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0" r:id="rId3"/>
    <p:sldId id="264" r:id="rId4"/>
    <p:sldId id="263" r:id="rId5"/>
    <p:sldId id="258" r:id="rId6"/>
    <p:sldId id="265" r:id="rId7"/>
    <p:sldId id="278" r:id="rId8"/>
    <p:sldId id="281" r:id="rId9"/>
    <p:sldId id="287" r:id="rId10"/>
    <p:sldId id="267" r:id="rId11"/>
    <p:sldId id="279" r:id="rId12"/>
    <p:sldId id="268" r:id="rId13"/>
    <p:sldId id="270" r:id="rId14"/>
    <p:sldId id="269" r:id="rId15"/>
    <p:sldId id="271" r:id="rId16"/>
    <p:sldId id="282" r:id="rId17"/>
    <p:sldId id="284" r:id="rId18"/>
    <p:sldId id="285" r:id="rId19"/>
    <p:sldId id="286" r:id="rId20"/>
    <p:sldId id="290" r:id="rId21"/>
    <p:sldId id="283" r:id="rId22"/>
    <p:sldId id="275" r:id="rId23"/>
    <p:sldId id="280" r:id="rId24"/>
    <p:sldId id="288" r:id="rId25"/>
    <p:sldId id="289" r:id="rId26"/>
    <p:sldId id="272" r:id="rId27"/>
    <p:sldId id="273" r:id="rId28"/>
    <p:sldId id="274" r:id="rId29"/>
    <p:sldId id="277" r:id="rId30"/>
    <p:sldId id="266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2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2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2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2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2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2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2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2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2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8F8F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692"/>
  </p:normalViewPr>
  <p:slideViewPr>
    <p:cSldViewPr>
      <p:cViewPr varScale="1">
        <p:scale>
          <a:sx n="65" d="100"/>
          <a:sy n="65" d="100"/>
        </p:scale>
        <p:origin x="1323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32"/>
    </p:cViewPr>
  </p:sorterViewPr>
  <p:notesViewPr>
    <p:cSldViewPr>
      <p:cViewPr varScale="1">
        <p:scale>
          <a:sx n="89" d="100"/>
          <a:sy n="89" d="100"/>
        </p:scale>
        <p:origin x="-257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Cpt S 471/571: Computational Genomics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School of EECS</a:t>
            </a:r>
          </a:p>
          <a:p>
            <a:pPr>
              <a:defRPr/>
            </a:pPr>
            <a:r>
              <a:rPr lang="en-US"/>
              <a:t>Washington State University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6C5EC958-DC63-4F57-867E-53C2CFDEE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5" units="cm"/>
          <inkml:channel name="Y" type="integer" max="17401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6168" units="1/cm"/>
          <inkml:channelProperty channel="Y" name="resolution" value="1000.057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2T19:25:49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14066 15934 107 0,'-70'8'177'0,"69"-11"-20"0,4 2-10 15,-6-1-7-15,2 2-37 16,1-1-11-16,0 1-24 15,0-1 4-15,0 0-13 16,0 0-13-16,0 0-14 16,1 0-9-16,0 0-12 15,0 0 0-15,0 0-2 16,0 0 1-16,0-1-2 16,0 1 1-16,-1 0-5 0,3 0-1 15,-2 0-1-15,-1 0 3 16,0 1 0-16,1 0 3 15,0 0 2-15,0 0 5 16,2 0 0-16,0 1 7 16,-1 0 1-16,-1 0 5 15,3 1-2-15,-1 0 0 16,4-1-8-16,3 0-3 16,-9-1-8-16,1 0-2 15,4 0-2-15,-4 0-1 16,-1 1 0-16,0 0 0 15,0 0-1-15,0 1 2 16,2 3 0-16,2 1 0 16,-2 0-1-16,6-1 1 15,-5 8-2-15,5-2-1 16,34 35 0-16,-29-36 0 0,-2 0 0 16,0-2 1-16,0 0 0 15,1-3 1-15,-6 1-1 16,-6 1 2-16,2 0 1 15,-4 0 1-15,4 4 0 16,-6 3 1-16,3-3 0 16,0 3 1-16,12-3 2 15,-7-2 0-15,0-8-1 16,-3 2-1-16,0-4-2 0,-3 0-3 16,0 0-1-16,0 0 0 15,0 0 0-15,0 1 2 16,0 0 1-16,-2 0 1 15,1 0 1-15,0 0 3 16,0 1-2-16,0 0 17 16,0 0 3-16,-1 0 10 15,3 0 8-15,-1-1-3 16,0 0-16-16,0-1-5 16,-1-1-12-16,-5-11-11 15,1-11 1-15,1-40-1 16,11 38-1-16,1-7 1 15,0 11 0-15,1 2-14 16,-4 5-12-16,4 3-45 16,-6 4-27-16,1-5-54 15,3 4-21-15,-2-2-159 0,0 3 30 16,4 0-61-16</inkml:trace>
  <inkml:trace contextRef="#ctx0" brushRef="#br0" timeOffset="555.1532">14417 15936 346 0,'78'40'296'0,"-80"-31"-65"15,5-9-48-15,-8 2-100 16,-5 1-51-16,1 5-8 15,13-5-8-15,-4 3 0 16,2 1-5-16,4 1-1 16,8-5 1-16,-8-6 9 0,1-3 2 15,3-6 1-15,3-4 0 16,-13-2 0-16,2 4-9 16,4 0-2-16,-4-4-2 15,2 0 4-15,-2 1-1 16,-3 4 1-16,-5 3-4 15,1 8-4-15,-9 4-4 16,1 13-3-16,-1 2 1 0,-13 12 7 16,3 3 6-16,-6 9 2 15,6-7 0-15,6-1-5 16,14-9-9-16,18-1-3 16,12-7-2-16,9-4 1 15,-1-4 3-15,5-9 2 16,-15-5-12-16,1-9-83 15,-2-4-79-15,-2-6-132 16,-2 3-66-16</inkml:trace>
  <inkml:trace contextRef="#ctx0" brushRef="#br0" timeOffset="946.159">14684 15916 516 0,'32'-31'228'16,"-32"29"5"-16,1 1-101 15,-2 4-24-15,0-3-34 16,1 0 4-16,0 1-3 16,0 0-27-16,1 9-8 15,4 9-4-15,12 34-13 16,-7-34-7-16,2 0-9 0,-3-3-2 15,-3-7-3-15,4 3 0 16,0-5 0-16,-4-4 0 16,1 2 2-16,0-5 14 15,-6-5 8-15,-1-5 7 16,1-4 0-16,1-8 1 16,0 0-15-16,2-11-6 15,-3-3-7-15,2-1-1 16,1 2-3-16,2 1-1 15,1 13-8-15,-1 3-49 16,-2 13-36-16,1 4-136 16,0 4-135-16,-2 0-31 15</inkml:trace>
  <inkml:trace contextRef="#ctx0" brushRef="#br0" timeOffset="1360.4868">14879 15825 563 0,'13'75'152'15,"-7"-70"56"-15,-2-1-153 16,-4-2-21-16,0-2-3 16,0 0-3-16,0 0-17 15,0 0-1-15,3 0 0 16,-2-1 0-16,3 0 0 15,9-5 0-15,4-4-2 0,33-36-1 16,-28 25-1-16,-1-3 1 16,0 0 0-16,-4 0 3 15,-6 8 1-15,-14 0 0 16,-12 3 17-16,-3 9 0 16,-3 9 1-16,-3 6 10 15,9 6 7-15,-6 15-5 16,8-5 1-16,3 2 0 15,4-4-14-15,2 1-9 16,6-8-16-16,0 1-4 16,-3-3-4-16,7-3 1 15,-2-4 4-15,10-6-50 16,8-7-45-16,10-5-211 16,-1 0 3-16</inkml:trace>
  <inkml:trace contextRef="#ctx0" brushRef="#br0" timeOffset="1736.2894">15084 15860 458 0,'30'-55'185'0,"-31"54"34"16,1 0-79-16,10 1-20 15,-1-3 5-15,-1 3-17 0,8 1-8 16,0 1-29-16,-4 0-28 15,4 4-12-15,-3 2-7 16,-2 1-14-16,5 6-2 16,-2-3-2-16,-1 10-1 15,0-4-1-15,-2 1-1 16,-3-1-1-16,-1 3-2 16,-1-12 0-16,-4-1 6 15,0-3 4-15,-6-3 4 16,-3-5 1-16,6 2 2 15,-1-2-4-15,0 0 1 16,-11-21-3-16,-10-45-2 16,26 35-2-16,8 0-4 15,4 2-5-15,5 1-50 16,-2 7-57-16,7 1-247 16,1 1 16-16</inkml:trace>
  <inkml:trace contextRef="#ctx0" brushRef="#br0" timeOffset="2260.9697">15571 15762 336 0,'-7'8'181'0,"7"-7"-19"0,0-4-33 15,0 3-68-15,0-1 2 16,0 0 6-16,0 0 0 15,0 0-26-15,0-2-13 16,0 1-19-16,0 0-3 16,1-7-5-16,2-12 18 15,-1-25 4-15,-6 33 6 16,2-4 3-16,-2 11 5 16,3 5-16-16,-3 0-7 15,3 1-5-15,-1 1 7 16,-1 0 2-16,-12 20 6 15,-32 34 19-15,31-32 13 16,8-8-7-16,1 3-6 16,-1-6-7-16,5 6-18 15,8-2-13-15,3-5-1 16,0 1-2-16,6 1 1 0,3-10 1 16,-3-5 0-1,-3 10-1-15,6-7-1 0,-7-1 1 16,-1 3 1-16,-5 11 0 15,-8-5 2-15,-5 5 0 16,-4 1 1-16,-12 1-3 16,-3-3 0-16,-5-1-2 15,1-1-1-15,3 1-5 16,10-2-12-16,7-9-14 16,5-5-71-16,7-6-62 0,8-9-195 15,14-8-11-15</inkml:trace>
  <inkml:trace contextRef="#ctx0" brushRef="#br0" timeOffset="2683.9131">15718 15840 598 0,'-4'17'271'15,"-4"-6"2"-15,4 2-119 16,4-6-82-16,1-1-20 15,2-2-12-15,-1-1-3 16,-2-4-14-16,0 0 1 16,1 0-6-16,7-4 0 15,6-6-7-15,35-47-2 0,-32 34-5 16,1-8 2-16,-2 10 0 16,-3-8 10-16,-4 10 5 15,-5 3 9-15,-5 4 2 16,-1 4 1-16,-4 16-12 15,-6 1-5-15,1 1-7 16,-4 14 0-16,-5 0 1 0,-2 3 12 16,8 2 12-16,-2 3 1 15,5-5 0-15,5 4 0 16,7-6-11-16,5-5-13 16,6-1-3-16,2-3-3 15,4-6-3-15,5-1 0 16,-3-1 1-16,3-3-26 15,-3-8-36-15,-1-2-211 16,-9-1-137-16,-8-8-62 16</inkml:trace>
  <inkml:trace contextRef="#ctx0" brushRef="#br0" timeOffset="3441.349">16252 15563 131 0,'32'-18'324'0,"-36"9"-102"16,-1 4-51-16,2 2 91 15,-2-2-155-15,0-2-24 16,1 7-10-16,0 0-26 16,3 0-10-16,-3913 0-14 15,7825 1 0-15,-3924 20-3 16,-46 42 10-16,36-29 2 15,-4 7 6-15,4-4-4 0,0 9-3 16,6 1-9-16,-2 2 0 16,10 0-4-16,4 3 1 15,6-6 6-15,12-2 9 16,8-4-3-16,4-2-3 16,3-19-3-16,0-4-9 15,-7-7-8-15,2-2 0 16,-3-7-2-16,-6 4-3 15,-4-1-16-15,-5-4-65 16,-4-8-63-16,-1-1-252 16,0-2 2-16</inkml:trace>
  <inkml:trace contextRef="#ctx0" brushRef="#br0" timeOffset="4237.5183">16505 15708 234 0,'3'-61'282'0,"-3"56"-49"15,0 1-20-15,0 8-52 0,0-4-59 16,-1 1-8-16,0 6-30 15,-5 20-12-15,-18 30-13 16,11-22-13-16,0-4-14 16,-4 12-2-16,4-2-4 15,3 4-4-15,0-7 2 16,-1-1-1-16,7-11-1 16,3-10-5-16,1-9-4 15,3-11 4-15,6-8 6 16,-1-15-5-16,5-6-1 0,-3-6 11 15,7-6-2-15,5-10 7 16,-4 9 12-16,3 5 15 16,-3 2-6-16,-1 4 0 15,-11 14-6-15,-1 6 2 16,-3 4-7-16,2 12-1 16,-3 13-1-16,-2 11-6 15,7 1-9-15,0 6-1 16,1 5-3-16,0-2 1 15,4 0 0-15,-5 2 0 16,2-5 0-16,-4-1 0 16,1-4-9-16,-3-13-28 15,-1-1-23-15,-2-5-60 16,2-12-53-16,-2-3-193 16,1-4 17-16</inkml:trace>
  <inkml:trace contextRef="#ctx0" brushRef="#br0" timeOffset="4433.1621">16458 15846 447 0,'-11'6'215'0,"11"-1"-13"16,6-3-89-16,0 0-30 16,-6-2 9-16,1 0 6 0,12-1 5 15,7-2-2-15,48-17-46 16,-35 3-48-1,1 0-105-15,-5-1-150 0,2 5-60 16,-12 3-128-16</inkml:trace>
  <inkml:trace contextRef="#ctx0" brushRef="#br0" timeOffset="5089.1707">16815 15692 269 0,'90'-31'234'0,"-86"26"-21"16,3 3-6-16,-5-2-74 15,-3 3-18-15,0-1-37 16,0 1-15-16,-2 1-31 15,2 0-9-15,-1 0 1 16,-2 0 5-16,-7 5 1 16,-4-2 6-16,-37 52 7 15,28-26-10-15,1 3-11 16,-2 11 0-16,4-4-6 0,6 5-7 16,5-11 2-16,9 1-2 15,5-13-8-15,6-5-3 16,3-9 0-16,6-9-1 15,0-11 3-15,6-4 1 16,-6-9-2-16,3-3-5 16,-8 7-5-16,-8 0-2 15,-9 5-2-15,-4 7-3 16,-9 7 1-16,-3 4 3 16,3 7 0-16,1 3 0 15,1 4 5-15,7-4-3 16,5-5-1-16,7 0 2 15,2-2 6-15,6-2 6 16,0 0 9-16,7-4 6 16,-3-4 1-16,4 0 1 15,-2 1-5-15,-2 6-1 0,-4 3-1 16,0 8 2 0,-14-1-2-16,-1 6 2 0,-1-3-2 15,-7 8-2-15,-3-4-3 16,9 0-2-16,-2-2-3 15,4 1-1-15,1-6-1 16,4-2-17-16,0 1-27 16,-2-7-88-16,2-5-74 15,0-5-120-15,-3 6-57 0</inkml:trace>
  <inkml:trace contextRef="#ctx0" brushRef="#br0" timeOffset="5508.0118">17159 15817 477 0,'4'-6'137'0,"3"-4"41"16,-4 1-118-16,2 4 6 15,0 1 16-15,-3-3-5 16,1 3-4-16,-2-1 8 15,1 2-15-15,-4 1-7 16,1 1 9-16,0 0-3 0,0 0-20 16,-1 0-6-16,0 1-16 15,-9 2 1 1,-6 4-1-16,-34 29 8 0,29-17-3 16,-3 9 6-16,6-2 0 15,3 7 1-15,8-8-9 16,-2 6-3-16,13-3-9 15,-5-1-5-15,11-8-9 16,-6 1-1-16,16-1 0 0,-7-6 1 16,7-9 0-16,-8 3 1 15,3-4 2-15,-2-11-13 16,-3 1-19-16,-2 0-69 16,2 0-57-16,-1-7-222 15,-3 6-2-15</inkml:trace>
  <inkml:trace contextRef="#ctx0" brushRef="#br0" timeOffset="6405.8052">17419 15748 294 0,'11'-49'262'0,"-19"48"-43"16,-1 5-38-16,1-2-37 16,0 6-52-16,2-1-2 15,-2-2-13-15,-2 5-5 16,-2 2-20-16,-3 8-4 16,-3 5-15-16,0 10-7 15,3-1-12-15,-1 7-5 16,7-3-5-16,5-2-3 15,7-8-1-15,6-3 0 16,5-5 1-16,10-9 4 0,3-10 2 16,2-7 2-16,3-4 0 15,1-9 0-15,-15 1-1 16,1 4 3-16,-8-2 4 16,-12 5 1-16,-7 1 0 15,-3 5-2-15,-5-2-6 0,-7 12-6 16,3 2-3-16,3 4-3 15,5 2-4-15,6-2-3 16,6-1 0-16,7-6 2 16,1-1 5-16,9-7 6 15,4 3 8-15,-2-5 5 16,-1 0 0-16,9-3 3 16,-9 5-1-16,-6 3-2 15,1 0-1-15,-5 11 0 16,-11 6-1-16,2 2 2 15,-3-2-4-15,2 6-3 16,2 1 0-16,-3-7-4 16,-3 4-4-16,9-5 2 15,-3 1 0-15,1-10-1 16,1 6 1-16,1-2-1 0,-2 0 1 16,-7-1-6-16,5 0-10 15,0-12-39-15,2 2-41 16,0-7-284-16,4-9 47 15</inkml:trace>
  <inkml:trace contextRef="#ctx0" brushRef="#br0" timeOffset="7079.4369">17752 15817 571 0,'58'-34'284'16,"-59"34"-2"-16,-1 5-120 16,-2 0-81-16,4-5-22 15,-2 1-20-15,-6 19-12 16,-18 38-8-16,10-25-3 0,-1 5-8 15,-4 6-2-15,2 0-3 16,3-2-1-16,4-6-1 16,4-15-2-16,7-4-2 15,4-12 0-15,3-9 1 16,4-7 1-16,0-8 3 0,7-16 1 16,-1-4 1-16,5-5-1 15,0-2 1-15,0-3 15 16,-3 5 15-16,-1 5 4 15,-6 8 4-15,-1 9 8 16,0 13-11-16,-1 8-5 16,-3 4-2-16,1 13-2 15,-3 1-7-15,1 7-6 16,-2 3-8-16,6 4-3 16,-1-2-4-16,3 1 1 15,0-1-1-15,4-1 1 16,-3-1-1-16,0-1 1 15,-10-6-11-15,1-8-33 16,-5-1-24-16,-3-5-88 16,-3-11-64-16,5 0-165 15,-7-6-17-15</inkml:trace>
  <inkml:trace contextRef="#ctx0" brushRef="#br0" timeOffset="7249.2403">17753 15966 311 0,'-11'8'274'15,"3"2"-64"-15,10-1-33 16,0 2-64-16,4-4-30 16,7-4-5-16,3-2 2 15,8-5-11-15,4-6-23 16,14-3-29-16,1 2-55 0,8-8-252 16,-11 1 58-16</inkml:trace>
  <inkml:trace contextRef="#ctx0" brushRef="#br0" timeOffset="7634.1561">18177 15872 516 0,'61'-2'147'0,"-59"-2"46"15,4 0-143-15,-1 0-5 16,-5 3-12-16,1-1 0 15,-1 0-15-15,3 0 5 16,-2-1-1-16,6-10 3 16,-2 3 7-16,11-34 8 15,-21 39 9-15,-5-3 16 16,-2 7 1-16,-3 4 3 16,0 3-4-16,-1 8-9 0,-3 4-14 15,0 8-4-15,1 2-9 16,-3 7-1-16,0-6-7 15,2 8 2-15,4-3 1 16,12-5 1-16,5-4-4 16,10 4-3-16,6-16-8 15,7 1-4-15,-4-3-4 0,5-7 1 16,3-8-9-16,4-5-68 16,-5-7-57-16,2-9-237 15,-1 0-9-15</inkml:trace>
  <inkml:trace contextRef="#ctx0" brushRef="#br0" timeOffset="7939.9796">18450 15851 669 0,'-46'-9'147'0,"48"9"102"16,4-2-169-16,6-1 31 0,14-6 22 15,5-1 12-15,9-2-15 16,7 1-13-16,2-2-42 16,-1-1-15-16,3 3-18 15,-5 1-21-15,-7 1-21 16,-4 6-43-16,-13 2-39 15,-11 0-120-15,-8 5-114 16,-7 4-75-16,-6 0-89 16</inkml:trace>
  <inkml:trace contextRef="#ctx0" brushRef="#br0" timeOffset="8172.8612">18615 15873 589 0,'-8'4'202'0,"8"0"59"16,0-3-149-16,5 2 2 15,-5-3-22-15,0 1 6 16,2 0-41-16,5 19-12 16,7 36-28-16,-14-33-5 15,0 4-4-15,-4-4-2 16,3 0-29-16,-3-5-98 15,0-2-143-15,7-8-60 0,5-13-125 16</inkml:trace>
  <inkml:trace contextRef="#ctx0" brushRef="#br0" timeOffset="8739.9535">18995 15784 704 0,'-2'-6'205'0,"-4"-2"42"16,-2 4-189-16,1-2-10 15,-1 2 2-15,-1 4 7 16,7 2 5-16,-2 7 13 16,-3 6-15-16,-7 6-5 15,1 5-9-15,-9 8-5 16,3-4-18-16,-5 5-7 15,9-1-11-15,1 5-2 16,5-7-4-16,12 2-3 16,12-8-2-16,13-7 0 15,11-11 2-15,20-13 1 16,3-10 3-16,7-14 2 16,-5 1 0-16,-1-11-1 15,-21 12-1-15,-9 0-4 0,-17 10-2 16,-22 5-3-1,-14 10-3-15,-15 6 5 0,-2 8 3 16,-8 7 5-16,9-4 4 16,4 3 4-16,12 4-2 15,7-8 2-15,18-3 4 16,8 4 9-16,5-8 1 16,15-12 2-16,0 7-2 15,2-5-5-15,-2-1-10 16,-3 7 0-16,-12 7-1 15,-7 7 4-15,-10 2 0 0,-16 6 1 16,-2 2-2-16,-8 4-2 16,2-5-5-16,0 3-14 15,15-3-14-15,0 0-57 16,9-10-68-16,4-2-236 16,4-9 14-16</inkml:trace>
  <inkml:trace contextRef="#ctx0" brushRef="#br0" timeOffset="9041.3367">19366 15519 789 0,'3'8'300'0,"1"-2"15"0,1-3-182 16,0 4-40-16,0 0-19 15,1 9 11-15,3 7 2 16,3 8-1-16,-2 1-23 16,4 15-6-16,4 1-12 15,-12 11-4-15,3 0-16 16,-7 12-7-16,-3 0-8 16,-15 0-7-16,0-6-17 15,-16 4-49-15,-4-11-34 16,-13-8-94-16,3-11-101 15,-8-4-136-15,1-12-31 0</inkml:trace>
  <inkml:trace contextRef="#ctx0" brushRef="#br0" timeOffset="10859.1786">13747 17236 248 0,'5'1'315'0,"-2"-2"-204"15,-3 1 40-15,0-1-108 16,0 0-109-16,1 0 65 15,9-5 65-15,16-8-60 16,29-24 0-16,-15 15 0 16,-7 3-1-16,2 5-10 15,-8-4-36-15,1 11-133 16,-15 1 21-16</inkml:trace>
  <inkml:trace contextRef="#ctx0" brushRef="#br0" timeOffset="11090.1885">13798 17298 426 0,'2'3'361'0,"-3"-3"-104"15,8-3-40-15,-7 2-153 0,0 0-21 16,26-8-33-16,45-17 33 15,-29 6-5-15,0 0-5 16,-10 3-13-16,-2-1-28 16,-7 6-49-16,-10 9-245 15,-1 4 41-15</inkml:trace>
  <inkml:trace contextRef="#ctx0" brushRef="#br0" timeOffset="12434.8441">14851 16939 207 0,'26'-72'332'16,"-36"69"-96"-16,6 1-118 15,-7 5 141-15,3 2-194 16,-5 5-3-16,-1 1-24 16,-6 10-1-16,3 1-14 15,-5 15-4-15,0 5-3 16,0 10 2-16,2-4-3 0,1 5-3 16,10-11-7-16,8-3-4 15,7-14-7-15,12-8-2 16,8-13 1-16,6-8 3 15,1-11 1-15,8-7 5 16,-7-6 2-16,-3-7 0 16,-12 1 1-16,-5 7 6 15,-13 6 2-15,-3 12-3 16,-9 8-1-16,-1 14-1 16,-7-1-8-16,2 7 0 15,2 0-1-15,4 4-5 16,6-12 0-16,7 5-4 15,-1-12 1-15,8-4 3 16,5-1 7-16,6 0 5 16,0-5 7-16,5 4-1 15,-4-1-2-15,-1 2-3 0,-2-1-3 16,-3 7-1-16,-5 1 3 16,0 9 4-16,-6-1 1 15,-2 8 0-15,-4-1-2 16,-2 1-12-16,3 0-24 15,-2 4-84-15,4-5-96 16,-1-3-108-16,12-5-69 16</inkml:trace>
  <inkml:trace contextRef="#ctx0" brushRef="#br0" timeOffset="12725.2264">15245 17012 520 0,'27'48'215'0,"-31"-46"15"16,2-2-128-16,12 0 12 15,-1-6-27-15,14-7 20 16,2-5-7-16,17-1-5 15,2-3-37-15,5-6-10 16,-1 4-22-16,6-3-7 16,-14 3-20-16,-2 3-62 0,-10 8-64 15,-6 3-150-15,-13 10-73 16,-9 8-76-16</inkml:trace>
  <inkml:trace contextRef="#ctx0" brushRef="#br0" timeOffset="12989.7957">15473 17074 511 0,'-1'9'393'0,"1"-5"-94"16,5-5-108-16,-5-4-43 16,0 5-60-16,0 0-50 15,0 0 45-15,0 3-8 16,6 25-13-16,7 32-12 15,-11-29-23-15,2 3-5 16,2-5-7-16,-2 4-3 16,6-6-7-16,1-2-4 15,-3-6-7-15,-2-5-98 16,-4-8-81-16,4-3-220 16,-4-9-48-16</inkml:trace>
  <inkml:trace contextRef="#ctx0" brushRef="#br0" timeOffset="13735.8567">16121 16908 355 0,'67'1'209'15,"-67"-9"-35"-15,-2-1-61 16,-2 2-83-16,-1 1 4 0,0 2-12 16,-2-3 32-16,1 6 2 15,-3-2 27-15,3-2-17 16,-3 3-2-16,-1 3-18 16,-4-4-4-16,-1 7-25 15,-12 4 5-15,3 10 3 16,-1 3 7-16,-4 7 9 0,3 5 6 15,8 1-6-15,0 2 0 16,2-1-4-16,10 1-5 16,5 0-5-16,5-1 4 15,8-6-4-15,2-3 3 16,8-5-3-16,1-12 7 16,3-6-5-16,6-8 1 15,-2-2-6-15,2-7-1 16,-5 1-9-16,-1-1 0 15,-12 3-7-15,-2 5 1 16,-6 0-3-16,-4 8-3 16,-4 5-10-16,-1 5-22 15,-1-2-19-15,-3 3-56 16,4-3-51-16,2 0-238 16,4-4 29-16</inkml:trace>
  <inkml:trace contextRef="#ctx0" brushRef="#br0" timeOffset="14330.8794">16744 16882 350 0,'25'-26'262'16,"-32"30"-45"-16,1 4-28 16,0 1-117-16,1 6-12 15,-2 4-9-15,-2 8 10 16,0 2-8-16,-2 5 9 15,0 2-5-15,0-6-17 16,4 1-16-16,1-6-9 16,3-2-12-16,-1-7-16 15,4-10 4-15,4-11 5 16,1-3-1-16,0-12 0 16,4-11 6-16,3-3 6 15,1-4-5-15,-2-12 1 16,5-1 4-16,-1 3 14 0,-2 9 5 15,-4-1 9-15,2 17 11 16,-8 6 22-16,-2 8-10 16,0 9-4-16,2 12-8 15,-1 5-13-15,2 5-24 16,3 6-3-16,-2 3-2 16,4 7 0-16,-1-2 0 0,2 3 0 15,-2-3-1-15,-1-7 1 16,-1-2-2-16,0-3-9 15,-4-9-19-15,-1-4-46 16,1 1-36-16,-3-9-122 16,1-4-147-16,-1-7-6 15</inkml:trace>
  <inkml:trace contextRef="#ctx0" brushRef="#br0" timeOffset="14508.5249">16656 17078 617 0,'-17'23'254'16,"8"-12"9"-16,9-4-144 15,10-2-62-15,12-15-22 16,8-3-6-16,17-13-3 0,7 1-62 16,13-12-61-16,-3 4-185 15,14-12-15-15</inkml:trace>
  <inkml:trace contextRef="#ctx0" brushRef="#br0" timeOffset="15145.8376">17355 16773 530 0,'46'26'241'16,"-52"-30"-8"-16,-3-3-106 15,4 0-57-15,1 2-4 16,-3 1-18-16,-1 2 17 16,1 7-14-16,-7 6 0 15,-3-1-15-15,-4 12 1 16,-2 5-6-16,-7 7 6 15,3 7-4-15,-1 13 5 16,5-7-3-16,5 8-2 16,9-7-13-16,9-2-4 15,7-15-8-15,11 1-4 0,5-19-2 16,8-7 1-16,2-15 0 16,7-13 3-16,-5-7 0 15,-1-4 3-15,-8-2-1 16,-10 5 5-16,-12 9 0 15,-9 6 0-15,-9 5-1 16,-10 9-2-16,-1 12-7 16,-1 1-1-16,3 3-2 15,5-2-4-15,8 0-4 0,10-3-1 16,7-3-3-16,6-6 10 16,4 1 5-16,7-2 8 15,-1-3 3-15,6 5 9 16,-5 8-7-16,4-1 0 15,-7 8 2-15,-2 6 2 16,-9-3-3-16,-6 0-2 16,-3 2 1-16,-4-2-2 15,0-6-4-15,-4 3-2 16,1-3-2-16,6 1-38 16,-6-7-28-16,3 0-90 15,5-6-81-15,5-10-187 16,-7-5-17-16</inkml:trace>
  <inkml:trace contextRef="#ctx0" brushRef="#br0" timeOffset="15548.8335">17972 16858 280 0,'11'-3'306'15,"-11"-2"-96"-15,7 2-167 16,0-1 169-16,-11 5-208 16,2-4 43-16,-1 1 41 0,3 0-34 15,-2 1-35-15,0 0 36 16,0 0-4-16,-11-1-52 16,0 0 42-16,-38-3 50 15,40 8-31-15,-5 3-27 16,2 5 14-16,-9 7 4 15,1 2-12-15,-8 12 3 16,3 2-5-16,-3 11 7 16,9-9-6-16,4 9 3 15,12-3-8-15,5 1-1 16,9-13-11-16,14 4-4 16,0-13-8-16,13-10-1 15,2-8-3-15,9-6 1 16,-3-6-6-16,12-6-80 15,-8-9-93-15,8 2-240 16,-10-5-33-16</inkml:trace>
  <inkml:trace contextRef="#ctx0" brushRef="#br0" timeOffset="16191.353">18495 16852 641 0,'9'-10'165'0,"-1"0"53"15,-2-3-171-15,-6-1 1 16,-3 5 4-16,4-2 9 16,-4 2 9-16,-9 2 6 15,12 4-11-15,-10 4-2 16,-8 4-11-16,-2 4 9 15,1 3-8-15,-14 3 11 16,8 0-4-16,-2 8-3 16,5 7-9-16,-1 5-10 15,6 1-15-15,9 4-5 16,4 0-5-16,6-5-12 16,5-10-5-16,9 2-1 15,-1-13 0-15,11-8 1 16,0-6 3-16,9-3 2 15,-6-15 1-15,4 3 1 0,-7-1 0 16,-6-8 0-16,-9 9 0 16,-6 2 1-16,-15-3-1 15,-11 0 0-15,2 14-1 16,-9-4-1-16,2 7-1 16,8 9-1-16,5-1-3 15,5-2-6-15,9 2 0 16,5-4 4-16,5 1 4 15,10-2 9-15,0 2 7 0,3-4 7 16,-3-1-2-16,3-1 2 16,-7 3-4-16,3 11 0 15,-7 2-1 1,-1 0 0-16,-9 5-2 0,-3 3 1 16,-2-8-4-16,-2 7-5 15,0 3-2-15,7-3-5 16,4-7-15-16,-4 2-35 15,0-12-36-15,-1 1-127 16,0-6-134-16,7-5-72 16,2-5-106-16</inkml:trace>
  <inkml:trace contextRef="#ctx0" brushRef="#br0" timeOffset="16657.4419">18933 16744 927 0,'-1'-4'354'16,"-2"6"43"-16,-5 4-246 16,-3 6-30-16,-4 0-55 15,6 9-6-15,-2 2-30 16,2 9-8-16,0 2-15 16,0 7-3-16,-1-4-1 15,1 11-10-15,0-13-7 16,-1-3-21-16,5-6-8 0,1-9-9 15,4-11 0-15,3-5 14 16,1-10 20-16,0-19 4 16,5 5 7-16,-3-17 5 15,2-1-10-15,0-7 3 16,0 8 3-16,-1-12 8 16,4 12 9-16,0 0 5 15,3 16 2-15,-1 3 3 16,2 17-3-16,-7 4 0 15,0 11-2-15,-5 5-1 16,3 6-3-16,-6 7-1 16,14 2-4-16,-3 8 1 15,3-2-3-15,0 0 2 16,6-4-2-16,-4 1 0 16,-3-8-3-16,-2-2-29 15,5-8-33-15,-8-5-101 16,-3-6-100-16,-5-10-145 0,1-8-58 15</inkml:trace>
  <inkml:trace contextRef="#ctx0" brushRef="#br0" timeOffset="16811.8138">18805 17003 703 0,'-14'16'466'15,"6"-8"-108"-15,14 2-123 16,6-11-126-16,20-3-126 15,10 0 69-15,20-14-16 16,7-8-417-16,12-8 130 16</inkml:trace>
  <inkml:trace contextRef="#ctx0" brushRef="#br0" timeOffset="21975.3188">13385 15923 216 0,'3'5'349'0,"1"-2"-148"0,-8-3 5 16,3-1-103-16,0 1-110 16,0 0 75-16,0 0-3 15,0 0 1-15,0 0-9 16,1 1-7-16,0 14-15 16,2 12-9-16,13 33-9 0,-9-25-9 15,-4-4-4-15,-1 6 0 16,-4-6 0-16,2 3 0 15,2-5-1-15,-8 4 1 16,4-7-1-16,7-2-13 16,-9-4-30-16,4-2-108 15,10-10-147-15,1-7-4 16,-7-4-143-16</inkml:trace>
  <inkml:trace contextRef="#ctx0" brushRef="#br0" timeOffset="22178.0283">13610 16076 433 0,'51'58'361'0,"-58"-49"-86"15,3-6-24-15,3 0-210 16,0 0-26-16,0-3-21 15,1 0-145-15,0 0-125 16,0 1-15-16</inkml:trace>
  <inkml:trace contextRef="#ctx0" brushRef="#br0" timeOffset="23132.8111">13402 17896 501 0,'-15'2'252'0,"4"-4"-2"16,0-3-131-16,3-1-16 15,1 0-53-15,1-3-4 16,0-2-8-16,8-3 6 16,5 1-6-16,7-7 0 15,5 1-6-15,6 0-10 16,0 4-13-16,6 2-4 16,-8 7-5-16,3 4-1 15,-5 9-102-15,-2 8 105 16,0 3 1-16,-3 6-2 15,-5 4-4-15,-5 3 96 16,-7-8-107-16,-10 3-8 16,0 0 0-16,-6 2 5 0,-3 2 5 15,-8 3 1-15,2 0 8 16,-8-4 2-16,7-9 2 16,5-18 2-16,6 1 0 15,10-15-2-15,7-7-2 16,9-1 1-16,2 2 0 15,14-15 4-15,3 10 2 16,3 6 1-16,-1 4-2 0,4 7-2 16,-9 13-2-16,-1 9 1 15,-5 6 1-15,0 2-1 16,-7 3-11-16,0-3-9 16,-5-1-62-16,0-7-217 15,-3920-3 45-15</inkml:trace>
  <inkml:trace contextRef="#ctx0" brushRef="#br0" timeOffset="23329.2638">13936 18027 883 0,'-8'17'251'0,"-6"-16"49"16,10-3-256-16,1-6-38 0,10 8-80 16,6-18-227-16,-3 7 48 15</inkml:trace>
  <inkml:trace contextRef="#ctx0" brushRef="#br0" timeOffset="24771.0434">14542 17769 237 0,'1'0'194'0,"-1"0"-40"0,0 0-43 15,1 0-49-15,-1-1-44 16,0 0-5-16,0 0-7 15,3-1-2-15,-2-1-2 16,0 1-1-16,0-1 0 16,2-5-1-16,1 0 1 15,-2-3 1-15,-2 5 5 16,1 0 16-16,0-2 1 16,-1 6 3-16,-1 0-1 0,0-1-6 15,-1 2-15-15,-8 2-3 16,-3 6 4-16,-8 7 9 15,-30 43 12-15,23-22 12 16,9-2 4-16,-2 6-3 16,13-8-13-16,11 14-11 15,15-20-13-15,5-7-3 16,4-6-1-16,7-17 3 16,-4-11 2-16,0-5-3 15,-1-2-40-15,2-7-193 16,-7 11 46-16</inkml:trace>
  <inkml:trace contextRef="#ctx0" brushRef="#br0" timeOffset="25698.8723">14670 17816 614 0,'1'5'181'16,"2"12"33"-16,-6-4-175 16,-9 38-11-16,9-39-18 15,1 2-3-15,7-2-1 0,4-3 1 16,3-8-8 0,2 3 1-16,3-8 2 0,-1-6 3 15,-1 0-1-15,-2-4-10 16,0-2-5-16,-6 3-1 15,0-2-1-15,-4 1 2 16,-3 5 11-16,-7 0 5 16,0 2 0-16,-4 10-1 15,1-2-1-15,-3 4 7 16,2 5 7-16,4-4 12 16,1-4 3-16,4 5 2 15,2-11-11-15,0 3 2 16,0 0-6-16,1-1 2 15,2 0-2-15,15-7 5 16,33-40-7-16,-31 37-6 16,-3 3-4-16,-1 6-2 15,0 5-3-15,-3 8 0 16,-2 1 1-16,4 5 0 0,-5 4 0 16,-3 2 1-16,2-2 0 15,-4 1-2-15,-1-5-1 16,-1-4-2-16,-1 2 0 15,-4-8 1-15,3 0 3 16,-5-1 1-16,-4-6 2 16,-1-6 0-16,6 3 0 0,-5-8 6 15,7-1 5-15,2 4 12 16,2-2 2-16,2-1 5 16,3 6-5-16,-4-7-5 15,1 9-11-15,3-7-3 16,-3 0-6-16,4 3-1 15,-3 4-4-15,2-1-2 16,-2 8 0-16,3 2 0 16,-1 4 0-16,5 5 0 15,3-5-2-15,0 6-8 16,-3-1-8-16,-4-4-14 16,-2-5-5-16,0 0 0 15,-7-3 11-15,0-2 10 16,-1-3 16-16,1 1 5 15,-1 1 1-15,1-1 2 16,0 0 1-16,1-8 6 16,3-4 7-16,2-3 8 0,15-31 4 15,-11 40 4-15,-4 0-5 16,5 2-3-16,-4 4-9 16,3 5-6-16,1 1-7 15,5 8-2-15,-4 0-3 16,2 4 3-16,-1-1-3 15,0 3-20-15,-5-6-24 0,1 0-69 16,-6-2-57-16,-3 4-177 16,0-8-8-16</inkml:trace>
  <inkml:trace contextRef="#ctx0" brushRef="#br0" timeOffset="25938.1401">15295 17872 665 0,'36'-4'236'0,"-38"6"9"16,0 3-181-16,6 1-28 16,-4-6-28-16,0 1 8 15,4 8 4-15,1 27-1 16,44 41-3-16,-35-37-9 15,-3-2-7-15,-3-2-42 16,-3-8-41-16,-5-10-185 0,2 3 6 16</inkml:trace>
  <inkml:trace contextRef="#ctx0" brushRef="#br0" timeOffset="26238.1196">15389 17864 658 0,'-6'-1'260'0,"-1"0"22"16,4 3-180-16,3-3-29 15,0 0-29-15,0 0-30 16,1 0-4-16,17-6 0 16,32 4-4-16,-26 0-1 15,1-3-2-15,-5 10 0 16,-8-4-1-16,-4-6 0 15,-6 16 2-15,-10-1-2 16,2 2-2-16,-2 4-1 16,-1-3 0-16,-8 1-6 15,-1-3-11-15,2 0-41 16,0-6-41-16,3-1-194 16,12-8 12-16</inkml:trace>
  <inkml:trace contextRef="#ctx0" brushRef="#br0" timeOffset="28108.5088">15855 17580 245 0,'73'-16'141'0,"-69"14"22"15,-4-1-44-15,-2-4-10 16,2 6-20-16,-1 1 8 15,0 0-29-15,-1 0 5 16,0 0-12-16,-8 1 2 16,-4 3-6-16,-8 7 1 15,-28 33-15-15,23-16-1 16,1 7-7-16,-2 12-6 16,3-1-2-16,4 3 1 15,9 3-4-15,9 7-2 16,12-7-1-16,11-9-8 15,4-4-7-15,10-9 1 16,2-12 0-16,12-14 0 0,-1 2-2 16,2-15-12-16,-7-1-14 15,-3 4-97-15,-16 0-113 16,-4 1-103-16,-6 8-86 16</inkml:trace>
  <inkml:trace contextRef="#ctx0" brushRef="#br0" timeOffset="28999.2113">16317 17759 280 0,'-2'1'352'0,"0"0"-100"16,-1 1-17-16,1-1-121 16,0 0-64-16,1 0-4 15,0-1-6-15,1 0 2 16,1 0-7-16,25 2-8 15,32 6-15-15,-30 3-4 16,-5 4-3-16,2 5 0 16,-11 0 0-16,3 2 1 15,-2-5-1-15,-5-4 0 16,-6-5-1-16,-3-2 5 16,-3-3 1-16,-5-4-1 15,6 0 1-15,0 0-2 16,-1 0-5-16,0-1 1 0,-7-12 0 15,-2-13 6-15,-2-31 4 16,18 28-1-16,3 5 0 16,4-1-3-16,4 10-6 15,5-3-5-15,-2 9 0 16,5 3-46-16,-4-1-51 16,-2 4-231-16,-4 8 14 15</inkml:trace>
  <inkml:trace contextRef="#ctx0" brushRef="#br0" timeOffset="29432.249">16725 17721 323 0,'44'58'347'0,"-48"-53"-95"15,0 2-20-15,4-5-123 16,1-1-58-16,-1-2-14 15,0 1 0-15,0 0-9 16,3 0-12-16,4 0-4 16,2 0-5-16,6-1 0 15,35-5-2-15,-31-6 1 16,3-2 0-16,2-5 0 16,-3 6-1-16,-6-3 2 15,0 2 1-15,-11 1 4 0,-1 1 1 16,-12 0 1-16,-1 4-2 15,-11 6-2-15,1 7-5 16,-8 10 1-16,1 3 5 16,-2 4 9-16,2 1 2 15,4 3 0-15,8 1-5 16,5-3-7-16,8 1-10 16,8-2-3-16,6-7-1 15,7-1 3-15,4-5 2 16,9-4 2-16,7-4 1 0,3-6-47 15,2-2-56-15,4-4-235 16,-3-5 12-16</inkml:trace>
  <inkml:trace contextRef="#ctx0" brushRef="#br0" timeOffset="29780.0035">17155 17703 699 0,'-9'4'314'15,"4"-2"2"-15,2 1-151 16,3-1-85-16,0-2-13 16,0 0-9-16,0 0-2 15,1 1-10-15,5 8-2 16,4 8-18-16,23 38-5 16,-25-36-8-16,0 0-4 15,-2-3-4-15,2-4-2 0,-2-9-2 16,7 3 0-16,-6-8 1 15,2-6 2-15,0-2 2 16,-3-7 1-16,0-6 0 16,-3-1 0-16,0-2-2 15,-5 1 1-15,2 4-2 16,0 1-2-16,1 4-4 16,-1 7-14-16,3 3-19 0,3 7-57 15,-1 5-50-15,3 0-49 16,0 1-187-16,-2-2 16 15</inkml:trace>
  <inkml:trace contextRef="#ctx0" brushRef="#br0" timeOffset="30210.0281">17657 17572 356 0,'0'0'192'0,"2"2"29"0,-2-1-81 15,-1-1-4-15,0 0-31 16,0 0 10-16,0 0-42 15,-1-1 11-15,2 0-13 16,-3 0 5-16,1 1-3 16,0 0 5-16,-11 6-14 15,-6-2 3-15,-36 48-10 0,36-24-6 16,-1 4-8 0,-1 7-5-16,6-3-13 0,4 6-5 15,3-8-11-15,16 2-5 16,7-7-4-16,10-1-2 15,7-10-1-15,11 0 0 16,-4-12 4-16,14-9-80 16,-5-6-92-16,8-8-246 15,-12-8-30-15</inkml:trace>
  <inkml:trace contextRef="#ctx0" brushRef="#br0" timeOffset="31862.3488">18294 17505 616 0,'29'4'321'0,"-33"1"-5"15,1-4-151-15,3-2-39 16,0 1-56-16,0 0 3 16,1 0-16-16,7 1 5 15,15 6-1-15,40 12 1 16,-32-9-15-16,7 7-5 16,-8 0-14-16,1 7-6 15,-5 1-11-15,-8 8-2 16,-12-4-1-16,-4 7-4 15,-16 4-3-15,-13-3-5 16,1-5-8-16,-5-1-28 16,-4-10-28-16,5-12-79 15,4-1-42-15,-4-3-86 16,2-3-62-16,2-6-16 16,11-5-25-16</inkml:trace>
  <inkml:trace contextRef="#ctx0" brushRef="#br0" timeOffset="32316.1922">18213 17796 509 0,'-75'-47'286'16,"75"45"-5"-16,-4-1-68 16,5 2-82-16,-2 1-23 15,0 0-29-15,0 0-17 16,1 0-36-16,0 1-9 16,0 0-10-16,0 1-1 15,0 3-4-15,0-2-2 16,0-2-2-16,0 0 1 15,0 0 2-15,0 0 1 16,1-1 1-16,0-1 0 16,0-1 1-16,0 0 0 15,3-6 2-15,0-3 4 16,-4 6-1-16,0 3-1 16,-1-1-2-16,0 1-1 0,-1 1-7 15,-4 1-1-15,-5 6-2 16,3-2-4-16,-1 10-1 15,-10 28 7-15,32-37-24 16,7-7-132-16,1-6-189 16,5-4-4-16</inkml:trace>
  <inkml:trace contextRef="#ctx0" brushRef="#br0" timeOffset="32834.4442">18791 17416 398 0,'45'-29'472'15,"-48"32"-103"-15,0-4-28 16,3 0-146-16,0 1-78 16,0 0-14-16,3-1-29 15,13 2 17-15,8 5-20 0,47 18-2 16,-31-2-18-16,2 8-6 16,-7 7-17-16,1 8-7 15,-15 1-9-15,-10 6 1 16,-11 3-2-16,-9 0 0 15,-9-2-7-15,-16 5-7 16,-4-1-48-16,-5 3-47 16,0-15-48-16,1-25-352 15,10-21 62-15</inkml:trace>
  <inkml:trace contextRef="#ctx0" brushRef="#br0" timeOffset="50226.8118">19379 17673 26 0,'-35'-16'25'0,"35"16"78"16,-1-5 49-16,0 4 2 15,1 0-10-15,0 0-9 16,0 0 2-16,0 0-46 16,0-1-16-16,0 1-15 15,0 1-16-15,0 0-16 16,1-1-1-16,0 0-6 16,14 0-4-16,7 0-6 15,39-9-4-15,-27 8-2 0,3-6-1 16,-4 5 0-16,0-9 0 15,-9 10 0-15,-6-7-1 16,-5 10 1-16,-7 0-24 16,-1 2-20-16,-2 1-76 15,-3-4-75-15,-1 0-68 16,1 0-54-16</inkml:trace>
  <inkml:trace contextRef="#ctx0" brushRef="#br0" timeOffset="50488.0067">19428 17722 344 0,'4'-4'375'0,"0"4"-113"16,-2 1-17-16,-3-2-131 0,1 1-60 15,1 0 6-15,0 0 5 16,8 1-2-16,8 3-18 15,31 15-8-15,-32-14-16 16,0 4-5-16,-2-6-6 16,-4 2-1-16,1-6-2 15,5-3-64-15,-3 0-63 16,4 3-225-16,-1-2-11 16</inkml:trace>
  <inkml:trace contextRef="#ctx0" brushRef="#br0" timeOffset="52288.9226">14833 16554 154 0,'30'-25'120'0,"-38"31"6"16,2 2-25-16,-2 0 3 15,3-3-17-15,-1 7 5 16,4-3-12-16,-5-4 7 16,3 0-31-16,5 2-22 15,-2-8-14-15,1 4-19 0,0-3-19 16,0 0 9-16,0 0 9 15,0 1 0-15,0 0 0 16,0 0-1-16,0 0-2 16,1 0 2-16,0 0 3 15,0-1 4-15,6 0 4 16,7-4 0-16,-3-4 1 16,31-35-2-16,-37 26 3 15,3 8 10-15,-9 1 11 16,-4 4 10-16,-4 7-13 0,-5 7-8 15,-1 4-10-15,-5 7-6 16,1 2-4-16,4 2 19 16,3-6-2-16,6-3-6 15,7-4-8-15,5-5-8 16,0-9-5-16,8-6 4 16,0-4 9-16,10-11 2 15,2 1 1-15,-1 0-10 16,-3 5-46-16,-8 14-218 15,-10 12 48-15</inkml:trace>
  <inkml:trace contextRef="#ctx0" brushRef="#br0" timeOffset="53361.2002">20121 17452 242 0,'80'-41'199'15,"-72"32"-15"-15,-3 4-42 16,-3 1 4-16,-2 1-27 15,0 2 6-15,0 0-24 16,-1 0 7-16,0 0-25 16,0-1-12-16,0 0-17 15,0-1 0-15,0-8-16 16,0-3 9-16,0 5-5 16,-9-31 4-16,1 40-5 0,-5 9-5 15,-7 5-19-15,-5 13-7 16,-5 4-6-16,-7 11 2 15,9-3 0-15,3 6 0 16,5-9-2-16,13 2 0 16,16-9-1-16,1-4 3 15,12-11 3-15,9 0 10 16,6-7 5-16,1-5 7 16,1-5-1-16,5-1 0 15,-9-4-9-15,2-2-2 16,-10 0-6-16,-3 4-2 15,-11-1-3-15,1 6 5 16,-8 0-4-16,-4 2 0 16,2-1-2-16,-3 0-22 15,0 0-30-15,0 0-24 16,0 1-173-16,0 0-199 16,0 0 4-16</inkml:trace>
  <inkml:trace contextRef="#ctx0" brushRef="#br0" timeOffset="54365.3951">15433 16455 738 0,'30'44'255'0,"-30"-36"40"15,-5 0-197-15,3 6-8 16,-5-8-34-16,8 4 4 15,-7-3-19-15,2 2-12 16,1-3-18-16,7 5-10 16,-2-7-7-16,8 7-2 15,1-13 0-15,3-7 1 16,4-2 3-16,0-5 4 16,1-11 1-16,-3-3 2 15,-3 2 3-15,-4-1 9 16,-5 8 9-16,-11 6 9 15,-3 13 2-15,-7 10-4 0,-8 5-8 16,-6 10-10-16,1 5-8 16,7 8 2-16,3-8-1 15,7-3-5-15,8-7-3 16,9-6-6-16,3-9-2 16,15-4 3-16,2-9 12 15,5-11 7-15,5-4 5 16,-3-8 0-16,-12 0 1 0,-4 5 10 15,-9 8 6-15,-13 7 3 16,-6 12-3-16,-7 10-3 16,-1 9-20-16,-9 9-8 15,7 4-13-15,1 8-49 16,11-13-47-16,12 1-306 16,16-10 37-16</inkml:trace>
  <inkml:trace contextRef="#ctx0" brushRef="#br0" timeOffset="55424.9172">20683 17330 835 0,'-38'-75'273'0,"36"72"83"16,-3 0-230-16,-1 2-7 16,5 1-34-16,0 0-14 15,-1 1-45-15,-1 5-9 16,-9 19-12-16,-12 44-1 0,18-31-1 16,1 11 0-16,1 2 0 15,-2-3 0-15,2-7 0 16,-1 0 0-16,0-14-1 15,1-8 0-15,-2-4-7 16,5-14-3-16,3-7 0 16,4-12 0-16,3-8 0 15,8-20 6-15,-2-1 3 16,2-14 0-16,1-5 0 16,2 4-1-16,-3 12 1 0,-3 10 0 15,-3 15 8-15,-4 10 18 16,-5 11 0-16,-2 2-3 15,0 5-2-15,0-3-6 16,0 1-18-16,0 0 0 16,8 21 4-16,17 41-1 15,-13-33 1-15,3 9 0 16,-1-4-1-16,3 6 1 16,-1-4-1-16,5 6 2 15,-4-7-16-15,1-3-48 16,-5-12-36-16,-3-5-111 15,-5-10-86-15,-2-3-100 16,-5-5-54-16</inkml:trace>
  <inkml:trace contextRef="#ctx0" brushRef="#br0" timeOffset="55625.0301">20605 17570 869 0,'-13'20'342'16,"5"-14"10"-16,16-7-224 16,5-9-30-16,9-8-59 15,15-16 7-15,7 0-3 16,7-17-124-16,0 8-127 16,-11-2-177-16,-18 11-95 0</inkml:trace>
  <inkml:trace contextRef="#ctx0" brushRef="#br0" timeOffset="56508.2092">16045 16523 707 0,'29'73'281'0,"-38"-64"25"16,6-4-182-16,-3-4-32 16,4 9-42-16,-6-2-7 15,3 1-18-15,-2-2-13 16,5 5-7-16,0-9-8 16,3 5-7-16,8-3 1 15,1-6 2-15,5-10 3 16,0-3 5-16,5-10 3 15,-5-7 0-15,1 1 0 16,-4 2 1-16,-5 3 7 16,-7 10 2-16,-3 3 1 0,-6 13 0 15,-7 5-2-15,-7 6-7 16,-7 11-4-16,6 3 8 16,-4 2 16-16,-1-3 5 15,14-5-4-15,7-6-5 16,8-4-8-16,11-9-14 15,17-11-2-15,1-6 5 16,7-16 6-16,3-1-1 16,-4-9-1-16,-11 10-1 0,-7 6 12 15,-11 12-3-15,-13 14-4 16,-7 16-19-16,-5 12-58 16,1 5-73-16,5 9-249 15,9-14 11-15</inkml:trace>
  <inkml:trace contextRef="#ctx0" brushRef="#br0" timeOffset="57570.914">21264 17192 162 0,'-10'-20'382'16,"0"8"-129"-16,-5 3-57 15,3 3 111-15,-4 3-192 16,-3 2-15-16,-7 11 9 16,4 7-29-16,-10 7-1 15,-1 4-18-15,-3 12-5 16,6-1-28-16,-2 5-12 15,13-2-12-15,7 6-6 16,16-7-5-16,15-8-4 16,8-11-2-16,19-11 1 15,6-13 3-15,8-15 4 16,-1-6 5-16,4-8 1 16,-13 4 1-16,-6-1 1 15,-18 12 9-15,-15 2 5 16,-16 6-2-16,-16 10 0 0,-11 7-2 15,-9 7-10-15,3 4-5 16,1 5 0-16,12-6 0 16,7-1-11-16,14-11-1 15,8 3-2-15,9-10 0 16,11-3 1-16,4-6 13 16,11-3 1-16,-2-4 2 15,3 2 1-15,-9 4 0 16,-4 2-1-16,-10 4 2 0,-8 3 18 15,-6 6 2-15,-4 0 6 16,-1 3 2-16,-1-1 1 16,3 0-16-16,1 4-3 15,2 1-4-15,6 3 0 16,0-2-2-16,2 9 2 16,-3-5 0-16,1 8 4 15,-8-4-3-15,0 8 0 16,-3-4-1-16,-1 6-2 15,0-6-1-15,-4 4-31 16,2-7-40-16,0-3-171 16,2-8-196-16,3-12-31 15</inkml:trace>
  <inkml:trace contextRef="#ctx0" brushRef="#br0" timeOffset="58191.5742">21807 17287 863 0,'-37'33'238'0,"41"-36"66"15,7 0-242-15,7-5-12 16,4 0-15-16,11-4 10 16,4 0-9-16,14-3 1 15,-3 0-3-15,14-7-11 16,-9 0-7-16,-1 0-3 15,-20 6-14-15,-5 0-91 16,-22 19-104-16,-7 12-155 16,-13 3-71-16</inkml:trace>
  <inkml:trace contextRef="#ctx0" brushRef="#br0" timeOffset="58404.2533">22010 17292 663 0,'-56'79'389'0,"55"-79"-46"16,-3 6-120-16,9-5-132 16,-5-1-11-16,0 1-26 15,0 6 7-15,4 17 3 0,5 43-25 16,-8-39-19-16,1 12-6 16,3-5-6-16,-8 4-31 15,3-6-37-15,-1 2-37 16,-2-10-314-16,-1-4 56 15</inkml:trace>
  <inkml:trace contextRef="#ctx0" brushRef="#br0" timeOffset="58804.288">22475 17306 848 0,'0'-9'177'15,"2"2"84"-15,3-2-248 0,-5 3-4 16,3 2 19-16,-2 3 16 16,-2 1 26-16,0 0 2 15,0 0 4-15,0 0-12 16,-2 1 2-16,-12 8-19 15,-15 15 11-15,-32 36-5 16,28-27-1-16,3-1-16 16,-2 5-6-16,8 4-14 15,2 1 6-15,10-3-1 0,6 2 0 16,7-9-2-16,7-8-1 16,6-7-9-16,14-4-2 15,3-8-2-15,10-10 2 16,2-5 0-16,14-8-21 15,-4-2-39-15,6-10-379 16,-8-2 92-16</inkml:trace>
  <inkml:trace contextRef="#ctx0" brushRef="#br0" timeOffset="59526.0558">22814 17285 298 0,'55'-81'480'16,"-63"79"-151"-16,-3 6-158 16,3 1 188-16,-2 6-267 15,-4 3-22-15,-9 10-8 16,-3 1-17-16,0 15-2 15,-2-1-19-15,0 10-3 16,6-5-7-16,8 3-8 16,5-10-6-16,9-2-6 15,10-12-3-15,7-1-3 16,-1-12 3-16,14-8 4 16,1-4 6-16,5-8 4 15,-5-3 2-15,0-1 1 16,-16 1 7-16,-7 2 16 15,-16 2 1-15,-5 4 1 16,-9 6-2-16,-7 6-7 0,0 0-17 16,3 9-3-16,5-4-7 15,9-1-10-15,10-4-1 16,12-2 1-16,5-5 4 16,10 3 12-16,2-6 10 15,5-3 7-15,-2 3 1 16,-1-3 3-16,-9 2-2 15,-1-1 1-15,-8 5-1 16,-6 0 14-16,-3 4 9 0,-5 3-9 16,-2 6-3-16,-2 3-3 15,1 2-15-15,-1 4-18 16,4-1 5-16,0 2-2 16,3-2-3-16,0 2-2 15,0-5-66-15,3-2-127 16,-3-5-294-16,-3-8-9 15</inkml:trace>
  <inkml:trace contextRef="#ctx0" brushRef="#br0" timeOffset="61070.9259">23363 17261 287 0,'13'-3'111'15,"-1"-2"12"-15,-8 1-36 16,0 1 8-16,-4-3 3 16,0 5 26-16,-3 0 10 15,3 0-10-15,-1 0-9 16,0-1 7-16,0 0-21 0,0-1 9 16,-3-3-8-16,2 4-14 15,-14-7-21-15,-39-4-10 16,32 24-22-16,-5 10-15 15,-4 0 6-15,1 6 1 16,0 7 1-16,6 4 1 16,8-4-6-16,1 2-1 15,14-2-4-15,4-7-5 16,3-3-5-16,7-2-2 16,6-9-5-16,-4-1 0 15,11-6 0-15,5-9 0 16,-5-5 3-16,11-3 3 15,-2 0-15-15,0-4-69 16,-11 4-70-16,1 0-296 16,-12-1 3-16</inkml:trace>
  <inkml:trace contextRef="#ctx0" brushRef="#br0" timeOffset="61350.9179">23651 17176 633 0,'-27'5'383'16,"8"5"-49"-16,1-2-54 16,10-6-213-16,6 1-6 15,8-2-9-15,12-5 9 16,9-10-26-16,12-2 4 15,2-4-5-15,12-3-10 16,-6-3-14-16,7 8-3 16,-10 0 0-16,-3 3-37 15,-14 1-53-15,-11 2-322 16,-15 2 52-16</inkml:trace>
  <inkml:trace contextRef="#ctx0" brushRef="#br0" timeOffset="61590.1212">23699 17135 1081 0,'-10'24'345'0,"4"-4"52"16,6-1-231-16,0-6-45 15,3 11-29-15,-2-4 2 16,2 6 2-16,4 1-44 15,-2 8-44-15,-2-2 15 16,2 5-4-16,-3-7-17 16,-2 1-62-16,0-12 288 0,8-12-729 15,3-18 278-15</inkml:trace>
  <inkml:trace contextRef="#ctx0" brushRef="#br0" timeOffset="65361.5299">19775 17061 846 0,'-24'60'257'16,"23"-61"40"-16,-1 2-233 16,3 3-45-16,-1-5-21 15,0 1-2-15,0 0 3 0,0 0-1 16,0 0 5-16,0 1 3 15,1 0 2-15,7 18 6 16,7 37 5-16,-14-22 8 16,-1 2-1-16,-3 10 6 15,-1 1-4-15,-1 18-1 16,2-2-9-16,2 6 0 16,4-6-7-16,6 5-1 15,5-14-3-15,6 1-1 16,2-12-3-16,5-1-1 15,-3-9 0-15,0 1-1 16,-4-4 0-16,-3-3 1 16,-6-6-1-16,-5-6-27 15,0-7-30-15,-10-14-82 16,5-5-55-16,-4-9-156 16,5-3-21-16</inkml:trace>
  <inkml:trace contextRef="#ctx0" brushRef="#br0" timeOffset="66544.8375">19972 17072 639 0,'-20'-14'172'0,"-8"3"43"0,-2 2-162 15,9 0-33-15,5 6 1 16,10 1 1-16,5-3-2 15,8 1-11-15,13-2-4 16,2-1 0-16,17-6 7 16,7 3 6-16,13-7 8 15,4 2 4-15,20-4 8 16,-5 6-7-16,29-3-1 16,-4 8-8-16,24 0-5 15,-5 3-9-15,26-4-2 16,-19 0-3-16,27-3-1 15,-9-1 1-15,20-4 0 16,-13 1-1-16,35-4 1 16,-22 0 1-16,26-3-2 15,-16 1 1-15,25-1-1 0,-27 3-1 16,25 4 0 0,-33 3 0-16,15 6-1 0,-29 3 1 15,3-2 0 1,-29 4-1-16,13 2 1 0,-27-3 0 15,3-4 0-15,-20 4 0 16,10 0 0-16,-26-5 0 16,2 6 0-16,-20-4 0 15,-7 5 1-15,-24-2 10 16,-8 4 23-16,-17-3 6 16,-6 11 14-16,-8-1 2 0,1 3-7 15,-4-1-24-15,1 5-4 16,7 0-10-16,6-2 1 15,-2-3 0-15,9 6 9 16,-4-4 7-16,0-1 8 16,-9 1 0-16,-1 9 3 15,-10-3-5-15,-7 4-7 16,-2-2-10-16,-5 8-3 16,4 0-4-16,3 10 1 15,7-3-1-15,2 11 2 16,8-1-1-16,4 7 0 15,-2-5-3-15,-1 9-1 16,-2-8-1-16,-5 6-1 16,-3-7-3-16,-6 7 0 15,-2-1 0-15,-4 8-1 16,0-7-1-16,-5 4 1 0,7-9 1 16,4 4 0-16,4-7 0 15,1-1 0-15,2-7-1 16,-2-2 1-16,0-9 0 15,-5 4 1-15,0-7 0 16,1-1 1-16,-2 1 1 16,-6-5 1-16,3-16 0 15,-9 3 0-15,-1-2-1 0,-12-4-2 16,1-6-2-16,-15 1-2 16,-3 1 1-16,-19-6-1 15,1-3 1-15,-21 13 0 16,2 3 1-16,-23-2-1 15,6 4 0-15,-26-1-1 16,7 6 1-16,-17-12-2 16,11 5 1-16,-18-1 0 15,25 3 0-15,-24-16 1 16,16 10 0-16,-14-11 1 16,16 6-1-16,-22-3 2 15,28 6-1-15,-15-3 2 16,23 4 1-16,-9-6 2 15,24-4 7-15,-1 7 4 16,17-3 0-16,0 2-2 16,19 6-1-16,1 2-8 0,9-1-4 15,0 8-2-15,15 3-2 16,-3 6-1-16,12-8 0 16,7 1 0-16,14-3 1 15,6-2 2-15,11-11-73 16,15-1-96-16,9-12-276 15,18-10-28-15,6-8-180 16</inkml:trace>
  <inkml:trace contextRef="#ctx0" brushRef="#br0" timeOffset="70905.9736">16011 14634 570 0,'32'31'152'16,"-32"-32"33"-16,-3 4-163 15,5 4-36-15,-2-7-12 16,0 0 4-16,-1 0 4 15,0 0 7-15,0 0 16 0,0 0 12 16,-1 0 1-16,-1 0 1 16,-2 0-2-16,-14 6-3 15,-32 10-8-15,27-10-1 16,0-4 2-16,-12 1 7 16,6-7 2-16,-4 0 1 15,1 4-1-15,-5 0-1 16,1 4-9-16,-7 2-2 15,3 7-2-15,-6 1 1 16,6 0-2-16,-8-4 0 16,8 2 0-16,-6-5 2 15,5-1 11-15,-8-1 10 16,9 2 1-16,-6-5 4 16,-3-2-2-16,-3 1-10 15,13-1-9-15,-1 0 3 0,7-4 2 16,11 3 5-16,10-4 0 15,-2 0 0-15,2-3-4 16,1 4-5-16,-1 0-4 16,0-2 4-16,-5 4-1 15,0 2 1-15,2-2-1 16,-5-3 1-16,-2 6-6 16,-5-2-2-16,0-1 0 15,-7 3-1-15,6 0 0 0,-13 6 0 16,5 0 0-16,-8 3 0 15,7-1 0-15,-15 0 0 16,6-5 1-16,-14 2 0 16,3-5 0-16,-11 2 0 15,10 0-1-15,-7 2 1 16,14-3 0-16,-10-2 0 16,7 2 0-16,-4 1-1 15,12-2 0-15,-6 2 1 16,8-1-1-16,-4-2 1 15,9-2 0-15,-4 0-1 16,6 4 1-16,-4-2 0 16,11-2-1-16,-8 2 1 15,6-3 0-15,4-1-1 16,3-1 1-16,-5 1 0 16,5 1-1-16,-4 1 0 0,4-1 0 15,-5 1 0-15,4 0 1 16,-3 0-1-16,6 0 0 15,-4 1 0-15,-1-1-1 16,1 6-1-16,0 2 2 16,-1 0-1-16,0-2 0 15,2 6 1-15,3-6 0 16,-4 1 0-16,5-1 0 16,2 2-1-16,3-3 0 15,-1 0-17-15,9-1-19 0,1 2-95 16,5-4-139-16,4 1-4 15</inkml:trace>
  <inkml:trace contextRef="#ctx0" brushRef="#br0" timeOffset="71445.2318">13221 14554 655 0,'1'12'201'0,"1"-7"16"16,-2-4-191-16,2 2-112 16,-2-3-47-16,0 0-5 0,-1 0 15 15,0 0 34-15,-1 1 105 16,0 0 71-16,-11 5 22 15,-5 4 18-15,-33 22-19 16,30-18-25-16,-3-2-40 16,-5 5-16-16,-1-4-18 15,-4 5-5-15,-1-1-1 16,-8 3-1-16,3-4 1 0,-3 3-1 16,5-3 2-16,-1-1-4 15,13 0 0-15,2-5 3 16,16-1 0-16,8-1 1 15,8-2 7-15,7 0 14 16,9-3 3-16,3 1 5 16,2-1 4-16,10 4-1 15,-5 2-12-15,1 1-2 16,-4 1 0-16,7 1-2 16,-7-2 7-16,11-2 8 15,-2-4 3-15,8-3-2 16,-4-1-1-16,1-4-11 15,-10 3-10-15,-1 4-7 16,-12-2-1-16,-3 6-102 16,-9-1-233-16,-15-9 46 0</inkml:trace>
  <inkml:trace contextRef="#ctx0" brushRef="#br0" timeOffset="97518.923">13285 16400 457 0,'-28'49'115'0,"27"-63"33"0,-1-1-122 15,-2 7-13-15,3 0 14 16,-5 1 5-16,-1 2 13 15,-2 1 3-15,1-3 9 16,1 4-9-16,2 0 6 16,1 1-9-16,3 2-7 15,1 0-16-15,0 0-7 16,0-1-9-16,0 1 1 16,-1 0-1-16,0 0-1 15,-1 0-1-15,-2 1-1 16,-17 21-4-16,-39 41 1 15,33-32 0-15,-2 2 0 16,1-3 0-16,0 4-1 16,6-5 0-16,4 4-1 15,3-2 0-15,5 5-1 0,1-7 0 16,2 5-1 0,-1-1 6-16,1 6 3 0,1-7 1 15,-1 9 3-15,7-5 1 16,5 3-4-16,3 3-2 15,2 7 0-15,7-7-1 16,-3 12 0-16,-5-8 0 0,-5 14 1 16,-3-3-1-16,2 14 1 15,-9-4 0-15,-1 6 0 16,-1-11 0-16,-1-7-1 16,-9-17-1-16,14-11 18 15,-2-8 4-15,11-15 6 16,-2 2 4-16,4-5 5 15,-4 4-17-15,4-7-4 16,1 5-6-16,1-8-3 16,-1 7-6-16,0-1-1 15,2 1-1-15,-4 1 0 16,8-2 1-16,12-10-8 16,5-4-18-16,19-22-80 15,14-12-195-15,22-23-3 16,8-8-135-16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5" units="cm"/>
          <inkml:channel name="Y" type="integer" max="17401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6168" units="1/cm"/>
          <inkml:channelProperty channel="Y" name="resolution" value="1000.057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2T19:37:45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828 6206 413 0,'-16'-6'119'16,"0"-7"36"-16,1 10-122 15,11-9-4-15,1 6-14 0,-11 6-8 16,2 3-10-16,-11 9-1 16,-6 11 1-16,-20 15-1 15,10 5 1-15,-15 23 0 16,3 2 0-16,-14 21-2 16,11-2-2-16,-8 20 3 15,6-8 1-15,-4 10 7 16,19-10 7-16,6 5 11 15,14-18 3-15,23-3 3 16,22-18-6-16,19-7 0 16,5-19-9-16,22-7-1 15,-8-12-4-15,14-7 1 16,-14-8-2-16,12-3 3 16,-21-7-2-16,9-1 2 15,-10-5 0-15,4-1 0 16,-8-3-2-16,7-8 0 0,-2-5-1 15,-7-4-1-15,-4-4-1 16,7-6 0-16,-4 2-1 16,-3-6-1-16,4 3-2 15,-1-1 1-15,-4 6-2 16,-3 9-1-16,-8 10 0 16,-10 5-2-16,-5 6-4 15,-14 9-2-15,1 1 0 16,-5 8 3-16,1-1 3 15,-8 24 4-15,7-1 3 0,-10 17-1 16,-1 2-1-16,-5 23-1 16,6-14-1-16,-4 12 1 15,3-3-1-15,3 10 0 16,1-4 0-16,-3 8-1 16,0-11 1-16,6-1 5 15,-7-11 2-15,8-3 5 16,3-14 2-16,3 1 3 15,16-13-3-15,4-4-2 16,0-10-3-16,10-7 5 16,3-7 0-16,-7-6 3 15,4-4 0-15,3-16 2 16,-1 0-6-16,2-8-3 16,-3 0-4-16,3-5-1 15,-2 6-2-15,-1-2-1 16,1 4 0-16,6-5 0 15,-5 9 0-15,2-10 0 0,-5 12-2 16,3-9 1-16,-14 4-1 16,3 0-1-16,-2 12-1 15,1-6-1-15,-10 14-2 16,6 5-1-16,-2 3-1 16,-6 5 0-16,0 1 2 0,2 3 2 15,-1 7 1-15,-3 5 2 16,7 9 0-16,-2 6 0 15,-1 3 0-15,-3 3 0 16,2-2 1-16,-4 0-1 16,-1-1 1-16,2 3-1 15,3-3 1-15,1 2-2 16,-1-4 1-16,5 1-1 16,-4-10 0-16,3 1 1 15,-2-11 0-15,0-9 1 16,3 1 3-16,4-12 4 15,1-6 2-15,7-12 3 16,4 1-2-16,4-22-1 16,6 6-4-16,2-19-1 15,0 10-3-15,4-10-1 16,-7 14-2-16,2-4 1 16,-10 10 0-16,-3-2-1 0,-5 9 1 15,-2-4-1-15,-1 14-1 16,0-3 0-16,-4 10-2 15,2 2-1-15,-4 10-1 16,4-3-1-16,-10 8 1 16,3 6 1-16,-4 7 2 15,7 3 0-15,-12-10 3 16,9 17 0-16,1-3 1 0,0-2-1 16,-2 0 1-16,-1 12-1 15,1-3-1-15,-7-4 0 16,-4-2 1-16,5-3-1 15,-1-1 1-15,0-10 0 16,-2-7 0-16,1-1 3 16,-2-7 3-16,6-10 5 15,2-4 0-15,7 0 2 16,7-10-2-16,6-1-3 16,-2-2-3-16,3-1-2 15,-1-1-2-15,-4 2-1 16,1 8 1-16,-3 0-2 15,-1 8 1-15,-2 3-2 16,-5 7 1-16,0-1-1 16,1 4 1-16,1-2-1 15,3-4 0-15,2 1 1 0,1 1-1 16,6 4 0-16,-2 0 0 16,-1 9 0-16,1-6 1 15,-7 4 0-15,-1-4 1 16,-6 3-1-16,-6-2 2 15,1 1-1-15,-7-4 1 16,0 1 1-16,-3-2 0 16,2-3-76-16,1 0-174 15,13-3 33-15</inkml:trace>
  <inkml:trace contextRef="#ctx0" brushRef="#br0" timeOffset="1670.9773">22973 7925 599 0,'-11'-14'103'16,"30"-9"68"-16,6-5-181 15,8 7 1-15,-8-2 8 16,-3 1 2-16,4 8 6 0,-5 5 12 15,-8 6 4 1,8 10 4-16,3 3-1 0,13-9-4 16,-3 11-11-16,8 4-5 15,-3 0-3-15,-1 6 6 16,-9 4 2-16,4 3 6 16,-6-8 2-16,4 2 4 15,-1-4-7-15,5-3 0 16,-5-6-4-16,17-7 4 15,-3 0 0-15,10-11 3 16,1-1-2-16,20-10-1 16,-7-6-6-16,11-16-2 15,-14 11-4-15,3-21 0 16,-16 6-1-16,-4-8 1 16,-15 13 0-16,6-21 2 15,-13 20-1-15,0-6 1 16,-9 5-2-16,7-6 0 15,-8 13-1-15,9-11-1 0,-6 13-1 16,22-9-1-16,-14 11 0 16,13-1-1-16,-14 15-1 15,8-5-1-15,-16 20-1 16,6 2 1-16,-9 2-1 16,3-1 0-16,-4 6 1 15,5-6 2-15,-2-7 0 16,-1 5 3-16,1-4 1 0,5-6 2 15,-4 0 0-15,6 1 0 16,4-8 0-16,3 0-1 16,-4-2 1-16,1-13 1 15,-12 2-1-15,-3-6 0 16,-1 3 15-16,-4-2 9 16,-2-12 3-16,-1-14 4 15,-4 8 7-15,-5-7-6 16,7-7 3-16,-10 10-9 15,0 12-3-15,-5-10-4 16,0 10-10-16,-8-2-10 16,2 2 5-16,5-5 5 15,1 12 1-15,4-7 6 16,0 10-2-16,7 5-1 16,-5 7-5-16,5-5-5 15,2 3-6-15,0 3-1 0,-5 9-1 16,4 0-1-16,3 5-1 15,-6 5-2-15,1-2-1 16,5 0-2-16,0 5 0 16,-2-3-1-16,-1 3 1 15,0 0 0-15,9-1 1 16,11-3-21-16,33-10-22 16,-32 16-114-16,0-5-176 0,-12-8-2 15</inkml:trace>
  <inkml:trace contextRef="#ctx0" brushRef="#br0" timeOffset="4266.56">606 6099 578 0,'-12'7'143'0,"-5"-3"61"15,3-6-172-15,5 0-19 16,5 3-3-16,4 2-13 16,1 1-3-16,-1-4 7 15,0 0 10-15,1 0 4 16,0 1 3-16,0 0-6 0,1 2-1 15,5 6-5-15,-4 8-1 16,40 34-2-16,-32-27 0 16,6 5-1-16,6 9 0 15,0-3 0-15,3 10 0 16,-2-3-1-16,7 0 0 16,1-3-2-16,1 3 0 15,-2-13 1-15,10-3 0 16,-10-7 1-16,2 2 2 15,-3-13 0-15,-3 9 1 16,-8-4-1-16,0 0 1 16,-1-5 1-16,0 4-14 15,1-6-58-15,4 0-150 16,-8-17 15-16</inkml:trace>
  <inkml:trace contextRef="#ctx0" brushRef="#br0" timeOffset="5283.839">24362 5870 871 0,'33'-4'175'16,"-23"9"88"-16,16 11-254 15,21 1-6-15,16 1 3 16,31-3 5-16,-6-2-2 0,11-1-2 16,-6-8-2-16,-6 4 0 15,-21-3-2-15,-2-1 1 16,-19-7-1-16,-14 6 0 15,-6-7 0-15,-5 5 0 16,-4 4-1-16,-3 3 0 16,1-6 1-16,4 6 3 15,-5-4-19-15,4-6-54 16,5-1-43-16,3-1-170 16,-6 1-15-16</inkml:trace>
  <inkml:trace contextRef="#ctx0" brushRef="#br0" timeOffset="7933.8328">576 5127 131 0,'-2'-1'129'0,"0"0"-1"16,0-1-23-16,-3 1 12 15,-1 0-29-15,-2 0-10 16,-4-1-25-16,2 1-11 15,0 1-21-15,-2 1-7 16,6-1-8-16,-4 3-1 16,0 2-3-16,-3 2 0 15,-29 28-2-15,26-13 1 16,2 2-2-16,-2 6 1 16,5 6-1-16,-10 8 0 15,4-1 0-15,-3 8 0 16,-2 4-1-16,7-1-1 15,14-6 0-15,1-8 5 16,6-14 2-16,13-4 1 16,3-15 3-16,3-10 4 15,3-1-3-15,11-8 0 0,-5-11 1 16,2-1 2-16,-2-2-4 16,3-4-29-16,-13 3-53 15,-1 0-124-15,-11 7-6 16</inkml:trace>
  <inkml:trace contextRef="#ctx0" brushRef="#br0" timeOffset="8487.0306">546 5041 394 0,'6'0'137'0,"-16"1"37"16,6 1-111-16,2 1 9 16,-4 3-18-16,6-6-10 15,0 2-19-15,1 7-4 16,8 18-12-16,23 45-2 16,-15-33-1-16,10 15-1 15,-1-3 1-15,-5 6 0 16,-1-6-3-16,-7-1 1 15,-6-11-2-15,0-3-1 16,-7-14 0-16,-1-2-4 0,-2-4-1 16,3-13-9-16,-4-2-3 15,1-16-3-15,2-19 2 16,7-21 1 0,-1 2 8-16,2-21 1 15,11 10 3-15,-2 6 1 0,1 14 1 16,3 5 0-16,-10 19 2 15,1 2 2-15,-1 11 2 16,-10 8 4-16,1-1 1 16,12 7 7-16,-13 2 0 0,13 3 2 15,2 0-3-15,1 10-1 16,-5-4-6-16,8 12-2 16,-11-10-3-16,12 7 0 15,-5-7-2-15,1-2 2 16,-2-8 0-16,4 10-6 15,-12-13-15-15,-4 4-82 16,7-2-109-16,-7-6-2 16,6-6-111-16</inkml:trace>
  <inkml:trace contextRef="#ctx0" brushRef="#br0" timeOffset="8896.8951">1025 5122 459 0,'-21'-51'190'0,"10"51"21"15,4 1-108-15,1-2-30 16,3 1-13-16,2 1-32 16,1-1-7-16,0-1-10 15,1 1-4-15,3 0-3 16,16 2 3-16,30 9-4 15,-25-3 0-15,-5 1-1 0,1 5 1 16,1 3 1-16,-2 7 1 16,-5 4 2-16,-4 6 1 15,-6-3-1-15,-5 2 0 16,0-6 0-16,-4-4 0 16,-2-5-1-16,1-3 3 15,-4-10-1-15,-3-14 1 16,1-2-3-16,3-16 0 15,-1-6-1-15,3-19 2 16,8 4 2-16,1-17-3 16,4 1-2-16,8-2-20 15,0 18-26-15,7-5-110 16,-3 15-110-16,-5 6-21 16</inkml:trace>
  <inkml:trace contextRef="#ctx0" brushRef="#br0" timeOffset="9162.8537">1490 4665 517 0,'-4'17'229'15,"0"-13"3"-15,0-6-100 16,8 7-110-16,-4-5-3 15,0 0 5-15,1 1-10 0,6 8 2 16,0 14-2-16,44 39-2 16,-35-30-5-16,-1 7 0 15,-3-1-1-15,3 5-49 16,0 4-84-16,-2-1-123 16,-3-5-37-16</inkml:trace>
  <inkml:trace contextRef="#ctx0" brushRef="#br0" timeOffset="19041.7298">1097 5900 322 0,'-3'-7'158'0,"-12"10"18"16,10-2-54-16,1 1-22 15,2 1 3-15,2-3-31 16,0-1-18-16,0 1-26 16,0 0-10-16,0 0-16 15,1 2-1-15,6 20 3 16,8 39 2-16,-16-33 0 0,-5 4 1 15,0-3-1-15,-2 3 1 16,0-7-2-16,3 1 1 16,-2-6-2-16,2-4 0 15,1-5-2-15,2-3-12 16,4-6-19-16,0-4-107 16,-2 1-107-16,0-1-18 15</inkml:trace>
  <inkml:trace contextRef="#ctx0" brushRef="#br0" timeOffset="21021.6001">23455 6365 385 0,'-7'-7'168'0,"-3"15"8"15,1-5-81-15,6-7-25 16,1-6-25-16,4 8 7 15,5-12-10-15,5-1-16 16,3-2-2-16,3 2-2 16,4-8-1-16,3-1-6 15,-2 3-4-15,-2 12-4 0,-7 6-9 16,-2 3-3-16,-10 12 2 16,-3 4 1-16,-3 10 2 15,-4 12 3-15,-10 0 2 16,3 0-2-16,-7 8 1 15,-4-6-2-15,0-2 1 16,5-4-1-16,-4-3-1 16,9-8 0-16,5-7-3 15,6-12-2-15,4 4 1 16,4-4 1-16,7-5 0 16,4 2 3-16,8-3 3 15,-2-1-1-15,9-5 0 16,-5 3 0-16,8-4 3 15,-11 0 0-15,3 6 2 16,-5-4 0-16,-5 0 0 16,-10-1-5-16,4 3-1 15,0-7-47-15,-11 6-170 16,1 3-29-16,-1 1-89 0</inkml:trace>
  <inkml:trace contextRef="#ctx0" brushRef="#br0" timeOffset="21373.2746">23764 6362 484 0,'23'-27'156'0,"-33"33"34"15,2 5-146-15,1 1 4 16,3-4-19-16,3 1-10 15,0 5-8-15,3-4 3 16,4-2-4-16,1 10-4 16,2 0 0-16,6-4 1 15,4 2-3-15,-1-1 0 16,2-3-1-16,0-1 1 16,-7 1-1-16,-4-1 2 15,-6 4 0-15,-5-5 2 16,-2 0 0-16,-10 2 1 15,0 1-7-15,-6 0-22 16,-1 6-14-16,-6-1-28 0,5-7-40 16,0-3-111-16,6-8 20 15</inkml:trace>
  <inkml:trace contextRef="#ctx0" brushRef="#br0" timeOffset="21557.5581">23778 6423 95 0,'1'-7'217'0,"5"1"-67"0,1-1-53 16,-2-3 60-16,3 1-108 15,2-10-27-15,5-2-9 16,3-2-5-16,2-5-5 16,1 6-27-16,4-1-136 15,-10 6-3-15,-2 12-66 16</inkml:trace>
  <inkml:trace contextRef="#ctx0" brushRef="#br0" timeOffset="21881.5267">23968 6451 131 0,'-3'15'203'0,"3"2"-61"16,-3 3-74-16,3-5 88 15,1 1-122-15,2-5-9 0,1-4-4 16,5-2-1-16,5-7-2 16,13-6-16-16,-4-3-25 15,10-13-49-15,10-6-26 16,-5-5-50-16,-10 3 1 16,0-6 23-16,-12 7 48 15,-17-3 44-15,-6 16 62 16,-11-6 38-16,-5 14 15 15,-7 15 10-15,-5 2-22 0,1 6-17 16,6 5-26-16,1-4-18 16,16-9-37-16,14 7-82 15,14-6 14-15</inkml:trace>
  <inkml:trace contextRef="#ctx0" brushRef="#br0" timeOffset="22136.7585">24323 6197 613 0,'20'28'153'16,"-29"-31"54"-16,7 11-184 15,0-3-6-15,-2 15-5 16,1 6-18-16,7-4 1 0,-1 6 3 15,-3 10 3-15,3-10 2 16,-2 2 2-16,-9 8 2 16,2-6-31-16,-2-9-49 15,-4 5-132-15,1-9-5 16</inkml:trace>
  <inkml:trace contextRef="#ctx0" brushRef="#br0" timeOffset="22398.7192">24355 6286 218 0,'-9'7'301'0,"0"-6"-86"16,7 1-130-16,-3 2 131 15,9-4-186-15,-4 0-13 16,-1 0-11-16,1 1 0 15,1 1 1-15,3 10 1 16,15-3-1-16,32 40-1 16,-44-35-1-16,-2 4 0 15,-1-4-76-15,-2-1-135 16,-2-10-21-16,2 3-113 0</inkml:trace>
  <inkml:trace contextRef="#ctx0" brushRef="#br0" timeOffset="22844.1817">24629 6201 558 0,'-10'9'138'0,"-3"-2"65"16,1 6-172-16,-4 6-14 15,-10 16 2-15,4-7-14 0,-2 5-14 16,0 4 10-16,2-5 0 15,6-8-1-15,0 4 0 16,8-6 1-16,4-4-2 16,5-8-1-16,6-6 0 15,3-7 0-15,0-9-1 16,3-5 2-16,4-12-3 16,1-3 0-16,1-16 1 15,4 0 1-15,-1-3 1 16,-7 6 8-16,1 0 6 15,-12 6 2-15,-5 20 7 16,8 7 5-16,-6 4-9 16,3 9-8-16,0 17 0 15,2-11-9-15,-9 10-4 16,6-1 3-16,-2 8 3 0,3 3-1 16,0 11 1-16,-8-2 1 15,3 4 2-15,0-2 0 16,-4-2-22-16,-1-10-26 15,6-1-171-15,-5-2-6 16,-5-6-80-16</inkml:trace>
  <inkml:trace contextRef="#ctx0" brushRef="#br0" timeOffset="23272.623">24827 6112 310 0,'0'15'231'0,"-6"-4"-52"16,-3 0 4-16,-1 11-165 15,2-5 1-15,0 11 4 16,0 6-2-16,4 0-11 16,-3-3 0-16,3 8-2 15,4-11-2-15,-1-6 0 16,-5-3-6-16,6-1-18 15,-4-9-7-15,-5 0-9 16,3-2-1-16,0-5 7 16,2-4 17-16,2-6 7 0,3-2 9 15,3-4 4-15,5-2 2 16,2-2 0-16,0 0-1 16,3 4-3-16,-1 5-6 15,1 2-4-15,-2 5-1 16,4 1-1-16,-1 2 0 15,-10 5 1-15,3 2 1 16,0 5-6-16,-10 5-10 16,-10 2-32-16,4-3-13 15,-13 7-16-15,-3-6-8 0,-1 4-74 16,5-2 41-16</inkml:trace>
  <inkml:trace contextRef="#ctx0" brushRef="#br0" timeOffset="23986.106">24932 6257 287 0,'76'1'155'16,"-77"1"-21"-16,0 8-32 16,-3-4-104-16,-3-1 18 15,4 0 4-15,-2-2 3 0,5-1 1 16,0-2 6-16,0 0-7 16,-1 0 14-16,1 0-3 15,0-2-1-15,0 1-6 16,0-1-7-16,1-3-17 15,5-12 2-15,-4 5 2 16,12-37 16-16,-20 39 4 16,1 5 5-16,-1 1 1 0,-7 5 7 15,2 4-10-15,-6 5 5 16,-1 4 0-16,-1 1 1 16,1-1-9-16,3 2-6 15,13 0-13-15,1-2-4 16,6-6-2-16,8-5 3 15,5-7 4-15,2-12 2 16,7-2 0-16,-2-1-3 16,-1-2-4-16,-6 3 4 15,-11 8-1-15,-12-3 2 16,1 3-2-16,-12 8 0 16,-1 3-4-16,-4 2-1 15,3 2 9-15,0 6 2 16,5-6-1-16,6 4-3 0,9-1 1 15,13-3-8-15,-3-3 2 16,12-4 5 0,-1-4 2-16,4-4 1 0,-2 1-3 15,3-5 0-15,-13 6-3 16,-2-5 1-16,-5 3-2 16,-20-1 2-16,2 6-2 15,-8 0-3-15,-6 7-1 16,-5 5-1-16,5 4-3 15,-3 0-1-15,10 1 2 0,7 0-76 16,12-1-235-16,5-14 54 16</inkml:trace>
  <inkml:trace contextRef="#ctx0" brushRef="#br0" timeOffset="35288.8659">4613 8927 137 0,'-37'68'85'0,"34"-67"4"16,3 0-7-16,1-2-10 15,-1 0-13-15,0-1 1 16,0 1-4-16,0 0-13 16,0 0 5-16,2-1 11 15,-2 0-5-15,7-10 4 16,3-5-11-16,21-36 1 16,-19 31-11-16,4-3 1 0,-3-3-8 15,5-7 2-15,2 1-7 16,0-9 1-16,-3-1-5 15,11-2-1-15,-5 4-6 16,6-6 0-16,-1 10-3 16,4-6 0-16,-9 6-3 15,3-7 1-15,-9 11-2 16,-2-2 0-16,-3 7-1 16,-1 5 1-16,-6 4-1 0,1 2 1 15,-1 4-1-15,-3 5-1 16,-2-1-3-16,5 4-1 15,1 4-1-15,-1-1 1 16,2-6 0-16,2 3 2 16,-2-1 1-16,-2-1 2 15,1 2 1-15,-5-1-1 16,0 3-21-16,-4 2-104 16,2 1-156-16,-1-1-4 15</inkml:trace>
  <inkml:trace contextRef="#ctx0" brushRef="#br0" timeOffset="35770.6995">4976 8084 106 0,'-88'13'150'15,"70"-10"-28"-15,5 4 29 16,8-2-12-16,0 0-28 16,-3-3-4-16,6 2-3 15,7-3-48-15,-7-2-27 0,1 0-8 16,0 1-12-16,0 0-10 16,1-1 7-16,0 0 4 15,1 1 1-15,0-1 0 16,11 0 5-16,5-2 3 15,36-10 3-15,-30 7-3 16,-4 0-2-16,-3-1-5 16,1 4-7-16,-7 3-5 15,1 0 2-15,2 4 4 16,-5 2 3-16,1 1 6 16,1 2 3-16,-3 3 4 15,-1-2-2-15,3 5-4 16,0 0-8-16,1 8 2 15,-2-4-3-15,5 8-2 16,-3-4 2-16,1 1 4 16,-2-6-1-16,0 8 4 15,-4-6-11-15,0-2-91 16,-3 0-198-16,0 3 25 0</inkml:trace>
  <inkml:trace contextRef="#ctx0" brushRef="#br0" timeOffset="37011.2309">22407 8040 240 0,'1'65'209'0,"2"-62"-35"16,-3 1-134-16,8 4 168 16,-3-4-140-16,3 3 14 15,-1 2-3-15,7 5-13 16,-6 2-17-16,11 6 1 0,2 5-10 15,2 4-6-15,-2 0 7 16,8 9 6-16,-9 2-8 16,8 7-5-16,-1 2-10 15,6 7-3-15,-5-7-9 16,4 14-1-16,-6-12-3 16,2 7 1-16,-5-16-3 15,2 0 1-15,-10-18 1 16,-1-5 3-16,-4-9 2 15,-7 1 5-15,-8-8 5 0,-6-3-28 16,-2-1-19-16,-1-7-45 16,-6-2-37-16,-2-5-123 15,5-5-91-15,0-11-15 16</inkml:trace>
  <inkml:trace contextRef="#ctx0" brushRef="#br0" timeOffset="37536.5412">22678 8217 494 0,'-73'-70'104'0,"62"65"47"16,3 0-147-16,-8 3 16 15,4 1 13-15,-5 3 20 0,-1 0 6 16,-2 9 4-16,7 7-12 16,-5 6-7-16,3 3-16 15,-1 11 5-15,2-3-2 16,-5 1-1-16,2-2-6 16,-2-1-5-16,6-7-8 15,0-4 1-15,2-9 0 0,6-4 7 16,0-8 1-16,6-11 4 15,2-7-3-15,9-16-2 16,-1-8-7-16,10-18-2 16,0 1-5-16,3-3 0 15,-3 10-2-15,3 5 9 16,-9 22 4-16,-4 2 11 16,-3 13 1-16,-2 7 2 15,-1 6-6-15,-1 3 1 16,7 10-7-16,4 7 4 15,0-1 0-15,3 14-2 16,5-5-5-16,2 8-2 16,-2-7-4-16,6 8 0 15,-7-15-1-15,6 4 6 16,-6-12-29-16,2 0-146 16,-6-11-183-16,2-8-17 0</inkml:trace>
  <inkml:trace contextRef="#ctx0" brushRef="#br0" timeOffset="39048.7371">5726 7000 357 0,'4'-58'151'0,"-10"58"80"0,2 1-136 16,-4-3 3-16,2-1-1 15,1 3-47-15,-1 1-52 16,6-2 36-16,-1 1-9 16,-1 0-6-16,0-2-7 15,-13 1-3-15,-7 2-3 0,-41 10-1 16,31 4-1-16,-8 2 0 16,-3 4-2-16,-8 1-1 15,2-6 0-15,-2 6-1 16,8-3 8-16,5-7 7 15,13-1 1-15,7 2 0 16,10-10-3-16,3 0-18 16,5 0-9-16,3-3 1 15,-3 0-1-15,0 0 4 16,0 0 11-16,1 1 6 16,0 0 2-16,0 0 7 15,4 11 3-15,0 13 4 16,-2 35-3-16,-9-29 0 15,1 2-6-15,-4 8-4 16,2-6-3-16,-1 3-1 0,-1 0-2 16,-2 7-1-16,2-3 0 15,-5 8-1-15,5 7-1 16,-4 11 2-16,8-6 3 16,-3 10 4-16,4-6 0 15,-2 3 3-15,3-8 0 16,-2 4-2-16,5-9-2 15,0 7 1-15,1-9-2 16,0 6 0-16,3-4-3 16,2-1 1-16,-2-8-1 0,5 3-1 15,-3-5-1-15,0-1 3 16,-1 5-2-16,-1 2 1 16,-2-6-1-16,0 1 5 15,0-4 3-15,4-6 9 16,0-7 7-16,4-5-1 15,1-6-3-15,4-2 1 16,3-9-9-16,8 1-5 16,-1-6 3-16,9-2 0 15,12-2-4-15,10-4 2 16,-3-2-9-16,19-2-69 16,-1-3-246-16,11-9-38 15,5-1-138-15</inkml:trace>
  <inkml:trace contextRef="#ctx0" brushRef="#br0" timeOffset="40280.6553">21949 7043 317 0,'9'-12'101'15,"-8"-4"45"-15,-8 3-71 16,-8 4 1-16,-11 4 20 16,-7-1-12-16,-10 6 13 15,3 2-4-15,-6 1 16 16,13-1-11-16,8-1-21 15,15 0-31-15,8-4-11 16,17 2-25-16,13-4-7 16,11 1 7-16,20 0 0 15,10 6-4-15,10-2-2 16,-9 4-4-16,4 4 0 16,-16 3-2-16,-10 1 1 15,-17 2 0-15,-3 4 9 16,-17-1 4-16,-9 11 5 0,-10-1 9 15,-6 6 10-15,0 2-5 16,-1 6-3-16,7-6-3 16,3 4-8-16,8-6-8 15,0 6-1-15,4-6-1 16,3 4 1-16,1-2 0 16,-2 14 0-16,-1-4-2 15,-5 18 2-15,-5-3-1 16,-5 8 11-16,-3-10 10 0,-4 6 19 15,4-14 2-15,4 8 4 16,8-9-13-16,1 7-10 16,6-7-18-16,1 10-2 15,-4-12-3-15,-3 11 0 16,-1-4 0-16,-7 7-1 16,-2-7 3-16,-8 9-1 15,-3-7 1-15,-7 10 0 16,3-10 2-16,-9-1 3 15,0-5 2-15,-9-8 4 16,-3-11 2-16,-15 0 0 16,-2-8-5-16,-18-5-4 15,-1-2-19-15,-25-5-83 16,3-10-78-16,-11-7-284 16,13-8-12-16</inkml:trace>
  <inkml:trace contextRef="#ctx0" brushRef="#br0" timeOffset="45518.6164">3578 9602 527 0,'1'1'157'0,"0"0"26"16,0-1-146-16,-1 0-19 16,3-1-19-16,-2 0 9 15,0-1 1-15,-1 0-1 0,0 0 0 16,0-1-1-16,-1 1 0 15,-3 0-3-15,3 0-2 16,-15-6-2-16,-39-3-1 16,33 22-1-16,-2 3-1 15,3 9 0-15,-8 11 0 16,1 0 0-16,3 9 1 16,7-3 0-16,0 0 5 15,14-12 1-15,6 0 0 16,1-12 2-16,7-5 1 15,5-5-3-15,7-9 0 16,-1-2 0-16,14-5 1 16,-2 1-1-16,8-1 0 15,-5 5 0-15,2 1 1 16,-7 3-2-16,-4 3 1 16,-9 3-1-16,-9 5 1 0,-5 5-1 15,-11 8 1-15,-5 3-1 16,-5-2 0-16,-3 5 0 15,-3 0 0-15,3-10-1 16,4-1 1-16,0-3 5 16,5-13-37-16,5-8-29 15,5-15-104-15,3-7-50 16,5-15-52-16</inkml:trace>
  <inkml:trace contextRef="#ctx0" brushRef="#br0" timeOffset="45765.0085">3760 9437 542 0,'-1'-5'155'0,"1"4"43"15,3 7-151-15,-3-6-14 16,0 1-13-16,1 0 0 16,8 15-6-16,26 39-5 15,-30-31-1-15,10 10 0 16,-2-3-2-16,3 13 1 15,-4-7 1-15,6 11-1 16,-4-5-16-16,-3-1-25 16,-3-11-22-16,-6 1-56 15,-1-14-55-15,-7-7-37 16,6-6-33-16</inkml:trace>
  <inkml:trace contextRef="#ctx0" brushRef="#br0" timeOffset="45936.6133">3870 9758 331 0,'-24'-24'126'15,"17"26"43"-15,-1-8-115 16,14 1-8-16,-6-8-10 0,9-8-25 16,5 2-24-16,9-7 25 15,-3-4-163-15,13-4 57 16</inkml:trace>
  <inkml:trace contextRef="#ctx0" brushRef="#br0" timeOffset="46611.8602">4132 9638 86 0,'55'21'112'0,"-49"-35"-9"16,0 3-11-16,-3-3-7 15,-2 2-22-15,-3-1-8 16,0-2-21-16,-2-4-5 16,4 0-14-16,-3 6-6 15,0-1-4-15,1 2-1 16,0 7-1-16,-4 6-1 15,-1-2-2-15,-2 18-1 16,-3 2 0-16,-2 11-1 0,0 3 2 16,2 6 9-16,5-9 4 15,4 1 1-15,6-6 2 16,5-7-1-16,4-8-9 16,9-3-2-16,-2-11-1 15,4-7 3-15,-5-5-1 16,4-5 2-16,-5-4 0 15,-4-4 1-15,-3 6-1 16,-3-18 0-16,-3 17-2 16,-4-1 0-16,1 4-3 15,-2 5 1-15,-3 22-2 0,1-5-2 16,-2 6 0-16,-1 7-2 16,1 2 1-16,6 8-1 15,0-3 2-15,8 4 1 16,-1-5 1-16,4 4 1 15,4-4 2-15,-1-4 3 16,3-2-39-16,2-6-134 16,-1-8 33-16</inkml:trace>
  <inkml:trace contextRef="#ctx0" brushRef="#br0" timeOffset="46988.9701">4407 9492 318 0,'-10'-3'144'16,"1"9"15"-16,5-5-78 16,5 1-27-16,-2-3-21 15,0 1-1-15,1 0-19 16,1 0-2-16,8 1-1 16,15 0-1-16,35-1-6 15,-37 4 0-15,-3-6 1 16,4 18 0-16,-3 2 2 15,-4 8 0-15,-2-3-2 16,-6 3 0-16,-4-8-1 16,-4 3-1-16,-4-3-1 0,1-5 2 15,2-4 1-15,-3-9 0 16,0-8-1-16,0-11 1 16,1-3-3-16,-2-15 0 15,7 0 0-15,-2-10 1 16,2-2-1-16,1-9 1 15,0 5-12-15,4 5-71 16,0 14-72-16,1 12-33 16,-1 17-85-16</inkml:trace>
  <inkml:trace contextRef="#ctx0" brushRef="#br0" timeOffset="47228.0133">4667 9219 344 0,'62'-30'131'16,"-61"36"22"-16,1 4-90 16,1 3-18-16,5 4-18 15,5 15 0-15,1 5-16 16,8 5 0-16,-2 3-2 15,3 4-73-15,-9-5-73 16,7 1-27-16,-17-9-90 0</inkml:trace>
  <inkml:trace contextRef="#ctx0" brushRef="#br0" timeOffset="47413.1649">4827 9509 229 0,'-37'-52'271'0,"28"44"-75"16,7 2-135-16,12-11 139 15,3-2-177-15,9-18 5 16,6 0-145-16,10-13-82 16,-4 6-8-16</inkml:trace>
  <inkml:trace contextRef="#ctx0" brushRef="#br0" timeOffset="48698.7829">22700 9414 587 0,'-6'-12'132'0,"-2"0"49"16,-17-23-171-1,26 39-10-15,-2 4-3 0,2-2 8 16,1 6 5-16,4 2 3 15,2-5 1-15,8 0 4 16,7-2-6-16,4-11 0 16,13-13-2-16,11-9 1 15,0-8-2-15,9-12-21 16,-10 1-12-16,-11-2-6 16,-7 3-2-16,-13 5 1 15,-17 13 20-15,-5 7 9 16,-11 15 3-16,-17 18-1 15,-2 7-1-15,-20 21 4 16,12 8 11-16,-14 7 19 16,7-1 11-16,4 3 10 15,20-15-4-15,-1-5-11 16,22-9-18-16,16-12-9 16,13-13-8-16,12 4 0 0,8-10 4 15,16-11 3-15,-3 1-36 16,12-7-208-16,-6-10 61 15</inkml:trace>
  <inkml:trace contextRef="#ctx0" brushRef="#br0" timeOffset="49177.0438">23283 9122 452 0,'67'-28'210'15,"-77"29"-10"-15,2 3-84 16,6 0-101-16,0 3-7 16,4 3-3-16,3 8-2 15,-5 1-1-15,-2 5 0 16,0 5 0-16,5 1 1 16,-2-3-1-16,8 1 1 15,3-5 1-15,0-5 0 16,-5-5 0-16,1-4 2 15,-6-6 0-15,-9-6 0 16,-1-4 0-16,0-2 0 16,-3-8-3-16,3-7 0 0,0 4-1 15,7-7-1-15,5-4 0 16,8 2-1-16,-4 4 0 16,15-5-2-16,-3 5 0 15,1 5 1-15,-5 3-1 16,3 6 0-16,-5 3-1 15,4 8 1-15,-10 7 0 16,1 8 1-16,0 5 2 16,1 8 1-16,-2 2 0 15,-1-3 1-15,4-2 0 0,-9 0 0 16,-2-7-20-16,-1-5-61 16,8 5-50-16,-10-17-87 15,5-5-49-15</inkml:trace>
  <inkml:trace contextRef="#ctx0" brushRef="#br0" timeOffset="49766.5181">23820 9025 627 0,'0'-1'183'0,"0"3"50"16,4-3-168-16,-4 1-7 15,0-1-4-15,1 0-6 16,1 0-10-16,14-8-8 0,32-28-12 16,-31 13-7-16,-4 3-4 15,0-2-1-15,-3 3 0 16,-1 4 0-16,-8 4-1 16,-6-1 0-16,-2 5-1 15,-7 2-2-15,-4 4-2 16,-7 9-3-16,-5 9 0 15,-8 5-1-15,-1 7 0 16,-8 7 2-16,6-1 3 0,4 9 4 16,12-1 4-16,7 8 3 15,9-6-1-15,13 1-2 16,3-14-3-16,10-5-1 16,5-12-1-16,10-13 3 15,-2-12 2-15,11-14 1 16,-13-7 0-16,-1-15-1 15,-4 4-2-15,-2-7 0 16,-14 5-3-16,-2-8 0 16,-2 11 0-16,-8-13-1 15,-4 4-1-15,0-10-1 16,5 7-1-16,-5 5-1 16,5 14-2-16,2 12 4 15,2 17 2-15,3 10 6 16,4 6 6-16,4 15 7 15,2 7-3-15,2 15 0 16,-2 4-5-16,0 13-3 0,-2 2-4 16,1 6 2-16,0-5-4 15,1 10-102-15,3-17-234 16,-4 0 40-16</inkml:trace>
  <inkml:trace contextRef="#ctx0" brushRef="#br0" timeOffset="67713.5627">13636 9157 150 0,'-35'8'110'0,"31"-1"171"0,4 4-134 16,-2 4 44-16,1 3-151 15,2 6-4-15,1 1-10 16,1 8-2-16,-1-3-7 16,0 6-3-16,-2-6-7 15,4 2-1-15,-2-8-8 16,5 2-37-16,-1-8-42 15,2-4-131-15,0-4-6 0</inkml:trace>
  <inkml:trace contextRef="#ctx0" brushRef="#br0" timeOffset="68073.9899">13783 9309 256 0,'-5'-6'137'0,"1"10"14"16,-3 7-56-16,-2 5-20 16,3-2-21-16,0 7-7 15,2-3-21-15,4-1-4 16,5-3-6-16,3-2-2 16,3-2-4-16,4-1 7 15,2-4 1-15,8-5 3 16,3-4 1-16,1-8 0 15,-4-4-7-15,-3-10-3 16,-8 2-3-16,-4-10 0 0,-2 6 1 16,-9-5-1-16,-10 8-2 15,-16 0-1-15,-3 15-2 16,-10 4-2-16,2 10-3 16,13 4-2-16,12 2-2 15,7-1-38-15,11-1-45 16,15-4-129-16,8-11-8 15</inkml:trace>
  <inkml:trace contextRef="#ctx0" brushRef="#br0" timeOffset="68476.8652">14436 9096 174 0,'-1'0'222'0,"0"0"-32"0,0 0-20 15,-2 1-27-15,1 1-57 16,-9 14-19-16,-14 42-32 16,20-21-10-16,-2 3-15 15,7 10-2-15,-4-3-4 0,2 1-12 16,-1-8-13-16,3-4-91 15,-2-12-77-15,8-4-40 16,3-12-92-16</inkml:trace>
  <inkml:trace contextRef="#ctx0" brushRef="#br0" timeOffset="68864.5083">14588 9203 353 0,'12'-19'206'15,"-6"9"-4"-15,1 2-59 16,-1 5-60-16,-2 6-8 16,-6-1-27-16,1-2-8 15,0 0-13-15,-1 1 0 16,-2 1-11-16,-16 16-4 16,-33 27-4-16,30-25-2 15,1-5-3-15,1 12 1 0,3-7-2 16,2 11 0-16,4-12 0 15,-1-1-1-15,1-7 0 16,8-7-2-16,2-4-1 16,2 0 0-16,0-2 2 15,1 1 5-15,0 0 4 16,5 0 3-16,4 0 2 16,3 1 2-16,-7 0-5 0,5 2 2 15,0 0-2-15,5 6-1 16,33 16-2-16,-22-14 2 15,-2-3 1-15,0 4-67 16,-5-2-152-16,2 2-68 16,-7-5-96-16</inkml:trace>
  <inkml:trace contextRef="#ctx0" brushRef="#br0" timeOffset="69839.7004">14943 9047 243 0,'30'-33'166'0,"-39"37"8"16,5 0-50-16,4 4-14 15,-1-1-23-15,-3-1-20 16,1-2-21-16,1 3 3 16,-2-1-10-16,4 4 5 15,-2 4 1-15,1 10-5 16,-5-4-8-16,2 11 0 15,-5 1-8-15,2 1-8 16,-2 1 1-16,2 7-60 16,6-7 52-16,6 1-1 15,-2-2-4-15,6-4 0 0,2-5 58 16,-5-2-58-16,-5-6-1 16,10-2 2-16,-11-6-2 15,2 4-33-15,-2-7-21 16,2-3-59-16,-7-2-58 15,5 0-116-15,-1-1-7 16</inkml:trace>
  <inkml:trace contextRef="#ctx0" brushRef="#br0" timeOffset="70290.9093">14920 9439 153 0,'-11'-48'158'15,"11"44"-23"-15,1-2 0 16,7-2-48-16,-3 6-1 16,5-1-22-16,-6-6 6 15,4 5-11-15,3 2-3 16,-7-5-16-16,5-4-3 15,-5 6-15-15,3-6-5 16,-8 6-8-16,9-1-2 0,-2 8-4 16,6 2-2-16,-3 2 0 15,4-1 0-15,-4 7 0 16,-4 1 0-16,4 3 2 16,-5 2 0-16,-2 1 0 15,-1 3 1-15,-1-5-1 16,-3 3 1-16,-6 0-1 15,0-2 2-15,-2 1-1 16,0 3 0-16,-9-9 0 16,9-22 1-16,-3 15-1 0,4-13-2 15,7-6 0-15,6-1-23 16,5 14-40-16,0-23-179 16,6 4 26-16</inkml:trace>
  <inkml:trace contextRef="#ctx0" brushRef="#br0" timeOffset="78528.6198">15186 9376 121 0,'1'-3'140'0,"-1"1"-24"0,0 1 25 15,0 0-42-15,0 0 1 16,0 0-7-16,0 0 11 16,0 0-18-16,0 0-13 15,0-1 2-15,0 2-15 16,0 0-18-16,0 0 0 15,0 2-13-15,0-1-9 16,0 0 6-16,1 4 0 16,1 6-6-16,-1 0 0 15,6 2-5-15,9 40 0 16,-13-36-4-16,-2 12 0 16,2 1-5-16,-7 8 0 15,9-4-2-15,-3 9-1 16,-1-10-1-16,-1-1 0 0,-1-8-1 15,4 2-4-15,-3-13-4 16,4 1-15-16,-2-6-11 16,0 5-28-16,-6-6-21 15,3 4-85-15,-4-2-80 16,1 1-22-16,1-5-83 16</inkml:trace>
  <inkml:trace contextRef="#ctx0" brushRef="#br0" timeOffset="79114.9442">15227 9461 153 0,'-9'-70'132'0,"5"68"5"15,-1 2-23-15,3-8-3 16,-1-2-16-16,8-2-17 0,-2-4-20 15,3-2 12-15,-4 3-6 16,2 2 2-16,-1 0 21 16,-1 6-8-16,1 4-21 15,-4 2 5-15,1 0-15 16,0 1-10-16,0 0 0 16,0 0 0-16,1 0-11 0,9 1-3 15,2 0-7-15,6 1-3 16,31 5-6-16,-36-6 0 15,-6 1-3-15,6 0 0 16,-10 7-1-16,-3 1 0 16,-3 2 0-16,-3 5-8 15,-3 3-2-15,-1 0-5 16,-1-1-4-16,-4 0-6 16,2-4 4-16,-7-1 0 15,0-2 4-15,0-1 4 16,4-2 4-16,4-2 1 15,6-3-6-15,4-4-9 16,2-2-15-16,0 1-100 16,0 0-169-16,0 0 18 15</inkml:trace>
  <inkml:trace contextRef="#ctx0" brushRef="#br0" timeOffset="172086.114">6933 8633 167 0,'-8'1'73'16,"-2"1"-2"-16,6 5-33 16,7 1-13-16,-3 3 5 15,3 5 12-15,-1 5 18 0,0-2 8 16,-4 8-5-1,1 6-12-15,-4 2-10 0,0 9-16 16,4 4-11-16,-8 3-11 16,-4 4 5-16,-4 15-1 15,-3-10-2-15,-3 11 1 16,2-6 1-16,4-4-3 16,7-17-1-16,-2-3 0 15,1-16-15-15,3-7-44 16,5-8-35-16,-2-4-36 15,2-5-36-15,2-7-22 16</inkml:trace>
  <inkml:trace contextRef="#ctx0" brushRef="#br0" timeOffset="172549.767">6882 8826 170 0,'-4'-7'105'16,"1"5"9"-16,-1 1-39 15,3 1-15-15,-1 0-23 16,-5 0-3-16,-10 7-20 0,-38 23-3 16,37-9 0-1,0 8 0-15,-1-3-4 16,-3 2-2-16,8-4-2 15,2-1-2-15,3-7 0 16,5-3 0-16,5-8-1 0,1 0 0 16,2-5 40-16,-4-1 39 15,0 0-16-15,1-2 12 16,6-13 4-16,26-52-33 16,-15 31-37-16,4-10 18 15,-4 3-8-15,10-6-4 16,-5 15-4-16,-1-3 2 15,-4 13-1-15,-8 7-4 16,-2 12-2-16,-2 3-4 16,-2 9-5-16,4 12-2 15,4-3 1-15,-1 12 3 16,1 1 2-16,6 6 2 16,-3-6-7-16,17 12-117 0,1-11-110 15,14 1-11 1</inkml:trace>
  <inkml:trace contextRef="#ctx0" brushRef="#br0" timeOffset="174964.7807">6969 9343 430 0,'-74'18'84'0,"68"-11"42"16,2 6-128-16,-1-9-2 15,8 6-1-15,2 1 1 16,2 2 10-16,2-6 8 0,6 4 7 15,0-1 6-15,3 2 3 16,6 1-9-16,2 13-7 16,4 3-4-16,8 3-2 15,3 1 18-15,12 3 7 16,-1-5 7-16,16-4-4 16,2-6-4-16,17-3-14 15,-9-3-9-15,22-6-5 16,-8-6 1-16,9 4 2 15,-10 0-5-15,15-6 5 16,-13-1 4-16,17 4 5 16,-7-9 1-16,21-2 0 15,-6 0-3-15,25-5-4 16,-11 0-5-16,25-1 1 16,-14 0-2-16,19-3 4 15,-19 3 9-15,16 1 23 16,-21 2 7-16,18 3 13 0,-19-1-1 15,24 2-6 1,-20-2-21-16,26-1-7 0,-15-3-12 16,14-14-2-16,-23 12-4 15,16-1-1-15,-29-4-1 16,9 9-1-16,-26 19-2 16,4-9 1-16,-25 4 1 15,3-4 5-15,-17 5 3 16,2-2 7-16,-15-3 2 0,4-5 1 15,-11 12-4-15,2-15-1 16,-9-2-5-16,5 3-1 16,-15-1 0-16,3-1 2 15,-20 0 1-15,1-2 3 16,-12-3 0-16,9-3 0 16,-13-3-4-16,13-7-3 15,-3-1-4-15,5-10-2 16,-2-4-2-16,8-9 1 15,-6 2-1-15,9-15 1 16,-7 6-1-16,2-10 1 16,-6 10-1-16,-4-5 1 15,-2 7-1-15,-3-1 0 16,-6 14-1-16,-1-4 0 16,-5 17-1-16,0 2 0 15,1 12 0-15,3 0-2 16,-1 9-1-16,5-1-29 0,2 7-52 15,-1 3-271-15,-3 5 45 16</inkml:trace>
  <inkml:trace contextRef="#ctx0" brushRef="#br0" timeOffset="176274.9233">12451 9476 603 0,'-4'2'128'16,"9"1"56"-16,12 3-173 0,1 2-12 15,9-2 2-15,11-1 0 16,-5 5 4-16,12-2 10 15,2 3 4-15,12 10 3 16,3 5 1-16,18-1 3 16,-4 0-2-16,18 0 0 15,-6-2-2-15,14-4 0 16,-5-1-6-16,12-1-8 16,-14 0-3-16,14-3 0 15,-14 4-1-15,12-5-1 16,-12 2-1-16,17 1 0 15,-16-5 0-15,11-4 17 16,-8-3 4-16,20-4 7 16,-10-2 0-16,13 7 2 15,2-3-17-15,6 0-3 16,-9-1-6-16,13-4 4 0,-11-1 4 16,2-2 10-16,-8 4 4 15,9-4 6-15,-12 0-3 16,14-2-5-16,-7-1-10 15,20 5-3-15,-12-7-5 16,22 7-1-16,-12-3-1 16,14 0 4-16,-14-7 2 0,17 9 5 15,-22-13 3-15,20 1 1 16,-25-2-3-16,23 4-1 16,-21-3-8-16,16 3-2 15,-25 4-3-15,20-1 0 16,-24-2-3-16,8 1 16 15,-16 3 0-15,12-3 0 16,-13 1 2-16,8-5 0 16,-12 6-15-16,13 4 1 15,-19-6-2-15,8-2 0 16,-17 3 0-16,2-5 1 16,-22-2-1-16,9 2 0 15,-21 0 0-15,5-1 1 16,-10 0 0-16,8-4-2 15,-6 5 0-15,2-9 1 16,-9 5-1-16,2-12-1 16,-13 0 1-16,-2-8 1 0,-7 2 1 15,-6-11 1-15,-8 8 1 16,-4-11 3-16,-7 3 4 16,-3-10 1-16,-1 4 0 15,-3-18 1-15,-2 7-5 16,-1-11-3-16,0 14-3 15,-2-1 0-15,-1 20-3 16,-3 3 0-16,2 18-1 0,-5 0 0 16,-2 10 3-16,0-1-58 15,1 4-60-15,-6 3-275 16,8 2 14-16</inkml:trace>
  <inkml:trace contextRef="#ctx0" brushRef="#br0" timeOffset="178185.9142">10054 8661 407 0,'-98'-9'272'0,"71"11"-43"16,6-1-58-16,3 1-105 16,8-4-36-16,4 3-9 15,8-3-9-15,-5 4-11 16,3-2-5-16,0 1 0 16,1 25 3-16,2 56 4 15,-4-24 3-15,-6 29 4 16,-9 11-1-16,1 25-3 15,-1 0-2-15,1 31-1 16,11-9-3-16,10 19 3 16,0-14 0-16,6 26 2 15,7-26 1-15,-3 9 10 16,-4-19 2-16,2 5 11 16,-2-34 4-16,-8 0 6 15,-3-30-7-15,4-8-3 16,0-23-8-16,0-8-3 15,10-11-5-15,5-9 3 0,-1-14-1 16,6-6 1-16,6-7-1 16,0-5-1-16,3 5-5 15,9 1-2-15,0-2-2 16,6 6 3-16,-1 1-1 16,13-2 2-16,-3-2 1 0,19 0 4 15,-4-2 3-15,21-5 8 16,-6 0-1-16,17 1 4 15,-11-1-4-15,15-4 1 16,-16 5-4-16,15-1 4 16,-8 1 1-16,20 0 2 15,-4 5-4-15,21-6-3 16,-3 4-6-16,17-1-2 16,-12-5-5-16,22 5 0 15,-14 4-1-15,19-5-1 16,-20 4-1-16,18 3 1 15,-23-8-2-15,22 3 0 16,-17-2-1-16,27-5 1 16,-23 2 0-16,29-3 0 15,-14-2 0-15,25-3 1 16,-25 3-1-16,27-1 1 16,-27 3-1-16,16-5 0 0,-27 6-1 15,25-4 0-15,-22 4-1 16,19 1 1-16,-24 1 0 15,18-4 0-15,-19 2 0 16,15-2-1 0,-23-2 1-16,11 3-1 0,-19 6 0 15,-1-1 1-15,-24 4 0 16,0 3-1-16,-23-3 1 16,2 4-1-16,-19 1 1 0,-3 1 0 15,-9-5 0-15,-7 1 2 16,-15-9 0-16,5-1 1 15,-18-3 1-15,-8-5 3 16,-3-2 1-16,0-5-2 16,-24-8 0-16,-2-22-2 15,-9 1-4-15,-9-22-1 16,-7-4-2-16,3-21-1 16,5 11 0-16,6-32 0 15,3 5 0-15,6-18-2 16,7 15 2-16,2-16-1 15,4 31 0-15,1 3 0 16,1 26 1-16,1-3 0 16,-1 22-1-16,-3 1 1 15,1 8 0-15,-3-5 0 16,-1 4 0-16,-1-2-22 0,-3 1-20 16,-1-6-63-1,1 3-59-15,8-1-266 0,1-10 29 16</inkml:trace>
  <inkml:trace contextRef="#ctx0" brushRef="#br0" timeOffset="217538.6414">2807 11407 356 0,'0'2'110'0,"0"-2"55"15,0 0-84-15,-1 0 5 16,-1 0-5-16,0 0-2 16,0-2-30-16,-1 0-1 15,1 0-17-15,-1-3 4 16,-5-7-2-16,2 2-2 15,-39-29-16-15,22 40-6 16,2 7-8-16,-6 13-4 16,-3 5-3-16,-6 19 0 15,3 1 2-15,-1 7-2 0,6 0 1 16,5 4-1-16,9-12 1 16,4 2 0-16,5-9 2 15,8-4-2-15,3-7 1 16,6-7 3-16,3-4 0 15,11-4 1-15,-2-4 4 16,5-5 4-16,-2-3-2 16,2-5 3-16,-6-4 2 15,1-7 2-15,-2 1-12 16,-1-3-67-16,0-1-106 0,-1 0-70 16,-4-1-82-16</inkml:trace>
  <inkml:trace contextRef="#ctx0" brushRef="#br0" timeOffset="217956.9889">2881 11469 109 0,'50'-56'112'0,"-45"56"-17"16,-5 1-15-16,0 4 14 16,0-5-7-16,0 0-14 15,-2 2-15-15,0 17 8 0,-3 39-23 16,2-26-18-16,3-1 7 16,2 4 7-16,1-10-21 15,2-1-3-15,1-6-10 16,0-6-2-16,4-7-1 15,3-6 7-15,-2-7 3 16,1-13 6-16,4-6-1 16,-3-14 1-16,-3-2-7 0,-3-3-1 15,-3 10-4-15,-8 2 1 16,-6 15-2-16,-8 9-2 16,-1 10-4-16,-4 12-1 15,-1 8-5-15,4 11-22 16,7-1-26-16,8-1-158 15,4-9 22-15</inkml:trace>
  <inkml:trace contextRef="#ctx0" brushRef="#br0" timeOffset="218638.1012">3246 11429 395 0,'-2'3'135'0,"1"-2"29"0,1-1-108 16,-1 0-24-16,1 0-11 16,0 0-10-16,0 0-9 15,0 0 4-15,0-1 4 16,0-1 5-16,0 1 0 15,0 0 5-15,0-1 1 0,0 0 3 16,0-5 0 0,-1-3 8-16,0 2 4 0,-1-1-5 15,0 3-2-15,0 3-1 16,0 1-15-16,0 0-12 16,-2 1-2-16,-9 3-3 15,-1 4-4-15,-34 44 5 16,36-21 0-16,2 6 0 15,4-4-1-15,7 2-1 16,2-15-1-16,6-1 0 16,-3-9 2-16,9-4 2 15,-5-7 2-15,5-2 2 16,-5-7 4-16,1-8 1 16,-6-11 0-16,0-3 0 15,-7-1 0-15,-3-2 0 16,2 2-2-16,-8-2 0 15,-4 0-1-15,-1-9 0 16,0 3 0-16,-6 0-2 16,8 12 15-16,1 7 7 0,5 11-3 15,3 7-11-15,5 9-1 16,3 5-16-16,0 2-5 16,7 10 0-16,0 1 11 15,4 6 0-15,0 3 0 16,3 10-1-16,-1-4 0 15,0 5 0-15,1-5 1 16,-1 3 1-16,-3-7 2 0,0 2-16 16,1-5-28-16,6-3-152 15,-8-16-42-15,10-6-66 16</inkml:trace>
  <inkml:trace contextRef="#ctx0" brushRef="#br0" timeOffset="218841.8529">3348 11447 314 0,'15'-68'333'0,"-15"69"-97"16,2-1-194-16,-2 2 189 16,0-2-222-16,0 0-9 15,0 1 0-15,0 0 9 16,6 16 1-16,3 6-30 0,17 33-43 15,-16-31-173-15,-9-4 12 16</inkml:trace>
  <inkml:trace contextRef="#ctx0" brushRef="#br0" timeOffset="219012.4692">3418 11168 451 0,'-12'1'118'0,"4"9"28"16,3-5-125-16,3 5-23 16,2 4-21-16,4 3-20 15,6-4-104-15,4 3 12 16</inkml:trace>
  <inkml:trace contextRef="#ctx0" brushRef="#br0" timeOffset="219425.106">3481 11264 550 0,'40'42'135'0,"-41"-35"59"16,3 2-161-16,1 0-5 16,1 4-3-16,1 1-11 0,2-2-9 15,2 1 1-15,-1-2-1 16,0-1 1-16,-1-1-2 15,-2-3 0-15,-4-1-1 16,1-3 8-16,-2-2 7 16,0-1-4-16,0 0 0 15,0-1 3-15,0-14-7 16,0-16-2-16,4-34 8 16,0 28 8-16,4 4 3 15,2-1 3-15,4 7 9 0,2 2 9 16,3 6-17-16,7 2-4 15,-4 8-6-15,5 8-15 16,-4 7-14-16,0 7 9 16,0 6 2-16,-1 7 1 15,-7 1 1-15,-2 2 1 16,-3 3-21-16,-4 0-64 16,-3-9-82-16,-2 0-117 15,9-6-52-15</inkml:trace>
  <inkml:trace contextRef="#ctx0" brushRef="#br0" timeOffset="220054.5574">4020 11078 584 0,'78'-18'187'15,"-78"34"14"1,1-4-132-16,-4 0-22 0,0-2-22 15,1-3 5-15,2 0 5 16,-2-7-18-16,4-3 0 16,-2 2-1-16,0-2 1 15,2-9 2-15,2-16-11 16,7-37-2-16,-11 33-1 16,-3-3 1-16,-1 8 0 0,-1 1 7 15,-4 6 4-15,-3 9-1 16,1 9-4-16,-7 11-2 15,2 10-9-15,-2 7-5 16,2 4 0-16,1 9 0 16,5-5 0-16,3-4-1 15,9 0 0-15,3-14 1 16,6-9 2-16,4-12 5 16,0-5 2-16,2-7 1 15,-1 2 0-15,-2-3-1 16,-3 6-3-16,0 4 2 15,-7 6 4-15,2 7 9 16,-6 7 1-16,0 10 5 16,4 5 4-16,5 12 5 15,-1 1-5-15,12 13 2 0,1-2-4 16,6 5-5-16,-2-7-9 16,6 9-1-16,-6-14-2 15,0 6 0-15,-6-9 1 16,-6 1 5-16,-9-7 2 15,-12 0 4-15,-9-10 0 16,-9 0 3-16,-4-9-6 16,-7-9 28-16,7-10 29 15,-2-19 30-15,6-13-69 16,11-31-2-16,14-11-34 0,18-25-83 16,12 6-88-16,25-14-216 15,4 22 27-15</inkml:trace>
  <inkml:trace contextRef="#ctx0" brushRef="#br0" timeOffset="220986.7394">1519 14973 372 0,'-11'8'220'0,"4"-6"-9"15,5-2-95-15,3 0-36 16,-1 0-41-16,0 0-18 16,1 0-13-16,0 1 4 15,15 3 3-15,4 23-3 16,30 32-5-16,-28-31 0 15,-3-4-3-15,2 6-1 16,-6-7 1-16,1 2 2 16,-9-3 1-16,-2 0 4 15,-6-9 2-15,-3-3 4 16,-4-6 0-16,-7-7-1 16,-1-8-5-16,-1-6-1 15,-2-13-1-15,-2-14 6 16,8-1 3-16,3-5 7 15,2 1 6-15,3 0 12 0,6 14-3 16,3 4 0-16,0 7-4 16,6 2-10-16,3 7-15 15,5 0-5-15,2 5-5 16,3 4-3-16,0 5 2 16,6 8 1-16,-3 5 0 15,-1 12 1-15,-1 6 2 16,1 10-6-16,-8 0-14 15,1 14-36-15,0-13-32 0,-4-3-32 16,-4-12-189-16,2-12 36 16</inkml:trace>
  <inkml:trace contextRef="#ctx0" brushRef="#br0" timeOffset="221311.9828">1891 14783 500 0,'-15'-6'232'15,"5"11"4"-15,3 2-100 16,4 2-73-16,1 3-3 16,3-1-24-16,7 2-3 15,-1 0-11-15,2 5-5 16,0-1-10-16,4 10-2 16,0-6-1-16,0 1-2 15,-1-9 1-15,3-6 3 0,-1-14 1 16,-1-10 3-16,-2-6 1 15,0-11 2-15,-6-2-3 16,-5-9 1-16,-3 4-3 16,-10-3 2-16,-2 9-2 15,-3 5 1-15,0 16-3 16,3 6-4-16,3 12-15 16,3 6-47-16,3 7-29 15,3 4-147-15,7-3-56 16,6 1-43-16</inkml:trace>
  <inkml:trace contextRef="#ctx0" brushRef="#br0" timeOffset="221755.9613">2141 14473 467 0,'-1'5'220'0,"-2"0"23"15,3-3-121-15,0-2-30 16,0 0-30-16,0 0-27 16,0 1-24-16,0 3-2 15,9 14-2-15,21 34 0 16,-16-30-1-16,1 6 1 16,-3-8-1-16,2 1-1 15,-8-4-1-15,-2-4 0 16,-4-7 1-16,-3-1 1 15,-4-7 1-15,-2-4 1 0,0-4-2 16,-1-11 1-16,0-3 4 16,-1-10 12-16,1-3 3 15,3-7 5-15,2 8 0 16,7-1 1-16,2 10-11 16,5-1-4-16,3 10-7 15,2 2-5-15,1 10-6 0,0 4-1 16,2 7 1-16,-2 10 2 15,5 4 2-15,-7 6-11 16,8 5-19-16,-5 4-68 16,-1 0-72-16,-8-3-146 15,11-8-30-15</inkml:trace>
  <inkml:trace contextRef="#ctx0" brushRef="#br0" timeOffset="222135.783">2490 14150 336 0,'1'0'211'0,"-1"0"-31"15,0-1-63-15,0 0-69 16,0-2-18-16,1-6-15 0,2-9 6 15,9-38 12-15,-9 39 5 16,-2-2 10-16,-2 7 1 16,-3 2 19-16,1 7-8 15,-1 3-5-15,-2 4-15 16,5-4-9-16,0 1-21 16,-9 21 3-16,-15 43 4 15,12-19-36-15,4 4 39 0,4 6-2 16,2-6-9-16,6 1-7 15,7-14 33-15,7-11-36 16,5-14-3-16,7-14-3 16,9-13-66-16,3-19-150 15,-3-10-75-15,4-15-91 16</inkml:trace>
  <inkml:trace contextRef="#ctx0" brushRef="#br0" timeOffset="222453.8023">2767 13900 364 0,'-12'20'256'16,"-5"1"-11"-16,7 1-28 15,3 1-102-15,1 7-10 16,11-7-21-16,1 10-30 0,-1-3-26 16,7 0-8-16,1-5-14 15,3-3-2-15,0-11-1 16,2-5 3-16,2-8 3 15,-7-15 2-15,-10-6 1 16,6-12 1-16,-3 1-4 16,-12-7 0-16,-5 6-2 15,3 3 1-15,-13 10-2 16,-6 2-1-16,3 12-6 0,-1 8-16 16,2 9-9-16,4 7-34 15,3 0-34-15,9-1-222 16,11-5 45-16</inkml:trace>
  <inkml:trace contextRef="#ctx0" brushRef="#br0" timeOffset="223029.5765">3127 13777 478 0,'-3'4'283'0,"-8"1"0"15,0-1-111-15,-3-2-41 16,3-1-49-16,-3-4-23 16,6-2-27-16,-1-1-7 15,1-3-8-15,3-4-4 16,0 2-5-16,-2-1-3 0,0 3 1 16,0 1-1-16,-2 6-3 15,-2 4-4-15,1 6-3 16,0 8-4-16,2 5 1 15,1 7 1-15,1 1 4 16,2 7 2-16,1-4 0 16,3 1 0-16,1-4-1 0,4-4-1 15,5-12 0-15,4-7 1 16,3-7 2-16,2-13 2 16,1-6 2-16,-2-11 1 15,-4-5-1-15,-3-13 0 16,-6 8-1-16,4-12 1 15,-15 6-2-15,-13-8 2 16,-5 8-1-16,-8-11 2 16,-7 8 0-16,6 1 6 15,5 9 8-15,5 7 3 16,8 15-1-16,7 11-12 16,4 9-8-16,16 15-8 15,3 7-4-15,3 15 1 16,2 4 10-16,10 11 1 15,-7-2 0-15,4 9 2 16,-1-10-1-16,-1-1-4 16,-6-9-6-16,1-9-44 0,-6-12-27 15,-1-8-47-15,-4-11-32 16,-1-11-166-16,-2-8 43 16</inkml:trace>
  <inkml:trace contextRef="#ctx0" brushRef="#br0" timeOffset="223196.275">3114 13521 353 0,'-5'-2'232'0,"1"2"-15"16,1 4-46-16,2-4-70 0,1 0-9 15,0 0-30-15,0 1-9 16,1 0-19-16,8 14-6 16,4 6-13-16,27 37-21 15,-24-33-40-15,0 0-225 16,-3-3 41-16</inkml:trace>
  <inkml:trace contextRef="#ctx0" brushRef="#br0" timeOffset="223343.5687">3107 13385 567 0,'-4'-7'163'0,"1"0"29"15,-1 2-211-15,9-4-165 16,3 4 14-16</inkml:trace>
  <inkml:trace contextRef="#ctx0" brushRef="#br0" timeOffset="224127.7892">3170 13386 492 0,'61'38'186'0,"-60"-34"37"0,3 4-109 16,0 1-42-16,5 3-4 15,-8 5-29-15,6 2-12 16,8-2-17-16,1 0-2 16,-7-7-4-16,5-3-3 15,-4-1-4-15,-8-7 0 16,-3-6 4-16,-1-6 5 15,1-7 1-15,-1-10 3 16,-1-2 4-16,1-3 14 16,2 5 4-16,-4 4 8 15,0 6 17-15,7 7-3 16,-2 7-21-16,2 2-8 16,5 4-8-16,0 7-20 15,5-2 1-15,6 4 2 16,1 0 2-16,8 2-2 15,0-4 0-15,2-2-1 16,-3-3 0-16,1-4 2 0,-8-6 0 16,1-5 2-16,-11-4 1 15,-5-9 1-15,-8 2 0 16,-9-6 2-16,-8 3-1 16,-6-1 5-16,0 6 4 15,4 4 11-15,2 7 1 16,3 7-2-16,6 11-7 0,6 8-9 15,4 3-13 1,2 10-3-16,6-4 1 0,3 6 0 16,3-8 1-16,8-2 1 15,2-7 0-15,4-5-1 16,-4-10 3-16,-3-4 3 16,-11-5 2-16,3 0 4 15,-5-3 5-15,-5 7 29 16,-1 4 5-16,-2 0 6 15,1 3-2-15,0 0-1 16,0 1-27-16,6 14-4 16,8 12-6-16,27 43 0 15,-15-30-4-15,14 8 0 16,-5 1-3-16,3 10 3 16,-4-4 0-16,0 1 3 15,-20-7 0-15,-4 1 2 16,-10-10 1-16,-10-5 2 0,-8-11 1 15,-5-11 4 1,-1-19-4-16,-2-21-2 0,9-17-8 16,6-33-35-16,21-11-410 15,6-15 122-15</inkml:trace>
  <inkml:trace contextRef="#ctx0" brushRef="#br0" timeOffset="225848.689">2793 13082 304 0,'-61'-20'75'15,"22"34"26"-15,-2 0-89 16,-5 13-3-16,-4 3-2 16,-17 14-8-16,-4 2-2 15,-12 18-1-15,-3 0-1 0,-17 20 0 16,8-2 2-16,-15 17 12 16,5-7 15-16,-10 16 21 15,15-9 8-15,-13 17 16 16,19-9-8-16,-7 15-10 15,16-13-21-15,-3 21-8 16,16-17-16-16,4 15-3 16,23-11 3-16,4 10 6 15,16-23 1-15,14 8 1 16,18-20 0-16,15 1-7 16,15-20-6-16,19-3-2 15,10-17 1-15,22-9 8 16,3-15 6-16,19-13 18 15,1-15 8-15,26-20 17 16,-10-15 0-16,26-23 0 16,-3-13-13-16,21-32-4 15,-11 3-17-15,27-26-6 0,-12 3-5 16,16-21-2-16,-17 11-3 16,15-34 2-16,-30 16 0 15,-2-25 1-15,-20 11-1 16,-3-16 2-16,-37 24-3 15,-13-11 4-15,-28 27 0 16,-38-3 3-16,-32 27 1 0,-31-1 12 16,-26 20 11-16,-38-2-4 15,-8 25-1-15,-30 3-2 16,0 22-14-16,-18 18-15 16,12 28 0-16,-22 18-6 15,14 22-4-15,-23 30 0 16,19 9-48-16,-11 41-64 15,31 2-76-15,12 23-130 16,30-9-45-16</inkml:trace>
  <inkml:trace contextRef="#ctx0" brushRef="#br0" timeOffset="228028.0267">2416 13041 503 0,'-39'22'234'16,"3"-7"-28"-16,3-7-120 0,-1 4-53 15,1-3-53-15,4-4 33 16,-7-3-3-16,-11-8 0 16,1-5-3-16,-12-9 1 15,2-5-3-15,-10-14 1 16,8-2-2-16,-13-15 4 16,7-3 2-16,-4-14 0 15,7-1 1-15,-2-11 0 16,17 5-4-16,-5-14-2 15,14 12-2-15,-1-15-1 16,9 11-2-16,4-15-1 16,4 12-1-16,12-13-1 15,10 10 1-15,6-18-2 16,9 12 1-16,15-14 0 16,-1 11-1-16,4-9 1 15,1 13 0-15,11 1 1 0,-15 16-1 16,7 0 0-16,-1 21 0 15,5 5-2-15,-15 13 4 16,17-3 1-16,-2 12 0 16,6-4 1-16,1 4 0 15,12-1-3-15,-3 8 0 16,10 1-2-16,0 9 1 16,13 2-2-16,-9 8 1 0,12 3-1 15,-8 2 1-15,18 1 1 16,-10 1 2-16,20-4 0 15,-10 1 1-15,14-1 1 16,-15-1 0-16,13-2-1 16,-14 8 0-16,16-7 0 15,-9 2-1-15,14 1 9 16,-15 1 8-16,19-6 1 16,-17 3 2-16,6-2 0 15,-10 0-8-15,16-1-7 16,-21 4-1-16,19-4-1 15,-10 2 0-15,21-2 0 16,-18 5 1-16,29-1 0 16,-13 2-1-16,13 0 2 15,-14 5-2-15,19-6 3 16,-21 2 9-16,12 2 8 16,-8 1 3-16,11-2 7 0,-15 3 0 15,14-4-5-15,-14 2-6 16,20 8-2-16,-14-8-7 15,14 4-3-15,-12 0-2 16,14-7 0-16,-22-7-2 16,12-1 2-16,-12-3 6 15,14-13 10-15,-15 1 1 16,12-16 5-16,-8-3 0 0,5-19-5 16,-15-2-9-16,10-17-2 15,-17 6-3-15,3-19-2 16,-14 14 0-16,11-17-2 15,-15 13-1-15,13-23-1 16,-14 7 1-16,6-13-2 16,-11 15 1-16,-2-13 0 15,-14 26-1-15,-2-1 6 16,-19 17 4-16,-2 6 11 16,-15 16 1-16,-10 0 4 15,-9 18-4-15,-1-2-4 16,-12 10-10-16,2 2-3 15,0 10-7-15,-8-1-4 16,0 6-5-16,0 7-5 16,-1 1 0-16,0 4-31 15,7 3-32-15,2 3-92 16,1-2-92-16,1-3-98 0,-2-8-60 16</inkml:trace>
  <inkml:trace contextRef="#ctx0" brushRef="#br0" timeOffset="228502.8171">8704 8719 893 0,'-17'13'273'16,"3"-12"41"-16,11-15-237 16,8 6-71-16,13 0-11 15,5-4-4-15,9-2 3 16,1 3 4-16,9-3 3 15,-3 4 0-15,4-1-2 16,-3 3-2-16,6 5-1 16,-4 3-1-16,3 7-1 15,-4 3 4-15,0 9 7 16,-9 11 5-16,0 8 11 16,-7 3 11-16,0 12-4 15,-8-1-4-15,-7 4 2 16,-6 2-4-16,-11 10-4 15,-7-1 11-15,-19 8-364 16,-8-34 125-16</inkml:trace>
  <inkml:trace contextRef="#ctx0" brushRef="#br0">4723 12922 176 0,'6'-2'182'15,"-10"-1"-59"-15,10 2-107 16,-6 1 108-16,1 0-129 16,14-1 6-16,22-1 8 15,30-3 2-15,-24 2 11 16,-9 0 6-16,13 0 19 15,-13 3 2-15,8-3 15 16,-1 0 8-16,11 1-6 16,-3-1-14-16,14 3-7 15,3 0-17-15,6 0-16 16,-2 2-3-16,11-2-2 16,-10-5-2-16,13 3-2 0,-9 0 0 15,15 1-1 1,-6 2-1-16,12 3 3 0,-10 4 1 15,11 1 3-15,-10 2 4 16,8 1 10-16,-8-2 2 16,8-6 11-16,-7-3 1 15,9-2-1-15,-8-1-5 16,11 1-6-16,-10 3-11 16,16-1-4-16,-10 0-3 0,14 5-4 15,-14-3 1-15,17 6 1 16,-11 7-1-16,13 2 1 15,-13-2-1-15,13 8 1 16,-13-3 0-16,13-3-1 16,-18-1-1-16,15-5 16 15,-12-1 1-15,19-3 2 16,-15 1 0-16,14 1 1 16,-12 2-16-16,13 0 0 15,-12 0-3-15,13 6 0 16,-13-1-1-16,18 10 0 15,-11-9 0-15,11 2 1 16,-11-12 0-16,17-7 12 16,-12-11 2-16,19-9 5 15,-8-3-1-15,20-6 2 16,-13 4-12-16,13-1-3 0,-19 7-4 16,15 5-1-16,-18 8 0 15,16 0-1-15,-17 8 1 16,19 4-1-16,-17 2 0 15,11-11 1-15,-18 1 0 16,20-13 2-16,-19-3 4 16,14-8 2-16,-11 4 4 15,14-6 4-15,-18 4-3 16,12-2-2-16,-18 6-3 0,11 2-4 16,-13 5-4-16,12 2 0 15,-14-2-1-15,10-1 0 16,-12-3 0-16,11-5 2 15,-12-2-2-15,13-3 2 16,-20-3-2-16,9 1 1 16,-24-1 0-16,2-6-1 15,-21 5 1-15,4-3-1 16,-17 1 0-16,5-1 0 16,-17 8 0-16,-6-7 2 15,-11 4 0-15,-8-9 1 16,-17 2-2-16,-3-12 0 15,-17 7-3-15,-9-9 0 16,-4 7 6-16,-14-7 9 16,-3 11 3-16,-11-6 3 15,-8 9 3-15,-3-3-9 0,4 6-9 16,-24-1-4-16,5 2-3 16,-14 1-4-16,-20 3 3 15,-14-3-1-15,8 3 0 16,-16-5 2-16,7-7 0 15,-10-7 1-15,9 8-1 16,-10-5 0-16,8 5 0 16,-19 13-1-16</inkml:trace>
  <inkml:trace contextRef="#ctx0" brushRef="#br0" timeOffset="259749.7577">14102 12062 222 0,'-46'3'95'0,"-2"-7"-3"0,5-4-47 15,8-1-39-15,7-1-2 16,8-8-3-16,4 1 2 15,4-3 0-15,7-3 32 16,1 3 22-16,2 6 10 16,2-6 23-16,3 3 10 15,1 0-22-15,4-2-8 0,12-3 0 16,2 1-22-16,18-12-7 16,4-4-11-16,21-12-13 15,0-6-10-15,26-8-3 16,-11 9-2-16,19-4-1 15,-2 14 0-15,8-3 0 16,-14 11 0-16,11-5 7 16,-9 12 2-16,13-4 2 15,-10 9 2-15,11 6-1 16,-7 9-7-16,4 3-1 16,-22 8-3-16,8 9-1 15,-29 2-1-15,15 9 0 16,-17 2-1-16,1 9-1 15,-18-2 1-15,10 3 0 16,-24 0 3-16,-6 3 2 16,-6-19 2-16,-5 20 0 15,-2-4 0-15,-1 2 1 0,2-6-2 16,-2 15 2-16,7-19-1 16,-3 0 0-16,-1-12-1 15,-1 6-1-15,0-8 0 16,-5 0 1-16,-2-3-1 15,4 6-8 1,-4-12-6-16,2 1-49 0,2-6-31 16,-7 1-124-16,0-1-48 0,3-6-46 15</inkml:trace>
  <inkml:trace contextRef="#ctx0" brushRef="#br0" timeOffset="260212.1068">15935 11392 290 0,'-58'3'140'15,"19"1"-29"-15,0 2-105 16,20 1-75-16,5 0-73 16,5-1 33-16,1-1 14 15,4-3 69-15,-2 0 97 16,1-3 55-16,4 0 19 15,0-1 0-15,0 2-17 16,0 0-52-16,1 2-9 0,0-1-11 16,1 0 5-16,13 10-11 15,16 8-3-15,32 26-12 16,-25-25-8-16,-4 6-15 16,7-1-2-16,-9-3-2 15,0 7 2-15,-6 3 2 16,4 4 7-16,-10-10 5 15,0-4 10-15,-7-8 3 0,-3-7 12 16,-6-6 1 0,0-3 18-16,1-2-2 0,-4 3 4 15,0-1-10-15,4-8-8 16,8-18-26-16,16-40-9 16,-18 34-8-16,0-10-1 15,-2 4-3-15,3-4 0 16,-1 3-50-16,13-1-121 15,5 11-193-15,6-1-25 16</inkml:trace>
  <inkml:trace contextRef="#ctx0" brushRef="#br0" timeOffset="308409.435">15442 12934 17 0,'-16'3'397'0,"0"-2"-201"15,10-3-11-15,24 3 20 16,22 1-200-16,29-2 2 16,14-2 7-16,36-1 1 15,-3-6-8-15,16 0-2 16,-15 5 15-16,14-1 32 16,-21-2 16-16,17 0 21 15,-13 3 21-15,20 1-28 16,-13 0-32-16,8 3-14 15,-22 2-21-15,4 4-20 16,-34-6 10-16,-5 2 0 16,-27 0-1-16,-15-2 1 15,-18 1 2-15,-8-2-5 16,-12 2-46-16,-13 0-269 0,-5 2-8 16,-8-4-133-16</inkml:trace>
  <inkml:trace contextRef="#ctx0" brushRef="#br0" timeOffset="321548.0756">3807 16129 559 0,'2'18'128'0,"-5"-14"51"15,5-4-178-15,7-5-8 16,2-4-3-16,8-14-2 16,7-7-23-16,3-3 14 0,0-4 0 15,4-5 1-15,-3 4 3 0,5-5 39 16,1-3 8-16,8-7 12 16,-3 4 4-16,8-10 3 15,-5 3-18-15,3-6-6 16,-6 9-12-16,6-5-3 15,-12 13-6-15,5 7-2 16,-11 10-5-16,-1 5-10 16,-11 9-7-16,1 2-16 15,-8 2-10-15,-2 1-4 16,-1-1-25-16,-3 1-53 16,-4 0-31-16,-2-3 4 15,-1 3-64-15</inkml:trace>
  <inkml:trace contextRef="#ctx0" brushRef="#br0" timeOffset="321894.3591">4503 14992 535 0,'-11'-2'118'16,"6"0"49"-16,3 1-158 16,-1 0-1-16,3-1 1 0,4-3-5 15,24-20 1-15,44-34 0 16,-31 34-4-16,2 3-1 16,-8 10 3-16,4 0 3 15,-5 8 5-15,-2 4 0 16,-8 3 0-16,-3 5 0 15,-9 5-1-15,-9 10-2 16,-1 6 2-16,-3 16 4 16,-3 10-2-16,-15 16-22 15,-4 4-37-15,-11 12-146 16,-2-2 13-16</inkml:trace>
  <inkml:trace contextRef="#ctx0" brushRef="#br0" timeOffset="324085.0445">7202 15690 605 0,'-13'8'199'0,"-5"5"4"16,7-8-165-16,6-2-45 15,1 0-42-15,4-2 28 0,0-1-6 16,0-1 19-16,3 0 23 16,-2 0 16-16,13-11 15 15,40-32 20-15,-23 12-1 16,3-1-2-16,9-7-26 15,2-1-10-15,7-9-13 16,-3 7-15-16,5 1-14 16,-7 3 18-16,3 1 0 15,-6 6-1-15,4-5 0 16,-7 1 0-16,6-9 0 16,-6 3 0-16,-3-3-16 15,-8 10-14-15,-4-1-36 16,-11 10-21-16,-6 4-85 15,-5 8-75-15,-6-1-5 16</inkml:trace>
  <inkml:trace contextRef="#ctx0" brushRef="#br0" timeOffset="324407.8952">7444 14911 755 0,'-22'4'232'16,"3"-3"35"-16,17-3-207 16,12 4-28-16,5-2-17 15,10-4 3-15,9 1 2 0,8-5 0 16,-4-1-6-16,9 1-3 16,-5 3-5-16,7 2-2 15,-9 4 0-15,8 11-1 16,-11 9 0-16,6 10 0 15,-11 4 1-15,1 9 2 16,-15-2-1-16,2 10 1 16,-14-6 0-16,-4 2 0 15,-2-3-9-15,2-2-59 16,0-12-63-16,5-2-176 16,2-12-22-16</inkml:trace>
  <inkml:trace contextRef="#ctx0" brushRef="#br0" timeOffset="329979.3461">7135 13365 527 0,'59'-27'159'0,"-66"8"27"15,2 1-156-15,4-5-3 16,3 2-25-16,2-9-2 16,-1-4-1-16,-4-4-1 15,-7 4-1-15,-7-2 0 16,-8 4 0-16,-12-2 0 0,-5 9 2 16,-13 3 1-16,3 1 1 15,-20-3 0-15,1 8 1 16,-23-1-3-16,2 1 1 15,-32 10-2-15,6 8 0 16,-29 9 1-16,8 1 0 16,-28 8-2-16,11 2 3 15,-29 6 0-15,20-1-1 0,-22 8 2 16,26-3 7-16,-18-3 8 16,28-2 5-16,-11 0 10 15,29-9 3-15,-12 2 1 16,32 3-10-16,-14 2-4 15,21 0-8-15,-11 7-3 16,14 0-5-16,-15 13 5 16,14 2-1-16,-14 20 0 15,12 5-1-15,-12 21-1 16,18-4-4-16,-5 14-2 16,23-9-1-16,0 4 0 15,23-18-27-15,12-2 21 16,23-19-1-16,17-1-2 15,18-13 1-15,23 7 26 16,10-3-21-16,25 15 2 16,0-4 4-16,32 16 0 15,-2-7 2-15,29 10 1 16,-3-8-2-16,33 4 0 0,-10-12-1 16,38 3-1-16,-7-19 0 15,34-4 2-15,-15-13 0 16,31 0 0-16,-23-9-1 15,26 5 0-15,-19-5-1 16,29 7 0-16,-25-4-1 16,39 1 1-16,-14 0 0 15,27-3 0-15,-21-5 1 0,39-9 0 16,-31-5 1-16,22-13 0 16,-19-10 0-16,32-5 0 15,-32-4 0-15,25-3 0 16,-28-1 0-16,15-2 0 15,-45 0-1-15,12-5 2 16,-43 2 0-16,9-8 1 16,-41 1 0-16,7-3 1 15,-35 2 2-15,1-10 6 16,-32 8 1-16,-4-16 3 16,-27-4-2-16,3-17-2 15,-20 2-8-15,1-18-2 16,-21 7-2-16,-10-15-1 15,-20 15 2-15,-17-17 3 16,-18 7 5-16,-18-18 7 0,-10 15 1 16,-30-17 4-16,-13 18-4 15,-45-8-3-15,-12 28-6 16,-48-6-2-16,-9 24-5 16,-47 9-1-16,11 24-3 15,-43 13 0-15,32 19-1 16,-24 15 0-16,53 7-2 15,8 17-39-15,68 2-28 16,26 20-234-16,62 4 29 0</inkml:trace>
  <inkml:trace contextRef="#ctx0" brushRef="#br0" timeOffset="330685.7694">12329 14496 303 0,'-23'-30'158'0,"10"4"14"15,8 6-71-15,15 4-30 16,8 5-21-16,12-1-18 16,12-1-19-16,20 0 5 15,6 1 0-15,27-3 0 16,14 8 2-16,15-3-4 15,-1 3-9-15,21 4-1 16,-7 5-2-16,9-5-2 16,-17 7 1-16,9 2-1 15,-23-1 0-15,2-4 0 16,-26 4-1-16,1-3 0 16,-20-1 1-16,-6-1-34 15,-25 2-44-15,-9-4-129 0,-18-1-5 16</inkml:trace>
  <inkml:trace contextRef="#ctx0" brushRef="#br0" timeOffset="330976.7596">13801 13948 797 0,'-31'18'262'0,"60"-12"28"16,8-7-232-16,37 8-14 16,7 3-44-16,19 7-14 15,-5 5-17-15,5 14-23 16,-29 4-5-16,-6 13-3 16,-20 1 14-16,-16 4 19 15,-23-9 22-15,-11 4 7 16,-16-12 5-16,-38 12 3 15,-16-2 0-15,-38 14 1 16,-21 2-241-16,-36 8 80 16</inkml:trace>
  <inkml:trace contextRef="#ctx0" brushRef="#br0" timeOffset="372680.5404">7219 17451 482 0,'-36'-11'157'16,"-3"1"19"-16,-5 1-123 15,7 10-42-15,-1 2-10 16,5 2-1-16,0-6-10 16,-7 1-6-16,-4-9-5 15,0 0-4-15,-13-5 7 16,-1 1 10-16,-7-3 13 16,3 4 12-16,-17 1 11 15,9 8-3-15,-18 6 4 16,9 2-6-16,-10 8-4 15,11 6-7-15,-11-5-2 16,13-2-5-16,-13 1-2 0,12-4-1 16,-11-4-2-16,9 4 1 15,-8-2 0-15,7-4 0 16,-5 0 0-16,8-3 1 16,-6-3 0-16,9 2-1 15,-6 5-1-15,5 2 0 16,-9 8-1-16,11 4 0 15,-9 10 0-15,8-3 0 16,-2 8 0-16,8-3 1 0,-6-1 1 16,13-8 0-16,-5 0 0 15,17-8 0-15,-2-3 10 16,12-2 2-16,0 3 0 16,9-1 1-16,1 7 0 15,7 1-10-15,-4 7-4 16,9 4-1-16,-3 7-1 15,7-4-1-15,3 5 1 16,4 6-1-16,-1 5 0 16,7-10 0-16,0 5-1 15,0-6 1-15,3-3 0 16,1-8 1-16,2 7-1 16,3-5 2-16,7 9-1 15,1-5 0-15,6 13 1 16,2-5 2-16,7 9-1 15,-2-7 1-15,6-1 0 0,-6-17 0 16,8 14 1-16,-2-29-1 16,5 19 3-16,0-17 0 15,10 15 1-15,-4-17-1 16,11 22 2-16,-2-18-3 16,11 12 1-16,-4-10 0 15,13 9 1-15,-9-6-2 16,13 0 2-16,-8 1-1 0,16 1 6 15,-12-7 5-15,18-7 12 16,-13 0 1-16,21-5 4 16,-12-4-3-16,17-8-3 15,-15 8-13-15,13 0-7 16,-17 0 3-16,13 2-2 16,-14 5-3-16,14-5 5 15,-5 0 3-15,20-1-5 16,-5-8-2-16,19 1 1 15,-7 5-2-15,20-3 0 16,-10-2-2-16,12 7 0 16,-13 1 0-16,23-4 0 15,-13-2 0-15,4 7 1 16,-15 1-1-16,22-3 0 16,-21 5 1-16,12-4 2 15,-7 2 5-15,25-6 3 0,-24 3 0 16,19-12 3-16,-15 4-4 15,18-6-3-15,-20 1-2 16,21-7-2-16,-13 6-2 16,17-5 0-16,-18 8 0 15,21-4-1-15,-16 6 0 16,14-4 1-16,-14 13-1 16,17-10 0-16,-26 1 0 0,15-13 1 15,-26-2-1-15,17-10 1 16,-23 0-1-16,20-10 0 15,-26 8-1-15,13 2 0 16,-28-1-1-16,8-6 1 16,-24 9 0-16,3-1 2 15,-19 2 0-15,-5-6 2 16,-19 10 2-16,-14-17 8 16,-15 5 3-16,-11-6 2 15,-20 9-2-15,-12-8-2 16,-11 16-8-16,-15-8-4 15,-5 7-4-15,-8-5 0 16,0 2 0-16,-20-1 0 16,1 15-1-16,-23-10 0 15,0 4 0-15,-29 5 0 16,9 6 1-16,-26-11-1 16,8 13 0-16,-29-8 1 15,16-3 1-15,-38-5-1 0,16 3 1 16,-38-3-1-16,21 6 0 15,-41 0-1-15,20 3 1 16,-39 7 6-16,20 1 4 16,-56 13 9-16,23 6 4 15,-59 21 3-15,21 9-5 16,-46 23-2-16,43 0-7 16,-33 13-67-16,57-13-281 0,-12-10-5 15,26-31-157-15</inkml:trace>
  <inkml:trace contextRef="#ctx0" brushRef="#br0" timeOffset="403036.7454">22534 10453 135 0,'-67'10'71'0,"63"-11"-3"16,4-2-36-16,2 2-5 15,-3 0-5-15,1 1 13 16,0 0 6-16,0-1 14 16,0 0 2-16,0 0-2 15,0 0-14-15,1-1-6 16,16-9-15-16,37-19-7 15,-31 20-7-15,9 2-3 16,-8 3-3-16,-1 6 0 0,0-2-2 16,-1 3 0-16,-5 4 0 15,2 0 1-15,2 1 0 16,3 1 0-16,0 0 0 16,0 1 1-16,-1 1-1 15,-4 0-1-15,-6 0 1 16,-4 1 1-16,-5-3 1 15,-6 6 0-15,-4 0 3 16,-3 4 0-16,0 4 0 0,-10 6 0 16,-2-1 0-16,-2 6 0 15,-3-3-2-15,-5 4 1 16,4-5-1-16,-2-3 1 16,1-13 0-16,-3 5 0 15,6-9-1-15,-2-3 1 16,9 0-1-16,3 0 4 15,5-5 3-15,1 0 8 16,14 2-1-16,-3-6-1 16,-2 2-4-16,1 0-4 15,19-2-8-15,49-10-1 16,-29 8 2-16,12 1 0 16,-2-1 1-16,1 6-1 15,-1 1-1-15,4 4 1 16,-14 1 0-16,6 6-2 15,-14-2 1-15,-8 5-1 16,-7-1 0-16,-6 3 1 0,-12 0 3 16,-3 4 4-16,-6-3 3 15,-12-1 2-15,-4-1 1 16,-7 4 2-16,-3-4 1 16,-8-1 4-16,0 3 0 15,-6-4 3-15,4-4-4 16,-9 0-3-16,4-2-5 0,-11-3-1 15,5-4-3-15,-7-4-2 16,8-4 1-16,1-5 19 16,16-6 6-16,15-6-3 15,19-1-2-15,23-2-58 16,15 2-79-16,16 4-120 16,3 6-38-16</inkml:trace>
  <inkml:trace contextRef="#ctx0" brushRef="#br0" timeOffset="405396.8487">23634 10360 46 0,'9'-1'56'0,"3"-2"-11"16,38-9-2-16,-32 6-23 15,0 1-5-15,-2 1-11 16,-2 0 19-16,-4 0 13 15,-1-1 22-15,-8 3 7 16,0-3 16-16,-2-1-6 16,0 5-21-16,0 0-22 0,-1 0-9 15,-5-3-16-15,-19-4-17 16,-38 1 9-16,25 17 0 16,0 2 1-16,-4 11 0 15,-1-5 1-15,-2 13 0 16,4 0-2-16,-2-1-1 15,9 5 0-15,5 11 2 16,9-4 1-16,10 14 2 16,3 5 2-16,13-4 2 15,6-10-2-15,-3 0-1 16,9-16 5-16,11-5 14 16,3-5 5-16,10-5 4 15,11-7 2-15,10-6-3 16,4-7-15-16,1-7-15 15,-7-2-20-15,-4-6-20 0,-23 2-3 16,-13-5 0-16,-11 4 10 16,-12 0 19-16,-16 1 21 15,-9 4 0-15,-5 7-1 16,-11 3 0-16,3 3-5 16,2 8-3-16,16 0 0 15,0 1-2-15,13-4 0 16,4 2 7-16,12-4 7 15,9 0 12-15,6-2 5 0,9-1 4 16,2 0-5-16,2-1-6 16,-8 1-9-16,2 5-1 15,-8-1-1-15,-2 1 0 16,-4 4 2-16,-2 1 1 16,-2 1-3-16,-1 4-2 15,-4 2-3-15,1 0-1 16,-3 0-3-16,0 0 1 15,-2-3 0-15,-1 4 0 16,3-1 0-16,-3 6 1 16,-3-1 1-16,2 6-20 15,-2-6-25-15,1-2-140 16,3-3-12-16,2-13-69 16</inkml:trace>
  <inkml:trace contextRef="#ctx0" brushRef="#br0" timeOffset="405900.8526">23947 10316 116 0,'2'-2'98'0,"-2"0"-20"16,0-1-18-16,0 2-28 15,0 0-19-15,0 1-1 16,0 0 1-16,0 1 7 15,0 0 4-15,2 9 11 16,-1-3 4-16,3 4 12 16,-1 1-3-16,2 1 3 15,11 34-7-15,-14-26 1 16,-2 0-11-16,5 9-2 16,-3 0-9-16,-2 18-3 15,3-4-8-15,8 15-4 16,-3-7-4-16,4 10 0 15,2-16-1-15,-2 4 1 16,-12-13 0-16,2 6 1 0,-8-9-1 16,-6 2-9-16,0-6-9 15,4-5-34-15,-4-13-35 16,6-4-106-16,3-10 0 16</inkml:trace>
  <inkml:trace contextRef="#ctx0" brushRef="#br0" timeOffset="406319.0694">23992 10753 625 0,'-1'2'129'0,"1"-1"57"15,1 0-187-15,19 2-13 16,44 5-3-16,-37-17 5 16,-3 3 0-16,-2-1 2 15,-6 4 11-15,-1-4 7 16,2 4 5-16,5 2 4 0,2 1-1 16,11 7 1-16,1 0-8 15,3 7-5-15,-4 3-3 16,1 4 0-16,-11-1-1 15,-8 3 1-15,-6-1-1 16,-10 4 1-16,-12-6 0 16,-12 0 2-16,-6-6 0 15,-11 1 2-15,1-6-1 16,-4 4 0-16,6-6-2 16,4 2 1-16,13-5-13 15,4 1-71-15,9-7-102 16,13-2-15-16,8-2-101 0</inkml:trace>
  <inkml:trace contextRef="#ctx0" brushRef="#br0" timeOffset="406848.6541">24629 10838 104 0,'0'-10'99'16,"0"-1"-2"-16,6 7-20 15,-3 1-8-15,1 2-13 0,-4 0-5 16,0 1-9-16,0 0 13 15,-2 0 0-15,1 1 1 16,0 0-12-16,-3 13-1 16,-4 11-16-16,-8 39-4 15,9-39-9-15,1 10-2 16,2-2-6-16,8 6 0 16,-1 0-2-16,2 10 0 15,1-13 0-15,-4-4-1 16,-1-6-10-16,6-3-31 15,-3-12-25-15,4-4-92 16,-3-7-36-16,5 0-36 16</inkml:trace>
  <inkml:trace contextRef="#ctx0" brushRef="#br0" timeOffset="407129.7342">24554 10836 291 0,'-6'-14'211'16,"-1"-3"-21"-16,4 9-53 16,13 0-66-16,11-4-38 0,13 0-15 15,8 1-19 1,18 0-1-16,-3-3 2 0,11 9 0 16,-15 8-1-16,0 2-8 15,-21 4-6-15,-16 7-4 16,-20 4 4-16,-22 0 1 15,-15 1 9-15,-15-3 6 16,-3-4 3-16,-9-4-13 16,17-1-108-16,-3-6-58 15,11 3-27-15</inkml:trace>
  <inkml:trace contextRef="#ctx0" brushRef="#br0" timeOffset="412981.6106">23474 11567 22 0,'-18'36'122'15,"11"-32"-51"-15,-3 1-13 16,3 0 13-16,-1 4-61 16,5-2-3-16,1 2 6 15,4 1 5-15,0 4 12 16,1-1 4-16,0 7 1 15,-1-2-5-15,-2 10-3 16,1-3-12-16,0 3-5 0,0 1-4 16,0 4-2-16,-1-4-3 15,3 5 1-15,-2-4-1 16,7 0 0-16,-1-6 0 16,1 0 0-16,4-5 0 15,2 5 1-15,-1-4-1 16,-4 12 1-16,4-8-2 15,-8 4-29-15,-2-5-17 0,-6-1-55 16,4-9-18-16,-6 4-29 16</inkml:trace>
  <inkml:trace contextRef="#ctx0" brushRef="#br0" timeOffset="413390.0707">23358 12098 237 0,'-61'22'45'0,"64"-17"25"15,4 9-73-15,3-2 4 16,3 4-1-16,-1-5 1 16,4 6-1-16,3-6 0 15,0 4 1-15,-5 0 0 16,0 4 8-16,-1-5 1 0,-2-1 4 15,-3-1-1-15,3-4 1 16,-4 0-6-16,2 0-2 16,1-1-5-16,2-3-67 15,-4 0-19-15,-1 0-20 16</inkml:trace>
  <inkml:trace contextRef="#ctx0" brushRef="#br0" timeOffset="413679.8826">23785 12086 381 0,'-1'-5'118'0,"0"-2"23"15,0 3-107-15,1 3-17 16,-1 0-14-16,0 1-5 0,0 0-3 15,1 0 3 1,-1 1 5-16,0 0 5 0,-4 12 2 16,-6 12 0-16,-25 37-4 15,1-28-10-15,-2 0-16 16,-16 6-25-16,2-8-10 16,-5-2-39-16,11-6-43 15,3 0 12-15,21-9-30 0</inkml:trace>
  <inkml:trace contextRef="#ctx0" brushRef="#br0" timeOffset="430839.3906">23211 12740 81 0,'-30'-41'82'0,"24"34"-8"15,2 0-7-15,4 10-3 16,2-9-12-16,4-4 10 16,0 3-14-16,2 3-9 15,-3 1-13-15,0 4 1 16,0 5-2-16,0 1 15 15,-1 1 5-15,-2-1 6 16,0 5-11-16,-4 3-8 16,-2 1-17-16,-3 5-4 15,0 1-5-15,-6 8-2 16,-5 0-1-16,1 5 0 16,-9-2 0-16,-5 6 0 15,4-7 0-15,-7 2 1 16,7-6-1-16,0 5 0 15,9-13-1-15,-1-4-1 16,11-5-3-16,2 0-1 16,7-12 0-16,5 3 0 15,3-1 1-15,4-2 1 16,1-3 2-16,7 2 8 16,3-3 2-16,10 0 3 15,1-4 1-15,8 0 4 0,-3-5-6 16,9 2 1-16,1-1-2 15,6 2-1-15,-4-1-3 16,7 5-2-16,-14 4-4 0,0-1 0 16,-19 3-2-16,-3 4 1 15,-11-1-1-15,-3-2 0 16,-12 3 2-16,5 0 0 16,-2-6-1-16,0 3-10 15,-1 0-6-15,0 0-15 16,0 0-23-16,-2 0-113 15,-14-1-33-15,-6-1-41 16</inkml:trace>
  <inkml:trace contextRef="#ctx0" brushRef="#br0" timeOffset="431207.8983">23358 12885 668 0,'-52'-51'150'0,"50"44"50"15,-2 8-198-15,6 2-8 0,-2-3-9 16,0 0 9-16,0 0 5 16,2 1 2-16,-2 2 1 15,2 12 2-15,-2 3 9 16,-8 41 13-16,2-34 3 15,2 9 1-15,4 2-2 16,1 12-8-16,6-4-13 16,4 5-4-16,-6-4-1 0,4 2-1 15,1-10 0-15,-8-1-11 16,-4-7-5-16,6-1-7 16,-5-9-3-16,-8-1-5 15,2-5-8-15,0-4-24 16,-2-7-55-16,9-4-90 15,8-6-14-15</inkml:trace>
  <inkml:trace contextRef="#ctx0" brushRef="#br0" timeOffset="431718.4068">23542 12974 607 0,'32'-13'142'0,"-47"6"49"16,14 1-203-16,-3 2-84 0,8 4-6 16,-6 0 3-16,2 0 3 15,0 2 59-15,0 2 77 16,-2 21 8-16,1 33-1 15,-2-28-1-15,9-7-31 0,4 5-6 16,-3-7-6-16,7 3-2 16,3-4 0-16,0-3 0 15,-1-7 2-15,9 0 2 16,-2-13 1-16,1-2 2 16,-5 0 0-16,0-5 2 15,-8-3 0-15,-5 0 2 16,-6-5 0-16,-5-3 0 15,-5 1 1-15,-2-4 0 16,-2 2-4-16,-11-9 0 16,3 1-1-16,1 0-5 15,-4 5-1-15,2 1-1 16,13 7-1-16,-6 3 0 16,1 4-1-16,11 3-4 15,-5 5-1-15,8 3-2 16,5 7 0-16,4 1-4 15,3 0-31-15,15-2-121 0,-5 2 26 16</inkml:trace>
  <inkml:trace contextRef="#ctx0" brushRef="#br0" timeOffset="432178.9055">23929 12649 673 0,'39'-30'164'0,"-41"27"46"16,4 4-192-16,0 1-22 16,-2-2-4-16,0 0 2 0,2 3 5 15,8 18 0-15,22 40 1 16,-16-30 4-16,-6 4 3 15,3 7 4-15,-5 0 2 16,7 8 1-16,-8-3-4 16,9 10-1-16,-6-8-4 15,0 2-2-15,-5-8 0 16,-4 1-1-16,-7-14-8 16,-4-4-36-16,8-5-39 15,-11-10-145-15,4-7 0 0</inkml:trace>
  <inkml:trace contextRef="#ctx0" brushRef="#br0" timeOffset="432574.9735">24279 12781 484 0,'12'-12'179'0,"0"2"8"16,-2 8-127-16,-1 2-38 15,-5 1-22-15,-2 3-10 16,-3 3-10-16,0-7 11 16,-1 0 1-16,-8 4 1 15,-14 5 10-15,-46 16 26 16,37-14-7-16,-5 2 4 0,1 3-1 16,-6 5 1-16,10-3-17 15,-2 5-3-15,10-3-5 16,6 0-2-16,13-2 1 15,10 2 1-15,13-2 1 16,11 1 1-16,5-2 1 16,12-2 0-16,-6 2-2 15,8-2 0-15,-6 1 0 16,7 0 1-16,-7-2 1 0,5 0 1 16,-5 1 0-16,-1-4-2 15,-8 3 3-15,-2 3-104 16,-6 1-116-16,-12 5 8 15</inkml:trace>
  <inkml:trace contextRef="#ctx0" brushRef="#br0" timeOffset="443508.4198">23941 13713 312 0,'29'-53'128'0,"-30"38"9"15,-4-9-68-15,0 9-26 16,4-6-13-16,-2 9-12 0,-3-1 14 15,0 5 13-15,-4 0-28 16,-1 5 2-16,-3 1 2 16,1 3-19-16,-6 2-20 15,-2 1 19-15,-5 0 1 16,1 3-1-16,-5 1 0 16,5 4 0-16,1 7 0 15,3-3-2-15,0 11 0 16,4-2-1-16,4 6 0 15,2-4 0-15,1 5 1 16,1-10 0-16,6-3-1 16,-1-6 1-16,7-1 0 15,8-5 1-15,6-2 0 16,5-2 2-16,7-7-1 0,-3-2-3 16,4-4-20-16,-4-1-9 15,-2-2-3 1,-6-1 1-16,-2-6 4 0,-6 2 22 15,-7-4 12-15,-7 4 5 16,2-1 14-16,-4 5 3 16,-3 3 3-16,4 3 1 15,3 5 1-15,-1 4-22 16,1-1-9-16,2 0-8 0,0 0-1 16,0 0-4-16,0 0 9 15,0 0 4-15,1 1 2 16,0 0-2-16,5 8 0 15,3 4 1-15,26 35 3 16,-30-32 1-16,7 2 2 16,-3 1-1-16,4 3 0 15,0-2 0-15,1 6 2 16,-1 1-2-16,2 7 1 16,-4-2 0-16,1 5-4 15,-6-3-1-15,-1 4 0 16,-8 0 1-16,-6 2 0 15,-7-5 1-15,-5-1 2 16,0-9-1-16,-6-6 5 16,-1-8 4-16,-4-6 5 0,4-5 2 15,-4-4 6-15,7-10 0 16,-3-5 2-16,8-3-12 16,0-12 0-16,5-3-6 15,7 0-6-15,10 3-5 16,12-4 4-16,7 10-3 15,15 1-3-15,4 5-9 16,8-2-51-16,-4 9-35 16,6-1-81-16,-8 6-49 0,-1-2 3 15,-8 4-48-15</inkml:trace>
  <inkml:trace contextRef="#ctx0" brushRef="#br0" timeOffset="444124.4594">24039 13759 674 0,'33'27'110'16,"-27"-31"45"-16,8 3-263 0,-4 1-49 16,4 2-13-16,-1 4 57 15,2-1 37-15,-10 1 81 16,1 0 69-16,-1-3 21 16,-4-2 19-16,0 3-21 15,-1-4-7-15,0-1-25 16,0 0-15-16,1-1-23 15,0 1-7-15,10-3-8 16,-2-1-3-16,1-2 1 16,31-27 7-16,-33 22 2 0,-4-2 13 15,-5 1 6-15,-4-1 4 16,-4 2-1-16,-7 7-5 16,-2 2-10-16,-3-1-7 15,1 4-6-15,-1 4-7 16,4-2 0-16,3 4-2 15,0 4-1-15,6 0-1 16,-4 0 0-16,1 0 1 16,4 0 0-16,5 0 3 15,0 2 1-15,8 0 2 16,0 1 2-16,6 2 5 16,4 1 0-16,2-1 7 15,6 0 3-15,9 0 5 16,2-3-4-16,8-2-2 15,-1-4-8-15,4-1-17 16,-4 0-22-16,-3-6-47 16,-6-2-44-16,-2-1-156 0,-14-8 4 15</inkml:trace>
  <inkml:trace contextRef="#ctx0" brushRef="#br0" timeOffset="444726.4862">24407 13609 793 0,'-2'1'154'0,"0"0"48"16,1 0-244-16,0 0-86 15,-2 0 0-15,3 7 27 16,0-1 43-16,4 6 42 15,-3 1 76-15,3 38 22 16,-6-32 1-16,2 3-10 16,-2-3-23-16,-3 0-7 15,5-7-20-15,0 1-9 16,0-3-10-16,4-3 0 16,-3-2-3-16,-2 0 1 15,-3-4 2-15,4-2 1 16,-1 0 1-16,0-1 1 0,-1 0 0 15,0 0 0-15,0-2-1 16,0-1 6-16,-11-15 5 16,-16-40 3-16,36 31-1 15,7-4-2-15,4 2-9 16,12-1-6-16,5 8-5 16,-6 5 1-16,2 7 0 15,0 8-1-15,-11 2 0 0,3 9 0 16,-5 7 0-16,-9 5 0 15,-1 2 3-15,-5 4 0 16,-6 1 2-16,-3-3-1 16,2-1 1-16,-5 0-1 15,7-3 0-15,5 1-1 16,-6-3 1-16,1 2 0 16,-6-6 0-16,0 7 1 15,-8-9 0-15,0-2-9 16,0-3-7-16,5-1-23 15,-3-6-29-15,9-3-124 16,5-5-51-16,6-7-44 16</inkml:trace>
  <inkml:trace contextRef="#ctx0" brushRef="#br0" timeOffset="445505.3431">24616 13694 726 0,'-1'-1'172'16,"0"1"57"-16,0 0-206 15,0 1-48-15,0 1-4 16,0-1 0-16,1 1 2 16,1 5 2-16,0-5 24 15,1 3 9-15,-1-3 12 16,0-1 13-16,0 0 14 0,1-1-13 15,4 0-17-15,-5-1-1 16,2-1-13-16,7-12-16 16,0-6 10-16,33-37 8 15,-28 41-13-15,-2-3-3 16,-1 9 4-16,-3 1 1 16,-2 4 4-16,-6 1 3 15,-4 4 4-15,1 0-1 16,0 0 0-16,0 1 2 15,-5 3 3-15,-9 5 4 16,-31 39-1-16,42-30-1 16,-2-4-3-16,6-2-2 15,9 4-3-15,5-1 3 16,-1-6 1-16,8 1 4 16,1-3 2-16,4-1-3 15,8-4-3-15,2-1 0 16,-4-4-5-16,1-5-5 0,-9-2-1 15,-7-1 0-15,-6-3 0 16,-7-9 0-16,-6 2 3 16,-6-5 4-16,-4 0 0 15,-7 0 4-15,4 5 2 16,1 4-3-16,4 5-2 0,2 3-5 16,7 7-4-16,-2 4-3 15,0 3 1-15,3-5 2 16,0 2 3-16,-1-1 3 15,-5 9 3-15,-1 4 3 16,-5 33 1-16,22-32 1 16,8-2 0-16,8 0-3 15,5-2-2-15,4 1-1 16,0-3-1-16,-1 2-1 16,-3-2-1-16,-8 0 1 15,-7-1-1-15,-4 3 5 16,-11 2 3-16,-13 4 7 15,-4-2 3-15,-14 5 4 16,-5-4-3-16,3 1-4 16,-4-4-6-16,1 0-3 15,10-6-295-15,7-5 98 16</inkml:trace>
  <inkml:trace contextRef="#ctx0" brushRef="#br0" timeOffset="469158.8789">23370 14113 126 0,'-12'-17'149'16,"0"5"-11"-16,5 1 18 16,7 4-39-16,-7-2 0 15,10 3-29-15,0-1-7 16,-6 2-26-16,3 1-3 16,0 3-17-16,-1 0-7 15,1 1-12-15,0 0-3 0,-1 0-6 16,0 0 0-16,0 1 1 15,-5 8 1-15,-9 14-2 16,-31 41-1-16,21-34-1 16,-1 7-2-16,-2-4 0 15,0 6 0-15,-9-5-1 16,-2 7 1-16,-1-10 0 0,-4 7-1 16,-2-7 1-16,8 11 0 15,2-7-1-15,-3 7-1 16,9-9 1-16,0 3 0 15,6-13 0-15,2-3-1 16,8-9 2-16,3-1-2 16,7-5-1-16,0-5-21 15,2 0-16-15,2 0-82 16,0-2-131-16,1 1-2 16,9-2-105-16</inkml:trace>
  <inkml:trace contextRef="#ctx0" brushRef="#br0" timeOffset="469668.5246">23539 14327 168 0,'27'-7'94'16,"-5"-3"-12"-16,-3-1-30 0,-2 1-13 15,4 4 17 1,-12-2 32-16,2 4 27 0,-6 4 28 16,-5 0-21-16,-5-1-22 15,4 1-33-15,0 0-27 16,-2 0-27-16,1 1-5 15,-5 4-3-15,-5 3 3 16,0 5 0-16,-32 33 1 16,37-34-2-16,-5 3 0 15,2-1-3-15,-2 5-1 16,-1 2-2-16,-3 5 1 16,4 6 0-16,0 4-1 15,0-1 1-15,-3 6 0 16,5-3-1-16,-5-2 1 15,0-1-1-15,2-1 1 0,1-7 0 16,1-2-1-16,1-5 1 16,3-3-2-16,3-7-2 15,2-1-33-15,2-4-18 16,5-2-43-16,2-3-40 16,3-5-114-16,-2 1 15 15</inkml:trace>
  <inkml:trace contextRef="#ctx0" brushRef="#br0" timeOffset="470116.8494">23692 14459 583 0,'47'-72'195'0,"-49"66"21"15,4-1-158-15,6 2-32 16,2 5-30-16,6-3 15 16,5-1-9-16,-2 2 8 15,-3 2 5-15,0-1 11 16,-3 4 6-16,-6 5 10 16,3 1-3-16,0 4-1 15,1 1-5-15,3 6 7 16,3 5-7-16,7 8 1 15,3-3-4-15,7 16-5 16,4-8-12-16,3-4-3 0,-5-8-5 16,1 8-1-16,-7-16 0 15,-5 5-1-15,-5-2-1 16,-3 1 0-16,-6-9-1 16,-4 1 1-16,-5-4-1 15,-1 0 1-15,-1-4 0 16,-1-1-7-16,1-3-15 15,0-2-30-15,0 0-13 0,0-1-54 16,0 0-39-16,0 0-131 16,1-1 9-16</inkml:trace>
  <inkml:trace contextRef="#ctx0" brushRef="#br0" timeOffset="470436.2298">24313 14351 703 0,'-42'-83'206'0,"39"77"47"16,4 4-204-16,11 7-12 15,9 4-14-15,10 1-24 16,4 5 2-16,8 3 0 0,-4 2 0 15,1 6-1-15,-5-2 1 16,7 5 0-16,-9 2 8 16,7 2 16-16,-2-3 6 15,7 7 5-15,-7-3 2 16,11 0-9-16,-9-3-14 16,6 4-6-16,-11-10-25 15,1 3-112-15,-13 2-165 16,-13-2-2-16</inkml:trace>
  <inkml:trace contextRef="#ctx0" brushRef="#br0" timeOffset="474029.7974">21941 15224 310 0,'84'2'132'15,"-85"1"-3"-15,-1-2-55 16,-2-1-53-16,4 0 2 16,0 0 4-16,0 1 6 0,3 1-1 15,-1 2 9-15,2 5-5 16,2 2-4-16,-1 3-4 15,9 43-10-15,-17-30-9 16,0 11-4-16,-3 0-2 16,1 11-1-16,-7-12-4 15,6-1-11-15,6-8-8 16,0 5-75-16,-1-20-95 0,6 1 1 16</inkml:trace>
  <inkml:trace contextRef="#ctx0" brushRef="#br0" timeOffset="474549.8944">22108 15250 716 0,'-10'-9'209'15,"6"7"40"-15,-4-3-190 16,11 7-57-16,13-8-6 15,0 4 2-15,8-8 0 16,5 5 3-16,3-6 3 16,-3 5 1-16,4 1-5 15,-7 1 0-15,0 4-1 16,-3 7 0-16,-4 4-1 0,-9 2 0 16,-3 7 1-16,-7-2-5 15,-14 1-8-15,-1 0-1 16,-10 3-2-16,-5-3 2 15,-10 4 5-15,5-2-203 16,-7 2 213-16,4-3 1 16,1-3 0-16,14-3-1 0,1-3 212 15,11-7-215-15,7 0-3 16,7-4 0-16,4 1 0 16,-1 0 1-16,6 2 2 15,-1 0 2-15,0 4 1 16,-2 0 0-16,7 2 1 15,-2 2 1-15,5 5 3 16,-2 1 0-16,6 6 0 16,0 2 0-16,2 1 0 15,2-3-2-15,-1 3-3 16,-6-7-10-16,-2-1-54 16,-5-4-48-16,-6-1-120 15,-5-8-29-15</inkml:trace>
  <inkml:trace contextRef="#ctx0" brushRef="#br0" timeOffset="475166.0544">22387 15411 825 0,'1'-2'229'15,"-1"1"40"-15,0 0-236 16,0 2-62-16,3 1-33 16,9 17-29-16,19 34 16 15,-18-30 1-15,-6 2 40 0,-4 1 21 16,-3 1 18-16,-2 4 13 16,-4-7 3-16,-2-6 2 15,1-5-2-15,2-5-1 16,0-7-12-16,5-3-2 15,2-6-2-15,-2 7 0 16,0-1 1-16,5-19 0 16,11-40 0-16,-13 27 1 15,-3 0 0-15,1-1 7 16,-3 7 2-16,2-1 2 16,1 8 0-16,3 3-1 15,-1 10-10-15,6 5-3 16,-1 3-3-16,1 3-3 15,-4 5-1-15,8 3 2 16,-2 2 1-16,1 4 0 16,2 1 2-16,5 1 0 0,-2-1 0 15,0-1 1-15,-2-7-1 16,2 2 0-16,-8-5 1 16,-2-2 0-16,-6-1 22 15,0 0 21-15,-2-5-9 16,0 0 1-16,0 0 1 15,0-5-22-15,-8-18-21 16,-10-38 9-16,16 31-2 0,3-4-2 16,-5 6 0-16,0 2-2 15,10 8-2-15,-4 2-33 16,-4 8-32-16,13 3-155 16,-1 1-59-16,10 4-61 15</inkml:trace>
  <inkml:trace contextRef="#ctx0" brushRef="#br0" timeOffset="475663.7994">22861 15191 788 0,'-11'12'208'0,"1"-1"55"15,4 1-219-15,-1 1-37 16,5 0-7-16,3-1-5 15,-2 1-13-15,0 7-9 0,1-1-1 16,-4 3 0-16,-6 1 5 16,-3 3 12-16,-5-1 12 15,-2 2 2-15,4-4 1 16,0-4 2-16,6-5 3 16,2-6 0-16,7-8-2 15,6-10 1-15,5-4-4 16,7-11-3-16,5-4 0 0,2-8 0 15,-8 3-1-15,6-6 1 16,-3-1-1 0,3-1 0-16,-4 5 0 0,12-5 0 15,-8 8 0-15,1 10-2 16,-8 6 0-16,-1 7-2 16,-6 10 0-16,-6 4-1 15,-2 9 3-15,-3 9 0 16,-6 1 1-16,-1 9 1 15,0-2 0-15,-2 3 0 16,6-6-1-16,5 3 1 16,2-5-1-16,4 1-1 15,2-8-13-15,-3 0-50 16,2-4-42-16,-2 0-105 16,-1-8-27-16,-2-3-55 15</inkml:trace>
  <inkml:trace contextRef="#ctx0" brushRef="#br0" timeOffset="475835.9886">22923 15365 121 0,'-91'-34'124'0,"72"35"-12"15,2 4-11-15,5-3-32 16,4 0-16-16,7-1-28 16,10-2-6-16,5-1-11 15,6-4 3-15,6 1-3 16,12-5-2-16,-4 0-10 0,13-1-126 15,-10 2 36-15</inkml:trace>
  <inkml:trace contextRef="#ctx0" brushRef="#br0" timeOffset="476019.2801">23100 15326 737 0,'4'98'203'0,"-14"-79"47"16,5-5-201-16,0 7-90 16,9 0-31-16,-7 9-31 15,-1 3-35-15,-11 11-111 16,-3 1 42-16</inkml:trace>
  <inkml:trace contextRef="#ctx0" brushRef="#br0" timeOffset="476532.7818">23478 15453 872 0,'-46'94'209'15,"48"-99"67"-15,3-1-305 16,13-1-133-16,9 0-120 16,-1-5-48-16</inkml:trace>
  <inkml:trace contextRef="#ctx0" brushRef="#br0" timeOffset="476700.5816">24190 15369 945 0,'13'8'243'0,"1"-1"71"15,4-5-285-15,5 0-333 16,3-4 88-16</inkml:trace>
  <inkml:trace contextRef="#ctx0" brushRef="#br0" timeOffset="476865.8222">24964 15229 1114 0,'23'17'315'0,"0"-9"69"16,-15 14-332-16,12-12-180 16,0-2-252-16,3-4 9 15</inkml:trace>
  <inkml:trace contextRef="#ctx0" brushRef="#br0" timeOffset="478168.0102">22604 15776 923 0,'0'-6'165'15,"2"1"82"-15,14-4-296 16,0 0-3-16,9 3 13 16,-5-1 29-16,6 3 35 15,-2 6 39-15,8 3 3 16,-9 1-2-16,2 9-11 16,-5 1-18-16,0 9-17 15,-10 2-3-15,5 8-5 16,-4-1-5-16,-5 10-2 15,-2-4-1-15,0 9 0 0,2-3-1 16,-2 5 0-16,4-9 1 16,0 3-2-16,-2-11 0 15,-3-2-26-15,0-8-16 16,-5-4-47-16,-6-8-37 16,3-4-188-16,-2-5 29 0</inkml:trace>
  <inkml:trace contextRef="#ctx0" brushRef="#br0" timeOffset="478615.5109">22572 16242 631 0,'-21'12'250'0,"12"-2"-13"16,5-1-150-16,11-1-90 16,9 0-22-16,6 1 3 15,4-3 17-15,-1 1 21 16,-1 2 15-16,2 1 7 16,1 0-4-16,0 2-2 15,-1 2-19-15,2 1-7 0,-6 2-5 16,2 1 0-16,-3-5-1 15,2 5 0-15,-3-8-1 16,7-4 1-16,-3-7 1 16,7-6 2-16,-8-6 0 15,4-5 2-15,0-3-1 16,2-8 1-16,-11 3-1 16,4-9 1-16,-16-1-1 15,-6-6 0-15,-9 4-1 16,-1-1-1-16,-3 9-2 0,7 10-7 15,0 5-13-15,5 5-43 16,12 6-43-16,8 1-166 16,5-8 4-16</inkml:trace>
  <inkml:trace contextRef="#ctx0" brushRef="#br0" timeOffset="479301.3161">22846 16735 109 0,'-1'-3'148'16,"0"1"10"-16,0 0-8 15,0 1 6-15,-1 0-22 16,2 0 2-16,-2 1-37 16,1 0-5-16,0 1-23 0,0 0-9 15,0 9-26-15,0 7-9 16,-1 36-11-16,3-29-3 15,1 3-7-15,2 11-2 16,-2 1-3-16,4 9 0 16,-2-6 0-16,2 1 0 15,-6-9-1-15,-1-2 1 16,3-11-11-16,-2-2-53 16,0-13-60-16,4-17-163 15,2-14-19-15</inkml:trace>
  <inkml:trace contextRef="#ctx0" brushRef="#br0" timeOffset="479628.9651">22797 16674 940 0,'-41'-23'290'15,"36"26"39"-15,6-2-259 16,11-5-45-16,6-4-30 15,8-2-1-15,4 0 5 16,11-3 1-16,-6 1 0 16,8 3 0-16,-2 8 1 15,1 6-2-15,-7 7-1 16,-2 6 0-16,-14 7 0 0,-6 1-1 16,-13 1 2-16,-5 3-1 15,-7-2 1-15,-12-2-1 16,-2-5 0-16,-12 1 1 15,2-5-6-15,-6 3-8 16,11-4-12-16,1-4-45 16,16-6-35-16,2-7-212 15,10-5 26-15</inkml:trace>
  <inkml:trace contextRef="#ctx0" brushRef="#br0" timeOffset="480047.3615">23114 16802 1018 0,'24'46'277'0,"-35"-32"64"16,8-6-282-16,12-1-55 15,7-2-19-15,6-1 1 0,-3-7 1 16,-1 6 0-16,-2-2 9 15,-2 0 5-15,-1 1 0 16,0 6 0-16,-3 0 0 0,-1 8 0 16,0-1 0-16,-5 5 0 15,2-3 0-15,-4 0 0 16,-1-6 0-16,-2-1 2 16,-1-6 1-16,-4 1 3 15,2-5 1-15,1-1 2 16,3 0-1-16,-2-1 1 15,0-1-3-15,-12-25-2 16,-7-38-4-16,28 31-5 16,5 0-7-16,4-2-27 15,4 11-20-15,5 2-18 16,-3 3-55-16,2 4-82 16,-1 7-55-16,-2-1-17 15,-7 5-83-15</inkml:trace>
  <inkml:trace contextRef="#ctx0" brushRef="#br0" timeOffset="480412.2861">23479 16864 794 0,'-10'15'226'0,"3"0"66"15,5 1-231-15,4-2-35 16,2-1-9-16,1-1-13 15,-2-3-12-15,4 1 10 16,-3-3 2-16,-2-5-1 0,-1-4 5 16,0 1 3-16,-1 0 0 15,0-1-1-15,2-3-1 16,3-18-5-16,45-40-14 16,-38 36-5-16,1-4-4 15,-10 5-2-15,-1 4-2 16,-4 7 9-16,-8 2 4 15,-2 7 3-15,-5 6 3 16,-1 4 2-16,-5 2 2 16,7 2 0-16,-5 0 0 15,8-2 0-15,4-4-8 16,9-1-24-16,4-10-105 16,9-4-132-16,8-9-15 15</inkml:trace>
  <inkml:trace contextRef="#ctx0" brushRef="#br0" timeOffset="480665.2648">23702 16420 986 0,'26'-34'341'16,"-36"44"30"-16,4 1-268 15,5 11-52-15,5 2-43 16,1 10-5-16,1 4-2 15,0 10 0-15,-3-7 0 16,0 8 0-16,0-6-1 0,-3-1-23 16,4-9-16-16,0-2-50 15,-3-8-33-15,4-2-33 16,-2-7-133-16,-1-3-46 16,0-5-16-16</inkml:trace>
  <inkml:trace contextRef="#ctx0" brushRef="#br0" timeOffset="480787.8978">23718 16829 702 0,'-65'-80'319'15,"53"79"-2"-15,16-4-163 16,13 0-95-16,21-10-27 16,22-7-346-16,34-25 102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5" units="cm"/>
          <inkml:channel name="Y" type="integer" max="17401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6168" units="1/cm"/>
          <inkml:channelProperty channel="Y" name="resolution" value="1000.057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2T19:46:56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10692 4194 317 0,'0'1'63'16,"0"0"32"-16,0 0-96 0,-1 0 3 15,0 1 0-15,0-1 10 16,-1 0 9-16,-1 0 19 16,-7 3 7-16,-6 5 12 15,-32 10-7-15,29-17-10 16,5-2-18-16,1 5-8 15,3-4-13-15,-1 3 2 16,5-3 1-16,-1-2 2 16,-2-4 1-16,0 4 4 15,-2 1-1-15,2 3 0 16,0 0-1-16,1-1-3 16,-2 2-5-16,4 5-3 15,-4-3-2-15,7 1-5 16,-3 5-1-16,4 0 1 0,3-6 1 15,2 1 2-15,-6 9 3 16,3-3 4 0,0-1 3-16,-6 11 5 0,1-6 1 15,-3 5 1-15,-2-3 0 16,-3 5-1-16,-1-12-3 16,-2 11 2-16,1-3-1 15,-8 4 0-15,3 4-1 16,-2 0 0-16,-2-1-3 15,-1-1 5-15,7-4 1 16,3-2 0-16,-1-1-2 0,10 3-1 16,2 0-6-16,1 2-2 15,-1 4 0-15,3 0 0 16,-4 1 0-16,0-2 0 16,0 0 0-16,-1-3 0 15,-2 1 0-15,3 4 0 16,2 0 0-16,0-1-1 15,2-4 0-15,6 0 0 16,-1-17 0-16,6 14 1 16,0-6 1-16,7 4 1 15,0 1 1-15,0 14 1 16,-2-9-1-16,2 1 0 0,-7 4 0 16,2-5 4-16,-3 1 1 15,-4 3 2 1,2 2-2-16,-2-10 1 0,-2 6-4 15,1-2-1 1,0-9-3-16,1 1 2 0,1 1 0 16,1 0 3-16,1-4-1 15,1 0 2-15,3-4-2 16,2 6-1-16,-2-7-2 16,8 2 0-16,-2-2-1 15,0 3 1-15,3-5 1 0,-2-4 3 16,-4-2 1-16,0-3 1 15,-1-3 0-15,-6-7 1 16,5 0-2-16,2-2 1 16,-2 2-1-16,3-4 2 15,-4 3-1-15,2-1 0 16,-1-8-1-16,5-5-1 16,-6 1-2-16,6-6 0 15,-7-1-2-15,2-1-1 16,-6-6 1-16,5 1-1 15,-6 2 0-15,5-7 0 16,-1 5 0-16,1 2 0 16,-3-3 0-16,11-6-1 15,-4 0 0-15,7-10 0 16,-1 10-1-16,10-4 1 0,-12 7 0 16,8-1 0-16,-9 7 1 15,1-3 3-15,-7 11 3 16,-4-6 0-16,-7 11 0 15,0 0 3-15,-9 0-3 16,-2-9 3-16,0 12 0 16,-2-9 4-16,0 10 1 15,-2-11-2-15,-6 17-4 16,10-6-1-16,1 12-5 16,-5-9-3-16,7 14-1 15,1-6 0-15,-3-2-2 16,-2 5-31-16,-4-1-32 0,-2-1-146 15,-4-5-84-15,-5-1-52 16</inkml:trace>
  <inkml:trace contextRef="#ctx0" brushRef="#br0" timeOffset="3277.2027">11243 7150 448 0,'-89'-43'127'0,"88"33"24"16,10 1-125-16,13-1-20 15,4 1-10-15,11 9 1 16,1-10 2-16,15 10-2 15,-4-1 0-15,15 3 13 16,-3-7 7-16,19 15 11 16,-3-4 3-16,18 2 5 15,1-7-12-15,17-2-5 16,-9 0-10-16,18-8-2 16,-18-1-3-16,6 0 0 15,-17 4-1-15,3-6 1 16,-21 6-2-16,1 2 1 15,-15 0 0-15,-6 2-1 16,-14 3-1-16,-3 2-28 16,-13-3-42-16,6 3-122 15,-7 1-1-15</inkml:trace>
  <inkml:trace contextRef="#ctx0" brushRef="#br0" timeOffset="5971.0259">22586 4562 32 0,'-4'-6'23'0,"1"0"1"0,1 3 4 16,-4-3 15-16,2 3-1 16,4-4 23-16,0 0 12 15,-8 4 15-15,6 0-8 16,1-7-16-16,-7 9-22 16,5 3-11-16,3-4-15 0,0 2-6 15,-1-1 11-15,1 0 4 16,0 0-2-16,0-1 1 15,-1-1-11-15,0 1 0 16,-3 0-3-16,-9-3 0 16,0-4-4-16,-33-16-4 15,37 26-6-15,3 0-2 16,-4 2-2-16,-2 4-1 16,2 4 2-16,-4 8-1 15,1-3 1-15,-1 9 1 16,0-2-1-16,-2 4 1 15,2-4 0-15,0 7 1 16,4-7 0-16,2 1 0 16,5-3 0-16,-1 8 1 15,1 1-1-15,-1 6 0 16,-2-3 0-16,-2 4 1 0,2-6 0 16,-2-1 1-16,-3-5 1 15,1 8 2-15,3-5 0 16,-2-2 2-16,2 1-1 15,4 1-1-15,2-11-2 16,1 3-1-16,-2 1 1 16,3-4-1-16,0-3 0 15,3 5 0-15,0-1-1 16,2-3 1-16,3 6 0 0,2 2 1 16,0-2 0-16,6 2 0 15,-3-1 0-15,3-5 0 16,2-4-1-16,2 5 1 15,-4-4 0-15,7-5 2 16,0-3 1-16,-1-1 2 16,-1-9 1-16,0-1 3 15,-7-3 0-15,-4-6 2 16,-1 0 0-16,-1-6 0 16,5-10-3-16,-6-7 2 15,2 1-3-15,2-8 1 16,-1 0-2-16,-1 3-1 15,12 1-3-15,4-9 0 16,-6 0-2-16,1-4 1 16,-4 5 0-16,-6-3 0 15,-7 10 7-15,-1 3 6 0,-3 5 2 16,-7-6 1-16,-3 11 1 16,-3 7-6-16,0 3-6 15,-3-6 0-15,2 11-2 16,2-6 1-16,3-5-3 15,1 6 0-15,3 7-2 16,7-6-1-16,-5 11 0 16,-4-2-3-16,7-1-1 0,-13 6-3 15,-3 4 0-15,-6-1-1 16,-2 4 2-16,-11 3 1 16,11 1 4-16,-5 7-64 15,7-2-64-15,5-1-103 16,6 3-52-16</inkml:trace>
  <inkml:trace contextRef="#ctx0" brushRef="#br0" timeOffset="6854.3782">22780 6951 573 0,'-39'43'113'16,"39"-43"55"-16,9 6-170 16,5 3-3-16,19 2 0 15,3-4 6-15,15 2 1 16,0-7 11-16,14 0 13 16,-4-3 7-16,10-3 16 15,-5-2 6-15,11 5 5 16,-11 0 2-16,14 3-12 0,-1 1-14 15,9-1-6 1,-7-1-14-16,14 1-16 0,-16 1 4 16,4 5 0-16,-14-2-2 15,4-2 0-15,-21-5 1 16,-5-2 1-16,-13-5 0 16,-12 4 5-16,-14-2 0 15,-6 8 2-15,-3-3-2 16,-5 2-119-16,4-2-156 15,1 1 9-15</inkml:trace>
  <inkml:trace contextRef="#ctx0" brushRef="#br0" timeOffset="127832.9064">22393 13382 61 0,'54'-37'57'0,"-54"37"24"16,0 0-1-16,0-1 19 15,0 1 28-15,0 0-32 16,0 0-16-16,0 0-4 16,0 0-22-16,0 0-18 15,0 0 0-15,0 1 4 16,0 5-6-16,2 7-4 15,0 0-10-15,23 38-3 16,-15-36-10-16,7 0-1 16,0 2-1-16,5 1 0 15,-9-1 0-15,9 5 2 16,-9 4 0-16,0 8 2 0,-10 4-1 16,-4 6 0-16,-5 0-2 15,6 5 1-15,-7-10-4 16,1 3 1-16,7-8-3 15,-1 0 1-15,0-8 0 16,8-1 0-16,3-10-23 16,-4 0-32-16,4-3-16 0,-9 0-22 15,-1-5-3-15,-3 8 19 16,-1-6 28-16,-5-3-24 16,11-3-37-16,-7-2-14 15,2-10-52-15</inkml:trace>
  <inkml:trace contextRef="#ctx0" brushRef="#br0" timeOffset="128594.4283">22530 13439 28 0,'-12'1'88'0,"-5"-5"25"0,0 6 11 16,-4 0-1-16,9 0 17 15,-5 0-26-15,9 8-23 0,-4-2-26 16,5 4-12-16,-3 6-29 16,1 3-18-16,-5 7-17 15,0 6 15-15,-11 11-1 16,-3 2 0-16,-5 2 0 16,3-6 0-16,-2-6-1 15,11-9 0-15,4-8 1 16,6-9 0-16,3-3-1 15,9-8 1-15,-1-11 3 16,5-4-1-16,8-12 0 16,-1-5 0-16,0-18 0 15,-1 0-3-15,1-9 1 16,-3 5-1-16,2 1 6 16,-3 13 5-16,2 4 8 15,-1 12 3-15,3 2 0 16,-2 7-7-16,2 2-4 0,1 6-9 15,2 0 0-15,-2 3 1 16,0 1 1-16,1 1 1 16,-1-1 4-16,1 3 2 15,5-2 2-15,3 1 0 16,7 1-1-16,6 2-2 16,4-2 0-16,-3 3-4 15,5-2-1-15,-6 1-2 16,-3 2-2-16,-4 2-2 15,4 4 2-15,-8 2-1 16,4 4 3-16,-7-1-1 0,-2 5 2 16,-6-1 0-16,2-2 0 15,-7-2-1-15,2 2 0 16,-1-4-1-16,0 0 1 16,-1-3-1-16,6-2-59 15,0-1-166-15,0-9-46 16,-3-6-101-16</inkml:trace>
  <inkml:trace contextRef="#ctx0" brushRef="#br0" timeOffset="130431.0661">21594 14264 78 0,'1'-1'54'0,"-1"0"56"16,0-2 15-16,-1 1-38 15,-2-6 5-15,2 4 17 16,-1 0-56-16,-2-3-3 15,-3-3 10-15,-7 3-3 16,-33-33 1-16,34 31-13 16,3 3-12-16,-1 0-13 15,-2 5-6-15,-1 2-8 0,-7 6 0 16,-1 5-1-16,-8 12-1 16,5 1 0-16,-4 4 6 15,7 1-2-15,1 1-1 16,11-10-2-16,2 0-3 15,13-7-6-15,6-2-2 16,7-8 1-16,11 1 1 16,2-5 5-16,8 0 0 15,-4-1 0-15,3 5 0 16,-9 3 0-16,-4-1 2 16,-6 4 1-16,-9 1 3 15,-5 2 2-15,-10 6 1 16,-8 5-1-16,-10 9 0 15,1-1-3-15,-8 2-1 16,4-4-1-16,3-6 0 0,9-11 0 16,2-8-26-16,10-8-26 15,9-16-79-15,8-9-79 16,11-16-29-16,4-4-71 16</inkml:trace>
  <inkml:trace contextRef="#ctx0" brushRef="#br0" timeOffset="130660.9895">21665 14112 196 0,'-13'4'207'0,"3"1"-46"0,4-2-8 15,4-3-109-15,2 4-8 16,0-4-23 0,0 0 6-16,0 1 8 0,8 14 3 15,0 7-4-15,11 38-4 16,-3929-24-8-16,7826 9-2 15,-3921-2-1-15,3 10-2 16,-6-3-1-16,6 4-9 16,-2-7-29-16,4-6-142 15,-2-12-28-15,7-3-63 16</inkml:trace>
  <inkml:trace contextRef="#ctx0" brushRef="#br0" timeOffset="130855.2164">21611 14490 610 0,'-49'-56'139'16,"56"48"56"-16,7-2-178 16,2-4-6-16,5-2-5 15,3-3 1-15,-3 1-22 16,5 2-149-16,1 5-33 15,-4 6-58-15</inkml:trace>
  <inkml:trace contextRef="#ctx0" brushRef="#br0" timeOffset="131283.6941">21772 14494 554 0,'-4'11'111'0,"6"-6"54"16,5-8-166-16,3 3-1 15,3-4-1-15,6-2 5 16,0-2 0-16,5-3 0 16,5-2 0-16,0-2 0 15,-2 1 0-15,5-6 1 0,-6 3-1 16,-4-2 2-16,1-2 0 15,-9-4 4-15,-3 6 0 16,-11-2 3-16,-4 4-1 16,-9-1-2-16,-1 6 17 15,-6 6 7-15,2 8 0 16,-1 8 13-16,-3 6 6 16,-1 9-16-16,1 2-4 15,1 2 4-15,6 0-17 16,5 1-4-16,7-5-5 0,6 2-5 15,6-5-6-15,7-2 0 16,5-3 1 0,8-5 6-16,5-8-25 0,7-11-224 15,1-10 72-15</inkml:trace>
  <inkml:trace contextRef="#ctx0" brushRef="#br0" timeOffset="131912.1793">22231 14301 601 0,'24'19'174'16,"-30"-11"32"-16,3 3-148 15,4 1-55-15,1 5 13 0,2-1 9 16,-2 4 3-16,2-2-3 15,1 5 1-15,-3-3-13 16,2 1-3-16,-2-4-4 16,0 1-1-16,-2-7-1 15,3-5 0-15,-3-3 1 16,-1-2 2-16,1-2 0 16,0 0 0-16,0-2 0 15,0-3-1-15,0-12-2 0,-2-35 1 16,0 37 5-16,-1-3 1 15,3 5-2-15,1 4-2 16,1 1-2-16,4 2-7 16,3 4-3-16,-1 3 1 15,1 1 3-15,0 6 3 16,-2 0 2-16,-7 5 2 16,3 1 0-16,-2 4 0 15,1-1-3-15,2 2-1 16,7-2-2-16,-4-2 0 15,-2-5-1-15,3-1 3 16,-6-8 2-16,0-3 2 16,-2-5 1-16,0 7 1 15,0-1-2-15,5-18-3 16,9-40-2-16,-2 26-1 16,0 1 0-16,6-2-3 0,-2 6 0 15,2 4-2-15,-5 13 2 16,0 10 2-16,-1 10 3 15,-3 10 3-15,-2 7 0 16,-2 6-27-16,-5 1-31 16,1 2-57-16,7-6-45 15,7 0-116-15,7-10-4 16</inkml:trace>
  <inkml:trace contextRef="#ctx0" brushRef="#br0" timeOffset="132288.318">22983 14026 427 0,'-14'-47'103'0,"14"38"38"15,-4 2-122-15,-3 2 0 16,-5 7 19-16,0 5 47 0,-3 2 14 16,0 3 14-16,4 1-7 15,4 11-17-15,3 2-46 16,5 12-15-16,2 4-15 15,5 14-1-15,0-2-5 16,5 6 1-16,0-6 0 16,3 2-34-16,0-11-41 15,4-11-205-15,-2-11 21 16</inkml:trace>
  <inkml:trace contextRef="#ctx0" brushRef="#br0" timeOffset="132631.3748">23156 14282 645 0,'-10'8'171'0,"0"5"51"16,6-1-186-16,2 7-1 16,2 0-9-16,1 2 0 15,-1-2-4-15,9 3-3 16,-1-8-6-16,4-4-3 15,-1-5-5-15,13-8 2 16,-5-8 1-16,6-10 2 16,5-2-2-16,-4-10 1 15,-10 3 0-15,-4-7 0 0,-6 7 1 16,-7-2 2-16,-8 11-1 16,-11 5-3-16,0 13-7 15,-11 9-12-15,-4 13-6 16,3 11-20-16,4-1-18 15,9 0-41-15,18-5-27 16,10-10-129-16,10-12 8 0</inkml:trace>
  <inkml:trace contextRef="#ctx0" brushRef="#br0" timeOffset="132963.0067">23620 14165 202 0,'-19'13'342'15,"-1"6"-103"-15,-7 2-104 16,4 0 130-16,0 4-183 16,6-2-30-16,6-3-13 15,9-1-18-15,7-1-7 16,5-4-13-16,9-3 1 16,-2-9 0-16,12-4 2 15,-2-7 1-15,6-8 0 16,-4-6-1-16,2-5 1 15,-9 0-1-15,-7-6 3 16,-12 4 0-16,-12-3 3 16,-7 9-1-16,-7 5 1 0,-6 9-4 15,-7 8-2-15,1 12-4 16,-2 6-8-16,7 2-23 16,8 1-60-16,11 2-57 15,11-11-146-15,14-2-23 16</inkml:trace>
  <inkml:trace contextRef="#ctx0" brushRef="#br0" timeOffset="133228.0605">23908 14025 780 0,'-19'19'219'0,"-5"5"63"16,7 0-224-16,7 11-17 15,3-1-16-15,5 10-10 16,5 0-10-16,2 9 0 16,-4-8 0-16,4 9 2 15,0-8 0-15,-1-1 1 16,-5-7-35-16,1 0-45 16,-6-15-19-16,3-1-35 15,1-13-32-15,1-9-59 16,-1-11 0-16,1-12-31 0</inkml:trace>
  <inkml:trace contextRef="#ctx0" brushRef="#br0" timeOffset="133441.5192">23835 14535 83 0,'8'-169'209'16,"-2"107"-17"-16,-1 9 14 15,1-9-9-15,0 13-58 16,6 5-25-16,3 15-54 16,6-1-18-16,1 16-19 15,10 0 8-15,3 2 2 16,2 0 19-16,6 3 3 15,-10-2 3-15,-5 4-11 16,-6 5-5-16,-10 5-12 16,-15 8-1-16,-5 6 1 0,-28 10-4 15,-10 0-3-15,-18 11-23 16,-8-2-44-16,-4 1-305 16,25-14 73-16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5" units="cm"/>
          <inkml:channel name="Y" type="integer" max="17401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6168" units="1/cm"/>
          <inkml:channelProperty channel="Y" name="resolution" value="1000.057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5T19:31:40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8266 5549 291 0,'-23'40'166'0,"12"-34"-5"0,8 2-61 16,4-1-11-16,7-2-19 15,7 3 8-15,6-5-3 16,1 0 6-16,7-9-19 16,1-3-4-16,-4 5-14 15,3 2-14-15,2-10-12 16,-6 7-5-16,-1-3-5 16,4-7-6-16,-11 4 3 0,3 7 3 15,-4-3 0-15,1 3-1 16,-10 4 2-16,1-4-44 15,-9 3-29-15,-2 8-100 16,-5 2-103-16,-1 3-13 16,0-1-88-16</inkml:trace>
  <inkml:trace contextRef="#ctx0" brushRef="#br0" timeOffset="333.6754">8373 5685 349 0,'-44'92'165'0,"50"-93"52"16,5 11-70-16,1-25 4 15,12 4-9-15,3 2-22 16,4-2-36-1,0-1-26-15,-1 13-7 0,2-8-18 16,3-6-5-16,-10 4-12 16,0 0-3-16,-3-1-4 15,-8 0-1-15,-10 10-2 0,2-3 3 16,-3 2-3-16,-6-1-8 16,3 2-30-16,-1 0-83 15,0-1-107-15,0 0-103 16,0 0-75-16</inkml:trace>
  <inkml:trace contextRef="#ctx0" brushRef="#br0" timeOffset="1451.6375">9062 5390 190 0,'29'-33'168'0,"-27"28"-28"0,0 7 7 16,-8 5-90-16,6-8-10 15,0 0 5-15,0 1-19 16,-1 0-17-16,1 0-3 15,0 0 15-15,-1 0 32 16,0 0 6-16,1 0 1 0,-1 0 0 16,-1-1-22-16,-1 0-35 15,-9 0-6-15,-1-2-2 16,6 1-2-16,-43 0-2 16,38 5-1-16,-1-5-1 15,-12 17-1-15,-5 10-1 16,10-15 1-16,-1 10-1 15,-7 16 0-15,13-5 0 16,5-14-1-16,3 19-1 16,-1-16-1-16,15 1-1 15,-1 0 2-15,6-2 1 16,6-15 2-16,6 8 2 16,-1-4 3-16,3-12 3 15,0 4 2-15,-4 0 3 16,0-13 1-16,2-3 2 15,-2 2 1-15,-6-1 1 0,1 0 2 16,-11 12 6-16,-6-6-4 16,-10 10-3-16,-5 0-4 15,-5 11-7-15,2-9-7 16,-10 4-1-16,15-2 2 16,-3 9-1-16,12-11-6 15,-5 6-3-15,11-4 1 16,2-7 2-16,18-16 1 15,-4 5 7-15,7 0 4 0,10-1 10 16,-8 3 2-16,3 4 4 16,-6 1 1-16,-3-3 0 15,-10 7-12-15,-6 6-1 16,-5 4-3-16,-2-3 8 16,2 5 7-16,-3 10 5 15,-2-5 1-15,5 1 1 16,5-2-10-16,-10 13-6 15,9-10-5-15,0 7 0 16,-4 4-2-16,-1 4 1 16,2-11 0-16,1 5 2 15,3-5 1-15,-3 1 2 16,-1-7 0-16,4-5 2 16,-5-4 1-16,0-10-39 15,6-6-33-15,-3-3-152 16,-4 0-83-16,9-18-56 0</inkml:trace>
  <inkml:trace contextRef="#ctx0" brushRef="#br0" timeOffset="2066.0085">9593 5456 226 0,'57'-50'262'0,"-61"46"-41"15,7 7-12-15,-9 0-97 16,6-4-39-16,0 0-18 15,0 0-30-15,0 0-10 16,0-1-5-16,0-1 0 16,0 1 5-16,1-4 12 15,1-5 7-15,-2 3 4 16,0 4-8-16,0 1-9 16,-1 1-16-16,-1 0-7 15,-8-3-3-15,-10-2-1 0,-38 12 2 16,38 10 1-1,-6 8 1-15,-4 11-1 0,9-3 0 16,-3 0-1-16,3-2 2 16,0-4 0-16,14-7 3 15,4-2-3-15,6 4 0 16,-3 7 2-16,12-10 3 16,2-1 3-16,-3 0 3 0,10-5 2 15,5-11-2-15,-1 4 0 16,-4 2-1-16,6-12 2 15,-5-6 1-15,-4 8 3 16,-2-3-1-16,3-3 2 16,-7 5-2-16,0-4-2 15,-1-1-2-15,-4 5 0 16,-5 3-9-16,2-5-38 16,-3 8-28-16,-1-2-179 15,0 0-60-15,1 0-62 16</inkml:trace>
  <inkml:trace contextRef="#ctx0" brushRef="#br0" timeOffset="2599.6074">9927 5407 511 0,'-1'-12'243'16,"5"3"-15"-16,-3 3-127 15,-9 0-18-15,7 15-29 16,-8 8-21-16,7-2 18 16,-3 8-4-16,-2 0-13 15,-2-1-1-15,9-4-11 0,-6 3-2 16,5-8-5-16,0 16-3 15,4-2-6-15,-2-3-2 16,6 7-1-16,-5 4-1 16,3-18 2-16,11-1 0 15,-6-7 0-15,-2 7 2 16,6-14 0-16,9-6 5 16,-5-3 1-16,3 3 2 15,2-23 1-15,9 3 1 16,-12 2-3-16,10-13 2 15,-7 4-2-15,-8-4 3 16,-6 1 5-16,-2-5 23 16,-16 8 21-16,1 0 0 15,0 8-3-15,-2-4-6 16,1 9-7-16,2 9-9 16,5-2-16-16,0 9-6 15,5-1-8-15,-1 1-26 0,-2 1-14 16,0 1-39-16,0 0-58 15,2 0-285-15,-2 0 32 16</inkml:trace>
  <inkml:trace contextRef="#ctx0" brushRef="#br0" timeOffset="6675.9816">9025 4668 294 0,'-77'-24'212'0,"72"26"5"15,1-3-59-15,10-3-3 16,-6 4-44-16,-2 0-21 16,2 0-37-16,0 0-18 15,0 1-23-15,0 0-8 16,0 0-8-16,0 10-1 0,0 8 2 15,4 41-1-15,-5-34 1 16,0-8 2-16,7-4 2 16,-4 10 1-16,2-13 3 15,5-1 14-15,-2 12-31 16,-4 4-76-16,0-6-136 16,1-4-45-16,-7 0-119 15</inkml:trace>
  <inkml:trace contextRef="#ctx0" brushRef="#br0" timeOffset="7344.7916">9270 4669 310 0,'1'-1'210'0,"0"0"5"16,0 0-67-16,0 1-35 15,0 0-45-15,0 0-26 16,1 0-41-16,-2 0 0 16,3-1 3-16,4-1 3 15,11-3 3-15,32-10 4 16,-33 5-8-16,6 0-2 16,4-2-3-16,-6 0-2 15,-4 4 0-15,0 11-2 0,-6-2 0 16,-6 3 2-16,4-2 2 15,-11 9 4-15,-7 1 2 16,-3 15 3-16,-4-4 0 16,0 14 0-16,6-11-3 15,-2 10-3-15,-5 5-2 16,0-3-2-16,11-20-2 0,-4-3-3 16,7-3 1-16,0-13-2 15,16 2 0-15,-12 0 3 16,-1 10 5-16,11-18 17 15,9-2 12-15,-4-4 10 16,0 22 9-16,9-16-1 16,-3 4-14-16,-5-9-7 15,-5 17-9-15,-1-13-7 16,-3-1-3-16,-2 6 0 16,-5 3-1-16,1-7-1 15,-2 7-16-15,-1 0-37 16,1 0-38-16,-1 4-101 15,0 8-115-15,1-11-20 16</inkml:trace>
  <inkml:trace contextRef="#ctx0" brushRef="#br0" timeOffset="9002.7458">9913 4641 360 0,'-36'28'195'16,"32"-32"-2"-16,6 2-77 16,-10 3 0-16,5 0-39 15,-7-1-9-15,15 2-14 16,-10-10-17-16,11-3-13 0,3-7 3 15,-4 13-2-15,-2-2 8 16,13-2-4-16,-5-1 2 16,-8 11-8-16,11-14-5 15,0-4-9-15,-5 5-3 16,-9 12-6-16,11-8-3 16,0-5-1-16,-1 14-1 15,-2 4 0-15,10-7-1 16,-3-2 1-16,-7 7 1 15,-6 4 2-15,4 0 2 16,-6 1 3-16,-1 7 3 16,0-3 0-16,-3-1 1 15,1 2 0-15,-2 5 0 16,-5-4-1-16,-5 8-2 16,7-9-1-16,0-6 0 15,3 1-1-15,-3 1-1 16,9-12 0-16,-1 6-1 15,5-2-1-15,-7-1-2 16,2 0 0-16,0 0 0 0,0 0 1 16,0 0 1-16,0 0 0 15,2 0 0-15,-2 0-1 16,10-1 1-16,3 0-1 16,-3 2 1-16,32 11 1 15,-27 0-1-15,2-6 0 16,-3 4-1-16,-3 3 1 15,1-6 5-15,-2-7 4 0,-9 11 11 16,0 9 5-16,-1-11 15 16,-3-6 4-16,-10 20 4 15,0-1-7-15,0-21 0 16,-5 18-13-16,5-6 5 16,3-19-3-16,-7 3 4 15,4 14-3-15,0-24-1 16,-2 9-11-16,4 5-4 15,9-10-7-15,-3 0-22 16,3 0-27-16,1 15-128 16,7-7-216-16,4-7 4 15</inkml:trace>
  <inkml:trace contextRef="#ctx0" brushRef="#br0" timeOffset="14475.8368">10306 15155 480 0,'-13'11'211'0,"6"-6"23"16,4-5-119-16,3 0-7 15,0-7-17-15,-2 5 15 16,1 1-14-16,1 0 9 16,0 0-26-16,0 0-3 15,0 0-26-15,1 0-4 16,1 1-16-16,26 5 2 16,40 11-8-16,-21-14-98 15,3-4 100-15,11-9 2 0,1-2 1 16,3-10-5-16,-10 4 92 15,8-2-102-15,-11 9-1 16,-7-10-6-16,-8 8 2 16,-7 5 2-1,-17 2-2-15,-4-1-1 0,-3 11 4 16,-10 2 5-16,3 2 1 16,-2 3 4-16,5-5-3 15,-3 2-11-15,0 5-22 16,-3-10-17-16,4 4-75 15,-12-4-167-15,1-2-135 0,-8-17-64 16</inkml:trace>
  <inkml:trace contextRef="#ctx0" brushRef="#br0" timeOffset="14859.2206">10793 14913 572 0,'-71'-55'285'16,"65"56"13"-16,-1 1-96 16,5-3-65-16,2 1-38 15,0 0-33-15,0 0-14 16,0 0-24-16,1 0-22 16,0 0 24-16,17 8-2 0,33 19-7 15,-23-12-5-15,-3 4-6 16,8 4-6-16,-7-1 3 15,4 0 0-15,-11-4 1 16,5-3 2-16,-13-4 3 16,0 9 17-16,-10 5 5 15,-2 9 15-15,-12-1 0 16,-4 8 7-16,-8-5-12 16,-7-1-3-16,3-3-14 0,1 0-2 15,6-12-10-15,9-7-4 16,8-2-3-16,1-8-105 15,7-4-262-15,-3-7-101 16,-3-1-158-16</inkml:trace>
  <inkml:trace contextRef="#ctx0" brushRef="#br0" timeOffset="19312.257">15397 4764 125 0,'-3'-2'141'16,"0"-3"3"-16,1 3-13 15,-1-1 11-15,-4-10-21 0,3 7 6 16,2 3-24-16,0 1 5 16,0 0-26-16,0 0-11 15,-1 0-26-15,1 1-13 16,0 0-22-16,0 1-6 16,0 0-6-16,0 1-2 15,-2 15 0-15,2 3 0 16,0 36 1-16,10-25 1 15,-1 7 1-15,2-9 1 16,1 10 1-16,-1 9 2 16,-5-6 0-16,-1-3 0 15,-3-6 1-15,-3-6 0 16,4-13-1-16,-2 0-25 16,2-6-25-16,-1-3-147 15,0-7-84-15,-1 2-46 16</inkml:trace>
  <inkml:trace contextRef="#ctx0" brushRef="#br0" timeOffset="19696.359">15316 5122 138 0,'-45'23'158'0,"40"-6"-10"16,-1-1-16-16,3 4-19 16,5-8-31-16,1 13-16 15,2-7-26-15,9-1 9 16,-2-4-11-16,7 2 2 16,4-11-3-16,0-2-3 15,-6-6-16-15,13 6-4 16,-5-3 3-16,-3-6 9 15,3 7 14-15,6-16 11 16,-10-7 3-16,5-7-4 16,1-4-4-16,1-8-16 15,-3 8-12-15,2-17-1 16,-5 3-6-16,1 4-6 16,-10 16 1-16,-3-1-31 15,-2 28-20-15,-7 10-251 0,-7 11 47 16</inkml:trace>
  <inkml:trace contextRef="#ctx0" brushRef="#br0" timeOffset="21891.6125">14313 13928 212 0,'-33'-41'266'0,"36"37"-44"0,-4 2 16 15,-7 4-82-15,5-2-21 16,3-1-50-16,-1 1-18 16,-2 0-30-16,2 0-17 15,0 1-19-15,0 1 4 16,-4 14 0-16,-1 10 5 16,3 32 12-16,1-19 6 15,2 4-7-15,5 11 3 16,4 1-5-16,-6 12-1 15,5-9 4-15,2 12 0 16,0-9-3-16,-8 10 0 16,16-6-6-16,4 7-3 15,-10-10 0-15,0 3 1 16,9-8-2-16,-25 10 0 16,12-8-3-16,13 11 0 15,-12-12-1-15,1 11 0 16,10-15-1-16,-13 3 0 0,-1-5-1 15,6 14-2-15,-12-10 7 16,9 9 8-16,-7-9 13 16,-4 0 5-16,6-1 3 15,-1 0-5-15,-5-7-7 16,3 11-13-16,-5-4-5 16,-7-3 1-16,13-8-4 15,-4-3 1-15,0-10-2 16,5-2-1-16,-2-22-3 0,-9-1-3 15,11 2-1-15,1-8-12 16,-5-9-21-16,10 10-88 16,-4-4-105-16,-7-15-162 15,-7-2-59-15</inkml:trace>
  <inkml:trace contextRef="#ctx0" brushRef="#br0" timeOffset="23688.0524">14275 13958 547 0,'5'-73'226'0,"-3"73"7"15,-2 0-145-15,13-2-25 16,-12 5-30-16,20-2 0 16,9 1 2-16,5 0 12 15,3-2-6-15,10-2 5 16,3-4-3-16,8-3-1 0,4-3-7 16,17-5 6-16,0 2-8 15,17-5 1 1,-5 5-5-16,21-6-2 15,-6 9-12-15,21-4-1 0,-17 10-5 16,12-3-2-16,-9 7-1 16,14 0-2-16,-18-4 0 15,15 0 0-15,-15 4-1 16,7-6-1-16,-20 2 0 0,10 4 0 16,-20-3 0-16,2 3 0 15,-14 2 0-15,-3 2 1 16,-11-1-1-16,-7 3 2 15,-12 2-2-15,-10 0 1 16,-11 1 0-16,-18 5 5 16,4-1 3-16,-10-3 2 15,-7 4 3-15,3-1 10 16,3-3-3-16,-10 1 0 16,4-2 1-16,8 0 0 15,-4-2-15-15,-3 1-1 16,11-9-4-16,-5 8 0 15,1-5-2-15,1-1 8 16,0 0-5-16,0 1-1 16,0 0-2-16,0 0-2 15,-2 0-3-15,1 0 3 16,0 0 1-16,0 1 1 0,0 0 0 16,0 0 1-16,-1 0 1 15,1 0-1-15,0 0-2 16,-4 1-1-16,-2 3 0 15,2-3-2-15,-7 9 0 16,-35 41 1-16,37-37 0 16,-2 8 4-16,0 0 1 15,8-3 0-15,0 0 1 0,1 10 2 16,4-6-4-16,0 7 6 16,-2 5 2-16,2 5 1 15,-3 1 0-15,0 10 1 16,-6-1-5-16,-1 13-1 15,1-4-1-15,3 14 2 16,2-6 1-16,1 7 0 16,3-9-1-16,0 7 2 15,3-9-2-15,1 7-1 16,-1-11-1-16,4 12 0 16,-1-4-2-16,-1 3 0 15,-1-11 0-15,-1 7 0 16,-3-10 0-16,0 4 0 15,0-8-1-15,-1 8 3 16,3-7 2-16,-2 0 2 16,3-8-1-16,-2 5 1 0,0-7-3 15,-2 1-3-15,2-5 0 16,-1-1 1-16,-5-13-1 16,1 1 0-16,-2-10 0 15,-4-3 6-15,-1-4 4 16,2 2-4-16,-1-10 2 15,-1 5 6-15,3-5-5 16,-4 3-4-16,-4-5 4 16,-1 8-3-16,-4-1-3 0,-8-6-1 15,1 1-1-15,-5 2 2 16,-9-8 0-16,-5-3 0 16,3 8-2-16,-8-4 0 15,-1-6-2-15,1 3 0 16,4 2-1-16,-9-5 0 15,4-5 0-15,-7 5 1 16,4 8-1-16,-12 2 2 16,8-2 0-16,-9 8 1 15,4-2-1-15,2-5 1 16,3 3-3-16,-9 8 1 16,7-8-2-16,-8 12 1 15,0-5-1-15,-5 0 0 16,1-2 0-16,0 11 4 15,11-13 4-15,8 9 6 0,14-7 4 16,13 4 4 0,4-17-2-16,2 9-3 15,1-12-6-15,-6 2-2 0,-1-5-6 16,-2 9-1-16,0-3-1 16,-4 8 0-16,4-1-1 15,-6 2 0-15,3-2 0 16,-2 7 1-16,7-8-1 15,-8 9 0-15,10-4 0 16,2 3 0-16,-7-12-1 0,5 8-2 16,11-8-5-16,7 2-11 15,9 1-2-15,19 6 1 16,-10-7-13-16,9 2-78 16,-2 9-30-16,-2 2-367 15,-7-1 25-15</inkml:trace>
  <inkml:trace contextRef="#ctx0" brushRef="#br0" timeOffset="43910.7452">15198 14300 317 0,'1'1'309'0,"0"0"-72"16,0 0 8-16,0 0-152 16,1 0-33-16,-2 0-24 15,0 0 6-15,2 1-14 16,-1-1 15-16,0 0 14 16,0 0 22-16,3 1-3 15,6 2 9-15,0-1-16 16,1-1-4-16,0-1-19 15,3-1-9-15,30 1-16 16,-31 2-5-16,-1-4-8 0,1 3-2 16,-2-2-2-16,2 3-1 15,-5 1 1-15,3-1-1 16,0 1 1-16,-6-4 0 16,-3 1-1-16,1-5 2 15,-3 4 5-15,-1-1 14 16,-1 1 16-16,2 0 6 15,-2 0 4-15,1 0-8 16,-1 0-14-16,-9 0-16 16,-9 0-7-16,-34 6-6 15,33-5 4-15,-2 1-1 16,0 2 0-16,5 1-1 16,6-5 0-16,4 4 0 15,4-1-3-15,8 0 0 16,-7-4-2-16,3-1-3 0,0 1 1 15,0 0 3-15,0 0 4 16,0 0-1-16,0 0 2 16,0 1 1-16,0 0-3 15,3 0-2-15,0 0 3 16,11 3 0-16,-1 2-1 16,33 16 0-16,-31-16 0 15,2-2 1-15,-2-3 0 16,3-4 0-16,-4-3 1 15,-2 1 0-15,-2 1 1 16,-2 1 5-16,-4 3 3 0,-4 3 11 16,-1 0 11-16,0-2-4 15,0 0-7-15,-3 0 1 16,3 0-11-16,-13 1-11 16,-8 0 5-16,-29 6 2 15,34-8-5-15,-1 4 1 16,6-3-1-16,5 0-2 15,2 0 1-15,3-1-1 16,0 1-3-16,2-1-5 16,0 1-6-16,0-1-5 15,0 0-4-15,0 0-5 16,2 0 20-16,5-1 7 16,13 1 5-16,32-2 6 15,-33 2 5-15,2 4-14 16,1-6-1-16,-4 5 0 0,-2 1 0 15,0-1 0-15,-4-1 0 16,-4 4 0-16,-5-2 0 16,1 1 5-16,3-4-1 15,-7-1-26-15,0-1-29 16,-1 1-431-16,0 0 104 16</inkml:trace>
  <inkml:trace contextRef="#ctx0" brushRef="#br0" timeOffset="44763.4453">14638 14332 57 0,'-5'2'181'0,"-4"2"-38"16,3 1 14-16,0-4-1 15,4 1-40-15,-6 2 12 16,7-2-22-16,1-2 5 15,0 0-21-15,0 0 7 16,0 0-6-16,1 1-7 16,-1 1-17-16,3-1 1 15,5 4-20-15,4 2-11 0,7 1 6 16,37 12 14 0,-27-18-6-16,5-2 9 0,9-5-7 15,6-5 4-15,3 1-11 16,8-1-2-16,-8 2-11 15,8 0-3-15,-6 5-10 16,3-1-1-16,-14 2-5 16,4-2 1-16,-15 3-3 15,1-5 0-15,-11 3-2 16,-3-4 2-16,-3 5 3 16,-1 2 2-16,-11 0-2 0,1-1-9 15,-4 6 12-15,-1-7-6 16,-1 2 0-16,0 0 1 15,-2 0 7-15,3 0-13 16,-1 0 7-16,0 0-64 16,1 0-55-16,0 2-389 15,0-2 51-15</inkml:trace>
  <inkml:trace contextRef="#ctx0" brushRef="#br0" timeOffset="46195.0859">15526 14048 379 0,'-78'36'249'0,"75"-30"-39"15,0-9-70-15,6 2-48 16,-3 1-50-16,-1 0 10 15,0 0 11-15,1 0-10 0,-1 0-5 16,0 0-7-16,0 0-5 16,1 0-18-16,0 0 24 15,0 0 3-15,1 0 11 16,2 0-2-16,9-1-2 16,3 0-25-16,33-2-8 15,-35 4-11-15,2 2-2 16,-3 3-3-16,1-1 0 15,0-2-1-15,3-4-1 16,0 4 0-16,2-2 0 16,-1 2 0-16,3 1 0 15,-3 3-1-15,-3 1 2 16,4-1-1-16,-1 2 1 16,-3-1 0-16,0-1 3 15,-3 2-1-15,-5 0 3 16,-1 1 1-16,-2 3 0 15,-1-2 0-15,1 1 5 16,0 0 1-16,0 1 2 0,2-1 0 16,2 4 1-16,-1-1-7 15,2 1-3-15,-2 1-3 16,1 2 0-16,-3-3 2 16,0 2 14-16,-2-1 4 15,1-2 7-15,-3-4 3 16,1 5 2-16,1-4-12 0,-4 4 0 15,4-5-8-15,-1 6-2 16,1 0-5-16,4-2-2 16,-1 0-4-16,-4 5 3 15,6-5 0-15,-4-5 3 16,-3 1 1-16,6 0 2 16,-4-7-3-16,1 3 2 15,-2-3-1-15,-1-4-3 16,0 0-2-16,0 0 0 15,0 1-3-15,0 0-1 16,0 1 1-16,3 4 1 16,-1-3 0-16,-1-1-1 15,0 2 2-15,0-3-10 16,-1 0-13-16,0 0-35 16,0 0-32-16,0 0-96 15,0 0-106-15,0 1-143 0,0-2-47 16</inkml:trace>
  <inkml:trace contextRef="#ctx0" brushRef="#br0" timeOffset="46690.3342">15802 14563 367 0,'-34'-7'331'16,"33"9"-42"-16,0 1-21 15,2 0-119-15,-1-3-27 16,0 0-46-16,0 0-5 15,0 0-11-15,0 1-8 16,1 0-10-16,5 8-7 16,-1-2-15-16,0 5-15 15,41 27 4-15,-27-25 1 16,-3-14-3-16,9 9 8 16,-8-10 3-16,8-3 10 15,-9-7 2-15,7-4 6 16,-9-6-6-16,5-6-2 0,-7 5-7 15,-1-10-4 1,-5 1-5-16,4 1-2 0,1 2-2 16,-3 2-3-16,-1 10-1 15,4 2 1-15,-3 4-2 16,-8 6-4-16,0 1-22 16,3 1-109-16,-4 2-132 0,0 0-175 15,1 1-90-15</inkml:trace>
  <inkml:trace contextRef="#ctx0" brushRef="#br0" timeOffset="84969.8428">6359 13380 235 0,'1'-2'183'15,"0"0"4"-15,0 1-33 16,1 0 0-16,-1 0-27 16,2-2-2-16,-2 1-37 15,0 1-11-15,0-1-31 0,0 1-10 16,0 0-13-16,-1-1-4 16,0-1-6-16,0-2-6 15,2-12-3-15,-2-4 0 16,-5-33-2-16,4 27 2 15,-10 11 0-15,-9 3-3 16,10 8-6-16,-5 9-8 16,-5 10-3-16,6 11-11 15,1 5 0-15,-4 6 6 16,3-3 6-16,3 7 1 16,5-10 9-16,7 1-1 15,3-6-1-15,8-5 0 16,4-7 1-16,11-6-1 15,1-3 2-15,4-1 1 16,0-1 3-16,1-1 3 16,-6 0 1-16,-4 0 1 15,-2-2-1-15,-9 6 3 16,-4-1 1-16,-7 6 9 0,-8 4 2 16,-2 7 2-16,-3 0-2 15,-10 7-3-15,-7 6-9 16,-2 6-1-16,-1-10-1 15,1 5 1-15,9-12 0 16,12-13-1-16,4-7-2 16,6-15-4-16,10-6-1 15,3-2 0-15,7-5 2 0,3-11 5 16,-8 20 1-16,7-4 2 16,0 7-3-16,-12 13-1 15,0 9-1-15,2 1 3 16,-8 8 1-16,-3 9 3 15,-1 3 2-15,5 5-1 16,-6-5-4-16,-6 12-2 16,4-12-2-16,-5 9-2 15,-1-7 0-15,19 0-3 16,6-13-1-16,-3 0 0 16,5-13 1-16,13-5 2 15,-11-4 4-15,10-6 0 16,9-14-43-16,9-9-44 15,-9 0-219-15,1-12 13 16</inkml:trace>
  <inkml:trace contextRef="#ctx0" brushRef="#br0" timeOffset="85732.7913">6892 13564 736 0,'48'17'301'0,"-45"-15"7"16,-3-2-194-16,-4 2-20 15,4-3-43-15,0 0-41 16,-1 0 9-16,0-2-11 16,0 1-10-16,-5-19 3 15,-7-32 2-15,11 23 1 16,2 1 1-16,0 0 2 16,-7 7-2-16,-7 3 2 15,-7 9 0-15,4 4 0 16,6 5-3-16,-8 6-3 15,8 2-2-15,-1 20-4 0,-6 4 0 16,-5 10-1-16,9 3 3 16,10 10-1-16,8-15 1 15,4-1-1-15,7-5 0 16,1-6-2-16,4-10 1 16,4-11-3-16,-3-12 0 15,2-12-1-15,-3-5 1 16,-7-11-2-16,3 1 4 15,-12-1 2-15,-6 3 1 16,-3-10 3-16,-4 7 4 0,-9 5 6 16,12 8 4-16,3-2 14 15,3 17 3-15,7 2-1 16,2 3-8-16,-3 9-8 16,-7 13-14-16,7 9-5 15,-5 4 1-15,9 10 3 16,2 1 15-16,9 1-62 15,-6-7-64-15,11 9-234 16,-8-8-6-16</inkml:trace>
  <inkml:trace contextRef="#ctx0" brushRef="#br0" timeOffset="85961.965">7266 13573 729 0,'7'24'301'0,"-8"-22"21"15,0 22-170-15,5-2-85 16,-5 4-17-16,2 2-30 16,1 5-9-16,-3-8-1 15,0 4-96-15,2-5-208 16,-6 2-38-16,-5-10-153 15</inkml:trace>
  <inkml:trace contextRef="#ctx0" brushRef="#br0" timeOffset="86571.1133">7537 13212 632 0,'35'-38'354'0,"-36"44"-9"16,3-7-145-16,-2-3-61 15,0 4-64-15,-1 0-10 16,0-1-35-16,0 0-9 16,-1 0-7-16,2-1-7 15,-2-6-5-15,-1-5 4 16,-1-1-1-16,-19-32 2 16,15 38 0-16,-3 5-2 15,2 3-3-15,-2 10-4 16,-2-1-3-16,-3 11-1 15,2 10 0-15,-4 8 0 16,8 4 1-16,7 7 0 16,1-4-1-16,9-2-2 15,11-8 1-15,0-5 1 16,-1-4 1-16,11-7 4 16,-6-12-2-16,5-3-48 0,0-12-41 15,4-8-278-15,-6-2 29 16</inkml:trace>
  <inkml:trace contextRef="#ctx0" brushRef="#br0" timeOffset="86804.8478">7859 13331 831 0,'5'-3'336'15,"-15"7"6"-15,16-3-184 16,-9 9-128-16,5 2-14 16,-4 9-9-16,5 3-1 15,1 9-2-15,6 3-19 16,-9-2-35-16,0 2-216 16,-3-6-81-16,-11-9-78 15</inkml:trace>
  <inkml:trace contextRef="#ctx0" brushRef="#br0" timeOffset="87525.0861">8052 13181 618 0,'31'19'262'0,"-32"-22"7"16,0-6-139-16,3-2-83 16,-1-7-19-16,1 1-13 0,5-3-7 15,-2 1-5-15,-1-2 2 16,1 6 0-16,-6-6 0 16,-4 3 2-16,0-5 1 15,-3 3 6-15,-5-1 16 16,7 6 10-16,-3 2 12 15,-1 6-1-15,-4 9-9 16,4 5-19-16,-4 8-9 16,1 7-16-16,-2 9-2 15,5-2 0-15,3 0-1 16,6-4-1-16,-4 0-1 16,7-7 0-16,6-7 0 15,5-4 3-15,5-8 2 16,6-9 3-16,-2-6 1 15,-1-4 2-15,-6-5-1 16,-3 4 1-16,-4-5 1 16,-4 4 0-16,-4 3 3 15,-4 6 1-15,-4 5 1 0,2 4 24 16,-1 4 15-16,3-1-2 16,0 9 1-16,4 1 0 15,7 5-17-15,-1 4-9 16,7 12 12-16,2 1 3 15,5 8 3-15,-2 9-9 16,3 9-5-16,-7-3-12 16,-1 4-3-16,-3-3-3 0,-5-3 2 15,-5-12-1-15,-2 0 0 16,-2-8 0-16,-6-4-2 16,-2-9 3-16,-8-4 3 15,-2-8-2-15,-7-12 0 16,2-12-7-16,1-10-10 15,8-4-5-15,6-9-5 16,14 4-3-16,8-3-26 16,6 2-34-16,11-3-270 15,-4 7-88-15,-2 3-95 16</inkml:trace>
  <inkml:trace contextRef="#ctx0" brushRef="#br0" timeOffset="87788.0968">8407 13162 949 0,'-1'13'276'16,"0"-7"69"-16,3 1-263 15,0 5-37-15,-1 1-20 16,6-8-1-16,1 13-15 15,-6 4-1-15,2 1-1 16,-2-2-1-16,6 6-2 16,-3-9-8-16,8-4-28 0,3-11-71 15,0-2-47-15,2-10-193 16,4-9-7-16,2-12-78 16</inkml:trace>
  <inkml:trace contextRef="#ctx0" brushRef="#br0" timeOffset="87938.9928">8631 13146 364 0,'-4'-14'356'15,"0"6"-35"-15,-6 1-21 16,-1 7-98-16,4 8-28 16,3 2-81-16,2 3-23 15,4 5-32-15,6 2-10 16,-3 0-16-16,6 6-4 16,0 3-33-16,3 2-367 15,-13-4 111-15</inkml:trace>
  <inkml:trace contextRef="#ctx0" brushRef="#br0" timeOffset="88665.9251">8629 12668 776 0,'-1'5'363'0,"-1"-1"29"16,-1-1-199-16,3-3-50 16,0 0-67-16,0 0-26 15,0 0-40-15,1 1-7 16,3 10-1-16,3 18 5 16,6 36-3-16,-11-28 0 15,6-5 0-15,-2-5-2 16,5-9 0-16,1-6-16 15,4-11-16-15,-2-8-16 16,2-8-15-16,5-15-9 16,-2-8 10-16,-4-7 10 15,-1-4 15-15,-8 0 17 16,-6 9 9-16,-9 4 6 16,-3 6 10-16,-2 12 30 15,5 7 13-15,0 5 12 0,4 11-1 16,0 6-4-16,9 1-29 15,3 10-15-15,4 2-11 16,11 6-1-16,0 0-1 16,2 8 2-16,-3-3 1 15,5 4-11-15,-10-10-28 16,-4 0-163-16,-4-13-193 16,4-8-19-16</inkml:trace>
  <inkml:trace contextRef="#ctx0" brushRef="#br0" timeOffset="89174.9381">8878 12152 701 0,'-16'3'379'0,"3"-4"3"16,3 1-169-16,6-6-51 15,5-4-62-15,7-9-18 16,6-3-34-16,9-4-4 16,-4-6-12-16,10-2-11 15,-1 10-11-15,0 5-3 16,-3 3-4-16,5 10-8 16,-13 8-2-16,-2 9-1 15,-8 4-1-15,-8 18 1 16,-4 4 5-16,-11 13 5 15,2 1 1-15,-7 10 0 0,6-7-2 16,1 2 0-16,10-10-2 16,11-9-4-16,11-14 0 15,9-5 0-15,5-8 2 16,6 0 6-16,-2-6 7 16,8 1 0-16,-8 2 1 0,0 3 1 15,-11 3-4-15,-7 15 0 16,-13 4 9-1,-8 12 16-15,-8 5 13 0,-8 8 24 16,-2-6 7-16,-3 6-1 16,6-14-14-16,0-1-11 15,10-10-25-15,-1-1-20 16,3-8-40-16,-3-2 321 16,-4-5-823-16,-5-11 350 15</inkml:trace>
  <inkml:trace contextRef="#ctx0" brushRef="#br0" timeOffset="91161.9657">15530 16992 415 0,'28'2'267'0,"-28"-2"13"0,-5-8-87 16,-1 5-21-16,4 0-56 15,-4-8-24-15,2 1-50 16,3-11-15-16,2-5-20 16,-2 2-2-16,2 4-2 15,1-8 0-15,-5 13-1 16,4 4 2-16,-5-3 1 15,-7 12 0-15,-9 15-3 0,-13 4-3 16,-3 10-4-16,-8 21 0 16,5-1-1-16,1 5 3 15,15-2 2-15,7 5 0 16,11-18-4-16,11-1 3 16,12-8 4-16,10-10 9 15,10-9 7-15,11-4 14 16,-2 1 1-16,7-9 1 15,-11 5-8-15,0 1-4 16,-12 6-9-16,-7 4-1 16,-9 9-2-16,-7 13 2 15,-10-2-1-15,-14 13 0 16,-6-7-2-16,-9 15 0 16,-1-14-2-16,-16 11-1 15,2-16 1-15,-2 0 0 16,4-19-2-16,-3-8 1 15,16-14-2-15,8-13-1 16,11 2-2-16,8-15-2 0,9 5 0 16,8 3 0-16,4 1 0 15,1 4-1-15,2 17 1 16,2-1 0-16,-6 6 1 16,6 11 3-16,-3 6 2 15,-6 3 8-15,-5 9 6 0,0 6 3 16,-8 14-2-16,-3-4 0 15,4 10-6 1,1 1-6-16,-8 8-2 16,8-18-2-16,8-13-2 0,6 3-10 15,3-7-34-15,18-51-144 16,2 0-225-16,10-17-4 16</inkml:trace>
  <inkml:trace contextRef="#ctx0" brushRef="#br0" timeOffset="93654.8339">16126 17086 496 0,'8'-35'268'16,"-9"48"13"-16,-1 2-114 16,-4 8-17-16,1 6-45 15,-5 9-14-15,2-12-31 16,-4 18-10-16,4-2-20 0,-7 3-5 15,7-5-8-15,-9 5-4 16,6-5-3-16,-11 4-3 16,10-2-2-16,-3-11-4 15,6-4-7-15,9-15-2 16,7-21-1-16,1-15-1 16,5-4 3-16,3-18 5 15,-7-7 2-15,6-7 1 16,-1-6 1-16,4-9 1 15,-5 3 0-15,4-2 2 16,-1 7 0-16,-2 17 0 16,-4 10-1-16,0 11-1 15,-3 20 0-15,0 13 3 16,-1 8 2-16,3 8 0 16,2 6 3-16,1 5 1 15,1 8 1-15,-1 3 2 16,0-3 0-16,0 9-1 0,3-4-3 15,-7-3 0-15,3-8-4 16,-3 11-6-16,-4-17-16 16,0 0-52-16,-1-9-47 15,-3 0-147-15,-1-18-117 16,-5 0-40-16</inkml:trace>
  <inkml:trace contextRef="#ctx0" brushRef="#br0" timeOffset="93846.5883">16019 17443 713 0,'-5'21'288'0,"0"-16"-2"16,5-4-200-16,20-18-15 16,0-5-60-16,16-8 5 15,2 1 2-15,16-11-2 16,-7 9-61-16,11-1-254 15,-11 14 65-15</inkml:trace>
  <inkml:trace contextRef="#ctx0" brushRef="#br0" timeOffset="94042.0341">16567 17491 952 0,'-9'37'322'15,"5"-20"35"-15,7-4-272 16,-1 13-15-16,2-6-55 16,-2 3 3-16,-5 18-8 15,-1-3-77-15,4-6-67 16,0 17-232-16,3-15-21 16</inkml:trace>
  <inkml:trace contextRef="#ctx0" brushRef="#br0" timeOffset="94312.3024">17216 16747 538 0,'-11'-1'407'0,"-3"5"-90"15,4 4-134-15,-1 10-25 16,4 5-81-16,-3 14-82 16,0 6 38-16,7 18-7 15,-4-8-13-15,1 20-5 16,5-14-23-16,1-7-66 0,1-17-48 16,2-3-47-16,2-27-176 15,0-10 14-15</inkml:trace>
  <inkml:trace contextRef="#ctx0" brushRef="#br0" timeOffset="94783.7199">17151 16853 398 0,'-2'-32'351'0,"2"-6"-42"15,1 20-84-15,4-1-30 16,0 1-93-16,5 2-18 16,-2 2-38-1,9-3-11-15,-3 7-15 0,4 4-5 16,0-5-8-16,2 11-1 15,-4 9-2-15,1 6-1 16,-5 3-1-16,-7 11-10 16,-5 1-6-16,-4 3-7 15,-8-3-8-15,-5 11 8 16,1-7 9-16,-3 5 5 16,0-10 8-16,5-1 8 15,1-15-8-15,9-3-5 16,5-7-1-16,5-6 1 15,2-3 0-15,9-2 2 16,1 4 6-16,7-5 2 16,0 5 1-16,3-3-1 15,-5 8-1-15,0 7 2 0,-3 7-1 16,-7-3 2-16,-5 13 2 16,-6-2 2-16,-8 1 0 15,-11-5 1-15,-3 12-2 16,-12 6-1-16,-4-3-3 15,-9 3-2-15,7-2-2 16,0-9 0-16,7-8-1 16,13-6-25-16,9-7-17 15,12 0-63-15,9-3-48 0,13-16-213 16,2 4 16-16</inkml:trace>
  <inkml:trace contextRef="#ctx0" brushRef="#br0" timeOffset="95016.5346">17682 17269 1038 0,'-10'22'405'0,"0"-6"13"15,6 1-286-15,5 3-44 16,3 6-69-16,2 14-8 15,-3 13-2-15,-2 2 5 16,-6 0-26-16,-5-7-25 16,-1-6-25-16,-2-5-365 15,1-9 83-15</inkml:trace>
  <inkml:trace contextRef="#ctx0" brushRef="#br0" timeOffset="95234.5922">18724 17078 1044 0,'-10'23'290'0,"-2"-14"57"16,7 3-302-16,-2-13-49 15,6-1-59-15,6-5-301 16,4-10 68-16</inkml:trace>
  <inkml:trace contextRef="#ctx0" brushRef="#br0" timeOffset="95413.365">19349 16887 1043 0,'29'16'285'0,"0"-4"71"0,-7-3-292 16,-3 2-61-16,-3-8-47 15,2 0-91-15,-12 1-93 16,-2-10-131-16,0-9-49 16</inkml:trace>
  <inkml:trace contextRef="#ctx0" brushRef="#br0" timeOffset="95563.7221">19889 16956 1245 0,'12'19'308'0,"2"-4"99"16,-6-13-367-16,1-1-77 16,-6-16-50-16,4-5-317 15,-6-3 39-15</inkml:trace>
  <inkml:trace contextRef="#ctx0" brushRef="#br0" timeOffset="95729.42">20239 16854 494 0,'18'12'246'0,"-1"-7"500"15,2-3-435-15,1 1 150 16,-4-10-459-16,1 1-50 15,-5-1 17-15,-6-4-424 16,-4-1 94-16</inkml:trace>
  <inkml:trace contextRef="#ctx0" brushRef="#br0" timeOffset="96474.7914">21359 16533 731 0,'66'-64'374'0,"-66"66"27"16,-3-8-171-16,0 7-16 16,3-1-60-16,0 0-15 15,0 0-50-15,0 0-17 16,0 0-37-16,0 0-12 16,0 0-13-16,2 0-2 15,-1 0-5-15,19 9 0 16,34 24-1-16,-20-1 1 15,-9-2 1-15,-1 9 0 16,-9 1-2-16,-3 6-13 16,-20-10-7-16,-2 4-7 15,-7-3-5-15,-14 0-6 16,-3-12 10-16,-3 2 2 16,1-1 7-16,-1-11 5 15,12-16 7-15,5-3-3 16,11-8 1-16,8-12-3 0,8-3-2 15,14 4 5-15,0 1 9 16,8 3 5-16,-4 7 3 16,4 8 5-16,-6 4-5 15,6 10 0-15,-8 2-2 16,2 19 1-16,-3-6-1 16,-5 15 0-16,-5-12-2 0,-1 8-2 15,-1-18-14-15,-6 5-51 16,7-18-52-16,-3 1-97 15,6-17-261-15,5-7 17 16</inkml:trace>
  <inkml:trace contextRef="#ctx0" brushRef="#br0" timeOffset="96804.7712">22025 16615 940 0,'5'34'387'15,"-23"-16"16"-15,6 8-213 16,2 5-103-16,5 5-20 16,-3-11-21-16,8 7-7 15,1-4-17-15,6 3-2 16,3-16-14-16,-2 2-6 0,3-10-3 16,14-17-4-16,-5-16-11 15,7 1-8-15,3-19 1 16,1-6 1-16,-17 4 5 15,-8-5 14-15,-10 3 9 16,-17 16 5-16,-2 13 0 16,-21 5-2-16,3 20-4 15,-12 20-19-15,8 8-29 16,-6 7-70-16,22 8-52 16,8-3-53-16,12-17-184 15,15-9 21-15</inkml:trace>
  <inkml:trace contextRef="#ctx0" brushRef="#br0" timeOffset="97369.8602">22373 16582 535 0,'60'-14'376'15,"-55"25"-38"-15,-5-8-103 16,0 14-53-16,-5-8-72 15,-4 10-12-15,4 10-18 16,-3 15-4-16,1-13-41 16,-2 13-8-16,5-2-11 15,-7-6-12-15,3-9-11 0,1-2 14 16,5-5-5-16,1-11-9 16,4-10-8-16,5-10 4 15,0-3 1-15,6-20 2 16,-1-1 7-16,1-19 9 15,4 6-6-15,-3-15 1 16,-7 14 11-16,-1 3 6 16,0 20 6-16,-5 5 20 15,4 17 1-15,-1 11-6 16,-3 1-6-16,8 18-5 16,-9-8-18-16,6 15-2 15,2 1-3-15,3 15 0 16,-1-16-2-16,-6 18-2 15,8-13-2-15,-5-1-84 16,-5-18-54-16,0 6-340 16,5-15 13-16</inkml:trace>
  <inkml:trace contextRef="#ctx0" brushRef="#br0" timeOffset="97550.3393">22325 16848 1033 0,'3'8'241'16,"12"-12"94"-16,5-4-293 16,14-9-21-16,13-3-4 0,8-24 2 15,4 11-7-15,6-18-3 16,-5 10-106-16,-9-12-247 16,-5 19 48-16</inkml:trace>
  <inkml:trace contextRef="#ctx0" brushRef="#br0" timeOffset="97937.7347">22842 16482 254 0,'86'-68'437'0,"-78"73"-99"16,-13 3-5-16,9 15-62 15,-5-1-106-15,-2 11-27 16,0 3-46-16,2 17-11 16,-4-2-34-16,-6 8-6 15,-4-9-14-15,-4 8 1 16,0-11-9-16,-4-5-3 15,9-15-8-15,4 0-26 16,8-22-11-16,-2-15-5 16,6-11-2-16,2-12-1 15,0-9 25-15,4-15 8 16,0-5 13-16,4-10 18 0,2 9 4 16,2 1 2-16,1 21-1 15,2 14-6-15,-13 12-10 16,5 21 2-16,-8 5 5 15,5 17 5-15,-3 3 2 16,7 16-2-16,-5-10-7 0,8 18-5 16,-10-15-5-16,10 3-2 15,-5-13-3-15,-3 1-29 16,-7-9-24-16,7-3-72 16,-11-4-68-16,6-6-313 15,-1-2 38-15</inkml:trace>
  <inkml:trace contextRef="#ctx0" brushRef="#br0" timeOffset="98091.8794">22755 16816 747 0,'-17'9'350'16,"11"-6"-21"-16,10 1-153 16,15-4-140-16,12-9-25 15,6-9-7-15,21-13 2 16,8-6-93-16,10-25-244 15,2-2 52-15</inkml:trace>
  <inkml:trace contextRef="#ctx0" brushRef="#br0" timeOffset="98552.4887">23366 16118 1083 0,'33'6'402'0,"-43"-3"31"16,1 12-265-16,8-9-100 0,5-5-18 15,-1-4-11-15,-3 1 14 16,1 0-1-16,25-6-4 16,35-49-10-16,-18 35-10 15,-4 10-18-15,-1 2-4 16,-12 10-3-16,0 13-1 16,-16 13 0-16,-12 17-3 15,-6 12 1-15,-11 14 0 16,-12-3 1-16,-1 17 1 15,4-21 1-15,-4-3 1 16,9-18-2-16,16-1-2 16,4-27-3-16,20 4 0 15,14-3 0-15,12-8 3 16,6 8 5-16,13-1 5 16,-7 6 1-16,-4 2 3 15,-13 12 0-15,-18-1 2 16,-17 10 0-16,-17 10 13 15,-9-3 6-15,-13 7 11 0,2-10 1 16,-1 11-1-16,-1-22-16 16,11 5-7-16,4-12-13 15,4 3-24-15,-3-21-30 16,-3 6-71-16,-6-9-28 16,-6-3-428-16,-2-4 84 15</inkml:trace>
  <inkml:trace contextRef="#ctx0" brushRef="#br0" timeOffset="133503.8019">5480 5265 184 0,'-12'23'85'16,"7"-16"0"-16,5 0-22 16,0-17-11-16,14 9 0 15,-1-4-2-15,9-1 6 16,1 3-25-16,0-2-6 16,4-7-10-16,2-1-4 15,-7 7-5-15,4-6 0 0,3-6-2 16,-9 8 1-16,-5-1 0 15,2 0 0-15,-8 6-18 16,-8 6-134-16,-4-4 39 16</inkml:trace>
  <inkml:trace contextRef="#ctx0" brushRef="#br0" timeOffset="134064.0197">5556 5578 172 0,'-36'16'144'16,"36"-16"-8"-16,-2-4-20 15,1-5-28-15,4 3-26 16,-1 0-35-16,3-2-6 15,3 6-11-15,10 1-9 16,2-2 10-16,7-2 0 16,-1 1-4-16,8-5-1 15,-7 2-2-15,4 1 0 16,-2-5 0-16,11 2 2 16,-10 4-1-16,-4 4-78 15,-6-1-93-15,-10 5 6 16</inkml:trace>
  <inkml:trace contextRef="#ctx0" brushRef="#br0" timeOffset="134724.9065">5677 5985 313 0,'2'-51'122'15,"2"45"6"-15,-2 6-83 0,1 8-17 16,4-4-16-16,2-9-6 16,0 11 1-16,6-9 0 15,0 1 2-15,4-4 0 16,11-4 1-16,-10-13-13 15,6 14-134-15,0-11 40 16</inkml:trace>
  <inkml:trace contextRef="#ctx0" brushRef="#br0" timeOffset="148690.6734">6141 5813 263 0,'45'5'173'16,"-47"-7"12"-16,-3 9-23 15,4-6-41-15,1-1-4 16,0 0-15-16,0 0-11 16,0 0-10-16,0-1 2 15,0 0-14-15,0 1-5 16,0-1-21-16,0 1-21 0,0 0-6 15,-1 0-4-15,0 0-1 16,0 0 1-16,0-1-2 16,0 0 3-16,0 0-2 15,-2-2 1-15,1 1 0 16,-3-1 4-16,-5-5-1 16,2 3 5-16,1-2-2 15,-34-21 1-15,31 24-4 16,-1 7-1-16,-5-6-6 15,3 5-1-15,-5-1-3 0,6 2 0 16,-5-2-1-16,7 1 0 16,-2-9 1-16,2 8 1 15,0-12-1-15,7 5 2 16,-9-4-1-16,-1 19-1 16,5-21-2-16,-4 25-2 15,0-15-3-15,-5 13 1 16,5-8-1-16,-12 9 1 15,10-13 1-15,-7 11 1 16,11 0-1-16,-4-5-2 16,15 9-1-16,-11-13-4 15,10 14-2-15,-8-10-3 16,12 11 1-16,-10-2 7 16,6 9 6-16,-4-3 4 15,5-3 4-15,-3 5 1 16,3-4-6-16,0 4-2 0,-1-3-3 15,6 5 0-15,-4-7-1 16,8-2-1-16,-11 9 1 16,17-9 0-16,-16 1 1 15,13-1 0-15,-17 0 1 16,19-6 1-16,-19 4-1 16,22-4 1-16,-18 4 3 15,22-6 0-15,-16 7 1 16,10-12 1-16,-6 11-1 0,5-15-2 15,-7 14-1-15,2-14 1 16,0 4 0-16,-9-7 1 16,8 7 0-16,-4-11 1 15,7 0-1-15,-2 6 2 16,6-7-1-16,3 2 1 16,0-1-1-16,0-1 2 15,2-1-2-15,1-2 1 16,-10 1-1-16,7-8 0 15,-3 4-2-15,0-2 0 16,-1 4-1-16,2 1-1 16,1 2 0-16,-7 8-1 15,2-6 1-15,-8 10 0 16,4-9 0-16,-6 6 1 16,2-6 2-16,-4 6 1 15,6-9 3-15,-5 8 1 0,-1 0 0 16,3-5-2-1,-2 4-1-15,-1-8-2 0,-1 7-2 16,3-7 5-16,-4 3 4 16,1 2-1-16,-4-4 1 15,2-5 4-15,-2 11-4 16,-1-2-3-16,-2-4 1 16,1 7 0-16,-4-1-5 0,3-9 0 15,-4-2 0-15,2 3 0 16,-3-1-1-16,1 4-1 15,-8-7-1-15,5 17-2 16,3-6-2-16,-9 12 0 16,5-12 0-16,1 18 1 15,-5-11 0-15,2 6-13 16,1-7-16-16,10 6-48 16,-2-10-51-16,12 3-190 15,1-5-82-15,9-2-67 16</inkml:trace>
  <inkml:trace contextRef="#ctx0" brushRef="#br0" timeOffset="149390.6987">6311 5923 246 0,'-39'14'225'0,"40"-12"-5"15,-3 1-36-15,2-8-15 16,0 5-51-16,0-1-28 0,0 0-33 16,0 0-2-16,1-2-15 15,0 2 4-15,-1 0 6 16,13 2 5-16,-4 0-12 15,15 9 3-15,38 8 2 16,-30-12-1-16,-2-7-11 16,23 3-2-16,-17-7-7 15,15-4-7-15,-8-1-6 16,6-2-3-16,-17 4-2 0,-1 2-2 16,-16 5-3-16,-2 2 1 15,-12 1 0-15,0-1-1 16,-4-1 1-16,3 0 1 15,-1 0 0-15,0 0-4 16,0 0-23-16,0 0-71 16,-2 0-63-16,3 0-234 15,-1 0-7-15</inkml:trace>
  <inkml:trace contextRef="#ctx0" brushRef="#br0" timeOffset="149793.3339">6700 5803 472 0,'-3'-2'281'16,"1"1"-2"-16,0 0-116 15,-1 0-45-15,1 0-61 16,0 1-35-16,0-1-27 15,1 1 0-15,0 0-3 16,1 1 11-16,1 0 1 0,0 1-1 16,3 8-1-16,6 5 0 15,34 31-1-15,-36-30 0 16,-1-11-1 0,0 10 1-16,-4-7 1 0,1 1 0 15,-4 3 1-15,3-2 0 16,-2-2 6-16,-5 4 2 15,-2-3 0-15,-4 8 2 16,-6 0 0-16,-2-4-2 16,2-3-2-16,-6 7 0 15,6-11-15-15,7-6-74 16,2-4-88-16,6-2-131 16,5-7-59-16</inkml:trace>
  <inkml:trace contextRef="#ctx0" brushRef="#br0" timeOffset="150468.6597">6992 5853 407 0,'33'39'152'16,"-28"-46"49"-16,5 7-95 15,1-3-22-15,3 2 10 16,-3 4-42-16,-1-6-15 15,-3-1-9-15,-2 3 10 16,-6-2-5-16,3-1 28 16,-3 4 14-16,0-1 2 15,0 0-12-15,-2 0-2 16,3 0-30-16,-1-2-19 16,0 1-5-16,-1 0-3 15,0 0-3-15,-2-1 0 16,-2-2-2-16,-6-1-4 15,2 2 1-15,-39 10 1 0,36 4 2 16,-5 14 4 0,2-8 3-16,0 13 2 15,2-18-1-15,6 13-3 0,3-10-4 16,8 2-1-16,-5-7 0 16,16 2 5-16,-7 2 1 15,9-11 1-15,-4 6 5 16,11 4 1-16,-4-2-5 15,5-7 1-15,-5 14 1 0,-1-15-5 16,0-1-1-16,-5 0 1 16,-5 1 0-16,-3-4 1 15,-3 3 1-15,-3-1 5 16,0 0 0-16,0 0 0 16,0 0-1-16,0 0 0 15,1 0 0-15,0-1-78 16,0 1-72-16,1 0-234 15,0-1-26-15</inkml:trace>
  <inkml:trace contextRef="#ctx0" brushRef="#br0" timeOffset="166175.1327">14624 14982 191 0,'-12'5'327'0,"2"-2"-90"15,-2-1-109-15,6-2 118 16,2-1-190-16,-3 3-22 16,1-1-30-16,6-1-3 15,0 0 1-15,3 0 11 16,-2 0 11-16,14 2 19 15,9 2 4-15,35 10 8 16,-30-11-8-16,9-3-1 16,7-1-14-16,2-15-4 15,-6-1-11-15,9-3-3 16,4 4-6-16,6-8-1 16,-6 10-3-16,11 1-2 0,-13 5 0 15,-9-1-2-15,-15 9 0 16,-2 1-2-16,-16 3 2 15,-4-2 6-15,-5-2 6 16,-5 1 2-16,3-2 1 16,-1-1-4-16,-4 1-14 15,-12-1-15-15,-24-3-42 16,34 5-65-16,7 1-86 0,5 1-115 16,-4-2-45-16</inkml:trace>
  <inkml:trace contextRef="#ctx0" brushRef="#br0" timeOffset="166611.4841">15542 14948 813 0,'-26'34'195'0,"21"-45"-62"0,8 2-372 15,3 3-9-15,-4-1-185 16,5 5 212-16</inkml:trace>
  <inkml:trace contextRef="#ctx0" brushRef="#br0" timeOffset="166983.0251">15530 14947 95 0,'2'1'270'15,"13"3"-96"-15,-4 14-52 16,36 28 60-16,-28-27-140 16,-5-1-26-16,4 2-5 15,-2-2-6-15,4 6-1 16,-2 1 1-16,6 1 8 15,-4-7 3-15,2 3 2 16,-5 0-1-16,-2-2 0 0,-3-4-9 16,1 4-3-1,0-5-2-15,2-3 0 0,-2-1 3 16,-3-3 5-16,-2 0 7 16,6-2 15-16,-4-5 4 15,8-2 2-15,-3-1-3 16,6-8-6-16,-7-2-14 15,3 0-3-15,-7 3-6 16,8 3 1-16,-5 0-1 16,-5 2-1-16,-4 3-2 15,-1-3 3-15,-5-1 0 0,1 4-3 16,0 0-1-16,0 1-3 16,-1 0-4-16,-2 1-3 15,3 0-8-15,0 0-22 16,0 0-13-16,1 0-58 15,1 1-49-15,0-1-92 16,16 5-20-16</inkml:trace>
  <inkml:trace contextRef="#ctx0" brushRef="#br0" timeOffset="252597.5253">6192 5045 57 0,'-26'-75'63'0,"24"75"4"16,-2-2 1-16,-3 1 17 16,6 1-11-16,0 0-2 15,1-1-16-15,0 0-9 0,0 0-13 16,0 0-1-16,0 1-5 16,0 0-5-16,0-2-4 15,-1 1-7-15,-2 0-4 16,1 1 0-16,-10 0 0 15,-6 0 3-15,-32 2 0 16,32 1-2-16,0-8 1 16,4 5 0-16,6 9-1 0,2-9-1 15,4-1-1-15,-2-1-1 16,3 2-2-16,0 0-2 16,0 0-1-16,-1 0-1 15,0 1 1-15,-8 3-1 16,-1 3 1-16,-15 6-1 15,-24 38-1-15,31-27 0 16,0-9 1-16,-7 2-1 16,8-9 0-16,-2-6 0 15,10 9 0-15,-3 3-1 16,6-1 0-16,9-1-1 16,-10 10 1-16,1-12 1 15,4 1 2-15,0 11 0 16,-2-8 1-16,0 4 0 15,3-3 0-15,1 3-1 0,3-12-1 16,-5 16 0-16,2 0 1 16,6-5 3-16,0-1 0 15,-2 5 1-15,5-9 1 16,5-15-1-16,-8 11-2 16,6 6 1-16,-2-4-1 15,9-9 0-15,-4 8 0 16,2-1 0-16,-5 0 0 0,8-3 2 15,-1 0 1-15,-5-7 1 16,5 3 2-16,9-8 1 16,2-3-2-16,-1 3-1 15,2 8-1-15,2-14-2 16,-15 2-2-16,4-1 1 16,-8 7-1-16,6-8 1 15,-6 8 0-15,6 0 0 16,-3-3-1-16,9-1 0 15,-3 4 0-15,0-9 1 16,4-5-1-16,-1 7 2 16,-11-6 0-16,-7 7 2 15,5 5 1-15,-4-2 1 16,-4-7 0-16,-4-2-2 16,5-6 23-16,2-5 25 15,-4 7-19-15,3-6 14 16,6 6 7-16,-11 0-8 15,-14 4-19-15,5-3 26 0,-9 10-9 16,-2-7-4-16,4 5-17 16,-5 0-6-16,1 0-11 15,-6-3-5-15,-8 5-2 16,-4 4-1 0,-1 1 0-16,-9 10 0 0,4 0 0 15,0 7 0-15,7-3-2 0,11 2-4 16,9-8-46-16,6 13-252 15,20 1 64-15</inkml:trace>
  <inkml:trace contextRef="#ctx0" brushRef="#br0" timeOffset="356626.8579">17124 7636 40 0,'-50'-69'98'15,"50"69"-1"-15,-8 4 14 0,1 4-3 16,-1-4 15-16,6 0 7 16,3 3-24-16,0-6-1 15,-1-2 0-15,0 1-38 16,0 0-15-16,0 0-2 16,0 1 10-16,-1 3-4 15,-2 11 0-15,-3 7 4 16,-11 29 6-16,9-22-32 15,4-12-17-15,4 18 2 16,-9-3-9-16,14-2-6 16,3-4 5-16,-5 11 6 15,1-20-7-15,6 21 0 16,-5-10-4-16,2 13 0 16,2 1 3-16,-2 5 3 15,6-5 3-15,-7 14 9 16,5-15 0-16,-8 10 0 15,0-4-5-15,1 0 0 0,-1-2-7 16,-4 7 1-16,-2-14-2 16,0 5 0-16,3-14-2 15,-2 0 1-15,1-2-2 16,4 4 1-16,-5-14 0 16,-6 5 2-16,5-8-1 15,-8 2 2-15,0-10-1 16,8 1-7-16,2-1-11 15,-9 4-52-15,11-12-54 0,4-18-72 16,-3 0-129-16,11-23-46 16,8-5-45-16</inkml:trace>
  <inkml:trace contextRef="#ctx0" brushRef="#br0" timeOffset="358484.755">17067 7576 168 0,'-53'-14'128'0,"43"21"20"15,15-8-27-15,-14 8 6 16,10 0-6-16,-1-10-1 16,8-4-17-16,-11 11 13 15,3-8-21-15,-6 2-13 0,5 2-27 16,0-1-26-1,0 1-34-15,0 0-8 0,-2 0-4 16,3 0 6-16,0 0 13 16,0 0 9-16,0 0 4 15,10 0 4-15,14-1-6 16,36-4-2-16,-37 5 1 16,6-4 5-16,8-7 0 0,1 7 3 15,6-7-2-15,12-1-2 16,0 4-6-16,6 4-2 15,1-1-3-15,12-1-2 16,-5-2-1-16,9 7 0 16,-4-5-1-16,6 1 2 15,-11 2 0-15,9 2-1 16,-11-2 1-16,9-2 0 16,-7 0 0-16,9 2-2 15,-16 1 1-15,13-2-1 16,-6 1 0-16,7-2 1 15,-5 4-1-15,17-4 7 16,-11 3 3-16,7-5 4 16,-14 4 0-16,-9-7 2 15,-10 8-5-15,-13-5-3 16,-18 8-4-16,0 0 0 0,-14 4-7 16,-2-4 4-16,-5 3 3 15,2 2 2-15,-2-6 2 16,0 0 5-16,0 0-1 15,0 1 0-15,0 0-2 16,0 1 0-16,0 2-1 16,2 5 0-16,-2-4-2 15,1 0 0-15,-1-2 0 16,0 1 0-16,0-2-3 16,0 1-2-16,0-2-3 0,0 4 8 15,0-3 7-15,0 4 10 16,3-2-15-16,-1 0 2 15,2 4-9-15,7-3-8 16,1 2-8-16,34 33 16 16,-38-30 0-16,3-3 0 15,-7 1 1-15,-1-2-1 16,0-4 0-16,-2 5-2 16,-1-7 0-16,0 0 0 15,0 0-1-15,0 1 0 16,1 0 0-16,0 0-1 15,6 8 1-15,-3-1 1 16,0 4 3-16,38 36 6 16,-41-17 5-16,4-4 7 15,-5 3 2-15,-1 9 2 16,0-10-6-16,1-3-3 16,2-3-6-16,0 6-2 0,4-13-5 15,-5 17 0-15,2-14-1 16,-5 15 0-16,7-11-1 15,-9 12 0-15,9-5 0 16,-6 10 1-16,6-5-2 16,-4 11 2-16,7-11-1 15,-9 9 2-15,5-7-2 0,-2-2 1 16,5-8-1-16,-6 10 0 16,3-6 0-16,-4 1 0 15,-4-3 2-15,-7-2 2 16,1-4 2-16,-1-7 0 15,3-2 0-15,-1-5 25 16,3 1 5-16,-4-10 6 16,0-2 4-16,-6-3 2 15,4 2-24-15,-12 0-7 16,1 3-10-16,-8 3-3 16,-5 6-5-16,-17 3 1 15,3-2-1-15,-9 0 1 16,-5 0 0-16,-13-5 1 15,1-1-1-15,-19 9 1 16,5-7-2-16,-9 2 1 16,17-2-1-16,-14 2 0 15,20-9 0-15,-14 8 0 0,9-1-1 16,-12-1 1-16,13-6-1 16,-13 2 1-16,9-2 0 15,2-6 1-15,13 5-2 16,-6-2 0-16,14 5 0 15,-5-5 1-15,8 6-1 16,-11 5 0-16,10 1 1 16,-5 5-1-16,13 3 0 15,-8-1 0-15,15-6-1 16,-2 4 1-16,10-8 0 16,2 0-1-16,13-4 0 0,5-2-6 15,8 2-3-15,11-1 2 16,0 0 0-16,-3 0-57 15,1 0-36-15,22 5-380 16,32 4 56-16</inkml:trace>
  <inkml:trace contextRef="#ctx0" brushRef="#br0" timeOffset="359420.748">19729 7583 146 0,'-64'-42'205'0,"58"34"-11"0,4 10-14 15,3-3 0-15,-3-1-55 16,2 1-2-16,0 1-36 16,-1 0-5-16,1 0-9 15,0 1 0-15,-1 11-22 16,0 15-10-16,-2 37-13 16,0-23-13-16,-4 10-9 15,2 4-1-15,3-9-2 16,4 1 0-16,3-4 0 15,1-2 2-15,-3-9 1 0,-4 2 3 16,0-10 1-16,-3-2 2 16,3-16 10-16,1 4-39 15,-2-7-20-15,2-8-85 16,0-4-69-16,2-11-160 16,1-6-17-16</inkml:trace>
  <inkml:trace contextRef="#ctx0" brushRef="#br0" timeOffset="360515.3773">19684 7613 549 0,'-36'-51'234'0,"33"51"-6"16,7-5-140-16,-4 5-30 15,0 0-24-15,1 0 6 16,10 0 6-16,16 1-4 16,48 0 9-16,-26-2-11 15,20-8 2-15,-3 2-6 16,21-2 11-16,-4-5-10 16,26-4 6-16,-5 5 4 15,33-1 20-15,-4-5-6 16,29 5-3-16,-19-2-12 15,21 5-9-15,-25 5-21 0,9 5-3 16,-30 1-7-16,12 1 1 16,-32 0-1-16,0 0 2 15,-23 2-2 1,-3 3 0-16,-28 7-3 0,-5-5 1 16,-11 1 0-16,-4-5 1 15,-7-2 0-15,1-5 1 16,-10 4 1-16,-5 0-1 15,-4 6-1-15,-10-3-4 16,10 1-1-16,4 0-1 16,1 2-1-16,2-4 1 15,7 3 1-15,-5 4-1 16,-5 0 0-16,2 1-2 16,-5 0 0-16,0-1 1 0,-4-1 1 15,-2 4 6-15,2-7 3 16,3 5 3-16,-3 1 1 15,6 3-1-15,-3 2-4 16,-3 9-3-16,0 3-1 16,4 9 0-16,-2-8 0 15,2 3 0-15,6-10 0 16,2 4-1-16,-2-13 1 16,-3 6 1-16,2-9 1 0,-8 10 3 15,-11-9 1-15,-6 4 3 16,-2 1 0-16,-10-4 2 15,1-1-3-15,-2 0 0 16,0-7-3-16,-13 5 1 16,8-2-2-16,-18 5 1 15,7-4 0-15,-10-7-1 16,3-8 0-16,-18 1 0 16,8-6-1-16,-23-1 0 15,4 5-1-15,-13 8-2 16,7 2-1-16,-15-7 0 15,13 8 0-15,-17 7-2 16,16-9 1-16,-4 4 0 16,14 2-1-16,-6 5 1 15,17-9 0-15,-14 4-1 0,9 3 1 16,-3 2-1-16,18-4 1 16,-11 1-2-16,16 1 1 15,6-1-1-15,12-3 1 16,4-5 0-16,17 2-4 15,5-4 21-15,7-2 7 16,0-2 6-16,2 2 0 16,0 0 6-16,-2 3-22 15,-2-1-5-15,-1 0-6 16,-4 1-2-16,0-2 0 0,-6 0-1 16,4 0 1-16,0 1 0 15,7 0 0-15,3 4 0 16,5-4 0-16,1 2-15 15,0-2-13-15,0 0-33 16,0-1-37-16,0 1-59 16,0 0-26-16,0 0-281 15,0 1 58-15</inkml:trace>
  <inkml:trace contextRef="#ctx0" brushRef="#br0" timeOffset="381400.6861">5925 11529 331 0,'-2'0'203'0,"0"0"4"15,-3 0-75-15,2 0-3 16,-4 1-21-16,4-1-29 15,1 0-23-15,1 0 7 16,0 0-12-16,0 0-17 16,0-1 8-16,-1 1-2 15,0 0-17-15,-1 0-5 16,1 0-3-16,0 0 2 16,0 0-3-16,-2 0-2 15,-8 2-7-15,-16 7-3 16,-36 13-3-16,36 1-2 15,-3 10 0-15,-1 3-1 16,4-3 2-16,5 2-2 0,5-5 0 16,9-10-8-16,9-7-3 15,1-3-5-15,0-2-1 16,-3-4-1-16,1 0 7 16,1-4 10-16,0 0 8 15,0 0 11-15,0 0 5 16,0 0 3-16,0 2-5 15,0-1 9-15,-3 6 6 16,2 14-11-16,-10 33 0 16,5-24 2-16,-1 0-11 15,3 6-3-15,4-1 13 0,2 10 7 16,0-3 6-16,1 17-5 16,4 2-6-16,-4 13-4 15,3-7-7-15,-2 12-8 16,2-10 3-16,-3 3-1 15,3-8-3-15,-8 3 0 16,2-15-2-16,4-2 0 16,0-16-1-16,-2-6-2 15,7-11 0-15,2-4 0 16,-6-9 0-16,6-3 0 16,0 0 2-16,8-2 1 15,5-4 2-15,12-4 3 16,6 1 1-16,11-6 1 15,-2-4-1-15,-1-3 2 0,-3 4-2 16,-2-5 1-16,-8 7-1 16,-1 3-27-16,-7 8-61 15,-6 6-62-15,-9 11-249 16,-12-1 1-16</inkml:trace>
  <inkml:trace contextRef="#ctx0" brushRef="#br0" timeOffset="382215.8854">7162 12334 217 0,'-62'6'168'0,"50"-7"-18"15,-1 2-3-15,-2-3-43 16,-1 1 20-16,4 2-6 16,-1 0 33-16,4 0-11 15,4 1-4-15,4 1-40 0,1-2-17 16,0-1-40-1,1 0 10-15,10 1-4 0,26 4 16 16,47 4 4-16,-4-4 2 16,-1 1-30-16,11 2-10 15,-7 1-14-15,3 1-5 16,-20 1-4-16,17-3 4 16,-14-4 3-16,9 2 6 15,-18-2 1-15,6-7 5 16,-23 4 1-16,5-5 7 15,-10-8 0-15,0-2 3 16,-8 2 3-16,-3-6-2 16,-13 9-10-16,-7 2 9 15,-4 3 1-15,0 2-3 16,-7 6-4-16,3-5 1 16,0 1-13-16,0 0-5 15,0 1-24-15,0 0-18 16,-1 6-97-16,0-3-378 15,2-2 76-15</inkml:trace>
  <inkml:trace contextRef="#ctx0" brushRef="#br0" timeOffset="385263.757">17348 8577 263 0,'-53'42'132'16,"53"-39"30"-16,0 4-48 15,3 3-8-15,2-4-6 16,10-2 24-16,2 3-29 15,18-5 23-15,1 4-12 16,19-7 4-16,2 0-23 16,15-3-1-16,1-2-34 15,21-3-9-15,-9-1-17 16,6 3-4-16,-15-1-11 16,-8 0-3-16,-20 0-2 0,-13 5-1 15,-19 0 2-15,-3 0 10 16,-14 9-1-16,-4-5 0 15,5 1 0-15,-1-2-3 16,0 0-40-16,0 1-158 16,0 0-159-16,0-1-29 15,1 0-200-15</inkml:trace>
  <inkml:trace contextRef="#ctx0" brushRef="#br0" timeOffset="385629.8348">18554 8456 739 0,'27'44'185'0,"-22"-32"92"0,2-2-205 15,3 3-2-15,4 2 1 16,9-3-11-16,-2 3-25 15,5 8-5-15,1-9-6 16,8-6-69-16,-1-9-136 16,6-6-130-16,-2-12-71 0</inkml:trace>
  <inkml:trace contextRef="#ctx0" brushRef="#br0" timeOffset="397195.8685">6053 12746 133 0,'-1'-3'55'0,"0"1"3"16,0 0-26-16,0-1 22 15,0 1 13-15,0 0 17 16,1 0 21-16,0 0 1 15,0 1-30-15,0 0-18 16,0-1-19-16,0 1-9 16,0 0 7-16,0 0-8 15,0 0-2-15,0 0 7 16,0 0-12-16,0 0-7 16,0 0 8-16,0 0 10 15,0 0-3-15,0-1 5 0,0 2-5 16,0 0 10-16,0 0-4 15,0 0 0-15,0-1-7 16,0 1-5-16,0-1-13 16,0 0-8-16,0 0-6 15,0 1-3-15,0 0 0 16,0-1 2-16,0 1 10 16,0 0 10-16,0 0-139 0,0 0-149 15,1 0 9-15</inkml:trace>
  <inkml:trace contextRef="#ctx0" brushRef="#br0" timeOffset="400298.0395">5982 12843 454 0,'-75'38'332'0,"59"-30"-34"15,3-1-100-15,3 0-30 16,-1 1-52-16,10-1-51 16,-3 1-10-16,6-5-12 15,4 0-9-15,4 0 3 0,4-2-7 16,4-6 17-16,6 1 7 16,11-9 8-16,1-4-16 15,-3-2-3-15,2-2-13 16,-3-3-10-16,-10 7-11 15,-4 5-1-15,-8 6-1 16,-3 5-10-16,-2 3-12 16,-7 2-22-16,1-4-21 15,0 0-25-15,0 1-25 0,-2 5-59 16,-6 7-42 0,1 1-165-16,-10 31-7 0</inkml:trace>
  <inkml:trace contextRef="#ctx0" brushRef="#br0" timeOffset="401556.9776">6000 12872 399 0,'-39'-29'258'15,"35"34"-1"-15,-5-2-84 16,4 12-9-16,-8-5-50 16,7 8-1-16,3 10-30 15,0 12-13-15,-2 2-24 16,-1 13-3-16,-4 8-16 15,-3 5 9-15,15-9 1 16,-8-1 3-16,12-14-8 0,4-12-8 16,-3-13-15-16,10-16-6 15,14-10 2-15,8-30 5 16,-2-20 3-16,18-17 3 16,-18 2 1-16,4-18-6 15,-17 27-3-15,-3-1 3 16,-13 18-1-16,-9 7 17 15,-6 21 17-15,-6 6-16 16,0 16-4-16,-7 4-3 16,5 7-18-16,1 4-20 15,4-5 12-15,6 4 1 16,4-4-6-16,4-1-63 16,2-2-55-16,5 2-300 15,-4-8 18-15</inkml:trace>
  <inkml:trace contextRef="#ctx0" brushRef="#br0" timeOffset="402413.8627">5966 13546 143 0,'-1'1'269'0,"0"-1"5"15,-2 0 21 1,3 0 24-16,-1 0-59 0,0 0-19 15,0 0-86-15,0 1-39 16,0 0-66-16,-1 0-20 16,-7 12-22-16,-3 12-4 15,-11 33-3-15,12-18 0 16,2 3 0-16,-8 5 1 16,4-9 0-16,-2 4-1 15,4-21-2-15,11-4-5 16,4-9-2-16,12-13 0 15,0-10 0-15,2-10 2 16,-3-14 5-16,8-16 2 16,-12 5-1-16,6-12 0 15,-1 7-1-15,-4 11 0 16,-2 15 0-16,-1 3 2 16,-7 15 0-16,1 2-5 0,-2 9 0 15,5 7 1-15,-2 5 0 16,4 7 0-16,0 11 5 15,0 1 1-15,0 10-1 16,-4 13 1-16,5-2 0 16,-3-2-6-16,0 2-21 15,2-8-59-15,-2-15-49 16,0-7-283-16,-1-9-6 0,-1-15-118 16</inkml:trace>
  <inkml:trace contextRef="#ctx0" brushRef="#br0" timeOffset="402599.218">5948 13779 627 0,'-18'0'299'0,"10"1"9"16,4 3-168-16,12-6-18 16,-8 4-41-16,19-11-4 15,-7 0-19-15,5-5 8 16,0 1-26-16,7-6-106 15,-4 1-297-15,0-6 59 16</inkml:trace>
  <inkml:trace contextRef="#ctx0" brushRef="#br0" timeOffset="403341.8962">6013 14151 540 0,'13'56'185'16,"-27"-42"24"-16,-4 5-340 15,8-15 14-15</inkml:trace>
  <inkml:trace contextRef="#ctx0" brushRef="#br0" timeOffset="403966.86">6000 14133 608 0,'-7'40'205'0,"-2"-24"23"15,9-7-160-15,-3-7-49 16,3-1-19-16,3 0 4 16,-3-2 2-16,0 0 3 15,0-1 6-15,0 0 20 16,3 0 9-16,-2-3 32 15,1 0 8-15,-1 1 14 0,-1 2-16 16,0-4-9-16,-1 2-35 16,0-1-9-1,-4-3-12-15,2 3-4 0,-6-3-5 16,-9-3-5-16,-33-1-4 16,35 26-1-16,1 7-1 15,-10 24 8-15,5 7 9 16,-4 6 19-16,5 4 9 15,1 12 27-15,13-18-1 16,14-2 4-16,8-7-14 0,5-5 2 16,12-18-15-16,3-9 0 15,-1-10-8-15,5-9 2 16,1-9-9-16,-3-11-7 16,-4-6-6-16,-2-6-20 15,-7-1-38-15,-6-2-114 16,-7 4-132-16,-6 8-202 15,-10 10-71-15</inkml:trace>
  <inkml:trace contextRef="#ctx0" brushRef="#br0" timeOffset="404273.7896">6004 14800 1021 0,'-43'33'424'0,"46"-32"82"15,-3 2-226-15,-5 7 19 16,5 3-284-16,-3 4-59 16,6-1-88-16,4 6-379 15,1-1-115-15,2 1 109 16</inkml:trace>
  <inkml:trace contextRef="#ctx0" brushRef="#br0" timeOffset="404447.9227">6017 15356 805 0,'-12'28'375'0,"0"-5"6"16,9 0-207-16,-3-10-58 16,6-6-57-16,-1 4-60 15,0-3-52-15,1-7-333 0,2 2 71 16</inkml:trace>
  <inkml:trace contextRef="#ctx0" brushRef="#br0" timeOffset="404565.9951">6001 15492 771 0,'9'73'419'16,"-19"-28"-24"-16,4-14-209 16,6-7-49-16,3-13-92 15,-1-2-420-15,3-10 118 0</inkml:trace>
  <inkml:trace contextRef="#ctx0" brushRef="#br0" timeOffset="405973.5714">5728 11967 210 0,'-33'-93'198'0,"32"82"8"16,5 6-21-16,-7 2 2 15,2-1-38-15,0 4 0 16,0 0-51-16,0 1-10 0,-8 20-27 16,-15 60-9-16,11-23-19 15,-2 30-1-15,-2 8-16 16,3 26-5-16,-4 5-6 16,-3 34 1-16,3-5-3 15,-5 32-3-15,7-12-4 16,-3 30 28-16,9-26 7 15,-3 11 7-15,13-34 4 16,-1 7 5-16,5-36-27 16,12-5-6-16,2-30-6 0,-1 0-2 15,0-36-1-15,1-11 0 16,-8-16-2-16,-3-10 2 16,-2-17-1-16,-3 1-4 15,-2-3-10-15,0-2-42 16,0 1-29-16,0-2-132 15,0 1-173-15,-1-2-2 16</inkml:trace>
  <inkml:trace contextRef="#ctx0" brushRef="#br0" timeOffset="406283.0815">5493 14081 599 0,'-11'1'218'0,"-1"4"31"0,-30 21-157 15,38-13-1-15,-2 9-31 16,6 15 11-16,-1 9-14 16,7 9-4-16,6 7-8 15,1 20 0-15,0-10-12 16,9 7-4-16,-2-5-10 15,-2 0-6-15,1-25-7 0,1-8-1 16,-2-17-3-16,1-10 0 16,-3-13 1-16,7-24 13 15,0-10-9-15,9-31-345 16,5-18 127-16</inkml:trace>
  <inkml:trace contextRef="#ctx0" brushRef="#br0" timeOffset="407606.3356">5425 12692 22 0,'-34'14'362'0,"-4"-2"-143"16,4-6 2-16,-1 5 39 15,2-1-164-15,-1 2 12 16,-1-1-7-16,1 1 1 16,11 0 1-16,2-3 15 15,6-5-22-15,8-1-7 16,3-6-34-16,9 6-26 16,-5-3-24-16,7 0-8 15,28 7-9-15,53 13 17 16,-23-12-1-16,17 2-1 15,7-3 2-15,22-7 8 16,5-4 6-16,23-6 10 16,-9-3 8-16,24-5 9 15,-16-1-4-15,12 9 0 16,-25 1-8-16,12 4-5 16,-25 1-5-16,-2 13 2 0,-23-8-2 15,-3 2 5-15,-20-2 0 16,-4-4-2-16,-11-7-4 15,2-2 1-15,-11-5-6 16,0-3-2-16,-6 10-4 16,-3 1-2-16,-14 3-4 15,2 4-1-15,-8 3 0 16,-2 1 0-16,-3 1 0 16,2 2 2-16,-5 3-1 15,-1-1 3-15,1-3 0 0,-3 0 1 16,0-4-1-16,-3 0 2 15,3 0-1-15,0 0 2 16,0 0-1-16,0 0-1 16,0 0-2-16,0 0-2 15,0 0-3-15,0 0-2 16,0 0 0-16,0 1 3 16,-1 0 5-16,0 1-49 15,-1 9-24-15,1-4-78 16,0 0-65-16,0-6-92 15,1 0-181-15,0-1 7 16,1-2-81-16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5" units="cm"/>
          <inkml:channel name="Y" type="integer" max="17401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6168" units="1/cm"/>
          <inkml:channelProperty channel="Y" name="resolution" value="1000.057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5T19:36:54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10112 8072 238 0,'-30'-57'218'15,"23"61"-26"-15,3-4-3 16,0 0-59-16,3 0-12 16,0 0-38-16,-2 0-21 15,3 0-35-15,0 0-18 16,0 0-14-16,0 0-1 16,0 0 5-16,0 1 3 15,0 0 2-15,0 0-5 16,0 1-2-16,0 4-2 15,0-5 1-15,0 0 4 16,0 0 5-16,3 0 4 16,5 1 4-16,1-2 2 15,1-3-2-15,-1-1 13 16,-5 1 7-16,-3 1 9 0,0-1-2 16,0-1 1-16,-1 2-15 15,0 0-11-15,-1-1-11 16,-1 2-4-16,0 1-2 15,-7 1-2-15,0 0-1 16,4 2 0-16,0-1 1 16,2-1-4-16,1 0-1 15,0 0 0-15,-1 4 3 0,0 1 4 16,2-5 6-16,1 0 3 16,1-1 2-16,12 1 0 15,0-2-2-15,-1-1 3 16,26-10 5-16,-35 7 12 15,-2 0 3-15,-4 2-2 16,2 2-3-16,0 1-9 16,0 0-14-16,-1 1-3 15,-1 0 1-15,0 0 0 16,0 0 8-16,-1 1-62 16,-2 5-47-16,-1 4-196 15,4 0-11-15</inkml:trace>
  <inkml:trace contextRef="#ctx0" brushRef="#br0" timeOffset="643.0718">10413 8017 296 0,'-6'0'236'0,"0"3"-29"0,0 2-24 16,1-2-96-16,-5 2-19 16,-2 2-31-16,3 8-8 15,0-7-12-15,2 0-20 16,7-2-4-16,6-6-2 15,-1-3-4-15,1 2-1 16,-1 5 18-16,0 3 3 16,-9-1-1-16,9-2 0 15,-3-2 1-15,-1-4 11 16,-1 1 6-16,3-1 8 16,-2 1 6-16,0-1 3 15,9-4-8-15,-8 3 7 16,0 1 1-16,-1-2 21 15,7-8 6-15,-3-1 16 16,5-34-9-16,-20 38-1 0,0 5-27 16,-8 2-14-16,4 3-22 15,3 5-10-15,-4-1-10 16,10 2-6-16,0 5-2 16,5-4-2-16,-5 5 3 15,6 2 3-15,1 2 7 16,2-5 4-16,0 3 3 15,4-9 1-15,1-4 1 0,-3-4 3 16,3-5 1-16,-4-1 1 16,-3-1 2-16,-2 3 1 15,0-3-5-15,-2 4-7 16,0 3-13-16,-3 6-40 16,2-4-31-16,3-1-30 15,-1 0-125-15,0-1-111 16,1 1 6-16</inkml:trace>
  <inkml:trace contextRef="#ctx0" brushRef="#br0" timeOffset="1030.0003">10633 7962 318 0,'44'12'295'0,"-50"-6"-24"16,2 0-9-16,-1-1-93 16,-2 2-24-16,-3-2-69 15,0 1-25-15,2-2-35 16,2 2-13-16,0 0-9 16,5 1-7-16,3-2-2 15,3 2 0-15,2-3 3 16,3-4 6-16,7 2 5 15,5-9 3-15,-4 0 1 16,4-5 1-16,-1 3 1 16,-9-8 9-16,-7 11 5 0,-5-4 9 15,-3 6 1-15,-8-2-1 16,-5 6-9-16,-5 1-7 16,-2 5-9-16,0 0-3 15,4 0 1-15,5-2-37 16,7-1-35-16,3-3-270 15,6-3 42-15</inkml:trace>
  <inkml:trace contextRef="#ctx0" brushRef="#br0" timeOffset="1988.0592">9963 8007 321 0,'-34'1'285'0,"24"-2"-37"16,9 1-51-16,4 2-83 15,-3-2-49-15,0-1-38 16,0 0-26-16,0-1 1 15,2-15 3-15,3 0 14 16,7-31 16-16,-18 35 16 16,7 3 3-16,2-2 2 15,-1 6-12-15,-7-2-6 16,9-1-16-16,-2-3-7 16,-8 7-10-16,11-10-3 15,-3 5-2-15,6 3 1 0,-2 2 1 16,7-10 4-16,-1 3 2 15,7-2 1-15,-2 8-1 16,9-5 1-16,-4 5-3 16,5 1-1-16,0 1-2 15,11-10-1-15,0 3 1 16,11 4 1-16,-2-2 0 16,9 8 7-16,-6 2 7 15,9-2-2-15,-8-2 2 0,5 2 2 16,-7-8-8-16,3 1-6 15,-11 4 1-15,-4 3-2 16,-7 0-2-16,-5 3 0 16,-10 0-1-16,-9 3 2 15,-2-1 3-15,-2 0 15 16,-2-4 14-16,0-1 26 16,0 0 8-16,0 0 4 15,-1 0-17-15,0 0-14 16,0 0-27-16,0 0-15 15,0 0-11-15,0-1-9 16,0 1-7-16,0 0-9 16,1 0 17-16,0 1 16 15,0 0-3-15,1 1 9 16,0 0 10-16,9 16-12 16,21 32-12-16,-16-23 11 15,-7-2 1-15,5 7 0 0,-5-5-1 16,3 7 1-16,-1-10 1 15,-2 1 0-15,-7-11 0 16,4 1 2-16,-3-10 1 16,-5 0 4-16,0-1 3 15,3-3-9-15,0 0-23 16,-1 0-143-16,0 0-263 0,1 0-9 16,1-2-217-16</inkml:trace>
  <inkml:trace contextRef="#ctx0" brushRef="#br0" timeOffset="3658.4163">10657 8471 322 0,'-7'-5'195'16,"1"7"-2"-16,-1 0-78 16,2 3-35-16,-2 0-35 15,2 4-18-15,0 1-15 16,-1 4 8-16,-2 0 9 15,-2 9 17-15,-1 1-2 16,-2 19 7-16,3-2-6 0,-3 18-5 16,0-5-13-16,0 14 6 15,5-5-5-15,5 14 2 16,3-2 15-16,9 20 6 16,3-5-6-16,1 4 14 15,0-3 3-15,9 14-12 16,-1-19-5-16,4 18-1 15,-3-8-14-15,8 8-4 16,1-15-3-16,9 9 5 16,2-17-2-16,15 4 1 15,-8-22-1-15,-2-3-3 16,-3-18-4-16,0-6 3 16,-15-13-4-16,1-5-3 15,-6-7-2-15,-4 0-3 0,-7 1-3 16,1-1-3-16,-4 0 1 15,3-1 0-15,-4-1-1 16,2-5-1-16,-3 0 0 16,-4-1 3-16,-1-2 4 15,-2-1 13-15,-2 0 12 16,0 0 3-16,0 0-3 16,0-1-3-16,0-1-12 15,0 1-32-15,0 0-30 16,0 0-102-16,-1 0-98 15,2-1-225-15,-2-10-40 16</inkml:trace>
  <inkml:trace contextRef="#ctx0" brushRef="#br0" timeOffset="4498.1513">11179 10489 445 0,'-43'43'293'0,"37"-39"-18"16,-1 1-62-16,4 0-76 15,0-1-17-15,2 0-39 16,-2-4-15-16,3 0-17 16,-1 1-26-16,1 8-9 15,1 10-6-15,4 28-4 16,-1-32-4-16,5-5-4 16,-4-3-2-16,7-5 3 15,2-6 5-15,4-7 3 16,-1-12 5-16,3-2 2 0,-4-12 4 15,-3 6-1-15,-8 0 8 16,-3 9 0-16,-10 6 9 16,-5 12-3-16,-12 6-2 15,-2 6-9-15,-9 9-5 16,0 4-11-16,2 4 10 16,11 3-1-16,3 1 0 15,13-1-2-15,7-5-6 16,8 0-17-16,10-11 3 15,5-4 5-15,7-14-1 16,3 0 8-16,11-17 8 16,-7-5-3-16,7-4-1 15,-13-1 3-15,-3 3 3 16,-14 6 6-16,-12 9 7 16,-13 11-5-16,-11 9-2 0,-9 5-3 15,-11 9-8-15,4 5-8 16,-2-3 4-16,11 0 2 15,4-2 2-15,12-4-5 16,8-1-2-16,8-8-7 16,4-3-1-16,11-2-1 15,3-13 6-15,2-5 4 16,5-6 8-16,-3-7-2 0,0-4 0 16,-7 8-1-1,-5 1 9-15,-12 9 1 0,-8 6 4 16,-8 9-1-16,-12 6-1 15,-2 5-10-15,-9 3-3 16,5 8-3-16,-2 0 5 16,16-1-2-16,0 4-4 15,11 0-3-15,11-5 0 16,3-7-3-16,5 0-87 16,10-8-85-16,3-23-256 15,1-12-33-15</inkml:trace>
  <inkml:trace contextRef="#ctx0" brushRef="#br0" timeOffset="5850.3238">11146 8115 344 0,'-7'8'257'15,"2"-6"-9"-15,3-3-33 16,0 2-70-16,2-2-29 0,0 0-59 16,0-1-21-16,0-11-34 15,1-12 0-15,8-38 1 16,-7 34 9-16,3-3 7 16,-4 6 6-16,6-1 2 15,-7 9 3-15,2-1-8 16,4-1-4-16,-5 2-5 15,-1-1 3-15,2 5-2 0,0-9-1 16,-4 11 2-16,5-8 0 16,-3 10-4-1,5-8-3-15,-2 13-2 0,0-3-5 16,4 3-4-16,0 0-2 16,6 3 1-16,3-7 0 15,5 2 1-15,6 3-2 16,10-8 0-16,10 4 0 15,8-2 1-15,14-1 6 16,-1-1 3-16,10-1 3 16,-9 7 0-16,3 1-1 15,-12 1 2-15,9 5 1 16,-16 2 0-16,-1-11 3 16,-11 3 4-16,-10 8-10 15,-16-6-2-15,-2 8 4 16,-12 4 3-16,0-3 11 15,-3-4 13-15,0 2 3 16,-1-4-5-16,3 0-5 0,-1 0-12 16,0 0-13-1,1 0-2-15,-1 0 0 16,0 0 0-16,0 2 0 0,0 0 1 16,-3 20 1-16,-9 30-2 15,13-23 1-15,-2 0 0 16,-2 20 0-16,7-9-1 0,-3 10-1 15,-2-5 2 1,5 0 0-16,-1-17 2 0,-4 5-3 16,3-16-9-16,-3-1-11 15,-3-8-68-15,-4-11-153 16,1-4-161-16,-14-2-52 16</inkml:trace>
  <inkml:trace contextRef="#ctx0" brushRef="#br0" timeOffset="6400.299">11344 7967 336 0,'-6'1'258'0,"-1"3"-7"16,-3 4-42-16,5-1-72 15,-2-1-6-15,0 0-52 0,0 8-18 16,2-7-20-16,-2 9-7 15,4-5-22-15,5 5-10 16,2-16-11-16,6 4 7 16,1-15 2-16,6 4 5 15,-2-6 5-15,5-4 6 16,-3 5-5-16,1-3 6 16,-10-1 2-16,-4 1 7 15,-3 9 0-15,-12-2 1 16,-6 11-9-16,2 0-8 15,-1 5-10-15,-3 2-7 16,6 1-2-16,5-1-2 16,3 2 1-16,4-3-3 15,2-1 3-15,4 1 2 16,4-3 4-16,4-2-2 16,1-3-11-16,4-4-53 15,-3-9-55-15,0 5-55 16,-2-3-113-16,-3 0-20 0,-2 6-28 15</inkml:trace>
  <inkml:trace contextRef="#ctx0" brushRef="#br0" timeOffset="6823.4201">11490 7975 210 0,'37'7'189'0,"-37"-10"-9"15,-1 5-36-15,3-1-20 16,-2-2-39-16,0 1-10 16,0 0-25-16,0 0-34 15,0 1-9-15,0 0 10 16,0 0-3-16,1 0 1 15,-1-1 23-15,3 0 6 16,2-1-16-16,0 0 14 16,-2-1 4-16,-2 0 9 15,0-1 21-15,-1 1 2 16,0 0-22-16,-1 1-11 16,-1 0-13-16,-4 1-26 0,-8 3-7 15,0 5-1-15,-29 25-3 16,45-22-2-16,-3 4-1 15,0-1 1-15,5-2 2 16,8-8-53-16,-8 3-32 16,12-11-34-16,6-13-202 15,4-1 21-15</inkml:trace>
  <inkml:trace contextRef="#ctx0" brushRef="#br0" timeOffset="7259.5124">11776 7955 702 0,'-6'6'311'16,"4"-8"12"-16,-2 5-155 15,-2-1-76-15,5-2-25 16,0 0-31-16,0 2-13 16,0-1-18-16,0 0-8 15,0 0-5-15,-1 0-2 16,2 0 1-16,0 0 4 0,2 0 5 16,1 0 1-16,10 5 4 15,2-6 3-15,33-7 0 16,-38-3 6-16,-6 7 1 15,-8-5 6-15,1 5 0 16,-8-1 1-16,0 0-5 16,-9 3 1-16,4 2-4 15,-8 6 0-15,2 5-2 16,0 0-6-16,11 0-7 0,4 1-7 16,8-5-30-1,5-3-137-15,5 3-202 0,2 0-2 16</inkml:trace>
  <inkml:trace contextRef="#ctx0" brushRef="#br0" timeOffset="9003.2064">11595 8268 295 0,'1'3'124'16,"0"2"9"-16,-1-3-70 15,0-1-8-15,1 0-9 16,-1 0 8-16,0-1 0 16,0 1 12-16,0 0-11 15,0 0 13-15,0-1-3 0,2 0-3 16,-2 0-18-16,0 1-10 15,-2 0-20-15,0 7-10 16,-4 6-6-16,-6 6 9 16,-24 29 4-16,19-23 5 15,-2 0 2-15,0 11-1 16,3-1-6-16,3 6 4 16,2-3-6-16,9 8 1 15,2-9 3-15,6 20 12 16,-2-2 1-16,9 11 6 15,-4-4-2-15,13 13-1 16,-2-11-12-16,7 5-5 16,-2-10-6-16,1 19 0 15,-9-7 4-15,2 7 14 16,-4-3 2-16,-2 7 14 16,-3-19 5-16,2 8 3 15,-11-9-11-15,3 4 0 0,-6-9-14 16,6 7-2-16,0-12-8 15,6 5-3-15,-1-12-6 16,5 2-1-16,-4-15-2 16,-1-7-6-16,1-14 1 15,-3-9 11-15,0-10 12 16,-7-11-2-16,1 2 4 16,-4-7-43-16,-1 4-49 0,-1-5-325 15,1 8 50-15</inkml:trace>
  <inkml:trace contextRef="#ctx0" brushRef="#br0" timeOffset="9392.2668">11663 10020 789 0,'-58'72'302'16,"56"-74"28"-16,3 5-166 16,2 3-88-16,-3-6 5 15,0 1-15-15,1 3-6 0,7 11-21 16,13-2-9-16,28 36-19 15,-24-38-4-15,-9-3-4 16,11-5 9-16,-10-5 3 16,12-18 6-16,-11-4 2 15,12-24 2-15,-19 9-7 16,2-14 0-16,-8 11-4 0,1 3 1 16,-8 18-1-16,11-7-14 15,-1 14-17-15,-8 5-409 16,7 8 116-16</inkml:trace>
  <inkml:trace contextRef="#ctx0" brushRef="#br0" timeOffset="10712.336">11831 10405 440 0,'-3'0'371'15,"1"0"-49"-15,0 0-18 16,0 0-182-16,-2 0-2 15,1 1-40-15,1 0-12 16,-2 3-20-16,-4 6 9 16,0 2-25-16,-8 31-8 15,16-31-13-15,5-1-9 16,1 0-8-16,6-8-6 16,0-1 7-16,9-13 4 15,0-3 5-15,8-14 7 16,-5 1 5-16,1-7-6 15,-12 8-2-15,3 3 6 16,-16 9 2-16,-3-5 3 16,-5 14 0-16,-3 4-2 15,-18 2-7-15,4 12-4 0,-1 11 0 16,-2 2 7 0,3 1 0-16,10 3 1 0,5-6-2 15,7 4-5-15,1-2-8 16,12 0-2-16,0-4-2 15,3-3 0-15,9-2 1 16,6-19 4-16,-7-5-25 16,9-16 33-16,-8-2-1 0,-10-12-1 15,-3 14-2-15,-4-4 29 16,-5 8-31-16,-5 3 6 16,1-1 2-16,-14 3 1 15,2 3-2-15,-14 7-1 16,8 5-3-16,-3 5-2 15,8 1-1-15,2 3-8 16,10 0-5-16,5 1-2 16,2 0-3-16,9-1 1 15,-3 4 6-15,6-8 4 16,-1 1 4-16,9-9 0 16,-8 3 3-16,9-14 1 15,-8 5 1-15,1-12 6 16,-17 10 4-16,-1-12 2 15,-1 9 1-15,-4-3 0 16,-11 2-5-16,1 4-1 16,0 3-6-16,-10 7 0 0,4 2-2 15,5 10-1-15,5-4-4 16,3 10-5-16,8-4-3 16,4 8-3-16,5 1 1 15,5-5 1-15,0-2 5 16,12-11 2-16,-8 0 3 15,9-12 3-15,-4-2 2 16,4-9 3-16,-12-4 3 0,4-10 3 16,-4 2 2-16,-15-9 2 15,-6 12 0-15,-9 8 0 16,-6 6-3-16,-12 0-3 16,9 17-3-16,-4 3-1 15,8 3-4-15,0 8-5 16,15 9-3-16,0 3-3 15,15 0-2-15,-3 2 1 16,9-4 2-16,0-2 2 16,4-12 0-16,4-7 1 15,0-10 1-15,0-7 2 16,-6-7 5-16,4-8 6 16,-13 3 3-16,-8-11 5 15,0 4 2-15,-11 0-1 16,-13 13-3-16,1 2-4 15,-1 9-7-15,-6 19-4 0,9 3-6 16,3 9-12 0,2 2-34-16,11 10-124 0,7-8-125 15,4-3-185-15,4-8-95 16</inkml:trace>
  <inkml:trace contextRef="#ctx0" brushRef="#br0" timeOffset="11476.4358">11180 10550 58 0,'-11'8'371'0,"6"-5"-131"16,-1 4 4-16,2-3 51 15,-2 4-146-15,6-4-31 0,-2 5-9 16,3 2-35-16,0 2-12 15,-1-4-28-15,4 6-13 16,-2-5-14-16,7 2-7 16,-2-4-6-16,5-4 4 15,5-5 3-15,-1-11 4 16,-5-9 3-16,2-7 4 16,-5 4-1-16,-6-5 5 15,-4 9-1-15,-5 3 25 16,-5 8 7-16,-1-1 3 15,-5 7-8-15,0 5-2 16,2 5-27-16,4 1-14 16,0 7-9-16,8 1-6 15,3 1 0-15,7-3 0 16,1-3 3-16,3 0 2 16,-2-8 6-16,3-5 5 15,0 0 2-15,1-13 5 0,-1-7 1 16,4 2 3-16,-4-3-4 15,-3-5 0-15,-4 14-4 16,-1 0 4-16,-3 4-10 16,-2 8-32-16,-3 8-24 15,-1 1-54-15,1 6-55 16,0 5-236-16,2-6 44 16</inkml:trace>
  <inkml:trace contextRef="#ctx0" brushRef="#br0" timeOffset="11997.4017">11425 10462 507 0,'0'7'272'0,"0"-5"-18"16,0 0-96-16,0-1-84 15,0 0-4-15,0 1 2 16,0-1 3-16,3 1 2 16,4 5 1-16,14 4-13 0,42 6-15 15,-34-18-7-15,6-4-5 16,0-2-17-16,-1 2-6 15,0-7-5-15,-1 1-1 16,-10 6-2-16,-2-4 1 16,-8 4-1-16,-7 2 10 15,-5 2 9-15,-2-2 1 16,0 3 5-16,0 0-41 16,0 0-43-16,0 0-354 15,-1 2 62-15</inkml:trace>
  <inkml:trace contextRef="#ctx0" brushRef="#br0" timeOffset="14157.2358">12056 10337 376 0,'-4'-2'138'0,"-2"5"49"16,5-5-75-16,0 2-6 16,1-1-7-16,0-1 21 15,0 1 10-15,1 1-8 16,0-1-10-16,11 1-1 16,12 1-30-16,38 7-45 0,-26-10-16 15,-6 5-13-15,11-1 0 16,-4 3-3-16,1 0 1 15,-5-2-1-15,1 1 0 16,-12-2-1-16,-7 1 1 16,-9-4 3-16,-6 3 14 15,1-5 4-15,-2 3 4 16,0 0 7-16,0 0-6 16,0 0-13-16,-2 0-27 15,3 0-34-15,-2 0-119 16,0 1-218-16,1 0-12 15,0 0-160-15</inkml:trace>
  <inkml:trace contextRef="#ctx0" brushRef="#br0" timeOffset="14693.0247">12518 10235 349 0,'10'-25'202'15,"-11"31"6"-15,0-1-53 16,-1 8-53-16,2 2 16 16,-2 6-20-16,-1-3 0 15,-2 7-14-15,-4 2-6 16,5 3-33-16,6-6-14 16,1 3-23-16,9-2-9 15,4-12-6-15,6-5 6 16,0-4 3-16,7-15 7 15,-2-13 6-15,6-18 3 16,-5 1-5-16,0-3 3 16,-11 7-1-16,-7 4 9 15,-12 18 0-15,-12 0 0 16,-10 8-5-16,-16 8-5 16,0 15-10-16,-10 9-2 0,11 1 2 15,2 4 2-15,18-6 1 16,5-4-10-16,18-11 0 15,9-1-3-15,10-4 0 16,8-4-35-16,6-14-38 16,2 2-270-16,-1-9 37 15</inkml:trace>
  <inkml:trace contextRef="#ctx0" brushRef="#br0" timeOffset="15166.1055">12742 10335 515 0,'-1'26'308'16,"-2"-27"0"-16,2 0-114 16,0 3-46-16,1-2-57 15,0 0 6-15,0 0-29 16,1 0 1-16,10 4-1 0,21 4 5 16,38 1-19-16,-20-12-17 15,0 9-5-15,18-5 6 16,-1 2-8-16,11-4-8 15,-6-4 11-15,8-13-4 16,-22-3-11-16,-3 3 0 16,-21-3-5-16,-18 11 25 15,-9 3-1-15,-9 0 2 16,-10 4 0-16,-3 3 1 16,0 5-28-16,2-2-3 15,-3 9-4-15,4-8-33 16,1 3-37-16,15-18-88 15,-4 6-90-15,7-14-254 16,2 5-3-16</inkml:trace>
  <inkml:trace contextRef="#ctx0" brushRef="#br0" timeOffset="15770.0408">13415 10203 380 0,'1'-1'413'16,"0"1"-91"-16,0 1-209 16,8 12 258-16,-3 19-263 15,4 33 3-15,-18-31-28 0,13 0-17 16,-12-4-29-16,19-13-13 16,-17 0-22-16,18-9-3 15,-5-8-1-15,15-9 3 16,-8-3 1-16,8-14 6 15,-13 2 1-15,5-8 4 16,-15 3 1-16,-10 4 5 16,6 3-1-16,-13 8 0 15,-1 6-6-15,-7 13-4 16,0 6-7-16,-11 15-1 16,12-8-2-16,0 12-6 15,13-10 0-15,6 1-4 16,10-9 0-16,4 5-5 15,9-12-11-15,1 1-11 16,11-11 0-16,-9-8 2 0,7-8 5 16,-3-5 18-16,-7 3 14 15,-7-6 6-15,-1 12 2 16,-8-4 3-16,-17 15-2 16,7-6 0-16,-12 18-3 15,-5-7-3-15,-7 15-2 16,0 1 1-16,1 3 0 15,7-1 1-15,8 3-4 0,4-3-7 16,14-7-2-16,-2 6-3 16,7-11-1-16,2 1 4 15,9-9 7-15,0 0 2 16,3-2 2-16,0-2 2 16,-1 2-5-16,-13 1-35 15,-5 2-23-15,-1-2-120 16,-2 4-204-16,0 0 9 15</inkml:trace>
  <inkml:trace contextRef="#ctx0" brushRef="#br0" timeOffset="16186.3455">13555 10339 468 0,'1'1'354'0,"0"-1"-35"16,0 0-39-16,-1 0-153 16,1 1-1-16,0 0-34 15,1 0-6-15,14 10-20 16,47 18 4-16,-30-25-29 15,17-9-7-15,-4 0-18 16,21-10-3-16,-14 7-6 16,19-3 1-16,-18 5-2 0,5 4 0 15,-21 0-1-15,2 0 0 16,-30 0 7-16,1 5 12 16,-16-2 0-16,-6 5 3 15,-9-3-1-15,0 4-7 16,-1-4-12-16,-4 4-1 15,9-3-9-15,7-1-92 16,7 2-71-16,7-5-289 16,9-5-19-16</inkml:trace>
  <inkml:trace contextRef="#ctx0" brushRef="#br0" timeOffset="16575.0256">14120 10213 596 0,'-2'1'349'0,"-2"11"3"16,-2 2-114-16,-15 43-128 15,20-34 3-15,-3 1-28 16,7 2-28-16,3-4 6 16,3-2-9-16,-4 0-28 15,8-8-14-15,1-8-15 16,-1-7 8-16,4-8-1 15,5-11 1-15,-7 0 3 0,5-9 5 16,-13 2-7-16,-5 0 2 16,-1 7 2-16,-13-1 3 15,-3 7 2-15,-1 5-2 16,0 9-6-16,-18 10-3 16,22 6-2-16,-12 5-4 15,-2 4 4-15,11-7-3 16,11 0-1-16,1-4-2 15,0 0-3-15,18-6-1 16,-5 6 5-16,2-5-36 16,-6-3-49-16,5-6-339 15,-6 4 59-15</inkml:trace>
  <inkml:trace contextRef="#ctx0" brushRef="#br0" timeOffset="16993.5821">14203 10482 343 0,'-4'4'428'0,"4"0"-100"15,2 0 7-15,-2-4-168 16,1 0-68-16,9 3 12 16,18 2-37-16,52 1-2 15,-41-6-22-15,12-7-8 16,-6 2-21-16,18-4 1 16,-11-1-12-16,12-4 1 15,-14 1-3-15,0 0-1 16,-22 4-2-16,-6 3 1 15,-11 1 3-15,-11 11 7 16,-4-1 3-16,-7 7 6 16,-8 0-1-16,2 4-2 15,0-8-7-15,4 4-11 0,4-9-30 16,7-1-93-16,1-9-85 16,5-1-254-16,3-7-27 15</inkml:trace>
  <inkml:trace contextRef="#ctx0" brushRef="#br0" timeOffset="17361.1895">14726 10397 538 0,'31'-37'332'16,"-36"52"-4"-16,3-2-103 16,0 3-41-16,-1-3-51 0,3 4-8 15,0-3-38-15,3 6-20 16,4 1-29-16,1 3-9 15,4-8-20-15,4 7-5 16,3-9-3-16,1-5-2 16,6-13-1-16,1-5 5 15,2-6 3-15,-6 0 2 16,-3-3 1-16,-12 5 6 16,-14 1 2-16,-7-6 3 15,-16 4-1-15,-9-1-1 16,-3 7-6-16,1 4-5 15,1 9-4-15,9 4-1 16,13 2-2-16,1-3-9 16,13 3-2-16,1-3-1 15,10-2 16-15,1-1-86 16,4-4-78-16,5-3-277 0,0-5-19 16</inkml:trace>
  <inkml:trace contextRef="#ctx0" brushRef="#br0" timeOffset="18071.231">14898 10450 658 0,'0'3'227'16,"0"1"31"-16,-1 1-173 15,0-4-28-15,0 0-26 0,1 0 2 16,0 0-1-16,1 0 5 16,12 8 17-16,9 0 0 15,35 6 13-15,-26-19 23 16,8-2 15-16,9-5-12 15,8-1 4-15,19-7 1 16,-2-4-26-16,6 2-25 16,-5-1-4-16,2 2-8 15,-23 8-19-15,-10 5-5 16,-12 0-4-16,-13 7 14 16,-15-1 2-16,-6 5 1 15,-9-1 0-15,-8 6 1 16,1-4-16-16,-1-5-1 15,2 2-2-15,8-6-40 16,2-4-37-16,1 1-108 0,6 5-82 16,8-11-231-16,2 4-19 15</inkml:trace>
  <inkml:trace contextRef="#ctx0" brushRef="#br0" timeOffset="18578.0448">15627 10201 874 0,'-17'58'332'0,"11"-49"38"0,2 16-183 15,2-3-80-15,2 6-3 16,-3 1-27-16,6 1-9 16,0-3-32-16,-1 1-11 15,2-8-15-15,7-10-5 16,0-3-4-16,5-12 2 15,2-8 1-15,8-8 1 16,1-2 2-16,-2-8-2 16,-2 3-1-16,-7 3 1 15,-7 3 1-15,-8 1 7 16,-11 7 2-16,-7 8 1 16,-1 5-3-16,-8 12-2 15,-1 4-6-15,5 5-3 16,3-4 0-16,1 1-2 15,11-6-3-15,5 1-4 16,8-8 0-16,7 5 0 0,4-10 3 16,4-3 2-16,3-4 5 15,2-1-1-15,-2-5 1 16,-1 1 0-16,-8-1 2 16,-7-3 5-16,-8 4 3 15,-5 2-1-15,-4 2 0 16,-12 9-3-16,0 5-5 15,-6 2-4-15,5 4-1 16,0 1-23-16,14-4-24 0,-1-2-25 16,11-4-339-16,7-2-59 15,-1-18-95-15</inkml:trace>
  <inkml:trace contextRef="#ctx0" brushRef="#br0" timeOffset="29911.364">10695 10674 453 0,'-24'53'226'0,"17"-51"-7"16,1 0-117-16,-1 3-35 16,4 0-45-16,-2 0-12 15,1 3-10-15,1 0-3 16,6-3 0-16,-1-4 3 15,1 0 7-15,-3-2 7 16,0 0 4-16,1 0 3 16,0-1-2-16,8-5-4 15,-2 1-6-15,2-13 0 0,37-29-2 16,-37 29 1-16,-8 4 0 16,2 3 3-16,-3 4-2 15,-8 7-4-15,-5 5-3 16,1 10-3-16,-4 6-5 15,1 7-1-15,0-5 2 16,5 1-2-16,3-9 1 16,6-3 0-16,2-6 2 15,4-3 4-15,2-4 6 16,4-1 7-16,2-1 0 0,1-2 1 16,-5 4-2-16,1-3-1 15,0 7-3-15,-9-2 4 16,-6 3-29-16,9 10-240 15,0 10 73-15</inkml:trace>
  <inkml:trace contextRef="#ctx0" brushRef="#br0" timeOffset="30452.2131">16242 10550 740 0,'-52'117'422'0,"40"-79"-422"15,-3-50 35-15</inkml:trace>
  <inkml:trace contextRef="#ctx0" brushRef="#br0" timeOffset="278744.1184">5994 9101 368 0,'-43'-23'99'16,"46"30"26"-16,3 0-72 15,3-4-16-15,17-4 37 16,9-5 14-16,15-7 18 16,7-7-15-16,17-3-3 15,10-2-32-15,17-8-8 16,2 3-18-16,21-8-9 15,-8-2-12-15,4-4-2 16,-15 12-2-16,7-10 0 16,-19 5-1-16,-1-2 4 15,-29 9-1-15,-5-4 7 16,-26 13-19-16,-18 4-73 16,-8 6-78-16,-12 3-114 0,-11 6-67 15</inkml:trace>
  <inkml:trace contextRef="#ctx0" brushRef="#br0" timeOffset="279044.5688">7124 8467 673 0,'-67'-45'168'0,"70"36"50"0,6 4-179 16,1-1-46-16,7 7 5 15,-5 1 6-15,6 4 4 16,3 3 4-16,5 12 9 16,-5 1 4-16,11 4 7 15,-7-3 0-15,1 4 12 16,-2-3-2-16,-1 12 11 16,-13 7-4-16,-5 22 2 15,-11 1-14-15,-22 14-2 16,-12 1-12-16,-9 21-49 15,-9-18-121-15,-7 16-164 16,11-17-33-16</inkml:trace>
  <inkml:trace contextRef="#ctx0" brushRef="#br0" timeOffset="433942.4353">2325 7465 57 0,'-18'2'77'0,"-4"2"-1"0,6-3-27 16,5 0 43-16,1 1-41 0,-2 0-2 15,5-1-18-15,1 3-7 16,1-2-11-16,3-2-5 16,2 0-8-16,1-1-1 15,13-7 0-15,22-2 3 16,35-54 0-16,-29 24 7 15,-1 0 6-15,8-10 13 16,-5 8 13-16,6-8 4 16,-4 6-4-16,10-3-1 15,-2 10-12-15,6-5-12 0,-8 8-2 16,8-6-3-16,-11 14-5 16,-5-8 0-16,-5 9-2 15,-2-10 2-15,-8 10 0 16,-5-5 1-16,-6 9 0 15,-12 2-5-15,-2 11-11 16,-6-5-42-16,-1 3-47 16,-4-5-77-16,4 2-26 0</inkml:trace>
  <inkml:trace contextRef="#ctx0" brushRef="#br0" timeOffset="434288.3157">2826 6617 585 0,'-9'10'136'0,"-1"-5"38"16,7-5-168-16,13 0-13 15,5-2-4-15,8 0 4 16,8-2 10-16,15 0-1 15,-3 1-1-15,9 2-1 16,-3-2-1-16,12 0-1 16,-9-1 1-16,8-2 0 0,-2 1 0 15,4-1-2-15,-15 5 0 16,2 6 0-16,-15 0 0 16,-11 14 1-16,-10 6 4 15,-17 21 2-15,-19 8 1 16,-15 23-33-16,-11 0-74 15,-16 11-73-15,2-17-36 16</inkml:trace>
  <inkml:trace contextRef="#ctx0" brushRef="#br0" timeOffset="449363.8605">6499 7027 123 0,'0'-2'61'16,"-1"0"-9"-16,-1 0-33 0,0 1-10 16,-1 0-9-1,1 1-8-15,-5 3 8 0,-3 1 0 16,-6 4 1-16,-29 18 20 15,38-20 4-15,1-10 6 16,5 9 5-16,-2-3-6 16,3-3-19-16,0 1-5 15,0 0-7-15,0 0-4 16,0 1 5-16,4 12 0 16,-2 5 1-16,11 33 0 15,-13-30 1-15,0 3 0 16,0-4 0-16,-7 5 1 15,1-2-1-15,-4 6-1 16,-6 3 1-16,-1 9-1 16,-1-3 7-16,-12 16 11 15,5 0 2-15,-5 9 1 16,4-12-1-16,-1 17-4 16,1-11-14-16,4 3 8 0,8-14 1 15,2 9 0-15,2-15 1 16,4 7-1-16,5-4-8 15,-2 14-1-15,0 0-2 16,3 13 0-16,-3-2 1 16,-2 12-1-16,0-9 0 15,2 6-1-15,-1-12-1 16,8 3 15-16,2-14 15 16,7 5-7-16,2-9 2 0,5 5 4 15,2-5-14-15,4 12-13 16,-3-3 9-16,2 14-2 15,0-6-3-15,-2 14-1 16,5-12-1-16,-5 3 1 16,-3-16 6-16,0 1 8 15,-4-18 1-15,1-1 3 16,4-9-3-16,-1-4-6 16,-3-4-6-16,2 2-1 15,-7-3-2-15,-4-4 2 16,-3 5 0-16,-4-1 6 15,3-4 2-15,-8 4 5 16,0-3 2-16,3-6 8 16,0-4-1-16,-2-4-1 15,3-3-2-15,0 0-9 16,0 0-9-16,0 0-1 0,0 0-4 16,0 0 2-16,0 0 6 15,-1 0 0-15,0 0 0 16,0 0-1-16,0 0-4 15,0 0-1-15,1 0-2 16,0 0 0-16,0 0-1 16,-1 0 1-16,1 0 1 15,0 0 1-15,-1 0 2 16,1 0 1-16,0 0-1 0,0 0-2 16,0 0-2-16,0 0-3 15,0 0-1-15,0 0-1 16,0 0 1-16,0 0 1 15,0 0 3-15,0 0 1 16,0 0 2-16,0 0 1 16,0 0 1-16,0 0-1 15,0 0-1-15,0 0-2 16,0 0-2-16,-1 0-1 16,1 0 0-16,0 0-1 15,0 0 1-15,0 0 0 16,0 0 1-16,0 0 0 15,0 0 0-15,0 0 0 16,0 0 0-16,0 0-2 16,0 0 0-16,0 0-1 0,0 0-1 15,0 0 0-15,0 0 0 16,0 0 0-16,0 0 1 16,0 0-1-16,0 0 1 15,0 0 0-15,0 0 0 16,0 0-1-16,0 0 1 15,0 0 0-15,0 0 1 16,0 0 0-16,0 0 1 16,0 0 1-16,0 0-2 0,0 0 0 15,0 0-1 1,0 0-12-16,0 0-44 0,1 1-182 16,0 0 35-16</inkml:trace>
  <inkml:trace contextRef="#ctx0" brushRef="#br0" timeOffset="450474.4383">7522 9568 269 0,'38'47'53'0,"-43"-30"27"15,8 0-81-15,-2 15 0 16,2-2-1-16,-4 4-1 15,-5 2-1-15,-2 11 1 16,-3-7 1-16,-7 17 1 16,2 1 3-16,-9 20 0 15,-2 0 1-15,-5 20 0 16,-1-5 0-16,-15 25-1 16,8-4 1-16,-5 18 15 15,3-9 10-15,-4 33 16 16,7-14 8-16,1 21 6 0,8-8-6 15,-2 18-12-15,14-30-16 16,9 8-6-16,0-29-9 16,1 2-7-16,6-27 3 15,-4-4 8-15,-5-28 6 16,3-2 17-16,2-26 8 16,-8-6 13-16,7-13-7 15,-2-2-2-15,4-9-17 16,-4 0-8-16,5-5-14 15,2-3-8-15,4 0-4 0,-4 0-6 16,2 0-20-16,0 0-16 16,0-2-24-16,0 1-84 15,6-12-55-15,2-5 20 16,6-29-91-16</inkml:trace>
  <inkml:trace contextRef="#ctx0" brushRef="#br0" timeOffset="450782.8422">6790 12005 265 0,'-26'3'139'16,"4"3"-9"-16,8 3-51 15,4 2-46-15,4 6-9 0,9 0-7 16,-1 7 2-16,4 4-3 15,6 6 1-15,5 1-2 16,5 11 8-16,3-3 0 16,1 4 7-16,3-6 0 15,0-2 1-15,-10-16 2 16,4-4 8-16,-5-10-2 16,5-10 8-16,0-11 1 0,15-20-10 15,2-16-12-15,19-34-15 16,2-15-91-16,38-21-155 15,-8-12 12-15</inkml:trace>
  <inkml:trace contextRef="#ctx0" brushRef="#br0" timeOffset="460580.2837">4120 9033 507 0,'-48'-1'108'0,"34"-11"48"16,-4 3-152-16,1 5-4 15,-12 0-3-15,4 2-1 16,-22 7-1-16,-2 0 1 16,-7 11-1-16,0 4 4 15,-17 10 1-15,12 4 1 16,-11 13-1-16,9 0 6 15,-2 13 11-15,6-3 4 16,-10 14 8-16,15-4 7 0,-4 20-6 16,12 0-10-16,1 15-2 15,18-2-8-15,7 18-7 16,5-11 1-16,5 18-1 16,17-13-2-16,9 14 0 15,8-17 0-15,18 9 13 16,9-25 5-16,21 11 5 15,2-21 2-15,22 9 1 16,-2-20-11-16,14 2-3 16,-4-21-5-16,19-7 1 15,-17-20 0-15,16-9 0 16,-8-21-1-16,13-14 2 16,-18-5-2-16,34-32 2 15,-22-11-2-15,1-20 2 16,-19-8-3-16,3-33 1 0,-33 16-2 15,-4-24 1-15,-11 9 0 16,-16-14 1-16,-24 20-1 16,-9-17 13-16,-13 18 2 15,-31-15 7-15,-9 15 4 16,-21-8 3-16,-11 17-12 16,-25-12-3-16,-3 23-10 15,-24 2-5-15,11 20-6 16,-29 8-1-16,15 30-2 15,-15 19-2-15,21 15 2 0,-18 16-2 16,33 7 0-16,-4 11-1 16,32 1-19-16,8 10-258 15,39 5 80-15</inkml:trace>
  <inkml:trace contextRef="#ctx0" brushRef="#br0" timeOffset="461741.5618">4005 10041 91 0,'8'6'33'0,"6"-3"9"16,0 0-24-16,5 1-4 15,-6-2-5-15,0-1 13 16,-5 1 17-16,-2-1 54 16,-1-1 33-16,-5 0 51 15,-1-1-11-15,-2 0-10 0,3 0-52 16,-1-1-17-16,-5-12-46 16,-10-19-3-16,-11-38-8 15,4 17-6-15,3-8-13 16,-3-14-3-16,0-5-5 15,6-7-1-15,3 8 0 16,-1 7-1-16,13 14 0 16,1 14 0-16,-3 14 0 0,1 13 0 15,8 2-1 1,-10 6-1-16,7 8-26 0,-8 2-123 16,6-2-119-16,0 2-26 15</inkml:trace>
  <inkml:trace contextRef="#ctx0" brushRef="#br0" timeOffset="462125.6738">3754 9472 671 0,'-18'19'127'0,"1"-2"68"16,13 1-205-16,4-4 4 0,1-7 9 16,6-10 24-1,11-9 25-15,11-13-3 16,-10-8-2-16,24-16-5 0,-8-9-21 16,1-7-22-16,-11 3 7 15,11 1-2-15,-13 13-3 16,-2 17-4-16,-6 14-5 15,-1 14-4-15,-8 12 1 16,1 18 3-16,3 10 3 16,-5 17 4-16,4 7 4 15,4 7 0-15,1-14-3 0,6 1-32 16,6-7-26-16,-1-10-83 16,-2-8-64-16,7 5-31 15,-11-13-63-15</inkml:trace>
  <inkml:trace contextRef="#ctx0" brushRef="#br0" timeOffset="462461.2566">4248 10038 543 0,'-2'4'122'0,"-3"-2"78"0,0 0-160 16,5-2-6-16,0 0 1 15,0 0 10-15,1 0-19 16,13-2 9-16,18 0 8 16,43-1 5-16,-30 2-17 15,18 4-6-15,-7 3-9 16,14 0-2-16,-5 0-8 15,9-1 1-15,-17-2-2 16,2 4-5-16,-3930 0-16 0,7825 0-39 16,-3934 1-27-16,-5 3-96 15,-11-6-76-15,0-4-15 16</inkml:trace>
  <inkml:trace contextRef="#ctx0" brushRef="#br0" timeOffset="462715.6625">4862 9790 571 0,'-10'-7'140'0,"10"7"61"16,0 4-153-16,5 8-4 16,3-2 4-16,12 7 5 15,-1-8-17-15,6 10-7 0,-2-6-10 16,4 7-9-16,-1 2-1 15,-6 13 3-15,-7-2 0 16,-10 9 2-16,-15 4 1 16,-21 10-17-16,-9 5-26 15,-22 27-149-15,-5-5-79 16,-7-1-47-16</inkml:trace>
  <inkml:trace contextRef="#ctx0" brushRef="#br0" timeOffset="463748.6344">5342 7016 123 0,'-6'-34'93'16,"3"9"-7"-16,7 3-5 16,-7 10-40-16,5 6-6 15,-3 12-8-15,-2 4 6 16,0 10-10-16,-5 15 6 15,-4 12 8-15,11 25 6 16,0 6-10-16,8 34 1 16,22 9-4-16,11 40-8 15,-5-3-11-15,14 44-2 16,-2-7-7-16,-3 37 4 16,-6-22 1-16,0 47 0 15,-6-20 3-15,-6 34 24 0,0-54 1 16,-6 63 17-16,1-44 19 15,-10 23 1-15,0-43-12 16,-13 43-4-16,8-67-16 16,-8 14-17-16,0-37-5 15,0 1-4-15,2-39-4 0,-9-1 1 16,-2-33 12-16,5-6 9 16,-2-21 2-16,1-5 9 15,3-25 0-15,4-9-11 16,-4-15-7-16,4-6 1 15,0-6-12-15,0-3-3 16,0 0-3-16,0-1-4 16,0 0-5-16,-1 0 2 15,1 0-2-15,-1 0-8 16,1 0-10-16,0 1-32 16,0 0-29-16,1 6-242 15,0-1 48-15</inkml:trace>
  <inkml:trace contextRef="#ctx0" brushRef="#br0" timeOffset="471788.3085">15562 11513 519 0,'9'-37'166'0,"-11"37"35"15,3-3-148-15,0 3-23 16,-1-1-12-16,0 1 3 15,1-1-5-15,9 0 11 16,22-4 6-16,43-11-1 16,-32 2-11-16,12-2-2 15,2 3-7-15,1 4 1 16,-2 1-2-16,-4 5 0 16,-16 1-4-16,-13 5 5 15,-8 0 8-15,-15 8 12 16,-8 0 3-16,-4 4 13 15,-6 10-2-15,3 5-7 16,-1-2-13-16,-6 13-3 16,7-4-13-16,8 5-3 15,-6-1-5-15,3 11 0 16,9-4-1-16,-5 14 4 16,-2-4 0-16,9 8 7 0,-2-4 5 15,2 18 6-15,-1-6-1 16,3 13 3-16,-5-4-5 15,-3 19-1-15,8-15-4 16,2 17 7-16,-5-12 1 16,3 12 7-16,11-16 3 15,-1 20 5-15,-3-14-8 0,0 9 5 16,7-5-2-16,-8 17 2 16,-2-15-2-16,5 9 5 15,1 0-2-15,5 7 1 16,0-17-5-16,-1 16 2 15,-4-10-8-15,3 3 0 16,-10-16-8-16,1 9-1 16,-5-21-4-16,-7 4-1 15,-1-12-3-15,-4 1 2 16,-1-16 1-16,-2 4 7 16,-3-16 1-16,-7-4 5 15,3-7 2-15,-14-2 1 16,1-11-7-16,-7 7 1 15,2-7-6-15,-11 2-3 16,3-3-3-16,-13 11-3 16,8-12-2-16,-9 5-1 15,-1-10-2-15,-9 1 0 16,9-7-1-16,-14 3 1 0,6-1-2 16,3-3 1-16,16 1 0 15,-4-5-10-15,16 1-11 16,4-4-56-16,12 1-54 15,-2-8-377-15,20 3 61 16</inkml:trace>
  <inkml:trace contextRef="#ctx0" brushRef="#br0" timeOffset="474093.182">16752 12960 232 0,'31'12'64'15,"-32"-11"16"-15,-1 1-55 16,3-2-3-16,-2 0 9 16,1 0 10-16,0 0 7 15,0-1 14-15,0 1 0 0,0 0 6 16,0 0-6-16,0 0 4 16,0-1-16-16,0 1 5 15,0 0-13-15,0 0 0 16,0 0-10-1,0 0-1-15,0 0-8 0,0 0 1 16,0 0-2-16,-1 0 4 16,1 0 1-16,0 0 3 15,0 0-2-15,0 0 2 16,0 0-2-16,0-1 6 16,0 1-7-16,0 0 3 15,0 0-2-15,-1 0 0 16,0 0-6-16,1 0-1 15,0 0 0-15,0 0-1 16,0 0-5-16,0 0-5 16,0 0-4-16,0 0-5 15,0 0-3-15,0 0-1 0,0 0 0 16,0 0 0-16,0 0-1 16,0 0-3-16,0 0 3 15,0 0 2-15,0 1 3 16,0 0 4-16,3 11 5 15,1 9 0-15,7 33-3 16,-8-27 0-16,0 2-3 16,2 8-1-16,1 0-1 15,0 11 1-15,1-5-1 0,-1 5 1 16,-2-9 0-16,-2 0 1 16,-3-9-25-16,0 1 27 15,-4-9 0-15,2-3 2 16,-1-6 2-16,1-5 27 15,2-3-25-15,-1-4 0 16,-2-1-7-16,4-1-23 16,-1 0-24-16,0-1-69 15,-2 1-67-15,3 0-167 16,0 0-10-16</inkml:trace>
  <inkml:trace contextRef="#ctx0" brushRef="#br0" timeOffset="475936.8546">17143 13015 142 0,'-2'-2'121'0,"0"1"14"16,0 0-18-16,0 0 14 15,0 0-13-15,2 0 1 16,-2 1-29-16,1 0-5 16,0 0-26-16,0 1-10 15,0 0-16-15,1 5-3 16,2 6-7-16,2 9-8 15,9 31 0-15,-8-27-3 16,-1 2-4-16,0 1 0 16,0-2-3-16,-5 2 2 15,0 0-1-15,-5-2 1 16,4-4 1-16,-4-5 1 16,0-6-1-16,1-4 4 15,2-5-2-15,-1-5-4 0,-1-1-2 16,4 3-1-1,-2-1-5-15,3-25 7 0,-3-34 7 16,6 23 6-16,2 8 0 16,-1-8 3-16,0 15-5 15,4-5-2-15,0 10-5 16,2-2-1-16,4 9 0 16,0 0-1-16,0 6-1 15,6-1-1-15,-4 5-2 0,2 3-1 16,-4 1 0-16,3 3 1 15,-6 4 1-15,3 6 4 16,-5 2 0-16,2 6 1 16,-6 3 0-16,0 5 0 15,-7-7-3-15,4 5 1 16,-6-4-3-16,3-1 1 16,-1-7-2-16,0-1 2 15,1-6 0-15,-2-6-5 16,1-3-9-16,-3912 0-33 15,7827-2-32-15,-3914-1-65 16,0 0-46-16,0 0-131 16,0 0-1-16</inkml:trace>
  <inkml:trace contextRef="#ctx0" brushRef="#br0" timeOffset="476621.7564">17633 13001 318 0,'71'-2'196'15,"-70"0"-3"-15,0 3-57 16,1-3-46-16,-2 1 9 16,0 0-23-16,0 0-11 15,0-2-11-15,0 1-8 16,1-5-28-16,5-11-8 16,13-34 3-16,-16 27 8 15,1-1 1-15,-2-2 1 16,-1 7 1-16,-4-3 3 15,1 11-6-15,0 3 4 16,-3 8 3-16,-3-1-5 16,0 12-12-16,-7 4-2 15,-6 8-7-15,-3 4-6 16,-4 4 4-16,2 1 0 0,1 0-1 16,5 0-1-16,9-4 0 15,6 5-1-15,0-5-1 16,15-2-1-16,-2-4 1 15,6-5 2-15,4-7 3 16,9-2 4-16,-2-1 10 16,7-3 2-16,-6 1-1 15,7 4-2-15,-7-2-2 0,1 6-7 16,-10 1-1-16,0 2 3 16,-9-1 2-16,-4 9 5 15,-9-1 0-15,-2 3 4 16,-9 0 0-16,-8 4 6 15,1-6 2-15,-9-5 10 16,1-2 1-16,-10 1 7 16,3-6-6-16,-5-3-5 15,6-4-13-15,-1-4-5 16,9-5-34-16,2-3-100 16,9-3-135-16,4-1-141 15,13-5-95-15</inkml:trace>
  <inkml:trace contextRef="#ctx0" brushRef="#br0" timeOffset="482710.2166">15449 10753 77 0,'-8'-1'68'0,"9"3"-43"16,11 3-49-16,2-9 46 15,5 3-52-15,13-2 27 16,-2-7 24-16,10 5 17 16,4 0 10-16,6-10 9 15,0 7-6-15,15-3-5 16,-5-9-11-16,14 4-2 15,-9-3-8-15,4-4-8 16,-10 5 2-16,2 2 2 16,-15 2-2-16,-4 5 4 15,-12 4-2-15,-11 2 7 16,-11-1 7-16,-6 3 7 16,-6 3-2-16,3-2-2 15,-1 0-7-15,-4 0-12 16,-15 9-13-16,-31 14-1 0,35-14-1 15,2-3-1-15,4-4 0 16,2-2-1-16,4 3-5 16,-1-3-3-16,4-1-46 15,2 1-121-15,0 0 22 16</inkml:trace>
  <inkml:trace contextRef="#ctx0" brushRef="#br0" timeOffset="487486.0612">13891 15326 112 0,'15'-88'151'16,"-27"75"-46"-16,-2 1-14 15,14-6-38-15,-12 5-39 0,5-7 7 16,10 11 8-16,-8-3 18 16,-5 4 11-16,0 1 17 15,3 5-3-15,-11-3-3 16,3 11-16-16,-4 2-9 15,6 3-19-15,-8 0-6 16,3 9-9-16,8-3-2 16,1 3-3-16,2 7-2 15,3 5-2-15,12 5-1 16,-5 0-1-16,2 11 0 16,0-5 0-16,9 5 0 15,-2-10 0-15,0 5-1 16,5-13 1-16,2-6 0 15,10-14 0-15,0-13 2 16,9-20 1-16,10-14 1 0,-1-7-1 16,-2-16 0-16,-7 7-3 15,-6-4-3-15,-16 3 0 16,-10 1 1-16,-11 14 2 16,-7 10 1-16,-10 9 4 15,-5 17-1-15,2 4 0 16,-11 14 0-16,-3 2 1 15,-3 11-1-15,-3-5 0 16,-7 12 1-16,13-5-2 16,4 0-2-16,11-8 0 15,6 7-2-15,12-10-1 0,4 1-1 16,5-6 0-16,11 3 0 16,1-9 2-16,11 0 1 15,4-7 2-15,2-1-1 16,1-5 1-16,5-8 2 15,-5 3-1-15,-2-9 2 16,-6 2 0-16,-6-4 1 16,-11 8 2-16,-2-8 0 15,-24 10 1-15,2-2 1 16,-13 4-1-16,0-3 7 16,-3 9 4-16,2 2 4 15,7 3-2-15,1 8-2 16,2 5-10-16,2 6-6 15,8 3-6-15,-1 5-1 16,6 0 2-16,7-1-1 0,-2-6 0 16,6 1 0-16,1-12 0 15,13-11 5-15,3-10-29 16,25-21-29-16,-17-19-184 16,7-54 22-16</inkml:trace>
  <inkml:trace contextRef="#ctx0" brushRef="#br0" timeOffset="511541.401">1047 12071 318 0,'33'-55'125'0,"7"-7"14"16,4 10-88-16,13-2-8 16,-2 6-21-16,5-12-5 15,-3 9-8-15,12-8 0 16,-8 0-1-16,15-7 0 16,-1 13-2-16,13-13 2 15,-10 5 3-15,10-4 11 16,-10 6 3-16,6-2 8 15,-7 14-2-15,15-4 2 16,-9 16-9-16,12-2-2 16,-8 5-7-16,17 4-3 15,-9 11-6-15,10-10 0 16,-12 10-4-16,17-3 1 16,-18 3-2-16,17-4 0 15,-1 7 0-15,6-7 9 0,-6 4 4 16,15-5 5-16,-20-1 14 15,5 0 13-15,-7 3-6 16,3 0 2-16,-8 4-4 16,13-1-9-16,-16 6-13 15,12-1-2-15,-3 4-6 16,12 2-1-16,-12 0-2 16,22-2-1-16,-17 7-1 0,13-6-1 15,-9 1 1-15,13 2-1 16,-20 0 0-16,17-3 0 15,-15 1-1-15,2-2 1 16,-13 1 0-16,15-2-1 16,-6 1 1-16,20-1-1 15,-14 4 0-15,25-3 0 16,-11 8 0-16,17-4 0 16,-15 4-1-16,21-1 2 15,-16 1 0-15,19-7 0 16,-20 3-1-16,28-4 1 15,-14-5-2-15,15-4 1 16,-9-6 1-16,22-3 0 16,-26 1 6-16,24 0 5 15,-16 5 2-15,14 1 4 16,-14-3 4-16,23-1-2 16,-19 0-3-16,19-8 0 15,-16 8-7-15,20 1-2 16,-24 5-4-16,27-10-1 0,-20 6 0 15,27-11-1-15,-22 1 0 16,20-7 0-16,-22 12-1 16,23-4 0-16,-30 11 0 15,28-3-1-15,-19 5 0 16,24-5 1-16,-22 7-1 0,27-7 1 16,-21 11-1-16,23-3 0 15,-22 10 0-15,20 8 0 16,-25 7-1-16,16-4 1 15,-26 10-1-15,15 2 1 16,-28-1-1-16,20 3 1 16,-8 1 0-16,32 7 0 15,-22 6 0-15,38-7 0 16,-17 3 1-16,19 2-1 16,-29-1 0-16,32 0 0 15,-33 8 1-15,27 4-1 16,-25 0 1-16,25 2 0 15,-27-8-1-15,28 5 1 16,-29-1-1-16,20 4 0 16,-37-3 1-16,30 12-1 15,-19-15 0-15,22 6 1 16,-25-7 0-16,32 4 3 16,-32-5 2-16,14 7-1 0,-21-12 1 15,19 13-1-15,-15-12-3 16,13-3-2-16,-20-1 1 15,26 0 0-15,-20-9-1 16,17 1 1-16,-10-7 0 16,23-7 0-16,-29-4 1 0,24-3 0 15,-27-3-1-15,13 2 17 16,-27-3 6-16,4-4 10 16,-24 3 4-16,15-12 8 15,-24 0-17-15,10-5-2 16,-14-6-10-16,15-11-2 15,-18 6-6-15,8-13-1 16,-14 4-3-16,5-1-1 16,-23 8-2-16,-6-11 0 15,-12 13 0-15,-8-7 0 16,-24 5 1-16,-3 1 0 16,-11 7-1-16,-8-7-1 15,-7 7-1-15,1-4-14 16,2-3-18-16,-1 2-55 15,-9 1-43-15,-1-7-265 16,-9-3 32-16</inkml:trace>
  <inkml:trace contextRef="#ctx0" brushRef="#br0" timeOffset="517669.4627">23454 4895 108 0,'7'-8'165'16,"-6"8"-13"-16,-1-2 20 15,0 0-30-15,-1 2-1 16,0 0-32-16,0 0-33 16,0 0-30-16,0 0-11 15,1 0-20-15,-1 1-18 16,0 4 13-16,-7 23 2 16,-8 29-3-16,8-20 2 15,4-6-1-15,-1 12 1 16,1 0 3-16,-2 15 3 15,3-8 1-15,-1 13 8 16,4-8 0-16,-6 18 0 0,-2-12-2 16,-8 18-1-16,2-1-7 15,-6 11-2-15,16-14-3 16,-5 12-1-16,8-12-4 16,1 9-1-16,6-8-2 15,-13 21 2-15,6-10 1 16,-4 11 7-16,1-9 1 0,-4 18 5 15,10-17 0-15,-16 18 6 16,9-14-2-16,-3 16 3 16,-1-16 0-16,-3 13 3 15,11-17-6-15,-2 16-2 16,3-15-2-16,7 13-1 16,-5-3-5-16,-1 13 2 15,0-11-3-15,1 19-2 16,-3-18-2-16,0 4 1 15,0-17-2-15,-1 9 0 16,-4-22 0-16,-4 8 0 16,-2-10 1-16,-4 6-1 15,2-17 3-15,-6-1 5 16,0-8 0-16,-5 11 0 16,1-9-1-16,-7 17-4 15,9 0-5-15,-1 5-1 16,9-12-1-16,12-2-3 0,-1-19-11 15,-2-20-106-15,4-25-273 16,1-33 44-16</inkml:trace>
  <inkml:trace contextRef="#ctx0" brushRef="#br0" timeOffset="518582.4479">23792 7369 416 0,'-7'17'268'0,"3"-3"9"16,0-9-101-16,0 4 1 15,1-5-42-15,1 2-34 16,-2 0-37-16,4-7-9 16,-2 2-22-16,2-2-22 0,0-2 2 15,12-27-4-15,21-37-6 16,-24 29 1-16,-1 10-1 15,-6-3 2-15,-4 8 0 16,0 2 5-16,2 0-1 16,-13 8-8-16,5 5-5 15,-9 10-7-15,-5 11-6 16,-12 11-3-16,5 4 8 16,-13 15 1-16,4-2 5 0,7 5 0 15,5-8 2-15,4 6-2 16,12-11-1-16,5-4-4 15,-4 0-2-15,22-12-8 16,1-6-2-16,15-15-8 16,3-9 3-16,5-12 4 15,-9 2 9-15,5-17 4 16,-11 3 12-16,0-20 1 16,-6-1 1-16,-4-12 3 15,-3 7 0-15,-2-10 12 16,-2 15 7-16,-5-6 5 15,9 6 1-15,-7 5 1 16,-2 21-13-16,3 0-6 16,3 14-6-16,-7 9-5 15,5 6-3-15,2-1-7 16,-5 11 1-16,2 11 2 16,-1 10 1-16,-4 13 4 0,-3 7 6 15,-6 15-1-15,-1-4-2 16,-3 13 1-16,2-6-2 15,-1 9 0-15,6-12-1 16,5-2 3-16,2-16 0 16,4-2-60-16,5-19-46 15,5-8-236-15,-5-4 1 16</inkml:trace>
  <inkml:trace contextRef="#ctx0" brushRef="#br0" timeOffset="519162.5095">24122 7369 707 0,'0'3'243'15,"-6"-5"43"-15,12-8-170 16,-3-3-68-16,-4 5-2 15,-1 5-27-15,5-17-10 16,-4 5-9-16,7-5 1 16,5-6 0-16,-3-7 3 15,2 8 3-15,-12 4 4 16,4-3 6-16,-10 3 6 0,-1 13-2 16,-3-2-2-16,6-1-6 15,-14 13-7-15,5 6-7 16,-15 8-2-16,-1 15-1 15,1 3 0-15,-1 0 1 16,0 13-3-16,19-7 1 16,-1-6-4-16,9-4-3 15,6 2 2-15,8-18 2 0,0-8 3 16,6-7 3-16,6-9-2 16,3-15-3-16,-8 3 0 15,4-2 0-15,-8-4 0 16,-10 6 7-16,-2-2 2 15,3 3 1-15,4-4 1 16,-4 11-2-16,2 4-7 16,1 10-3-16,-2 6 1 15,-6 5 0-15,5 12 2 16,1 4 8-16,-8 15 4 16,3-6-3-16,7 17-1 15,-5-13 0-15,0 3-4 16,0-12-27-16,11-6-119 15,-10-13-151-15,4 0-18 16</inkml:trace>
  <inkml:trace contextRef="#ctx0" brushRef="#br0" timeOffset="519407.149">24474 6577 339 0,'1'-2'195'15,"-9"5"-7"-15,-2 6-79 0,-5 16-6 16,-2 5-36-16,0 15 2 16,6 2-8-16,-1 11 6 15,1-4-17-15,2 12-6 16,3-13-11-16,3 3-13 16,2-4-7-16,-1 13-10 15,4-16-13-15,-10 8-69 16,-5-3-57-16,4-8-142 15,7-16-36-15</inkml:trace>
  <inkml:trace contextRef="#ctx0" brushRef="#br0" timeOffset="519588.2365">24084 7152 672 0,'-3'2'126'0,"8"3"78"16,8-5-198-16,16-7 3 0,-2 3 3 16,19-13-11-16,-4-7-94 15,15-1-114-15,-6 1-17 16</inkml:trace>
  <inkml:trace contextRef="#ctx0" brushRef="#br0" timeOffset="520139.2019">24544 7259 538 0,'8'37'266'0,"11"-10"-26"16,-6-30-85-16,-4 8-142 15,9-8-2-15,-4-10 4 16,-10-7-2-16,-1-4 0 15,9-11-9-15,0 3-2 16,1 1-4-16,0 7 6 16,3 0 10-16,2-9 17 15,-9 5 10-15,-1 2 11 16,-1-1 6-16,-3 11 11 16,-5 9-13-16,-1 10-8 15,-7 1-12-15,-7 11-9 16,-4-3-20-16,-13 18-4 0,-1-4-2 15,-1 16 1 1,6-7-2-16,-6 10-1 0,16-6-2 16,8-3-3-16,13-14-1 15,-2 7-2-15,17-11-1 16,10-20 4-16,-7-2 4 16,11-12 4-16,6-21 1 15,-3-3 3-15,-9 1-2 16,0 0 1-16,-13 11-3 0,-3 1 25 15,-6 14 10-15,-4 6 10 16,-1 9 9-16,-5 8-17 16,0 18-26-16,1 4-14 15,0 10-11-15,6 12-14 16,8-5 18-16,7 4 2 16,5-8 5-16,14-6-68 15,1-15-296-15,6-7-6 16,-5-16-166-16</inkml:trace>
  <inkml:trace contextRef="#ctx0" brushRef="#br0" timeOffset="526594.8313">20966 11447 307 0,'6'-8'168'0,"-6"3"19"15,2 1-73-15,-2 2-9 16,-1 2-35-16,1 0-10 0,0-1-26 16,0 1-8-16,0 0-8 15,0 0 0-15,0 1-3 16,0 0 4-16,0 7 2 15,-1 14 3-15,-5 33 4 16,-3-21 8-16,1 1-5 16,0 6 4-16,5 3 0 0,0 11-5 15,3-9-11-15,-1 15-5 16,-4-1-8-16,-2 9 0 16,1-2 1-16,-1 15 5 15,3-6 7-15,1 8 0 16,2-10 0-16,-3 16 4 15,4-13-6-15,2 11-2 16,2-7 4-16,0 10 4 16,1-11-2-16,-3 15 1 15,-2-6-3-15,0 16 1 16,-5-5-7-16,1 16 10 16,2-11 2-16,0 8 10 15,-2-16-1-15,6 9 6 16,-2-19-11-16,0 6 4 15,-2-14-5-15,1 9 3 16,-3-13-2-16,3 6 4 16,-1-15-8-16,-1 5 2 0,-2-15-6 15,2 7 2-15,-1-14-4 16,1 14 0-16,-1-12-5 16,0 3 1-16,1-16-4 15,-4 3 0-15,3-18-3 16,1 2-1-16,1-8-2 15,-2-6 0-15,4-2-3 16,0-1-1-16,0-7-1 16,0-2-6-16,0 1-26 0,0 0-23 15,0 0-346-15,-1-1-47 16,-1 0-120-16</inkml:trace>
  <inkml:trace contextRef="#ctx0" brushRef="#br0" timeOffset="527351.5736">22221 13059 343 0,'-2'2'213'15,"-1"-2"17"-15,1 0-57 16,0 0-57-16,0 0-19 16,0 0-35-16,0-2-36 15,-1 1-12-15,1-1-6 16,0 0-4-16,-6-16-1 15,-5-32-1-15,11 33 0 16,2-2 0-16,-6 4 2 16,2 5 10-16,-5 0 1 15,-5 0 0-15,-14 9-3 16,-1 6-4-16,-16 13-9 16,-7 7-3-16,-5 18 1 15,10 7 1-15,-9 13 9 16,12 1 3-16,8 6 1 0,14-13 4 15,6-1-3-15,15-17-7 16,6-8-3-16,6-10-2 16,3-6-22-16,6-13-24 15,2-4-100-15,1-3-107 16,7-8-30-16,-4-3-105 16</inkml:trace>
  <inkml:trace contextRef="#ctx0" brushRef="#br0" timeOffset="528398.4018">22109 13132 440 0,'22'3'203'0,"-33"7"2"15,9 1-109-15,-6 0-41 16,2 1-31-16,-3 6-10 15,9 1-11-15,0 1 8 16,0 2 1-16,13-9 1 16,4-8 2-16,-7 4 0 15,6-9-8-15,6-3 0 16,-8-4-1-16,7-4 1 16,2-6 1-16,-7-1-1 15,-5 0 0-15,0 0 19 16,-6 3 9-16,-12 0 7 15,-3 3 0-15,-6 4 0 0,-4 1-18 16,-6 1-11-16,7 2-8 16,-5 8 1-16,9-6 2 15,-5-1-2-15,10 3-1 16,6-8-2-16,13-8-2 16,7 0-3-16,5 0 0 0,2-6 1 15,-2 3 2-15,-5 4-1 16,-4 2 2-16,2-1-2 15,-6 6-1-15,-3 6 3 16,3-2 0-16,0 2 2 16,-3 4 3-16,3 2 7 15,2 1 4-15,0 2 6 16,5 0 1-16,3 5-2 16,3-1-5-16,-2 5-4 15,-1 0-6-15,-2 4 0 16,-10 1 0-16,-5 4 2 15,-1-4-2-15,-7 8 0 16,-2-7 0-16,5-4-1 16,1-8 1-16,6 0 8 15,-1-12 5-15,-4-6-4 16,-1 3 1-16,-2-11 3 16,-2-6-6-16,5-4-5 0,6-4 6 15,0-6 0-15,2 6-4 16,3-4-4-16,0 11-3 15,0 5-2-15,-3 4-3 16,5 0-4-16,1 9 2 16,-1 2 0-16,-3 0-1 15,3 10 1-15,0 7 1 16,2-2 0-16,3-2 1 16,5 5 1-16,-5-5 0 15,-7 4 1-15,-3 0 1 0,-2 2-1 16,-3-3 1-16,4 2 1 15,-7-6 1-15,-5 2 1 16,-4-1 5-16,3-6-2 16,6-10-1-16,7-5-1 15,5-10-4-15,12-10-4 16,-10-1 0-16,0-3 1 16,6-1 0-16,7-1 1 15,-6 7 1-15,10 2 3 16,-1 11 2-16,0 2 0 15,-7 7-1-15,-1 7-1 16,-10 6-2-16,2 6 0 16,-12 7 0-16,2 10 1 15,-6 3 0-15,3 9-1 16,-4-5 0-16,5 3-4 16,-2-5-6-16,4-1-18 0,-3-10-26 15,6-5-81-15,-9-11-64 16,9-13-181-16,-2-13-22 15</inkml:trace>
  <inkml:trace contextRef="#ctx0" brushRef="#br0" timeOffset="528631.5199">22896 12814 384 0,'34'-25'423'0,"-39"39"-105"16,2 2-216-16,2 9 247 15,3 3-264-15,-2 9-12 16,4 3-19-16,-6 9-14 16,6-2-14-16,-2 12-12 15,3-7-7-15,-5 5 1 16,6-12-8-16,-4-6-47 16,-6-14-52-16,2-7-256 15,5-15-25-15,-6-10-118 16</inkml:trace>
  <inkml:trace contextRef="#ctx0" brushRef="#br0" timeOffset="528922.7396">22928 12793 588 0,'-1'-23'236'0,"-7"10"46"0,1 10-163 16,2 0-13-16,4 3-39 15,9-1-5-15,4-5-32 16,15 2-1-16,5-3 10 15,-2 0-1-15,1-4-11 16,13 5-4-16,-17 1-5 0,-8 2-15 16,1 7-10-16,-7 10-11 15,-20 3-7-15,-7 13-8 16,-7 4 4 0,-8 4 7-16,-6-3 11 15,0-3 5-15,4-8 7 0,6-3 2 16,12-12-1-16,2-7-177 15,12-1-99-15,10-16-30 16,6-5-201-16</inkml:trace>
  <inkml:trace contextRef="#ctx0" brushRef="#br0" timeOffset="529341.3257">23251 12719 572 0,'-7'14'307'0,"0"0"15"15,4-3-124-15,-3 0-52 16,2 0-45-16,1 4-19 0,-3 2-41 16,-3 7-12-16,3-1-14 15,-1 7-5-15,2-11-5 16,5 3-1-16,3-5-1 16,-3 0-2-16,0-7-1 15,5-1-12-15,-1-11-10 16,2-8-29-16,9-9-7 15,11-10-2-15,-1-4 10 16,-3-10 11-16,2 0 29 16,0-3 8-16,-4 8 9 15,-3 7 9-15,3 12 5 0,-5 7 11 16,-7 12 6-16,-5 13-2 16,-3-2-7-16,-2 8-3 15,2 7-12-15,6 1-6 16,4-4-4-16,-1 10-1 15,3-5-1-15,-3 2-2 16,-5-6 0-16,4-5-27 16,-8-4-28-16,4-4-86 15,0-9-66-15,7-2-147 16,-6-9-31-16</inkml:trace>
  <inkml:trace contextRef="#ctx0" brushRef="#br0" timeOffset="529581.1986">23685 12280 602 0,'-18'-30'237'0,"1"13"80"0,2 15-185 15,2 3-14-15,9 9-14 16,5 5-47-16,2 4-40 16,-3 5 31-16,7 2 6 15,-5 8-13-15,-1 4-4 16,8 10-10-16,0 4-13 15,-3 12-12-15,-8 0 4 16,5 2-28-16,-9-9-26 0,-4-6-92 16,1-16-98-16,8-13-127 15,0-9-52-15</inkml:trace>
  <inkml:trace contextRef="#ctx0" brushRef="#br0" timeOffset="529770.7781">23481 12623 475 0,'-20'27'246'0,"1"-1"9"15,4-13-111-15,1-4-43 16,13-10-40-16,12-10-13 16,8-5-26-16,7-13 2 15,10-4-30-15,18-6-265 16,-5 4 86-16</inkml:trace>
  <inkml:trace contextRef="#ctx0" brushRef="#br0" timeOffset="530150.428">23734 12709 517 0,'-14'38'256'0,"10"-19"-11"15,8-5-78-15,1-5-141 16,7-6 0-16,2-7 0 0,5-6-9 16,0-9-5-16,19-8-1 15,-3-6-3-15,10-12-2 16,-3-1 0-16,8-9-1 16,-12 4 6-16,7-4 9 15,-18 15 5-15,-4 4 6 16,-14 13 28-16,-19 6 0 15,-17 16-9-15,-8 9-5 16,-6 11 9-16,-13 13-14 16,3 9 4-16,5 12 13 15,10 1 4-15,7 4-13 16,14-4-16-16,12-3-11 16,17-12-13-16,19-10 0 15,4-10-15-15,21-11-41 16,17-11-41-16,8-12-310 15,-10-8 44-15</inkml:trace>
  <inkml:trace contextRef="#ctx0" brushRef="#br0" timeOffset="544971.6009">16777 13814 268 0,'-10'-2'281'0,"-1"2"-45"15,4 2-31-15,6 2-70 16,8-1-45-16,10 1 3 16,9 0-20-16,28-6 17 15,6-6-11-15,30-6 2 16,3-6-19-16,36-17 1 16,-5-8-10-16,28-13-11 15,-8-4-14-15,22-7-1 16,-26 10-11-16,-3 8-10 15,-33 18 4-15,-20 8 1 16,-41 15-1-16,-25 15-20 16,-24 9-18-16,-17 11-60 15,-3 4-55-15,2 4-60 16,9-6-174-16,21-8 8 16</inkml:trace>
  <inkml:trace contextRef="#ctx0" brushRef="#br0" timeOffset="545477.7894">17224 14364 770 0,'-10'34'276'0,"10"-34"38"16,-2 0-211-16,4 4-25 16,-2-4-24-16,0 0-18 15,0 1-12-15,10 26 0 16,17 38-10-16,-19-18-8 15,2 4 3-15,0 11-1 16,-3-9-1-16,2 10 1 16,-1-12-1-16,0-4-9 15,-3-12-28-15,4-2-113 16,-6-13-156-16,6-14-52 16,-2-13-139-16</inkml:trace>
  <inkml:trace contextRef="#ctx0" brushRef="#br0" timeOffset="545932.6286">17589 14494 565 0,'5'11'124'0,"14"22"61"16,-20-29-150-16,0 6 4 15,1-4 14-15,6 3 56 16,0 7 0-16,1 7-5 16,-1-4-4-16,-3 8-20 15,1 2-54-15,-3 8-8 16,0-5-10-16,0 3-9 16,4-3 5-16,5-7-2 15,-1-10-2-15,5-5-3 16,4-9 1-16,7-10 0 15,0-9 1-15,13-18 3 16,1-7 2-16,2-18 2 16,-9-3-1-16,-6-3 1 15,-16 15 2-15,-6-1 6 16,-14 19 3-16,-17 10 0 16,-7 12-3-16,-9 7-1 0,-8 9-7 15,-6 8-6-15,9 7 0 16,-2 4-1-16,13 3 0 15,11-3-27-15,20-5-35 16,8-7-157-16,15-4-112 16,5-17-50-16</inkml:trace>
  <inkml:trace contextRef="#ctx0" brushRef="#br0" timeOffset="546389.4179">17902 14073 815 0,'-14'49'309'0,"16"-52"31"15,7 1-199-15,7-5-25 16,3 1-39-16,-2-6-9 15,7 3-15-15,-1-5-24 16,-3 6-14-16,5-5-5 16,-3 9-5-16,-2-5 0 15,1 6 0-15,4-7 3 16,-9 6-11-16,5-3-44 16,-3 0-36-16,-5 2-107 15,-6 3-134-15,4-4-70 16,-3 0-78-16</inkml:trace>
  <inkml:trace contextRef="#ctx0" brushRef="#br0" timeOffset="547044.7436">18571 13791 582 0,'-3'3'300'15,"-4"1"-23"-15,8-2-130 16,-2-2-74-16,0 0-38 16,0-2 2-16,1 1-2 0,0 0 6 15,1-1 0-15,2-2-5 16,6-12-11-16,36-40 0 16,-40 29-11-16,-2-1 10 15,-6-3 4-15,-1-4 10 16,-6 3 7-16,-1 9 5 15,0 9-13-15,-11 6-7 16,5 7-11-16,-4 7-12 16,-7 13-4-16,-6 9-2 15,1 4-2-15,3 8-1 16,2-2-1-16,10-5-3 16,9-10-2-16,12-3-2 15,4-10 0-15,11-10 2 16,12-7 4-16,9-8 2 15,-1-7 3-15,5-8 1 0,-13 2 0 16,-5-4 2-16,-9 6 1 16,-6 1 5-16,-18 9 2 15,10 4 0-15,-12 1 1 16,-7 9 9-16,6 2 0 16,1 2 8-16,5-3 0 15,4 6-2-15,10-1-9 16,-3 6-1-16,-2 4-7 15,-5 11-1-15,5-2 3 16,2 10 5-16,0-2-4 16,5 2 2-16,3-2-2 0,-2 11 1 15,-6-9-6-15,1 10 0 16,1-6-2-16,-3 0 0 16,-4-6-2-16,1-6 0 15,2-8 2-15,-9 0-17 16,4-12-16-16,0-6-56 15,-1-1-47-15,2 1-332 16,0-1 55-16</inkml:trace>
  <inkml:trace contextRef="#ctx0" brushRef="#br0" timeOffset="549915.6888">17772 15245 322 0,'51'-7'244'16,"-63"5"-2"-16,4 1-55 15,-1 2 7-15,2 1-40 0,3 0 16 16,-2-2-32-16,5 0-5 16,0 0-40-16,0 0-18 15,0 1-36-15,-7 12-13 16,-9 24-16-16,-22 62-1 15,10-25-3-15,-21 24 2 16,-8 9-2-16,-24 30 1 16,0-15-3-16,-24 15 5 15,28-21 2-15,8 0 5 16,24-35-1-16,20-10-10 16,31-32-10-16,1-19-1 15,13-19-2-15,14-25-34 16,0-8-24-16,16-18-72 0,-2-2-70 15,10-17-213-15,-3 3 4 16</inkml:trace>
  <inkml:trace contextRef="#ctx0" brushRef="#br0" timeOffset="550438.6435">18168 15084 346 0,'0'-3'175'0,"-1"1"19"15,1 0-79-15,0 0 24 16,0 0-9-16,0 0 22 16,1 0-20-16,0 1 17 0,19 1-33 15,43 17-2-15,-24-4-26 16,20 7-2-16,5-2-27 15,17 11-11-15,1 0-22 16,20 8-7-16,-9-2-8 16,19 17-2-16,-11-10-3 15,11 9 11-15,-14-3 4 16,7 3 6-16,-19-12 1 16,0-2 3-16,-18-9-12 0,-11-8-3 15,-27-12-6-15,-3 2 0 16,-18-8-8-16,-12-11-5 15,-7 1-69-15,-5 3-117 16,-5-6-71-16,-6-5-198 16,0-2-67-16</inkml:trace>
  <inkml:trace contextRef="#ctx0" brushRef="#br0" timeOffset="550940.2352">18655 14768 380 0,'-28'10'330'16,"5"-1"-57"-16,6-1 7 16,9-3-184-16,11-6-8 0,1 5-17 15,17-1-5-15,10-4-9 16,19 2 24-16,10 4-4 15,32-2-2-15,6 4 8 16,29 7-5-16,0 0-15 16,29 7 0-16,-16-4-4 15,35 8-14-15,-19-3-13 0,14 7-3 16,-34-5-10-16,8 14-4 16,-39-9-6-16,-6 4 0 15,-34-6-3 1,-7-5 0-16,-24-3 0 15,-11-6 0-15,-13-1-17 0,-5-2-64 16,-5 4-38-16,-2 3-368 16,2 1 44-16</inkml:trace>
  <inkml:trace contextRef="#ctx0" brushRef="#br0" timeOffset="555955.5554">16501 17243 462 0,'-7'4'286'15,"13"-2"-14"-15,-5 5-62 16,9 3-77-16,-9 7-23 16,2-1-31-16,-2 18-17 15,-2 9-33-15,4-2-12 16,4 5-11-16,5 5-2 15,-3 1-2-15,9 1-5 16,-5-2-10-16,0-2-31 16,-3-10-23-16,8-16-98 15,-9-5-166-15,5-11 11 16</inkml:trace>
  <inkml:trace contextRef="#ctx0" brushRef="#br0" timeOffset="556351.2546">16894 17256 824 0,'-5'24'304'0,"-10"15"23"16,3-6-214-16,3 8-30 16,4-4-43-16,4 2 0 15,4-13-4-15,6 13-12 16,2-9-10-16,6 4-4 15,3-13-6-15,6 4-5 16,-1-13-3-16,4-14 0 16,-3-10 0-16,5 7 2 15,-5-29 3-15,5-12 2 16,-4 1 0-16,0-14 3 16,-8-3 0-16,-6 12 5 15,-14 12 3-15,-10 3 5 16,-16 18 0-16,-7 4-1 15,0 12-5-15,-19 15-5 16,5 14-8-16,4-1-3 16,6 9-4-16,2 5-27 15,29-18-32-15,6-11-98 0,12-7-92 16,9-12-124-16,12-16-62 16</inkml:trace>
  <inkml:trace contextRef="#ctx0" brushRef="#br0" timeOffset="558717.2668">17022 16776 195 0,'-8'11'423'0,"4"-4"-148"15,2 6-106-15,4-9 127 16,1-1-234-16,-4 2-25 0,1-5-8 16,0 0-22-16,1 0-7 15,6 1-2-15,14 0 0 16,38-9-2-16,-33 0 13 15,-5-1 1-15,5-4-5 16,-4-3-15-16,-3 1-46 16,-3 0-27-16,-3 3-101 15,-4-3-118-15,4-1-4 16</inkml:trace>
  <inkml:trace contextRef="#ctx0" brushRef="#br0" timeOffset="558959.227">17316 16534 702 0,'50'44'269'0,"-52"-37"7"16,-3-6-170-16,5 6-81 15,3 5-15-15,2-6-4 16,1 10 4-16,1 8 1 15,-1-1 2-15,4 7-6 16,-1 4 1-16,-5-11-17 0,4 4-53 16,-3-7-63-16,-2-6-165 15,-6-7-19-15</inkml:trace>
  <inkml:trace contextRef="#ctx0" brushRef="#br0" timeOffset="559495.4835">17536 16465 472 0,'3'70'227'0,"-13"-72"0"16,15 1-91-16,-5 2-62 15,-8 8-5-15,6 4-13 16,6-7-3-16,-9 3-13 16,5 10 3-16,8-10-14 15,-4-5-3-15,-4 15-3 16,7 2-6-16,-2-16-11 15,1 0-5-15,-2 2-4 0,4-4-3 16,-3-6 2-16,7 5 0 16,-1-6 2-16,5 3 0 15,0-8 1-15,-1-4-1 16,2 5 0-16,5 10 1 16,-3-8 0-16,2 0 2 15,-2 10 1-15,2 2 0 16,-8 0 3-16,-3 0 3 15,-4 7 1-15,-7 10 1 16,-4-4-2-16,-7 1-13 16,-4 10-14-16,-4 0-4 15,-2-11-8-15,-8 1-9 16,5-2 12-16,-2-11 12 16,2-5-88-16,7-9-171 15,10-13 38-15</inkml:trace>
  <inkml:trace contextRef="#ctx0" brushRef="#br0" timeOffset="559662.8846">17589 16508 766 0,'-59'-12'344'0,"42"31"7"16,12-12-193-16,10-9-97 15,5-7-32-15,11-6-27 16,16-26 5-16,12 0-19 15,12-14-327-15,3 3 115 0</inkml:trace>
  <inkml:trace contextRef="#ctx0" brushRef="#br0" timeOffset="560169.2509">18668 16881 480 0,'-5'-1'242'0,"2"-2"25"16,1 1-107-16,2 1-4 16,0 0-40-16,0 1-2 15,0 1-36-15,0 6-14 16,6 18-27-16,9 53-7 16,-7-37-13-16,-1 13-3 15,-1 0-7-15,4 4 4 16,-4-14-23-16,3 0-69 15,1-13-74-15,3-17-204 16,-7-14-29-16</inkml:trace>
  <inkml:trace contextRef="#ctx0" brushRef="#br0" timeOffset="560530.4345">19045 16845 610 0,'-7'22'323'0,"7"10"-33"0,-7 0-141 16,-8 10-82 0,23 1-55-16,-3 0-2 0,-9-9 3 15,15 13 2-15,4-12 3 16,-9-6 2-16,11-9-8 16,6 1-3-16,-3-18-4 0,2-13 1 15,2-7-1-15,1-11 3 16,-7-14 2-16,0-11 0 15,0-2-1-15,-6-3 2 16,-13 5 0-16,-9 10 3 16,-6 6 1-16,-15 9 0 15,-2 6-3-15,-10 15-5 16,-6 6-6-16,-4 16-10 16,8 3-19-16,1 9-32 15,14-4-25-15,18-3-25 16,14-16-156-16,15-7-45 15,4-13-27-15</inkml:trace>
  <inkml:trace contextRef="#ctx0" brushRef="#br0" timeOffset="560755.9083">19037 16465 831 0,'-83'39'190'16,"99"-35"91"-16,4-7-229 15,3-4-20-15,1-3 5 16,11-6-1-16,-4-5-15 0,7-2-28 16,4 1-49-16,1-1-240 15,-13 5 41-15</inkml:trace>
  <inkml:trace contextRef="#ctx0" brushRef="#br0" timeOffset="560978.6864">19276 16096 647 0,'6'19'322'16,"-2"15"-37"-16,-4-24-135 15,5 0-115-15,1 4-20 16,-4 4-24-16,4 5 21 16,-4-2 0-16,1 1 4 15,-2-4-19-15,3 2-15 0,5-1-212 16,0-6-68-16,0-7-66 16</inkml:trace>
  <inkml:trace contextRef="#ctx0" brushRef="#br0" timeOffset="561295.4254">19543 16055 447 0,'-16'13'372'0,"-1"5"-75"16,2-3-59-16,1-5-116 16,2-6-52-16,7 9-5 15,9-2-5-15,0-7-1 16,7 4-6-16,10 7-10 15,-2-1-15-15,0-7-5 16,-2 3-9-16,4 0-3 16,-6-6-4-16,-1 1 0 15,1 1 1-15,-3-1 2 16,-8-1 0-16,1 7-8 16,-6-3-6-16,-7 8-19 15,-1 3-18-15,-4 3-51 16,-14-4-19-16,-8 8-51 15,-2-7-9-15,-10 3-129 16,6-7-3-16,8-9-30 16</inkml:trace>
  <inkml:trace contextRef="#ctx0" brushRef="#br0" timeOffset="561472.4611">19478 16021 1222 0,'42'-6'282'0,"-42"1"109"16,20-9-339-16,-1-4-48 0,13-25 7 15,8-6-388-15,5 3-14 16,-13-25-129-16</inkml:trace>
  <inkml:trace contextRef="#ctx0" brushRef="#br0" timeOffset="572864.514">20955 14884 475 0,'-1'-4'168'0,"-4"0"47"16,-1-2-125-16,-1 3-12 15,6-1-17-15,-4-1-18 16,0 4-29-16,4 1-8 16,-1 0-9-16,0 0 0 15,-5 4 0-15,-16 10 4 16,-34 37 6-16,25-23 16 15,1-5 8-15,-5 0 8 0,1 0-1 16,-13 8-3 0,0 5-16-16,-8 5-6 0,0 0-8 15,-7 9-2-15,6-7-2 16,-9-5 1-16,5-3 0 16,-17 3-1-16,6-8 1 15,-14 0 1-15,8-5-1 16,-19 2 1-16,14-8 0 15,-21-1 1-15,12-2-2 0,-21 1-1 16,13-10 0-16,-17 8 0 16,10 0-2-16,-23-10 2 15,17 2 1-15,-19 2-1 16,8-4 0-16,-13 2 0 16,18 5 1-16,-24 4-2 15,16 3 1-15,-20 3 0 16,15 1 2-16,-19 0 9 15,20-2 3-15,-18 5 7 16,23-5 4-16,-20 2 7 16,17 2-7-16,-15 10 0 15,17-2-6-15,-16 17-1 16,20 3-7-16,-21 17 5 16,30-5 0-16,-15 14 1 0,22-4-2 15,-5 17-2-15,30-7-7 16,-11 10-2-16,24-9-4 15,-6 7 0-15,14-13 0 16,-3 4 0-16,7 0-1 16,-9 19 1-16,8-9-1 15,-1 20 1-15,5-1-1 16,8-3 0-16,21-9 0 16,35-5 2-16,24-15 1 0,34 4 0 15,18-15 1 1,28-3-1-16,-10 0-2 0,27-5 0 15,-12-20 0-15,23 7 1 16,-7-12 1-16,31 2 8 16,-19-9 9-16,37 8 14 15,-12-15 6-15,30 2 7 16,-16-14-6-16,49 9-5 16,-25-22-12-16,36-5-4 15,-18-14-7-15,28-14 2 16,-31-14-3-16,31-23 0 15,-33 9-2-15,29-35 1 16,-26 3-4-16,28-33 2 16,-32 7 0-16,16-41 2 15,-24 9-4-15,17-20 2 16,-35 9-2-16,10-25-1 16,-30 16-2-16,-2-16 4 15,-37 7-1-15,-11-20 9 16,-29 29 1-16,-15-31 2 0,-36 32 4 15,-19-23 15-15,-32 33-12 16,-35-15-3-16,-34 42-2 16,-48-4-9-16,-28 32-17 15,-73 3-6-15,-13 29-19 16,-74 19-62-16,-4 35-37 0,-65 27-338 16,23 26 45-16</inkml:trace>
  <inkml:trace contextRef="#ctx0" brushRef="#br0" timeOffset="632255.4807">20674 6917 176 0,'19'36'39'16,"-27"-32"15"-16,0 1-49 16,6 4-8-16,-2 11 3 15,-1-8 0-15,-6 5 2 16,3 3-1-16,-7-2 2 16,1-7 3-16,-4 13 4 15,0 2 2-15,0 24 2 16,2 13 0-16,1 16-3 0,10 2-4 15,-1 26-2-15,4-5-2 16,-2 15-1-16,0 0-1 16,-8 30 0-16,2-12 1 15,-2 16 0-15,-4-1 0 16,1 23 0-16,5-23-1 16,-3 9 28-16,5-10 8 0,6-1 8 15,2-36 7-15,0 3 4 16,6-23-25-16,-2-9-7 15,2-19-6-15,-2-4-6 16,1-25-4-16,-1-4 0 16,0-13 17-16,-1-7 20 15,0-6 21-15,0 0 4 16,-3-13-3-16,2-6-32 16,5-5-53-16,4-7-170 15,1-4-20-15,4-1-77 16</inkml:trace>
  <inkml:trace contextRef="#ctx0" brushRef="#br0" timeOffset="632594.5346">19936 9739 636 0,'-4'3'159'16,"10"0"52"-16,16 6-177 16,29 12-16-16,12 4-2 15,30 6 0-15,4-5-2 0,30-1-4 16,-13-8-5-16,22-4-2 16,-18 0-1-16,26-11 1 15,-26-4 0-15,17-8 2 16,-22-7-1-16,11-4 2 15,-25 2-2-15,-1 1 0 16,-28 4-3-16,-12 10-15 16,-31 6-15-16,-41 14-73 15,-28 7-129-15,-53 13 1 16,-22 0-104-16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5" units="cm"/>
          <inkml:channel name="Y" type="integer" max="17401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6168" units="1/cm"/>
          <inkml:channelProperty channel="Y" name="resolution" value="1000.057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5T19:51:53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4682 14099 516 0,'-23'-2'135'0,"-2"-3"39"0,0 0-148 16,11-1-10-16,-2 0-7 16,5 1-2-16,2-3 9 15,1 1 0-15,1 2 3 16,3 3-3-16,4 3-6 16,-2 0-9-16,2-1-5 15,0 0-3-15,0 1 2 16,0 0 6-16,0 4 11 15,0-1 5-15,0-2 15 16,1-1 5-16,0 1 3 16,-1-1-6-16,4 0-3 15,3 3-12-15,5 3-4 16,8-2-5-16,38 37-2 16,-33-36-2-16,14 5-2 15,0-3-1-15,-1 2 0 16,-7 0-1-16,8 1 0 0,-10-6 0 15,-3 4-1-15,0-3 1 16,0-1 0-16,-9-3 0 16,9 1 1-16,-4-4 0 15,11-2 9-15,6-6 0 16,12 1 2-16,2 0-1 0,6-5 0 16,-1 4-8-16,11 1-2 15,-10 2-1-15,5 0 0 16,-5 6-1-16,4-4 1 15,-16 3 0-15,10-10-1 16,-16 0 1-16,21-8 1 16,-4-3 0-16,7-3 0 15,-4 5 1-15,10 0-2 16,-17 5-2-16,4 1 1 16,-7 6-1-16,12 2-1 15,-7-2 1-15,5 4 0 16,-3 6 0-16,4-3 0 15,-11 2 0-15,13 1 1 16,-5-2-1-16,5-2 1 16,-6-2 0-16,3 0 0 15,-11 0 0-15,6 1-1 16,-7 0 0-16,5 2 0 0,-6 4 0 16,1 0 0-16,-4 2 0 15,0-3 1-15,-10 3 0 16,11-5 0-16,-4-2 1 15,3-5 0-15,-4 2-1 16,9-4 1-16,-14 0 0 16,2 1-1-16,-10 5 0 15,3 0-2-15,-7 1 0 0,4 3-1 16,-8 2 1 0,-2 1 0-16,5 0 1 15,-6 2 0-15,3 0 1 0,-1-1 1 16,1-5 0-16,-1 1 0 15,5-2-1-15,1-2 0 16,1-2 0-16,0 3-1 16,-3 4 0-16,4-5 1 15,-5 3-1-15,2 0 0 16,-3 0 0-16,2 1-2 16,-7 2 1-16,3 1 1 15,-3-5-1-15,7 4 2 16,1 0 0-16,5 4 0 15,0-4 0-15,7 8 0 16,-3-9 0-16,-1 0 0 16,-3-7 0-16,-2 1 0 15,-4-1 0-15,5 1-1 0,-1 2 0 16,5 1 0-16,0 2 0 16,4 0 0-16,-4 2 0 15,2-1 0-15,-4 3 0 16,0 0 1-16,-6-4 0 15,2 5-1-15,-1 0 1 16,8-3-1-16,-9-1-1 16,6 0 1-16,-2-1-1 15,-5 0 1-15,-8 4 0 0,9-2 1 16,-8 1-1-16,6-1 1 16,4-3-1-16,1 3 1 15,-2-3-1-15,5 1 0 16,-7 1 1-16,2 2-1 15,-3-1 0-15,1 2 1 16,-1-2-1-16,2 1 1 16,4-2 0-16,8-1-1 15,-5-1 0-15,4-1 1 16,1 1 0-16,3 0 4 16,-7 1 2-16,10 1 0 15,-4 0 0-15,9 2 0 16,-6-6-3-16,8 1-1 15,-4-1 0-15,4-2 0 16,-1-5 0-16,8 1 0 16,-5 0-1-16,4-6 0 15,-2 5 0-15,-3-3 0 16,-3 3-2-16,6 1 1 0,-12-1-1 16,9 3 0-16,-5 4 0 15,4-2 1-15,-10 2-1 16,14 3 0-16,-12-2 1 15,4 0-1-15,-2 1 1 16,5 1-1-16,-12-2 1 0,9 1-1 16,-10 2 1-16,2-2-1 15,-8 1 1-15,1 2 0 16,-10-3 0-16,3-2-1 16,-8 4 0-16,1-4-1 15,-1 2 0-15,3 6 0 16,-1-3 1-16,8 0 0 15,-5 3 0-15,6-1 2 16,0 0-2-16,-3-1 1 16,-4 2-1-16,3-2 0 15,-2 3 0-15,1-3 0 16,-4 3-1-16,4 0 1 16,0 2 0-16,5-1 0 15,-1 0 1-15,4-1 0 16,-1-4 0-16,7-4 2 15,-4-2-1-15,7-3 0 0,2 3 1 16,2-3-1 0,-2 2 0-16,2 0 0 0,-7 1-1 15,6 0-1-15,-11 4 0 16,1-1 0-16,-8 2 0 16,8-1 0-16,-7-1 0 15,14-4 0-15,-7 1 1 16,7-2 1-16,-5-4-1 15,2-1 1-15,-9 0 1 0,4 0-1 16,-7 2-1-16,-1 3-1 16,-6 1 0-16,3 4-1 15,-4 0 0-15,4-1 0 16,-3-1 1-16,3 4 0 16,0-1 0-16,7 0 0 15,-10 2 1-15,11-2 0 16,-5-3 0-16,5 1 0 15,-8-2-1-15,12 1 0 16,-10-2 0-16,4 6 0 16,-5 0 0-16,5-1-1 15,-3 0 1-15,5 2 0 16,-3-3 1-16,7 0-1 16,-3 1 0-16,7 2 1 15,-3-2 1-15,8 1 0 16,-2-4-2-16,8 0 1 15,-4 0 0-15,8 0-1 0,-6-1-1 16,1 0 2-16,-6 2-1 16,7-2 0-16,-6 0 0 15,11 2 1-15,-1-3-1 16,7 1 1-16,-7 0 0 16,6-2-1-16,-1-2 1 15,3-1 0-15,-10 2 0 16,7-4 0-16,-7 2 0 0,-2-1 0 15,-8 2 0-15,7-1-1 16,-3 1 0-16,-4 2 0 16,-1 0 0-16,-1 4 0 15,-8-1-1-15,-6 3 1 16,2-1 0-16,-3 1 0 16,1 0 0-16,-6 2-1 15,8-3 1-15,-6 3-1 16,-4-1 0-16,-2 3 0 15,2 0-1-15,-1 2 1 16,-3-3-1-16,9 4 1 16,-3-1 0-16,6 2 1 15,-1 1 1-15,8 2 0 16,2-4 1-16,-4-2 0 16,-6 0-1-16,0 2 1 15,2-4-1-15,-3 1 1 16,3 1-1-16,6-2 1 0,4-4-1 15,-9 1 0-15,-5 2 3 16,7 1 3-16,-11-1 0 16,5 0 1-16,2 2-1 15,3-3-4-15,-3-1-1 16,2 1-2-16,-3-1 1 0,-6-1-1 16,-1 3 0-16,-7 0 0 15,1-2 0-15,-1 1-31 16,-2-3-20-16,0-5-87 15,5 1-122-15,-3-8-47 16,-5-1-81-16</inkml:trace>
  <inkml:trace contextRef="#ctx0" brushRef="#br0" timeOffset="424.7431">14842 13686 676 0,'19'51'269'0,"-21"-52"-42"16,-1-3-190-16,13 8-59 16,-2-3-61-16,0 1-110 0,2 2 24 15,5-1-13 1,-7-1 28-16,-1 0 49 15,1-3 104-15,-1 4 88 0,-1 5 33 16,-3-4 25-16,4 4-14 16,-4 2-6-16,-1-2-43 15,7-2-12-15,-1 3-23 16,9 3-9-16,0 1-22 16,3 5-6-16,5 4-9 0,-8 3 0 15,-8-1-1-15,1 1 1 16,-9-4-1-16,-11 6 14 15,-1-5 7 1,-7 4 14-16,-2 1 3 0,2 12 5 16,0-12-11-16,4 10-7 15,-1-2-15-15,-4-3-130 16,-7-2-159-16,-18-6 8 16</inkml:trace>
  <inkml:trace contextRef="#ctx0" brushRef="#br0" timeOffset="4341.0565">9806 15722 339 0,'9'32'384'0,"-18"-38"-124"16,-3 2-203-16,9-2 199 15,6 4-261-15,-4 3-4 16,1-1-2-16,0 0-1 16,0 1 9-16,0 2 7 15,1 16-2-15,-2 44 13 16,-6-33 9-16,1 8 5 16,3 2-2-16,2 13 9 15,2 3-10-15,6 19-5 16,2 3-8-16,3 11-4 15,6 2-5-15,6 20 1 0,-6-12-1 16,0 16 1-16,-5-4 1 16,-12 20-2-16,-6-17 1 15,-4 23-1-15,-3-4-1 16,-2 15 0-16,1-16 1 16,-3 12-2-16,11-21 9 15,11-3 7-15,7-18 0 16,7-13 1-16,8-20 2 15,-5 2-10-15,-5-13-6 16,-1-4-2-16,-7 9-3 16,-5-14-5-16,-6 2-6 0,-7 1-13 15,-7-8-6-15,3-9-15 16,-9 7-2-16,7-18-5 16,3-18 9-16,12-22-14 15,3-7-34-15,27-46-180 16,4-22 38-16</inkml:trace>
  <inkml:trace contextRef="#ctx0" brushRef="#br0" timeOffset="7349.8614">10362 16053 686 0,'-24'12'172'0,"2"-5"51"16,15 1-191-16,13 4-21 15,13-1-3-15,16-1 2 16,13-1 2-16,16 4-2 0,-1-2-5 15,17 6-1-15,-4 2-1 16,13 11 1-16,-4-4-1 16,13 0 20-16,-10-8 9 15,11 1 18-15,-3-13 6 16,13-2 13-16,-7-4-16 16,18-2-5-16,-7-5-16 15,12 2-7-15,-9 2-11 16,19 6-5-16,-8 1-5 15,17 7 0-15,-15 5-1 0,18 1 2 16,-10 0-2-16,9 1 2 16,-13-5-1-16,19-10 2 15,-14-4 0-15,17-12 2 16,-18-7 0-16,28-6 7 16,-26 2 5-16,17 1 1 15,-21 9 2-15,9 8 1 16,-30 11 4-16,9 10-6 15,-28 5-1-15,2 5-3 16,-20-1-4-16,18-3-12 16,-14-9-5-16,3-3-4 15,-15-7-2-15,-4-4-1 16,-29-1 0-16,-10 3 6 16,-20 0 3-16,-9 1 0 15,-11 5-6-15,-8 2-65 16,-2 3-82-16,-8 0-209 15,-2-6-22-15</inkml:trace>
  <inkml:trace contextRef="#ctx0" brushRef="#br0" timeOffset="9871.0142">9453 16122 516 0,'-17'21'332'16,"3"-23"-66"-16,3 3-56 16,20-1-197-16,12-4-15 15,-4-9-2-15,8 4-9 16,4 6-7-16,6 7-5 15,2 8-2-15,6 17 2 16,-1 2 11-16,9 6 8 16,-5-9 7-16,5 6 0 15,-7-8 1-15,5-1 0 16,-5-7 0-16,2 2-1 16,-10-6 0-16,3 4 0 15,-9-3-7-15,-6 5-23 16,-6-1-14-16,-4 3-36 15,-5-7-21-15,-6-3-57 0,-4-6-57 16,-2-8-1-16</inkml:trace>
  <inkml:trace contextRef="#ctx0" brushRef="#br0" timeOffset="10124.7716">10124 15982 704 0,'-79'19'240'16,"41"11"24"-16,-6 9-181 15,14-3-57-15,5 5-18 16,2-1-5-16,-3 8-3 16,7-4-9-16,-6 4-23 15,-6-2-14-15,-4 4-28 16,0-10-18-16,-10 12-60 15,5-11-60-15,5-4-8 16,11-19-61-16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Cpt S 471/571: Computational Genomics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School of EECS</a:t>
            </a:r>
          </a:p>
          <a:p>
            <a:pPr>
              <a:defRPr/>
            </a:pPr>
            <a:r>
              <a:rPr lang="en-US"/>
              <a:t>Washington State University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B2620D5C-3A15-430B-BD19-847C32590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FBEBA-CBB2-4B52-9F8E-E0E919B03D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79878-4FC9-4373-B708-74D92ADBE66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A46EE-88C4-4BC4-A715-3AF76F395C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27A15-326C-4169-A3B2-0D60873581C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C7CB1-2D70-4B96-98DC-156DD395E3D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800600" cy="3600450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80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14F9C-CA3D-4358-8F2D-C7D894EFB67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BD576-5CFF-46F0-861C-D1272F4E0D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B3F52-7556-4296-94D1-848CF5F5431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800600" cy="3600450"/>
          </a:xfrm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80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61606-F59A-44E3-AE63-4971328B42E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0E079-7043-4AC8-8FEC-506B253F7E1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246C-B55F-4BC4-BF96-AF329E7836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E81F3-8901-445B-9F0E-1DE3163F92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0D050-6243-4E69-8583-FE9F7D1AFF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7FEE4-C8E5-4654-9EB9-3EF139AFA65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800600" cy="3600450"/>
          </a:xfrm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8000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But before that, here are a few biology basics </a:t>
            </a:r>
          </a:p>
          <a:p>
            <a:pPr eaLnBrk="1" hangingPunct="1">
              <a:buFontTx/>
              <a:buChar char="•"/>
            </a:pPr>
            <a:r>
              <a:rPr lang="en-US"/>
              <a:t>Each cell contains a nucleus </a:t>
            </a:r>
          </a:p>
          <a:p>
            <a:pPr eaLnBrk="1" hangingPunct="1">
              <a:buFontTx/>
              <a:buChar char="•"/>
            </a:pPr>
            <a:r>
              <a:rPr lang="en-US"/>
              <a:t>The hereditary material is encoded in the form of DNA molecules within the nucleus</a:t>
            </a:r>
          </a:p>
          <a:p>
            <a:pPr eaLnBrk="1" hangingPunct="1">
              <a:buFontTx/>
              <a:buChar char="•"/>
            </a:pPr>
            <a:r>
              <a:rPr lang="en-US"/>
              <a:t>DNA is a double stranded molecule – and each strand is a sequence of nucleotides labeled A,C,G,T </a:t>
            </a:r>
          </a:p>
          <a:p>
            <a:pPr eaLnBrk="1" hangingPunct="1">
              <a:buFontTx/>
              <a:buChar char="•"/>
            </a:pPr>
            <a:r>
              <a:rPr lang="en-US"/>
              <a:t>The two strands are related by a property called reverse complementation – ie., if we know the sequence of one strand we can deduce the sequence of the other</a:t>
            </a:r>
          </a:p>
          <a:p>
            <a:pPr eaLnBrk="1" hangingPunct="1">
              <a:buFontTx/>
              <a:buChar char="•"/>
            </a:pPr>
            <a:r>
              <a:rPr lang="en-US"/>
              <a:t>The DNA molecules in a cell are collectively referred to as the genome</a:t>
            </a:r>
          </a:p>
          <a:p>
            <a:pPr eaLnBrk="1" hangingPunct="1">
              <a:buFontTx/>
              <a:buChar char="•"/>
            </a:pPr>
            <a:r>
              <a:rPr lang="en-US"/>
              <a:t>Genes are contiguous stretches along the genome which encode the recipe to produce protein molecules</a:t>
            </a:r>
          </a:p>
          <a:p>
            <a:pPr eaLnBrk="1" hangingPunct="1">
              <a:buFontTx/>
              <a:buChar char="•"/>
            </a:pPr>
            <a:r>
              <a:rPr lang="en-US"/>
              <a:t>Proteins are the fundamental functional units of a cell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BEE5C-3BD4-481E-BD71-7D8872944C6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828AA-6871-4BAB-B6B3-AB35D8E4A5E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74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219DB9-8E89-49E7-8CF6-43A603D27F5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471/571: Computational Genomics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</a:t>
            </a:r>
          </a:p>
          <a:p>
            <a:r>
              <a:rPr lang="en-US"/>
              <a:t>Washington State University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05707-A87A-4F39-9765-5F0F8F31BA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2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2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2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2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03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3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2813" y="625157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6285-8DD8-423A-B497-2DE3F7947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CD4FE-D477-464C-BADA-FD8B9C61A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42034-AB44-4CB7-BCAA-32762C8BF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3B093-7125-4BDE-B954-9F61D92C1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8458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924300"/>
            <a:ext cx="8458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78924D-D282-40EC-A328-9D9F1373B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89883-E633-4646-BBFE-71BCBB93B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6AF7D-CDC1-4E37-BCB5-5DD5F803C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BAC82-2873-4FB0-B32C-06975A996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71F6-B6FD-4BDD-A0C6-26E8DF33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6FAC3-BB85-41AF-B14C-9080A4646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3783-22D8-4FE8-AEB5-13BA63B06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16098-0FF8-42CE-AFE4-7ABF76284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D9738-C60D-430B-B921-E9BB0C908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993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28" charset="0"/>
              </a:endParaRPr>
            </a:p>
          </p:txBody>
        </p:sp>
        <p:grpSp>
          <p:nvGrpSpPr>
            <p:cNvPr id="103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933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28" charset="0"/>
                </a:endParaRPr>
              </a:p>
            </p:txBody>
          </p:sp>
          <p:sp>
            <p:nvSpPr>
              <p:cNvPr id="9933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AFB316E0-E3AC-49E9-870A-B3A695B86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2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8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8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8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8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8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8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8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8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8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biochemistry.bham.ac.uk/sjwb/alpharot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4.jpe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hyperlink" Target="http://www.biochemistry.bham.ac.uk/sjwb/alpharot.gi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e.gov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about/2017CJ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nextstrain.org/ncov/globa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strain.org/ncov/globa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nformatics.com/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200"/>
              <a:t>Molecular Biology Primer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i="1" dirty="0"/>
              <a:t>Central Dogma: </a:t>
            </a:r>
            <a:br>
              <a:rPr lang="en-US" sz="3800" i="1" dirty="0"/>
            </a:br>
            <a:r>
              <a:rPr lang="en-US" sz="3800" i="1" dirty="0"/>
              <a:t>	</a:t>
            </a:r>
            <a:r>
              <a:rPr lang="en-US" sz="3800" dirty="0"/>
              <a:t>DNA </a:t>
            </a:r>
            <a:r>
              <a:rPr lang="en-US" sz="3800" dirty="0">
                <a:sym typeface="Wingdings" pitchFamily="2" charset="2"/>
              </a:rPr>
              <a:t> </a:t>
            </a:r>
            <a:r>
              <a:rPr lang="en-US" sz="3800" dirty="0"/>
              <a:t>RNA </a:t>
            </a:r>
            <a:r>
              <a:rPr lang="en-US" sz="3800" dirty="0">
                <a:sym typeface="Wingdings" pitchFamily="2" charset="2"/>
              </a:rPr>
              <a:t> </a:t>
            </a:r>
            <a:r>
              <a:rPr lang="en-US" sz="3800" dirty="0"/>
              <a:t>Protein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8563" y="1717675"/>
            <a:ext cx="7204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The Central Dogma &amp; Biological Data</a:t>
            </a:r>
          </a:p>
        </p:txBody>
      </p:sp>
      <p:pic>
        <p:nvPicPr>
          <p:cNvPr id="11267" name="Picture 4" descr="figure-04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752600"/>
            <a:ext cx="6172200" cy="4146550"/>
          </a:xfrm>
          <a:noFill/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523038" y="5302250"/>
            <a:ext cx="205056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Protein structures</a:t>
            </a:r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 flipH="1">
            <a:off x="4876800" y="1828800"/>
            <a:ext cx="11430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1" name="Oval 9"/>
          <p:cNvSpPr>
            <a:spLocks noChangeArrowheads="1"/>
          </p:cNvSpPr>
          <p:nvPr/>
        </p:nvSpPr>
        <p:spPr bwMode="auto">
          <a:xfrm>
            <a:off x="4114800" y="2895600"/>
            <a:ext cx="9906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 flipH="1">
            <a:off x="5029200" y="4648200"/>
            <a:ext cx="1066800" cy="152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 flipH="1" flipV="1">
            <a:off x="4800600" y="4800600"/>
            <a:ext cx="16764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H="1">
            <a:off x="3581400" y="3048000"/>
            <a:ext cx="2667000" cy="1447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6096000" y="1447800"/>
            <a:ext cx="1871025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Genomic DNA </a:t>
            </a:r>
            <a:br>
              <a:rPr lang="en-US" b="1" dirty="0"/>
            </a:br>
            <a:r>
              <a:rPr lang="en-US" b="1" dirty="0"/>
              <a:t>containing gene</a:t>
            </a:r>
            <a:br>
              <a:rPr lang="en-US" b="1" dirty="0"/>
            </a:br>
            <a:r>
              <a:rPr lang="en-US" b="1" dirty="0"/>
              <a:t>segments</a:t>
            </a:r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6324600" y="4267200"/>
            <a:ext cx="2351926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Translated products </a:t>
            </a:r>
            <a:br>
              <a:rPr lang="en-US" b="1" dirty="0"/>
            </a:br>
            <a:r>
              <a:rPr lang="en-US" b="1" dirty="0"/>
              <a:t>(protein molecules)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6311900" y="2819400"/>
            <a:ext cx="2576346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Transcribed molecules</a:t>
            </a:r>
          </a:p>
          <a:p>
            <a:r>
              <a:rPr lang="en-US" b="1" dirty="0"/>
              <a:t>(RNA molecules)</a:t>
            </a:r>
          </a:p>
        </p:txBody>
      </p:sp>
      <p:sp>
        <p:nvSpPr>
          <p:cNvPr id="11279" name="Oval 19"/>
          <p:cNvSpPr>
            <a:spLocks noChangeArrowheads="1"/>
          </p:cNvSpPr>
          <p:nvPr/>
        </p:nvSpPr>
        <p:spPr bwMode="auto">
          <a:xfrm>
            <a:off x="4114800" y="4495800"/>
            <a:ext cx="914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80" name="Oval 20"/>
          <p:cNvSpPr>
            <a:spLocks noChangeArrowheads="1"/>
          </p:cNvSpPr>
          <p:nvPr/>
        </p:nvSpPr>
        <p:spPr bwMode="auto">
          <a:xfrm>
            <a:off x="2590800" y="4343400"/>
            <a:ext cx="9906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82" name="TextBox 17"/>
          <p:cNvSpPr txBox="1">
            <a:spLocks noChangeArrowheads="1"/>
          </p:cNvSpPr>
          <p:nvPr/>
        </p:nvSpPr>
        <p:spPr bwMode="auto">
          <a:xfrm>
            <a:off x="152400" y="6624638"/>
            <a:ext cx="5652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Slide adapted from: </a:t>
            </a:r>
            <a:r>
              <a:rPr lang="en-US" sz="1200" b="1" dirty="0"/>
              <a:t>http://</a:t>
            </a:r>
            <a:r>
              <a:rPr lang="en-US" sz="1200" b="1" dirty="0" err="1"/>
              <a:t>www.sanbi.ac.za</a:t>
            </a:r>
            <a:r>
              <a:rPr lang="en-US" sz="1200" b="1" dirty="0"/>
              <a:t>/training-2/undergraduate-training/</a:t>
            </a:r>
            <a:endParaRPr lang="en-GB" sz="1200" b="1" dirty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	DNA			 RNA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476500" y="2286000"/>
            <a:ext cx="1054100" cy="3775075"/>
            <a:chOff x="1560" y="1440"/>
            <a:chExt cx="664" cy="2378"/>
          </a:xfrm>
        </p:grpSpPr>
        <p:sp>
          <p:nvSpPr>
            <p:cNvPr id="12451" name="AutoShape 4"/>
            <p:cNvSpPr>
              <a:spLocks noChangeArrowheads="1"/>
            </p:cNvSpPr>
            <p:nvPr/>
          </p:nvSpPr>
          <p:spPr bwMode="auto">
            <a:xfrm>
              <a:off x="1819" y="1440"/>
              <a:ext cx="405" cy="237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2" name="Rectangle 5"/>
            <p:cNvSpPr>
              <a:spLocks noChangeArrowheads="1"/>
            </p:cNvSpPr>
            <p:nvPr/>
          </p:nvSpPr>
          <p:spPr bwMode="auto">
            <a:xfrm rot="-10768593">
              <a:off x="2041" y="1622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53" name="AutoShape 6"/>
            <p:cNvSpPr>
              <a:spLocks noChangeArrowheads="1"/>
            </p:cNvSpPr>
            <p:nvPr/>
          </p:nvSpPr>
          <p:spPr bwMode="auto">
            <a:xfrm rot="-10768593">
              <a:off x="1836" y="1470"/>
              <a:ext cx="142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54" name="Rectangle 7"/>
            <p:cNvSpPr>
              <a:spLocks noChangeArrowheads="1"/>
            </p:cNvSpPr>
            <p:nvPr/>
          </p:nvSpPr>
          <p:spPr bwMode="auto">
            <a:xfrm rot="-10768593">
              <a:off x="1628" y="1618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T</a:t>
              </a:r>
            </a:p>
          </p:txBody>
        </p:sp>
        <p:sp>
          <p:nvSpPr>
            <p:cNvPr id="12455" name="Line 8"/>
            <p:cNvSpPr>
              <a:spLocks noChangeShapeType="1"/>
            </p:cNvSpPr>
            <p:nvPr/>
          </p:nvSpPr>
          <p:spPr bwMode="auto">
            <a:xfrm rot="10831407" flipV="1">
              <a:off x="1977" y="1563"/>
              <a:ext cx="0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Line 9"/>
            <p:cNvSpPr>
              <a:spLocks noChangeShapeType="1"/>
            </p:cNvSpPr>
            <p:nvPr/>
          </p:nvSpPr>
          <p:spPr bwMode="auto">
            <a:xfrm rot="10831407" flipH="1">
              <a:off x="1976" y="1668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Line 10"/>
            <p:cNvSpPr>
              <a:spLocks noChangeShapeType="1"/>
            </p:cNvSpPr>
            <p:nvPr/>
          </p:nvSpPr>
          <p:spPr bwMode="auto">
            <a:xfrm rot="10831407" flipV="1">
              <a:off x="1744" y="1562"/>
              <a:ext cx="91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Rectangle 11"/>
            <p:cNvSpPr>
              <a:spLocks noChangeArrowheads="1"/>
            </p:cNvSpPr>
            <p:nvPr/>
          </p:nvSpPr>
          <p:spPr bwMode="auto">
            <a:xfrm rot="-10768593">
              <a:off x="2058" y="1912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59" name="AutoShape 12"/>
            <p:cNvSpPr>
              <a:spLocks noChangeArrowheads="1"/>
            </p:cNvSpPr>
            <p:nvPr/>
          </p:nvSpPr>
          <p:spPr bwMode="auto">
            <a:xfrm rot="-10768593">
              <a:off x="1852" y="1760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60" name="Rectangle 13"/>
            <p:cNvSpPr>
              <a:spLocks noChangeArrowheads="1"/>
            </p:cNvSpPr>
            <p:nvPr/>
          </p:nvSpPr>
          <p:spPr bwMode="auto">
            <a:xfrm rot="-10768593">
              <a:off x="1644" y="1908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C</a:t>
              </a:r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61" name="Line 14"/>
            <p:cNvSpPr>
              <a:spLocks noChangeShapeType="1"/>
            </p:cNvSpPr>
            <p:nvPr/>
          </p:nvSpPr>
          <p:spPr bwMode="auto">
            <a:xfrm rot="10831407" flipV="1">
              <a:off x="1994" y="1854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Line 15"/>
            <p:cNvSpPr>
              <a:spLocks noChangeShapeType="1"/>
            </p:cNvSpPr>
            <p:nvPr/>
          </p:nvSpPr>
          <p:spPr bwMode="auto">
            <a:xfrm rot="10831407" flipH="1">
              <a:off x="1993" y="1958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Line 16"/>
            <p:cNvSpPr>
              <a:spLocks noChangeShapeType="1"/>
            </p:cNvSpPr>
            <p:nvPr/>
          </p:nvSpPr>
          <p:spPr bwMode="auto">
            <a:xfrm rot="10831407" flipV="1">
              <a:off x="1760" y="1852"/>
              <a:ext cx="91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Line 17"/>
            <p:cNvSpPr>
              <a:spLocks noChangeShapeType="1"/>
            </p:cNvSpPr>
            <p:nvPr/>
          </p:nvSpPr>
          <p:spPr bwMode="auto">
            <a:xfrm rot="10831407" flipV="1">
              <a:off x="1967" y="1700"/>
              <a:ext cx="77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465" name="AutoShape 18"/>
            <p:cNvCxnSpPr>
              <a:cxnSpLocks noChangeShapeType="1"/>
              <a:stCxn id="12398" idx="3"/>
              <a:endCxn id="12460" idx="3"/>
            </p:cNvCxnSpPr>
            <p:nvPr/>
          </p:nvCxnSpPr>
          <p:spPr bwMode="auto">
            <a:xfrm>
              <a:off x="1577" y="1963"/>
              <a:ext cx="67" cy="3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466" name="AutoShape 19"/>
            <p:cNvCxnSpPr>
              <a:cxnSpLocks noChangeShapeType="1"/>
            </p:cNvCxnSpPr>
            <p:nvPr/>
          </p:nvCxnSpPr>
          <p:spPr bwMode="auto">
            <a:xfrm>
              <a:off x="1560" y="1668"/>
              <a:ext cx="67" cy="3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sp>
          <p:nvSpPr>
            <p:cNvPr id="12467" name="Rectangle 20"/>
            <p:cNvSpPr>
              <a:spLocks noChangeArrowheads="1"/>
            </p:cNvSpPr>
            <p:nvPr/>
          </p:nvSpPr>
          <p:spPr bwMode="auto">
            <a:xfrm rot="-10768593">
              <a:off x="2068" y="3360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68" name="AutoShape 21"/>
            <p:cNvSpPr>
              <a:spLocks noChangeArrowheads="1"/>
            </p:cNvSpPr>
            <p:nvPr/>
          </p:nvSpPr>
          <p:spPr bwMode="auto">
            <a:xfrm rot="-10768593">
              <a:off x="1863" y="3208"/>
              <a:ext cx="142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69" name="Rectangle 22"/>
            <p:cNvSpPr>
              <a:spLocks noChangeArrowheads="1"/>
            </p:cNvSpPr>
            <p:nvPr/>
          </p:nvSpPr>
          <p:spPr bwMode="auto">
            <a:xfrm rot="-10768593">
              <a:off x="1655" y="3357"/>
              <a:ext cx="11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A</a:t>
              </a:r>
            </a:p>
          </p:txBody>
        </p:sp>
        <p:sp>
          <p:nvSpPr>
            <p:cNvPr id="12470" name="Line 23"/>
            <p:cNvSpPr>
              <a:spLocks noChangeShapeType="1"/>
            </p:cNvSpPr>
            <p:nvPr/>
          </p:nvSpPr>
          <p:spPr bwMode="auto">
            <a:xfrm rot="10831407" flipV="1">
              <a:off x="2004" y="3302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Line 24"/>
            <p:cNvSpPr>
              <a:spLocks noChangeShapeType="1"/>
            </p:cNvSpPr>
            <p:nvPr/>
          </p:nvSpPr>
          <p:spPr bwMode="auto">
            <a:xfrm rot="10831407" flipH="1">
              <a:off x="2003" y="3406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2" name="Line 25"/>
            <p:cNvSpPr>
              <a:spLocks noChangeShapeType="1"/>
            </p:cNvSpPr>
            <p:nvPr/>
          </p:nvSpPr>
          <p:spPr bwMode="auto">
            <a:xfrm rot="10831407" flipV="1">
              <a:off x="1771" y="3300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Rectangle 26"/>
            <p:cNvSpPr>
              <a:spLocks noChangeArrowheads="1"/>
            </p:cNvSpPr>
            <p:nvPr/>
          </p:nvSpPr>
          <p:spPr bwMode="auto">
            <a:xfrm rot="-10768593">
              <a:off x="2084" y="3651"/>
              <a:ext cx="110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74" name="AutoShape 27"/>
            <p:cNvSpPr>
              <a:spLocks noChangeArrowheads="1"/>
            </p:cNvSpPr>
            <p:nvPr/>
          </p:nvSpPr>
          <p:spPr bwMode="auto">
            <a:xfrm rot="-10768593">
              <a:off x="1879" y="3498"/>
              <a:ext cx="142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75" name="Rectangle 28"/>
            <p:cNvSpPr>
              <a:spLocks noChangeArrowheads="1"/>
            </p:cNvSpPr>
            <p:nvPr/>
          </p:nvSpPr>
          <p:spPr bwMode="auto">
            <a:xfrm rot="-10768593">
              <a:off x="1672" y="3646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C</a:t>
              </a:r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76" name="Line 29"/>
            <p:cNvSpPr>
              <a:spLocks noChangeShapeType="1"/>
            </p:cNvSpPr>
            <p:nvPr/>
          </p:nvSpPr>
          <p:spPr bwMode="auto">
            <a:xfrm rot="10831407" flipV="1">
              <a:off x="2020" y="3592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7" name="Line 30"/>
            <p:cNvSpPr>
              <a:spLocks noChangeShapeType="1"/>
            </p:cNvSpPr>
            <p:nvPr/>
          </p:nvSpPr>
          <p:spPr bwMode="auto">
            <a:xfrm rot="10831407" flipH="1">
              <a:off x="2020" y="3696"/>
              <a:ext cx="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8" name="Line 31"/>
            <p:cNvSpPr>
              <a:spLocks noChangeShapeType="1"/>
            </p:cNvSpPr>
            <p:nvPr/>
          </p:nvSpPr>
          <p:spPr bwMode="auto">
            <a:xfrm rot="10831407" flipV="1">
              <a:off x="1788" y="3590"/>
              <a:ext cx="90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9" name="Line 32"/>
            <p:cNvSpPr>
              <a:spLocks noChangeShapeType="1"/>
            </p:cNvSpPr>
            <p:nvPr/>
          </p:nvSpPr>
          <p:spPr bwMode="auto">
            <a:xfrm rot="10831407" flipV="1">
              <a:off x="1994" y="3438"/>
              <a:ext cx="77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480" name="AutoShape 33"/>
            <p:cNvCxnSpPr>
              <a:cxnSpLocks noChangeShapeType="1"/>
              <a:stCxn id="12411" idx="3"/>
              <a:endCxn id="12475" idx="3"/>
            </p:cNvCxnSpPr>
            <p:nvPr/>
          </p:nvCxnSpPr>
          <p:spPr bwMode="auto">
            <a:xfrm>
              <a:off x="1604" y="3701"/>
              <a:ext cx="68" cy="3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481" name="AutoShape 34"/>
            <p:cNvCxnSpPr>
              <a:cxnSpLocks noChangeShapeType="1"/>
            </p:cNvCxnSpPr>
            <p:nvPr/>
          </p:nvCxnSpPr>
          <p:spPr bwMode="auto">
            <a:xfrm>
              <a:off x="1586" y="3406"/>
              <a:ext cx="68" cy="2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sp>
          <p:nvSpPr>
            <p:cNvPr id="12482" name="Rectangle 35"/>
            <p:cNvSpPr>
              <a:spLocks noChangeArrowheads="1"/>
            </p:cNvSpPr>
            <p:nvPr/>
          </p:nvSpPr>
          <p:spPr bwMode="auto">
            <a:xfrm rot="-10768593">
              <a:off x="2041" y="2781"/>
              <a:ext cx="110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83" name="AutoShape 36"/>
            <p:cNvSpPr>
              <a:spLocks noChangeArrowheads="1"/>
            </p:cNvSpPr>
            <p:nvPr/>
          </p:nvSpPr>
          <p:spPr bwMode="auto">
            <a:xfrm rot="-10768593">
              <a:off x="1836" y="2628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84" name="Rectangle 37"/>
            <p:cNvSpPr>
              <a:spLocks noChangeArrowheads="1"/>
            </p:cNvSpPr>
            <p:nvPr/>
          </p:nvSpPr>
          <p:spPr bwMode="auto">
            <a:xfrm rot="-10768593">
              <a:off x="1628" y="2777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T</a:t>
              </a:r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85" name="Line 38"/>
            <p:cNvSpPr>
              <a:spLocks noChangeShapeType="1"/>
            </p:cNvSpPr>
            <p:nvPr/>
          </p:nvSpPr>
          <p:spPr bwMode="auto">
            <a:xfrm rot="10831407" flipV="1">
              <a:off x="1977" y="2722"/>
              <a:ext cx="0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6" name="Line 39"/>
            <p:cNvSpPr>
              <a:spLocks noChangeShapeType="1"/>
            </p:cNvSpPr>
            <p:nvPr/>
          </p:nvSpPr>
          <p:spPr bwMode="auto">
            <a:xfrm rot="10831407" flipH="1">
              <a:off x="1976" y="2827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7" name="Line 40"/>
            <p:cNvSpPr>
              <a:spLocks noChangeShapeType="1"/>
            </p:cNvSpPr>
            <p:nvPr/>
          </p:nvSpPr>
          <p:spPr bwMode="auto">
            <a:xfrm rot="10831407" flipV="1">
              <a:off x="1744" y="2720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8" name="Rectangle 41"/>
            <p:cNvSpPr>
              <a:spLocks noChangeArrowheads="1"/>
            </p:cNvSpPr>
            <p:nvPr/>
          </p:nvSpPr>
          <p:spPr bwMode="auto">
            <a:xfrm rot="-10768593">
              <a:off x="2058" y="3071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89" name="AutoShape 42"/>
            <p:cNvSpPr>
              <a:spLocks noChangeArrowheads="1"/>
            </p:cNvSpPr>
            <p:nvPr/>
          </p:nvSpPr>
          <p:spPr bwMode="auto">
            <a:xfrm rot="-10768593">
              <a:off x="1852" y="2919"/>
              <a:ext cx="142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90" name="Rectangle 43"/>
            <p:cNvSpPr>
              <a:spLocks noChangeArrowheads="1"/>
            </p:cNvSpPr>
            <p:nvPr/>
          </p:nvSpPr>
          <p:spPr bwMode="auto">
            <a:xfrm rot="-10768593">
              <a:off x="1644" y="3068"/>
              <a:ext cx="11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G</a:t>
              </a:r>
            </a:p>
          </p:txBody>
        </p:sp>
        <p:sp>
          <p:nvSpPr>
            <p:cNvPr id="12491" name="Line 44"/>
            <p:cNvSpPr>
              <a:spLocks noChangeShapeType="1"/>
            </p:cNvSpPr>
            <p:nvPr/>
          </p:nvSpPr>
          <p:spPr bwMode="auto">
            <a:xfrm rot="10831407" flipV="1">
              <a:off x="1994" y="3013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Line 45"/>
            <p:cNvSpPr>
              <a:spLocks noChangeShapeType="1"/>
            </p:cNvSpPr>
            <p:nvPr/>
          </p:nvSpPr>
          <p:spPr bwMode="auto">
            <a:xfrm rot="10831407" flipH="1">
              <a:off x="1993" y="3117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Line 46"/>
            <p:cNvSpPr>
              <a:spLocks noChangeShapeType="1"/>
            </p:cNvSpPr>
            <p:nvPr/>
          </p:nvSpPr>
          <p:spPr bwMode="auto">
            <a:xfrm rot="10831407" flipV="1">
              <a:off x="1760" y="3011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Line 47"/>
            <p:cNvSpPr>
              <a:spLocks noChangeShapeType="1"/>
            </p:cNvSpPr>
            <p:nvPr/>
          </p:nvSpPr>
          <p:spPr bwMode="auto">
            <a:xfrm rot="10831407" flipV="1">
              <a:off x="1967" y="2859"/>
              <a:ext cx="77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495" name="AutoShape 48"/>
            <p:cNvCxnSpPr>
              <a:cxnSpLocks noChangeShapeType="1"/>
              <a:stCxn id="12424" idx="3"/>
              <a:endCxn id="12490" idx="3"/>
            </p:cNvCxnSpPr>
            <p:nvPr/>
          </p:nvCxnSpPr>
          <p:spPr bwMode="auto">
            <a:xfrm>
              <a:off x="1577" y="3120"/>
              <a:ext cx="67" cy="4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496" name="AutoShape 49"/>
            <p:cNvCxnSpPr>
              <a:cxnSpLocks noChangeShapeType="1"/>
            </p:cNvCxnSpPr>
            <p:nvPr/>
          </p:nvCxnSpPr>
          <p:spPr bwMode="auto">
            <a:xfrm>
              <a:off x="1560" y="2827"/>
              <a:ext cx="67" cy="2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sp>
          <p:nvSpPr>
            <p:cNvPr id="12497" name="Rectangle 50"/>
            <p:cNvSpPr>
              <a:spLocks noChangeArrowheads="1"/>
            </p:cNvSpPr>
            <p:nvPr/>
          </p:nvSpPr>
          <p:spPr bwMode="auto">
            <a:xfrm rot="-10768593">
              <a:off x="2041" y="2201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98" name="AutoShape 51"/>
            <p:cNvSpPr>
              <a:spLocks noChangeArrowheads="1"/>
            </p:cNvSpPr>
            <p:nvPr/>
          </p:nvSpPr>
          <p:spPr bwMode="auto">
            <a:xfrm rot="-10768593">
              <a:off x="1836" y="2049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99" name="Rectangle 52"/>
            <p:cNvSpPr>
              <a:spLocks noChangeArrowheads="1"/>
            </p:cNvSpPr>
            <p:nvPr/>
          </p:nvSpPr>
          <p:spPr bwMode="auto">
            <a:xfrm rot="-10768593">
              <a:off x="1628" y="2197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G</a:t>
              </a:r>
            </a:p>
          </p:txBody>
        </p:sp>
        <p:sp>
          <p:nvSpPr>
            <p:cNvPr id="12500" name="Line 53"/>
            <p:cNvSpPr>
              <a:spLocks noChangeShapeType="1"/>
            </p:cNvSpPr>
            <p:nvPr/>
          </p:nvSpPr>
          <p:spPr bwMode="auto">
            <a:xfrm rot="10831407" flipV="1">
              <a:off x="1977" y="2143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Line 54"/>
            <p:cNvSpPr>
              <a:spLocks noChangeShapeType="1"/>
            </p:cNvSpPr>
            <p:nvPr/>
          </p:nvSpPr>
          <p:spPr bwMode="auto">
            <a:xfrm rot="10831407" flipH="1">
              <a:off x="1976" y="2247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Line 55"/>
            <p:cNvSpPr>
              <a:spLocks noChangeShapeType="1"/>
            </p:cNvSpPr>
            <p:nvPr/>
          </p:nvSpPr>
          <p:spPr bwMode="auto">
            <a:xfrm rot="10831407" flipV="1">
              <a:off x="1744" y="2141"/>
              <a:ext cx="91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3" name="Rectangle 56"/>
            <p:cNvSpPr>
              <a:spLocks noChangeArrowheads="1"/>
            </p:cNvSpPr>
            <p:nvPr/>
          </p:nvSpPr>
          <p:spPr bwMode="auto">
            <a:xfrm rot="-10768593">
              <a:off x="2058" y="2492"/>
              <a:ext cx="110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504" name="AutoShape 57"/>
            <p:cNvSpPr>
              <a:spLocks noChangeArrowheads="1"/>
            </p:cNvSpPr>
            <p:nvPr/>
          </p:nvSpPr>
          <p:spPr bwMode="auto">
            <a:xfrm rot="-10768593">
              <a:off x="1852" y="2339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505" name="Rectangle 58"/>
            <p:cNvSpPr>
              <a:spLocks noChangeArrowheads="1"/>
            </p:cNvSpPr>
            <p:nvPr/>
          </p:nvSpPr>
          <p:spPr bwMode="auto">
            <a:xfrm rot="-10768593">
              <a:off x="1644" y="2488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C</a:t>
              </a:r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506" name="Line 59"/>
            <p:cNvSpPr>
              <a:spLocks noChangeShapeType="1"/>
            </p:cNvSpPr>
            <p:nvPr/>
          </p:nvSpPr>
          <p:spPr bwMode="auto">
            <a:xfrm rot="10831407" flipV="1">
              <a:off x="1994" y="2433"/>
              <a:ext cx="0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7" name="Line 60"/>
            <p:cNvSpPr>
              <a:spLocks noChangeShapeType="1"/>
            </p:cNvSpPr>
            <p:nvPr/>
          </p:nvSpPr>
          <p:spPr bwMode="auto">
            <a:xfrm rot="10831407" flipH="1">
              <a:off x="1993" y="2538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Line 61"/>
            <p:cNvSpPr>
              <a:spLocks noChangeShapeType="1"/>
            </p:cNvSpPr>
            <p:nvPr/>
          </p:nvSpPr>
          <p:spPr bwMode="auto">
            <a:xfrm rot="10831407" flipV="1">
              <a:off x="1760" y="2431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Line 62"/>
            <p:cNvSpPr>
              <a:spLocks noChangeShapeType="1"/>
            </p:cNvSpPr>
            <p:nvPr/>
          </p:nvSpPr>
          <p:spPr bwMode="auto">
            <a:xfrm rot="10831407" flipV="1">
              <a:off x="1967" y="2279"/>
              <a:ext cx="77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510" name="AutoShape 63"/>
            <p:cNvCxnSpPr>
              <a:cxnSpLocks noChangeShapeType="1"/>
              <a:stCxn id="12437" idx="3"/>
              <a:endCxn id="12505" idx="3"/>
            </p:cNvCxnSpPr>
            <p:nvPr/>
          </p:nvCxnSpPr>
          <p:spPr bwMode="auto">
            <a:xfrm>
              <a:off x="1577" y="2543"/>
              <a:ext cx="67" cy="2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511" name="AutoShape 64"/>
            <p:cNvCxnSpPr>
              <a:cxnSpLocks noChangeShapeType="1"/>
            </p:cNvCxnSpPr>
            <p:nvPr/>
          </p:nvCxnSpPr>
          <p:spPr bwMode="auto">
            <a:xfrm>
              <a:off x="1560" y="2248"/>
              <a:ext cx="67" cy="2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12292" name="Group 65"/>
          <p:cNvGrpSpPr>
            <a:grpSpLocks/>
          </p:cNvGrpSpPr>
          <p:nvPr/>
        </p:nvGrpSpPr>
        <p:grpSpPr bwMode="auto">
          <a:xfrm>
            <a:off x="1600200" y="2527300"/>
            <a:ext cx="946150" cy="3775075"/>
            <a:chOff x="1008" y="1592"/>
            <a:chExt cx="596" cy="2378"/>
          </a:xfrm>
        </p:grpSpPr>
        <p:sp>
          <p:nvSpPr>
            <p:cNvPr id="12395" name="AutoShape 66"/>
            <p:cNvSpPr>
              <a:spLocks noChangeArrowheads="1"/>
            </p:cNvSpPr>
            <p:nvPr/>
          </p:nvSpPr>
          <p:spPr bwMode="auto">
            <a:xfrm>
              <a:off x="1008" y="1592"/>
              <a:ext cx="405" cy="237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" name="Rectangle 67"/>
            <p:cNvSpPr>
              <a:spLocks noChangeArrowheads="1"/>
            </p:cNvSpPr>
            <p:nvPr/>
          </p:nvSpPr>
          <p:spPr bwMode="auto">
            <a:xfrm>
              <a:off x="1055" y="1940"/>
              <a:ext cx="109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397" name="AutoShape 68"/>
            <p:cNvSpPr>
              <a:spLocks noChangeArrowheads="1"/>
            </p:cNvSpPr>
            <p:nvPr/>
          </p:nvSpPr>
          <p:spPr bwMode="auto">
            <a:xfrm>
              <a:off x="1229" y="2021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398" name="Rectangle 69"/>
            <p:cNvSpPr>
              <a:spLocks noChangeArrowheads="1"/>
            </p:cNvSpPr>
            <p:nvPr/>
          </p:nvSpPr>
          <p:spPr bwMode="auto">
            <a:xfrm>
              <a:off x="1461" y="190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G</a:t>
              </a:r>
            </a:p>
          </p:txBody>
        </p:sp>
        <p:sp>
          <p:nvSpPr>
            <p:cNvPr id="12399" name="Line 70"/>
            <p:cNvSpPr>
              <a:spLocks noChangeShapeType="1"/>
            </p:cNvSpPr>
            <p:nvPr/>
          </p:nvSpPr>
          <p:spPr bwMode="auto">
            <a:xfrm flipV="1">
              <a:off x="1229" y="1975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Line 71"/>
            <p:cNvSpPr>
              <a:spLocks noChangeShapeType="1"/>
            </p:cNvSpPr>
            <p:nvPr/>
          </p:nvSpPr>
          <p:spPr bwMode="auto">
            <a:xfrm flipH="1">
              <a:off x="1164" y="1975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Line 72"/>
            <p:cNvSpPr>
              <a:spLocks noChangeShapeType="1"/>
            </p:cNvSpPr>
            <p:nvPr/>
          </p:nvSpPr>
          <p:spPr bwMode="auto">
            <a:xfrm flipV="1">
              <a:off x="1371" y="1963"/>
              <a:ext cx="90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Rectangle 73"/>
            <p:cNvSpPr>
              <a:spLocks noChangeArrowheads="1"/>
            </p:cNvSpPr>
            <p:nvPr/>
          </p:nvSpPr>
          <p:spPr bwMode="auto">
            <a:xfrm>
              <a:off x="1036" y="1650"/>
              <a:ext cx="110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03" name="AutoShape 74"/>
            <p:cNvSpPr>
              <a:spLocks noChangeArrowheads="1"/>
            </p:cNvSpPr>
            <p:nvPr/>
          </p:nvSpPr>
          <p:spPr bwMode="auto">
            <a:xfrm>
              <a:off x="1210" y="1732"/>
              <a:ext cx="141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04" name="Rectangle 75"/>
            <p:cNvSpPr>
              <a:spLocks noChangeArrowheads="1"/>
            </p:cNvSpPr>
            <p:nvPr/>
          </p:nvSpPr>
          <p:spPr bwMode="auto">
            <a:xfrm>
              <a:off x="1442" y="1616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A</a:t>
              </a:r>
            </a:p>
          </p:txBody>
        </p:sp>
        <p:sp>
          <p:nvSpPr>
            <p:cNvPr id="12405" name="Line 76"/>
            <p:cNvSpPr>
              <a:spLocks noChangeShapeType="1"/>
            </p:cNvSpPr>
            <p:nvPr/>
          </p:nvSpPr>
          <p:spPr bwMode="auto">
            <a:xfrm flipV="1">
              <a:off x="1210" y="1685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Line 77"/>
            <p:cNvSpPr>
              <a:spLocks noChangeShapeType="1"/>
            </p:cNvSpPr>
            <p:nvPr/>
          </p:nvSpPr>
          <p:spPr bwMode="auto">
            <a:xfrm flipH="1">
              <a:off x="1146" y="1685"/>
              <a:ext cx="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Line 78"/>
            <p:cNvSpPr>
              <a:spLocks noChangeShapeType="1"/>
            </p:cNvSpPr>
            <p:nvPr/>
          </p:nvSpPr>
          <p:spPr bwMode="auto">
            <a:xfrm flipV="1">
              <a:off x="1351" y="1673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Line 79"/>
            <p:cNvSpPr>
              <a:spLocks noChangeShapeType="1"/>
            </p:cNvSpPr>
            <p:nvPr/>
          </p:nvSpPr>
          <p:spPr bwMode="auto">
            <a:xfrm flipV="1">
              <a:off x="1161" y="1884"/>
              <a:ext cx="77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Rectangle 80"/>
            <p:cNvSpPr>
              <a:spLocks noChangeArrowheads="1"/>
            </p:cNvSpPr>
            <p:nvPr/>
          </p:nvSpPr>
          <p:spPr bwMode="auto">
            <a:xfrm>
              <a:off x="1082" y="3678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10" name="AutoShape 81"/>
            <p:cNvSpPr>
              <a:spLocks noChangeArrowheads="1"/>
            </p:cNvSpPr>
            <p:nvPr/>
          </p:nvSpPr>
          <p:spPr bwMode="auto">
            <a:xfrm>
              <a:off x="1256" y="3759"/>
              <a:ext cx="141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11" name="Rectangle 82"/>
            <p:cNvSpPr>
              <a:spLocks noChangeArrowheads="1"/>
            </p:cNvSpPr>
            <p:nvPr/>
          </p:nvSpPr>
          <p:spPr bwMode="auto">
            <a:xfrm>
              <a:off x="1488" y="3643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G</a:t>
              </a:r>
            </a:p>
          </p:txBody>
        </p:sp>
        <p:sp>
          <p:nvSpPr>
            <p:cNvPr id="12412" name="Line 83"/>
            <p:cNvSpPr>
              <a:spLocks noChangeShapeType="1"/>
            </p:cNvSpPr>
            <p:nvPr/>
          </p:nvSpPr>
          <p:spPr bwMode="auto">
            <a:xfrm flipV="1">
              <a:off x="1256" y="3712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Line 84"/>
            <p:cNvSpPr>
              <a:spLocks noChangeShapeType="1"/>
            </p:cNvSpPr>
            <p:nvPr/>
          </p:nvSpPr>
          <p:spPr bwMode="auto">
            <a:xfrm flipH="1">
              <a:off x="1192" y="3712"/>
              <a:ext cx="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Line 85"/>
            <p:cNvSpPr>
              <a:spLocks noChangeShapeType="1"/>
            </p:cNvSpPr>
            <p:nvPr/>
          </p:nvSpPr>
          <p:spPr bwMode="auto">
            <a:xfrm flipV="1">
              <a:off x="1397" y="3700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Rectangle 86"/>
            <p:cNvSpPr>
              <a:spLocks noChangeArrowheads="1"/>
            </p:cNvSpPr>
            <p:nvPr/>
          </p:nvSpPr>
          <p:spPr bwMode="auto">
            <a:xfrm>
              <a:off x="1062" y="3389"/>
              <a:ext cx="110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16" name="AutoShape 87"/>
            <p:cNvSpPr>
              <a:spLocks noChangeArrowheads="1"/>
            </p:cNvSpPr>
            <p:nvPr/>
          </p:nvSpPr>
          <p:spPr bwMode="auto">
            <a:xfrm>
              <a:off x="1237" y="3469"/>
              <a:ext cx="142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17" name="Rectangle 88"/>
            <p:cNvSpPr>
              <a:spLocks noChangeArrowheads="1"/>
            </p:cNvSpPr>
            <p:nvPr/>
          </p:nvSpPr>
          <p:spPr bwMode="auto">
            <a:xfrm>
              <a:off x="1469" y="3367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T</a:t>
              </a:r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18" name="Line 89"/>
            <p:cNvSpPr>
              <a:spLocks noChangeShapeType="1"/>
            </p:cNvSpPr>
            <p:nvPr/>
          </p:nvSpPr>
          <p:spPr bwMode="auto">
            <a:xfrm flipV="1">
              <a:off x="1237" y="3422"/>
              <a:ext cx="0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Line 90"/>
            <p:cNvSpPr>
              <a:spLocks noChangeShapeType="1"/>
            </p:cNvSpPr>
            <p:nvPr/>
          </p:nvSpPr>
          <p:spPr bwMode="auto">
            <a:xfrm flipH="1">
              <a:off x="1172" y="3422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Line 91"/>
            <p:cNvSpPr>
              <a:spLocks noChangeShapeType="1"/>
            </p:cNvSpPr>
            <p:nvPr/>
          </p:nvSpPr>
          <p:spPr bwMode="auto">
            <a:xfrm flipV="1">
              <a:off x="1379" y="3411"/>
              <a:ext cx="90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Line 92"/>
            <p:cNvSpPr>
              <a:spLocks noChangeShapeType="1"/>
            </p:cNvSpPr>
            <p:nvPr/>
          </p:nvSpPr>
          <p:spPr bwMode="auto">
            <a:xfrm flipV="1">
              <a:off x="1188" y="3622"/>
              <a:ext cx="77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Rectangle 93"/>
            <p:cNvSpPr>
              <a:spLocks noChangeArrowheads="1"/>
            </p:cNvSpPr>
            <p:nvPr/>
          </p:nvSpPr>
          <p:spPr bwMode="auto">
            <a:xfrm>
              <a:off x="1055" y="3099"/>
              <a:ext cx="109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23" name="AutoShape 94"/>
            <p:cNvSpPr>
              <a:spLocks noChangeArrowheads="1"/>
            </p:cNvSpPr>
            <p:nvPr/>
          </p:nvSpPr>
          <p:spPr bwMode="auto">
            <a:xfrm>
              <a:off x="1229" y="3179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24" name="Rectangle 95"/>
            <p:cNvSpPr>
              <a:spLocks noChangeArrowheads="1"/>
            </p:cNvSpPr>
            <p:nvPr/>
          </p:nvSpPr>
          <p:spPr bwMode="auto">
            <a:xfrm>
              <a:off x="1461" y="3062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C</a:t>
              </a:r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25" name="Line 96"/>
            <p:cNvSpPr>
              <a:spLocks noChangeShapeType="1"/>
            </p:cNvSpPr>
            <p:nvPr/>
          </p:nvSpPr>
          <p:spPr bwMode="auto">
            <a:xfrm flipV="1">
              <a:off x="1229" y="3133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Line 97"/>
            <p:cNvSpPr>
              <a:spLocks noChangeShapeType="1"/>
            </p:cNvSpPr>
            <p:nvPr/>
          </p:nvSpPr>
          <p:spPr bwMode="auto">
            <a:xfrm flipH="1">
              <a:off x="1164" y="3133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Line 98"/>
            <p:cNvSpPr>
              <a:spLocks noChangeShapeType="1"/>
            </p:cNvSpPr>
            <p:nvPr/>
          </p:nvSpPr>
          <p:spPr bwMode="auto">
            <a:xfrm flipV="1">
              <a:off x="1371" y="3122"/>
              <a:ext cx="9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Rectangle 99"/>
            <p:cNvSpPr>
              <a:spLocks noChangeArrowheads="1"/>
            </p:cNvSpPr>
            <p:nvPr/>
          </p:nvSpPr>
          <p:spPr bwMode="auto">
            <a:xfrm>
              <a:off x="1036" y="2809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29" name="AutoShape 100"/>
            <p:cNvSpPr>
              <a:spLocks noChangeArrowheads="1"/>
            </p:cNvSpPr>
            <p:nvPr/>
          </p:nvSpPr>
          <p:spPr bwMode="auto">
            <a:xfrm>
              <a:off x="1210" y="2890"/>
              <a:ext cx="141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30" name="Rectangle 101"/>
            <p:cNvSpPr>
              <a:spLocks noChangeArrowheads="1"/>
            </p:cNvSpPr>
            <p:nvPr/>
          </p:nvSpPr>
          <p:spPr bwMode="auto">
            <a:xfrm>
              <a:off x="1442" y="2774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A</a:t>
              </a:r>
            </a:p>
          </p:txBody>
        </p:sp>
        <p:sp>
          <p:nvSpPr>
            <p:cNvPr id="12431" name="Line 102"/>
            <p:cNvSpPr>
              <a:spLocks noChangeShapeType="1"/>
            </p:cNvSpPr>
            <p:nvPr/>
          </p:nvSpPr>
          <p:spPr bwMode="auto">
            <a:xfrm flipV="1">
              <a:off x="1210" y="2844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Line 103"/>
            <p:cNvSpPr>
              <a:spLocks noChangeShapeType="1"/>
            </p:cNvSpPr>
            <p:nvPr/>
          </p:nvSpPr>
          <p:spPr bwMode="auto">
            <a:xfrm flipH="1">
              <a:off x="1146" y="2844"/>
              <a:ext cx="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3" name="Line 104"/>
            <p:cNvSpPr>
              <a:spLocks noChangeShapeType="1"/>
            </p:cNvSpPr>
            <p:nvPr/>
          </p:nvSpPr>
          <p:spPr bwMode="auto">
            <a:xfrm flipV="1">
              <a:off x="1351" y="2832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Line 105"/>
            <p:cNvSpPr>
              <a:spLocks noChangeShapeType="1"/>
            </p:cNvSpPr>
            <p:nvPr/>
          </p:nvSpPr>
          <p:spPr bwMode="auto">
            <a:xfrm flipV="1">
              <a:off x="1161" y="3043"/>
              <a:ext cx="77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Rectangle 106"/>
            <p:cNvSpPr>
              <a:spLocks noChangeArrowheads="1"/>
            </p:cNvSpPr>
            <p:nvPr/>
          </p:nvSpPr>
          <p:spPr bwMode="auto">
            <a:xfrm>
              <a:off x="1055" y="2520"/>
              <a:ext cx="109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36" name="AutoShape 107"/>
            <p:cNvSpPr>
              <a:spLocks noChangeArrowheads="1"/>
            </p:cNvSpPr>
            <p:nvPr/>
          </p:nvSpPr>
          <p:spPr bwMode="auto">
            <a:xfrm>
              <a:off x="1229" y="2600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37" name="Rectangle 108"/>
            <p:cNvSpPr>
              <a:spLocks noChangeArrowheads="1"/>
            </p:cNvSpPr>
            <p:nvPr/>
          </p:nvSpPr>
          <p:spPr bwMode="auto">
            <a:xfrm>
              <a:off x="1461" y="2484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G</a:t>
              </a:r>
            </a:p>
          </p:txBody>
        </p:sp>
        <p:sp>
          <p:nvSpPr>
            <p:cNvPr id="12438" name="Line 109"/>
            <p:cNvSpPr>
              <a:spLocks noChangeShapeType="1"/>
            </p:cNvSpPr>
            <p:nvPr/>
          </p:nvSpPr>
          <p:spPr bwMode="auto">
            <a:xfrm flipV="1">
              <a:off x="1229" y="2554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Line 110"/>
            <p:cNvSpPr>
              <a:spLocks noChangeShapeType="1"/>
            </p:cNvSpPr>
            <p:nvPr/>
          </p:nvSpPr>
          <p:spPr bwMode="auto">
            <a:xfrm flipH="1">
              <a:off x="1164" y="2554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Line 111"/>
            <p:cNvSpPr>
              <a:spLocks noChangeShapeType="1"/>
            </p:cNvSpPr>
            <p:nvPr/>
          </p:nvSpPr>
          <p:spPr bwMode="auto">
            <a:xfrm flipV="1">
              <a:off x="1371" y="2543"/>
              <a:ext cx="9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Rectangle 112"/>
            <p:cNvSpPr>
              <a:spLocks noChangeArrowheads="1"/>
            </p:cNvSpPr>
            <p:nvPr/>
          </p:nvSpPr>
          <p:spPr bwMode="auto">
            <a:xfrm>
              <a:off x="1036" y="2230"/>
              <a:ext cx="110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12442" name="AutoShape 113"/>
            <p:cNvSpPr>
              <a:spLocks noChangeArrowheads="1"/>
            </p:cNvSpPr>
            <p:nvPr/>
          </p:nvSpPr>
          <p:spPr bwMode="auto">
            <a:xfrm>
              <a:off x="1210" y="2310"/>
              <a:ext cx="141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12443" name="Rectangle 114"/>
            <p:cNvSpPr>
              <a:spLocks noChangeArrowheads="1"/>
            </p:cNvSpPr>
            <p:nvPr/>
          </p:nvSpPr>
          <p:spPr bwMode="auto">
            <a:xfrm>
              <a:off x="1442" y="219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C</a:t>
              </a:r>
            </a:p>
          </p:txBody>
        </p:sp>
        <p:sp>
          <p:nvSpPr>
            <p:cNvPr id="12444" name="Line 115"/>
            <p:cNvSpPr>
              <a:spLocks noChangeShapeType="1"/>
            </p:cNvSpPr>
            <p:nvPr/>
          </p:nvSpPr>
          <p:spPr bwMode="auto">
            <a:xfrm flipV="1">
              <a:off x="1210" y="2264"/>
              <a:ext cx="0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Line 116"/>
            <p:cNvSpPr>
              <a:spLocks noChangeShapeType="1"/>
            </p:cNvSpPr>
            <p:nvPr/>
          </p:nvSpPr>
          <p:spPr bwMode="auto">
            <a:xfrm flipH="1">
              <a:off x="1146" y="2264"/>
              <a:ext cx="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Line 117"/>
            <p:cNvSpPr>
              <a:spLocks noChangeShapeType="1"/>
            </p:cNvSpPr>
            <p:nvPr/>
          </p:nvSpPr>
          <p:spPr bwMode="auto">
            <a:xfrm flipV="1">
              <a:off x="1351" y="2253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Line 118"/>
            <p:cNvSpPr>
              <a:spLocks noChangeShapeType="1"/>
            </p:cNvSpPr>
            <p:nvPr/>
          </p:nvSpPr>
          <p:spPr bwMode="auto">
            <a:xfrm flipV="1">
              <a:off x="1161" y="2463"/>
              <a:ext cx="77" cy="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Line 119"/>
            <p:cNvSpPr>
              <a:spLocks noChangeShapeType="1"/>
            </p:cNvSpPr>
            <p:nvPr/>
          </p:nvSpPr>
          <p:spPr bwMode="auto">
            <a:xfrm flipV="1">
              <a:off x="1143" y="2172"/>
              <a:ext cx="10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Line 120"/>
            <p:cNvSpPr>
              <a:spLocks noChangeShapeType="1"/>
            </p:cNvSpPr>
            <p:nvPr/>
          </p:nvSpPr>
          <p:spPr bwMode="auto">
            <a:xfrm flipV="1">
              <a:off x="1143" y="2751"/>
              <a:ext cx="109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Line 121"/>
            <p:cNvSpPr>
              <a:spLocks noChangeShapeType="1"/>
            </p:cNvSpPr>
            <p:nvPr/>
          </p:nvSpPr>
          <p:spPr bwMode="auto">
            <a:xfrm flipV="1">
              <a:off x="1152" y="3330"/>
              <a:ext cx="10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3" name="Group 125"/>
          <p:cNvGrpSpPr>
            <a:grpSpLocks/>
          </p:cNvGrpSpPr>
          <p:nvPr/>
        </p:nvGrpSpPr>
        <p:grpSpPr bwMode="auto">
          <a:xfrm>
            <a:off x="762000" y="1524000"/>
            <a:ext cx="3929063" cy="1006475"/>
            <a:chOff x="528" y="960"/>
            <a:chExt cx="2671" cy="580"/>
          </a:xfrm>
        </p:grpSpPr>
        <p:grpSp>
          <p:nvGrpSpPr>
            <p:cNvPr id="12386" name="Group 126"/>
            <p:cNvGrpSpPr>
              <a:grpSpLocks/>
            </p:cNvGrpSpPr>
            <p:nvPr/>
          </p:nvGrpSpPr>
          <p:grpSpPr bwMode="auto">
            <a:xfrm>
              <a:off x="528" y="960"/>
              <a:ext cx="1344" cy="556"/>
              <a:chOff x="624" y="816"/>
              <a:chExt cx="3888" cy="1104"/>
            </a:xfrm>
          </p:grpSpPr>
          <p:sp>
            <p:nvSpPr>
              <p:cNvPr id="12389" name="Rectangle 127"/>
              <p:cNvSpPr>
                <a:spLocks noChangeArrowheads="1"/>
              </p:cNvSpPr>
              <p:nvPr/>
            </p:nvSpPr>
            <p:spPr bwMode="auto">
              <a:xfrm>
                <a:off x="624" y="960"/>
                <a:ext cx="816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200"/>
                  <a:t>Phosphate </a:t>
                </a:r>
              </a:p>
              <a:p>
                <a:pPr algn="ctr" eaLnBrk="0" hangingPunct="0"/>
                <a:r>
                  <a:rPr lang="en-US" sz="1200"/>
                  <a:t>Group</a:t>
                </a:r>
              </a:p>
            </p:txBody>
          </p:sp>
          <p:sp>
            <p:nvSpPr>
              <p:cNvPr id="12390" name="AutoShape 128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1056" cy="624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200"/>
                  <a:t>Sugar</a:t>
                </a:r>
                <a:endParaRPr lang="en-US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12391" name="Rectangle 129"/>
              <p:cNvSpPr>
                <a:spLocks noChangeArrowheads="1"/>
              </p:cNvSpPr>
              <p:nvPr/>
            </p:nvSpPr>
            <p:spPr bwMode="auto">
              <a:xfrm>
                <a:off x="3648" y="816"/>
                <a:ext cx="864" cy="48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200"/>
                  <a:t>Nitrogenous</a:t>
                </a:r>
              </a:p>
              <a:p>
                <a:pPr algn="ctr" eaLnBrk="0" hangingPunct="0"/>
                <a:r>
                  <a:rPr lang="en-US" sz="1200"/>
                  <a:t>Base</a:t>
                </a:r>
                <a:endParaRPr lang="en-US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12392" name="Line 130"/>
              <p:cNvSpPr>
                <a:spLocks noChangeShapeType="1"/>
              </p:cNvSpPr>
              <p:nvPr/>
            </p:nvSpPr>
            <p:spPr bwMode="auto">
              <a:xfrm flipV="1">
                <a:off x="1920" y="1104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" name="Line 131"/>
              <p:cNvSpPr>
                <a:spLocks noChangeShapeType="1"/>
              </p:cNvSpPr>
              <p:nvPr/>
            </p:nvSpPr>
            <p:spPr bwMode="auto">
              <a:xfrm flipH="1">
                <a:off x="1440" y="1104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Line 132"/>
              <p:cNvSpPr>
                <a:spLocks noChangeShapeType="1"/>
              </p:cNvSpPr>
              <p:nvPr/>
            </p:nvSpPr>
            <p:spPr bwMode="auto">
              <a:xfrm flipV="1">
                <a:off x="2976" y="1056"/>
                <a:ext cx="672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87" name="Text Box 133"/>
            <p:cNvSpPr txBox="1">
              <a:spLocks noChangeArrowheads="1"/>
            </p:cNvSpPr>
            <p:nvPr/>
          </p:nvSpPr>
          <p:spPr bwMode="auto">
            <a:xfrm>
              <a:off x="2006" y="990"/>
              <a:ext cx="6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A,C,G,T</a:t>
              </a:r>
            </a:p>
          </p:txBody>
        </p:sp>
        <p:sp>
          <p:nvSpPr>
            <p:cNvPr id="12388" name="Text Box 134"/>
            <p:cNvSpPr txBox="1">
              <a:spLocks noChangeArrowheads="1"/>
            </p:cNvSpPr>
            <p:nvPr/>
          </p:nvSpPr>
          <p:spPr bwMode="auto">
            <a:xfrm>
              <a:off x="2592" y="997"/>
              <a:ext cx="607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Adenine</a:t>
              </a:r>
            </a:p>
            <a:p>
              <a:r>
                <a:rPr lang="en-US" sz="1400"/>
                <a:t>Cytosine</a:t>
              </a:r>
            </a:p>
            <a:p>
              <a:r>
                <a:rPr lang="en-US" sz="1400"/>
                <a:t>Guanine</a:t>
              </a:r>
            </a:p>
            <a:p>
              <a:r>
                <a:rPr lang="en-US" sz="1400"/>
                <a:t>Thymine</a:t>
              </a:r>
            </a:p>
          </p:txBody>
        </p:sp>
      </p:grpSp>
      <p:sp>
        <p:nvSpPr>
          <p:cNvPr id="12294" name="Line 135"/>
          <p:cNvSpPr>
            <a:spLocks noChangeShapeType="1"/>
          </p:cNvSpPr>
          <p:nvPr/>
        </p:nvSpPr>
        <p:spPr bwMode="auto">
          <a:xfrm flipV="1">
            <a:off x="1066800" y="5715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Text Box 136"/>
          <p:cNvSpPr txBox="1">
            <a:spLocks noChangeArrowheads="1"/>
          </p:cNvSpPr>
          <p:nvPr/>
        </p:nvSpPr>
        <p:spPr bwMode="auto">
          <a:xfrm>
            <a:off x="304800" y="5915025"/>
            <a:ext cx="110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Strand#1</a:t>
            </a:r>
          </a:p>
        </p:txBody>
      </p:sp>
      <p:sp>
        <p:nvSpPr>
          <p:cNvPr id="12296" name="Text Box 137"/>
          <p:cNvSpPr txBox="1">
            <a:spLocks noChangeArrowheads="1"/>
          </p:cNvSpPr>
          <p:nvPr/>
        </p:nvSpPr>
        <p:spPr bwMode="auto">
          <a:xfrm>
            <a:off x="3733800" y="5649913"/>
            <a:ext cx="110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Strand#2</a:t>
            </a:r>
          </a:p>
        </p:txBody>
      </p:sp>
      <p:sp>
        <p:nvSpPr>
          <p:cNvPr id="12297" name="Line 138"/>
          <p:cNvSpPr>
            <a:spLocks noChangeShapeType="1"/>
          </p:cNvSpPr>
          <p:nvPr/>
        </p:nvSpPr>
        <p:spPr bwMode="auto">
          <a:xfrm flipH="1" flipV="1">
            <a:off x="3581400" y="5410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298" name="Group 143"/>
          <p:cNvGrpSpPr>
            <a:grpSpLocks/>
          </p:cNvGrpSpPr>
          <p:nvPr/>
        </p:nvGrpSpPr>
        <p:grpSpPr bwMode="auto">
          <a:xfrm>
            <a:off x="2819400" y="1981200"/>
            <a:ext cx="381000" cy="4405313"/>
            <a:chOff x="1776" y="1248"/>
            <a:chExt cx="240" cy="2775"/>
          </a:xfrm>
        </p:grpSpPr>
        <p:sp>
          <p:nvSpPr>
            <p:cNvPr id="12384" name="Text Box 144"/>
            <p:cNvSpPr txBox="1">
              <a:spLocks noChangeArrowheads="1"/>
            </p:cNvSpPr>
            <p:nvPr/>
          </p:nvSpPr>
          <p:spPr bwMode="auto">
            <a:xfrm>
              <a:off x="1776" y="124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3’</a:t>
              </a:r>
            </a:p>
          </p:txBody>
        </p:sp>
        <p:sp>
          <p:nvSpPr>
            <p:cNvPr id="12385" name="Text Box 145"/>
            <p:cNvSpPr txBox="1">
              <a:spLocks noChangeArrowheads="1"/>
            </p:cNvSpPr>
            <p:nvPr/>
          </p:nvSpPr>
          <p:spPr bwMode="auto">
            <a:xfrm>
              <a:off x="1788" y="3792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5’</a:t>
              </a:r>
            </a:p>
          </p:txBody>
        </p:sp>
      </p:grpSp>
      <p:grpSp>
        <p:nvGrpSpPr>
          <p:cNvPr id="12299" name="Group 146"/>
          <p:cNvGrpSpPr>
            <a:grpSpLocks/>
          </p:cNvGrpSpPr>
          <p:nvPr/>
        </p:nvGrpSpPr>
        <p:grpSpPr bwMode="auto">
          <a:xfrm>
            <a:off x="2057400" y="2209800"/>
            <a:ext cx="361950" cy="4419600"/>
            <a:chOff x="1296" y="1392"/>
            <a:chExt cx="228" cy="2784"/>
          </a:xfrm>
        </p:grpSpPr>
        <p:sp>
          <p:nvSpPr>
            <p:cNvPr id="12382" name="Text Box 147"/>
            <p:cNvSpPr txBox="1">
              <a:spLocks noChangeArrowheads="1"/>
            </p:cNvSpPr>
            <p:nvPr/>
          </p:nvSpPr>
          <p:spPr bwMode="auto">
            <a:xfrm>
              <a:off x="1296" y="1392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5’</a:t>
              </a:r>
            </a:p>
          </p:txBody>
        </p:sp>
        <p:sp>
          <p:nvSpPr>
            <p:cNvPr id="12383" name="Text Box 148"/>
            <p:cNvSpPr txBox="1">
              <a:spLocks noChangeArrowheads="1"/>
            </p:cNvSpPr>
            <p:nvPr/>
          </p:nvSpPr>
          <p:spPr bwMode="auto">
            <a:xfrm>
              <a:off x="1296" y="3945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3’</a:t>
              </a:r>
            </a:p>
          </p:txBody>
        </p:sp>
      </p:grpSp>
      <p:grpSp>
        <p:nvGrpSpPr>
          <p:cNvPr id="8" name="Group 245"/>
          <p:cNvGrpSpPr>
            <a:grpSpLocks/>
          </p:cNvGrpSpPr>
          <p:nvPr/>
        </p:nvGrpSpPr>
        <p:grpSpPr bwMode="auto">
          <a:xfrm>
            <a:off x="4800600" y="457200"/>
            <a:ext cx="4144963" cy="6335713"/>
            <a:chOff x="3024" y="288"/>
            <a:chExt cx="2611" cy="3991"/>
          </a:xfrm>
        </p:grpSpPr>
        <p:sp>
          <p:nvSpPr>
            <p:cNvPr id="12310" name="Line 159"/>
            <p:cNvSpPr>
              <a:spLocks noChangeShapeType="1"/>
            </p:cNvSpPr>
            <p:nvPr/>
          </p:nvSpPr>
          <p:spPr bwMode="auto">
            <a:xfrm>
              <a:off x="3024" y="288"/>
              <a:ext cx="0" cy="3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11" name="Group 160"/>
            <p:cNvGrpSpPr>
              <a:grpSpLocks/>
            </p:cNvGrpSpPr>
            <p:nvPr/>
          </p:nvGrpSpPr>
          <p:grpSpPr bwMode="auto">
            <a:xfrm>
              <a:off x="3168" y="960"/>
              <a:ext cx="2467" cy="634"/>
              <a:chOff x="528" y="960"/>
              <a:chExt cx="2662" cy="580"/>
            </a:xfrm>
          </p:grpSpPr>
          <p:grpSp>
            <p:nvGrpSpPr>
              <p:cNvPr id="12373" name="Group 161"/>
              <p:cNvGrpSpPr>
                <a:grpSpLocks/>
              </p:cNvGrpSpPr>
              <p:nvPr/>
            </p:nvGrpSpPr>
            <p:grpSpPr bwMode="auto">
              <a:xfrm>
                <a:off x="528" y="960"/>
                <a:ext cx="1344" cy="556"/>
                <a:chOff x="624" y="816"/>
                <a:chExt cx="3888" cy="1104"/>
              </a:xfrm>
            </p:grpSpPr>
            <p:sp>
              <p:nvSpPr>
                <p:cNvPr id="12376" name="Rectangle 162"/>
                <p:cNvSpPr>
                  <a:spLocks noChangeArrowheads="1"/>
                </p:cNvSpPr>
                <p:nvPr/>
              </p:nvSpPr>
              <p:spPr bwMode="auto">
                <a:xfrm>
                  <a:off x="624" y="960"/>
                  <a:ext cx="816" cy="3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200"/>
                    <a:t>Phosphate </a:t>
                  </a:r>
                </a:p>
                <a:p>
                  <a:pPr algn="ctr" eaLnBrk="0" hangingPunct="0"/>
                  <a:r>
                    <a:rPr lang="en-US" sz="1200"/>
                    <a:t>Group</a:t>
                  </a:r>
                </a:p>
              </p:txBody>
            </p:sp>
            <p:sp>
              <p:nvSpPr>
                <p:cNvPr id="12377" name="AutoShape 163"/>
                <p:cNvSpPr>
                  <a:spLocks noChangeArrowheads="1"/>
                </p:cNvSpPr>
                <p:nvPr/>
              </p:nvSpPr>
              <p:spPr bwMode="auto">
                <a:xfrm>
                  <a:off x="1920" y="1296"/>
                  <a:ext cx="1056" cy="624"/>
                </a:xfrm>
                <a:prstGeom prst="pentagon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200"/>
                    <a:t>Sugar</a:t>
                  </a:r>
                  <a:endParaRPr lang="en-US" sz="12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2378" name="Rectangle 164"/>
                <p:cNvSpPr>
                  <a:spLocks noChangeArrowheads="1"/>
                </p:cNvSpPr>
                <p:nvPr/>
              </p:nvSpPr>
              <p:spPr bwMode="auto">
                <a:xfrm>
                  <a:off x="3648" y="816"/>
                  <a:ext cx="864" cy="48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200"/>
                    <a:t>Nitrogenous</a:t>
                  </a:r>
                </a:p>
                <a:p>
                  <a:pPr algn="ctr" eaLnBrk="0" hangingPunct="0"/>
                  <a:r>
                    <a:rPr lang="en-US" sz="1200"/>
                    <a:t>Base</a:t>
                  </a:r>
                  <a:endParaRPr lang="en-US" sz="12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2379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920" y="1104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440" y="1104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1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2976" y="1056"/>
                  <a:ext cx="672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74" name="Text Box 168"/>
              <p:cNvSpPr txBox="1">
                <a:spLocks noChangeArrowheads="1"/>
              </p:cNvSpPr>
              <p:nvPr/>
            </p:nvSpPr>
            <p:spPr bwMode="auto">
              <a:xfrm>
                <a:off x="2006" y="990"/>
                <a:ext cx="71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A,C,G,</a:t>
                </a:r>
                <a:r>
                  <a:rPr lang="en-US">
                    <a:solidFill>
                      <a:srgbClr val="0033CC"/>
                    </a:solidFill>
                  </a:rPr>
                  <a:t>U</a:t>
                </a:r>
              </a:p>
            </p:txBody>
          </p:sp>
          <p:sp>
            <p:nvSpPr>
              <p:cNvPr id="12375" name="Text Box 169"/>
              <p:cNvSpPr txBox="1">
                <a:spLocks noChangeArrowheads="1"/>
              </p:cNvSpPr>
              <p:nvPr/>
            </p:nvSpPr>
            <p:spPr bwMode="auto">
              <a:xfrm>
                <a:off x="2592" y="997"/>
                <a:ext cx="598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Adenine</a:t>
                </a:r>
              </a:p>
              <a:p>
                <a:r>
                  <a:rPr lang="en-US" sz="1400"/>
                  <a:t>Cytosine</a:t>
                </a:r>
              </a:p>
              <a:p>
                <a:r>
                  <a:rPr lang="en-US" sz="1400"/>
                  <a:t>Guanine</a:t>
                </a:r>
              </a:p>
              <a:p>
                <a:r>
                  <a:rPr lang="en-US" sz="1400">
                    <a:solidFill>
                      <a:srgbClr val="0033CC"/>
                    </a:solidFill>
                  </a:rPr>
                  <a:t>Uracil</a:t>
                </a:r>
              </a:p>
            </p:txBody>
          </p:sp>
        </p:grpSp>
        <p:grpSp>
          <p:nvGrpSpPr>
            <p:cNvPr id="12312" name="Group 170"/>
            <p:cNvGrpSpPr>
              <a:grpSpLocks/>
            </p:cNvGrpSpPr>
            <p:nvPr/>
          </p:nvGrpSpPr>
          <p:grpSpPr bwMode="auto">
            <a:xfrm>
              <a:off x="3696" y="1654"/>
              <a:ext cx="596" cy="2378"/>
              <a:chOff x="1008" y="1592"/>
              <a:chExt cx="596" cy="2378"/>
            </a:xfrm>
          </p:grpSpPr>
          <p:sp>
            <p:nvSpPr>
              <p:cNvPr id="12317" name="AutoShape 171"/>
              <p:cNvSpPr>
                <a:spLocks noChangeArrowheads="1"/>
              </p:cNvSpPr>
              <p:nvPr/>
            </p:nvSpPr>
            <p:spPr bwMode="auto">
              <a:xfrm>
                <a:off x="1008" y="1592"/>
                <a:ext cx="405" cy="2378"/>
              </a:xfrm>
              <a:prstGeom prst="roundRect">
                <a:avLst>
                  <a:gd name="adj" fmla="val 16667"/>
                </a:avLst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8" name="Rectangle 172"/>
              <p:cNvSpPr>
                <a:spLocks noChangeArrowheads="1"/>
              </p:cNvSpPr>
              <p:nvPr/>
            </p:nvSpPr>
            <p:spPr bwMode="auto">
              <a:xfrm>
                <a:off x="1055" y="1940"/>
                <a:ext cx="109" cy="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latin typeface="Times New Roman" pitchFamily="28" charset="0"/>
                </a:endParaRPr>
              </a:p>
            </p:txBody>
          </p:sp>
          <p:sp>
            <p:nvSpPr>
              <p:cNvPr id="12319" name="AutoShape 173"/>
              <p:cNvSpPr>
                <a:spLocks noChangeArrowheads="1"/>
              </p:cNvSpPr>
              <p:nvPr/>
            </p:nvSpPr>
            <p:spPr bwMode="auto">
              <a:xfrm>
                <a:off x="1229" y="2021"/>
                <a:ext cx="142" cy="151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solidFill>
                    <a:schemeClr val="bg2"/>
                  </a:solidFill>
                  <a:latin typeface="Times New Roman" pitchFamily="28" charset="0"/>
                </a:endParaRPr>
              </a:p>
            </p:txBody>
          </p:sp>
          <p:sp>
            <p:nvSpPr>
              <p:cNvPr id="12320" name="Rectangle 174"/>
              <p:cNvSpPr>
                <a:spLocks noChangeArrowheads="1"/>
              </p:cNvSpPr>
              <p:nvPr/>
            </p:nvSpPr>
            <p:spPr bwMode="auto">
              <a:xfrm>
                <a:off x="1461" y="190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>
                    <a:solidFill>
                      <a:schemeClr val="tx2"/>
                    </a:solidFill>
                    <a:latin typeface="Times New Roman" pitchFamily="28" charset="0"/>
                  </a:rPr>
                  <a:t>G</a:t>
                </a:r>
              </a:p>
            </p:txBody>
          </p:sp>
          <p:sp>
            <p:nvSpPr>
              <p:cNvPr id="12321" name="Line 175"/>
              <p:cNvSpPr>
                <a:spLocks noChangeShapeType="1"/>
              </p:cNvSpPr>
              <p:nvPr/>
            </p:nvSpPr>
            <p:spPr bwMode="auto">
              <a:xfrm flipV="1">
                <a:off x="1229" y="1975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176"/>
              <p:cNvSpPr>
                <a:spLocks noChangeShapeType="1"/>
              </p:cNvSpPr>
              <p:nvPr/>
            </p:nvSpPr>
            <p:spPr bwMode="auto">
              <a:xfrm flipH="1">
                <a:off x="1164" y="1975"/>
                <a:ext cx="6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Line 177"/>
              <p:cNvSpPr>
                <a:spLocks noChangeShapeType="1"/>
              </p:cNvSpPr>
              <p:nvPr/>
            </p:nvSpPr>
            <p:spPr bwMode="auto">
              <a:xfrm flipV="1">
                <a:off x="1371" y="1963"/>
                <a:ext cx="90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Rectangle 178"/>
              <p:cNvSpPr>
                <a:spLocks noChangeArrowheads="1"/>
              </p:cNvSpPr>
              <p:nvPr/>
            </p:nvSpPr>
            <p:spPr bwMode="auto">
              <a:xfrm>
                <a:off x="1036" y="1650"/>
                <a:ext cx="110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latin typeface="Times New Roman" pitchFamily="28" charset="0"/>
                </a:endParaRPr>
              </a:p>
            </p:txBody>
          </p:sp>
          <p:sp>
            <p:nvSpPr>
              <p:cNvPr id="12325" name="AutoShape 179"/>
              <p:cNvSpPr>
                <a:spLocks noChangeArrowheads="1"/>
              </p:cNvSpPr>
              <p:nvPr/>
            </p:nvSpPr>
            <p:spPr bwMode="auto">
              <a:xfrm>
                <a:off x="1210" y="1732"/>
                <a:ext cx="141" cy="150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solidFill>
                    <a:schemeClr val="bg2"/>
                  </a:solidFill>
                  <a:latin typeface="Times New Roman" pitchFamily="28" charset="0"/>
                </a:endParaRPr>
              </a:p>
            </p:txBody>
          </p:sp>
          <p:sp>
            <p:nvSpPr>
              <p:cNvPr id="12326" name="Rectangle 180"/>
              <p:cNvSpPr>
                <a:spLocks noChangeArrowheads="1"/>
              </p:cNvSpPr>
              <p:nvPr/>
            </p:nvSpPr>
            <p:spPr bwMode="auto">
              <a:xfrm>
                <a:off x="1442" y="1616"/>
                <a:ext cx="116" cy="116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>
                    <a:solidFill>
                      <a:schemeClr val="tx2"/>
                    </a:solidFill>
                    <a:latin typeface="Times New Roman" pitchFamily="28" charset="0"/>
                  </a:rPr>
                  <a:t>A</a:t>
                </a:r>
              </a:p>
            </p:txBody>
          </p:sp>
          <p:sp>
            <p:nvSpPr>
              <p:cNvPr id="12327" name="Line 181"/>
              <p:cNvSpPr>
                <a:spLocks noChangeShapeType="1"/>
              </p:cNvSpPr>
              <p:nvPr/>
            </p:nvSpPr>
            <p:spPr bwMode="auto">
              <a:xfrm flipV="1">
                <a:off x="1210" y="1685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182"/>
              <p:cNvSpPr>
                <a:spLocks noChangeShapeType="1"/>
              </p:cNvSpPr>
              <p:nvPr/>
            </p:nvSpPr>
            <p:spPr bwMode="auto">
              <a:xfrm flipH="1">
                <a:off x="1146" y="1685"/>
                <a:ext cx="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Line 183"/>
              <p:cNvSpPr>
                <a:spLocks noChangeShapeType="1"/>
              </p:cNvSpPr>
              <p:nvPr/>
            </p:nvSpPr>
            <p:spPr bwMode="auto">
              <a:xfrm flipV="1">
                <a:off x="1351" y="1673"/>
                <a:ext cx="91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Line 184"/>
              <p:cNvSpPr>
                <a:spLocks noChangeShapeType="1"/>
              </p:cNvSpPr>
              <p:nvPr/>
            </p:nvSpPr>
            <p:spPr bwMode="auto">
              <a:xfrm flipV="1">
                <a:off x="1161" y="1884"/>
                <a:ext cx="77" cy="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Rectangle 185"/>
              <p:cNvSpPr>
                <a:spLocks noChangeArrowheads="1"/>
              </p:cNvSpPr>
              <p:nvPr/>
            </p:nvSpPr>
            <p:spPr bwMode="auto">
              <a:xfrm>
                <a:off x="1082" y="3678"/>
                <a:ext cx="110" cy="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latin typeface="Times New Roman" pitchFamily="28" charset="0"/>
                </a:endParaRPr>
              </a:p>
            </p:txBody>
          </p:sp>
          <p:sp>
            <p:nvSpPr>
              <p:cNvPr id="12332" name="AutoShape 186"/>
              <p:cNvSpPr>
                <a:spLocks noChangeArrowheads="1"/>
              </p:cNvSpPr>
              <p:nvPr/>
            </p:nvSpPr>
            <p:spPr bwMode="auto">
              <a:xfrm>
                <a:off x="1256" y="3759"/>
                <a:ext cx="141" cy="150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solidFill>
                    <a:schemeClr val="bg2"/>
                  </a:solidFill>
                  <a:latin typeface="Times New Roman" pitchFamily="28" charset="0"/>
                </a:endParaRPr>
              </a:p>
            </p:txBody>
          </p:sp>
          <p:sp>
            <p:nvSpPr>
              <p:cNvPr id="12333" name="Rectangle 187"/>
              <p:cNvSpPr>
                <a:spLocks noChangeArrowheads="1"/>
              </p:cNvSpPr>
              <p:nvPr/>
            </p:nvSpPr>
            <p:spPr bwMode="auto">
              <a:xfrm>
                <a:off x="1488" y="3643"/>
                <a:ext cx="116" cy="116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>
                    <a:solidFill>
                      <a:schemeClr val="tx2"/>
                    </a:solidFill>
                    <a:latin typeface="Times New Roman" pitchFamily="28" charset="0"/>
                  </a:rPr>
                  <a:t>G</a:t>
                </a:r>
              </a:p>
            </p:txBody>
          </p:sp>
          <p:sp>
            <p:nvSpPr>
              <p:cNvPr id="12334" name="Line 188"/>
              <p:cNvSpPr>
                <a:spLocks noChangeShapeType="1"/>
              </p:cNvSpPr>
              <p:nvPr/>
            </p:nvSpPr>
            <p:spPr bwMode="auto">
              <a:xfrm flipV="1">
                <a:off x="1256" y="3712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Line 189"/>
              <p:cNvSpPr>
                <a:spLocks noChangeShapeType="1"/>
              </p:cNvSpPr>
              <p:nvPr/>
            </p:nvSpPr>
            <p:spPr bwMode="auto">
              <a:xfrm flipH="1">
                <a:off x="1192" y="3712"/>
                <a:ext cx="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Line 190"/>
              <p:cNvSpPr>
                <a:spLocks noChangeShapeType="1"/>
              </p:cNvSpPr>
              <p:nvPr/>
            </p:nvSpPr>
            <p:spPr bwMode="auto">
              <a:xfrm flipV="1">
                <a:off x="1397" y="3700"/>
                <a:ext cx="91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Rectangle 191"/>
              <p:cNvSpPr>
                <a:spLocks noChangeArrowheads="1"/>
              </p:cNvSpPr>
              <p:nvPr/>
            </p:nvSpPr>
            <p:spPr bwMode="auto">
              <a:xfrm>
                <a:off x="1062" y="3389"/>
                <a:ext cx="110" cy="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latin typeface="Times New Roman" pitchFamily="28" charset="0"/>
                </a:endParaRPr>
              </a:p>
            </p:txBody>
          </p:sp>
          <p:sp>
            <p:nvSpPr>
              <p:cNvPr id="12338" name="AutoShape 192"/>
              <p:cNvSpPr>
                <a:spLocks noChangeArrowheads="1"/>
              </p:cNvSpPr>
              <p:nvPr/>
            </p:nvSpPr>
            <p:spPr bwMode="auto">
              <a:xfrm>
                <a:off x="1237" y="3469"/>
                <a:ext cx="142" cy="150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solidFill>
                    <a:schemeClr val="bg2"/>
                  </a:solidFill>
                  <a:latin typeface="Times New Roman" pitchFamily="28" charset="0"/>
                </a:endParaRPr>
              </a:p>
            </p:txBody>
          </p:sp>
          <p:sp>
            <p:nvSpPr>
              <p:cNvPr id="12339" name="Rectangle 193"/>
              <p:cNvSpPr>
                <a:spLocks noChangeArrowheads="1"/>
              </p:cNvSpPr>
              <p:nvPr/>
            </p:nvSpPr>
            <p:spPr bwMode="auto">
              <a:xfrm>
                <a:off x="1469" y="3367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>
                    <a:solidFill>
                      <a:schemeClr val="tx2"/>
                    </a:solidFill>
                    <a:latin typeface="Times New Roman" pitchFamily="28" charset="0"/>
                  </a:rPr>
                  <a:t>U</a:t>
                </a:r>
                <a:endParaRPr lang="en-US" sz="1400">
                  <a:solidFill>
                    <a:schemeClr val="bg2"/>
                  </a:solidFill>
                  <a:latin typeface="Times New Roman" pitchFamily="28" charset="0"/>
                </a:endParaRPr>
              </a:p>
            </p:txBody>
          </p:sp>
          <p:sp>
            <p:nvSpPr>
              <p:cNvPr id="12340" name="Line 194"/>
              <p:cNvSpPr>
                <a:spLocks noChangeShapeType="1"/>
              </p:cNvSpPr>
              <p:nvPr/>
            </p:nvSpPr>
            <p:spPr bwMode="auto">
              <a:xfrm flipV="1">
                <a:off x="1237" y="3422"/>
                <a:ext cx="0" cy="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Line 195"/>
              <p:cNvSpPr>
                <a:spLocks noChangeShapeType="1"/>
              </p:cNvSpPr>
              <p:nvPr/>
            </p:nvSpPr>
            <p:spPr bwMode="auto">
              <a:xfrm flipH="1">
                <a:off x="1172" y="3422"/>
                <a:ext cx="6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Line 196"/>
              <p:cNvSpPr>
                <a:spLocks noChangeShapeType="1"/>
              </p:cNvSpPr>
              <p:nvPr/>
            </p:nvSpPr>
            <p:spPr bwMode="auto">
              <a:xfrm flipV="1">
                <a:off x="1379" y="3411"/>
                <a:ext cx="90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Line 197"/>
              <p:cNvSpPr>
                <a:spLocks noChangeShapeType="1"/>
              </p:cNvSpPr>
              <p:nvPr/>
            </p:nvSpPr>
            <p:spPr bwMode="auto">
              <a:xfrm flipV="1">
                <a:off x="1188" y="3622"/>
                <a:ext cx="77" cy="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Rectangle 198"/>
              <p:cNvSpPr>
                <a:spLocks noChangeArrowheads="1"/>
              </p:cNvSpPr>
              <p:nvPr/>
            </p:nvSpPr>
            <p:spPr bwMode="auto">
              <a:xfrm>
                <a:off x="1055" y="3099"/>
                <a:ext cx="109" cy="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latin typeface="Times New Roman" pitchFamily="28" charset="0"/>
                </a:endParaRPr>
              </a:p>
            </p:txBody>
          </p:sp>
          <p:sp>
            <p:nvSpPr>
              <p:cNvPr id="12345" name="AutoShape 199"/>
              <p:cNvSpPr>
                <a:spLocks noChangeArrowheads="1"/>
              </p:cNvSpPr>
              <p:nvPr/>
            </p:nvSpPr>
            <p:spPr bwMode="auto">
              <a:xfrm>
                <a:off x="1229" y="3179"/>
                <a:ext cx="142" cy="151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solidFill>
                    <a:schemeClr val="bg2"/>
                  </a:solidFill>
                  <a:latin typeface="Times New Roman" pitchFamily="28" charset="0"/>
                </a:endParaRPr>
              </a:p>
            </p:txBody>
          </p:sp>
          <p:sp>
            <p:nvSpPr>
              <p:cNvPr id="12346" name="Rectangle 200"/>
              <p:cNvSpPr>
                <a:spLocks noChangeArrowheads="1"/>
              </p:cNvSpPr>
              <p:nvPr/>
            </p:nvSpPr>
            <p:spPr bwMode="auto">
              <a:xfrm>
                <a:off x="1461" y="3062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>
                    <a:solidFill>
                      <a:schemeClr val="tx2"/>
                    </a:solidFill>
                    <a:latin typeface="Times New Roman" pitchFamily="28" charset="0"/>
                  </a:rPr>
                  <a:t>C</a:t>
                </a:r>
                <a:endParaRPr lang="en-US" sz="1400">
                  <a:solidFill>
                    <a:schemeClr val="bg2"/>
                  </a:solidFill>
                  <a:latin typeface="Times New Roman" pitchFamily="28" charset="0"/>
                </a:endParaRPr>
              </a:p>
            </p:txBody>
          </p:sp>
          <p:sp>
            <p:nvSpPr>
              <p:cNvPr id="12347" name="Line 201"/>
              <p:cNvSpPr>
                <a:spLocks noChangeShapeType="1"/>
              </p:cNvSpPr>
              <p:nvPr/>
            </p:nvSpPr>
            <p:spPr bwMode="auto">
              <a:xfrm flipV="1">
                <a:off x="1229" y="3133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Line 202"/>
              <p:cNvSpPr>
                <a:spLocks noChangeShapeType="1"/>
              </p:cNvSpPr>
              <p:nvPr/>
            </p:nvSpPr>
            <p:spPr bwMode="auto">
              <a:xfrm flipH="1">
                <a:off x="1164" y="3133"/>
                <a:ext cx="6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Line 203"/>
              <p:cNvSpPr>
                <a:spLocks noChangeShapeType="1"/>
              </p:cNvSpPr>
              <p:nvPr/>
            </p:nvSpPr>
            <p:spPr bwMode="auto">
              <a:xfrm flipV="1">
                <a:off x="1371" y="3122"/>
                <a:ext cx="90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Rectangle 204"/>
              <p:cNvSpPr>
                <a:spLocks noChangeArrowheads="1"/>
              </p:cNvSpPr>
              <p:nvPr/>
            </p:nvSpPr>
            <p:spPr bwMode="auto">
              <a:xfrm>
                <a:off x="1036" y="2809"/>
                <a:ext cx="110" cy="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latin typeface="Times New Roman" pitchFamily="28" charset="0"/>
                </a:endParaRPr>
              </a:p>
            </p:txBody>
          </p:sp>
          <p:sp>
            <p:nvSpPr>
              <p:cNvPr id="12351" name="AutoShape 205"/>
              <p:cNvSpPr>
                <a:spLocks noChangeArrowheads="1"/>
              </p:cNvSpPr>
              <p:nvPr/>
            </p:nvSpPr>
            <p:spPr bwMode="auto">
              <a:xfrm>
                <a:off x="1210" y="2890"/>
                <a:ext cx="141" cy="150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solidFill>
                    <a:schemeClr val="bg2"/>
                  </a:solidFill>
                  <a:latin typeface="Times New Roman" pitchFamily="28" charset="0"/>
                </a:endParaRPr>
              </a:p>
            </p:txBody>
          </p:sp>
          <p:sp>
            <p:nvSpPr>
              <p:cNvPr id="12352" name="Rectangle 206"/>
              <p:cNvSpPr>
                <a:spLocks noChangeArrowheads="1"/>
              </p:cNvSpPr>
              <p:nvPr/>
            </p:nvSpPr>
            <p:spPr bwMode="auto">
              <a:xfrm>
                <a:off x="1442" y="2774"/>
                <a:ext cx="116" cy="116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>
                    <a:solidFill>
                      <a:schemeClr val="tx2"/>
                    </a:solidFill>
                    <a:latin typeface="Times New Roman" pitchFamily="28" charset="0"/>
                  </a:rPr>
                  <a:t>A</a:t>
                </a:r>
              </a:p>
            </p:txBody>
          </p:sp>
          <p:sp>
            <p:nvSpPr>
              <p:cNvPr id="12353" name="Line 207"/>
              <p:cNvSpPr>
                <a:spLocks noChangeShapeType="1"/>
              </p:cNvSpPr>
              <p:nvPr/>
            </p:nvSpPr>
            <p:spPr bwMode="auto">
              <a:xfrm flipV="1">
                <a:off x="1210" y="2844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Line 208"/>
              <p:cNvSpPr>
                <a:spLocks noChangeShapeType="1"/>
              </p:cNvSpPr>
              <p:nvPr/>
            </p:nvSpPr>
            <p:spPr bwMode="auto">
              <a:xfrm flipH="1">
                <a:off x="1146" y="2844"/>
                <a:ext cx="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Line 209"/>
              <p:cNvSpPr>
                <a:spLocks noChangeShapeType="1"/>
              </p:cNvSpPr>
              <p:nvPr/>
            </p:nvSpPr>
            <p:spPr bwMode="auto">
              <a:xfrm flipV="1">
                <a:off x="1351" y="2832"/>
                <a:ext cx="91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Line 210"/>
              <p:cNvSpPr>
                <a:spLocks noChangeShapeType="1"/>
              </p:cNvSpPr>
              <p:nvPr/>
            </p:nvSpPr>
            <p:spPr bwMode="auto">
              <a:xfrm flipV="1">
                <a:off x="1161" y="3043"/>
                <a:ext cx="77" cy="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Rectangle 211"/>
              <p:cNvSpPr>
                <a:spLocks noChangeArrowheads="1"/>
              </p:cNvSpPr>
              <p:nvPr/>
            </p:nvSpPr>
            <p:spPr bwMode="auto">
              <a:xfrm>
                <a:off x="1055" y="2520"/>
                <a:ext cx="109" cy="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latin typeface="Times New Roman" pitchFamily="28" charset="0"/>
                </a:endParaRPr>
              </a:p>
            </p:txBody>
          </p:sp>
          <p:sp>
            <p:nvSpPr>
              <p:cNvPr id="12358" name="AutoShape 212"/>
              <p:cNvSpPr>
                <a:spLocks noChangeArrowheads="1"/>
              </p:cNvSpPr>
              <p:nvPr/>
            </p:nvSpPr>
            <p:spPr bwMode="auto">
              <a:xfrm>
                <a:off x="1229" y="2600"/>
                <a:ext cx="142" cy="151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solidFill>
                    <a:schemeClr val="bg2"/>
                  </a:solidFill>
                  <a:latin typeface="Times New Roman" pitchFamily="28" charset="0"/>
                </a:endParaRPr>
              </a:p>
            </p:txBody>
          </p:sp>
          <p:sp>
            <p:nvSpPr>
              <p:cNvPr id="12359" name="Rectangle 213"/>
              <p:cNvSpPr>
                <a:spLocks noChangeArrowheads="1"/>
              </p:cNvSpPr>
              <p:nvPr/>
            </p:nvSpPr>
            <p:spPr bwMode="auto">
              <a:xfrm>
                <a:off x="1461" y="2484"/>
                <a:ext cx="116" cy="116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>
                    <a:solidFill>
                      <a:schemeClr val="tx2"/>
                    </a:solidFill>
                    <a:latin typeface="Times New Roman" pitchFamily="28" charset="0"/>
                  </a:rPr>
                  <a:t>G</a:t>
                </a:r>
              </a:p>
            </p:txBody>
          </p:sp>
          <p:sp>
            <p:nvSpPr>
              <p:cNvPr id="12360" name="Line 214"/>
              <p:cNvSpPr>
                <a:spLocks noChangeShapeType="1"/>
              </p:cNvSpPr>
              <p:nvPr/>
            </p:nvSpPr>
            <p:spPr bwMode="auto">
              <a:xfrm flipV="1">
                <a:off x="1229" y="2554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Line 215"/>
              <p:cNvSpPr>
                <a:spLocks noChangeShapeType="1"/>
              </p:cNvSpPr>
              <p:nvPr/>
            </p:nvSpPr>
            <p:spPr bwMode="auto">
              <a:xfrm flipH="1">
                <a:off x="1164" y="2554"/>
                <a:ext cx="6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Line 216"/>
              <p:cNvSpPr>
                <a:spLocks noChangeShapeType="1"/>
              </p:cNvSpPr>
              <p:nvPr/>
            </p:nvSpPr>
            <p:spPr bwMode="auto">
              <a:xfrm flipV="1">
                <a:off x="1371" y="2543"/>
                <a:ext cx="90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Rectangle 217"/>
              <p:cNvSpPr>
                <a:spLocks noChangeArrowheads="1"/>
              </p:cNvSpPr>
              <p:nvPr/>
            </p:nvSpPr>
            <p:spPr bwMode="auto">
              <a:xfrm>
                <a:off x="1036" y="2230"/>
                <a:ext cx="110" cy="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latin typeface="Times New Roman" pitchFamily="28" charset="0"/>
                </a:endParaRPr>
              </a:p>
            </p:txBody>
          </p:sp>
          <p:sp>
            <p:nvSpPr>
              <p:cNvPr id="12364" name="AutoShape 218"/>
              <p:cNvSpPr>
                <a:spLocks noChangeArrowheads="1"/>
              </p:cNvSpPr>
              <p:nvPr/>
            </p:nvSpPr>
            <p:spPr bwMode="auto">
              <a:xfrm>
                <a:off x="1210" y="2310"/>
                <a:ext cx="141" cy="151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400">
                  <a:solidFill>
                    <a:schemeClr val="bg2"/>
                  </a:solidFill>
                  <a:latin typeface="Times New Roman" pitchFamily="28" charset="0"/>
                </a:endParaRPr>
              </a:p>
            </p:txBody>
          </p:sp>
          <p:sp>
            <p:nvSpPr>
              <p:cNvPr id="12365" name="Rectangle 219"/>
              <p:cNvSpPr>
                <a:spLocks noChangeArrowheads="1"/>
              </p:cNvSpPr>
              <p:nvPr/>
            </p:nvSpPr>
            <p:spPr bwMode="auto">
              <a:xfrm>
                <a:off x="1442" y="219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>
                    <a:solidFill>
                      <a:schemeClr val="tx2"/>
                    </a:solidFill>
                    <a:latin typeface="Times New Roman" pitchFamily="28" charset="0"/>
                  </a:rPr>
                  <a:t>C</a:t>
                </a:r>
              </a:p>
            </p:txBody>
          </p:sp>
          <p:sp>
            <p:nvSpPr>
              <p:cNvPr id="12366" name="Line 220"/>
              <p:cNvSpPr>
                <a:spLocks noChangeShapeType="1"/>
              </p:cNvSpPr>
              <p:nvPr/>
            </p:nvSpPr>
            <p:spPr bwMode="auto">
              <a:xfrm flipV="1">
                <a:off x="1210" y="2264"/>
                <a:ext cx="0" cy="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Line 221"/>
              <p:cNvSpPr>
                <a:spLocks noChangeShapeType="1"/>
              </p:cNvSpPr>
              <p:nvPr/>
            </p:nvSpPr>
            <p:spPr bwMode="auto">
              <a:xfrm flipH="1">
                <a:off x="1146" y="2264"/>
                <a:ext cx="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Line 222"/>
              <p:cNvSpPr>
                <a:spLocks noChangeShapeType="1"/>
              </p:cNvSpPr>
              <p:nvPr/>
            </p:nvSpPr>
            <p:spPr bwMode="auto">
              <a:xfrm flipV="1">
                <a:off x="1351" y="2253"/>
                <a:ext cx="91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Line 223"/>
              <p:cNvSpPr>
                <a:spLocks noChangeShapeType="1"/>
              </p:cNvSpPr>
              <p:nvPr/>
            </p:nvSpPr>
            <p:spPr bwMode="auto">
              <a:xfrm flipV="1">
                <a:off x="1161" y="2463"/>
                <a:ext cx="77" cy="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Line 224"/>
              <p:cNvSpPr>
                <a:spLocks noChangeShapeType="1"/>
              </p:cNvSpPr>
              <p:nvPr/>
            </p:nvSpPr>
            <p:spPr bwMode="auto">
              <a:xfrm flipV="1">
                <a:off x="1143" y="2172"/>
                <a:ext cx="109" cy="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Line 225"/>
              <p:cNvSpPr>
                <a:spLocks noChangeShapeType="1"/>
              </p:cNvSpPr>
              <p:nvPr/>
            </p:nvSpPr>
            <p:spPr bwMode="auto">
              <a:xfrm flipV="1">
                <a:off x="1143" y="2751"/>
                <a:ext cx="109" cy="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Line 226"/>
              <p:cNvSpPr>
                <a:spLocks noChangeShapeType="1"/>
              </p:cNvSpPr>
              <p:nvPr/>
            </p:nvSpPr>
            <p:spPr bwMode="auto">
              <a:xfrm flipV="1">
                <a:off x="1152" y="3330"/>
                <a:ext cx="109" cy="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3" name="Text Box 227"/>
            <p:cNvSpPr txBox="1">
              <a:spLocks noChangeArrowheads="1"/>
            </p:cNvSpPr>
            <p:nvPr/>
          </p:nvSpPr>
          <p:spPr bwMode="auto">
            <a:xfrm>
              <a:off x="3524" y="4048"/>
              <a:ext cx="11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Single Stranded</a:t>
              </a:r>
            </a:p>
          </p:txBody>
        </p:sp>
        <p:pic>
          <p:nvPicPr>
            <p:cNvPr id="12314" name="Picture 2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8" y="1680"/>
              <a:ext cx="1228" cy="1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5" name="Text Box 229"/>
            <p:cNvSpPr txBox="1">
              <a:spLocks noChangeArrowheads="1"/>
            </p:cNvSpPr>
            <p:nvPr/>
          </p:nvSpPr>
          <p:spPr bwMode="auto">
            <a:xfrm>
              <a:off x="4646" y="1751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2316" name="Text Box 230"/>
            <p:cNvSpPr txBox="1">
              <a:spLocks noChangeArrowheads="1"/>
            </p:cNvSpPr>
            <p:nvPr/>
          </p:nvSpPr>
          <p:spPr bwMode="auto">
            <a:xfrm>
              <a:off x="4512" y="3317"/>
              <a:ext cx="87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RNA types:</a:t>
              </a:r>
            </a:p>
            <a:p>
              <a:r>
                <a:rPr lang="en-US"/>
                <a:t>tRNA</a:t>
              </a:r>
            </a:p>
            <a:p>
              <a:r>
                <a:rPr lang="en-US"/>
                <a:t>mRNA</a:t>
              </a:r>
            </a:p>
            <a:p>
              <a:r>
                <a:rPr lang="en-US"/>
                <a:t>rRNA</a:t>
              </a:r>
            </a:p>
          </p:txBody>
        </p:sp>
      </p:grpSp>
      <p:pic>
        <p:nvPicPr>
          <p:cNvPr id="12301" name="Picture 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7925" y="2895600"/>
            <a:ext cx="1006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619" name="Text Box 235"/>
          <p:cNvSpPr txBox="1">
            <a:spLocks noChangeArrowheads="1"/>
          </p:cNvSpPr>
          <p:nvPr/>
        </p:nvSpPr>
        <p:spPr bwMode="auto">
          <a:xfrm>
            <a:off x="3276600" y="80963"/>
            <a:ext cx="2811463" cy="46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Spot the difference!</a:t>
            </a:r>
          </a:p>
        </p:txBody>
      </p:sp>
      <p:sp>
        <p:nvSpPr>
          <p:cNvPr id="144620" name="AutoShape 236"/>
          <p:cNvSpPr>
            <a:spLocks noChangeArrowheads="1"/>
          </p:cNvSpPr>
          <p:nvPr/>
        </p:nvSpPr>
        <p:spPr bwMode="auto">
          <a:xfrm>
            <a:off x="4876800" y="6553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21" name="AutoShape 237"/>
          <p:cNvSpPr>
            <a:spLocks noChangeArrowheads="1"/>
          </p:cNvSpPr>
          <p:nvPr/>
        </p:nvSpPr>
        <p:spPr bwMode="auto">
          <a:xfrm rot="4589364">
            <a:off x="7696200" y="1219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22" name="AutoShape 238"/>
          <p:cNvSpPr>
            <a:spLocks noChangeArrowheads="1"/>
          </p:cNvSpPr>
          <p:nvPr/>
        </p:nvSpPr>
        <p:spPr bwMode="auto">
          <a:xfrm rot="4589364">
            <a:off x="3429000" y="1219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24" name="AutoShape 240"/>
          <p:cNvSpPr>
            <a:spLocks noChangeArrowheads="1"/>
          </p:cNvSpPr>
          <p:nvPr/>
        </p:nvSpPr>
        <p:spPr bwMode="auto">
          <a:xfrm rot="-5400000">
            <a:off x="3962400" y="48006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25" name="AutoShape 241"/>
          <p:cNvSpPr>
            <a:spLocks noChangeArrowheads="1"/>
          </p:cNvSpPr>
          <p:nvPr/>
        </p:nvSpPr>
        <p:spPr bwMode="auto">
          <a:xfrm rot="-5400000">
            <a:off x="7315200" y="47244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Text Box 243"/>
          <p:cNvSpPr txBox="1">
            <a:spLocks noChangeArrowheads="1"/>
          </p:cNvSpPr>
          <p:nvPr/>
        </p:nvSpPr>
        <p:spPr bwMode="auto">
          <a:xfrm>
            <a:off x="2362200" y="6491288"/>
            <a:ext cx="188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Double stranded</a:t>
            </a:r>
          </a:p>
        </p:txBody>
      </p:sp>
      <p:sp>
        <p:nvSpPr>
          <p:cNvPr id="144628" name="AutoShape 244"/>
          <p:cNvSpPr>
            <a:spLocks noChangeArrowheads="1"/>
          </p:cNvSpPr>
          <p:nvPr/>
        </p:nvSpPr>
        <p:spPr bwMode="auto">
          <a:xfrm>
            <a:off x="1828800" y="6553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646800" y="1509840"/>
              <a:ext cx="5077440" cy="3766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0680" y="1506240"/>
                <a:ext cx="5090400" cy="377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619" grpId="0" animBg="1"/>
      <p:bldP spid="144620" grpId="0" animBg="1"/>
      <p:bldP spid="144621" grpId="0" animBg="1"/>
      <p:bldP spid="144622" grpId="0" animBg="1"/>
      <p:bldP spid="144624" grpId="0" animBg="1"/>
      <p:bldP spid="144625" grpId="0" animBg="1"/>
      <p:bldP spid="1446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Like a DNA and a RNA molecule is a chain of nucleotides {A,C,G,T/U}, a protein molecule is a ``chain of amino acids” (aka, peptide chain)</a:t>
            </a:r>
          </a:p>
          <a:p>
            <a:pPr eaLnBrk="1" hangingPunct="1"/>
            <a:r>
              <a:rPr lang="en-US"/>
              <a:t>There are 20 amino acids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Next question:</a:t>
            </a:r>
          </a:p>
          <a:p>
            <a:pPr lvl="1" eaLnBrk="1" hangingPunct="1"/>
            <a:r>
              <a:rPr lang="en-US"/>
              <a:t>How does a gene encode the information to produce a protein molecule?</a:t>
            </a:r>
          </a:p>
        </p:txBody>
      </p:sp>
      <p:pic>
        <p:nvPicPr>
          <p:cNvPr id="148485" name="Picture 5" descr="proteinsequ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124200"/>
            <a:ext cx="1452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 descr="Rotating space filled model of the RNA Polymerase Alpha subunit CT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124200"/>
            <a:ext cx="11017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Genetic Code: Khorana, Holley and Nirenberg, 1968</a:t>
            </a: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21431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676400"/>
            <a:ext cx="497205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854075" y="5613400"/>
            <a:ext cx="363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r>
              <a:rPr lang="en-US" baseline="30000"/>
              <a:t>2</a:t>
            </a:r>
            <a:r>
              <a:rPr lang="en-US"/>
              <a:t> &lt; 20 &lt; 4</a:t>
            </a:r>
            <a:r>
              <a:rPr lang="en-US" baseline="30000"/>
              <a:t>3</a:t>
            </a:r>
          </a:p>
          <a:p>
            <a:r>
              <a:rPr lang="en-US">
                <a:sym typeface="Wingdings" pitchFamily="28" charset="2"/>
              </a:rPr>
              <a:t> </a:t>
            </a:r>
            <a:r>
              <a:rPr lang="en-US"/>
              <a:t>Hence 3 nucleotides in a codon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685800" y="5268913"/>
            <a:ext cx="232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chemeClr val="accent2"/>
                </a:solidFill>
              </a:rPr>
              <a:t>Combinatorial Logic: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828080" y="1633320"/>
              <a:ext cx="6754680" cy="4876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8720" y="1625760"/>
                <a:ext cx="6775560" cy="489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/>
      <p:bldP spid="1464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Information Flow During Protein Synthesis</a:t>
            </a:r>
            <a:endParaRPr lang="en-US" sz="3800" i="1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1828800" y="2057400"/>
            <a:ext cx="6400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1828800" y="2209800"/>
            <a:ext cx="6400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914400" y="1919288"/>
            <a:ext cx="728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DNA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1736725" y="180022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3’</a:t>
            </a: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7943850" y="17526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5’</a:t>
            </a: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7943850" y="21478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3’</a:t>
            </a:r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1752600" y="21336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5’</a:t>
            </a:r>
          </a:p>
        </p:txBody>
      </p:sp>
      <p:sp>
        <p:nvSpPr>
          <p:cNvPr id="16394" name="Line 16"/>
          <p:cNvSpPr>
            <a:spLocks noChangeShapeType="1"/>
          </p:cNvSpPr>
          <p:nvPr/>
        </p:nvSpPr>
        <p:spPr bwMode="auto">
          <a:xfrm>
            <a:off x="22098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17"/>
          <p:cNvSpPr>
            <a:spLocks noChangeShapeType="1"/>
          </p:cNvSpPr>
          <p:nvPr/>
        </p:nvSpPr>
        <p:spPr bwMode="auto">
          <a:xfrm>
            <a:off x="77724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Text Box 18"/>
          <p:cNvSpPr txBox="1">
            <a:spLocks noChangeArrowheads="1"/>
          </p:cNvSpPr>
          <p:nvPr/>
        </p:nvSpPr>
        <p:spPr bwMode="auto">
          <a:xfrm>
            <a:off x="4419600" y="1447800"/>
            <a:ext cx="71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</a:t>
            </a:r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 flipH="1">
            <a:off x="2209800" y="1676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20"/>
          <p:cNvSpPr>
            <a:spLocks noChangeShapeType="1"/>
          </p:cNvSpPr>
          <p:nvPr/>
        </p:nvSpPr>
        <p:spPr bwMode="auto">
          <a:xfrm>
            <a:off x="5105400" y="1676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651125" y="2409825"/>
            <a:ext cx="3379788" cy="823913"/>
            <a:chOff x="1670" y="1518"/>
            <a:chExt cx="2129" cy="519"/>
          </a:xfrm>
        </p:grpSpPr>
        <p:sp>
          <p:nvSpPr>
            <p:cNvPr id="16431" name="AutoShape 41"/>
            <p:cNvSpPr>
              <a:spLocks noChangeArrowheads="1"/>
            </p:cNvSpPr>
            <p:nvPr/>
          </p:nvSpPr>
          <p:spPr bwMode="auto">
            <a:xfrm>
              <a:off x="2256" y="1872"/>
              <a:ext cx="384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e</a:t>
              </a:r>
              <a:r>
                <a:rPr lang="en-US" sz="1400" baseline="-25000"/>
                <a:t>1</a:t>
              </a:r>
            </a:p>
          </p:txBody>
        </p:sp>
        <p:sp>
          <p:nvSpPr>
            <p:cNvPr id="16432" name="AutoShape 42"/>
            <p:cNvSpPr>
              <a:spLocks noChangeArrowheads="1"/>
            </p:cNvSpPr>
            <p:nvPr/>
          </p:nvSpPr>
          <p:spPr bwMode="auto">
            <a:xfrm>
              <a:off x="2640" y="1872"/>
              <a:ext cx="384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e</a:t>
              </a:r>
              <a:r>
                <a:rPr lang="en-US" sz="1400" baseline="-25000"/>
                <a:t>2</a:t>
              </a:r>
            </a:p>
          </p:txBody>
        </p:sp>
        <p:sp>
          <p:nvSpPr>
            <p:cNvPr id="16433" name="AutoShape 43"/>
            <p:cNvSpPr>
              <a:spLocks noChangeArrowheads="1"/>
            </p:cNvSpPr>
            <p:nvPr/>
          </p:nvSpPr>
          <p:spPr bwMode="auto">
            <a:xfrm>
              <a:off x="3024" y="1872"/>
              <a:ext cx="384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e</a:t>
              </a:r>
              <a:r>
                <a:rPr lang="en-US" sz="1400" baseline="-25000"/>
                <a:t>4</a:t>
              </a:r>
            </a:p>
          </p:txBody>
        </p:sp>
        <p:sp>
          <p:nvSpPr>
            <p:cNvPr id="16434" name="AutoShape 44"/>
            <p:cNvSpPr>
              <a:spLocks noChangeArrowheads="1"/>
            </p:cNvSpPr>
            <p:nvPr/>
          </p:nvSpPr>
          <p:spPr bwMode="auto">
            <a:xfrm>
              <a:off x="2832" y="1536"/>
              <a:ext cx="48" cy="192"/>
            </a:xfrm>
            <a:prstGeom prst="downArrow">
              <a:avLst>
                <a:gd name="adj1" fmla="val 50000"/>
                <a:gd name="adj2" fmla="val 1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5" name="Text Box 45"/>
            <p:cNvSpPr txBox="1">
              <a:spLocks noChangeArrowheads="1"/>
            </p:cNvSpPr>
            <p:nvPr/>
          </p:nvSpPr>
          <p:spPr bwMode="auto">
            <a:xfrm>
              <a:off x="2880" y="1518"/>
              <a:ext cx="9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33CC"/>
                  </a:solidFill>
                </a:rPr>
                <a:t>Transcription</a:t>
              </a:r>
            </a:p>
          </p:txBody>
        </p:sp>
        <p:sp>
          <p:nvSpPr>
            <p:cNvPr id="16436" name="Text Box 46"/>
            <p:cNvSpPr txBox="1">
              <a:spLocks noChangeArrowheads="1"/>
            </p:cNvSpPr>
            <p:nvPr/>
          </p:nvSpPr>
          <p:spPr bwMode="auto">
            <a:xfrm>
              <a:off x="1670" y="1806"/>
              <a:ext cx="5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mRNA</a:t>
              </a: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903538" y="3276600"/>
            <a:ext cx="2932112" cy="1390650"/>
            <a:chOff x="1829" y="2064"/>
            <a:chExt cx="1847" cy="876"/>
          </a:xfrm>
        </p:grpSpPr>
        <p:sp>
          <p:nvSpPr>
            <p:cNvPr id="16426" name="Text Box 47"/>
            <p:cNvSpPr txBox="1">
              <a:spLocks noChangeArrowheads="1"/>
            </p:cNvSpPr>
            <p:nvPr/>
          </p:nvSpPr>
          <p:spPr bwMode="auto">
            <a:xfrm>
              <a:off x="2880" y="2064"/>
              <a:ext cx="7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33CC"/>
                  </a:solidFill>
                </a:rPr>
                <a:t>Translation</a:t>
              </a:r>
            </a:p>
          </p:txBody>
        </p:sp>
        <p:sp>
          <p:nvSpPr>
            <p:cNvPr id="16427" name="AutoShape 48"/>
            <p:cNvSpPr>
              <a:spLocks noChangeArrowheads="1"/>
            </p:cNvSpPr>
            <p:nvPr/>
          </p:nvSpPr>
          <p:spPr bwMode="auto">
            <a:xfrm>
              <a:off x="2832" y="2112"/>
              <a:ext cx="48" cy="192"/>
            </a:xfrm>
            <a:prstGeom prst="downArrow">
              <a:avLst>
                <a:gd name="adj1" fmla="val 50000"/>
                <a:gd name="adj2" fmla="val 1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428" name="Picture 49" descr="proteinsequenc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2400"/>
              <a:ext cx="91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9" name="Text Box 51"/>
            <p:cNvSpPr txBox="1">
              <a:spLocks noChangeArrowheads="1"/>
            </p:cNvSpPr>
            <p:nvPr/>
          </p:nvSpPr>
          <p:spPr bwMode="auto">
            <a:xfrm>
              <a:off x="1829" y="2553"/>
              <a:ext cx="5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Protein</a:t>
              </a:r>
            </a:p>
          </p:txBody>
        </p:sp>
        <p:sp>
          <p:nvSpPr>
            <p:cNvPr id="16430" name="Text Box 52"/>
            <p:cNvSpPr txBox="1">
              <a:spLocks noChangeArrowheads="1"/>
            </p:cNvSpPr>
            <p:nvPr/>
          </p:nvSpPr>
          <p:spPr bwMode="auto">
            <a:xfrm>
              <a:off x="2170" y="2064"/>
              <a:ext cx="6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 tRNA</a:t>
              </a:r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3124200" y="4724400"/>
            <a:ext cx="2343150" cy="1174750"/>
            <a:chOff x="1968" y="2976"/>
            <a:chExt cx="1476" cy="740"/>
          </a:xfrm>
        </p:grpSpPr>
        <p:pic>
          <p:nvPicPr>
            <p:cNvPr id="16422" name="Picture 53" descr="Rotating space filled model of the RNA Polymerase Alpha subunit CTD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6" y="3168"/>
              <a:ext cx="694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3" name="AutoShape 54"/>
            <p:cNvSpPr>
              <a:spLocks noChangeArrowheads="1"/>
            </p:cNvSpPr>
            <p:nvPr/>
          </p:nvSpPr>
          <p:spPr bwMode="auto">
            <a:xfrm>
              <a:off x="2784" y="2976"/>
              <a:ext cx="48" cy="192"/>
            </a:xfrm>
            <a:prstGeom prst="downArrow">
              <a:avLst>
                <a:gd name="adj1" fmla="val 50000"/>
                <a:gd name="adj2" fmla="val 1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Text Box 55"/>
            <p:cNvSpPr txBox="1">
              <a:spLocks noChangeArrowheads="1"/>
            </p:cNvSpPr>
            <p:nvPr/>
          </p:nvSpPr>
          <p:spPr bwMode="auto">
            <a:xfrm>
              <a:off x="2880" y="2976"/>
              <a:ext cx="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33CC"/>
                  </a:solidFill>
                </a:rPr>
                <a:t>Folding</a:t>
              </a:r>
            </a:p>
          </p:txBody>
        </p:sp>
        <p:sp>
          <p:nvSpPr>
            <p:cNvPr id="16425" name="Text Box 56"/>
            <p:cNvSpPr txBox="1">
              <a:spLocks noChangeArrowheads="1"/>
            </p:cNvSpPr>
            <p:nvPr/>
          </p:nvSpPr>
          <p:spPr bwMode="auto">
            <a:xfrm>
              <a:off x="1968" y="3312"/>
              <a:ext cx="7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Stable </a:t>
              </a:r>
            </a:p>
            <a:p>
              <a:r>
                <a:rPr lang="en-US"/>
                <a:t>Structure</a:t>
              </a:r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76200" y="2133600"/>
            <a:ext cx="7467600" cy="4038600"/>
            <a:chOff x="48" y="1344"/>
            <a:chExt cx="4704" cy="2544"/>
          </a:xfrm>
        </p:grpSpPr>
        <p:sp>
          <p:nvSpPr>
            <p:cNvPr id="16407" name="AutoShape 6"/>
            <p:cNvSpPr>
              <a:spLocks noChangeArrowheads="1"/>
            </p:cNvSpPr>
            <p:nvPr/>
          </p:nvSpPr>
          <p:spPr bwMode="auto">
            <a:xfrm>
              <a:off x="1488" y="1344"/>
              <a:ext cx="384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e</a:t>
              </a:r>
              <a:r>
                <a:rPr lang="en-US" sz="1400" baseline="-25000"/>
                <a:t>1</a:t>
              </a:r>
            </a:p>
          </p:txBody>
        </p:sp>
        <p:sp>
          <p:nvSpPr>
            <p:cNvPr id="16408" name="AutoShape 7"/>
            <p:cNvSpPr>
              <a:spLocks noChangeArrowheads="1"/>
            </p:cNvSpPr>
            <p:nvPr/>
          </p:nvSpPr>
          <p:spPr bwMode="auto">
            <a:xfrm>
              <a:off x="2256" y="1344"/>
              <a:ext cx="384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e</a:t>
              </a:r>
              <a:r>
                <a:rPr lang="en-US" sz="1400" baseline="-25000"/>
                <a:t>2</a:t>
              </a:r>
            </a:p>
          </p:txBody>
        </p:sp>
        <p:sp>
          <p:nvSpPr>
            <p:cNvPr id="16409" name="AutoShape 8"/>
            <p:cNvSpPr>
              <a:spLocks noChangeArrowheads="1"/>
            </p:cNvSpPr>
            <p:nvPr/>
          </p:nvSpPr>
          <p:spPr bwMode="auto">
            <a:xfrm>
              <a:off x="3072" y="1344"/>
              <a:ext cx="384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e</a:t>
              </a:r>
              <a:r>
                <a:rPr lang="en-US" sz="1400" baseline="-25000"/>
                <a:t>3</a:t>
              </a:r>
            </a:p>
          </p:txBody>
        </p:sp>
        <p:sp>
          <p:nvSpPr>
            <p:cNvPr id="16410" name="AutoShape 9"/>
            <p:cNvSpPr>
              <a:spLocks noChangeArrowheads="1"/>
            </p:cNvSpPr>
            <p:nvPr/>
          </p:nvSpPr>
          <p:spPr bwMode="auto">
            <a:xfrm>
              <a:off x="3792" y="1344"/>
              <a:ext cx="384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e</a:t>
              </a:r>
              <a:r>
                <a:rPr lang="en-US" sz="1400" baseline="-25000"/>
                <a:t>4</a:t>
              </a:r>
            </a:p>
          </p:txBody>
        </p:sp>
        <p:sp>
          <p:nvSpPr>
            <p:cNvPr id="16411" name="AutoShape 15"/>
            <p:cNvSpPr>
              <a:spLocks noChangeArrowheads="1"/>
            </p:cNvSpPr>
            <p:nvPr/>
          </p:nvSpPr>
          <p:spPr bwMode="auto">
            <a:xfrm>
              <a:off x="4368" y="1344"/>
              <a:ext cx="384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e</a:t>
              </a:r>
              <a:r>
                <a:rPr lang="en-US" sz="1400" baseline="-25000"/>
                <a:t>5</a:t>
              </a:r>
            </a:p>
          </p:txBody>
        </p:sp>
        <p:sp>
          <p:nvSpPr>
            <p:cNvPr id="16412" name="Text Box 21"/>
            <p:cNvSpPr txBox="1">
              <a:spLocks noChangeArrowheads="1"/>
            </p:cNvSpPr>
            <p:nvPr/>
          </p:nvSpPr>
          <p:spPr bwMode="auto">
            <a:xfrm>
              <a:off x="432" y="3216"/>
              <a:ext cx="10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Coding (</a:t>
              </a:r>
              <a:r>
                <a:rPr lang="en-US" i="1"/>
                <a:t>exons</a:t>
              </a:r>
              <a:r>
                <a:rPr lang="en-US"/>
                <a:t>)</a:t>
              </a:r>
            </a:p>
          </p:txBody>
        </p:sp>
        <p:sp>
          <p:nvSpPr>
            <p:cNvPr id="16413" name="AutoShape 23"/>
            <p:cNvSpPr>
              <a:spLocks noChangeArrowheads="1"/>
            </p:cNvSpPr>
            <p:nvPr/>
          </p:nvSpPr>
          <p:spPr bwMode="auto">
            <a:xfrm>
              <a:off x="48" y="3264"/>
              <a:ext cx="384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Oval 25"/>
            <p:cNvSpPr>
              <a:spLocks noChangeArrowheads="1"/>
            </p:cNvSpPr>
            <p:nvPr/>
          </p:nvSpPr>
          <p:spPr bwMode="auto">
            <a:xfrm>
              <a:off x="1872" y="1344"/>
              <a:ext cx="384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Oval 26"/>
            <p:cNvSpPr>
              <a:spLocks noChangeArrowheads="1"/>
            </p:cNvSpPr>
            <p:nvPr/>
          </p:nvSpPr>
          <p:spPr bwMode="auto">
            <a:xfrm>
              <a:off x="2640" y="1344"/>
              <a:ext cx="432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Oval 27"/>
            <p:cNvSpPr>
              <a:spLocks noChangeArrowheads="1"/>
            </p:cNvSpPr>
            <p:nvPr/>
          </p:nvSpPr>
          <p:spPr bwMode="auto">
            <a:xfrm>
              <a:off x="3456" y="1344"/>
              <a:ext cx="33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Oval 28"/>
            <p:cNvSpPr>
              <a:spLocks noChangeArrowheads="1"/>
            </p:cNvSpPr>
            <p:nvPr/>
          </p:nvSpPr>
          <p:spPr bwMode="auto">
            <a:xfrm>
              <a:off x="4176" y="1344"/>
              <a:ext cx="192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Oval 29"/>
            <p:cNvSpPr>
              <a:spLocks noChangeArrowheads="1"/>
            </p:cNvSpPr>
            <p:nvPr/>
          </p:nvSpPr>
          <p:spPr bwMode="auto">
            <a:xfrm>
              <a:off x="48" y="3456"/>
              <a:ext cx="384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Text Box 30"/>
            <p:cNvSpPr txBox="1">
              <a:spLocks noChangeArrowheads="1"/>
            </p:cNvSpPr>
            <p:nvPr/>
          </p:nvSpPr>
          <p:spPr bwMode="auto">
            <a:xfrm>
              <a:off x="432" y="3408"/>
              <a:ext cx="14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Non-Coding (</a:t>
              </a:r>
              <a:r>
                <a:rPr lang="en-US" i="1"/>
                <a:t>introns</a:t>
              </a:r>
              <a:r>
                <a:rPr lang="en-US"/>
                <a:t>)</a:t>
              </a:r>
            </a:p>
          </p:txBody>
        </p:sp>
        <p:sp>
          <p:nvSpPr>
            <p:cNvPr id="16420" name="Line 57"/>
            <p:cNvSpPr>
              <a:spLocks noChangeShapeType="1"/>
            </p:cNvSpPr>
            <p:nvPr/>
          </p:nvSpPr>
          <p:spPr bwMode="auto">
            <a:xfrm>
              <a:off x="384" y="3072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58"/>
            <p:cNvSpPr>
              <a:spLocks noChangeShapeType="1"/>
            </p:cNvSpPr>
            <p:nvPr/>
          </p:nvSpPr>
          <p:spPr bwMode="auto">
            <a:xfrm>
              <a:off x="1872" y="297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2635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38600"/>
            <a:ext cx="317817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637" name="Text Box 61"/>
          <p:cNvSpPr txBox="1">
            <a:spLocks noChangeArrowheads="1"/>
          </p:cNvSpPr>
          <p:nvPr/>
        </p:nvSpPr>
        <p:spPr bwMode="auto">
          <a:xfrm>
            <a:off x="6156325" y="2562225"/>
            <a:ext cx="2849563" cy="925513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One gene can code for </a:t>
            </a:r>
            <a:br>
              <a:rPr lang="en-US"/>
            </a:br>
            <a:r>
              <a:rPr lang="en-US"/>
              <a:t>many proteins! (</a:t>
            </a:r>
            <a:r>
              <a:rPr lang="en-US" i="1"/>
              <a:t>alternative</a:t>
            </a:r>
            <a:br>
              <a:rPr lang="en-US" i="1"/>
            </a:br>
            <a:r>
              <a:rPr lang="en-US" i="1"/>
              <a:t>splicing</a:t>
            </a:r>
            <a:r>
              <a:rPr lang="en-US"/>
              <a:t> in eukaryotes)</a:t>
            </a:r>
          </a:p>
        </p:txBody>
      </p:sp>
      <p:sp>
        <p:nvSpPr>
          <p:cNvPr id="16405" name="Line 66"/>
          <p:cNvSpPr>
            <a:spLocks noChangeShapeType="1"/>
          </p:cNvSpPr>
          <p:nvPr/>
        </p:nvSpPr>
        <p:spPr bwMode="auto">
          <a:xfrm flipH="1" flipV="1">
            <a:off x="7467600" y="5334000"/>
            <a:ext cx="838200" cy="533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Text Box 67"/>
          <p:cNvSpPr txBox="1">
            <a:spLocks noChangeArrowheads="1"/>
          </p:cNvSpPr>
          <p:nvPr/>
        </p:nvSpPr>
        <p:spPr bwMode="auto">
          <a:xfrm>
            <a:off x="8213725" y="5715000"/>
            <a:ext cx="633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8F8F8"/>
                </a:solidFill>
              </a:rPr>
              <a:t>Nuclear</a:t>
            </a:r>
            <a:br>
              <a:rPr lang="en-US" sz="1000">
                <a:solidFill>
                  <a:srgbClr val="F8F8F8"/>
                </a:solidFill>
              </a:rPr>
            </a:br>
            <a:r>
              <a:rPr lang="en-US" sz="1000" i="1">
                <a:solidFill>
                  <a:srgbClr val="F8F8F8"/>
                </a:solidFill>
              </a:rPr>
              <a:t>genome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51360" y="1757880"/>
              <a:ext cx="8613720" cy="4900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4520" y="1751400"/>
                <a:ext cx="8624880" cy="491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30E7-E1E7-EE4A-B845-F9E10CDE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imperfections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CFE5-F14B-1848-B61E-5CC0A32C0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Mutations are changes (edits) on the genome</a:t>
            </a:r>
          </a:p>
          <a:p>
            <a:r>
              <a:rPr lang="en-US" dirty="0"/>
              <a:t>Point mutations (single character edits) are referred to as “single nucleotide polymorphisms” (SNPs)</a:t>
            </a:r>
          </a:p>
          <a:p>
            <a:endParaRPr lang="en-US" dirty="0"/>
          </a:p>
          <a:p>
            <a:r>
              <a:rPr lang="en-US" dirty="0"/>
              <a:t>Point mutations can possibly change the protein product </a:t>
            </a:r>
          </a:p>
        </p:txBody>
      </p:sp>
    </p:spTree>
    <p:extLst>
      <p:ext uri="{BB962C8B-B14F-4D97-AF65-F5344CB8AC3E}">
        <p14:creationId xmlns:p14="http://schemas.microsoft.com/office/powerpoint/2010/main" val="33988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30E7-E1E7-EE4A-B845-F9E10CDE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imperfections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CFE5-F14B-1848-B61E-5CC0A32C0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point mutation is in the coding part of a gene, it is one of the three kinds:</a:t>
            </a:r>
          </a:p>
          <a:p>
            <a:endParaRPr lang="en-US" dirty="0"/>
          </a:p>
          <a:p>
            <a:pPr lvl="1"/>
            <a:r>
              <a:rPr lang="en-US" u="sng" dirty="0"/>
              <a:t>Synonymous:  </a:t>
            </a:r>
            <a:r>
              <a:rPr lang="en-US" dirty="0"/>
              <a:t>doesn’t change the amino acid product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e.g., a codon changes from</a:t>
            </a:r>
            <a:br>
              <a:rPr lang="en-US" dirty="0"/>
            </a:br>
            <a:r>
              <a:rPr lang="en-US" dirty="0"/>
              <a:t>… CCA…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… CCC…</a:t>
            </a:r>
            <a:br>
              <a:rPr lang="en-US" dirty="0"/>
            </a:br>
            <a:r>
              <a:rPr lang="en-US" dirty="0"/>
              <a:t>both yield Proline (as the amino acid product)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30E7-E1E7-EE4A-B845-F9E10CDE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imperfections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CFE5-F14B-1848-B61E-5CC0A32C0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/>
              <a:t>Missense:</a:t>
            </a:r>
            <a:r>
              <a:rPr lang="en-US" dirty="0"/>
              <a:t> changes the amino acid product using a substituted amino acid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en-US" u="sng" dirty="0"/>
          </a:p>
          <a:p>
            <a:pPr lvl="1"/>
            <a:r>
              <a:rPr lang="en-US" u="sng" dirty="0"/>
              <a:t>Nonsense:</a:t>
            </a:r>
            <a:r>
              <a:rPr lang="en-US" dirty="0"/>
              <a:t>  truncates the protein product because of a premature stop codon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B3F06-4345-C046-9CEB-98D4CBA8E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108266"/>
            <a:ext cx="3886200" cy="1176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ACF5F3-6D50-0C45-AFF6-B78CDF844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14600"/>
            <a:ext cx="4060055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637176-5FED-1D49-8007-53CA9DCDF733}"/>
              </a:ext>
            </a:extLst>
          </p:cNvPr>
          <p:cNvSpPr txBox="1"/>
          <p:nvPr/>
        </p:nvSpPr>
        <p:spPr>
          <a:xfrm>
            <a:off x="0" y="6705600"/>
            <a:ext cx="13420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Fig. source: Genomic quirks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1D8683-B41F-4C40-BFA8-D2BC2AD893E5}"/>
              </a:ext>
            </a:extLst>
          </p:cNvPr>
          <p:cNvCxnSpPr/>
          <p:nvPr/>
        </p:nvCxnSpPr>
        <p:spPr>
          <a:xfrm>
            <a:off x="1676400" y="6400800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DEE42C-E68A-0947-870D-CF965C3EE155}"/>
              </a:ext>
            </a:extLst>
          </p:cNvPr>
          <p:cNvCxnSpPr>
            <a:cxnSpLocks/>
          </p:cNvCxnSpPr>
          <p:nvPr/>
        </p:nvCxnSpPr>
        <p:spPr>
          <a:xfrm>
            <a:off x="3581400" y="6310312"/>
            <a:ext cx="0" cy="39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4387C15-4DF1-8E44-92A4-C98297CB5339}"/>
              </a:ext>
            </a:extLst>
          </p:cNvPr>
          <p:cNvSpPr txBox="1"/>
          <p:nvPr/>
        </p:nvSpPr>
        <p:spPr>
          <a:xfrm>
            <a:off x="3733800" y="6402493"/>
            <a:ext cx="170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Protein truncates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A0A76A-F466-264A-90C7-457A140EEEAB}"/>
              </a:ext>
            </a:extLst>
          </p:cNvPr>
          <p:cNvSpPr/>
          <p:nvPr/>
        </p:nvSpPr>
        <p:spPr>
          <a:xfrm>
            <a:off x="6450634" y="130592"/>
            <a:ext cx="26933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 case of early </a:t>
            </a:r>
            <a:r>
              <a:rPr lang="en-US" dirty="0" err="1">
                <a:solidFill>
                  <a:srgbClr val="0033CC"/>
                </a:solidFill>
              </a:rPr>
              <a:t>Stargardt</a:t>
            </a:r>
            <a:r>
              <a:rPr lang="en-US" dirty="0">
                <a:solidFill>
                  <a:srgbClr val="0033CC"/>
                </a:solidFill>
              </a:rPr>
              <a:t/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(tunnel vision)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Gene: </a:t>
            </a:r>
            <a:r>
              <a:rPr lang="en-US" i="1" dirty="0">
                <a:solidFill>
                  <a:srgbClr val="0033CC"/>
                </a:solidFill>
              </a:rPr>
              <a:t>ABCA4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633680" y="4926960"/>
              <a:ext cx="3884400" cy="1841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7920" y="4922280"/>
                <a:ext cx="3898800" cy="18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89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30E7-E1E7-EE4A-B845-F9E10CDE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imperfections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CFE5-F14B-1848-B61E-5CC0A32C0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/>
              <a:t>Frameshift errors:</a:t>
            </a:r>
            <a:r>
              <a:rPr lang="en-US" dirty="0"/>
              <a:t> happens when the </a:t>
            </a:r>
            <a:r>
              <a:rPr lang="en-US" i="1" dirty="0"/>
              <a:t>deletion </a:t>
            </a:r>
            <a:r>
              <a:rPr lang="en-US" dirty="0"/>
              <a:t>(or </a:t>
            </a:r>
            <a:r>
              <a:rPr lang="en-US" i="1" dirty="0"/>
              <a:t>insertion</a:t>
            </a:r>
            <a:r>
              <a:rPr lang="en-US" dirty="0"/>
              <a:t>) of a nucleotide could result in shifting of the open reading frame (used in transcription)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37176-5FED-1D49-8007-53CA9DCDF733}"/>
              </a:ext>
            </a:extLst>
          </p:cNvPr>
          <p:cNvSpPr txBox="1"/>
          <p:nvPr/>
        </p:nvSpPr>
        <p:spPr>
          <a:xfrm>
            <a:off x="0" y="6705600"/>
            <a:ext cx="13420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Fig. source: Genomic quirks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A0A76A-F466-264A-90C7-457A140EEEAB}"/>
              </a:ext>
            </a:extLst>
          </p:cNvPr>
          <p:cNvSpPr/>
          <p:nvPr/>
        </p:nvSpPr>
        <p:spPr>
          <a:xfrm>
            <a:off x="6450634" y="130592"/>
            <a:ext cx="2420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 case of heart failure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i="1" dirty="0">
                <a:solidFill>
                  <a:srgbClr val="0033CC"/>
                </a:solidFill>
              </a:rPr>
              <a:t>Gene: DSP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F2AC6A-2EBD-594C-A1D2-5FEA59714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3733800"/>
            <a:ext cx="5181600" cy="14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Starting 19</a:t>
            </a:r>
            <a:r>
              <a:rPr lang="en-US" baseline="30000"/>
              <a:t>th</a:t>
            </a:r>
            <a:r>
              <a:rPr lang="en-US"/>
              <a:t> century…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Cellular biology:</a:t>
            </a:r>
          </a:p>
          <a:p>
            <a:pPr eaLnBrk="1" hangingPunct="1"/>
            <a:endParaRPr lang="en-US" sz="2400"/>
          </a:p>
          <a:p>
            <a:pPr lvl="1" eaLnBrk="1" hangingPunct="1"/>
            <a:r>
              <a:rPr lang="en-US" sz="2200"/>
              <a:t>Cell as a fundamental building block</a:t>
            </a:r>
          </a:p>
          <a:p>
            <a:pPr lvl="1" eaLnBrk="1" hangingPunct="1"/>
            <a:r>
              <a:rPr lang="en-US" sz="2200"/>
              <a:t>1850s+: </a:t>
            </a:r>
          </a:p>
          <a:p>
            <a:pPr lvl="2" eaLnBrk="1" hangingPunct="1"/>
            <a:r>
              <a:rPr lang="en-US" sz="2100"/>
              <a:t>``DNA’’ was discovered by Friedrich Miescher and Richard Altmann</a:t>
            </a:r>
          </a:p>
          <a:p>
            <a:pPr lvl="2" eaLnBrk="1" hangingPunct="1"/>
            <a:r>
              <a:rPr lang="en-US" sz="2100"/>
              <a:t>Mendel’s experiments with garden pea plants</a:t>
            </a:r>
          </a:p>
          <a:p>
            <a:pPr lvl="3" eaLnBrk="1" hangingPunct="1"/>
            <a:r>
              <a:rPr lang="en-US" sz="1800"/>
              <a:t>Laws of inheritance, ``Alleles”, ``genotype’’ vs. ``Phenotype’’</a:t>
            </a:r>
          </a:p>
          <a:p>
            <a:pPr lvl="1" eaLnBrk="1" hangingPunct="1"/>
            <a:r>
              <a:rPr lang="en-US" sz="2200"/>
              <a:t>1909: Wilhelm Johannsen coined the word ``gene’’</a:t>
            </a:r>
          </a:p>
          <a:p>
            <a:pPr lvl="1" eaLnBrk="1" hangingPunct="1"/>
            <a:r>
              <a:rPr lang="en-US" sz="2200"/>
              <a:t>Still….. Proteins were thought to be the primary genetic materials… but..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a genome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391400" cy="4530725"/>
          </a:xfrm>
        </p:spPr>
        <p:txBody>
          <a:bodyPr/>
          <a:lstStyle/>
          <a:p>
            <a:r>
              <a:rPr lang="en-US" dirty="0" smtClean="0"/>
              <a:t>Sequencing is the process of spelling out the characters (bases) of the genome</a:t>
            </a:r>
          </a:p>
          <a:p>
            <a:endParaRPr lang="en-US" dirty="0"/>
          </a:p>
        </p:txBody>
      </p:sp>
      <p:pic>
        <p:nvPicPr>
          <p:cNvPr id="1026" name="Picture 2" descr="dna sequenc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16" y="2551737"/>
            <a:ext cx="4419600" cy="409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4063" y="6629400"/>
            <a:ext cx="18213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3"/>
              </a:rPr>
              <a:t>https://www.genome.gov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647051"/>
            <a:ext cx="3968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It is possible to sequence only fragments of DNA.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lengths of the fragments (aka. “reads”) vary based on technology: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From 100bp (“short reads”)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To 20Kbp (“long reads”)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original draft of the human genome (~3 billion </a:t>
            </a:r>
            <a:r>
              <a:rPr lang="en-US" dirty="0" err="1" smtClean="0"/>
              <a:t>bp</a:t>
            </a:r>
            <a:r>
              <a:rPr lang="en-US" dirty="0" smtClean="0"/>
              <a:t>) was sequenced for billion$ (circa. 2000)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You can now sequence your genome in under $1K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0278A2-8B77-124B-AF22-CEFD9E3F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to sequence a genome</a:t>
            </a:r>
          </a:p>
        </p:txBody>
      </p:sp>
      <p:pic>
        <p:nvPicPr>
          <p:cNvPr id="2050" name="Picture 2" descr="Graph: Sequencing Cost Per Gen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74" y="1981200"/>
            <a:ext cx="7633372" cy="429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/>
          <a:lstStyle/>
          <a:p>
            <a:pPr eaLnBrk="1" hangingPunct="1"/>
            <a:r>
              <a:rPr lang="en-US" dirty="0"/>
              <a:t>Genomic databases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455738"/>
            <a:ext cx="8229600" cy="4418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3200" dirty="0"/>
              <a:t>“</a:t>
            </a:r>
            <a:r>
              <a:rPr lang="en-US" sz="2400" i="1" dirty="0"/>
              <a:t>An annotated collection of all publicly available nucleotide and amino acid sequences</a:t>
            </a:r>
            <a:r>
              <a:rPr lang="en-US" sz="3200" dirty="0"/>
              <a:t>.”</a:t>
            </a:r>
          </a:p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-200486" y="6396038"/>
            <a:ext cx="301717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cs typeface="Arial" charset="0"/>
              </a:rPr>
              <a:t>Source:</a:t>
            </a:r>
            <a:r>
              <a:rPr lang="en-US" sz="1200" dirty="0">
                <a:solidFill>
                  <a:schemeClr val="accent2"/>
                </a:solidFill>
                <a:cs typeface="Arial" charset="0"/>
              </a:rPr>
              <a:t> NCBI </a:t>
            </a:r>
            <a:r>
              <a:rPr lang="en-US" sz="1200" dirty="0" err="1">
                <a:solidFill>
                  <a:schemeClr val="accent2"/>
                </a:solidFill>
                <a:cs typeface="Arial" charset="0"/>
              </a:rPr>
              <a:t>GenBank</a:t>
            </a:r>
            <a:r>
              <a:rPr lang="en-US" sz="1200" dirty="0">
                <a:solidFill>
                  <a:schemeClr val="accent2"/>
                </a:solidFill>
                <a:cs typeface="Arial" charset="0"/>
              </a:rPr>
              <a:t>, EMBL </a:t>
            </a:r>
            <a:r>
              <a:rPr lang="en-US" sz="1200" dirty="0" smtClean="0">
                <a:solidFill>
                  <a:schemeClr val="accent2"/>
                </a:solidFill>
                <a:cs typeface="Arial" charset="0"/>
              </a:rPr>
              <a:t>websites</a:t>
            </a:r>
          </a:p>
          <a:p>
            <a:pPr algn="ctr"/>
            <a:r>
              <a:rPr lang="en-US" sz="1200" i="1" dirty="0">
                <a:solidFill>
                  <a:schemeClr val="accent2"/>
                </a:solidFill>
                <a:cs typeface="Arial" charset="0"/>
                <a:hlinkClick r:id="rId3"/>
              </a:rPr>
              <a:t>https://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  <a:hlinkClick r:id="rId3"/>
              </a:rPr>
              <a:t>www.nlm.nih.gov/about/2017CJ.html</a:t>
            </a:r>
            <a:r>
              <a:rPr lang="en-US" sz="1200" i="1" dirty="0" smtClean="0">
                <a:solidFill>
                  <a:schemeClr val="accent2"/>
                </a:solidFill>
                <a:cs typeface="Arial" charset="0"/>
              </a:rPr>
              <a:t> </a:t>
            </a:r>
            <a:endParaRPr lang="en-US" sz="1200" i="1" dirty="0">
              <a:solidFill>
                <a:schemeClr val="accent2"/>
              </a:solidFill>
              <a:cs typeface="Arial" charset="0"/>
            </a:endParaRPr>
          </a:p>
          <a:p>
            <a:pPr algn="ctr"/>
            <a:endParaRPr lang="en-US" sz="1200" i="1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20487" name="Picture 11" descr="http://upload.wikimedia.org/wikipedia/commons/thumb/b/be/EMBL-Bank_growth.svg/540px-EMBL-Bank_growth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1569" y="25908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26 Years of Growth for NCBI Data and User 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438400"/>
            <a:ext cx="5205768" cy="39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NCBI RefSeq database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6553200" cy="2057400"/>
          </a:xfrm>
        </p:spPr>
        <p:txBody>
          <a:bodyPr/>
          <a:lstStyle/>
          <a:p>
            <a:r>
              <a:rPr lang="en-US" sz="2000"/>
              <a:t>“A comprehensive, integrated, non-redundant, well-annotated set of reference sequences including genomic, transcript, and protein.”</a:t>
            </a:r>
            <a:br>
              <a:rPr lang="en-US" sz="2000"/>
            </a:br>
            <a:endParaRPr lang="en-US" sz="200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429000"/>
            <a:ext cx="4927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90800"/>
            <a:ext cx="44386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52400" y="6019800"/>
            <a:ext cx="4210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http://www.ncbi.nlm.nih.gov/refseq/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1600200" y="4191000"/>
            <a:ext cx="175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~600GB of data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71800" y="34290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genome strains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6400800"/>
            <a:ext cx="393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nextstrain.org/ncov/global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7" y="1635183"/>
            <a:ext cx="2184423" cy="1228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1610058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COVID-19 Genome: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RNA virus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Approximately 30Kbp genome size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No. strains recorded till </a:t>
            </a:r>
            <a:r>
              <a:rPr lang="en-US" dirty="0" smtClean="0"/>
              <a:t>date (Jan’21): 4,046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045079"/>
            <a:ext cx="7696256" cy="1476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6916" y="2893625"/>
            <a:ext cx="599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Diversity of the genome (across strains) by </a:t>
            </a:r>
            <a:r>
              <a:rPr lang="en-US" u="sng" dirty="0" smtClean="0"/>
              <a:t>nucleotides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1470" y="471614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Diversity of the genome (across strains) by </a:t>
            </a:r>
            <a:r>
              <a:rPr lang="en-US" u="sng" dirty="0" smtClean="0"/>
              <a:t>Amino Acid product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218944"/>
            <a:ext cx="7724831" cy="15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genome strain evolution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676400"/>
            <a:ext cx="8776699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6400800"/>
            <a:ext cx="393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nextstrain.org/ncov/global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Several Questions Leading Up to Today’s Computational Biology and Bioinformatics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41475"/>
            <a:ext cx="7772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0033CC"/>
                </a:solidFill>
              </a:rPr>
              <a:t>What are the nucleotides in a DNA molecule? (problem of </a:t>
            </a:r>
            <a:r>
              <a:rPr lang="en-US" sz="2000" i="1">
                <a:solidFill>
                  <a:srgbClr val="0033CC"/>
                </a:solidFill>
              </a:rPr>
              <a:t>sequencing</a:t>
            </a:r>
            <a:r>
              <a:rPr lang="en-US" sz="2000">
                <a:solidFill>
                  <a:srgbClr val="0033CC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What DNAs make up the genome of a species? (problem of </a:t>
            </a:r>
            <a:r>
              <a:rPr lang="en-US" sz="2000" i="1"/>
              <a:t>genome sequencing, genome assembly</a:t>
            </a:r>
            <a:r>
              <a:rPr lang="en-US" sz="200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0033CC"/>
                </a:solidFill>
              </a:rPr>
              <a:t>What are the genes within a genome? (</a:t>
            </a:r>
            <a:r>
              <a:rPr lang="en-US" sz="2000" i="1">
                <a:solidFill>
                  <a:srgbClr val="0033CC"/>
                </a:solidFill>
              </a:rPr>
              <a:t>gene identification/discovery</a:t>
            </a:r>
            <a:r>
              <a:rPr lang="en-US" sz="2000">
                <a:solidFill>
                  <a:srgbClr val="0033CC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What protein and RNA products does a gene produce? (</a:t>
            </a:r>
            <a:r>
              <a:rPr lang="en-US" sz="2000" i="1"/>
              <a:t>annotation</a:t>
            </a:r>
            <a:r>
              <a:rPr lang="en-US" sz="200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0033CC"/>
                </a:solidFill>
              </a:rPr>
              <a:t>What is the native 3D structure of a protein and how does it get there? (</a:t>
            </a:r>
            <a:r>
              <a:rPr lang="en-US" sz="2000" i="1">
                <a:solidFill>
                  <a:srgbClr val="0033CC"/>
                </a:solidFill>
              </a:rPr>
              <a:t>protein folding, structure prediction</a:t>
            </a:r>
            <a:r>
              <a:rPr lang="en-US" sz="2000">
                <a:solidFill>
                  <a:srgbClr val="0033CC"/>
                </a:solidFill>
              </a:rPr>
              <a:t>) Similar questions can be asked of RNAs too.</a:t>
            </a:r>
          </a:p>
          <a:p>
            <a:pPr eaLnBrk="1" hangingPunct="1">
              <a:lnSpc>
                <a:spcPct val="80000"/>
              </a:lnSpc>
              <a:buFont typeface="Wingdings" pitchFamily="28" charset="2"/>
              <a:buNone/>
            </a:pPr>
            <a:endParaRPr lang="en-US" sz="200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Several Questions ….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0033CC"/>
                </a:solidFill>
              </a:rPr>
              <a:t>Are there non-protein coding genes? (</a:t>
            </a:r>
            <a:r>
              <a:rPr lang="en-US" sz="1800" i="1">
                <a:solidFill>
                  <a:srgbClr val="0033CC"/>
                </a:solidFill>
              </a:rPr>
              <a:t>pseudo-genes</a:t>
            </a:r>
            <a:r>
              <a:rPr lang="en-US" sz="1800">
                <a:solidFill>
                  <a:srgbClr val="0033CC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r>
              <a:rPr lang="en-US" sz="1800"/>
              <a:t>Under what conditions does a gene express itself, and are there genes that are more active than others under experimental conditions? (</a:t>
            </a:r>
            <a:r>
              <a:rPr lang="en-US" sz="1800" i="1"/>
              <a:t>gene expression analysis, microarrays</a:t>
            </a:r>
            <a:r>
              <a:rPr lang="en-US" sz="180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0033CC"/>
                </a:solidFill>
              </a:rPr>
              <a:t>Are there a subset of genes that co-operate, and does a gene’s activity get affected by others? (</a:t>
            </a:r>
            <a:r>
              <a:rPr lang="en-US" sz="1800" i="1">
                <a:solidFill>
                  <a:srgbClr val="0033CC"/>
                </a:solidFill>
              </a:rPr>
              <a:t>gene regulatory networks</a:t>
            </a:r>
            <a:r>
              <a:rPr lang="en-US" sz="1800">
                <a:solidFill>
                  <a:srgbClr val="0033CC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r>
              <a:rPr lang="en-US" sz="1800"/>
              <a:t>How do genes look and behave in closely related species? What distinguishes them? (</a:t>
            </a:r>
            <a:r>
              <a:rPr lang="en-US" sz="1800" i="1"/>
              <a:t>gene and species evolution</a:t>
            </a:r>
            <a:r>
              <a:rPr lang="en-US" sz="180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0033CC"/>
                </a:solidFill>
              </a:rPr>
              <a:t>What is the ``TREE OF LIFE’’? (</a:t>
            </a:r>
            <a:r>
              <a:rPr lang="en-US" sz="1800" i="1">
                <a:solidFill>
                  <a:srgbClr val="0033CC"/>
                </a:solidFill>
              </a:rPr>
              <a:t>phylogenetic tree reconstruction</a:t>
            </a:r>
            <a:r>
              <a:rPr lang="en-US" sz="1800">
                <a:solidFill>
                  <a:srgbClr val="0033CC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r>
              <a:rPr lang="en-US" sz="1800"/>
              <a:t>How does a protein know where to go next within a cellular complex? (</a:t>
            </a:r>
            <a:r>
              <a:rPr lang="en-US" sz="1800" i="1"/>
              <a:t>localization, signal peptide prediction</a:t>
            </a:r>
            <a:r>
              <a:rPr lang="en-US" sz="18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i="1"/>
              <a:t>AND MANY MORE ….</a:t>
            </a:r>
          </a:p>
          <a:p>
            <a:pPr eaLnBrk="1" hangingPunct="1">
              <a:lnSpc>
                <a:spcPct val="80000"/>
              </a:lnSpc>
            </a:pPr>
            <a:endParaRPr lang="en-US" sz="1800" i="1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oteinsynth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350" y="2114550"/>
            <a:ext cx="2381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800600" y="2495550"/>
            <a:ext cx="403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>
                <a:latin typeface="Arial" charset="0"/>
              </a:rPr>
              <a:t>DNA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295400" y="2219325"/>
            <a:ext cx="22685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Genome</a:t>
            </a:r>
          </a:p>
          <a:p>
            <a:r>
              <a:rPr lang="en-US"/>
              <a:t>Gene</a:t>
            </a:r>
          </a:p>
          <a:p>
            <a:r>
              <a:rPr lang="en-US"/>
              <a:t>Regulatory elements</a:t>
            </a:r>
          </a:p>
          <a:p>
            <a:r>
              <a:rPr lang="en-US"/>
              <a:t>RNA products</a:t>
            </a:r>
          </a:p>
          <a:p>
            <a:r>
              <a:rPr lang="en-US"/>
              <a:t>Proteins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914400" y="1857375"/>
            <a:ext cx="221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33CC"/>
                </a:solidFill>
              </a:rPr>
              <a:t>Sequence</a:t>
            </a:r>
            <a:r>
              <a:rPr lang="en-US" u="sng"/>
              <a:t> </a:t>
            </a:r>
            <a:r>
              <a:rPr lang="en-US" u="sng">
                <a:solidFill>
                  <a:srgbClr val="0033CC"/>
                </a:solidFill>
              </a:rPr>
              <a:t>Discovery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765800" y="1960563"/>
            <a:ext cx="2997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 structure prediction</a:t>
            </a:r>
          </a:p>
          <a:p>
            <a:r>
              <a:rPr lang="en-US"/>
              <a:t>RNA structure prediction</a:t>
            </a:r>
          </a:p>
          <a:p>
            <a:r>
              <a:rPr lang="en-US"/>
              <a:t>Protein structure prediction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5384800" y="1598613"/>
            <a:ext cx="1122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33CC"/>
                </a:solidFill>
              </a:rPr>
              <a:t>Structure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588963" y="4184650"/>
            <a:ext cx="32210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 to protein annotation</a:t>
            </a:r>
          </a:p>
          <a:p>
            <a:r>
              <a:rPr lang="en-US"/>
              <a:t>Gene expression analysis</a:t>
            </a:r>
          </a:p>
          <a:p>
            <a:r>
              <a:rPr lang="en-US"/>
              <a:t>Microarray experiments</a:t>
            </a:r>
          </a:p>
          <a:p>
            <a:r>
              <a:rPr lang="en-US"/>
              <a:t>RNA interference</a:t>
            </a:r>
          </a:p>
          <a:p>
            <a:r>
              <a:rPr lang="en-US"/>
              <a:t>Metabolic networks/pathway</a:t>
            </a:r>
          </a:p>
          <a:p>
            <a:endParaRPr lang="en-US"/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207963" y="3822700"/>
            <a:ext cx="1084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33CC"/>
                </a:solidFill>
              </a:rPr>
              <a:t>Function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6248400" y="3636963"/>
            <a:ext cx="12684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Tree of life</a:t>
            </a:r>
          </a:p>
          <a:p>
            <a:r>
              <a:rPr lang="en-US"/>
              <a:t>Speciation</a:t>
            </a:r>
          </a:p>
          <a:p>
            <a:endParaRPr lang="en-US"/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867400" y="32750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33CC"/>
                </a:solidFill>
              </a:rPr>
              <a:t>Evolutionary Studies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6324600" y="4978400"/>
            <a:ext cx="2874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Haplotype analysis</a:t>
            </a:r>
          </a:p>
          <a:p>
            <a:r>
              <a:rPr lang="en-US"/>
              <a:t>Nucleotide polymorphism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5943600" y="461645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33CC"/>
                </a:solidFill>
              </a:rPr>
              <a:t>Population Genetics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457200" y="4572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Verdana" pitchFamily="28" charset="0"/>
              </a:rPr>
              <a:t>Computational Biology &amp; Bioinformatics: Problem Areas</a:t>
            </a:r>
            <a:endParaRPr lang="en-US" sz="3200" u="sng">
              <a:solidFill>
                <a:srgbClr val="660066"/>
              </a:solidFill>
              <a:latin typeface="Verdana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Computational Biology and Bioinformatics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 rapidly evolving field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Technology – biological and computational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Capabilities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Concepts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Knowledge and Science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A plethora of grand challenge questions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An Ante-disciplinary Science?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An interesting read: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/>
              <a:t>``Antedisciplinary’’ Science, Sean R. Eddy, PLoS Computational Biology, 1(1):e6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Avery’s Experiment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754221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Referred Slide Materials, Acknowledgments, and Web Resources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``DNA From the Beginning” (</a:t>
            </a:r>
            <a:r>
              <a:rPr lang="en-US" sz="1800" i="1"/>
              <a:t>http://www.dnaftb.org</a:t>
            </a:r>
            <a:r>
              <a:rPr lang="en-US"/>
              <a:t>), Dolan DNA Learning Center, Cold Spring Harbor Laboratory </a:t>
            </a:r>
          </a:p>
          <a:p>
            <a:pPr eaLnBrk="1" hangingPunct="1"/>
            <a:r>
              <a:rPr lang="en-US"/>
              <a:t>Stanford University, CS 262: Computational Genomics</a:t>
            </a:r>
          </a:p>
          <a:p>
            <a:pPr eaLnBrk="1" hangingPunct="1"/>
            <a:r>
              <a:rPr lang="en-US"/>
              <a:t>NCBI website</a:t>
            </a:r>
          </a:p>
          <a:p>
            <a:pPr eaLnBrk="1" hangingPunct="1"/>
            <a:r>
              <a:rPr lang="en-US"/>
              <a:t>Wikipedia</a:t>
            </a:r>
          </a:p>
          <a:p>
            <a:pPr eaLnBrk="1" hangingPunct="1"/>
            <a:r>
              <a:rPr lang="en-US"/>
              <a:t>J.D. Watson, The Double Helix: A personal account of the discovery of the structure of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does a gene produce?</a:t>
            </a:r>
          </a:p>
        </p:txBody>
      </p:sp>
      <p:pic>
        <p:nvPicPr>
          <p:cNvPr id="717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8063" y="2117725"/>
            <a:ext cx="7583487" cy="3495675"/>
          </a:xfrm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990600" y="15240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</a:rPr>
              <a:t>Gene </a:t>
            </a:r>
            <a:r>
              <a:rPr lang="en-US" sz="2800">
                <a:solidFill>
                  <a:srgbClr val="0033CC"/>
                </a:solidFill>
                <a:sym typeface="Wingdings" pitchFamily="28" charset="2"/>
              </a:rPr>
              <a:t> … ?...  Protein</a:t>
            </a:r>
            <a:endParaRPr lang="en-US" sz="28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>
                <a:solidFill>
                  <a:schemeClr val="tx1"/>
                </a:solidFill>
              </a:rPr>
              <a:t>DNA: Birth of Molecular Biology (1953)</a:t>
            </a:r>
          </a:p>
        </p:txBody>
      </p:sp>
      <p:pic>
        <p:nvPicPr>
          <p:cNvPr id="8195" name="Picture 8" descr="DNA-double-hel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25908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watson-cri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828800"/>
            <a:ext cx="32004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28" descr="ADN_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667000"/>
            <a:ext cx="17240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Line 129"/>
          <p:cNvSpPr>
            <a:spLocks noChangeShapeType="1"/>
          </p:cNvSpPr>
          <p:nvPr/>
        </p:nvSpPr>
        <p:spPr bwMode="auto">
          <a:xfrm flipH="1" flipV="1">
            <a:off x="3810000" y="4419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130"/>
          <p:cNvSpPr>
            <a:spLocks noChangeShapeType="1"/>
          </p:cNvSpPr>
          <p:nvPr/>
        </p:nvSpPr>
        <p:spPr bwMode="auto">
          <a:xfrm flipV="1">
            <a:off x="5486400" y="4495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Text Box 131"/>
          <p:cNvSpPr txBox="1">
            <a:spLocks noChangeArrowheads="1"/>
          </p:cNvSpPr>
          <p:nvPr/>
        </p:nvSpPr>
        <p:spPr bwMode="auto">
          <a:xfrm>
            <a:off x="3505200" y="4910138"/>
            <a:ext cx="1198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J.D.Watson</a:t>
            </a:r>
          </a:p>
        </p:txBody>
      </p:sp>
      <p:sp>
        <p:nvSpPr>
          <p:cNvPr id="8201" name="Text Box 132"/>
          <p:cNvSpPr txBox="1">
            <a:spLocks noChangeArrowheads="1"/>
          </p:cNvSpPr>
          <p:nvPr/>
        </p:nvSpPr>
        <p:spPr bwMode="auto">
          <a:xfrm>
            <a:off x="5029200" y="4899025"/>
            <a:ext cx="88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F. Crick</a:t>
            </a:r>
          </a:p>
        </p:txBody>
      </p:sp>
      <p:sp>
        <p:nvSpPr>
          <p:cNvPr id="8202" name="Text Box 133"/>
          <p:cNvSpPr txBox="1">
            <a:spLocks noChangeArrowheads="1"/>
          </p:cNvSpPr>
          <p:nvPr/>
        </p:nvSpPr>
        <p:spPr bwMode="auto">
          <a:xfrm>
            <a:off x="3505200" y="5257800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@Cavendish Lab, Cambridge</a:t>
            </a:r>
          </a:p>
        </p:txBody>
      </p:sp>
      <p:pic>
        <p:nvPicPr>
          <p:cNvPr id="8203" name="Picture 1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114800"/>
            <a:ext cx="1325563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4114800"/>
            <a:ext cx="116998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 Box 136"/>
          <p:cNvSpPr txBox="1">
            <a:spLocks noChangeArrowheads="1"/>
          </p:cNvSpPr>
          <p:nvPr/>
        </p:nvSpPr>
        <p:spPr bwMode="auto">
          <a:xfrm>
            <a:off x="762000" y="6021388"/>
            <a:ext cx="1508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M.H.F.Wilkins</a:t>
            </a:r>
          </a:p>
        </p:txBody>
      </p:sp>
      <p:sp>
        <p:nvSpPr>
          <p:cNvPr id="8206" name="Text Box 137"/>
          <p:cNvSpPr txBox="1">
            <a:spLocks noChangeArrowheads="1"/>
          </p:cNvSpPr>
          <p:nvPr/>
        </p:nvSpPr>
        <p:spPr bwMode="auto">
          <a:xfrm>
            <a:off x="2286000" y="6010275"/>
            <a:ext cx="118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R. Franklin</a:t>
            </a:r>
          </a:p>
        </p:txBody>
      </p:sp>
      <p:sp>
        <p:nvSpPr>
          <p:cNvPr id="8207" name="Text Box 138"/>
          <p:cNvSpPr txBox="1">
            <a:spLocks noChangeArrowheads="1"/>
          </p:cNvSpPr>
          <p:nvPr/>
        </p:nvSpPr>
        <p:spPr bwMode="auto">
          <a:xfrm>
            <a:off x="762000" y="6369050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@King’s College, London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DNA: A Double Helix</a:t>
            </a:r>
          </a:p>
        </p:txBody>
      </p:sp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2476500" y="2286000"/>
            <a:ext cx="1054100" cy="3775075"/>
            <a:chOff x="1560" y="1440"/>
            <a:chExt cx="664" cy="2378"/>
          </a:xfrm>
        </p:grpSpPr>
        <p:sp>
          <p:nvSpPr>
            <p:cNvPr id="9314" name="AutoShape 5"/>
            <p:cNvSpPr>
              <a:spLocks noChangeArrowheads="1"/>
            </p:cNvSpPr>
            <p:nvPr/>
          </p:nvSpPr>
          <p:spPr bwMode="auto">
            <a:xfrm>
              <a:off x="1819" y="1440"/>
              <a:ext cx="405" cy="237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Rectangle 7"/>
            <p:cNvSpPr>
              <a:spLocks noChangeArrowheads="1"/>
            </p:cNvSpPr>
            <p:nvPr/>
          </p:nvSpPr>
          <p:spPr bwMode="auto">
            <a:xfrm rot="-10768593">
              <a:off x="2041" y="1622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316" name="AutoShape 8"/>
            <p:cNvSpPr>
              <a:spLocks noChangeArrowheads="1"/>
            </p:cNvSpPr>
            <p:nvPr/>
          </p:nvSpPr>
          <p:spPr bwMode="auto">
            <a:xfrm rot="-10768593">
              <a:off x="1836" y="1470"/>
              <a:ext cx="142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17" name="Rectangle 9"/>
            <p:cNvSpPr>
              <a:spLocks noChangeArrowheads="1"/>
            </p:cNvSpPr>
            <p:nvPr/>
          </p:nvSpPr>
          <p:spPr bwMode="auto">
            <a:xfrm rot="-10768593">
              <a:off x="1628" y="1618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T</a:t>
              </a:r>
            </a:p>
          </p:txBody>
        </p:sp>
        <p:sp>
          <p:nvSpPr>
            <p:cNvPr id="9318" name="Line 10"/>
            <p:cNvSpPr>
              <a:spLocks noChangeShapeType="1"/>
            </p:cNvSpPr>
            <p:nvPr/>
          </p:nvSpPr>
          <p:spPr bwMode="auto">
            <a:xfrm rot="10831407" flipV="1">
              <a:off x="1977" y="1563"/>
              <a:ext cx="0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11"/>
            <p:cNvSpPr>
              <a:spLocks noChangeShapeType="1"/>
            </p:cNvSpPr>
            <p:nvPr/>
          </p:nvSpPr>
          <p:spPr bwMode="auto">
            <a:xfrm rot="10831407" flipH="1">
              <a:off x="1976" y="1668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12"/>
            <p:cNvSpPr>
              <a:spLocks noChangeShapeType="1"/>
            </p:cNvSpPr>
            <p:nvPr/>
          </p:nvSpPr>
          <p:spPr bwMode="auto">
            <a:xfrm rot="10831407" flipV="1">
              <a:off x="1744" y="1562"/>
              <a:ext cx="91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Rectangle 13"/>
            <p:cNvSpPr>
              <a:spLocks noChangeArrowheads="1"/>
            </p:cNvSpPr>
            <p:nvPr/>
          </p:nvSpPr>
          <p:spPr bwMode="auto">
            <a:xfrm rot="-10768593">
              <a:off x="2058" y="1912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322" name="AutoShape 14"/>
            <p:cNvSpPr>
              <a:spLocks noChangeArrowheads="1"/>
            </p:cNvSpPr>
            <p:nvPr/>
          </p:nvSpPr>
          <p:spPr bwMode="auto">
            <a:xfrm rot="-10768593">
              <a:off x="1852" y="1760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23" name="Rectangle 15"/>
            <p:cNvSpPr>
              <a:spLocks noChangeArrowheads="1"/>
            </p:cNvSpPr>
            <p:nvPr/>
          </p:nvSpPr>
          <p:spPr bwMode="auto">
            <a:xfrm rot="-10768593">
              <a:off x="1644" y="1908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C</a:t>
              </a:r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24" name="Line 16"/>
            <p:cNvSpPr>
              <a:spLocks noChangeShapeType="1"/>
            </p:cNvSpPr>
            <p:nvPr/>
          </p:nvSpPr>
          <p:spPr bwMode="auto">
            <a:xfrm rot="10831407" flipV="1">
              <a:off x="1994" y="1854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Line 17"/>
            <p:cNvSpPr>
              <a:spLocks noChangeShapeType="1"/>
            </p:cNvSpPr>
            <p:nvPr/>
          </p:nvSpPr>
          <p:spPr bwMode="auto">
            <a:xfrm rot="10831407" flipH="1">
              <a:off x="1993" y="1958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Line 18"/>
            <p:cNvSpPr>
              <a:spLocks noChangeShapeType="1"/>
            </p:cNvSpPr>
            <p:nvPr/>
          </p:nvSpPr>
          <p:spPr bwMode="auto">
            <a:xfrm rot="10831407" flipV="1">
              <a:off x="1760" y="1852"/>
              <a:ext cx="91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Line 19"/>
            <p:cNvSpPr>
              <a:spLocks noChangeShapeType="1"/>
            </p:cNvSpPr>
            <p:nvPr/>
          </p:nvSpPr>
          <p:spPr bwMode="auto">
            <a:xfrm rot="10831407" flipV="1">
              <a:off x="1967" y="1700"/>
              <a:ext cx="77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9328" name="AutoShape 20"/>
            <p:cNvCxnSpPr>
              <a:cxnSpLocks noChangeShapeType="1"/>
              <a:stCxn id="9261" idx="3"/>
              <a:endCxn id="9323" idx="3"/>
            </p:cNvCxnSpPr>
            <p:nvPr/>
          </p:nvCxnSpPr>
          <p:spPr bwMode="auto">
            <a:xfrm>
              <a:off x="1577" y="1963"/>
              <a:ext cx="67" cy="3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329" name="AutoShape 21"/>
            <p:cNvCxnSpPr>
              <a:cxnSpLocks noChangeShapeType="1"/>
            </p:cNvCxnSpPr>
            <p:nvPr/>
          </p:nvCxnSpPr>
          <p:spPr bwMode="auto">
            <a:xfrm>
              <a:off x="1560" y="1668"/>
              <a:ext cx="67" cy="3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sp>
          <p:nvSpPr>
            <p:cNvPr id="9330" name="Rectangle 22"/>
            <p:cNvSpPr>
              <a:spLocks noChangeArrowheads="1"/>
            </p:cNvSpPr>
            <p:nvPr/>
          </p:nvSpPr>
          <p:spPr bwMode="auto">
            <a:xfrm rot="-10768593">
              <a:off x="2068" y="3360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331" name="AutoShape 23"/>
            <p:cNvSpPr>
              <a:spLocks noChangeArrowheads="1"/>
            </p:cNvSpPr>
            <p:nvPr/>
          </p:nvSpPr>
          <p:spPr bwMode="auto">
            <a:xfrm rot="-10768593">
              <a:off x="1863" y="3208"/>
              <a:ext cx="142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32" name="Rectangle 24"/>
            <p:cNvSpPr>
              <a:spLocks noChangeArrowheads="1"/>
            </p:cNvSpPr>
            <p:nvPr/>
          </p:nvSpPr>
          <p:spPr bwMode="auto">
            <a:xfrm rot="-10768593">
              <a:off x="1655" y="3357"/>
              <a:ext cx="11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A</a:t>
              </a:r>
            </a:p>
          </p:txBody>
        </p:sp>
        <p:sp>
          <p:nvSpPr>
            <p:cNvPr id="9333" name="Line 25"/>
            <p:cNvSpPr>
              <a:spLocks noChangeShapeType="1"/>
            </p:cNvSpPr>
            <p:nvPr/>
          </p:nvSpPr>
          <p:spPr bwMode="auto">
            <a:xfrm rot="10831407" flipV="1">
              <a:off x="2004" y="3302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Line 26"/>
            <p:cNvSpPr>
              <a:spLocks noChangeShapeType="1"/>
            </p:cNvSpPr>
            <p:nvPr/>
          </p:nvSpPr>
          <p:spPr bwMode="auto">
            <a:xfrm rot="10831407" flipH="1">
              <a:off x="2003" y="3406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Line 27"/>
            <p:cNvSpPr>
              <a:spLocks noChangeShapeType="1"/>
            </p:cNvSpPr>
            <p:nvPr/>
          </p:nvSpPr>
          <p:spPr bwMode="auto">
            <a:xfrm rot="10831407" flipV="1">
              <a:off x="1771" y="3300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Rectangle 28"/>
            <p:cNvSpPr>
              <a:spLocks noChangeArrowheads="1"/>
            </p:cNvSpPr>
            <p:nvPr/>
          </p:nvSpPr>
          <p:spPr bwMode="auto">
            <a:xfrm rot="-10768593">
              <a:off x="2084" y="3651"/>
              <a:ext cx="110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337" name="AutoShape 29"/>
            <p:cNvSpPr>
              <a:spLocks noChangeArrowheads="1"/>
            </p:cNvSpPr>
            <p:nvPr/>
          </p:nvSpPr>
          <p:spPr bwMode="auto">
            <a:xfrm rot="-10768593">
              <a:off x="1879" y="3498"/>
              <a:ext cx="142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38" name="Rectangle 30"/>
            <p:cNvSpPr>
              <a:spLocks noChangeArrowheads="1"/>
            </p:cNvSpPr>
            <p:nvPr/>
          </p:nvSpPr>
          <p:spPr bwMode="auto">
            <a:xfrm rot="-10768593">
              <a:off x="1672" y="3646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C</a:t>
              </a:r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39" name="Line 31"/>
            <p:cNvSpPr>
              <a:spLocks noChangeShapeType="1"/>
            </p:cNvSpPr>
            <p:nvPr/>
          </p:nvSpPr>
          <p:spPr bwMode="auto">
            <a:xfrm rot="10831407" flipV="1">
              <a:off x="2020" y="3592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Line 32"/>
            <p:cNvSpPr>
              <a:spLocks noChangeShapeType="1"/>
            </p:cNvSpPr>
            <p:nvPr/>
          </p:nvSpPr>
          <p:spPr bwMode="auto">
            <a:xfrm rot="10831407" flipH="1">
              <a:off x="2020" y="3696"/>
              <a:ext cx="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Line 33"/>
            <p:cNvSpPr>
              <a:spLocks noChangeShapeType="1"/>
            </p:cNvSpPr>
            <p:nvPr/>
          </p:nvSpPr>
          <p:spPr bwMode="auto">
            <a:xfrm rot="10831407" flipV="1">
              <a:off x="1788" y="3590"/>
              <a:ext cx="90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Line 34"/>
            <p:cNvSpPr>
              <a:spLocks noChangeShapeType="1"/>
            </p:cNvSpPr>
            <p:nvPr/>
          </p:nvSpPr>
          <p:spPr bwMode="auto">
            <a:xfrm rot="10831407" flipV="1">
              <a:off x="1994" y="3438"/>
              <a:ext cx="77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9343" name="AutoShape 35"/>
            <p:cNvCxnSpPr>
              <a:cxnSpLocks noChangeShapeType="1"/>
              <a:stCxn id="9274" idx="3"/>
              <a:endCxn id="9338" idx="3"/>
            </p:cNvCxnSpPr>
            <p:nvPr/>
          </p:nvCxnSpPr>
          <p:spPr bwMode="auto">
            <a:xfrm>
              <a:off x="1604" y="3701"/>
              <a:ext cx="68" cy="3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344" name="AutoShape 36"/>
            <p:cNvCxnSpPr>
              <a:cxnSpLocks noChangeShapeType="1"/>
            </p:cNvCxnSpPr>
            <p:nvPr/>
          </p:nvCxnSpPr>
          <p:spPr bwMode="auto">
            <a:xfrm>
              <a:off x="1586" y="3406"/>
              <a:ext cx="68" cy="2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sp>
          <p:nvSpPr>
            <p:cNvPr id="9345" name="Rectangle 37"/>
            <p:cNvSpPr>
              <a:spLocks noChangeArrowheads="1"/>
            </p:cNvSpPr>
            <p:nvPr/>
          </p:nvSpPr>
          <p:spPr bwMode="auto">
            <a:xfrm rot="-10768593">
              <a:off x="2041" y="2781"/>
              <a:ext cx="110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346" name="AutoShape 38"/>
            <p:cNvSpPr>
              <a:spLocks noChangeArrowheads="1"/>
            </p:cNvSpPr>
            <p:nvPr/>
          </p:nvSpPr>
          <p:spPr bwMode="auto">
            <a:xfrm rot="-10768593">
              <a:off x="1836" y="2628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47" name="Rectangle 39"/>
            <p:cNvSpPr>
              <a:spLocks noChangeArrowheads="1"/>
            </p:cNvSpPr>
            <p:nvPr/>
          </p:nvSpPr>
          <p:spPr bwMode="auto">
            <a:xfrm rot="-10768593">
              <a:off x="1628" y="2777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T</a:t>
              </a:r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48" name="Line 40"/>
            <p:cNvSpPr>
              <a:spLocks noChangeShapeType="1"/>
            </p:cNvSpPr>
            <p:nvPr/>
          </p:nvSpPr>
          <p:spPr bwMode="auto">
            <a:xfrm rot="10831407" flipV="1">
              <a:off x="1977" y="2722"/>
              <a:ext cx="0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Line 41"/>
            <p:cNvSpPr>
              <a:spLocks noChangeShapeType="1"/>
            </p:cNvSpPr>
            <p:nvPr/>
          </p:nvSpPr>
          <p:spPr bwMode="auto">
            <a:xfrm rot="10831407" flipH="1">
              <a:off x="1976" y="2827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Line 42"/>
            <p:cNvSpPr>
              <a:spLocks noChangeShapeType="1"/>
            </p:cNvSpPr>
            <p:nvPr/>
          </p:nvSpPr>
          <p:spPr bwMode="auto">
            <a:xfrm rot="10831407" flipV="1">
              <a:off x="1744" y="2720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Rectangle 43"/>
            <p:cNvSpPr>
              <a:spLocks noChangeArrowheads="1"/>
            </p:cNvSpPr>
            <p:nvPr/>
          </p:nvSpPr>
          <p:spPr bwMode="auto">
            <a:xfrm rot="-10768593">
              <a:off x="2058" y="3071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352" name="AutoShape 44"/>
            <p:cNvSpPr>
              <a:spLocks noChangeArrowheads="1"/>
            </p:cNvSpPr>
            <p:nvPr/>
          </p:nvSpPr>
          <p:spPr bwMode="auto">
            <a:xfrm rot="-10768593">
              <a:off x="1852" y="2919"/>
              <a:ext cx="142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53" name="Rectangle 45"/>
            <p:cNvSpPr>
              <a:spLocks noChangeArrowheads="1"/>
            </p:cNvSpPr>
            <p:nvPr/>
          </p:nvSpPr>
          <p:spPr bwMode="auto">
            <a:xfrm rot="-10768593">
              <a:off x="1644" y="3068"/>
              <a:ext cx="11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G</a:t>
              </a:r>
            </a:p>
          </p:txBody>
        </p:sp>
        <p:sp>
          <p:nvSpPr>
            <p:cNvPr id="9354" name="Line 46"/>
            <p:cNvSpPr>
              <a:spLocks noChangeShapeType="1"/>
            </p:cNvSpPr>
            <p:nvPr/>
          </p:nvSpPr>
          <p:spPr bwMode="auto">
            <a:xfrm rot="10831407" flipV="1">
              <a:off x="1994" y="3013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Line 47"/>
            <p:cNvSpPr>
              <a:spLocks noChangeShapeType="1"/>
            </p:cNvSpPr>
            <p:nvPr/>
          </p:nvSpPr>
          <p:spPr bwMode="auto">
            <a:xfrm rot="10831407" flipH="1">
              <a:off x="1993" y="3117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Line 48"/>
            <p:cNvSpPr>
              <a:spLocks noChangeShapeType="1"/>
            </p:cNvSpPr>
            <p:nvPr/>
          </p:nvSpPr>
          <p:spPr bwMode="auto">
            <a:xfrm rot="10831407" flipV="1">
              <a:off x="1760" y="3011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Line 49"/>
            <p:cNvSpPr>
              <a:spLocks noChangeShapeType="1"/>
            </p:cNvSpPr>
            <p:nvPr/>
          </p:nvSpPr>
          <p:spPr bwMode="auto">
            <a:xfrm rot="10831407" flipV="1">
              <a:off x="1967" y="2859"/>
              <a:ext cx="77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9358" name="AutoShape 50"/>
            <p:cNvCxnSpPr>
              <a:cxnSpLocks noChangeShapeType="1"/>
              <a:stCxn id="9287" idx="3"/>
              <a:endCxn id="9353" idx="3"/>
            </p:cNvCxnSpPr>
            <p:nvPr/>
          </p:nvCxnSpPr>
          <p:spPr bwMode="auto">
            <a:xfrm>
              <a:off x="1577" y="3120"/>
              <a:ext cx="67" cy="4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359" name="AutoShape 51"/>
            <p:cNvCxnSpPr>
              <a:cxnSpLocks noChangeShapeType="1"/>
            </p:cNvCxnSpPr>
            <p:nvPr/>
          </p:nvCxnSpPr>
          <p:spPr bwMode="auto">
            <a:xfrm>
              <a:off x="1560" y="2827"/>
              <a:ext cx="67" cy="2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sp>
          <p:nvSpPr>
            <p:cNvPr id="9360" name="Rectangle 52"/>
            <p:cNvSpPr>
              <a:spLocks noChangeArrowheads="1"/>
            </p:cNvSpPr>
            <p:nvPr/>
          </p:nvSpPr>
          <p:spPr bwMode="auto">
            <a:xfrm rot="-10768593">
              <a:off x="2041" y="2201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361" name="AutoShape 53"/>
            <p:cNvSpPr>
              <a:spLocks noChangeArrowheads="1"/>
            </p:cNvSpPr>
            <p:nvPr/>
          </p:nvSpPr>
          <p:spPr bwMode="auto">
            <a:xfrm rot="-10768593">
              <a:off x="1836" y="2049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62" name="Rectangle 54"/>
            <p:cNvSpPr>
              <a:spLocks noChangeArrowheads="1"/>
            </p:cNvSpPr>
            <p:nvPr/>
          </p:nvSpPr>
          <p:spPr bwMode="auto">
            <a:xfrm rot="-10768593">
              <a:off x="1628" y="2197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G</a:t>
              </a:r>
            </a:p>
          </p:txBody>
        </p:sp>
        <p:sp>
          <p:nvSpPr>
            <p:cNvPr id="9363" name="Line 55"/>
            <p:cNvSpPr>
              <a:spLocks noChangeShapeType="1"/>
            </p:cNvSpPr>
            <p:nvPr/>
          </p:nvSpPr>
          <p:spPr bwMode="auto">
            <a:xfrm rot="10831407" flipV="1">
              <a:off x="1977" y="2143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Line 56"/>
            <p:cNvSpPr>
              <a:spLocks noChangeShapeType="1"/>
            </p:cNvSpPr>
            <p:nvPr/>
          </p:nvSpPr>
          <p:spPr bwMode="auto">
            <a:xfrm rot="10831407" flipH="1">
              <a:off x="1976" y="2247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Line 57"/>
            <p:cNvSpPr>
              <a:spLocks noChangeShapeType="1"/>
            </p:cNvSpPr>
            <p:nvPr/>
          </p:nvSpPr>
          <p:spPr bwMode="auto">
            <a:xfrm rot="10831407" flipV="1">
              <a:off x="1744" y="2141"/>
              <a:ext cx="91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Rectangle 58"/>
            <p:cNvSpPr>
              <a:spLocks noChangeArrowheads="1"/>
            </p:cNvSpPr>
            <p:nvPr/>
          </p:nvSpPr>
          <p:spPr bwMode="auto">
            <a:xfrm rot="-10768593">
              <a:off x="2058" y="2492"/>
              <a:ext cx="110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367" name="AutoShape 59"/>
            <p:cNvSpPr>
              <a:spLocks noChangeArrowheads="1"/>
            </p:cNvSpPr>
            <p:nvPr/>
          </p:nvSpPr>
          <p:spPr bwMode="auto">
            <a:xfrm rot="-10768593">
              <a:off x="1852" y="2339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68" name="Rectangle 60"/>
            <p:cNvSpPr>
              <a:spLocks noChangeArrowheads="1"/>
            </p:cNvSpPr>
            <p:nvPr/>
          </p:nvSpPr>
          <p:spPr bwMode="auto">
            <a:xfrm rot="-10768593">
              <a:off x="1644" y="2488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C</a:t>
              </a:r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69" name="Line 61"/>
            <p:cNvSpPr>
              <a:spLocks noChangeShapeType="1"/>
            </p:cNvSpPr>
            <p:nvPr/>
          </p:nvSpPr>
          <p:spPr bwMode="auto">
            <a:xfrm rot="10831407" flipV="1">
              <a:off x="1994" y="2433"/>
              <a:ext cx="0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Line 62"/>
            <p:cNvSpPr>
              <a:spLocks noChangeShapeType="1"/>
            </p:cNvSpPr>
            <p:nvPr/>
          </p:nvSpPr>
          <p:spPr bwMode="auto">
            <a:xfrm rot="10831407" flipH="1">
              <a:off x="1993" y="2538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Line 63"/>
            <p:cNvSpPr>
              <a:spLocks noChangeShapeType="1"/>
            </p:cNvSpPr>
            <p:nvPr/>
          </p:nvSpPr>
          <p:spPr bwMode="auto">
            <a:xfrm rot="10831407" flipV="1">
              <a:off x="1760" y="2431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Line 64"/>
            <p:cNvSpPr>
              <a:spLocks noChangeShapeType="1"/>
            </p:cNvSpPr>
            <p:nvPr/>
          </p:nvSpPr>
          <p:spPr bwMode="auto">
            <a:xfrm rot="10831407" flipV="1">
              <a:off x="1967" y="2279"/>
              <a:ext cx="77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9373" name="AutoShape 65"/>
            <p:cNvCxnSpPr>
              <a:cxnSpLocks noChangeShapeType="1"/>
              <a:stCxn id="9300" idx="3"/>
              <a:endCxn id="9368" idx="3"/>
            </p:cNvCxnSpPr>
            <p:nvPr/>
          </p:nvCxnSpPr>
          <p:spPr bwMode="auto">
            <a:xfrm>
              <a:off x="1577" y="2543"/>
              <a:ext cx="67" cy="2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374" name="AutoShape 66"/>
            <p:cNvCxnSpPr>
              <a:cxnSpLocks noChangeShapeType="1"/>
            </p:cNvCxnSpPr>
            <p:nvPr/>
          </p:nvCxnSpPr>
          <p:spPr bwMode="auto">
            <a:xfrm>
              <a:off x="1560" y="2248"/>
              <a:ext cx="67" cy="2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1600200" y="2527300"/>
            <a:ext cx="946150" cy="3775075"/>
            <a:chOff x="1008" y="1592"/>
            <a:chExt cx="596" cy="2378"/>
          </a:xfrm>
        </p:grpSpPr>
        <p:sp>
          <p:nvSpPr>
            <p:cNvPr id="9258" name="AutoShape 6"/>
            <p:cNvSpPr>
              <a:spLocks noChangeArrowheads="1"/>
            </p:cNvSpPr>
            <p:nvPr/>
          </p:nvSpPr>
          <p:spPr bwMode="auto">
            <a:xfrm>
              <a:off x="1008" y="1592"/>
              <a:ext cx="405" cy="237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Rectangle 67"/>
            <p:cNvSpPr>
              <a:spLocks noChangeArrowheads="1"/>
            </p:cNvSpPr>
            <p:nvPr/>
          </p:nvSpPr>
          <p:spPr bwMode="auto">
            <a:xfrm>
              <a:off x="1055" y="1940"/>
              <a:ext cx="109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260" name="AutoShape 68"/>
            <p:cNvSpPr>
              <a:spLocks noChangeArrowheads="1"/>
            </p:cNvSpPr>
            <p:nvPr/>
          </p:nvSpPr>
          <p:spPr bwMode="auto">
            <a:xfrm>
              <a:off x="1229" y="2021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261" name="Rectangle 69"/>
            <p:cNvSpPr>
              <a:spLocks noChangeArrowheads="1"/>
            </p:cNvSpPr>
            <p:nvPr/>
          </p:nvSpPr>
          <p:spPr bwMode="auto">
            <a:xfrm>
              <a:off x="1461" y="190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G</a:t>
              </a:r>
            </a:p>
          </p:txBody>
        </p:sp>
        <p:sp>
          <p:nvSpPr>
            <p:cNvPr id="9262" name="Line 70"/>
            <p:cNvSpPr>
              <a:spLocks noChangeShapeType="1"/>
            </p:cNvSpPr>
            <p:nvPr/>
          </p:nvSpPr>
          <p:spPr bwMode="auto">
            <a:xfrm flipV="1">
              <a:off x="1229" y="1975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71"/>
            <p:cNvSpPr>
              <a:spLocks noChangeShapeType="1"/>
            </p:cNvSpPr>
            <p:nvPr/>
          </p:nvSpPr>
          <p:spPr bwMode="auto">
            <a:xfrm flipH="1">
              <a:off x="1164" y="1975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72"/>
            <p:cNvSpPr>
              <a:spLocks noChangeShapeType="1"/>
            </p:cNvSpPr>
            <p:nvPr/>
          </p:nvSpPr>
          <p:spPr bwMode="auto">
            <a:xfrm flipV="1">
              <a:off x="1371" y="1963"/>
              <a:ext cx="90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Rectangle 73"/>
            <p:cNvSpPr>
              <a:spLocks noChangeArrowheads="1"/>
            </p:cNvSpPr>
            <p:nvPr/>
          </p:nvSpPr>
          <p:spPr bwMode="auto">
            <a:xfrm>
              <a:off x="1036" y="1650"/>
              <a:ext cx="110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266" name="AutoShape 74"/>
            <p:cNvSpPr>
              <a:spLocks noChangeArrowheads="1"/>
            </p:cNvSpPr>
            <p:nvPr/>
          </p:nvSpPr>
          <p:spPr bwMode="auto">
            <a:xfrm>
              <a:off x="1210" y="1732"/>
              <a:ext cx="141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267" name="Rectangle 75"/>
            <p:cNvSpPr>
              <a:spLocks noChangeArrowheads="1"/>
            </p:cNvSpPr>
            <p:nvPr/>
          </p:nvSpPr>
          <p:spPr bwMode="auto">
            <a:xfrm>
              <a:off x="1442" y="1616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A</a:t>
              </a:r>
            </a:p>
          </p:txBody>
        </p:sp>
        <p:sp>
          <p:nvSpPr>
            <p:cNvPr id="9268" name="Line 76"/>
            <p:cNvSpPr>
              <a:spLocks noChangeShapeType="1"/>
            </p:cNvSpPr>
            <p:nvPr/>
          </p:nvSpPr>
          <p:spPr bwMode="auto">
            <a:xfrm flipV="1">
              <a:off x="1210" y="1685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77"/>
            <p:cNvSpPr>
              <a:spLocks noChangeShapeType="1"/>
            </p:cNvSpPr>
            <p:nvPr/>
          </p:nvSpPr>
          <p:spPr bwMode="auto">
            <a:xfrm flipH="1">
              <a:off x="1146" y="1685"/>
              <a:ext cx="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Line 78"/>
            <p:cNvSpPr>
              <a:spLocks noChangeShapeType="1"/>
            </p:cNvSpPr>
            <p:nvPr/>
          </p:nvSpPr>
          <p:spPr bwMode="auto">
            <a:xfrm flipV="1">
              <a:off x="1351" y="1673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Line 79"/>
            <p:cNvSpPr>
              <a:spLocks noChangeShapeType="1"/>
            </p:cNvSpPr>
            <p:nvPr/>
          </p:nvSpPr>
          <p:spPr bwMode="auto">
            <a:xfrm flipV="1">
              <a:off x="1161" y="1884"/>
              <a:ext cx="77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Rectangle 80"/>
            <p:cNvSpPr>
              <a:spLocks noChangeArrowheads="1"/>
            </p:cNvSpPr>
            <p:nvPr/>
          </p:nvSpPr>
          <p:spPr bwMode="auto">
            <a:xfrm>
              <a:off x="1082" y="3678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273" name="AutoShape 81"/>
            <p:cNvSpPr>
              <a:spLocks noChangeArrowheads="1"/>
            </p:cNvSpPr>
            <p:nvPr/>
          </p:nvSpPr>
          <p:spPr bwMode="auto">
            <a:xfrm>
              <a:off x="1256" y="3759"/>
              <a:ext cx="141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274" name="Rectangle 82"/>
            <p:cNvSpPr>
              <a:spLocks noChangeArrowheads="1"/>
            </p:cNvSpPr>
            <p:nvPr/>
          </p:nvSpPr>
          <p:spPr bwMode="auto">
            <a:xfrm>
              <a:off x="1488" y="3643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G</a:t>
              </a:r>
            </a:p>
          </p:txBody>
        </p:sp>
        <p:sp>
          <p:nvSpPr>
            <p:cNvPr id="9275" name="Line 83"/>
            <p:cNvSpPr>
              <a:spLocks noChangeShapeType="1"/>
            </p:cNvSpPr>
            <p:nvPr/>
          </p:nvSpPr>
          <p:spPr bwMode="auto">
            <a:xfrm flipV="1">
              <a:off x="1256" y="3712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Line 84"/>
            <p:cNvSpPr>
              <a:spLocks noChangeShapeType="1"/>
            </p:cNvSpPr>
            <p:nvPr/>
          </p:nvSpPr>
          <p:spPr bwMode="auto">
            <a:xfrm flipH="1">
              <a:off x="1192" y="3712"/>
              <a:ext cx="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85"/>
            <p:cNvSpPr>
              <a:spLocks noChangeShapeType="1"/>
            </p:cNvSpPr>
            <p:nvPr/>
          </p:nvSpPr>
          <p:spPr bwMode="auto">
            <a:xfrm flipV="1">
              <a:off x="1397" y="3700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Rectangle 86"/>
            <p:cNvSpPr>
              <a:spLocks noChangeArrowheads="1"/>
            </p:cNvSpPr>
            <p:nvPr/>
          </p:nvSpPr>
          <p:spPr bwMode="auto">
            <a:xfrm>
              <a:off x="1062" y="3389"/>
              <a:ext cx="110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279" name="AutoShape 87"/>
            <p:cNvSpPr>
              <a:spLocks noChangeArrowheads="1"/>
            </p:cNvSpPr>
            <p:nvPr/>
          </p:nvSpPr>
          <p:spPr bwMode="auto">
            <a:xfrm>
              <a:off x="1237" y="3469"/>
              <a:ext cx="142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280" name="Rectangle 88"/>
            <p:cNvSpPr>
              <a:spLocks noChangeArrowheads="1"/>
            </p:cNvSpPr>
            <p:nvPr/>
          </p:nvSpPr>
          <p:spPr bwMode="auto">
            <a:xfrm>
              <a:off x="1469" y="3367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T</a:t>
              </a:r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281" name="Line 89"/>
            <p:cNvSpPr>
              <a:spLocks noChangeShapeType="1"/>
            </p:cNvSpPr>
            <p:nvPr/>
          </p:nvSpPr>
          <p:spPr bwMode="auto">
            <a:xfrm flipV="1">
              <a:off x="1237" y="3422"/>
              <a:ext cx="0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Line 90"/>
            <p:cNvSpPr>
              <a:spLocks noChangeShapeType="1"/>
            </p:cNvSpPr>
            <p:nvPr/>
          </p:nvSpPr>
          <p:spPr bwMode="auto">
            <a:xfrm flipH="1">
              <a:off x="1172" y="3422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Line 91"/>
            <p:cNvSpPr>
              <a:spLocks noChangeShapeType="1"/>
            </p:cNvSpPr>
            <p:nvPr/>
          </p:nvSpPr>
          <p:spPr bwMode="auto">
            <a:xfrm flipV="1">
              <a:off x="1379" y="3411"/>
              <a:ext cx="90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Line 92"/>
            <p:cNvSpPr>
              <a:spLocks noChangeShapeType="1"/>
            </p:cNvSpPr>
            <p:nvPr/>
          </p:nvSpPr>
          <p:spPr bwMode="auto">
            <a:xfrm flipV="1">
              <a:off x="1188" y="3622"/>
              <a:ext cx="77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Rectangle 93"/>
            <p:cNvSpPr>
              <a:spLocks noChangeArrowheads="1"/>
            </p:cNvSpPr>
            <p:nvPr/>
          </p:nvSpPr>
          <p:spPr bwMode="auto">
            <a:xfrm>
              <a:off x="1055" y="3099"/>
              <a:ext cx="109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286" name="AutoShape 94"/>
            <p:cNvSpPr>
              <a:spLocks noChangeArrowheads="1"/>
            </p:cNvSpPr>
            <p:nvPr/>
          </p:nvSpPr>
          <p:spPr bwMode="auto">
            <a:xfrm>
              <a:off x="1229" y="3179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287" name="Rectangle 95"/>
            <p:cNvSpPr>
              <a:spLocks noChangeArrowheads="1"/>
            </p:cNvSpPr>
            <p:nvPr/>
          </p:nvSpPr>
          <p:spPr bwMode="auto">
            <a:xfrm>
              <a:off x="1461" y="3062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C</a:t>
              </a:r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288" name="Line 96"/>
            <p:cNvSpPr>
              <a:spLocks noChangeShapeType="1"/>
            </p:cNvSpPr>
            <p:nvPr/>
          </p:nvSpPr>
          <p:spPr bwMode="auto">
            <a:xfrm flipV="1">
              <a:off x="1229" y="3133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Line 97"/>
            <p:cNvSpPr>
              <a:spLocks noChangeShapeType="1"/>
            </p:cNvSpPr>
            <p:nvPr/>
          </p:nvSpPr>
          <p:spPr bwMode="auto">
            <a:xfrm flipH="1">
              <a:off x="1164" y="3133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Line 98"/>
            <p:cNvSpPr>
              <a:spLocks noChangeShapeType="1"/>
            </p:cNvSpPr>
            <p:nvPr/>
          </p:nvSpPr>
          <p:spPr bwMode="auto">
            <a:xfrm flipV="1">
              <a:off x="1371" y="3122"/>
              <a:ext cx="9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Rectangle 99"/>
            <p:cNvSpPr>
              <a:spLocks noChangeArrowheads="1"/>
            </p:cNvSpPr>
            <p:nvPr/>
          </p:nvSpPr>
          <p:spPr bwMode="auto">
            <a:xfrm>
              <a:off x="1036" y="2809"/>
              <a:ext cx="110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292" name="AutoShape 100"/>
            <p:cNvSpPr>
              <a:spLocks noChangeArrowheads="1"/>
            </p:cNvSpPr>
            <p:nvPr/>
          </p:nvSpPr>
          <p:spPr bwMode="auto">
            <a:xfrm>
              <a:off x="1210" y="2890"/>
              <a:ext cx="141" cy="150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293" name="Rectangle 101"/>
            <p:cNvSpPr>
              <a:spLocks noChangeArrowheads="1"/>
            </p:cNvSpPr>
            <p:nvPr/>
          </p:nvSpPr>
          <p:spPr bwMode="auto">
            <a:xfrm>
              <a:off x="1442" y="2774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A</a:t>
              </a:r>
            </a:p>
          </p:txBody>
        </p:sp>
        <p:sp>
          <p:nvSpPr>
            <p:cNvPr id="9294" name="Line 102"/>
            <p:cNvSpPr>
              <a:spLocks noChangeShapeType="1"/>
            </p:cNvSpPr>
            <p:nvPr/>
          </p:nvSpPr>
          <p:spPr bwMode="auto">
            <a:xfrm flipV="1">
              <a:off x="1210" y="2844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Line 103"/>
            <p:cNvSpPr>
              <a:spLocks noChangeShapeType="1"/>
            </p:cNvSpPr>
            <p:nvPr/>
          </p:nvSpPr>
          <p:spPr bwMode="auto">
            <a:xfrm flipH="1">
              <a:off x="1146" y="2844"/>
              <a:ext cx="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Line 104"/>
            <p:cNvSpPr>
              <a:spLocks noChangeShapeType="1"/>
            </p:cNvSpPr>
            <p:nvPr/>
          </p:nvSpPr>
          <p:spPr bwMode="auto">
            <a:xfrm flipV="1">
              <a:off x="1351" y="2832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Line 105"/>
            <p:cNvSpPr>
              <a:spLocks noChangeShapeType="1"/>
            </p:cNvSpPr>
            <p:nvPr/>
          </p:nvSpPr>
          <p:spPr bwMode="auto">
            <a:xfrm flipV="1">
              <a:off x="1161" y="3043"/>
              <a:ext cx="77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Rectangle 106"/>
            <p:cNvSpPr>
              <a:spLocks noChangeArrowheads="1"/>
            </p:cNvSpPr>
            <p:nvPr/>
          </p:nvSpPr>
          <p:spPr bwMode="auto">
            <a:xfrm>
              <a:off x="1055" y="2520"/>
              <a:ext cx="109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299" name="AutoShape 107"/>
            <p:cNvSpPr>
              <a:spLocks noChangeArrowheads="1"/>
            </p:cNvSpPr>
            <p:nvPr/>
          </p:nvSpPr>
          <p:spPr bwMode="auto">
            <a:xfrm>
              <a:off x="1229" y="2600"/>
              <a:ext cx="142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00" name="Rectangle 108"/>
            <p:cNvSpPr>
              <a:spLocks noChangeArrowheads="1"/>
            </p:cNvSpPr>
            <p:nvPr/>
          </p:nvSpPr>
          <p:spPr bwMode="auto">
            <a:xfrm>
              <a:off x="1461" y="2484"/>
              <a:ext cx="116" cy="11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G</a:t>
              </a:r>
            </a:p>
          </p:txBody>
        </p:sp>
        <p:sp>
          <p:nvSpPr>
            <p:cNvPr id="9301" name="Line 109"/>
            <p:cNvSpPr>
              <a:spLocks noChangeShapeType="1"/>
            </p:cNvSpPr>
            <p:nvPr/>
          </p:nvSpPr>
          <p:spPr bwMode="auto">
            <a:xfrm flipV="1">
              <a:off x="1229" y="2554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110"/>
            <p:cNvSpPr>
              <a:spLocks noChangeShapeType="1"/>
            </p:cNvSpPr>
            <p:nvPr/>
          </p:nvSpPr>
          <p:spPr bwMode="auto">
            <a:xfrm flipH="1">
              <a:off x="1164" y="2554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111"/>
            <p:cNvSpPr>
              <a:spLocks noChangeShapeType="1"/>
            </p:cNvSpPr>
            <p:nvPr/>
          </p:nvSpPr>
          <p:spPr bwMode="auto">
            <a:xfrm flipV="1">
              <a:off x="1371" y="2543"/>
              <a:ext cx="9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Rectangle 112"/>
            <p:cNvSpPr>
              <a:spLocks noChangeArrowheads="1"/>
            </p:cNvSpPr>
            <p:nvPr/>
          </p:nvSpPr>
          <p:spPr bwMode="auto">
            <a:xfrm>
              <a:off x="1036" y="2230"/>
              <a:ext cx="110" cy="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latin typeface="Times New Roman" pitchFamily="28" charset="0"/>
              </a:endParaRPr>
            </a:p>
          </p:txBody>
        </p:sp>
        <p:sp>
          <p:nvSpPr>
            <p:cNvPr id="9305" name="AutoShape 113"/>
            <p:cNvSpPr>
              <a:spLocks noChangeArrowheads="1"/>
            </p:cNvSpPr>
            <p:nvPr/>
          </p:nvSpPr>
          <p:spPr bwMode="auto">
            <a:xfrm>
              <a:off x="1210" y="2310"/>
              <a:ext cx="141" cy="151"/>
            </a:xfrm>
            <a:prstGeom prst="pentag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>
                <a:solidFill>
                  <a:schemeClr val="bg2"/>
                </a:solidFill>
                <a:latin typeface="Times New Roman" pitchFamily="28" charset="0"/>
              </a:endParaRPr>
            </a:p>
          </p:txBody>
        </p:sp>
        <p:sp>
          <p:nvSpPr>
            <p:cNvPr id="9306" name="Rectangle 114"/>
            <p:cNvSpPr>
              <a:spLocks noChangeArrowheads="1"/>
            </p:cNvSpPr>
            <p:nvPr/>
          </p:nvSpPr>
          <p:spPr bwMode="auto">
            <a:xfrm>
              <a:off x="1442" y="219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tx2"/>
                  </a:solidFill>
                  <a:latin typeface="Times New Roman" pitchFamily="28" charset="0"/>
                </a:rPr>
                <a:t>C</a:t>
              </a:r>
            </a:p>
          </p:txBody>
        </p:sp>
        <p:sp>
          <p:nvSpPr>
            <p:cNvPr id="9307" name="Line 115"/>
            <p:cNvSpPr>
              <a:spLocks noChangeShapeType="1"/>
            </p:cNvSpPr>
            <p:nvPr/>
          </p:nvSpPr>
          <p:spPr bwMode="auto">
            <a:xfrm flipV="1">
              <a:off x="1210" y="2264"/>
              <a:ext cx="0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Line 116"/>
            <p:cNvSpPr>
              <a:spLocks noChangeShapeType="1"/>
            </p:cNvSpPr>
            <p:nvPr/>
          </p:nvSpPr>
          <p:spPr bwMode="auto">
            <a:xfrm flipH="1">
              <a:off x="1146" y="2264"/>
              <a:ext cx="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Line 117"/>
            <p:cNvSpPr>
              <a:spLocks noChangeShapeType="1"/>
            </p:cNvSpPr>
            <p:nvPr/>
          </p:nvSpPr>
          <p:spPr bwMode="auto">
            <a:xfrm flipV="1">
              <a:off x="1351" y="2253"/>
              <a:ext cx="91" cy="1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Line 118"/>
            <p:cNvSpPr>
              <a:spLocks noChangeShapeType="1"/>
            </p:cNvSpPr>
            <p:nvPr/>
          </p:nvSpPr>
          <p:spPr bwMode="auto">
            <a:xfrm flipV="1">
              <a:off x="1161" y="2463"/>
              <a:ext cx="77" cy="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Line 119"/>
            <p:cNvSpPr>
              <a:spLocks noChangeShapeType="1"/>
            </p:cNvSpPr>
            <p:nvPr/>
          </p:nvSpPr>
          <p:spPr bwMode="auto">
            <a:xfrm flipV="1">
              <a:off x="1143" y="2172"/>
              <a:ext cx="10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Line 120"/>
            <p:cNvSpPr>
              <a:spLocks noChangeShapeType="1"/>
            </p:cNvSpPr>
            <p:nvPr/>
          </p:nvSpPr>
          <p:spPr bwMode="auto">
            <a:xfrm flipV="1">
              <a:off x="1143" y="2751"/>
              <a:ext cx="109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Line 121"/>
            <p:cNvSpPr>
              <a:spLocks noChangeShapeType="1"/>
            </p:cNvSpPr>
            <p:nvPr/>
          </p:nvSpPr>
          <p:spPr bwMode="auto">
            <a:xfrm flipV="1">
              <a:off x="1152" y="3330"/>
              <a:ext cx="10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0"/>
          <p:cNvGrpSpPr>
            <a:grpSpLocks/>
          </p:cNvGrpSpPr>
          <p:nvPr/>
        </p:nvGrpSpPr>
        <p:grpSpPr bwMode="auto">
          <a:xfrm>
            <a:off x="5715000" y="1981200"/>
            <a:ext cx="2863850" cy="4114800"/>
            <a:chOff x="2592" y="1248"/>
            <a:chExt cx="1804" cy="2592"/>
          </a:xfrm>
        </p:grpSpPr>
        <p:pic>
          <p:nvPicPr>
            <p:cNvPr id="9256" name="Picture 1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1248"/>
              <a:ext cx="1036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7" name="AutoShape 127"/>
            <p:cNvSpPr>
              <a:spLocks noChangeArrowheads="1"/>
            </p:cNvSpPr>
            <p:nvPr/>
          </p:nvSpPr>
          <p:spPr bwMode="auto">
            <a:xfrm>
              <a:off x="2592" y="2544"/>
              <a:ext cx="576" cy="96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2" name="Group 138"/>
          <p:cNvGrpSpPr>
            <a:grpSpLocks/>
          </p:cNvGrpSpPr>
          <p:nvPr/>
        </p:nvGrpSpPr>
        <p:grpSpPr bwMode="auto">
          <a:xfrm>
            <a:off x="762000" y="1524000"/>
            <a:ext cx="3930650" cy="1006475"/>
            <a:chOff x="528" y="960"/>
            <a:chExt cx="2672" cy="580"/>
          </a:xfrm>
        </p:grpSpPr>
        <p:grpSp>
          <p:nvGrpSpPr>
            <p:cNvPr id="9247" name="Group 128"/>
            <p:cNvGrpSpPr>
              <a:grpSpLocks/>
            </p:cNvGrpSpPr>
            <p:nvPr/>
          </p:nvGrpSpPr>
          <p:grpSpPr bwMode="auto">
            <a:xfrm>
              <a:off x="528" y="960"/>
              <a:ext cx="1344" cy="556"/>
              <a:chOff x="624" y="816"/>
              <a:chExt cx="3888" cy="1104"/>
            </a:xfrm>
          </p:grpSpPr>
          <p:sp>
            <p:nvSpPr>
              <p:cNvPr id="9250" name="Rectangle 129"/>
              <p:cNvSpPr>
                <a:spLocks noChangeArrowheads="1"/>
              </p:cNvSpPr>
              <p:nvPr/>
            </p:nvSpPr>
            <p:spPr bwMode="auto">
              <a:xfrm>
                <a:off x="624" y="960"/>
                <a:ext cx="816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200"/>
                  <a:t>Phosphate </a:t>
                </a:r>
              </a:p>
              <a:p>
                <a:pPr algn="ctr" eaLnBrk="0" hangingPunct="0"/>
                <a:r>
                  <a:rPr lang="en-US" sz="1200"/>
                  <a:t>Group</a:t>
                </a:r>
              </a:p>
            </p:txBody>
          </p:sp>
          <p:sp>
            <p:nvSpPr>
              <p:cNvPr id="9251" name="AutoShape 130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1056" cy="624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200"/>
                  <a:t>Sugar</a:t>
                </a:r>
                <a:endParaRPr lang="en-US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9252" name="Rectangle 131"/>
              <p:cNvSpPr>
                <a:spLocks noChangeArrowheads="1"/>
              </p:cNvSpPr>
              <p:nvPr/>
            </p:nvSpPr>
            <p:spPr bwMode="auto">
              <a:xfrm>
                <a:off x="3648" y="816"/>
                <a:ext cx="864" cy="48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200"/>
                  <a:t>Nitrogenous</a:t>
                </a:r>
              </a:p>
              <a:p>
                <a:pPr algn="ctr" eaLnBrk="0" hangingPunct="0"/>
                <a:r>
                  <a:rPr lang="en-US" sz="1200"/>
                  <a:t>Base</a:t>
                </a:r>
                <a:endParaRPr lang="en-US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9253" name="Line 132"/>
              <p:cNvSpPr>
                <a:spLocks noChangeShapeType="1"/>
              </p:cNvSpPr>
              <p:nvPr/>
            </p:nvSpPr>
            <p:spPr bwMode="auto">
              <a:xfrm flipV="1">
                <a:off x="1920" y="1104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Line 133"/>
              <p:cNvSpPr>
                <a:spLocks noChangeShapeType="1"/>
              </p:cNvSpPr>
              <p:nvPr/>
            </p:nvSpPr>
            <p:spPr bwMode="auto">
              <a:xfrm flipH="1">
                <a:off x="1440" y="1104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Line 134"/>
              <p:cNvSpPr>
                <a:spLocks noChangeShapeType="1"/>
              </p:cNvSpPr>
              <p:nvPr/>
            </p:nvSpPr>
            <p:spPr bwMode="auto">
              <a:xfrm flipV="1">
                <a:off x="2976" y="1056"/>
                <a:ext cx="672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48" name="Text Box 135"/>
            <p:cNvSpPr txBox="1">
              <a:spLocks noChangeArrowheads="1"/>
            </p:cNvSpPr>
            <p:nvPr/>
          </p:nvSpPr>
          <p:spPr bwMode="auto">
            <a:xfrm>
              <a:off x="2006" y="990"/>
              <a:ext cx="6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A,C,G,T</a:t>
              </a:r>
            </a:p>
          </p:txBody>
        </p:sp>
        <p:sp>
          <p:nvSpPr>
            <p:cNvPr id="9249" name="Text Box 136"/>
            <p:cNvSpPr txBox="1">
              <a:spLocks noChangeArrowheads="1"/>
            </p:cNvSpPr>
            <p:nvPr/>
          </p:nvSpPr>
          <p:spPr bwMode="auto">
            <a:xfrm>
              <a:off x="2592" y="997"/>
              <a:ext cx="60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Adenine</a:t>
              </a:r>
            </a:p>
            <a:p>
              <a:r>
                <a:rPr lang="en-US" sz="1400"/>
                <a:t>Cytosine</a:t>
              </a:r>
            </a:p>
            <a:p>
              <a:r>
                <a:rPr lang="en-US" sz="1400"/>
                <a:t>Guanine</a:t>
              </a:r>
            </a:p>
            <a:p>
              <a:r>
                <a:rPr lang="en-US" sz="1400"/>
                <a:t>Thymine</a:t>
              </a:r>
            </a:p>
          </p:txBody>
        </p:sp>
      </p:grpSp>
      <p:sp>
        <p:nvSpPr>
          <p:cNvPr id="138381" name="Line 141"/>
          <p:cNvSpPr>
            <a:spLocks noChangeShapeType="1"/>
          </p:cNvSpPr>
          <p:nvPr/>
        </p:nvSpPr>
        <p:spPr bwMode="auto">
          <a:xfrm flipV="1">
            <a:off x="1066800" y="5715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8382" name="Text Box 142"/>
          <p:cNvSpPr txBox="1">
            <a:spLocks noChangeArrowheads="1"/>
          </p:cNvSpPr>
          <p:nvPr/>
        </p:nvSpPr>
        <p:spPr bwMode="auto">
          <a:xfrm>
            <a:off x="304800" y="5903913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Strand#1</a:t>
            </a:r>
          </a:p>
        </p:txBody>
      </p:sp>
      <p:sp>
        <p:nvSpPr>
          <p:cNvPr id="138383" name="Text Box 143"/>
          <p:cNvSpPr txBox="1">
            <a:spLocks noChangeArrowheads="1"/>
          </p:cNvSpPr>
          <p:nvPr/>
        </p:nvSpPr>
        <p:spPr bwMode="auto">
          <a:xfrm>
            <a:off x="3733800" y="56388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Strand#2</a:t>
            </a:r>
          </a:p>
        </p:txBody>
      </p:sp>
      <p:sp>
        <p:nvSpPr>
          <p:cNvPr id="138384" name="Line 144"/>
          <p:cNvSpPr>
            <a:spLocks noChangeShapeType="1"/>
          </p:cNvSpPr>
          <p:nvPr/>
        </p:nvSpPr>
        <p:spPr bwMode="auto">
          <a:xfrm flipH="1" flipV="1">
            <a:off x="3581400" y="5410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164"/>
          <p:cNvGrpSpPr>
            <a:grpSpLocks/>
          </p:cNvGrpSpPr>
          <p:nvPr/>
        </p:nvGrpSpPr>
        <p:grpSpPr bwMode="auto">
          <a:xfrm>
            <a:off x="3810000" y="2667000"/>
            <a:ext cx="2286000" cy="1219200"/>
            <a:chOff x="2400" y="1680"/>
            <a:chExt cx="1440" cy="768"/>
          </a:xfrm>
        </p:grpSpPr>
        <p:sp>
          <p:nvSpPr>
            <p:cNvPr id="9244" name="Text Box 146"/>
            <p:cNvSpPr txBox="1">
              <a:spLocks noChangeArrowheads="1"/>
            </p:cNvSpPr>
            <p:nvPr/>
          </p:nvSpPr>
          <p:spPr bwMode="auto">
            <a:xfrm>
              <a:off x="2496" y="2064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 </a:t>
              </a:r>
              <a:r>
                <a:rPr lang="en-US">
                  <a:latin typeface="Arial" charset="0"/>
                  <a:sym typeface="Wingdings" pitchFamily="28" charset="2"/>
                </a:rPr>
                <a:t>  T</a:t>
              </a:r>
              <a:endParaRPr lang="en-US">
                <a:latin typeface="Arial" charset="0"/>
              </a:endParaRPr>
            </a:p>
          </p:txBody>
        </p:sp>
        <p:sp>
          <p:nvSpPr>
            <p:cNvPr id="9245" name="Text Box 147"/>
            <p:cNvSpPr txBox="1">
              <a:spLocks noChangeArrowheads="1"/>
            </p:cNvSpPr>
            <p:nvPr/>
          </p:nvSpPr>
          <p:spPr bwMode="auto">
            <a:xfrm>
              <a:off x="2496" y="2217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C </a:t>
              </a:r>
              <a:r>
                <a:rPr lang="en-US">
                  <a:latin typeface="Arial" charset="0"/>
                  <a:sym typeface="Wingdings" pitchFamily="28" charset="2"/>
                </a:rPr>
                <a:t>  G</a:t>
              </a:r>
              <a:endParaRPr lang="en-US">
                <a:latin typeface="Arial" charset="0"/>
              </a:endParaRPr>
            </a:p>
          </p:txBody>
        </p:sp>
        <p:sp>
          <p:nvSpPr>
            <p:cNvPr id="9246" name="Text Box 148"/>
            <p:cNvSpPr txBox="1">
              <a:spLocks noChangeArrowheads="1"/>
            </p:cNvSpPr>
            <p:nvPr/>
          </p:nvSpPr>
          <p:spPr bwMode="auto">
            <a:xfrm>
              <a:off x="2400" y="1680"/>
              <a:ext cx="14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u="sng">
                  <a:latin typeface="Arial" charset="0"/>
                </a:rPr>
                <a:t>Complementary Base Pairing Rule:</a:t>
              </a:r>
            </a:p>
          </p:txBody>
        </p:sp>
      </p:grpSp>
      <p:grpSp>
        <p:nvGrpSpPr>
          <p:cNvPr id="8" name="Group 167"/>
          <p:cNvGrpSpPr>
            <a:grpSpLocks/>
          </p:cNvGrpSpPr>
          <p:nvPr/>
        </p:nvGrpSpPr>
        <p:grpSpPr bwMode="auto">
          <a:xfrm>
            <a:off x="2819400" y="1981200"/>
            <a:ext cx="381000" cy="4405313"/>
            <a:chOff x="1776" y="1248"/>
            <a:chExt cx="240" cy="2775"/>
          </a:xfrm>
        </p:grpSpPr>
        <p:sp>
          <p:nvSpPr>
            <p:cNvPr id="9242" name="Text Box 151"/>
            <p:cNvSpPr txBox="1">
              <a:spLocks noChangeArrowheads="1"/>
            </p:cNvSpPr>
            <p:nvPr/>
          </p:nvSpPr>
          <p:spPr bwMode="auto">
            <a:xfrm>
              <a:off x="1776" y="124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3’</a:t>
              </a:r>
            </a:p>
          </p:txBody>
        </p:sp>
        <p:sp>
          <p:nvSpPr>
            <p:cNvPr id="9243" name="Text Box 152"/>
            <p:cNvSpPr txBox="1">
              <a:spLocks noChangeArrowheads="1"/>
            </p:cNvSpPr>
            <p:nvPr/>
          </p:nvSpPr>
          <p:spPr bwMode="auto">
            <a:xfrm>
              <a:off x="1788" y="3792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5’</a:t>
              </a:r>
            </a:p>
          </p:txBody>
        </p:sp>
      </p:grpSp>
      <p:grpSp>
        <p:nvGrpSpPr>
          <p:cNvPr id="9" name="Group 166"/>
          <p:cNvGrpSpPr>
            <a:grpSpLocks/>
          </p:cNvGrpSpPr>
          <p:nvPr/>
        </p:nvGrpSpPr>
        <p:grpSpPr bwMode="auto">
          <a:xfrm>
            <a:off x="2057400" y="2209800"/>
            <a:ext cx="361950" cy="4419600"/>
            <a:chOff x="1296" y="1392"/>
            <a:chExt cx="228" cy="2784"/>
          </a:xfrm>
        </p:grpSpPr>
        <p:sp>
          <p:nvSpPr>
            <p:cNvPr id="9240" name="Text Box 150"/>
            <p:cNvSpPr txBox="1">
              <a:spLocks noChangeArrowheads="1"/>
            </p:cNvSpPr>
            <p:nvPr/>
          </p:nvSpPr>
          <p:spPr bwMode="auto">
            <a:xfrm>
              <a:off x="1296" y="1392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5’</a:t>
              </a:r>
            </a:p>
          </p:txBody>
        </p:sp>
        <p:sp>
          <p:nvSpPr>
            <p:cNvPr id="9241" name="Text Box 153"/>
            <p:cNvSpPr txBox="1">
              <a:spLocks noChangeArrowheads="1"/>
            </p:cNvSpPr>
            <p:nvPr/>
          </p:nvSpPr>
          <p:spPr bwMode="auto">
            <a:xfrm>
              <a:off x="1296" y="3945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3’</a:t>
              </a:r>
            </a:p>
          </p:txBody>
        </p:sp>
      </p:grpSp>
      <p:grpSp>
        <p:nvGrpSpPr>
          <p:cNvPr id="10" name="Group 163"/>
          <p:cNvGrpSpPr>
            <a:grpSpLocks/>
          </p:cNvGrpSpPr>
          <p:nvPr/>
        </p:nvGrpSpPr>
        <p:grpSpPr bwMode="auto">
          <a:xfrm>
            <a:off x="3657600" y="4191000"/>
            <a:ext cx="2457450" cy="1371600"/>
            <a:chOff x="2304" y="2640"/>
            <a:chExt cx="1548" cy="864"/>
          </a:xfrm>
        </p:grpSpPr>
        <p:sp>
          <p:nvSpPr>
            <p:cNvPr id="9232" name="Text Box 149"/>
            <p:cNvSpPr txBox="1">
              <a:spLocks noChangeArrowheads="1"/>
            </p:cNvSpPr>
            <p:nvPr/>
          </p:nvSpPr>
          <p:spPr bwMode="auto">
            <a:xfrm>
              <a:off x="2822" y="2951"/>
              <a:ext cx="9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  <a:latin typeface="Arial" charset="0"/>
                </a:rPr>
                <a:t>AGCGACTG</a:t>
              </a:r>
            </a:p>
            <a:p>
              <a:r>
                <a:rPr lang="en-US">
                  <a:solidFill>
                    <a:srgbClr val="0033CC"/>
                  </a:solidFill>
                  <a:latin typeface="Arial" charset="0"/>
                </a:rPr>
                <a:t>TCGCTGAC</a:t>
              </a:r>
            </a:p>
          </p:txBody>
        </p:sp>
        <p:sp>
          <p:nvSpPr>
            <p:cNvPr id="9233" name="Text Box 154"/>
            <p:cNvSpPr txBox="1">
              <a:spLocks noChangeArrowheads="1"/>
            </p:cNvSpPr>
            <p:nvPr/>
          </p:nvSpPr>
          <p:spPr bwMode="auto">
            <a:xfrm>
              <a:off x="2844" y="2793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5’</a:t>
              </a:r>
            </a:p>
          </p:txBody>
        </p:sp>
        <p:sp>
          <p:nvSpPr>
            <p:cNvPr id="9234" name="Text Box 155"/>
            <p:cNvSpPr txBox="1">
              <a:spLocks noChangeArrowheads="1"/>
            </p:cNvSpPr>
            <p:nvPr/>
          </p:nvSpPr>
          <p:spPr bwMode="auto">
            <a:xfrm>
              <a:off x="3552" y="3273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5’</a:t>
              </a:r>
            </a:p>
          </p:txBody>
        </p:sp>
        <p:sp>
          <p:nvSpPr>
            <p:cNvPr id="9235" name="Text Box 156"/>
            <p:cNvSpPr txBox="1">
              <a:spLocks noChangeArrowheads="1"/>
            </p:cNvSpPr>
            <p:nvPr/>
          </p:nvSpPr>
          <p:spPr bwMode="auto">
            <a:xfrm>
              <a:off x="3552" y="2784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3’</a:t>
              </a:r>
            </a:p>
          </p:txBody>
        </p:sp>
        <p:sp>
          <p:nvSpPr>
            <p:cNvPr id="9236" name="Text Box 157"/>
            <p:cNvSpPr txBox="1">
              <a:spLocks noChangeArrowheads="1"/>
            </p:cNvSpPr>
            <p:nvPr/>
          </p:nvSpPr>
          <p:spPr bwMode="auto">
            <a:xfrm>
              <a:off x="2832" y="3273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3’</a:t>
              </a:r>
            </a:p>
          </p:txBody>
        </p:sp>
        <p:sp>
          <p:nvSpPr>
            <p:cNvPr id="9237" name="Line 159"/>
            <p:cNvSpPr>
              <a:spLocks noChangeShapeType="1"/>
            </p:cNvSpPr>
            <p:nvPr/>
          </p:nvSpPr>
          <p:spPr bwMode="auto">
            <a:xfrm>
              <a:off x="3072" y="2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60"/>
            <p:cNvSpPr>
              <a:spLocks noChangeShapeType="1"/>
            </p:cNvSpPr>
            <p:nvPr/>
          </p:nvSpPr>
          <p:spPr bwMode="auto">
            <a:xfrm flipH="1">
              <a:off x="3024" y="340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Text Box 161"/>
            <p:cNvSpPr txBox="1">
              <a:spLocks noChangeArrowheads="1"/>
            </p:cNvSpPr>
            <p:nvPr/>
          </p:nvSpPr>
          <p:spPr bwMode="auto">
            <a:xfrm>
              <a:off x="2304" y="2640"/>
              <a:ext cx="1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>
                  <a:latin typeface="Arial" charset="0"/>
                </a:rPr>
                <a:t>Reverse Complement:</a:t>
              </a:r>
            </a:p>
          </p:txBody>
        </p:sp>
      </p:grpSp>
      <p:sp>
        <p:nvSpPr>
          <p:cNvPr id="138402" name="Text Box 162"/>
          <p:cNvSpPr txBox="1">
            <a:spLocks noChangeArrowheads="1"/>
          </p:cNvSpPr>
          <p:nvPr/>
        </p:nvSpPr>
        <p:spPr bwMode="auto">
          <a:xfrm>
            <a:off x="6553200" y="16002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Double Helix in 3D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EB3A0-D52C-FE48-AB72-2B019F908057}"/>
              </a:ext>
            </a:extLst>
          </p:cNvPr>
          <p:cNvSpPr txBox="1"/>
          <p:nvPr/>
        </p:nvSpPr>
        <p:spPr>
          <a:xfrm>
            <a:off x="1416050" y="6553200"/>
            <a:ext cx="31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position is a “base pair”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520800" y="5239440"/>
              <a:ext cx="5344560" cy="1307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5400" y="5234760"/>
                <a:ext cx="5357880" cy="131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81" grpId="0" animBg="1"/>
      <p:bldP spid="138382" grpId="0"/>
      <p:bldP spid="138383" grpId="0"/>
      <p:bldP spid="138384" grpId="0" animBg="1"/>
      <p:bldP spid="1384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A little convention for convenience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Let us use a straight line from now on to represent a DNA strand (or equivalently, its sequence)</a:t>
            </a:r>
          </a:p>
          <a:p>
            <a:pPr eaLnBrk="1" hangingPunct="1"/>
            <a:endParaRPr lang="en-US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48000"/>
            <a:ext cx="41148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2743200" y="5486400"/>
            <a:ext cx="3733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>
            <a:off x="2743200" y="5715000"/>
            <a:ext cx="3733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2438400" y="535305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5’</a:t>
            </a: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2420938" y="5562600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3’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6535738" y="5562600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5’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6553200" y="533400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3’</a:t>
            </a:r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2819400" y="4953000"/>
            <a:ext cx="356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“Top strand” or “Watson strand”</a:t>
            </a:r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3962400" y="5334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2819400" y="5715000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“Bottom strand” or “Crick strand”</a:t>
            </a:r>
          </a:p>
        </p:txBody>
      </p:sp>
      <p:sp>
        <p:nvSpPr>
          <p:cNvPr id="15374" name="Line 17"/>
          <p:cNvSpPr>
            <a:spLocks noChangeShapeType="1"/>
          </p:cNvSpPr>
          <p:nvPr/>
        </p:nvSpPr>
        <p:spPr bwMode="auto">
          <a:xfrm>
            <a:off x="3962400" y="609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60D2-5202-3940-9368-D189605A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F3DF6-A086-A244-8333-C2483F9FA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7162800" cy="1142999"/>
          </a:xfrm>
        </p:spPr>
        <p:txBody>
          <a:bodyPr/>
          <a:lstStyle/>
          <a:p>
            <a:r>
              <a:rPr lang="en-US" dirty="0"/>
              <a:t>The collection of all DNA in a cell</a:t>
            </a:r>
          </a:p>
          <a:p>
            <a:r>
              <a:rPr lang="en-US" dirty="0"/>
              <a:t>Every organism has its own genome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31FDC-1219-4944-9F77-0FB8130BA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532" y="3367231"/>
            <a:ext cx="3844268" cy="25763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B499E0-CC18-E34C-84AA-3E3C9124B249}"/>
              </a:ext>
            </a:extLst>
          </p:cNvPr>
          <p:cNvSpPr/>
          <p:nvPr/>
        </p:nvSpPr>
        <p:spPr>
          <a:xfrm>
            <a:off x="5105400" y="5972387"/>
            <a:ext cx="23700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Fig source: https://www.edinformatics.com/</a:t>
            </a:r>
            <a:endParaRPr lang="en-US" sz="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D85F4E-2D47-4B45-AFF6-4FBF8E332F29}"/>
              </a:ext>
            </a:extLst>
          </p:cNvPr>
          <p:cNvSpPr/>
          <p:nvPr/>
        </p:nvSpPr>
        <p:spPr>
          <a:xfrm>
            <a:off x="792480" y="340448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u="sng" dirty="0"/>
              <a:t>The human genome: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Humans have 23 pairs of chromosomes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chromosome is one long DNA molecule (hence, also a DNA sequence)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”human genome” </a:t>
            </a:r>
            <a:br>
              <a:rPr lang="en-US" dirty="0"/>
            </a:br>
            <a:r>
              <a:rPr lang="en-US" dirty="0"/>
              <a:t>=   23 x 2 DNA sequences </a:t>
            </a:r>
            <a:br>
              <a:rPr lang="en-US" dirty="0"/>
            </a:br>
            <a:r>
              <a:rPr lang="en-US" dirty="0"/>
              <a:t>= approximately   3 billion base pairs (haploid copy)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2F13D-AE16-824D-9246-20CB09CD5971}"/>
              </a:ext>
            </a:extLst>
          </p:cNvPr>
          <p:cNvSpPr txBox="1"/>
          <p:nvPr/>
        </p:nvSpPr>
        <p:spPr>
          <a:xfrm>
            <a:off x="297180" y="605437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Genomes are of varied size and complexity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C846B-CB85-6348-8B0F-C8EB570563AC}"/>
              </a:ext>
            </a:extLst>
          </p:cNvPr>
          <p:cNvSpPr txBox="1"/>
          <p:nvPr/>
        </p:nvSpPr>
        <p:spPr>
          <a:xfrm>
            <a:off x="5638800" y="642370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Then, what are “genes”?</a:t>
            </a:r>
          </a:p>
        </p:txBody>
      </p:sp>
    </p:spTree>
    <p:extLst>
      <p:ext uri="{BB962C8B-B14F-4D97-AF65-F5344CB8AC3E}">
        <p14:creationId xmlns:p14="http://schemas.microsoft.com/office/powerpoint/2010/main" val="28633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are coding parts of a genome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5943600"/>
            <a:ext cx="7772400" cy="762000"/>
          </a:xfrm>
        </p:spPr>
        <p:txBody>
          <a:bodyPr/>
          <a:lstStyle/>
          <a:p>
            <a:r>
              <a:rPr lang="en-US" sz="2200" dirty="0" smtClean="0"/>
              <a:t>Each gene can code for one or more RNA product (via alternative splicing) </a:t>
            </a:r>
            <a:endParaRPr lang="en-US" sz="22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1066800" y="1752601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8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8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8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8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8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8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8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8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8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 smtClean="0"/>
              <a:t>Genes </a:t>
            </a:r>
            <a:r>
              <a:rPr lang="en-US" sz="2200" kern="0" smtClean="0"/>
              <a:t>are internally made </a:t>
            </a:r>
            <a:r>
              <a:rPr lang="en-US" sz="2200" kern="0" dirty="0" smtClean="0"/>
              <a:t>of exons (coding segments) and introns (non-coding segments)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19200" y="2819400"/>
            <a:ext cx="70866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905000" y="2667000"/>
            <a:ext cx="990600" cy="30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Exon_1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1000" y="2667000"/>
            <a:ext cx="1371600" cy="304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Exon_2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29400" y="2667000"/>
            <a:ext cx="1371600" cy="304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Exon_3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2667000"/>
            <a:ext cx="1295400" cy="3048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Intron_1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2265" y="2667000"/>
            <a:ext cx="1047135" cy="3048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Intron_2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5257800" y="4190518"/>
            <a:ext cx="125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RNA (a)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251155" y="4260589"/>
            <a:ext cx="990600" cy="30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Exon_1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209800" y="4260589"/>
            <a:ext cx="1371600" cy="304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Exon_2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81400" y="4260589"/>
            <a:ext cx="1371600" cy="304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Exon_3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83110" y="4930255"/>
            <a:ext cx="990600" cy="30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Exon_1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286000" y="4930255"/>
            <a:ext cx="1371600" cy="304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Exon_3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5252884" y="4901350"/>
            <a:ext cx="125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RNA (b)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5312304" y="5223077"/>
            <a:ext cx="76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07856" y="4066907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Spliced Variants of RNA transcripts</a:t>
            </a:r>
            <a:endParaRPr lang="en-US" dirty="0"/>
          </a:p>
        </p:txBody>
      </p:sp>
      <p:sp>
        <p:nvSpPr>
          <p:cNvPr id="42" name="Right Brace 41"/>
          <p:cNvSpPr/>
          <p:nvPr/>
        </p:nvSpPr>
        <p:spPr>
          <a:xfrm>
            <a:off x="6400800" y="4190518"/>
            <a:ext cx="304800" cy="152448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9240" y="1679400"/>
              <a:ext cx="9108720" cy="5124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00" y="1675080"/>
                <a:ext cx="9118440" cy="51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7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807</TotalTime>
  <Words>1677</Words>
  <Application>Microsoft Office PowerPoint</Application>
  <PresentationFormat>On-screen Show (4:3)</PresentationFormat>
  <Paragraphs>401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Book Antiqua</vt:lpstr>
      <vt:lpstr>Times New Roman</vt:lpstr>
      <vt:lpstr>Verdana</vt:lpstr>
      <vt:lpstr>Wingdings</vt:lpstr>
      <vt:lpstr>Layers</vt:lpstr>
      <vt:lpstr>Molecular Biology Primer</vt:lpstr>
      <vt:lpstr>Starting 19th century…</vt:lpstr>
      <vt:lpstr>Avery’s Experiment</vt:lpstr>
      <vt:lpstr>What does a gene produce?</vt:lpstr>
      <vt:lpstr>DNA: Birth of Molecular Biology (1953)</vt:lpstr>
      <vt:lpstr>DNA: A Double Helix</vt:lpstr>
      <vt:lpstr>A little convention for convenience</vt:lpstr>
      <vt:lpstr>Genome</vt:lpstr>
      <vt:lpstr>Genes are coding parts of a genome</vt:lpstr>
      <vt:lpstr>Central Dogma:   DNA  RNA  Protein</vt:lpstr>
      <vt:lpstr>The Central Dogma &amp; Biological Data</vt:lpstr>
      <vt:lpstr> DNA    RNA</vt:lpstr>
      <vt:lpstr>Proteins</vt:lpstr>
      <vt:lpstr>Genetic Code: Khorana, Holley and Nirenberg, 1968</vt:lpstr>
      <vt:lpstr>Information Flow During Protein Synthesis</vt:lpstr>
      <vt:lpstr>Genetic imperfections </vt:lpstr>
      <vt:lpstr>Genetic imperfections </vt:lpstr>
      <vt:lpstr>Genetic imperfections </vt:lpstr>
      <vt:lpstr>Genetic imperfections </vt:lpstr>
      <vt:lpstr>Sequencing a genome</vt:lpstr>
      <vt:lpstr>Cost to sequence a genome</vt:lpstr>
      <vt:lpstr>Genomic databases</vt:lpstr>
      <vt:lpstr>NCBI RefSeq database</vt:lpstr>
      <vt:lpstr>COVID-19 genome strains</vt:lpstr>
      <vt:lpstr>COVID-19 genome strain evolution</vt:lpstr>
      <vt:lpstr>Several Questions Leading Up to Today’s Computational Biology and Bioinformatics</vt:lpstr>
      <vt:lpstr>Several Questions ….</vt:lpstr>
      <vt:lpstr>PowerPoint Presentation</vt:lpstr>
      <vt:lpstr>Computational Biology and Bioinformatics</vt:lpstr>
      <vt:lpstr>Referred Slide Materials, Acknowledgments, and Web Resources</vt:lpstr>
    </vt:vector>
  </TitlesOfParts>
  <Company>EECS at WSU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 S 580  Fundamental Algorithms in Computational Genomics</dc:title>
  <dc:creator>ananth</dc:creator>
  <cp:lastModifiedBy>Ananth Kalyanaraman</cp:lastModifiedBy>
  <cp:revision>164</cp:revision>
  <dcterms:created xsi:type="dcterms:W3CDTF">2006-12-21T19:24:16Z</dcterms:created>
  <dcterms:modified xsi:type="dcterms:W3CDTF">2021-01-27T18:57:53Z</dcterms:modified>
</cp:coreProperties>
</file>