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D488A9-328C-45FC-856C-B8EAA3B6F4CF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A8FC88-FA72-4809-9F58-B670B458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8FC88-FA72-4809-9F58-B670B458AA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McCrieght’s</a:t>
            </a:r>
            <a:r>
              <a:rPr lang="en-US" dirty="0" smtClean="0"/>
              <a:t> algorithm for linear-time suffix tree 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342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2209800" y="29718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8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8484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39884" y="3745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63684" y="4038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11284" y="434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8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34290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IIB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95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7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1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4"/>
            <a:endCxn id="53" idx="0"/>
          </p:cNvCxnSpPr>
          <p:nvPr/>
        </p:nvCxnSpPr>
        <p:spPr>
          <a:xfrm flipH="1">
            <a:off x="495300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66800" y="3135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901484" y="3669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25284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72884" y="419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096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66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4" idx="5"/>
            <a:endCxn id="85" idx="1"/>
          </p:cNvCxnSpPr>
          <p:nvPr/>
        </p:nvCxnSpPr>
        <p:spPr>
          <a:xfrm>
            <a:off x="804722" y="50719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7514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1442224" y="3276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600200" y="2895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6019800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=A</a:t>
            </a:r>
          </a:p>
          <a:p>
            <a:r>
              <a:rPr lang="en-US" dirty="0" smtClean="0">
                <a:sym typeface="Symbol"/>
              </a:rPr>
              <a:t>  = A ’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62000" y="4572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289824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027746" y="4767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140538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200400" y="4648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28224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3466146" y="4843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8938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80624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77" idx="1"/>
          </p:cNvCxnSpPr>
          <p:nvPr/>
        </p:nvCxnSpPr>
        <p:spPr>
          <a:xfrm>
            <a:off x="3618546" y="4538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731338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914400" y="4191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442224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83" name="Straight Arrow Connector 82"/>
          <p:cNvCxnSpPr>
            <a:endCxn id="82" idx="1"/>
          </p:cNvCxnSpPr>
          <p:nvPr/>
        </p:nvCxnSpPr>
        <p:spPr>
          <a:xfrm>
            <a:off x="1180146" y="4386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92938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3429000" y="4038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956824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0" name="Straight Arrow Connector 99"/>
          <p:cNvCxnSpPr>
            <a:endCxn id="99" idx="1"/>
          </p:cNvCxnSpPr>
          <p:nvPr/>
        </p:nvCxnSpPr>
        <p:spPr>
          <a:xfrm>
            <a:off x="3694746" y="42337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07538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1066800" y="3886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594624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2" name="Straight Arrow Connector 101"/>
          <p:cNvCxnSpPr>
            <a:endCxn id="96" idx="1"/>
          </p:cNvCxnSpPr>
          <p:nvPr/>
        </p:nvCxnSpPr>
        <p:spPr>
          <a:xfrm>
            <a:off x="1332546" y="4081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45338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3575824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103648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07" name="Straight Arrow Connector 106"/>
          <p:cNvCxnSpPr>
            <a:endCxn id="106" idx="1"/>
          </p:cNvCxnSpPr>
          <p:nvPr/>
        </p:nvCxnSpPr>
        <p:spPr>
          <a:xfrm>
            <a:off x="3841570" y="4005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954362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2051824" y="38100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1143000" y="3657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670824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1" name="Straight Arrow Connector 110"/>
          <p:cNvCxnSpPr>
            <a:endCxn id="110" idx="1"/>
          </p:cNvCxnSpPr>
          <p:nvPr/>
        </p:nvCxnSpPr>
        <p:spPr>
          <a:xfrm>
            <a:off x="1408746" y="38527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521538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4419600" y="35814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3657600" y="3581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4185424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16" name="Straight Arrow Connector 115"/>
          <p:cNvCxnSpPr>
            <a:endCxn id="115" idx="1"/>
          </p:cNvCxnSpPr>
          <p:nvPr/>
        </p:nvCxnSpPr>
        <p:spPr>
          <a:xfrm>
            <a:off x="3923346" y="3776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036138" y="365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747024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20" name="Straight Arrow Connector 119"/>
          <p:cNvCxnSpPr>
            <a:endCxn id="119" idx="1"/>
          </p:cNvCxnSpPr>
          <p:nvPr/>
        </p:nvCxnSpPr>
        <p:spPr>
          <a:xfrm>
            <a:off x="1484946" y="3624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597738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4224478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127" name="Straight Arrow Connector 126"/>
          <p:cNvCxnSpPr>
            <a:endCxn id="126" idx="1"/>
          </p:cNvCxnSpPr>
          <p:nvPr/>
        </p:nvCxnSpPr>
        <p:spPr>
          <a:xfrm>
            <a:off x="3962400" y="3395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075192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5638800" y="3276600"/>
          <a:ext cx="3124200" cy="139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Tally of cost over all iterations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131" name="Freeform 130"/>
          <p:cNvSpPr/>
          <p:nvPr/>
        </p:nvSpPr>
        <p:spPr>
          <a:xfrm>
            <a:off x="3326981" y="3200400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3250781" y="34957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774688" y="4634975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927088" y="43339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3048000" y="40291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124200" y="3733800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 rot="3550093">
            <a:off x="3573676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 rot="3550093">
            <a:off x="10306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3810000" y="5638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53340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5105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667000"/>
            <a:ext cx="71037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Conventions: 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 T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corresponds to the tree after </a:t>
            </a:r>
            <a:r>
              <a:rPr lang="en-US" i="1" dirty="0" err="1" smtClean="0"/>
              <a:t>i</a:t>
            </a:r>
            <a:r>
              <a:rPr lang="en-US" dirty="0" smtClean="0"/>
              <a:t> iterations.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Suffix numbering and string indexing starts from 1 and ends at 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Only for convenience in presentation, edge-labels are shown as strings.</a:t>
            </a:r>
            <a:br>
              <a:rPr lang="en-US" dirty="0" smtClean="0"/>
            </a:br>
            <a:r>
              <a:rPr lang="en-US" dirty="0" smtClean="0"/>
              <a:t>	In the implementation, it is assumed that edge-labels are stored</a:t>
            </a:r>
            <a:br>
              <a:rPr lang="en-US" dirty="0" smtClean="0"/>
            </a:br>
            <a:r>
              <a:rPr lang="en-US" dirty="0" smtClean="0"/>
              <a:t>	as a pair of integers.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810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4572000"/>
            <a:ext cx="121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Initial tree:</a:t>
            </a:r>
            <a:endParaRPr lang="en-US" u="sng" dirty="0"/>
          </a:p>
        </p:txBody>
      </p:sp>
      <p:sp>
        <p:nvSpPr>
          <p:cNvPr id="26" name="Freeform 25"/>
          <p:cNvSpPr/>
          <p:nvPr/>
        </p:nvSpPr>
        <p:spPr>
          <a:xfrm>
            <a:off x="6146381" y="4718733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05600" y="4724400"/>
            <a:ext cx="1994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Denotes suffix links</a:t>
            </a:r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 rot="3550093">
            <a:off x="3581400" y="5105400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6764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90600" y="3276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29718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743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3364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4202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4431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 rot="3550093">
            <a:off x="3581400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3550093">
            <a:off x="820105" y="27304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4384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3364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4202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4431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094702" y="3124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66102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8902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80302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24" idx="4"/>
            <a:endCxn id="34" idx="0"/>
          </p:cNvCxnSpPr>
          <p:nvPr/>
        </p:nvCxnSpPr>
        <p:spPr>
          <a:xfrm flipH="1">
            <a:off x="294602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66102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9902" y="3516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7502" y="3810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5102" y="4126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8902" y="4355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2702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80302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7902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34" idx="7"/>
          </p:cNvCxnSpPr>
          <p:nvPr/>
        </p:nvCxnSpPr>
        <p:spPr>
          <a:xfrm flipH="1">
            <a:off x="375424" y="54864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295400" y="29718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5814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IB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76600" y="31242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124200" y="33528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048000" y="3581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895600" y="3962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43200" y="41910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667000" y="44196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048000" y="5029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3810000" y="53340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276600" y="48433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74" name="Freeform 73"/>
          <p:cNvSpPr/>
          <p:nvPr/>
        </p:nvSpPr>
        <p:spPr>
          <a:xfrm rot="3550093">
            <a:off x="3639505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 rot="3550093">
            <a:off x="8782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242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3364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4202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4431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35814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IIB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76600" y="31242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124200" y="4724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95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1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4"/>
            <a:endCxn id="53" idx="0"/>
          </p:cNvCxnSpPr>
          <p:nvPr/>
        </p:nvCxnSpPr>
        <p:spPr>
          <a:xfrm flipH="1">
            <a:off x="495300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66800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3516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838200" y="3810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85800" y="4126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09600" y="4355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096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66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4" idx="5"/>
            <a:endCxn id="85" idx="1"/>
          </p:cNvCxnSpPr>
          <p:nvPr/>
        </p:nvCxnSpPr>
        <p:spPr>
          <a:xfrm>
            <a:off x="804722" y="50719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7514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371600" y="52578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838200" y="46909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600200" y="2895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6019800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=AAAAAA</a:t>
            </a:r>
          </a:p>
          <a:p>
            <a:r>
              <a:rPr lang="en-US" dirty="0" smtClean="0">
                <a:sym typeface="Symbol"/>
              </a:rPr>
              <a:t>  = A ’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200400" y="4648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728224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4" name="Straight Arrow Connector 93"/>
          <p:cNvCxnSpPr>
            <a:endCxn id="93" idx="1"/>
          </p:cNvCxnSpPr>
          <p:nvPr/>
        </p:nvCxnSpPr>
        <p:spPr>
          <a:xfrm>
            <a:off x="3466146" y="4843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578938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4033024" y="50292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3499624" y="44958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99" name="Freeform 98"/>
          <p:cNvSpPr/>
          <p:nvPr/>
        </p:nvSpPr>
        <p:spPr>
          <a:xfrm>
            <a:off x="2774688" y="4634975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 rot="3550093">
            <a:off x="3573676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 rot="3550093">
            <a:off x="10306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9624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3364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87484" y="4114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11284" y="434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4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35814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IIB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76600" y="31242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276600" y="4419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95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1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4"/>
            <a:endCxn id="53" idx="0"/>
          </p:cNvCxnSpPr>
          <p:nvPr/>
        </p:nvCxnSpPr>
        <p:spPr>
          <a:xfrm flipH="1">
            <a:off x="495300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66800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3516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838200" y="3810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49084" y="3962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72884" y="419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096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66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4" idx="5"/>
            <a:endCxn id="85" idx="1"/>
          </p:cNvCxnSpPr>
          <p:nvPr/>
        </p:nvCxnSpPr>
        <p:spPr>
          <a:xfrm>
            <a:off x="804722" y="50719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7514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1061224" y="4419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600200" y="2895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6019800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=AAAAA</a:t>
            </a:r>
          </a:p>
          <a:p>
            <a:r>
              <a:rPr lang="en-US" dirty="0" smtClean="0">
                <a:sym typeface="Symbol"/>
              </a:rPr>
              <a:t>  = A ’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62000" y="4572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289824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4" name="Straight Arrow Connector 93"/>
          <p:cNvCxnSpPr>
            <a:endCxn id="93" idx="1"/>
          </p:cNvCxnSpPr>
          <p:nvPr/>
        </p:nvCxnSpPr>
        <p:spPr>
          <a:xfrm>
            <a:off x="1027746" y="4767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140538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1594624" y="49530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200400" y="4648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28224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3466146" y="4843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8938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114800" y="46909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80624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77" idx="1"/>
          </p:cNvCxnSpPr>
          <p:nvPr/>
        </p:nvCxnSpPr>
        <p:spPr>
          <a:xfrm>
            <a:off x="3618546" y="4538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731338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3581400" y="41575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83" name="Freeform 82"/>
          <p:cNvSpPr/>
          <p:nvPr/>
        </p:nvSpPr>
        <p:spPr>
          <a:xfrm>
            <a:off x="2774688" y="4634975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927088" y="4267200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3550093">
            <a:off x="3573676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3550093">
            <a:off x="10306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6482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3364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39884" y="3745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63684" y="4038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11284" y="434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5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35814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IIB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76600" y="31242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352800" y="4114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95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1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4"/>
            <a:endCxn id="53" idx="0"/>
          </p:cNvCxnSpPr>
          <p:nvPr/>
        </p:nvCxnSpPr>
        <p:spPr>
          <a:xfrm flipH="1">
            <a:off x="495300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66800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3516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901484" y="3669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25284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72884" y="419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096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66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4" idx="5"/>
            <a:endCxn id="85" idx="1"/>
          </p:cNvCxnSpPr>
          <p:nvPr/>
        </p:nvCxnSpPr>
        <p:spPr>
          <a:xfrm>
            <a:off x="804722" y="50719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7514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1213624" y="4038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600200" y="2895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6019800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=AAAA</a:t>
            </a:r>
          </a:p>
          <a:p>
            <a:r>
              <a:rPr lang="en-US" dirty="0" smtClean="0">
                <a:sym typeface="Symbol"/>
              </a:rPr>
              <a:t>  = A ’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62000" y="4572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289824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027746" y="4767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140538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200400" y="4648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28224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3466146" y="4843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8938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80624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77" idx="1"/>
          </p:cNvCxnSpPr>
          <p:nvPr/>
        </p:nvCxnSpPr>
        <p:spPr>
          <a:xfrm>
            <a:off x="3618546" y="4538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731338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1676400" y="45385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914400" y="4191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442224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83" name="Straight Arrow Connector 82"/>
          <p:cNvCxnSpPr>
            <a:endCxn id="82" idx="1"/>
          </p:cNvCxnSpPr>
          <p:nvPr/>
        </p:nvCxnSpPr>
        <p:spPr>
          <a:xfrm>
            <a:off x="1180146" y="4386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92938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4191000" y="43861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3429000" y="4038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956824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0" name="Straight Arrow Connector 99"/>
          <p:cNvCxnSpPr>
            <a:endCxn id="99" idx="1"/>
          </p:cNvCxnSpPr>
          <p:nvPr/>
        </p:nvCxnSpPr>
        <p:spPr>
          <a:xfrm>
            <a:off x="3694746" y="42337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07538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3657600" y="38862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104" name="Freeform 103"/>
          <p:cNvSpPr/>
          <p:nvPr/>
        </p:nvSpPr>
        <p:spPr>
          <a:xfrm>
            <a:off x="2774688" y="4634975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927088" y="43339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048000" y="40291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 rot="3550093">
            <a:off x="3573676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 rot="3550093">
            <a:off x="10306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54102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3364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39884" y="3745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63684" y="4038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11284" y="434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35814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IIB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76600" y="31242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429000" y="3886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95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1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4"/>
            <a:endCxn id="53" idx="0"/>
          </p:cNvCxnSpPr>
          <p:nvPr/>
        </p:nvCxnSpPr>
        <p:spPr>
          <a:xfrm flipH="1">
            <a:off x="495300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66800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3516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901484" y="3669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25284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72884" y="419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096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66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4" idx="5"/>
            <a:endCxn id="85" idx="1"/>
          </p:cNvCxnSpPr>
          <p:nvPr/>
        </p:nvCxnSpPr>
        <p:spPr>
          <a:xfrm>
            <a:off x="804722" y="50719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7514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1289824" y="37338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600200" y="2895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6019800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=AAA</a:t>
            </a:r>
          </a:p>
          <a:p>
            <a:r>
              <a:rPr lang="en-US" dirty="0" smtClean="0">
                <a:sym typeface="Symbol"/>
              </a:rPr>
              <a:t>  = A ’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62000" y="4572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289824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027746" y="4767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140538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200400" y="4648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28224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3466146" y="4843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8938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80624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77" idx="1"/>
          </p:cNvCxnSpPr>
          <p:nvPr/>
        </p:nvCxnSpPr>
        <p:spPr>
          <a:xfrm>
            <a:off x="3618546" y="4538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731338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1823224" y="41910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914400" y="4191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442224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83" name="Straight Arrow Connector 82"/>
          <p:cNvCxnSpPr>
            <a:endCxn id="82" idx="1"/>
          </p:cNvCxnSpPr>
          <p:nvPr/>
        </p:nvCxnSpPr>
        <p:spPr>
          <a:xfrm>
            <a:off x="1180146" y="4386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92938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3429000" y="4038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956824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0" name="Straight Arrow Connector 99"/>
          <p:cNvCxnSpPr>
            <a:endCxn id="99" idx="1"/>
          </p:cNvCxnSpPr>
          <p:nvPr/>
        </p:nvCxnSpPr>
        <p:spPr>
          <a:xfrm>
            <a:off x="3694746" y="42337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07538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1066800" y="3886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594624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2" name="Straight Arrow Connector 101"/>
          <p:cNvCxnSpPr>
            <a:endCxn id="96" idx="1"/>
          </p:cNvCxnSpPr>
          <p:nvPr/>
        </p:nvCxnSpPr>
        <p:spPr>
          <a:xfrm>
            <a:off x="1332546" y="4081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45338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4337824" y="41575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3575824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103648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07" name="Straight Arrow Connector 106"/>
          <p:cNvCxnSpPr>
            <a:endCxn id="106" idx="1"/>
          </p:cNvCxnSpPr>
          <p:nvPr/>
        </p:nvCxnSpPr>
        <p:spPr>
          <a:xfrm>
            <a:off x="3841570" y="4005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954362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110" name="Freeform 109"/>
          <p:cNvSpPr/>
          <p:nvPr/>
        </p:nvSpPr>
        <p:spPr>
          <a:xfrm>
            <a:off x="3124200" y="37243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774688" y="4634975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927088" y="43339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048000" y="40291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 rot="3550093">
            <a:off x="3573676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 rot="3550093">
            <a:off x="10306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string: AAAAAAA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6205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172200" y="1143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752600" y="3124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28956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667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7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194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6" idx="4"/>
            <a:endCxn id="21" idx="0"/>
          </p:cNvCxnSpPr>
          <p:nvPr/>
        </p:nvCxnSpPr>
        <p:spPr>
          <a:xfrm flipH="1">
            <a:off x="2933700" y="34290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8484" y="3288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593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39884" y="3745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63684" y="4038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11284" y="434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4659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4964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867400" y="5486400"/>
          <a:ext cx="3124200" cy="12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85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Tally of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character comparisons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node 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" y="1219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7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35814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IIB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339884" y="30480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590800" y="47244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81400" y="3657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048000" y="4953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6" idx="5"/>
            <a:endCxn id="67" idx="1"/>
          </p:cNvCxnSpPr>
          <p:nvPr/>
        </p:nvCxnSpPr>
        <p:spPr>
          <a:xfrm>
            <a:off x="3243122" y="5148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59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95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281940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" y="25908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1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4"/>
            <a:endCxn id="53" idx="0"/>
          </p:cNvCxnSpPr>
          <p:nvPr/>
        </p:nvCxnSpPr>
        <p:spPr>
          <a:xfrm flipH="1">
            <a:off x="495300" y="3352800"/>
            <a:ext cx="914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66800" y="3135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901484" y="3669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25284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72884" y="419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" y="4583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8884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511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096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66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4" idx="5"/>
            <a:endCxn id="85" idx="1"/>
          </p:cNvCxnSpPr>
          <p:nvPr/>
        </p:nvCxnSpPr>
        <p:spPr>
          <a:xfrm>
            <a:off x="804722" y="50719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7514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1366024" y="34290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600200" y="28956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6019800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=AA</a:t>
            </a:r>
          </a:p>
          <a:p>
            <a:r>
              <a:rPr lang="en-US" dirty="0" smtClean="0">
                <a:sym typeface="Symbol"/>
              </a:rPr>
              <a:t>  = A ’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762000" y="4572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289824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027746" y="4767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140538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200400" y="4648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28224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3466146" y="4843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8938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80624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77" idx="1"/>
          </p:cNvCxnSpPr>
          <p:nvPr/>
        </p:nvCxnSpPr>
        <p:spPr>
          <a:xfrm>
            <a:off x="3618546" y="4538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731338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914400" y="4191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442224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83" name="Straight Arrow Connector 82"/>
          <p:cNvCxnSpPr>
            <a:endCxn id="82" idx="1"/>
          </p:cNvCxnSpPr>
          <p:nvPr/>
        </p:nvCxnSpPr>
        <p:spPr>
          <a:xfrm>
            <a:off x="1180146" y="4386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92938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3429000" y="4038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956824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0" name="Straight Arrow Connector 99"/>
          <p:cNvCxnSpPr>
            <a:endCxn id="99" idx="1"/>
          </p:cNvCxnSpPr>
          <p:nvPr/>
        </p:nvCxnSpPr>
        <p:spPr>
          <a:xfrm>
            <a:off x="3694746" y="42337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07538" y="411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1066800" y="3886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594624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02" name="Straight Arrow Connector 101"/>
          <p:cNvCxnSpPr>
            <a:endCxn id="96" idx="1"/>
          </p:cNvCxnSpPr>
          <p:nvPr/>
        </p:nvCxnSpPr>
        <p:spPr>
          <a:xfrm>
            <a:off x="1332546" y="40813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45338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3886200" y="3505200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3575824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103648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07" name="Straight Arrow Connector 106"/>
          <p:cNvCxnSpPr>
            <a:endCxn id="106" idx="1"/>
          </p:cNvCxnSpPr>
          <p:nvPr/>
        </p:nvCxnSpPr>
        <p:spPr>
          <a:xfrm>
            <a:off x="3841570" y="40051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954362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1905000" y="40051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1143000" y="3657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670824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1" name="Straight Arrow Connector 110"/>
          <p:cNvCxnSpPr>
            <a:endCxn id="110" idx="1"/>
          </p:cNvCxnSpPr>
          <p:nvPr/>
        </p:nvCxnSpPr>
        <p:spPr>
          <a:xfrm>
            <a:off x="1408746" y="38527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521538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4419600" y="3928922"/>
            <a:ext cx="310376" cy="18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3657600" y="3581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4185424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16" name="Straight Arrow Connector 115"/>
          <p:cNvCxnSpPr>
            <a:endCxn id="115" idx="1"/>
          </p:cNvCxnSpPr>
          <p:nvPr/>
        </p:nvCxnSpPr>
        <p:spPr>
          <a:xfrm>
            <a:off x="3923346" y="3776522"/>
            <a:ext cx="295556" cy="37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036138" y="365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791200" y="5193268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iteration:</a:t>
            </a:r>
            <a:endParaRPr lang="en-US" dirty="0"/>
          </a:p>
        </p:txBody>
      </p:sp>
      <p:sp>
        <p:nvSpPr>
          <p:cNvPr id="119" name="Freeform 118"/>
          <p:cNvSpPr/>
          <p:nvPr/>
        </p:nvSpPr>
        <p:spPr>
          <a:xfrm>
            <a:off x="3250781" y="34957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774688" y="4634975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927088" y="43339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048000" y="4029154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124200" y="3733800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 rot="3550093">
            <a:off x="3573676" y="2670296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3550093">
            <a:off x="1030610" y="2654258"/>
            <a:ext cx="406819" cy="390446"/>
          </a:xfrm>
          <a:custGeom>
            <a:avLst/>
            <a:gdLst>
              <a:gd name="connsiteX0" fmla="*/ 278350 w 406819"/>
              <a:gd name="connsiteY0" fmla="*/ 390446 h 390446"/>
              <a:gd name="connsiteX1" fmla="*/ 21411 w 406819"/>
              <a:gd name="connsiteY1" fmla="*/ 50380 h 390446"/>
              <a:gd name="connsiteX2" fmla="*/ 406819 w 406819"/>
              <a:gd name="connsiteY2" fmla="*/ 88165 h 3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819" h="390446">
                <a:moveTo>
                  <a:pt x="278350" y="390446"/>
                </a:moveTo>
                <a:cubicBezTo>
                  <a:pt x="139175" y="245603"/>
                  <a:pt x="0" y="100760"/>
                  <a:pt x="21411" y="50380"/>
                </a:cubicBezTo>
                <a:cubicBezTo>
                  <a:pt x="42823" y="0"/>
                  <a:pt x="224821" y="44082"/>
                  <a:pt x="406819" y="88165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759</Words>
  <Application>Microsoft Office PowerPoint</Application>
  <PresentationFormat>On-screen Show (4:3)</PresentationFormat>
  <Paragraphs>510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McCrieght’s algorithm for linear-time suffix tree construction</vt:lpstr>
      <vt:lpstr>Example string: AAAAAAA</vt:lpstr>
      <vt:lpstr>Example string: AAAAAAA</vt:lpstr>
      <vt:lpstr>Example string: AAAAAAA</vt:lpstr>
      <vt:lpstr>Example string: AAAAAAA</vt:lpstr>
      <vt:lpstr>Example string: AAAAAAA</vt:lpstr>
      <vt:lpstr>Example string: AAAAAAA</vt:lpstr>
      <vt:lpstr>Example string: AAAAAAA</vt:lpstr>
      <vt:lpstr>Example string: AAAAAAA</vt:lpstr>
      <vt:lpstr>Example string: AAAAAAA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McCrieght’s algorithm for linear-time suffix tree construction</dc:title>
  <dc:creator>Anantharaman Kalyanaraman</dc:creator>
  <cp:lastModifiedBy>ananth</cp:lastModifiedBy>
  <cp:revision>28</cp:revision>
  <dcterms:created xsi:type="dcterms:W3CDTF">2006-08-16T00:00:00Z</dcterms:created>
  <dcterms:modified xsi:type="dcterms:W3CDTF">2013-03-06T19:18:49Z</dcterms:modified>
</cp:coreProperties>
</file>