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1"/>
  </p:notesMasterIdLst>
  <p:handoutMasterIdLst>
    <p:handoutMasterId r:id="rId12"/>
  </p:handoutMasterIdLst>
  <p:sldIdLst>
    <p:sldId id="256" r:id="rId3"/>
    <p:sldId id="331" r:id="rId4"/>
    <p:sldId id="332" r:id="rId5"/>
    <p:sldId id="333" r:id="rId6"/>
    <p:sldId id="334" r:id="rId7"/>
    <p:sldId id="335" r:id="rId8"/>
    <p:sldId id="326" r:id="rId9"/>
    <p:sldId id="33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9" autoAdjust="0"/>
  </p:normalViewPr>
  <p:slideViewPr>
    <p:cSldViewPr>
      <p:cViewPr varScale="1">
        <p:scale>
          <a:sx n="132" d="100"/>
          <a:sy n="132" d="100"/>
        </p:scale>
        <p:origin x="10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9A7F4B-A748-4B1E-9409-746438D66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34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E0E2E8-BC35-48DD-B68C-E6AC8BD9F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978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4918F-CC24-41D0-A9AD-EAD8F7CBEBB7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60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B4FE6B-4912-48D1-A9F4-2AC4148A311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13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632516-7633-48DC-970B-6279F3BF192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096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611B-0CA5-4654-B878-C10C1275A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3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9F3F-7D40-4DFD-98D0-99A9BF932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8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DBE3-6465-4FED-9FE9-4C73DC8F6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6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EB58D6-DFDB-40FC-96BA-B0955009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13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A5C5-D9A8-4045-A7CA-C24E57E10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57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CB76-32A7-45FF-9DD3-8FBB87E2C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24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46B84-D0DD-478F-BAAC-C7CDF2534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4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BF10-66ED-4871-9A21-19744C0B6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4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53E46-693A-4D86-A213-833B1A927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711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CC01-CC32-442B-9AE6-B364E112F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75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313B5-5680-4951-B2D2-288CF505C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36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0A445-4868-4D84-9242-71CB2D386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577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019B-F06F-4965-915F-70E676F5B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413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7B12-06E9-4800-96C3-13DC56C14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47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4A76-26F8-4180-A4EC-99F195B8D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8A97-9DF9-4FF2-89AA-D471E40B8E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6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AB56-E56B-4095-B8CD-C8486EFC3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A86B-E7E4-49CE-B6C3-96BDC9892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1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216A-C29B-48DA-8182-E31E26404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23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59B7-85A3-4CEF-B0E5-B3F2EC006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4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F1EC9-D757-45D8-941A-933B11F5D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72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C47-17F5-4E5B-B528-A0F2B3627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8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D1B4EBB-435D-4E7F-9F67-F02DF8173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5B70723C-9BDF-466D-9A8C-AB7C05628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Function Call Stack</a:t>
            </a:r>
            <a:br>
              <a:rPr lang="en-US" altLang="en-US" sz="3200" dirty="0" smtClean="0"/>
            </a:br>
            <a:r>
              <a:rPr lang="en-US" altLang="en-US" sz="3200" dirty="0" smtClean="0"/>
              <a:t>D &amp; D Section 6.11</a:t>
            </a:r>
            <a:endParaRPr lang="en-US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419600" cy="1822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Instructor - Andrew S. O’Fallon</a:t>
            </a:r>
          </a:p>
          <a:p>
            <a:pPr eaLnBrk="1" hangingPunct="1"/>
            <a:r>
              <a:rPr lang="en-US" altLang="en-US" sz="2400" dirty="0" err="1" smtClean="0"/>
              <a:t>CptS</a:t>
            </a:r>
            <a:r>
              <a:rPr lang="en-US" altLang="en-US" sz="2400" dirty="0" smtClean="0"/>
              <a:t> 122 </a:t>
            </a:r>
            <a:r>
              <a:rPr lang="en-US" altLang="en-US" sz="2400" dirty="0" smtClean="0"/>
              <a:t>(Septembe</a:t>
            </a:r>
            <a:r>
              <a:rPr lang="en-US" altLang="en-US" sz="2400" dirty="0" smtClean="0"/>
              <a:t>r 7, 2016</a:t>
            </a:r>
            <a:r>
              <a:rPr lang="en-US" altLang="en-US" sz="2400" dirty="0" smtClean="0"/>
              <a:t>)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Stack?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 structure or collection of related data items</a:t>
            </a:r>
          </a:p>
          <a:p>
            <a:r>
              <a:rPr lang="en-US" dirty="0" smtClean="0"/>
              <a:t>Consider a pile of plates:</a:t>
            </a:r>
          </a:p>
          <a:p>
            <a:pPr lvl="1"/>
            <a:r>
              <a:rPr lang="en-US" dirty="0" smtClean="0"/>
              <a:t>When a plate is added to the pile, it is usually added at the </a:t>
            </a:r>
            <a:r>
              <a:rPr lang="en-US" i="1" dirty="0" smtClean="0"/>
              <a:t>top: pushing</a:t>
            </a:r>
            <a:r>
              <a:rPr lang="en-US" dirty="0" smtClean="0"/>
              <a:t> the plate to the stack</a:t>
            </a:r>
          </a:p>
          <a:p>
            <a:pPr lvl="1"/>
            <a:r>
              <a:rPr lang="en-US" dirty="0" smtClean="0"/>
              <a:t>When a plate is removed from the pile, it is usually removed from the </a:t>
            </a:r>
            <a:r>
              <a:rPr lang="en-US" i="1" dirty="0" smtClean="0"/>
              <a:t>top: popping</a:t>
            </a:r>
            <a:r>
              <a:rPr lang="en-US" dirty="0" smtClean="0"/>
              <a:t> the plate off the stack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72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Stack?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Last-in, first-out (LIFO) data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The last item pushed (inserted) is the first one popped (removed) from the stack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23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i="1" dirty="0" smtClean="0"/>
              <a:t>called</a:t>
            </a:r>
            <a:r>
              <a:rPr lang="en-US" dirty="0" smtClean="0"/>
              <a:t> function must eventually return control to the </a:t>
            </a:r>
            <a:r>
              <a:rPr lang="en-US" i="1" dirty="0" smtClean="0"/>
              <a:t>calling</a:t>
            </a:r>
            <a:r>
              <a:rPr lang="en-US" dirty="0" smtClean="0"/>
              <a:t> function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function1(void) // calling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function2(); // called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after executing function2(),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control returns back to function1()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 system must track the </a:t>
            </a:r>
            <a:r>
              <a:rPr lang="en-US" i="1" dirty="0" smtClean="0"/>
              <a:t>return address</a:t>
            </a:r>
            <a:r>
              <a:rPr lang="en-US" dirty="0" smtClean="0"/>
              <a:t> that each called function needs to return control to the calling function – the </a:t>
            </a:r>
            <a:r>
              <a:rPr lang="en-US" i="1" dirty="0" smtClean="0"/>
              <a:t>function-call</a:t>
            </a:r>
            <a:r>
              <a:rPr lang="en-US" dirty="0" smtClean="0"/>
              <a:t> stack handles this info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7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55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D9FC95-609E-45BC-889E-E4D25CD8968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 smtClean="0"/>
          </a:p>
        </p:txBody>
      </p:sp>
      <p:sp>
        <p:nvSpPr>
          <p:cNvPr id="471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P.J.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 &amp; H.M. </a:t>
            </a:r>
            <a:r>
              <a:rPr lang="en-US" altLang="en-US" dirty="0" err="1" smtClean="0"/>
              <a:t>Deitel</a:t>
            </a:r>
            <a:r>
              <a:rPr lang="en-US" altLang="en-US" smtClean="0"/>
              <a:t>, </a:t>
            </a:r>
            <a:r>
              <a:rPr lang="en-US" altLang="en-US" i="1" smtClean="0"/>
              <a:t>C: How to Program</a:t>
            </a:r>
            <a:r>
              <a:rPr lang="en-US" altLang="en-US" smtClean="0"/>
              <a:t> (8th </a:t>
            </a:r>
            <a:r>
              <a:rPr lang="en-US" altLang="en-US" dirty="0" smtClean="0"/>
              <a:t>ed.), Prentice Hall</a:t>
            </a:r>
            <a:r>
              <a:rPr lang="en-US" altLang="en-US" smtClean="0"/>
              <a:t>, 2017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J.R. </a:t>
            </a:r>
            <a:r>
              <a:rPr lang="en-US" altLang="en-US" dirty="0" err="1" smtClean="0"/>
              <a:t>Hanly</a:t>
            </a:r>
            <a:r>
              <a:rPr lang="en-US" altLang="en-US" dirty="0" smtClean="0"/>
              <a:t> &amp; E.B. </a:t>
            </a:r>
            <a:r>
              <a:rPr lang="en-US" altLang="en-US" dirty="0" err="1" smtClean="0"/>
              <a:t>Koffman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Problem Solving and Program Design in C (7</a:t>
            </a:r>
            <a:r>
              <a:rPr lang="en-US" altLang="en-US" i="1" baseline="30000" dirty="0" smtClean="0"/>
              <a:t>th</a:t>
            </a:r>
            <a:r>
              <a:rPr lang="en-US" altLang="en-US" i="1" dirty="0" smtClean="0"/>
              <a:t> Ed.)</a:t>
            </a:r>
            <a:r>
              <a:rPr lang="en-US" altLang="en-US" dirty="0" smtClean="0"/>
              <a:t>, Addison-Wesley,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DFA21D-8AEB-4D7E-AD4A-1678A9AE731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 smtClean="0"/>
          </a:p>
        </p:txBody>
      </p:sp>
      <p:sp>
        <p:nvSpPr>
          <p:cNvPr id="491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Collaborators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/>
              </a:rPr>
              <a:t>Jack Hagemeister</a:t>
            </a: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4518</TotalTime>
  <Words>273</Words>
  <Application>Microsoft Office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Times New Roman</vt:lpstr>
      <vt:lpstr>Wingdings</vt:lpstr>
      <vt:lpstr>Custom Design</vt:lpstr>
      <vt:lpstr>Capsules</vt:lpstr>
      <vt:lpstr>Function Call Stack D &amp; D Section 6.11</vt:lpstr>
      <vt:lpstr>What is a Stack? (1)</vt:lpstr>
      <vt:lpstr>What is a Stack? (2)</vt:lpstr>
      <vt:lpstr>Function-Call Stack</vt:lpstr>
      <vt:lpstr>Stack Frames (1)</vt:lpstr>
      <vt:lpstr>Stack Frames (2)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(1 - 1) Computer Software &amp; Software Development H&amp;K Chapter 1</dc:title>
  <dc:creator>A. O'Fallon, J. Hagemeister</dc:creator>
  <cp:lastModifiedBy>Andy O'Fallon</cp:lastModifiedBy>
  <cp:revision>211</cp:revision>
  <dcterms:created xsi:type="dcterms:W3CDTF">2004-08-17T18:03:10Z</dcterms:created>
  <dcterms:modified xsi:type="dcterms:W3CDTF">2016-09-09T21:53:47Z</dcterms:modified>
</cp:coreProperties>
</file>