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5"/>
  </p:notesMasterIdLst>
  <p:handoutMasterIdLst>
    <p:handoutMasterId r:id="rId16"/>
  </p:handoutMasterIdLst>
  <p:sldIdLst>
    <p:sldId id="256" r:id="rId3"/>
    <p:sldId id="350" r:id="rId4"/>
    <p:sldId id="360" r:id="rId5"/>
    <p:sldId id="361" r:id="rId6"/>
    <p:sldId id="362" r:id="rId7"/>
    <p:sldId id="363" r:id="rId8"/>
    <p:sldId id="359" r:id="rId9"/>
    <p:sldId id="364" r:id="rId10"/>
    <p:sldId id="366" r:id="rId11"/>
    <p:sldId id="365" r:id="rId12"/>
    <p:sldId id="326" r:id="rId13"/>
    <p:sldId id="33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F55E7B3-88A2-437E-961C-75EF6731B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4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976671-515D-4D4A-857C-E0AA21DEB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2232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5CC4E3-CC70-4FF0-8DFA-712D7C44F8A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10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E13472-C56C-4A27-9B99-57872BBCE33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7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78027-A540-4F81-9ED7-44B4585E5C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51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8061-DB5A-4B67-9338-B917F5452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5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A8D1-7360-41DE-8486-E211425E0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9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7E0F3-C30E-4D9B-8ECA-423948D45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75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45A1D8-497B-4FF6-AA0F-D181E0890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53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3AAB-6E70-4C4E-97CC-5A899CDB7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15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0EBB-425C-42FE-B626-135F179EE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073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20DB-21AB-40DC-A00C-66B9552BA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0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A4C0-FF0F-4608-ACBD-FB825DDCE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616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C317-2554-4792-AE1B-FF0D117B6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072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60F7-735B-4B9B-9180-BCD14F9D3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37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3345-5566-4C0E-B7C2-61EFF01FA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44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72D8-1B8C-406A-B75A-8F371497F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269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8E58-1720-4EFC-8B14-B5C62B770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36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648A-977D-4C1D-9706-9DAF9E05C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5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ABC9-EF92-4F25-A9C8-5134EF979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4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9021-EDF7-41D2-8E25-1CD7D182C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15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B6EEC-CF9A-4D78-A129-BAE9950BB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5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DBD2-D7C4-4BA3-BEED-2C9BD957C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35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DC74-614D-4A1E-8479-14E87DA69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0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2FBD-87B1-4B24-810C-DEABDACFE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1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76BB7-83F3-476F-AD7A-7D1906FA3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5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3046-9D38-4494-A1AB-7CC257D84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4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CEE5CE1-4D52-4886-9F94-456CC493F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/>
            </a:lvl1pPr>
          </a:lstStyle>
          <a:p>
            <a:pPr>
              <a:defRPr/>
            </a:pPr>
            <a:fld id="{BB09B0BA-A370-4781-B39D-91A15EEEB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(7 - 1) Operator Overloading</a:t>
            </a:r>
            <a:br>
              <a:rPr lang="en-US" altLang="en-US" sz="3200" dirty="0"/>
            </a:br>
            <a:r>
              <a:rPr lang="en-US" altLang="en-US" sz="3200" dirty="0"/>
              <a:t>D &amp; D Chapter 10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(February 21,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Non-Member Overloaded Operators?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Enables “symmetry” and </a:t>
            </a:r>
            <a:r>
              <a:rPr lang="en-US" altLang="en-US" i="1"/>
              <a:t>communitivity</a:t>
            </a:r>
            <a:r>
              <a:rPr lang="en-US" altLang="en-US"/>
              <a:t> among operators, i.e.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ComplexNumber operator+ (const ComplexNumber &amp;lhs, int rhs);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ComplexNumber operator+ (int lhs, const ComplexNumber &amp;rhs);</a:t>
            </a:r>
          </a:p>
          <a:p>
            <a:pPr lvl="2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Important to make non-member operator+ when lhs is not a class! Since lhs is not an object in this case!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66B988-F217-4D26-B7B6-1FB70116BAD4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4D9B3D-BFC3-4439-9A88-7D87AA94FE56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C++: How to Program</a:t>
            </a:r>
            <a:r>
              <a:rPr lang="en-US" altLang="en-US"/>
              <a:t> (9th ed.), Prentice Hall, 2014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B54488-3122-4064-8D5D-AF91DA5437AC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Keyword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</a:p>
          <a:p>
            <a:pPr>
              <a:defRPr/>
            </a:pPr>
            <a:r>
              <a:rPr lang="en-US" altLang="en-US" dirty="0"/>
              <a:t>Operator overloading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434288-8C76-4645-AB2C-AB78B06CAC31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Operator Overloading?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generalization of function overloading</a:t>
            </a:r>
          </a:p>
          <a:p>
            <a:r>
              <a:rPr lang="en-US" altLang="en-US"/>
              <a:t>An extension to C++ standard operators to define how they should work with user-defined types such as classes</a:t>
            </a:r>
          </a:p>
          <a:p>
            <a:endParaRPr lang="en-US" altLang="en-US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5721C7-9C86-4E57-B5A0-E1FF7859E19A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Overload Operators?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Improves readability</a:t>
            </a:r>
          </a:p>
          <a:p>
            <a:r>
              <a:rPr lang="en-US" altLang="en-US"/>
              <a:t>Allows for a more natural way to implement code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A603CB-1F91-465C-8A1A-7E391FAA3FAF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 and Restrictions on Operator Overloading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precedence of an operator cannot be changed</a:t>
            </a:r>
          </a:p>
          <a:p>
            <a:r>
              <a:rPr lang="en-US" altLang="en-US"/>
              <a:t>The associativity of an operator cannot be changed, i.e. left-to-right or right-to-left</a:t>
            </a:r>
          </a:p>
          <a:p>
            <a:r>
              <a:rPr lang="en-US" altLang="en-US"/>
              <a:t>The “arity” of an operator cannot be changed, i.e. if the operator accepts one operand (unary) or two operands (binary)</a:t>
            </a:r>
          </a:p>
          <a:p>
            <a:r>
              <a:rPr lang="en-US" altLang="en-US"/>
              <a:t>Only existing operators may be overloaded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36738C-B023-43CC-9582-83CD80B574EE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Operators Cannot be Overloaded?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.</a:t>
            </a:r>
          </a:p>
          <a:p>
            <a:r>
              <a:rPr lang="en-US" altLang="en-US"/>
              <a:t>.* (pointer to member)</a:t>
            </a:r>
          </a:p>
          <a:p>
            <a:r>
              <a:rPr lang="en-US" altLang="en-US"/>
              <a:t>::</a:t>
            </a:r>
          </a:p>
          <a:p>
            <a:r>
              <a:rPr lang="en-US" altLang="en-US"/>
              <a:t>?: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92F62B-AB3D-4A9A-8BC9-FEA2AB339B27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 Class ComplexNumber’s Add 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Let’s write the definition for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add() </a:t>
            </a:r>
            <a:r>
              <a:rPr lang="en-US" dirty="0">
                <a:cs typeface="Courier New" panose="02070309020205020404" pitchFamily="49" charset="0"/>
              </a:rPr>
              <a:t>member </a:t>
            </a:r>
            <a:r>
              <a:rPr lang="en-US" dirty="0"/>
              <a:t>function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Prototype: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add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&amp;operand);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// Definition – notice the binary scope resolution operator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::add 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&amp;operand)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// This adds the real part of the “operand” object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// to the real part of the object that invokes the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// call to the function; it also adds the imaginary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// parts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 // Declare local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// Recall we use the dot member operator (.) to access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// members of a class; no dot (.) denotes accessing the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// instantiated object’s members; note we don’t have to apply “special”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// operators to access an object passed by reference!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result.mRealPart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mRealPart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operand.mRealPart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result.mImaginaryPart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mImaginaryPart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operand.mImaginaryPart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 // Don’t want to pass back by reference; cause undefined behavior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result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6B9CA1-D03D-4857-8B06-4880D308748D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We Can Replace Add () by Overloading + (Using a Friend Function)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267200"/>
          </a:xfrm>
        </p:spPr>
        <p:txBody>
          <a:bodyPr/>
          <a:lstStyle/>
          <a:p>
            <a:pPr>
              <a:defRPr/>
            </a:pPr>
            <a:r>
              <a:rPr lang="en-US" dirty="0"/>
              <a:t>Let’s write a function to overload the binary + operator; this function is a </a:t>
            </a:r>
            <a:r>
              <a:rPr lang="en-US" i="1" dirty="0"/>
              <a:t>non-member</a:t>
            </a:r>
            <a:r>
              <a:rPr lang="en-US" dirty="0"/>
              <a:t> function, but is a friend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Prototype: friend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operator+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&amp;lhs,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Definition – notice the operator is not preceded by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::, because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it’s a non-member operator. Made this function a friend of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to efficiently access the private data members of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operator+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&amp;lhs,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 // Declare local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result.mRealPart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lhs.mRealPart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rhs.mRealPart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result.mImaginaryPart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lhs.mImaginaryPart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rhs.mImaginaryPart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 // Don’t want to pass back by reference; cause undefined behavior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result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O’Fallon, J. </a:t>
            </a:r>
            <a:r>
              <a:rPr lang="en-US" altLang="en-US" sz="1400" dirty="0" err="1"/>
              <a:t>Hagemeister</a:t>
            </a:r>
            <a:endParaRPr lang="en-US" altLang="en-US" sz="14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E67EB3-1648-4D74-9082-4A234051BC53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We Can Replace Add () by Overloading + (without Using a Friend Function)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4196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Let’s write a function to overload the binary + operator; this function is a </a:t>
            </a:r>
            <a:r>
              <a:rPr lang="en-US" sz="2400" i="1" dirty="0"/>
              <a:t>non-member</a:t>
            </a:r>
            <a:r>
              <a:rPr lang="en-US" sz="2400" dirty="0"/>
              <a:t> function, but is NOT a friend of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Prototype: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operator+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&amp;lhs, 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Definition – notice the operator is not preceded by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::, because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it’s a non-member operator. This function is NOT a friend of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Need to use setters/getters now!</a:t>
            </a:r>
          </a:p>
          <a:p>
            <a:pPr marL="0" indent="0">
              <a:buNone/>
              <a:defRPr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operator+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&amp;lhs,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 // Declare local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ComplexNumber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result.setRealPart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lhs.getRealPart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rhs.getRealPart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result.setImaginaryPart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lhs.getImaginaryPart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rhs.getImaginaryPart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 // Don’t want to pass back by reference; cause undefined behavior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result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79237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2207</TotalTime>
  <Words>630</Words>
  <Application>Microsoft Office PowerPoint</Application>
  <PresentationFormat>On-screen Show (4:3)</PresentationFormat>
  <Paragraphs>118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Times New Roman</vt:lpstr>
      <vt:lpstr>Wingdings</vt:lpstr>
      <vt:lpstr>Custom Design</vt:lpstr>
      <vt:lpstr>Capsules</vt:lpstr>
      <vt:lpstr>(7 - 1) Operator Overloading D &amp; D Chapter 10</vt:lpstr>
      <vt:lpstr>Key Concepts</vt:lpstr>
      <vt:lpstr>What is Operator Overloading?</vt:lpstr>
      <vt:lpstr>Why Overload Operators?</vt:lpstr>
      <vt:lpstr>Rules and Restrictions on Operator Overloading</vt:lpstr>
      <vt:lpstr>Which Operators Cannot be Overloaded?</vt:lpstr>
      <vt:lpstr>Recall Class ComplexNumber’s Add () Function</vt:lpstr>
      <vt:lpstr>We Can Replace Add () by Overloading + (Using a Friend Function)</vt:lpstr>
      <vt:lpstr>We Can Replace Add () by Overloading + (without Using a Friend Function)</vt:lpstr>
      <vt:lpstr>Why Non-Member Overloaded Operators?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(7 - 1) Operator Overloading D &amp; D Chapter 10</dc:title>
  <dc:creator>A. O'Fallon, J. Hagemeister</dc:creator>
  <cp:lastModifiedBy>auser</cp:lastModifiedBy>
  <cp:revision>324</cp:revision>
  <dcterms:created xsi:type="dcterms:W3CDTF">2004-08-17T18:03:10Z</dcterms:created>
  <dcterms:modified xsi:type="dcterms:W3CDTF">2024-02-14T18:47:41Z</dcterms:modified>
</cp:coreProperties>
</file>