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0"/>
  </p:notesMasterIdLst>
  <p:handoutMasterIdLst>
    <p:handoutMasterId r:id="rId11"/>
  </p:handoutMasterIdLst>
  <p:sldIdLst>
    <p:sldId id="256" r:id="rId3"/>
    <p:sldId id="350" r:id="rId4"/>
    <p:sldId id="351" r:id="rId5"/>
    <p:sldId id="352" r:id="rId6"/>
    <p:sldId id="353" r:id="rId7"/>
    <p:sldId id="326" r:id="rId8"/>
    <p:sldId id="33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45F1FA-0BE2-4F27-A7BC-421654A03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07C146-A666-4648-8D4B-D507C8B4A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713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A0C97A-5871-4B61-ABAC-547B820021B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976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Cpt S 422 by Andrew O'Fallon Washington State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0C6D6-3BAB-417E-8710-8D08C1B23BA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A8F6AB-9CA2-48FD-A6DA-A1DD271D8F3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533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03A80B-568F-4AEF-8BE8-5E3272685463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860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160A-0F67-40ED-9683-4DF6836FD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70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DA3AB-4BDC-40A9-9BC1-60CA5512E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31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167E-5B0F-4867-B3F2-B7EF1ABB6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521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4855A60-0CF2-446D-9EBA-2C82572D8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51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DE7CE-16E0-4935-BAF3-6F109F2EA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108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845DA-E895-42DA-A29C-A14D3A8D81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379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2DBEF-A09F-4EB6-A35E-85F1F20C8E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95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2DF3-77D0-48A2-A996-362B481D1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151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E840-CD7E-4C70-9C0E-9546831F52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594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DC64D-211E-43DF-8216-8FDA8F301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837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015A-D1D6-4145-A746-D2084EECA9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5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82D51-04CD-41DA-82DB-173133B6AF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732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0237-6FB0-432B-80D2-69CA3120C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151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49AD4-B737-4F0E-888E-C2E884C50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978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6CE86-7DC5-41FC-BA50-7D9E03A7E6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CE99-64B3-4289-A7C5-54F6D779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99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915E3-787C-46A8-B0AE-1BC2E3189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42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7CD1D-6969-4A6D-BDAB-CD33189D3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85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35C80-71FF-42EE-9BFA-C17CB27DC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4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9DC1-004A-4638-804E-27AD9D2C1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11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9A54-E673-440C-843F-3572959101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05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4B4E2-1E86-481B-BA2F-F99DC97C0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30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92D9ABB-61F8-42B4-8A4E-A81BE10E2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A4005623-99AA-4CAA-A9D9-D2443463F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swtestingconcepts/home/what-is-software-test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Introduction to Testing</a:t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Instructor - Andrew S. O’Fallon</a:t>
            </a:r>
          </a:p>
          <a:p>
            <a:pPr eaLnBrk="1" hangingPunct="1"/>
            <a:r>
              <a:rPr lang="en-US" altLang="en-US" sz="2400" dirty="0" err="1" smtClean="0"/>
              <a:t>CptS</a:t>
            </a:r>
            <a:r>
              <a:rPr lang="en-US" altLang="en-US" sz="2400" dirty="0" smtClean="0"/>
              <a:t> </a:t>
            </a:r>
            <a:r>
              <a:rPr lang="en-US" altLang="en-US" sz="2400" smtClean="0"/>
              <a:t>122 </a:t>
            </a:r>
          </a:p>
          <a:p>
            <a:pPr eaLnBrk="1" hangingPunct="1"/>
            <a:r>
              <a:rPr lang="en-US" altLang="en-US" sz="2400" smtClean="0"/>
              <a:t>Washington </a:t>
            </a:r>
            <a:r>
              <a:rPr lang="en-US" altLang="en-US" sz="2400" dirty="0" smtClean="0"/>
              <a:t>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Testing</a:t>
            </a:r>
          </a:p>
          <a:p>
            <a:r>
              <a:rPr lang="en-US" altLang="en-US" dirty="0" smtClean="0"/>
              <a:t>Test Case</a:t>
            </a:r>
          </a:p>
          <a:p>
            <a:r>
              <a:rPr lang="en-US" altLang="en-US" dirty="0" smtClean="0"/>
              <a:t>Test Driver</a:t>
            </a:r>
          </a:p>
          <a:p>
            <a:endParaRPr lang="en-US" alt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32F31E-83FD-4E38-8DD2-759462112C0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CB1C-355D-4027-B4E8-D37A3AB6999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 Defined Formally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The definition of testing according to the </a:t>
            </a:r>
            <a:r>
              <a:rPr lang="en-US" sz="1800" dirty="0" smtClean="0"/>
              <a:t>standard </a:t>
            </a:r>
            <a:r>
              <a:rPr lang="en-US" sz="1800" dirty="0"/>
              <a:t>is that testing is the process of </a:t>
            </a:r>
            <a:r>
              <a:rPr lang="en-US" sz="1800" dirty="0" smtClean="0"/>
              <a:t>analyzing </a:t>
            </a:r>
            <a:r>
              <a:rPr lang="en-US" sz="1800" dirty="0"/>
              <a:t>a software item to detect the differences between existing and required conditions (that is defects/errors/bugs) and to evaluate the features of the software </a:t>
            </a:r>
            <a:r>
              <a:rPr lang="en-US" sz="1800" dirty="0" smtClean="0"/>
              <a:t>item (ANSI/IEEE STD 1059</a:t>
            </a:r>
            <a:r>
              <a:rPr lang="en-US" sz="1800" dirty="0"/>
              <a:t>) courtesy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sites.google.com/site/swtestingconcepts/home/what-is-software-testing</a:t>
            </a:r>
            <a:endParaRPr lang="en-US" sz="1800" dirty="0" smtClean="0"/>
          </a:p>
          <a:p>
            <a:r>
              <a:rPr lang="en-US" altLang="en-US" sz="1800" smtClean="0"/>
              <a:t>The </a:t>
            </a:r>
            <a:r>
              <a:rPr lang="en-US" altLang="en-US" sz="1800" dirty="0"/>
              <a:t>process of operating a system or component under specified conditions, observing or recording the results, and making an evaluation of some aspect of the system or component (IEEE/ANSI STD 610.12-1990)</a:t>
            </a:r>
          </a:p>
          <a:p>
            <a:r>
              <a:rPr lang="en-US" altLang="en-US" sz="1800" dirty="0"/>
              <a:t>The process of analyzing a software item to detect the difference between existing and required conditions (that is, BUGS) and to evaluate the features of the software items (IEEE/ANSI STD 829-1983)</a:t>
            </a:r>
          </a:p>
          <a:p>
            <a:r>
              <a:rPr lang="en-US" altLang="en-US" sz="1800" dirty="0"/>
              <a:t>Testing can only detect the presence of defects it cannot prove that an application is free of defects</a:t>
            </a:r>
          </a:p>
        </p:txBody>
      </p:sp>
    </p:spTree>
    <p:extLst>
      <p:ext uri="{BB962C8B-B14F-4D97-AF65-F5344CB8AC3E}">
        <p14:creationId xmlns:p14="http://schemas.microsoft.com/office/powerpoint/2010/main" val="144074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A test case specifies the state and environment, test inputs and conditions, and expected result for the unit/function/system under </a:t>
            </a:r>
            <a:r>
              <a:rPr lang="en-US" sz="2400" b="1" dirty="0" smtClean="0"/>
              <a:t>test</a:t>
            </a:r>
          </a:p>
          <a:p>
            <a:r>
              <a:rPr lang="en-US" sz="2400" b="1" dirty="0" smtClean="0"/>
              <a:t>The </a:t>
            </a:r>
            <a:r>
              <a:rPr lang="en-US" sz="2400" b="1" dirty="0"/>
              <a:t>goal of the test case is to determine if the unit/function/system satisfies requirements or works as </a:t>
            </a:r>
            <a:r>
              <a:rPr lang="en-US" sz="2400" b="1" dirty="0" smtClean="0"/>
              <a:t>intended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DE7CE-16E0-4935-BAF3-6F109F2EAF5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36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 Driver?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test </a:t>
            </a:r>
            <a:r>
              <a:rPr lang="en-US" b="1" dirty="0"/>
              <a:t>driver is a function or utility program that applies test cases to the unit/function/system under </a:t>
            </a:r>
            <a:r>
              <a:rPr lang="en-US" b="1" dirty="0" smtClean="0"/>
              <a:t>test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DE7CE-16E0-4935-BAF3-6F109F2EAF5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29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E668EB-AFAD-4E57-92C9-0DE52A51139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 smtClean="0"/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P.J. </a:t>
            </a:r>
            <a:r>
              <a:rPr lang="en-US" altLang="en-US" dirty="0" err="1" smtClean="0"/>
              <a:t>Deitel</a:t>
            </a:r>
            <a:r>
              <a:rPr lang="en-US" altLang="en-US" dirty="0" smtClean="0"/>
              <a:t> &amp; H.M. </a:t>
            </a:r>
            <a:r>
              <a:rPr lang="en-US" altLang="en-US" dirty="0" err="1" smtClean="0"/>
              <a:t>Deitel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C++: How to Program</a:t>
            </a:r>
            <a:r>
              <a:rPr lang="en-US" altLang="en-US" dirty="0" smtClean="0"/>
              <a:t> (9th ed.), Prentice Hall, 2014</a:t>
            </a:r>
          </a:p>
          <a:p>
            <a:pPr eaLnBrk="1" hangingPunct="1"/>
            <a:r>
              <a:rPr lang="en-US" altLang="en-US" dirty="0" smtClean="0"/>
              <a:t>J.R. </a:t>
            </a:r>
            <a:r>
              <a:rPr lang="en-US" altLang="en-US" dirty="0" err="1" smtClean="0"/>
              <a:t>Hanly</a:t>
            </a:r>
            <a:r>
              <a:rPr lang="en-US" altLang="en-US" dirty="0" smtClean="0"/>
              <a:t> &amp; E.B. </a:t>
            </a:r>
            <a:r>
              <a:rPr lang="en-US" altLang="en-US" dirty="0" err="1" smtClean="0"/>
              <a:t>Koffman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Problem Solving and Program Design in C (7</a:t>
            </a:r>
            <a:r>
              <a:rPr lang="en-US" altLang="en-US" i="1" baseline="30000" dirty="0" smtClean="0"/>
              <a:t>th</a:t>
            </a:r>
            <a:r>
              <a:rPr lang="en-US" altLang="en-US" i="1" dirty="0" smtClean="0"/>
              <a:t> Ed.)</a:t>
            </a:r>
            <a:r>
              <a:rPr lang="en-US" altLang="en-US" dirty="0" smtClean="0"/>
              <a:t>, Addison-Wesley, 2013</a:t>
            </a:r>
          </a:p>
          <a:p>
            <a:pPr eaLnBrk="1" hangingPunct="1"/>
            <a:r>
              <a:rPr lang="en-US" altLang="en-US" dirty="0"/>
              <a:t>Roger Pressman, </a:t>
            </a:r>
            <a:r>
              <a:rPr lang="en-US" altLang="en-US" i="1" dirty="0"/>
              <a:t>Software Engineering: A Practitioner’s Approach</a:t>
            </a:r>
            <a:r>
              <a:rPr lang="en-US" altLang="en-US" dirty="0"/>
              <a:t> (fifth edition), McGraw-Hill, 2001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05EFD5-6F81-46FE-9359-386272977E9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 smtClean="0"/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Collaborators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3"/>
              </a:rPr>
              <a:t>Jack Hagemeister</a:t>
            </a: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2006</TotalTime>
  <Words>372</Words>
  <Application>Microsoft Office PowerPoint</Application>
  <PresentationFormat>On-screen Show (4:3)</PresentationFormat>
  <Paragraphs>43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Custom Design</vt:lpstr>
      <vt:lpstr>Capsules</vt:lpstr>
      <vt:lpstr>Introduction to Testing </vt:lpstr>
      <vt:lpstr>Key Concepts</vt:lpstr>
      <vt:lpstr>Testing Defined Formally</vt:lpstr>
      <vt:lpstr>What is a Test Case?</vt:lpstr>
      <vt:lpstr>What is a Test Driver?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A. O'Fallon, J. Hagemeister</dc:creator>
  <cp:lastModifiedBy>auser</cp:lastModifiedBy>
  <cp:revision>310</cp:revision>
  <dcterms:created xsi:type="dcterms:W3CDTF">2004-08-17T18:03:10Z</dcterms:created>
  <dcterms:modified xsi:type="dcterms:W3CDTF">2024-02-05T17:44:11Z</dcterms:modified>
</cp:coreProperties>
</file>