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6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04" y="-5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D470-3767-3B41-8928-06B4C881AF9F}" type="datetimeFigureOut">
              <a:rPr lang="en-US" smtClean="0"/>
              <a:t>3/4/14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E7DB-B0C0-3148-AD62-DD1BD557C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64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D470-3767-3B41-8928-06B4C881AF9F}" type="datetimeFigureOut">
              <a:rPr lang="en-US" smtClean="0"/>
              <a:t>3/4/14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E7DB-B0C0-3148-AD62-DD1BD557C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948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D470-3767-3B41-8928-06B4C881AF9F}" type="datetimeFigureOut">
              <a:rPr lang="en-US" smtClean="0"/>
              <a:t>3/4/14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E7DB-B0C0-3148-AD62-DD1BD557C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80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D470-3767-3B41-8928-06B4C881AF9F}" type="datetimeFigureOut">
              <a:rPr lang="en-US" smtClean="0"/>
              <a:t>3/4/14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E7DB-B0C0-3148-AD62-DD1BD557C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49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D470-3767-3B41-8928-06B4C881AF9F}" type="datetimeFigureOut">
              <a:rPr lang="en-US" smtClean="0"/>
              <a:t>3/4/14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E7DB-B0C0-3148-AD62-DD1BD557C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670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D470-3767-3B41-8928-06B4C881AF9F}" type="datetimeFigureOut">
              <a:rPr lang="en-US" smtClean="0"/>
              <a:t>3/4/14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E7DB-B0C0-3148-AD62-DD1BD557C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95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D470-3767-3B41-8928-06B4C881AF9F}" type="datetimeFigureOut">
              <a:rPr lang="en-US" smtClean="0"/>
              <a:t>3/4/14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E7DB-B0C0-3148-AD62-DD1BD557C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1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D470-3767-3B41-8928-06B4C881AF9F}" type="datetimeFigureOut">
              <a:rPr lang="en-US" smtClean="0"/>
              <a:t>3/4/14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E7DB-B0C0-3148-AD62-DD1BD557C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45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D470-3767-3B41-8928-06B4C881AF9F}" type="datetimeFigureOut">
              <a:rPr lang="en-US" smtClean="0"/>
              <a:t>3/4/14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E7DB-B0C0-3148-AD62-DD1BD557C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93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D470-3767-3B41-8928-06B4C881AF9F}" type="datetimeFigureOut">
              <a:rPr lang="en-US" smtClean="0"/>
              <a:t>3/4/14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E7DB-B0C0-3148-AD62-DD1BD557C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258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D470-3767-3B41-8928-06B4C881AF9F}" type="datetimeFigureOut">
              <a:rPr lang="en-US" smtClean="0"/>
              <a:t>3/4/14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E7DB-B0C0-3148-AD62-DD1BD557C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4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6D470-3767-3B41-8928-06B4C881AF9F}" type="datetimeFigureOut">
              <a:rPr lang="en-US" smtClean="0"/>
              <a:t>3/4/14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2E7DB-B0C0-3148-AD62-DD1BD557C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673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 driver on road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244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88" y="197422"/>
            <a:ext cx="8842049" cy="274215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332" y="3449672"/>
            <a:ext cx="8897105" cy="193536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10927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Teams</a:t>
            </a:r>
          </a:p>
          <a:p>
            <a:r>
              <a:rPr lang="en-US" dirty="0" smtClean="0"/>
              <a:t>Topic</a:t>
            </a:r>
          </a:p>
          <a:p>
            <a:pPr lvl="1"/>
            <a:r>
              <a:rPr lang="en-US" dirty="0" smtClean="0"/>
              <a:t>Like presentation</a:t>
            </a:r>
          </a:p>
          <a:p>
            <a:pPr lvl="1"/>
            <a:r>
              <a:rPr lang="en-US" dirty="0" smtClean="0"/>
              <a:t>Class paper</a:t>
            </a:r>
          </a:p>
          <a:p>
            <a:pPr lvl="1"/>
            <a:r>
              <a:rPr lang="en-US" dirty="0" smtClean="0"/>
              <a:t>Possible to submit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300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Deploying RL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small group: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Pick an application a consumer might want an agent/robot to learn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would the consumer need to specify?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this reasonable?</a:t>
            </a:r>
          </a:p>
        </p:txBody>
      </p:sp>
    </p:spTree>
    <p:extLst>
      <p:ext uri="{BB962C8B-B14F-4D97-AF65-F5344CB8AC3E}">
        <p14:creationId xmlns:p14="http://schemas.microsoft.com/office/powerpoint/2010/main" val="616124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Deployed RL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Learning, not just sending out a policy!</a:t>
            </a:r>
          </a:p>
          <a:p>
            <a:endParaRPr lang="en-US" dirty="0" smtClean="0"/>
          </a:p>
          <a:p>
            <a:r>
              <a:rPr lang="en-US" dirty="0" smtClean="0"/>
              <a:t>IRL / Apprenticeship Learning</a:t>
            </a:r>
          </a:p>
          <a:p>
            <a:r>
              <a:rPr lang="en-US" dirty="0" err="1" smtClean="0"/>
              <a:t>LfD</a:t>
            </a:r>
            <a:endParaRPr lang="en-US" dirty="0" smtClean="0"/>
          </a:p>
          <a:p>
            <a:r>
              <a:rPr lang="en-US" dirty="0" err="1" smtClean="0"/>
              <a:t>LfF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846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63</Words>
  <Application>Microsoft Macintosh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Final Project</vt:lpstr>
      <vt:lpstr>Deploying RL</vt:lpstr>
      <vt:lpstr>Deployed RL</vt:lpstr>
    </vt:vector>
  </TitlesOfParts>
  <Company>Lafayette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Taylor</dc:creator>
  <cp:lastModifiedBy>Matthew Taylor</cp:lastModifiedBy>
  <cp:revision>5</cp:revision>
  <dcterms:created xsi:type="dcterms:W3CDTF">2014-03-04T19:23:22Z</dcterms:created>
  <dcterms:modified xsi:type="dcterms:W3CDTF">2014-03-04T21:45:12Z</dcterms:modified>
</cp:coreProperties>
</file>