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49" r:id="rId3"/>
    <p:sldId id="317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9821" autoAdjust="0"/>
  </p:normalViewPr>
  <p:slideViewPr>
    <p:cSldViewPr>
      <p:cViewPr>
        <p:scale>
          <a:sx n="140" d="100"/>
          <a:sy n="140" d="100"/>
        </p:scale>
        <p:origin x="-216" y="-1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09FDD-30D5-4C70-9FDC-9AD62E5AD187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54B6C-4089-4C2A-8920-A7F189F84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4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53C406F-A7E7-47DA-9FE1-6771CEBB572B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8704B-88A3-4061-B4A3-57E438D2F1A5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0D17E-168C-40BF-9C7B-F76E7197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Choosing a good </a:t>
            </a:r>
            <a:r>
              <a:rPr lang="en-US" dirty="0" err="1" smtClean="0"/>
              <a:t>λ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Sarsa</a:t>
            </a:r>
            <a:r>
              <a:rPr lang="en-US" dirty="0" smtClean="0"/>
              <a:t>(</a:t>
            </a:r>
            <a:r>
              <a:rPr lang="en-US" dirty="0" err="1" smtClean="0"/>
              <a:t>λ</a:t>
            </a:r>
            <a:r>
              <a:rPr lang="en-US" dirty="0" smtClean="0"/>
              <a:t>) looks all the way to the end of the episode in its backup?</a:t>
            </a:r>
          </a:p>
          <a:p>
            <a:r>
              <a:rPr lang="en-US" dirty="0" smtClean="0"/>
              <a:t>On-line vs. Off-line updating (vs. On-Policy vs. Off-Policy)</a:t>
            </a:r>
          </a:p>
          <a:p>
            <a:r>
              <a:rPr lang="en-US" dirty="0" smtClean="0"/>
              <a:t>Forward vs. Backward 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7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of </a:t>
            </a:r>
            <a:r>
              <a:rPr lang="en-US" dirty="0" err="1" smtClean="0"/>
              <a:t>λ</a:t>
            </a:r>
            <a:r>
              <a:rPr lang="en-US" dirty="0" smtClean="0"/>
              <a:t>-return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75" y="1483991"/>
            <a:ext cx="7181319" cy="51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7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with TD(0) and MC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8" y="1570056"/>
            <a:ext cx="7529401" cy="52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0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9144000" cy="57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9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02"/>
            <a:ext cx="8229600" cy="1143000"/>
          </a:xfrm>
        </p:spPr>
        <p:txBody>
          <a:bodyPr/>
          <a:lstStyle/>
          <a:p>
            <a:r>
              <a:rPr lang="en-US" dirty="0" smtClean="0"/>
              <a:t>Backward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38" y="984422"/>
            <a:ext cx="7696413" cy="47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1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" y="1659408"/>
            <a:ext cx="9144000" cy="4441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6" y="274638"/>
            <a:ext cx="9081834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Book shows forward and backward views are actually equivalent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953747" y="2060287"/>
            <a:ext cx="968019" cy="532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15253" y="2686365"/>
            <a:ext cx="2557700" cy="364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4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On-line, Tabular TD(</a:t>
            </a:r>
            <a:r>
              <a:rPr lang="en-US" dirty="0" err="1" smtClean="0"/>
              <a:t>λ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27" y="1476633"/>
            <a:ext cx="7483271" cy="499416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133574" y="5171289"/>
            <a:ext cx="825924" cy="8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4982" y="4451961"/>
            <a:ext cx="825924" cy="8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33574" y="5482108"/>
            <a:ext cx="825924" cy="8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2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rule:</a:t>
            </a:r>
          </a:p>
          <a:p>
            <a:endParaRPr lang="en-US" dirty="0"/>
          </a:p>
          <a:p>
            <a:r>
              <a:rPr lang="en-US" dirty="0" smtClean="0"/>
              <a:t>As before, </a:t>
            </a:r>
            <a:r>
              <a:rPr lang="en-US" dirty="0" err="1" smtClean="0"/>
              <a:t>λ</a:t>
            </a:r>
            <a:r>
              <a:rPr lang="en-US" dirty="0" smtClean="0"/>
              <a:t> = 0 means TD(0)</a:t>
            </a:r>
          </a:p>
          <a:p>
            <a:r>
              <a:rPr lang="en-US" dirty="0" smtClean="0"/>
              <a:t>Now, when </a:t>
            </a:r>
            <a:r>
              <a:rPr lang="en-US" dirty="0" err="1" smtClean="0"/>
              <a:t>λ</a:t>
            </a:r>
            <a:r>
              <a:rPr lang="en-US" dirty="0" smtClean="0"/>
              <a:t> = 1, you get MC, but</a:t>
            </a:r>
          </a:p>
          <a:p>
            <a:pPr lvl="1"/>
            <a:r>
              <a:rPr lang="en-US" dirty="0" smtClean="0"/>
              <a:t>Can apply to continuing tasks</a:t>
            </a:r>
          </a:p>
          <a:p>
            <a:pPr lvl="1"/>
            <a:r>
              <a:rPr lang="en-US" dirty="0" smtClean="0"/>
              <a:t>Works incrementally and on-line!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810" y="1337590"/>
            <a:ext cx="43688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1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Control: </a:t>
            </a:r>
            <a:r>
              <a:rPr lang="en-US" dirty="0" err="1" smtClean="0"/>
              <a:t>Sarsa</a:t>
            </a:r>
            <a:r>
              <a:rPr lang="en-US" dirty="0" smtClean="0"/>
              <a:t>(</a:t>
            </a:r>
            <a:r>
              <a:rPr lang="en-US" dirty="0" err="1" smtClean="0"/>
              <a:t>λ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551222"/>
            <a:ext cx="9144000" cy="5095914"/>
            <a:chOff x="0" y="1551222"/>
            <a:chExt cx="9144000" cy="50959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51222"/>
              <a:ext cx="9144000" cy="509591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181600" y="4724400"/>
              <a:ext cx="914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545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Gridworld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900"/>
            <a:ext cx="9144000" cy="28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Watkin’s</a:t>
            </a:r>
            <a:r>
              <a:rPr lang="en-US" dirty="0" smtClean="0"/>
              <a:t> Q(</a:t>
            </a:r>
            <a:r>
              <a:rPr lang="en-US" dirty="0" err="1" smtClean="0"/>
              <a:t>λ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isn’t Q-learning as easy as </a:t>
            </a:r>
            <a:r>
              <a:rPr lang="en-US" dirty="0" err="1" smtClean="0"/>
              <a:t>Sarsa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7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30" y="1802750"/>
            <a:ext cx="5195098" cy="470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6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Watkin’s</a:t>
            </a:r>
            <a:r>
              <a:rPr lang="en-US" dirty="0" smtClean="0"/>
              <a:t> Q(</a:t>
            </a:r>
            <a:r>
              <a:rPr lang="en-US" dirty="0" err="1" smtClean="0"/>
              <a:t>λ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79"/>
            <a:ext cx="8229600" cy="4525963"/>
          </a:xfrm>
        </p:spPr>
        <p:txBody>
          <a:bodyPr/>
          <a:lstStyle/>
          <a:p>
            <a:r>
              <a:rPr lang="en-US" dirty="0" smtClean="0"/>
              <a:t>Why isn’t Q-learning as easy as </a:t>
            </a:r>
            <a:r>
              <a:rPr lang="en-US" dirty="0" err="1" smtClean="0"/>
              <a:t>Sarsa</a:t>
            </a:r>
            <a:r>
              <a:rPr lang="en-US" dirty="0" smtClean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2032000"/>
            <a:ext cx="77216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7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N-step TD Prediction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73" y="1767227"/>
            <a:ext cx="6983621" cy="48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4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47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9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0"/>
            <a:ext cx="9144000" cy="35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4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100"/>
            <a:ext cx="9144000" cy="320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7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4084"/>
            <a:ext cx="3046775" cy="5362146"/>
          </a:xfrm>
        </p:spPr>
        <p:txBody>
          <a:bodyPr/>
          <a:lstStyle/>
          <a:p>
            <a:r>
              <a:rPr lang="en-US" dirty="0" smtClean="0"/>
              <a:t>19-state random walk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75" y="701562"/>
            <a:ext cx="5928108" cy="6156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7556" y="106567"/>
            <a:ext cx="5008830" cy="799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8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7841" cy="4829314"/>
          </a:xfrm>
        </p:spPr>
        <p:txBody>
          <a:bodyPr/>
          <a:lstStyle/>
          <a:p>
            <a:r>
              <a:rPr lang="en-US" dirty="0" smtClean="0"/>
              <a:t>n-step method is simple version of TD(</a:t>
            </a:r>
            <a:r>
              <a:rPr lang="en-US" dirty="0" err="1" smtClean="0"/>
              <a:t>λ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Example: backup average of 2-step and 4-step returns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684" y="1074546"/>
            <a:ext cx="1781216" cy="57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9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2769" y="195372"/>
            <a:ext cx="8229600" cy="1143000"/>
          </a:xfrm>
        </p:spPr>
        <p:txBody>
          <a:bodyPr/>
          <a:lstStyle/>
          <a:p>
            <a:r>
              <a:rPr lang="en-US" dirty="0" smtClean="0"/>
              <a:t>Forward View, TD(</a:t>
            </a:r>
            <a:r>
              <a:rPr lang="en-US" dirty="0" err="1" smtClean="0"/>
              <a:t>λ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7" y="1600200"/>
            <a:ext cx="4626951" cy="4525963"/>
          </a:xfrm>
        </p:spPr>
        <p:txBody>
          <a:bodyPr/>
          <a:lstStyle/>
          <a:p>
            <a:r>
              <a:rPr lang="en-US" dirty="0" smtClean="0"/>
              <a:t>Weigh all n-step return backups by λ</a:t>
            </a:r>
            <a:r>
              <a:rPr lang="en-US" baseline="30000" dirty="0" smtClean="0"/>
              <a:t>n-1 </a:t>
            </a:r>
          </a:p>
          <a:p>
            <a:pPr marL="0" indent="0">
              <a:buNone/>
            </a:pPr>
            <a:r>
              <a:rPr lang="en-US" baseline="30000" dirty="0"/>
              <a:t> </a:t>
            </a:r>
            <a:r>
              <a:rPr lang="en-US" baseline="30000" dirty="0" smtClean="0"/>
              <a:t>    </a:t>
            </a:r>
            <a:r>
              <a:rPr lang="en-US" dirty="0" smtClean="0"/>
              <a:t>(time since visitation)</a:t>
            </a:r>
          </a:p>
          <a:p>
            <a:r>
              <a:rPr lang="en-US" dirty="0" err="1" smtClean="0"/>
              <a:t>λ</a:t>
            </a:r>
            <a:r>
              <a:rPr lang="en-US" dirty="0" smtClean="0"/>
              <a:t>-return:</a:t>
            </a:r>
          </a:p>
          <a:p>
            <a:endParaRPr lang="en-US" dirty="0"/>
          </a:p>
          <a:p>
            <a:r>
              <a:rPr lang="en-US" dirty="0" smtClean="0"/>
              <a:t>Backup using </a:t>
            </a:r>
            <a:r>
              <a:rPr lang="en-US" dirty="0" err="1" smtClean="0"/>
              <a:t>λ</a:t>
            </a:r>
            <a:r>
              <a:rPr lang="en-US" dirty="0" smtClean="0"/>
              <a:t>-return: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95" y="3694306"/>
            <a:ext cx="2842633" cy="843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57" y="5097431"/>
            <a:ext cx="3924825" cy="8103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21628" y="1323200"/>
            <a:ext cx="3942922" cy="4646745"/>
            <a:chOff x="4921628" y="1323200"/>
            <a:chExt cx="3942922" cy="46467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1628" y="1323200"/>
              <a:ext cx="3942922" cy="464674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133162" y="5159596"/>
              <a:ext cx="968019" cy="5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929" y="195372"/>
            <a:ext cx="2596884" cy="101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4069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3600</TotalTime>
  <Words>233</Words>
  <Application>Microsoft Macintosh PowerPoint</Application>
  <PresentationFormat>On-screen Show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blank</vt:lpstr>
      <vt:lpstr>Custom Design</vt:lpstr>
      <vt:lpstr>PowerPoint Presentation</vt:lpstr>
      <vt:lpstr>Unified View</vt:lpstr>
      <vt:lpstr>N-step TD Prediction</vt:lpstr>
      <vt:lpstr>PowerPoint Presentation</vt:lpstr>
      <vt:lpstr>Forward View</vt:lpstr>
      <vt:lpstr>Random Walk</vt:lpstr>
      <vt:lpstr>PowerPoint Presentation</vt:lpstr>
      <vt:lpstr>PowerPoint Presentation</vt:lpstr>
      <vt:lpstr>Forward View, TD(λ)</vt:lpstr>
      <vt:lpstr>Weighting of λ-return</vt:lpstr>
      <vt:lpstr>Relationship with TD(0) and MC</vt:lpstr>
      <vt:lpstr>PowerPoint Presentation</vt:lpstr>
      <vt:lpstr>Backward View</vt:lpstr>
      <vt:lpstr>Book shows forward and backward views are actually equivalent</vt:lpstr>
      <vt:lpstr>On-line, Tabular TD(λ)</vt:lpstr>
      <vt:lpstr>PowerPoint Presentation</vt:lpstr>
      <vt:lpstr>Control: Sarsa(λ)</vt:lpstr>
      <vt:lpstr>Gridworld Example</vt:lpstr>
      <vt:lpstr>Watkin’s Q(λ)</vt:lpstr>
      <vt:lpstr>Watkin’s Q(λ)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Taylor</dc:creator>
  <cp:lastModifiedBy>Matthew Taylor</cp:lastModifiedBy>
  <cp:revision>39</cp:revision>
  <dcterms:created xsi:type="dcterms:W3CDTF">2015-02-10T00:27:53Z</dcterms:created>
  <dcterms:modified xsi:type="dcterms:W3CDTF">2015-02-26T16:30:22Z</dcterms:modified>
</cp:coreProperties>
</file>