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7" autoAdjust="0"/>
    <p:restoredTop sz="99885" autoAdjust="0"/>
  </p:normalViewPr>
  <p:slideViewPr>
    <p:cSldViewPr snapToGrid="0" snapToObjects="1">
      <p:cViewPr varScale="1">
        <p:scale>
          <a:sx n="91" d="100"/>
          <a:sy n="91" d="100"/>
        </p:scale>
        <p:origin x="9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694C3-4EBC-1646-8652-B86A63E3FC92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D6149-A58C-8442-BC7E-F7A1A11B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2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9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3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6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7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8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7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2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2660-22F9-9747-9E7A-B89524E50BFD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FC587-0A1E-4145-9AF1-829E20553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0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6416"/>
            <a:ext cx="8229600" cy="1143000"/>
          </a:xfrm>
        </p:spPr>
        <p:txBody>
          <a:bodyPr/>
          <a:lstStyle/>
          <a:p>
            <a:r>
              <a:rPr lang="en-US" dirty="0"/>
              <a:t>Final Project Rubric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735" y="3987363"/>
            <a:ext cx="4839265" cy="271966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57546" y="614256"/>
            <a:ext cx="8765452" cy="20216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20: </a:t>
            </a:r>
            <a:r>
              <a:rPr lang="en-US" sz="2000" dirty="0">
                <a:solidFill>
                  <a:srgbClr val="FF0000"/>
                </a:solidFill>
              </a:rPr>
              <a:t>Fully explained </a:t>
            </a:r>
            <a:r>
              <a:rPr lang="en-US" sz="2000" dirty="0"/>
              <a:t>idea or question addressed (Why is it interesting? What’s the payoff if it works?)</a:t>
            </a:r>
          </a:p>
          <a:p>
            <a:pPr marL="0" indent="0">
              <a:buNone/>
            </a:pPr>
            <a:r>
              <a:rPr lang="en-US" sz="2000" dirty="0"/>
              <a:t>20: Experiments and/or theoretical work </a:t>
            </a:r>
            <a:r>
              <a:rPr lang="en-US" sz="2000" dirty="0">
                <a:solidFill>
                  <a:srgbClr val="FF0000"/>
                </a:solidFill>
              </a:rPr>
              <a:t>adequately addresses </a:t>
            </a:r>
            <a:r>
              <a:rPr lang="en-US" sz="2000" dirty="0"/>
              <a:t>idea/question</a:t>
            </a:r>
          </a:p>
          <a:p>
            <a:pPr marL="0" indent="0">
              <a:buNone/>
            </a:pPr>
            <a:r>
              <a:rPr lang="en-US" sz="2000" dirty="0"/>
              <a:t>20: </a:t>
            </a:r>
            <a:r>
              <a:rPr lang="en-US" sz="2000" dirty="0">
                <a:solidFill>
                  <a:srgbClr val="FF0000"/>
                </a:solidFill>
              </a:rPr>
              <a:t>Background &amp; Related Work </a:t>
            </a:r>
            <a:r>
              <a:rPr lang="en-US" sz="2000" dirty="0"/>
              <a:t>(Is it clear how this work is related to other things in the field? Is it clear what is/isn’t novel?)</a:t>
            </a:r>
          </a:p>
          <a:p>
            <a:pPr marL="0" indent="0">
              <a:buNone/>
            </a:pPr>
            <a:r>
              <a:rPr lang="en-US" sz="2000" dirty="0"/>
              <a:t>15: Conclusion and </a:t>
            </a:r>
            <a:r>
              <a:rPr lang="en-US" sz="2000" dirty="0">
                <a:solidFill>
                  <a:srgbClr val="FF0000"/>
                </a:solidFill>
              </a:rPr>
              <a:t>discussion of future work </a:t>
            </a:r>
            <a:r>
              <a:rPr lang="en-US" sz="2000" dirty="0"/>
              <a:t>(What are the next steps for you, or others, who are interested in this?)</a:t>
            </a:r>
          </a:p>
          <a:p>
            <a:pPr marL="0" indent="0">
              <a:buNone/>
            </a:pPr>
            <a:r>
              <a:rPr lang="en-US" sz="2000" dirty="0"/>
              <a:t>10: </a:t>
            </a:r>
            <a:r>
              <a:rPr lang="en-US" sz="2000" dirty="0">
                <a:solidFill>
                  <a:srgbClr val="FF0000"/>
                </a:solidFill>
              </a:rPr>
              <a:t>Writing quality </a:t>
            </a:r>
            <a:r>
              <a:rPr lang="en-US" sz="2000" dirty="0"/>
              <a:t>(scaled)</a:t>
            </a:r>
          </a:p>
          <a:p>
            <a:pPr marL="0" indent="0">
              <a:buNone/>
            </a:pPr>
            <a:r>
              <a:rPr lang="en-US" sz="2000" dirty="0"/>
              <a:t>10: </a:t>
            </a:r>
            <a:r>
              <a:rPr lang="en-US" sz="2000" dirty="0">
                <a:solidFill>
                  <a:srgbClr val="FF0000"/>
                </a:solidFill>
              </a:rPr>
              <a:t>Presentation quality </a:t>
            </a:r>
            <a:r>
              <a:rPr lang="en-US" sz="2000" dirty="0"/>
              <a:t>(Does this look like something you’d submit to a conference?)</a:t>
            </a:r>
          </a:p>
          <a:p>
            <a:pPr marL="0" indent="0">
              <a:buFont typeface="Arial"/>
              <a:buNone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57546" y="3667666"/>
            <a:ext cx="4187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6098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117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Final Project Rubric</vt:lpstr>
    </vt:vector>
  </TitlesOfParts>
  <Company>Lafayette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 Rubric</dc:title>
  <dc:creator>Matthew Taylor</dc:creator>
  <cp:lastModifiedBy>Taylor, Matthew Edmund</cp:lastModifiedBy>
  <cp:revision>17</cp:revision>
  <dcterms:created xsi:type="dcterms:W3CDTF">2014-04-29T15:14:50Z</dcterms:created>
  <dcterms:modified xsi:type="dcterms:W3CDTF">2017-04-13T18:54:30Z</dcterms:modified>
</cp:coreProperties>
</file>