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065127"/>
    <a:srgbClr val="096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64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7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8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8" Type="http://schemas.openxmlformats.org/officeDocument/2006/relationships/image" Target="../media/image2.jpeg"/><Relationship Id="rId9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849313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6553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12/6/15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505200"/>
            <a:ext cx="4343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-Improve speed of large builds by implementing parallel approach</a:t>
            </a:r>
          </a:p>
          <a:p>
            <a:pPr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-Provide scheduling for a parallel build</a:t>
            </a:r>
          </a:p>
          <a:p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-Encourage well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designed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“#include” hierarchy which will help speedup builds by reducing bottlenecks in the system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REFERENCES: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altLang="en-US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http</a:t>
            </a:r>
            <a:r>
              <a:rPr lang="en-US" alt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://google-engtools.blogspot.com/2011/09/build-in-cloud-distributing-build-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steps.html</a:t>
            </a:r>
          </a:p>
          <a:p>
            <a:pPr>
              <a:buFont typeface="Symbol" pitchFamily="-106" charset="2"/>
              <a:buNone/>
            </a:pPr>
            <a:endParaRPr lang="en-US" altLang="en-US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https</a:t>
            </a:r>
            <a:r>
              <a:rPr lang="en-US" alt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://randomascii.wordpress.com/2014/03/22/make-vc-compiles-fast-through-parallel-compilation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/</a:t>
            </a:r>
          </a:p>
          <a:p>
            <a:pPr>
              <a:buFont typeface="Symbol" pitchFamily="-106" charset="2"/>
              <a:buNone/>
            </a:pPr>
            <a:endParaRPr lang="en-US" altLang="en-US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44500" y="3516313"/>
            <a:ext cx="393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Input: Directed Acyclic Graph 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Output: Parallel Build Schedule</a:t>
            </a: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-Decrease build times when compared to a serial build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</a:t>
            </a: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-Distributing work among processors efficiently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-Bottlenecks (nodes with large indegree)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-Keeping processors busy if they finish early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endParaRPr lang="en-US" alt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143000"/>
            <a:ext cx="3810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-Topological Sorting of graph to produce build schedule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-Running tests such as unit tests while processes are waiting 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-Dynamically distribute processors when resources are needed</a:t>
            </a: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-76200" y="76200"/>
            <a:ext cx="7848600" cy="62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Parallel Build System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Manjot Brar,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School of EECS, Washington State University, Pullman WA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(</a:t>
            </a:r>
            <a:r>
              <a:rPr lang="en-US" altLang="en-US" sz="13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manjot.brar@</a:t>
            </a:r>
            <a:r>
              <a:rPr lang="en-US" altLang="en-US" sz="13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wsu.edu</a:t>
            </a:r>
            <a:r>
              <a:rPr lang="en-US" altLang="en-US" sz="13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)</a:t>
            </a:r>
            <a:endParaRPr lang="en-US" altLang="en-US" sz="13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" name="Picture 3" descr="BuildDiagram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3505200" cy="2270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2194</TotalTime>
  <Words>199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DOESC template</vt:lpstr>
      <vt:lpstr>Basic_Green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Manjot Brar</cp:lastModifiedBy>
  <cp:revision>37</cp:revision>
  <dcterms:created xsi:type="dcterms:W3CDTF">2011-03-10T17:18:14Z</dcterms:created>
  <dcterms:modified xsi:type="dcterms:W3CDTF">2015-12-08T07:02:15Z</dcterms:modified>
</cp:coreProperties>
</file>