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  <p:sldMasterId id="2147483743" r:id="rId2"/>
  </p:sldMasterIdLst>
  <p:notesMasterIdLst>
    <p:notesMasterId r:id="rId4"/>
  </p:notesMasterIdLst>
  <p:handoutMasterIdLst>
    <p:handoutMasterId r:id="rId5"/>
  </p:handoutMasterIdLst>
  <p:sldIdLst>
    <p:sldId id="28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0000"/>
    <a:srgbClr val="065127"/>
    <a:srgbClr val="096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20E85E9-7EB2-4947-A210-E16A905AC6C7}" type="datetimeFigureOut">
              <a:rPr lang="en-US"/>
              <a:pPr>
                <a:defRPr/>
              </a:pPr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287C2CA-0380-4AB2-A250-6F11AA664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53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734D8F-AF40-4F80-ACE8-9036ECB6A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59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25425"/>
            <a:ext cx="2057400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25425"/>
            <a:ext cx="6019800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C44C2-D40F-4905-B814-1040AA9B4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BB3C-B5F1-4DF7-8E9A-8A75FE39D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0000"/>
            <a:ext cx="4038600" cy="5199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024B4-2041-4C04-9B51-95501608A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512D-45CC-43BE-A0B1-86164C949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8382000" y="6351588"/>
            <a:ext cx="381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AE7E2-3F30-4491-90E7-B6AA7D81CD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92450" y="6356350"/>
            <a:ext cx="5334000" cy="365125"/>
          </a:xfrm>
        </p:spPr>
        <p:txBody>
          <a:bodyPr/>
          <a:lstStyle>
            <a:lvl1pPr>
              <a:defRPr sz="11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C41F-61EE-4DB3-97B1-D0D8E43337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5425"/>
            <a:ext cx="64008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348413"/>
            <a:ext cx="720090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00" b="0">
                <a:solidFill>
                  <a:srgbClr val="000000"/>
                </a:solidFill>
                <a:latin typeface="Times" pitchFamily="-106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pic>
        <p:nvPicPr>
          <p:cNvPr id="1029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320675"/>
            <a:ext cx="2308225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pic>
        <p:nvPicPr>
          <p:cNvPr id="1031" name="Picture 13" descr="701322021@28102008-0C1C"/>
          <p:cNvPicPr>
            <a:picLocks noChangeAspect="1" noChangeArrowheads="1"/>
          </p:cNvPicPr>
          <p:nvPr/>
        </p:nvPicPr>
        <p:blipFill>
          <a:blip r:embed="rId13"/>
          <a:srcRect r="22771"/>
          <a:stretch>
            <a:fillRect/>
          </a:stretch>
        </p:blipFill>
        <p:spPr bwMode="auto">
          <a:xfrm>
            <a:off x="0" y="190500"/>
            <a:ext cx="25908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14"/>
          <p:cNvSpPr>
            <a:spLocks noChangeShapeType="1"/>
          </p:cNvSpPr>
          <p:nvPr/>
        </p:nvSpPr>
        <p:spPr bwMode="auto">
          <a:xfrm>
            <a:off x="990600" y="1381125"/>
            <a:ext cx="7086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>
            <a:prstShdw prst="shdw17" dist="17961" dir="2700000">
              <a:srgbClr val="C0C0C0">
                <a:alpha val="74997"/>
              </a:srgbClr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E33B3F8-45D9-4E70-9896-B6241E3B87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65127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–"/>
        <a:defRPr sz="16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 New Roman" pitchFamily="-106" charset="0"/>
        <a:buChar char="»"/>
        <a:defRPr sz="1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 New Roman" pitchFamily="18" charset="0"/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4763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106636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DOE Exascale Initiative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4763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106636"/>
                </a:solidFill>
                <a:latin typeface="Calibri" pitchFamily="-106" charset="0"/>
                <a:cs typeface="Arial" charset="0"/>
              </a:defRPr>
            </a:lvl1pPr>
          </a:lstStyle>
          <a:p>
            <a:pPr>
              <a:defRPr/>
            </a:pPr>
            <a:fld id="{F823931A-19C8-47AC-B418-2FCD0CC3C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9" descr="horizontal-logo-green-text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83" r:id="rId2"/>
    <p:sldLayoutId id="2147483984" r:id="rId3"/>
    <p:sldLayoutId id="2147483985" r:id="rId4"/>
    <p:sldLayoutId id="2147483998" r:id="rId5"/>
    <p:sldLayoutId id="2147483999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ＭＳ Ｐゴシック" charset="-128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181600" y="990600"/>
            <a:ext cx="3048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914400" y="4551363"/>
            <a:ext cx="3048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181600" y="3876675"/>
            <a:ext cx="3048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>
              <a:cs typeface="Arial" charset="0"/>
            </a:endParaRP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0" y="919163"/>
            <a:ext cx="0" cy="5313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09600" y="3222625"/>
            <a:ext cx="3886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and challenges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189538" y="3222625"/>
            <a:ext cx="3105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Main Outcomes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849313"/>
            <a:ext cx="3048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Proposed Approach</a:t>
            </a:r>
            <a:endParaRPr lang="en-US" altLang="en-US" dirty="0">
              <a:solidFill>
                <a:srgbClr val="000000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7864475" y="6437313"/>
            <a:ext cx="811441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1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12/7/2015</a:t>
            </a:r>
            <a:endParaRPr lang="en-US" altLang="en-US" sz="11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4648200" y="3505200"/>
            <a:ext cx="4343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Parallel algorithm design for detecting connected components in parallel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Time and space complexity analysis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buFont typeface="Symbol" pitchFamily="-106" charset="2"/>
              <a:buNone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1" name="Rectangle 15"/>
          <p:cNvSpPr>
            <a:spLocks noChangeArrowheads="1"/>
          </p:cNvSpPr>
          <p:nvPr/>
        </p:nvSpPr>
        <p:spPr bwMode="auto">
          <a:xfrm>
            <a:off x="444500" y="3516313"/>
            <a:ext cx="3937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PROBLEM STATEMENT: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Given a list of edges from a graph G(V, E), determine how many distinct connected components are in the graph using a parallel algorithm. Output the vertices that belong to each connected component.</a:t>
            </a:r>
            <a:endParaRPr lang="en-US" altLang="en-US" sz="1200" b="1" u="sng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SIGNIFICANCE</a:t>
            </a:r>
            <a:r>
              <a:rPr lang="en-US" altLang="en-US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The algorithm should result in a faster run time vs serial run 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time.</a:t>
            </a: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>
              <a:spcBef>
                <a:spcPct val="25000"/>
              </a:spcBef>
              <a:buFont typeface="Symbol" pitchFamily="-106" charset="2"/>
              <a:buNone/>
            </a:pPr>
            <a:r>
              <a:rPr lang="en-US" altLang="en-US" sz="1200" b="1" u="sng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CHALLENGES</a:t>
            </a: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Determining the most efficient way to distribute work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Merging the individual connected components in an efficient way</a:t>
            </a:r>
            <a:endParaRPr lang="en-US" altLang="en-US" sz="10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2" name="Rectangle 16"/>
          <p:cNvSpPr>
            <a:spLocks noChangeArrowheads="1"/>
          </p:cNvSpPr>
          <p:nvPr/>
        </p:nvSpPr>
        <p:spPr bwMode="auto">
          <a:xfrm>
            <a:off x="4724400" y="1079500"/>
            <a:ext cx="381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Assign a section of the edge list to each process. Edges form parent/child relationships. The child’s parent is set to the highest parent it can find by traversing upwards. This forms the initial connected components.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r>
              <a:rPr lang="en-US" altLang="en-US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After the connected components have been created, each process will iterate over their section, and based on the highest parent will sort them into groups for output.</a:t>
            </a:r>
          </a:p>
          <a:p>
            <a:pPr marL="171450" indent="-171450">
              <a:spcBef>
                <a:spcPct val="25000"/>
              </a:spcBef>
              <a:buFont typeface="Arial" panose="020B0604020202020204" pitchFamily="34" charset="0"/>
              <a:buChar char="•"/>
            </a:pPr>
            <a:endParaRPr lang="en-US" altLang="en-US" sz="12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7423" name="Line 17"/>
          <p:cNvSpPr>
            <a:spLocks noChangeShapeType="1"/>
          </p:cNvSpPr>
          <p:nvPr/>
        </p:nvSpPr>
        <p:spPr bwMode="auto">
          <a:xfrm>
            <a:off x="609600" y="31877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22"/>
          <p:cNvSpPr txBox="1">
            <a:spLocks noChangeArrowheads="1"/>
          </p:cNvSpPr>
          <p:nvPr/>
        </p:nvSpPr>
        <p:spPr bwMode="auto">
          <a:xfrm>
            <a:off x="203200" y="152400"/>
            <a:ext cx="514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chemeClr val="bg1"/>
                </a:solidFill>
                <a:latin typeface="Arial" charset="0"/>
                <a:cs typeface="Arial" charset="0"/>
              </a:rPr>
              <a:t>IMD</a:t>
            </a:r>
            <a:endParaRPr lang="en-US" altLang="en-US" b="1">
              <a:solidFill>
                <a:schemeClr val="tx2"/>
              </a:solidFill>
              <a:latin typeface="Times New Roman" pitchFamily="-106" charset="0"/>
              <a:cs typeface="Arial" charset="0"/>
            </a:endParaRPr>
          </a:p>
        </p:txBody>
      </p:sp>
      <p:sp>
        <p:nvSpPr>
          <p:cNvPr id="17426" name="Text Box 23"/>
          <p:cNvSpPr txBox="1">
            <a:spLocks noChangeArrowheads="1"/>
          </p:cNvSpPr>
          <p:nvPr/>
        </p:nvSpPr>
        <p:spPr bwMode="auto">
          <a:xfrm>
            <a:off x="0" y="136525"/>
            <a:ext cx="7696200" cy="62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Parallel Connected Component Detection</a:t>
            </a:r>
            <a: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/>
            </a:r>
            <a:br>
              <a:rPr lang="en-US" altLang="en-US" sz="28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</a:b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Sam Fields,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School of EECS, Washington State University, Pullman </a:t>
            </a:r>
            <a:r>
              <a:rPr lang="en-US" altLang="en-US" sz="1500" b="1" dirty="0" smtClean="0">
                <a:solidFill>
                  <a:srgbClr val="367317"/>
                </a:solidFill>
                <a:latin typeface="Calibri" pitchFamily="-106" charset="0"/>
                <a:cs typeface="Arial" charset="0"/>
              </a:rPr>
              <a:t>WA, sam.fields@wsu.edu</a:t>
            </a:r>
            <a:endParaRPr lang="en-US" altLang="en-US" sz="1500" b="1" dirty="0">
              <a:solidFill>
                <a:srgbClr val="367317"/>
              </a:solidFill>
              <a:latin typeface="Calibri" pitchFamily="-106" charset="0"/>
              <a:cs typeface="Arial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52400"/>
            <a:ext cx="1752600" cy="515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26" name="Picture 2" descr="http://algoviz.org/OpenDSA/Books/testcmap/html/_images/ConCo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65" y="1171357"/>
            <a:ext cx="3273425" cy="150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ESC template">
  <a:themeElements>
    <a:clrScheme name="DOESC templat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OE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ESC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SC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SC templat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asic_Gre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ExascaleKickoffMeeting_CS_110304.pptx</Template>
  <TotalTime>1746</TotalTime>
  <Words>171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ＭＳ Ｐゴシック</vt:lpstr>
      <vt:lpstr>Symbol</vt:lpstr>
      <vt:lpstr>Times</vt:lpstr>
      <vt:lpstr>Times New Roman</vt:lpstr>
      <vt:lpstr>DOESC template</vt:lpstr>
      <vt:lpstr>Basic_Green</vt:lpstr>
      <vt:lpstr>PowerPoint Presentation</vt:lpstr>
    </vt:vector>
  </TitlesOfParts>
  <Company>Pacific Northwest National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Launching NIMD: Program Management Principles and Plans</dc:title>
  <dc:creator>Lucy Nowell</dc:creator>
  <cp:lastModifiedBy>Sam Fields</cp:lastModifiedBy>
  <cp:revision>29</cp:revision>
  <cp:lastPrinted>2015-12-08T03:16:50Z</cp:lastPrinted>
  <dcterms:created xsi:type="dcterms:W3CDTF">2011-03-10T17:18:14Z</dcterms:created>
  <dcterms:modified xsi:type="dcterms:W3CDTF">2015-12-08T06:56:33Z</dcterms:modified>
</cp:coreProperties>
</file>