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065127"/>
    <a:srgbClr val="096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50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22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734D8F-AF40-4F80-ACE8-9036ECB6AB6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</a:t>
            </a: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9538" y="3222625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9538" y="80748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558580" y="6419217"/>
            <a:ext cx="13372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7 December 2015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54506" y="3394802"/>
            <a:ext cx="42672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Block partitioning performed well when tested up to four threads, showing diminishing returns due to inefficient histogram 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overlap and caching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 partitioning performed the best due to efficient and isolated array caching and histogram binning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hybrid block-channel partitioning could be developed and tested for a scalable tradeoff between both methods</a:t>
            </a:r>
            <a:endParaRPr lang="en-US" altLang="en-US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1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1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REFERENCES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r>
              <a:rPr lang="en-US" sz="1100" dirty="0"/>
              <a:t>T. Huang, G. Yang, and G. Tang, "A fast two-dimensional median </a:t>
            </a:r>
            <a:r>
              <a:rPr lang="en-US" sz="1100" dirty="0" smtClean="0"/>
              <a:t>  filtering </a:t>
            </a:r>
            <a:r>
              <a:rPr lang="en-US" sz="1100" dirty="0"/>
              <a:t>algorithm", IEEE Trans. </a:t>
            </a:r>
            <a:r>
              <a:rPr lang="en-US" sz="1100" dirty="0" err="1"/>
              <a:t>Acoust</a:t>
            </a:r>
            <a:r>
              <a:rPr lang="en-US" sz="1100" dirty="0"/>
              <a:t>., Speech, </a:t>
            </a:r>
            <a:r>
              <a:rPr lang="en-US" sz="1100" dirty="0" smtClean="0"/>
              <a:t>Signal </a:t>
            </a:r>
            <a:r>
              <a:rPr lang="en-US" sz="1100" dirty="0"/>
              <a:t>Processing, vol. 27, no. 1, pp. 13–18, </a:t>
            </a:r>
            <a:r>
              <a:rPr lang="en-US" sz="1100" dirty="0" smtClean="0"/>
              <a:t>1979</a:t>
            </a:r>
            <a:endParaRPr lang="en-US" sz="1100" dirty="0"/>
          </a:p>
          <a:p>
            <a:r>
              <a:rPr lang="en-US" sz="1100" dirty="0"/>
              <a:t>Weiss, Ben. "Fast Median and Bilateral Filtering." (2006): 1-8. Web. 7 </a:t>
            </a:r>
            <a:r>
              <a:rPr lang="en-US" sz="1100" dirty="0" smtClean="0"/>
              <a:t>Dec. 2015. &lt;</a:t>
            </a:r>
            <a:r>
              <a:rPr lang="en-US" sz="1100" dirty="0"/>
              <a:t>http://www.shellandslate.com/fastmedian.html&gt;.</a:t>
            </a:r>
          </a:p>
          <a:p>
            <a:pPr>
              <a:buFont typeface="Symbol" pitchFamily="-106" charset="2"/>
              <a:buNone/>
            </a:pPr>
            <a:endParaRPr lang="en-US" altLang="en-US" sz="11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526369" y="3596103"/>
            <a:ext cx="393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STATEMENT: </a:t>
            </a:r>
            <a:endParaRPr lang="en-US" altLang="en-US" sz="11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Accept an n-channel input image and perform parallel median filtering using kernel size r</a:t>
            </a:r>
            <a:endParaRPr lang="en-US" altLang="en-US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SIGNIFICANCE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endParaRPr lang="en-US" altLang="en-US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 partitioning should be most efficient but a block-channel partition could be scalable tradeoff</a:t>
            </a: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An efficient parallel median filter can benefit real-time vision applications that need exact solutions</a:t>
            </a:r>
            <a:endParaRPr lang="en-US" altLang="en-US" sz="11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</a:t>
            </a:r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Median filter algorithms are not separable or linear which makes naïve parallelization infeasible</a:t>
            </a: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Serial filtering algorithms often present complex optimizations that make it difficult parallelize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724400" y="1079500"/>
            <a:ext cx="381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Goal is to develop an efficient parallel median filter with </a:t>
            </a:r>
            <a:r>
              <a:rPr lang="en-US" altLang="en-US" sz="11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OpenMP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using two methods</a:t>
            </a: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Block partitioning is scalable but suffers from inefficient kernel initializations and array caching</a:t>
            </a: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Channel partitioning has </a:t>
            </a:r>
          </a:p>
          <a:p>
            <a:pPr>
              <a:spcBef>
                <a:spcPct val="25000"/>
              </a:spcBef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optimal kernel initializations</a:t>
            </a:r>
          </a:p>
          <a:p>
            <a:pPr>
              <a:spcBef>
                <a:spcPct val="25000"/>
              </a:spcBef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and caching but is limited to </a:t>
            </a:r>
          </a:p>
          <a:p>
            <a:pPr>
              <a:spcBef>
                <a:spcPct val="25000"/>
              </a:spcBef>
            </a:pPr>
            <a:r>
              <a:rPr lang="en-US" alt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number of channels in </a:t>
            </a:r>
          </a:p>
          <a:p>
            <a:pPr>
              <a:spcBef>
                <a:spcPct val="25000"/>
              </a:spcBef>
            </a:pP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mage</a:t>
            </a: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609600" y="31877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0" y="136525"/>
            <a:ext cx="7848600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Parallel Median Filter using </a:t>
            </a:r>
            <a:r>
              <a:rPr lang="en-US" altLang="en-US" sz="2800" b="1" dirty="0" err="1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OpenMP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/>
            </a:r>
            <a:b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</a:b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Matthew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Godmere, School of EECS, Washington State University, Pullman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WA</a:t>
            </a:r>
            <a:endParaRPr lang="en-US" altLang="en-US" sz="15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" name="Picture 4" descr="https://upload.wikimedia.org/wikipedia/commons/thumb/4/41/Median_filter_example.jpg/200px-Median_filter_exam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788987"/>
            <a:ext cx="2148898" cy="236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869" y="797774"/>
            <a:ext cx="1650500" cy="23547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287" y="1858107"/>
            <a:ext cx="2297912" cy="1254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2643</TotalTime>
  <Words>224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ＭＳ Ｐゴシック</vt:lpstr>
      <vt:lpstr>Symbol</vt:lpstr>
      <vt:lpstr>Times</vt:lpstr>
      <vt:lpstr>Times New Roman</vt:lpstr>
      <vt:lpstr>DOESC template</vt:lpstr>
      <vt:lpstr>Basic_Green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Matthew Godmere</cp:lastModifiedBy>
  <cp:revision>47</cp:revision>
  <dcterms:created xsi:type="dcterms:W3CDTF">2011-03-10T17:18:14Z</dcterms:created>
  <dcterms:modified xsi:type="dcterms:W3CDTF">2015-12-08T02:58:31Z</dcterms:modified>
</cp:coreProperties>
</file>