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065127"/>
    <a:srgbClr val="096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ecs.wsu.edu/~pande/Journal_Papers/partha_tc.pdf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551363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849313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11318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Date Prepared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505200"/>
            <a:ext cx="4343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Speed up of network on chip simulation</a:t>
            </a: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REFERENCES: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altLang="en-US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sz="1100" b="1" dirty="0" err="1" smtClean="0"/>
              <a:t>Partha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Pratim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Pande</a:t>
            </a:r>
            <a:r>
              <a:rPr lang="en-US" sz="1100" dirty="0" smtClean="0"/>
              <a:t>, </a:t>
            </a:r>
            <a:r>
              <a:rPr lang="en-US" sz="1100" dirty="0" err="1" smtClean="0"/>
              <a:t>Cristian</a:t>
            </a:r>
            <a:r>
              <a:rPr lang="en-US" sz="1100" dirty="0" smtClean="0"/>
              <a:t> </a:t>
            </a:r>
            <a:r>
              <a:rPr lang="en-US" sz="1100" dirty="0" err="1" smtClean="0"/>
              <a:t>Grecu</a:t>
            </a:r>
            <a:r>
              <a:rPr lang="en-US" sz="1100" dirty="0" smtClean="0"/>
              <a:t>, Michael Jones, André </a:t>
            </a:r>
            <a:r>
              <a:rPr lang="en-US" sz="1100" dirty="0" err="1" smtClean="0"/>
              <a:t>Ivanov</a:t>
            </a:r>
            <a:r>
              <a:rPr lang="en-US" sz="1100" dirty="0" smtClean="0"/>
              <a:t>, Res </a:t>
            </a:r>
            <a:r>
              <a:rPr lang="en-US" sz="1100" dirty="0" err="1" smtClean="0"/>
              <a:t>Saleh</a:t>
            </a:r>
            <a:r>
              <a:rPr lang="en-US" sz="1100" dirty="0" smtClean="0"/>
              <a:t>, </a:t>
            </a:r>
            <a:r>
              <a:rPr lang="en-US" sz="1100" b="1" dirty="0" smtClean="0">
                <a:hlinkClick r:id="rId2"/>
              </a:rPr>
              <a:t>"Performance Evaluation and Design Trade-offs for Network on Chip Interconnect Architectures”</a:t>
            </a:r>
            <a:r>
              <a:rPr lang="en-US" sz="1100" dirty="0" smtClean="0"/>
              <a:t>, IEEE Transactions on Computers</a:t>
            </a:r>
            <a:r>
              <a:rPr lang="en-US" sz="1100" i="1" dirty="0" smtClean="0"/>
              <a:t>, </a:t>
            </a:r>
            <a:r>
              <a:rPr lang="en-US" sz="1100" dirty="0" smtClean="0"/>
              <a:t>vol. 54,  no. 8,  pp. 1025-1040,  August  2005. 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44500" y="3516313"/>
            <a:ext cx="393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Implementation of a parallel network on chip(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NoC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simulator based on serial version. With higher execution speed and the same routing algorithm.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endParaRPr lang="en-US" altLang="en-US" sz="1200" b="1" u="sng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Speed up, robust and easy to use.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CHALLENGES: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Serial algorithm with implicit dependency, large amount of global variables.</a:t>
            </a:r>
            <a:endParaRPr lang="en-US" alt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079500"/>
            <a:ext cx="39624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Try to transfer global variable into private variables. The critical function should be a independent module.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Insert reduction clause if there is no dependency. Insert critical/atomic in necessary positions.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Using static/dynamic scheduling based on the execution process.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Using parallel algorithm instead of serial algorithms.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endParaRPr lang="en-US" altLang="en-US" sz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Targeting shared memory system(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OpenMP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).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0" y="136525"/>
            <a:ext cx="7848600" cy="62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NoC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 simulator parallelization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/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Xian Li,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School of EECS, Washington State University, Pullman WA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(xli1@eecs.wsu.edu)</a:t>
            </a:r>
            <a:endParaRPr lang="en-US" altLang="en-US" sz="15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t="3300"/>
          <a:stretch>
            <a:fillRect/>
          </a:stretch>
        </p:blipFill>
        <p:spPr bwMode="auto">
          <a:xfrm>
            <a:off x="2057400" y="914400"/>
            <a:ext cx="2438400" cy="2233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Picturea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295400"/>
            <a:ext cx="1447799" cy="1404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1534</TotalTime>
  <Words>166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DOESC template</vt:lpstr>
      <vt:lpstr>Basic_Green</vt:lpstr>
      <vt:lpstr>Slide 1</vt:lpstr>
    </vt:vector>
  </TitlesOfParts>
  <Company>Pacific Northwest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xli1</cp:lastModifiedBy>
  <cp:revision>25</cp:revision>
  <dcterms:created xsi:type="dcterms:W3CDTF">2011-03-10T17:18:14Z</dcterms:created>
  <dcterms:modified xsi:type="dcterms:W3CDTF">2015-12-08T21:09:54Z</dcterms:modified>
</cp:coreProperties>
</file>