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11318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Date Prepared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05200"/>
            <a:ext cx="4343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Symbol" pitchFamily="-106" charset="2"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List the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Project’s main outcomes</a:t>
            </a: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REFERENCES: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Cite any reference or tool you will be using/referring to.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16313"/>
            <a:ext cx="393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In concise and precise terms, define your problem (input=&gt;output, with any underlying objectives/constraints)</a:t>
            </a:r>
            <a:endParaRPr lang="en-US" altLang="en-US" sz="1200" b="1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Highlight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1-3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key anticipated, significant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results, and why that will be important.   </a:t>
            </a: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CHALLENGES: In 2-3 bulleted points summarize the main challenges in parallelization. </a:t>
            </a:r>
            <a:endParaRPr lang="en-US" alt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0795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Novel new ideas and/or main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approach ideas 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-- Highlight the 2-3 key innovative ideas that this project is focused on.  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Use a figure to help illustrate the main ideas. You should also mention the kind of system you will be targeting (distributed/shared memory, etc.)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762000" y="854075"/>
            <a:ext cx="36576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n-US" alt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alt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Picture/Diagram</a:t>
            </a:r>
          </a:p>
          <a:p>
            <a:pPr algn="ctr"/>
            <a:r>
              <a:rPr lang="en-US" alt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Related to Project</a:t>
            </a:r>
            <a:endParaRPr lang="en-US" alt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848600" cy="62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Project Title or System 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Name</a:t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Student name, School of EECS, Washington State University, Pullman WA (email)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1488</TotalTime>
  <Words>138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</vt:lpstr>
      <vt:lpstr>ＭＳ Ｐゴシック</vt:lpstr>
      <vt:lpstr>Arial</vt:lpstr>
      <vt:lpstr>Times New Roman</vt:lpstr>
      <vt:lpstr>Calibri</vt:lpstr>
      <vt:lpstr>Symbol</vt:lpstr>
      <vt:lpstr>DOESC template</vt:lpstr>
      <vt:lpstr>Basic_Green</vt:lpstr>
      <vt:lpstr>Slide 1</vt:lpstr>
    </vt:vector>
  </TitlesOfParts>
  <Company>Pacific Northwest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ananth</cp:lastModifiedBy>
  <cp:revision>24</cp:revision>
  <dcterms:created xsi:type="dcterms:W3CDTF">2011-03-10T17:18:14Z</dcterms:created>
  <dcterms:modified xsi:type="dcterms:W3CDTF">2015-11-17T21:14:17Z</dcterms:modified>
</cp:coreProperties>
</file>