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0"/>
    <a:srgbClr val="065127"/>
    <a:srgbClr val="096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8" y="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82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3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551363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3876675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9538" y="3222625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849313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864475" y="6437313"/>
            <a:ext cx="11318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Date Prepared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48200" y="3505199"/>
            <a:ext cx="43434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Comparisons with serial and distributed variants should remain the same in terms of outputting clusters.</a:t>
            </a: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sz="1200" dirty="0" err="1"/>
              <a:t>Šidlauskas</a:t>
            </a:r>
            <a:r>
              <a:rPr lang="en-US" sz="1200" dirty="0"/>
              <a:t>, Darius, et al. "Trees or grids?: indexing moving objects in main memory." </a:t>
            </a:r>
            <a:r>
              <a:rPr lang="en-US" sz="1200" i="1" dirty="0"/>
              <a:t>Proceedings of the 17th ACM SIGSPATIAL International Conference on Advances in Geographic Information Systems</a:t>
            </a:r>
            <a:r>
              <a:rPr lang="en-US" sz="1200" dirty="0"/>
              <a:t>. ACM, 2009</a:t>
            </a:r>
            <a:r>
              <a:rPr lang="en-US" sz="1200" dirty="0" smtClean="0"/>
              <a:t>.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sz="1200" dirty="0"/>
              <a:t>Ester, Martin, et al. "A density-based algorithm for discovering clusters in large spatial databases with noise." </a:t>
            </a:r>
            <a:r>
              <a:rPr lang="en-US" sz="1200" i="1" dirty="0" err="1"/>
              <a:t>Kdd</a:t>
            </a:r>
            <a:r>
              <a:rPr lang="en-US" sz="1200" dirty="0"/>
              <a:t>. Vol. 96. No. 34. 1996.</a:t>
            </a: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sz="1200" dirty="0"/>
              <a:t>Wang, Wei, </a:t>
            </a:r>
            <a:r>
              <a:rPr lang="en-US" sz="1200" dirty="0" err="1"/>
              <a:t>Jiong</a:t>
            </a:r>
            <a:r>
              <a:rPr lang="en-US" sz="1200" dirty="0"/>
              <a:t> Yang, and Richard </a:t>
            </a:r>
            <a:r>
              <a:rPr lang="en-US" sz="1200" dirty="0" err="1"/>
              <a:t>Muntz</a:t>
            </a:r>
            <a:r>
              <a:rPr lang="en-US" sz="1200" dirty="0"/>
              <a:t>. "STING: A statistical information grid approach to spatial data mining." </a:t>
            </a:r>
            <a:r>
              <a:rPr lang="en-US" sz="1200" i="1" dirty="0"/>
              <a:t>VLDB</a:t>
            </a:r>
            <a:r>
              <a:rPr lang="en-US" sz="1200" dirty="0"/>
              <a:t>. Vol. 97. 1997.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444500" y="3516313"/>
            <a:ext cx="3937000" cy="27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INPUT: Synthetically generated data into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DBScan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()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OUTPUT: Density-Based Clusters</a:t>
            </a:r>
            <a:endParaRPr lang="en-US" altLang="en-US" sz="1200" b="1" u="sng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SIGNIFICANCE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-Speedup using heuristic load balancing </a:t>
            </a:r>
          </a:p>
          <a:p>
            <a:pPr>
              <a:spcBef>
                <a:spcPct val="25000"/>
              </a:spcBef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  Speed up 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neighborhood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searches using hyper grid 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decompositions. (STING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CHALLENGES: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 High Communication Overhead</a:t>
            </a:r>
          </a:p>
          <a:p>
            <a:pPr marL="171450" indent="-171450">
              <a:spcBef>
                <a:spcPct val="25000"/>
              </a:spcBef>
              <a:buFontTx/>
              <a:buChar char="-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Load Balancing</a:t>
            </a:r>
          </a:p>
          <a:p>
            <a:pPr marL="171450" indent="-171450">
              <a:spcBef>
                <a:spcPct val="25000"/>
              </a:spcBef>
              <a:buFontTx/>
              <a:buChar char="-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Synthetic Generation of Data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724400" y="1079500"/>
            <a:ext cx="381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Transitioning away from an R* or k-d Tree approach to parallelizing.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Heuristic Load Balancing (using a GRID based approach such as STING)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Dynamic scheduling to avoid poor allocations of work (work stealing)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Localized DBSCAN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Merge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609600" y="31877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0" y="136525"/>
            <a:ext cx="7848600" cy="62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Multithreaded </a:t>
            </a:r>
            <a:r>
              <a:rPr lang="en-US" altLang="en-US" sz="28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DBScan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/>
            </a:r>
            <a:b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</a:br>
            <a:r>
              <a:rPr lang="en-US" altLang="en-US" sz="15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Ritche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 Long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,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School of EECS, Washington State University, Pullman WA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(rlong0702@gmail.com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)</a:t>
            </a:r>
            <a:endParaRPr lang="en-US" altLang="en-US" sz="15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8" name="Picture 4" descr="http://puu.sh/lNva1/5f4421f0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03" y="832288"/>
            <a:ext cx="3549650" cy="233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uu.sh/lNCHf/2b4649ce3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590" y="2126001"/>
            <a:ext cx="1420019" cy="106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1665</TotalTime>
  <Words>137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Symbol</vt:lpstr>
      <vt:lpstr>Times</vt:lpstr>
      <vt:lpstr>Times New Roman</vt:lpstr>
      <vt:lpstr>DOESC template</vt:lpstr>
      <vt:lpstr>Basic_Green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Microsoft account</cp:lastModifiedBy>
  <cp:revision>36</cp:revision>
  <dcterms:created xsi:type="dcterms:W3CDTF">2011-03-10T17:18:14Z</dcterms:created>
  <dcterms:modified xsi:type="dcterms:W3CDTF">2015-12-08T06:30:38Z</dcterms:modified>
</cp:coreProperties>
</file>