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8" Type="http://schemas.openxmlformats.org/officeDocument/2006/relationships/image" Target="../media/image2.jpeg"/><Relationship Id="rId9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8906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12/07/2015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-106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List the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Project’s main outcomes</a:t>
            </a:r>
          </a:p>
          <a:p>
            <a:pPr marL="171450" indent="-171450"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Apache Spark Based Implementation of existing algorithm</a:t>
            </a:r>
          </a:p>
          <a:p>
            <a:pPr marL="171450" indent="-171450"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Generation of Metrics to compare MPI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vs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Spark</a:t>
            </a:r>
          </a:p>
          <a:p>
            <a:pPr marL="171450" indent="-171450"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New Algorithm to take advantage of Distributed architecture of Apache Spark</a:t>
            </a:r>
          </a:p>
          <a:p>
            <a:pPr marL="171450" indent="-171450"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Publication</a:t>
            </a:r>
            <a:endParaRPr lang="en-US" altLang="en-US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H Lu, M </a:t>
            </a:r>
            <a:r>
              <a:rPr lang="en-US" sz="1200" dirty="0" err="1"/>
              <a:t>Halappanavar</a:t>
            </a:r>
            <a:r>
              <a:rPr lang="en-US" sz="1200" dirty="0"/>
              <a:t>, and A </a:t>
            </a:r>
            <a:r>
              <a:rPr lang="en-US" sz="1200" dirty="0" err="1"/>
              <a:t>Kalyanaraman</a:t>
            </a:r>
            <a:r>
              <a:rPr lang="en-US" sz="1200" dirty="0"/>
              <a:t>. "Parallel Heuristics for Community Detection</a:t>
            </a:r>
            <a:r>
              <a:rPr lang="en-US" sz="1200" dirty="0" smtClean="0"/>
              <a:t>.”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S. </a:t>
            </a:r>
            <a:r>
              <a:rPr lang="en-US" sz="1200" dirty="0" err="1"/>
              <a:t>Fortunato</a:t>
            </a:r>
            <a:r>
              <a:rPr lang="en-US" sz="1200" dirty="0"/>
              <a:t>, Community detection in </a:t>
            </a:r>
            <a:r>
              <a:rPr lang="en-US" sz="1200" dirty="0" smtClean="0"/>
              <a:t>graphs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Louvain, </a:t>
            </a:r>
            <a:r>
              <a:rPr lang="en-US" sz="1200" dirty="0" err="1"/>
              <a:t>findcommunities</a:t>
            </a:r>
            <a:r>
              <a:rPr lang="en-US" sz="1200" dirty="0"/>
              <a:t>. &lt;https://</a:t>
            </a:r>
            <a:r>
              <a:rPr lang="en-US" sz="1200" dirty="0" err="1"/>
              <a:t>sites.google.com</a:t>
            </a:r>
            <a:r>
              <a:rPr lang="en-US" sz="1200" dirty="0"/>
              <a:t>/site/</a:t>
            </a:r>
            <a:r>
              <a:rPr lang="en-US" sz="1200" dirty="0" err="1"/>
              <a:t>findcommunities</a:t>
            </a:r>
            <a:r>
              <a:rPr lang="en-US" sz="1200" dirty="0"/>
              <a:t>/&gt; 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2"/>
            <a:ext cx="41275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</a:t>
            </a:r>
            <a:r>
              <a:rPr lang="en-US" altLang="en-US" sz="1200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Given a weighted undirected graph G(V, E, w) Identify “Communities” in the graph which are subset of V</a:t>
            </a:r>
            <a:endParaRPr lang="en-US" sz="1200" dirty="0"/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 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Community Detection algorithm in Big Scale In-Memory Data Processing Engine Apache Spark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Comparative Study of MPI and Apache Spark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Acquire Deep Understanding of different Parallel Systems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 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Scalability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Instrumentation Challenges to compare different Programming Models for an Irregular Applications.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sz="1200" dirty="0" smtClean="0"/>
              <a:t>Literature Survey of Irregular Applications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sz="1200" dirty="0"/>
              <a:t>Parallel heuristics based </a:t>
            </a:r>
            <a:r>
              <a:rPr lang="en-US" sz="1200" dirty="0" smtClean="0"/>
              <a:t>Algorithm for CD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sz="1200" dirty="0" smtClean="0"/>
              <a:t>Experimentation with different graph representations on data partitioning, and load balancing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sz="1200" dirty="0" smtClean="0"/>
              <a:t>Implementation on a distributed spark cluster </a:t>
            </a:r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r>
              <a:rPr lang="en-US" sz="1200" dirty="0" smtClean="0"/>
              <a:t>Run Same Dataset on MPI and Spark system to investigate:</a:t>
            </a:r>
          </a:p>
          <a:p>
            <a:pPr marL="628650" lvl="1" indent="-171450">
              <a:spcBef>
                <a:spcPct val="25000"/>
              </a:spcBef>
              <a:buFont typeface="Arial"/>
              <a:buChar char="•"/>
            </a:pPr>
            <a:r>
              <a:rPr lang="en-US" sz="1000" dirty="0" smtClean="0"/>
              <a:t>Run time</a:t>
            </a:r>
          </a:p>
          <a:p>
            <a:pPr marL="628650" lvl="1" indent="-171450">
              <a:spcBef>
                <a:spcPct val="25000"/>
              </a:spcBef>
              <a:buFont typeface="Arial"/>
              <a:buChar char="•"/>
            </a:pPr>
            <a:r>
              <a:rPr lang="en-US" sz="1000" dirty="0" smtClean="0"/>
              <a:t>Data Partitioning</a:t>
            </a:r>
          </a:p>
          <a:p>
            <a:pPr marL="628650" lvl="1" indent="-171450">
              <a:spcBef>
                <a:spcPct val="25000"/>
              </a:spcBef>
              <a:buFont typeface="Arial"/>
              <a:buChar char="•"/>
            </a:pPr>
            <a:r>
              <a:rPr lang="en-US" sz="1000" dirty="0" smtClean="0"/>
              <a:t>Task Communication</a:t>
            </a:r>
            <a:endParaRPr lang="en-US" sz="1000" dirty="0"/>
          </a:p>
          <a:p>
            <a:pPr marL="171450" indent="-171450">
              <a:spcBef>
                <a:spcPct val="25000"/>
              </a:spcBef>
              <a:buFont typeface="Arial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762000" y="854075"/>
            <a:ext cx="3657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Community Detection On Spark</a:t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Sumit Purohit,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WA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</a:t>
            </a:r>
            <a:r>
              <a:rPr lang="en-US" altLang="en-US" sz="15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spurohit@wdu.edu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990600"/>
            <a:ext cx="2555631" cy="152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2667000"/>
            <a:ext cx="3200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/>
              </a:rPr>
              <a:t>Santo </a:t>
            </a:r>
            <a:r>
              <a:rPr lang="en-US" sz="1100" b="1" dirty="0" err="1" smtClean="0">
                <a:latin typeface="Arial"/>
              </a:rPr>
              <a:t>Fortunato</a:t>
            </a:r>
            <a:endParaRPr lang="en-US" sz="1100" dirty="0" smtClean="0">
              <a:latin typeface="Arial"/>
            </a:endParaRPr>
          </a:p>
          <a:p>
            <a:r>
              <a:rPr lang="en-US" sz="1100" dirty="0" smtClean="0">
                <a:latin typeface="Arial"/>
              </a:rPr>
              <a:t>http</a:t>
            </a:r>
            <a:r>
              <a:rPr lang="en-US" sz="1100" dirty="0">
                <a:latin typeface="Arial"/>
              </a:rPr>
              <a:t>://</a:t>
            </a:r>
            <a:r>
              <a:rPr lang="en-US" sz="1100" dirty="0" err="1">
                <a:latin typeface="Arial"/>
              </a:rPr>
              <a:t>dx.doi.org</a:t>
            </a:r>
            <a:r>
              <a:rPr lang="en-US" sz="1100" dirty="0">
                <a:latin typeface="Arial"/>
              </a:rPr>
              <a:t>/10.1016/j.physrep.2009.11.002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1570</TotalTime>
  <Words>225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Purohit Sumit</cp:lastModifiedBy>
  <cp:revision>37</cp:revision>
  <dcterms:created xsi:type="dcterms:W3CDTF">2011-03-10T17:18:14Z</dcterms:created>
  <dcterms:modified xsi:type="dcterms:W3CDTF">2015-12-08T03:22:53Z</dcterms:modified>
</cp:coreProperties>
</file>