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065127"/>
    <a:srgbClr val="096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73289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12/07/15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58990"/>
            <a:ext cx="4343400" cy="253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Determine the number of threads which can calculate collision detection and response the fastest for a given input size</a:t>
            </a:r>
          </a:p>
          <a:p>
            <a:pPr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Determine the parameters that allow the maximum number of objects that can be used and maintain a consistent minimum of 30 and 60 calculations per second.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Ulti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mately, have a good idea of the most (time) efficient approach to resolving collisions.</a:t>
            </a:r>
          </a:p>
          <a:p>
            <a:pPr>
              <a:buFont typeface="Arial" pitchFamily="34" charset="0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REFERENCES: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Cars image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www.euclideanspace.com</a:t>
            </a:r>
          </a:p>
          <a:p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FIFA 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image: igetmykicksonunit66.blogspot.com</a:t>
            </a: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56652"/>
            <a:ext cx="3937000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</a:t>
            </a: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Goal: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Determine parameters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 maximum speedup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Input: # of objects, # of frames, # of threads</a:t>
            </a: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Output: Average time per frame</a:t>
            </a: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This is a common problem in physics simulations and frequently used in games. This calculation needs to happen many times a second.   </a:t>
            </a: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CHALLENGES: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Object sharing (between threads) without responding to the same collision twice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Object transferring</a:t>
            </a: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178115"/>
            <a:ext cx="38100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Object-oriented design (object to object comparisons)</a:t>
            </a:r>
          </a:p>
          <a:p>
            <a:pPr lvl="1">
              <a:spcBef>
                <a:spcPct val="2500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This means using a shared memory system</a:t>
            </a:r>
          </a:p>
          <a:p>
            <a:pPr>
              <a:spcBef>
                <a:spcPct val="2500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Map area divided into “neighborhoods” with each thread accounting for one neighborhood</a:t>
            </a:r>
          </a:p>
          <a:p>
            <a:pPr lvl="1">
              <a:spcBef>
                <a:spcPct val="25000"/>
              </a:spcBef>
              <a:buFont typeface="Arial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When an object crosses the bounds of the neighborhood it will be shared with the adjacent neighborhood thread.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848600" cy="58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2D Collision Detection in Parallel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2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Carson Tolleshaug, </a:t>
            </a:r>
            <a:r>
              <a:rPr lang="en-US" altLang="en-US" sz="12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WA </a:t>
            </a:r>
            <a:r>
              <a:rPr lang="en-US" altLang="en-US" sz="12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(carson.tolleshaug@gmail.com</a:t>
            </a:r>
            <a:r>
              <a:rPr lang="en-US" altLang="en-US" sz="12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)</a:t>
            </a:r>
            <a:endParaRPr lang="en-US" altLang="en-US" sz="12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6" name="Picture 2" descr="D:\Documents\Classes\CS 483 Parallel\QuadSheet Diagr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2001" y="914400"/>
            <a:ext cx="2400300" cy="1600200"/>
          </a:xfrm>
          <a:prstGeom prst="rect">
            <a:avLst/>
          </a:prstGeom>
          <a:noFill/>
        </p:spPr>
      </p:pic>
      <p:pic>
        <p:nvPicPr>
          <p:cNvPr id="2050" name="Picture 2" descr="http://4.bp.blogspot.com/-FZCTG11SyuM/UGxAr5aV-HI/AAAAAAAAAEk/opuHsA5LOTw/s320/collisi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057400"/>
            <a:ext cx="1447800" cy="1085850"/>
          </a:xfrm>
          <a:prstGeom prst="rect">
            <a:avLst/>
          </a:prstGeom>
          <a:noFill/>
        </p:spPr>
      </p:pic>
      <p:pic>
        <p:nvPicPr>
          <p:cNvPr id="2052" name="Picture 4" descr="http://www.euclideanspace.com/threed/games/examples/cars/collisions/collisionDetect5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990600"/>
            <a:ext cx="1143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1619</TotalTime>
  <Words>217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DOESC template</vt:lpstr>
      <vt:lpstr>Basic_Green</vt:lpstr>
      <vt:lpstr>Slide 1</vt:lpstr>
    </vt:vector>
  </TitlesOfParts>
  <Company>Pacific Northwest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Carson</cp:lastModifiedBy>
  <cp:revision>38</cp:revision>
  <dcterms:created xsi:type="dcterms:W3CDTF">2011-03-10T17:18:14Z</dcterms:created>
  <dcterms:modified xsi:type="dcterms:W3CDTF">2015-12-08T00:37:25Z</dcterms:modified>
</cp:coreProperties>
</file>