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6F0FBCD-D696-4A0A-B0F1-77CDB4ED78FB}">
  <a:tblStyle styleId="{E6F0FBCD-D696-4A0A-B0F1-77CDB4ED78FB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311700" y="33850"/>
            <a:ext cx="8520599" cy="983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Parallel Object Detection in Images</a:t>
            </a:r>
            <a:br>
              <a:rPr lang="en">
                <a:latin typeface="Roboto"/>
                <a:ea typeface="Roboto"/>
                <a:cs typeface="Roboto"/>
                <a:sym typeface="Roboto"/>
              </a:rPr>
            </a:br>
            <a:r>
              <a:rPr lang="en" sz="1400">
                <a:latin typeface="Roboto"/>
                <a:ea typeface="Roboto"/>
                <a:cs typeface="Roboto"/>
                <a:sym typeface="Roboto"/>
              </a:rPr>
              <a:t>Forrest Weston, School of EECS, Washington State University, Pullman WA (Forrest.Weston@gmail.com)</a:t>
            </a:r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89875" y="33850"/>
            <a:ext cx="1752600" cy="5151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Shape 55"/>
          <p:cNvGraphicFramePr/>
          <p:nvPr/>
        </p:nvGraphicFramePr>
        <p:xfrm>
          <a:off x="407700" y="10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{E6F0FBCD-D696-4A0A-B0F1-77CDB4ED78FB}</a:tableStyleId>
              </a:tblPr>
              <a:tblGrid>
                <a:gridCol w="4272575"/>
                <a:gridCol w="4272575"/>
              </a:tblGrid>
              <a:tr h="20002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Roboto"/>
                          <a:ea typeface="Roboto"/>
                          <a:cs typeface="Roboto"/>
                          <a:sym typeface="Roboto"/>
                        </a:rPr>
                        <a:t>Proposed Approach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Roboto"/>
                        <a:buAutoNum type="arabicPeriod"/>
                      </a:pPr>
                      <a:r>
                        <a:rPr lang="en">
                          <a:latin typeface="Roboto"/>
                          <a:ea typeface="Roboto"/>
                          <a:cs typeface="Roboto"/>
                          <a:sym typeface="Roboto"/>
                        </a:rPr>
                        <a:t>Divide image into P pieces</a:t>
                      </a:r>
                    </a:p>
                    <a:p>
                      <a:pPr indent="-228600" lvl="1" marL="914400" rtl="0">
                        <a:spcBef>
                          <a:spcPts val="0"/>
                        </a:spcBef>
                        <a:buFont typeface="Roboto"/>
                        <a:buAutoNum type="alphaLcPeriod"/>
                      </a:pPr>
                      <a:r>
                        <a:rPr lang="en">
                          <a:latin typeface="Roboto"/>
                          <a:ea typeface="Roboto"/>
                          <a:cs typeface="Roboto"/>
                          <a:sym typeface="Roboto"/>
                        </a:rPr>
                        <a:t>transform each to matrix representation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rgbClr val="85200C"/>
                        </a:buClr>
                        <a:buFont typeface="Roboto"/>
                        <a:buAutoNum type="arabicPeriod"/>
                      </a:pPr>
                      <a:r>
                        <a:rPr lang="en">
                          <a:solidFill>
                            <a:srgbClr val="85200C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Run independent connected component algorithm on each proc</a:t>
                      </a:r>
                    </a:p>
                    <a:p>
                      <a:pPr indent="-228600" lvl="1" marL="914400" rtl="0">
                        <a:spcBef>
                          <a:spcPts val="0"/>
                        </a:spcBef>
                        <a:buClr>
                          <a:srgbClr val="85200C"/>
                        </a:buClr>
                        <a:buFont typeface="Roboto"/>
                        <a:buAutoNum type="alphaLcPeriod"/>
                      </a:pPr>
                      <a:r>
                        <a:rPr lang="en">
                          <a:solidFill>
                            <a:srgbClr val="85200C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result: P spanning forests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rgbClr val="85200C"/>
                        </a:buClr>
                        <a:buFont typeface="Roboto"/>
                        <a:buAutoNum type="arabicPeriod"/>
                      </a:pPr>
                      <a:r>
                        <a:rPr lang="en">
                          <a:solidFill>
                            <a:srgbClr val="85200C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Merge spanning forests until only one remains. </a:t>
                      </a: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</a:tcPr>
                </a:tc>
              </a:tr>
              <a:tr h="2000200"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Roboto"/>
                          <a:ea typeface="Roboto"/>
                          <a:cs typeface="Roboto"/>
                          <a:sym typeface="Roboto"/>
                        </a:rPr>
                        <a:t>Problems and Challenges</a:t>
                      </a:r>
                    </a:p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Font typeface="Roboto"/>
                        <a:buChar char="●"/>
                      </a:pPr>
                      <a:r>
                        <a:rPr b="1" lang="en" sz="11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Problem Statement:</a:t>
                      </a:r>
                      <a:r>
                        <a:rPr lang="en" sz="1100">
                          <a:latin typeface="Roboto"/>
                          <a:ea typeface="Roboto"/>
                          <a:cs typeface="Roboto"/>
                          <a:sym typeface="Roboto"/>
                        </a:rPr>
                        <a:t> Accepts image file, outputs file containing number of objects and their respective bounds.</a:t>
                      </a:r>
                    </a:p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Font typeface="Roboto"/>
                        <a:buChar char="●"/>
                      </a:pPr>
                      <a:r>
                        <a:rPr b="1" lang="en" sz="11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Significance:</a:t>
                      </a:r>
                    </a:p>
                    <a:p>
                      <a:pPr indent="-298450" lvl="1" marL="914400" rtl="0">
                        <a:spcBef>
                          <a:spcPts val="0"/>
                        </a:spcBef>
                        <a:buSzPct val="100000"/>
                        <a:buFont typeface="Roboto"/>
                        <a:buChar char="○"/>
                      </a:pPr>
                      <a:r>
                        <a:rPr lang="en" sz="1100">
                          <a:latin typeface="Roboto"/>
                          <a:ea typeface="Roboto"/>
                          <a:cs typeface="Roboto"/>
                          <a:sym typeface="Roboto"/>
                        </a:rPr>
                        <a:t>Can be used to speedup other applications involving image processing, such as object recognition. </a:t>
                      </a:r>
                    </a:p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Font typeface="Roboto"/>
                        <a:buChar char="●"/>
                      </a:pPr>
                      <a:r>
                        <a:rPr b="1" lang="en" sz="1100">
                          <a:latin typeface="Roboto"/>
                          <a:ea typeface="Roboto"/>
                          <a:cs typeface="Roboto"/>
                          <a:sym typeface="Roboto"/>
                        </a:rPr>
                        <a:t>Challenges:</a:t>
                      </a:r>
                    </a:p>
                    <a:p>
                      <a:pPr indent="-298450" lvl="1" marL="914400">
                        <a:spcBef>
                          <a:spcPts val="0"/>
                        </a:spcBef>
                        <a:buSzPct val="100000"/>
                        <a:buFont typeface="Roboto"/>
                        <a:buChar char="○"/>
                      </a:pPr>
                      <a:r>
                        <a:rPr lang="en" sz="11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Determining if spanning forests need to be merged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Main Outcomes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Determine the number of objects that exist in an image.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Provide bounds for objects in an image.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-228600" lvl="0" marL="45720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References: http://www.cs.rice.edu/~vs3/comp422/lecture-notes/comp422-lec24-s08-v2.pdf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1125" y="1013150"/>
            <a:ext cx="3355175" cy="1997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