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9"/>
    <p:restoredTop sz="94723"/>
  </p:normalViewPr>
  <p:slideViewPr>
    <p:cSldViewPr snapToGrid="0" snapToObjects="1">
      <p:cViewPr>
        <p:scale>
          <a:sx n="100" d="100"/>
          <a:sy n="100" d="100"/>
        </p:scale>
        <p:origin x="-501" y="-7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130D-F933-3F43-81C4-58DAA8D3F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96801-B980-4847-966F-E84E74C67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3F76-7F92-5442-906F-F0A3BFDE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5E0E-5D53-214B-91FC-D15CFFBC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C887A-0E60-FC4A-AE85-50E637A3C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3126-4791-9040-9320-1717AF9F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50B9A-4AA2-F643-84CB-5841D7A12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A6684-34B7-F04F-A35C-63F2F6B7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0EE50-8D52-864D-A653-33A4E933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3AB1B-1693-BB4C-B598-943A4A6F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53847-F73B-3240-8EB3-D2989D186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1C628-7809-F149-9C6A-7783C3586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055D3-D1D3-C848-89F3-7E3B5678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3235A-FC82-6441-855B-EBA380F0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442FB-A7E4-AA46-8910-D3DF5352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1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CE59-4572-F748-ABA0-FBA15AB9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FD25-C9A4-EF4F-AE71-1EAF7C61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F5693-25B3-9E46-9057-77A6FFEF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FC33C-63F4-DA47-A88C-DC694997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52296-3124-834C-83E4-5FB24036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EC5A-AE82-244B-BAAF-BE4D61DF7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D5996-37D0-3949-8FD3-6F2601CC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B390A-25BC-6046-8BEF-E6429B0C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88E99-D18E-7144-A2B7-783B1F71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99423-0CA9-274E-A453-7BA7D1753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3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418F-43EF-434C-BC5F-09FAC013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3C809-D43F-1140-93DE-8BCCBAA4D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A84CB-B81D-9B44-9C9C-BFF086BD1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6A205-3C3E-6B4A-8A59-640346F39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55448-019E-DE4D-B4FE-86EE27E4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42CE3-0D6B-7F48-B24F-6C430452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1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7097-E0A5-B742-929D-93DEB849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2B7A-B570-0240-A8A0-D12D2B84E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B4F42-FEBF-364A-A1E5-C18FA4030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C7709-CE69-1447-B192-94D484717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529B5-E443-AB47-926D-67B3F6213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5C000A-BFEF-7445-A5E4-FDA8B596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DB3E8-0176-D544-AD75-E1F21AE0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F294C-2029-7945-9D5A-21FD2BDF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99E53-E36A-6E4D-9091-A0479064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1BA1AA-2DDB-1543-8816-0B4D4213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F0DDC-B7DE-B04F-A131-D8721E40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F5411-8F48-4245-A806-61ACED1D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46B7A-6AEA-614D-B48A-29B43BF5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6716B-43E3-5541-91F3-177FC9D6F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EFA88-E3F9-5A4F-A372-B9E84D40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A4A4A-2BED-1344-94DE-BA65FE3F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6F53-C84D-5D42-BF5E-63CA6531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AC1C3-F67B-F84E-8126-497DE3347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B5ED0-A636-314C-9C8B-36C23BA4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7CF99-5C4A-854D-B3F2-64C1D300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C723-5B71-C049-A5E4-0ED953A8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C6D11-223A-B247-8CD0-35F34D78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EF860-39DC-4D4E-9649-9AE6A434C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F742C-B898-AD43-8990-4CA8E2BBA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2EE77-1CD4-CF4B-9A59-F94CCAFF5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497F-E05B-5941-A676-92B96F89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3E4A6-9CB7-0B4A-944E-5441F3303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5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EDCEE-F8CC-284D-98C9-77785464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0A3AE-B229-7C42-91FA-B313BBAC5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5DF25-5176-8F4A-9458-665D7729C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E2286-7A2E-D048-853A-7D59F7C99C1E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17FCB-A9C7-1247-8EDA-B163476BB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3A140-C267-2740-B3DC-05D6A229A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02E7B-8AF8-5D46-916C-600D036F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1A90-375A-F449-9CD1-AEE05A72DC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3BB41-6E20-A04C-82D5-2D41F7BAE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4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27FBCF2-3150-7543-AADF-BAC2126F4F5C}"/>
              </a:ext>
            </a:extLst>
          </p:cNvPr>
          <p:cNvSpPr/>
          <p:nvPr/>
        </p:nvSpPr>
        <p:spPr>
          <a:xfrm>
            <a:off x="3445163" y="3029527"/>
            <a:ext cx="997527" cy="738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71772D8-9F81-AF48-AF9E-161B25BC170C}"/>
              </a:ext>
            </a:extLst>
          </p:cNvPr>
          <p:cNvSpPr/>
          <p:nvPr/>
        </p:nvSpPr>
        <p:spPr>
          <a:xfrm>
            <a:off x="6035963" y="3029527"/>
            <a:ext cx="997527" cy="738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living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E2507EEB-75BA-EB46-B718-963E89BD509E}"/>
              </a:ext>
            </a:extLst>
          </p:cNvPr>
          <p:cNvSpPr/>
          <p:nvPr/>
        </p:nvSpPr>
        <p:spPr>
          <a:xfrm>
            <a:off x="4450080" y="3063211"/>
            <a:ext cx="1569720" cy="335309"/>
          </a:xfrm>
          <a:custGeom>
            <a:avLst/>
            <a:gdLst>
              <a:gd name="connsiteX0" fmla="*/ 0 w 1569720"/>
              <a:gd name="connsiteY0" fmla="*/ 335309 h 335309"/>
              <a:gd name="connsiteX1" fmla="*/ 662940 w 1569720"/>
              <a:gd name="connsiteY1" fmla="*/ 29 h 335309"/>
              <a:gd name="connsiteX2" fmla="*/ 1569720 w 1569720"/>
              <a:gd name="connsiteY2" fmla="*/ 320069 h 33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720" h="335309">
                <a:moveTo>
                  <a:pt x="0" y="335309"/>
                </a:moveTo>
                <a:cubicBezTo>
                  <a:pt x="200660" y="168939"/>
                  <a:pt x="401320" y="2569"/>
                  <a:pt x="662940" y="29"/>
                </a:cubicBezTo>
                <a:cubicBezTo>
                  <a:pt x="924560" y="-2511"/>
                  <a:pt x="1247140" y="158779"/>
                  <a:pt x="1569720" y="320069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3BADBB9-9BD0-9F45-944D-08E9AB98549A}"/>
              </a:ext>
            </a:extLst>
          </p:cNvPr>
          <p:cNvSpPr/>
          <p:nvPr/>
        </p:nvSpPr>
        <p:spPr>
          <a:xfrm>
            <a:off x="4442460" y="3482340"/>
            <a:ext cx="1569720" cy="220991"/>
          </a:xfrm>
          <a:custGeom>
            <a:avLst/>
            <a:gdLst>
              <a:gd name="connsiteX0" fmla="*/ 1569720 w 1569720"/>
              <a:gd name="connsiteY0" fmla="*/ 0 h 220991"/>
              <a:gd name="connsiteX1" fmla="*/ 746760 w 1569720"/>
              <a:gd name="connsiteY1" fmla="*/ 220980 h 220991"/>
              <a:gd name="connsiteX2" fmla="*/ 0 w 1569720"/>
              <a:gd name="connsiteY2" fmla="*/ 7620 h 22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9720" h="220991">
                <a:moveTo>
                  <a:pt x="1569720" y="0"/>
                </a:moveTo>
                <a:cubicBezTo>
                  <a:pt x="1289050" y="109855"/>
                  <a:pt x="1008380" y="219710"/>
                  <a:pt x="746760" y="220980"/>
                </a:cubicBezTo>
                <a:cubicBezTo>
                  <a:pt x="485140" y="222250"/>
                  <a:pt x="242570" y="114935"/>
                  <a:pt x="0" y="762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C71C473-5CEC-A94D-BAF5-1DCCAB2B0EC8}"/>
              </a:ext>
            </a:extLst>
          </p:cNvPr>
          <p:cNvSpPr/>
          <p:nvPr/>
        </p:nvSpPr>
        <p:spPr>
          <a:xfrm>
            <a:off x="6416040" y="2529609"/>
            <a:ext cx="373380" cy="541251"/>
          </a:xfrm>
          <a:custGeom>
            <a:avLst/>
            <a:gdLst>
              <a:gd name="connsiteX0" fmla="*/ 0 w 373380"/>
              <a:gd name="connsiteY0" fmla="*/ 487911 h 541251"/>
              <a:gd name="connsiteX1" fmla="*/ 137160 w 373380"/>
              <a:gd name="connsiteY1" fmla="*/ 231 h 541251"/>
              <a:gd name="connsiteX2" fmla="*/ 373380 w 373380"/>
              <a:gd name="connsiteY2" fmla="*/ 541251 h 54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380" h="541251">
                <a:moveTo>
                  <a:pt x="0" y="487911"/>
                </a:moveTo>
                <a:cubicBezTo>
                  <a:pt x="37465" y="239626"/>
                  <a:pt x="74930" y="-8659"/>
                  <a:pt x="137160" y="231"/>
                </a:cubicBezTo>
                <a:cubicBezTo>
                  <a:pt x="199390" y="9121"/>
                  <a:pt x="286385" y="275186"/>
                  <a:pt x="373380" y="541251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AAE74FD-1144-894B-8B82-2533FFE21260}"/>
              </a:ext>
            </a:extLst>
          </p:cNvPr>
          <p:cNvSpPr/>
          <p:nvPr/>
        </p:nvSpPr>
        <p:spPr>
          <a:xfrm>
            <a:off x="3680460" y="2453624"/>
            <a:ext cx="342900" cy="594376"/>
          </a:xfrm>
          <a:custGeom>
            <a:avLst/>
            <a:gdLst>
              <a:gd name="connsiteX0" fmla="*/ 0 w 342900"/>
              <a:gd name="connsiteY0" fmla="*/ 594376 h 594376"/>
              <a:gd name="connsiteX1" fmla="*/ 137160 w 342900"/>
              <a:gd name="connsiteY1" fmla="*/ 16 h 594376"/>
              <a:gd name="connsiteX2" fmla="*/ 342900 w 342900"/>
              <a:gd name="connsiteY2" fmla="*/ 579136 h 59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594376">
                <a:moveTo>
                  <a:pt x="0" y="594376"/>
                </a:moveTo>
                <a:cubicBezTo>
                  <a:pt x="40005" y="298466"/>
                  <a:pt x="80010" y="2556"/>
                  <a:pt x="137160" y="16"/>
                </a:cubicBezTo>
                <a:cubicBezTo>
                  <a:pt x="194310" y="-2524"/>
                  <a:pt x="268605" y="288306"/>
                  <a:pt x="342900" y="579136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E653CD-A978-444B-B201-99D43B0C4613}"/>
              </a:ext>
            </a:extLst>
          </p:cNvPr>
          <p:cNvSpPr txBox="1"/>
          <p:nvPr/>
        </p:nvSpPr>
        <p:spPr>
          <a:xfrm>
            <a:off x="2482303" y="4357071"/>
            <a:ext cx="4859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LN: Live Neighbors (as of the previous generation)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B39114-0CA2-9648-AFEA-51D0491825B8}"/>
              </a:ext>
            </a:extLst>
          </p:cNvPr>
          <p:cNvSpPr txBox="1"/>
          <p:nvPr/>
        </p:nvSpPr>
        <p:spPr>
          <a:xfrm>
            <a:off x="4705921" y="2716731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3-5 LNs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4AEDE4-555A-7045-893F-C4C67BA2DC79}"/>
              </a:ext>
            </a:extLst>
          </p:cNvPr>
          <p:cNvSpPr txBox="1"/>
          <p:nvPr/>
        </p:nvSpPr>
        <p:spPr>
          <a:xfrm>
            <a:off x="4765804" y="3666667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&gt;</a:t>
            </a:r>
            <a:r>
              <a:rPr lang="en-US" dirty="0"/>
              <a:t>5 </a:t>
            </a:r>
            <a:r>
              <a:rPr lang="en-US" dirty="0" smtClean="0"/>
              <a:t>LNs </a:t>
            </a:r>
            <a:br>
              <a:rPr lang="en-US" dirty="0" smtClean="0"/>
            </a:br>
            <a:r>
              <a:rPr lang="en-US" dirty="0" smtClean="0"/>
              <a:t>or &lt;3 LNs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A51209-E11F-DE4D-BF87-D7DDA31CC8B0}"/>
              </a:ext>
            </a:extLst>
          </p:cNvPr>
          <p:cNvSpPr txBox="1"/>
          <p:nvPr/>
        </p:nvSpPr>
        <p:spPr>
          <a:xfrm>
            <a:off x="6154723" y="220218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3-5 LNs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C5B33B-E938-1F4F-A616-1F68453BB50A}"/>
              </a:ext>
            </a:extLst>
          </p:cNvPr>
          <p:cNvSpPr txBox="1"/>
          <p:nvPr/>
        </p:nvSpPr>
        <p:spPr>
          <a:xfrm>
            <a:off x="2337523" y="1735912"/>
            <a:ext cx="539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machine for each cell in the Conway Game of Life: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AEDE4-555A-7045-893F-C4C67BA2DC79}"/>
              </a:ext>
            </a:extLst>
          </p:cNvPr>
          <p:cNvSpPr txBox="1"/>
          <p:nvPr/>
        </p:nvSpPr>
        <p:spPr>
          <a:xfrm>
            <a:off x="2734030" y="2322920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&gt;</a:t>
            </a:r>
            <a:r>
              <a:rPr lang="en-US" dirty="0"/>
              <a:t>5 </a:t>
            </a:r>
            <a:r>
              <a:rPr lang="en-US" dirty="0" smtClean="0"/>
              <a:t>LNs </a:t>
            </a:r>
            <a:br>
              <a:rPr lang="en-US" dirty="0" smtClean="0"/>
            </a:br>
            <a:r>
              <a:rPr lang="en-US" dirty="0" smtClean="0"/>
              <a:t>or &lt;3 LNs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9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Ananth Kalyanaraman</cp:lastModifiedBy>
  <cp:revision>3</cp:revision>
  <dcterms:created xsi:type="dcterms:W3CDTF">2018-09-27T17:50:35Z</dcterms:created>
  <dcterms:modified xsi:type="dcterms:W3CDTF">2018-10-07T11:41:00Z</dcterms:modified>
</cp:coreProperties>
</file>