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53" r:id="rId1"/>
    <p:sldMasterId id="2147483654" r:id="rId2"/>
  </p:sldMasterIdLst>
  <p:notesMasterIdLst>
    <p:notesMasterId r:id="rId24"/>
  </p:notesMasterIdLst>
  <p:handoutMasterIdLst>
    <p:handoutMasterId r:id="rId25"/>
  </p:handoutMasterIdLst>
  <p:sldIdLst>
    <p:sldId id="256" r:id="rId3"/>
    <p:sldId id="350" r:id="rId4"/>
    <p:sldId id="351" r:id="rId5"/>
    <p:sldId id="352" r:id="rId6"/>
    <p:sldId id="353" r:id="rId7"/>
    <p:sldId id="354" r:id="rId8"/>
    <p:sldId id="355" r:id="rId9"/>
    <p:sldId id="327" r:id="rId10"/>
    <p:sldId id="328" r:id="rId11"/>
    <p:sldId id="356" r:id="rId12"/>
    <p:sldId id="335" r:id="rId13"/>
    <p:sldId id="357" r:id="rId14"/>
    <p:sldId id="336" r:id="rId15"/>
    <p:sldId id="337" r:id="rId16"/>
    <p:sldId id="358" r:id="rId17"/>
    <p:sldId id="338" r:id="rId18"/>
    <p:sldId id="348" r:id="rId19"/>
    <p:sldId id="349" r:id="rId20"/>
    <p:sldId id="359" r:id="rId21"/>
    <p:sldId id="326" r:id="rId22"/>
    <p:sldId id="360" r:id="rId23"/>
  </p:sldIdLst>
  <p:sldSz cx="9144000" cy="6858000" type="screen4x3"/>
  <p:notesSz cx="6858000" cy="91440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DDDDDD"/>
    <a:srgbClr val="5E242F"/>
    <a:srgbClr val="EAEAEA"/>
    <a:srgbClr val="C26073"/>
    <a:srgbClr val="7B253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9599" autoAdjust="0"/>
  </p:normalViewPr>
  <p:slideViewPr>
    <p:cSldViewPr>
      <p:cViewPr varScale="1">
        <p:scale>
          <a:sx n="75" d="100"/>
          <a:sy n="75" d="100"/>
        </p:scale>
        <p:origin x="1023" y="27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notesViewPr>
    <p:cSldViewPr>
      <p:cViewPr varScale="1">
        <p:scale>
          <a:sx n="93" d="100"/>
          <a:sy n="93" d="100"/>
        </p:scale>
        <p:origin x="-912" y="-96"/>
      </p:cViewPr>
      <p:guideLst>
        <p:guide orient="horz" pos="2880"/>
        <p:guide pos="2160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presProps" Target="presProps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handoutMaster" Target="handoutMasters/handoutMaster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notesMaster" Target="notesMasters/notesMaster1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theme" Target="theme/theme1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3315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3316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1200">
                <a:latin typeface="Arial" charset="0"/>
              </a:defRPr>
            </a:lvl1pPr>
          </a:lstStyle>
          <a:p>
            <a:pPr>
              <a:defRPr/>
            </a:pPr>
            <a:r>
              <a:rPr lang="en-US"/>
              <a:t>C. Hundhausen, A. O’Fallon</a:t>
            </a:r>
          </a:p>
        </p:txBody>
      </p:sp>
      <p:sp>
        <p:nvSpPr>
          <p:cNvPr id="13317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/>
            </a:lvl1pPr>
          </a:lstStyle>
          <a:p>
            <a:pPr>
              <a:defRPr/>
            </a:pPr>
            <a:fld id="{EAF08A83-BC84-47FB-BDF5-89FE910A2DA0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107180284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1267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100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11269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11270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1200">
                <a:latin typeface="Arial" charset="0"/>
              </a:defRPr>
            </a:lvl1pPr>
          </a:lstStyle>
          <a:p>
            <a:pPr>
              <a:defRPr/>
            </a:pPr>
            <a:r>
              <a:rPr lang="en-US"/>
              <a:t>C. Hundhausen, A. O’Fallon</a:t>
            </a:r>
          </a:p>
        </p:txBody>
      </p:sp>
      <p:sp>
        <p:nvSpPr>
          <p:cNvPr id="11271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/>
            </a:lvl1pPr>
          </a:lstStyle>
          <a:p>
            <a:pPr>
              <a:defRPr/>
            </a:pPr>
            <a:fld id="{4D0888ED-7664-4B69-B861-97A82004A233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796810254"/>
      </p:ext>
    </p:extLst>
  </p:cSld>
  <p:clrMap bg1="lt1" tx1="dk1" bg2="lt2" tx2="dk2" accent1="accent1" accent2="accent2" accent3="accent3" accent4="accent4" accent5="accent5" accent6="accent6" hlink="hlink" folHlink="folHlink"/>
  <p:hf hdr="0" dt="0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6"/>
          <p:cNvSpPr>
            <a:spLocks noGrp="1" noChangeArrowheads="1"/>
          </p:cNvSpPr>
          <p:nvPr>
            <p:ph type="ftr" sz="quarter" idx="4"/>
          </p:nvPr>
        </p:nvSpPr>
        <p:spPr>
          <a:noFill/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en-US" altLang="en-US"/>
              <a:t>C. Hundhausen, A. O’Fallon</a:t>
            </a:r>
          </a:p>
        </p:txBody>
      </p:sp>
      <p:sp>
        <p:nvSpPr>
          <p:cNvPr id="7171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458C2500-9CA6-4ED7-A66A-229488D913EC}" type="slidenum">
              <a:rPr lang="en-US" altLang="en-US" smtClean="0"/>
              <a:pPr/>
              <a:t>1</a:t>
            </a:fld>
            <a:endParaRPr lang="en-US" altLang="en-US"/>
          </a:p>
        </p:txBody>
      </p:sp>
      <p:sp>
        <p:nvSpPr>
          <p:cNvPr id="717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173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US" altLang="en-US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2109382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6"/>
          <p:cNvSpPr>
            <a:spLocks noGrp="1" noChangeArrowheads="1"/>
          </p:cNvSpPr>
          <p:nvPr>
            <p:ph type="ftr" sz="quarter" idx="4"/>
          </p:nvPr>
        </p:nvSpPr>
        <p:spPr>
          <a:noFill/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en-US" altLang="en-US"/>
              <a:t>C. Hundhausen, A. O’Fallon</a:t>
            </a:r>
          </a:p>
        </p:txBody>
      </p:sp>
      <p:sp>
        <p:nvSpPr>
          <p:cNvPr id="9219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1BC85670-D0AB-4B2D-90B4-66C8C0101673}" type="slidenum">
              <a:rPr lang="en-US" altLang="en-US" smtClean="0"/>
              <a:pPr/>
              <a:t>2</a:t>
            </a:fld>
            <a:endParaRPr lang="en-US" altLang="en-US"/>
          </a:p>
        </p:txBody>
      </p:sp>
      <p:sp>
        <p:nvSpPr>
          <p:cNvPr id="922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221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US" altLang="en-US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790527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6"/>
          <p:cNvSpPr>
            <a:spLocks noGrp="1" noChangeArrowheads="1"/>
          </p:cNvSpPr>
          <p:nvPr>
            <p:ph type="ftr" sz="quarter" idx="4"/>
          </p:nvPr>
        </p:nvSpPr>
        <p:spPr>
          <a:noFill/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en-US" altLang="en-US"/>
              <a:t>C. Hundhausen, A. O’Fallon</a:t>
            </a:r>
          </a:p>
        </p:txBody>
      </p:sp>
      <p:sp>
        <p:nvSpPr>
          <p:cNvPr id="11267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595C281C-27BE-437D-9DB7-BF45D9E99A78}" type="slidenum">
              <a:rPr lang="en-US" altLang="en-US" smtClean="0"/>
              <a:pPr/>
              <a:t>3</a:t>
            </a:fld>
            <a:endParaRPr lang="en-US" altLang="en-US"/>
          </a:p>
        </p:txBody>
      </p:sp>
      <p:sp>
        <p:nvSpPr>
          <p:cNvPr id="1126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269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US" altLang="en-US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3461894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6"/>
          <p:cNvSpPr>
            <a:spLocks noGrp="1" noChangeArrowheads="1"/>
          </p:cNvSpPr>
          <p:nvPr>
            <p:ph type="ftr" sz="quarter" idx="4"/>
          </p:nvPr>
        </p:nvSpPr>
        <p:spPr>
          <a:noFill/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en-US" altLang="en-US"/>
              <a:t>C. Hundhausen, A. O’Fallon</a:t>
            </a:r>
          </a:p>
        </p:txBody>
      </p:sp>
      <p:sp>
        <p:nvSpPr>
          <p:cNvPr id="13315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87E6201C-0337-4E79-BF21-F36EF3E7AB0D}" type="slidenum">
              <a:rPr lang="en-US" altLang="en-US" smtClean="0"/>
              <a:pPr/>
              <a:t>4</a:t>
            </a:fld>
            <a:endParaRPr lang="en-US" altLang="en-US"/>
          </a:p>
        </p:txBody>
      </p:sp>
      <p:sp>
        <p:nvSpPr>
          <p:cNvPr id="1331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3317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US" altLang="en-US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8815989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6"/>
          <p:cNvSpPr>
            <a:spLocks noGrp="1" noChangeArrowheads="1"/>
          </p:cNvSpPr>
          <p:nvPr>
            <p:ph type="ftr" sz="quarter" idx="4"/>
          </p:nvPr>
        </p:nvSpPr>
        <p:spPr>
          <a:noFill/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en-US" altLang="en-US"/>
              <a:t>C. Hundhausen, A. O’Fallon</a:t>
            </a:r>
          </a:p>
        </p:txBody>
      </p:sp>
      <p:sp>
        <p:nvSpPr>
          <p:cNvPr id="15363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033D2607-6A9D-46E2-A622-7082311FC4BD}" type="slidenum">
              <a:rPr lang="en-US" altLang="en-US" smtClean="0"/>
              <a:pPr/>
              <a:t>5</a:t>
            </a:fld>
            <a:endParaRPr lang="en-US" altLang="en-US"/>
          </a:p>
        </p:txBody>
      </p:sp>
      <p:sp>
        <p:nvSpPr>
          <p:cNvPr id="1536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5365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US" altLang="en-US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3446061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6"/>
          <p:cNvSpPr>
            <a:spLocks noGrp="1" noChangeArrowheads="1"/>
          </p:cNvSpPr>
          <p:nvPr>
            <p:ph type="ftr" sz="quarter" idx="4"/>
          </p:nvPr>
        </p:nvSpPr>
        <p:spPr>
          <a:noFill/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en-US" altLang="en-US"/>
              <a:t>C. Hundhausen, A. O’Fallon</a:t>
            </a:r>
          </a:p>
        </p:txBody>
      </p:sp>
      <p:sp>
        <p:nvSpPr>
          <p:cNvPr id="17411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4403BCE3-1711-43EE-B0B9-D009AD574959}" type="slidenum">
              <a:rPr lang="en-US" altLang="en-US" smtClean="0"/>
              <a:pPr/>
              <a:t>6</a:t>
            </a:fld>
            <a:endParaRPr lang="en-US" altLang="en-US"/>
          </a:p>
        </p:txBody>
      </p:sp>
      <p:sp>
        <p:nvSpPr>
          <p:cNvPr id="1741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7413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US" altLang="en-US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68021704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6"/>
          <p:cNvSpPr>
            <a:spLocks noGrp="1" noChangeArrowheads="1"/>
          </p:cNvSpPr>
          <p:nvPr>
            <p:ph type="ftr" sz="quarter" idx="4"/>
          </p:nvPr>
        </p:nvSpPr>
        <p:spPr>
          <a:noFill/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en-US" altLang="en-US"/>
              <a:t>C. Hundhausen, A. O’Fallon</a:t>
            </a:r>
          </a:p>
        </p:txBody>
      </p:sp>
      <p:sp>
        <p:nvSpPr>
          <p:cNvPr id="19459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2AE7D79C-CB6B-4615-849A-426B5FE1AFB6}" type="slidenum">
              <a:rPr lang="en-US" altLang="en-US" smtClean="0"/>
              <a:pPr/>
              <a:t>7</a:t>
            </a:fld>
            <a:endParaRPr lang="en-US" altLang="en-US"/>
          </a:p>
        </p:txBody>
      </p:sp>
      <p:sp>
        <p:nvSpPr>
          <p:cNvPr id="1946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9461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US" altLang="en-US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01769525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6"/>
          <p:cNvSpPr>
            <a:spLocks noGrp="1" noChangeArrowheads="1"/>
          </p:cNvSpPr>
          <p:nvPr>
            <p:ph type="ftr" sz="quarter" idx="4"/>
          </p:nvPr>
        </p:nvSpPr>
        <p:spPr>
          <a:noFill/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en-US" altLang="en-US"/>
              <a:t>C. Hundhausen, A. O’Fallon</a:t>
            </a:r>
          </a:p>
        </p:txBody>
      </p:sp>
      <p:sp>
        <p:nvSpPr>
          <p:cNvPr id="21507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28FDCE42-A8B3-45C9-8A4D-C27B64D39879}" type="slidenum">
              <a:rPr lang="en-US" altLang="en-US" smtClean="0"/>
              <a:pPr/>
              <a:t>8</a:t>
            </a:fld>
            <a:endParaRPr lang="en-US" altLang="en-US"/>
          </a:p>
        </p:txBody>
      </p:sp>
      <p:sp>
        <p:nvSpPr>
          <p:cNvPr id="2150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042988" y="-66675"/>
            <a:ext cx="4556125" cy="3416300"/>
          </a:xfrm>
          <a:ln/>
        </p:spPr>
      </p:sp>
      <p:sp>
        <p:nvSpPr>
          <p:cNvPr id="2150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565150" y="2789238"/>
            <a:ext cx="5738813" cy="5803900"/>
          </a:xfrm>
          <a:noFill/>
        </p:spPr>
        <p:txBody>
          <a:bodyPr/>
          <a:lstStyle/>
          <a:p>
            <a:pPr defTabSz="895350" eaLnBrk="1" hangingPunct="1"/>
            <a:endParaRPr lang="en-US" altLang="en-US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53543112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6"/>
          <p:cNvSpPr>
            <a:spLocks noGrp="1" noChangeArrowheads="1"/>
          </p:cNvSpPr>
          <p:nvPr>
            <p:ph type="ftr" sz="quarter" idx="4"/>
          </p:nvPr>
        </p:nvSpPr>
        <p:spPr>
          <a:noFill/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en-US" altLang="en-US"/>
              <a:t>C. Hundhausen, A. O’Fallon</a:t>
            </a:r>
          </a:p>
        </p:txBody>
      </p:sp>
      <p:sp>
        <p:nvSpPr>
          <p:cNvPr id="23555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C6706779-BDF9-4F0E-88F4-6172691455B1}" type="slidenum">
              <a:rPr lang="en-US" altLang="en-US" smtClean="0"/>
              <a:pPr/>
              <a:t>9</a:t>
            </a:fld>
            <a:endParaRPr lang="en-US" altLang="en-US"/>
          </a:p>
        </p:txBody>
      </p:sp>
      <p:sp>
        <p:nvSpPr>
          <p:cNvPr id="2355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042988" y="-66675"/>
            <a:ext cx="4556125" cy="3416300"/>
          </a:xfrm>
          <a:ln/>
        </p:spPr>
      </p:sp>
      <p:sp>
        <p:nvSpPr>
          <p:cNvPr id="2355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565150" y="2789238"/>
            <a:ext cx="5738813" cy="5803900"/>
          </a:xfrm>
          <a:noFill/>
        </p:spPr>
        <p:txBody>
          <a:bodyPr/>
          <a:lstStyle/>
          <a:p>
            <a:pPr defTabSz="895350" eaLnBrk="1" hangingPunct="1"/>
            <a:endParaRPr lang="en-US" altLang="en-US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17041049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6"/>
          <p:cNvSpPr>
            <a:spLocks noGrp="1" noChangeArrowheads="1"/>
          </p:cNvSpPr>
          <p:nvPr>
            <p:ph type="ftr" sz="quarter" idx="4"/>
          </p:nvPr>
        </p:nvSpPr>
        <p:spPr>
          <a:noFill/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en-US" altLang="en-US"/>
              <a:t>C. Hundhausen, A. O’Fallon</a:t>
            </a:r>
          </a:p>
        </p:txBody>
      </p:sp>
      <p:sp>
        <p:nvSpPr>
          <p:cNvPr id="25603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0E3E7AA9-04D5-44A6-9B00-8AA09B4EB2E3}" type="slidenum">
              <a:rPr lang="en-US" altLang="en-US" smtClean="0"/>
              <a:pPr/>
              <a:t>10</a:t>
            </a:fld>
            <a:endParaRPr lang="en-US" altLang="en-US"/>
          </a:p>
        </p:txBody>
      </p:sp>
      <p:sp>
        <p:nvSpPr>
          <p:cNvPr id="2560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042988" y="-66675"/>
            <a:ext cx="4556125" cy="3416300"/>
          </a:xfrm>
          <a:ln/>
        </p:spPr>
      </p:sp>
      <p:sp>
        <p:nvSpPr>
          <p:cNvPr id="2560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565150" y="2789238"/>
            <a:ext cx="5738813" cy="5803900"/>
          </a:xfrm>
          <a:noFill/>
        </p:spPr>
        <p:txBody>
          <a:bodyPr/>
          <a:lstStyle/>
          <a:p>
            <a:pPr defTabSz="895350" eaLnBrk="1" hangingPunct="1"/>
            <a:endParaRPr lang="en-US" altLang="en-US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44795577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6"/>
          <p:cNvSpPr>
            <a:spLocks noGrp="1" noChangeArrowheads="1"/>
          </p:cNvSpPr>
          <p:nvPr>
            <p:ph type="ftr" sz="quarter" idx="4"/>
          </p:nvPr>
        </p:nvSpPr>
        <p:spPr>
          <a:noFill/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en-US" altLang="en-US"/>
              <a:t>C. Hundhausen, A. O’Fallon</a:t>
            </a:r>
          </a:p>
        </p:txBody>
      </p:sp>
      <p:sp>
        <p:nvSpPr>
          <p:cNvPr id="27651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BB7EC323-EA86-411E-AE03-FB39A96101B8}" type="slidenum">
              <a:rPr lang="en-US" altLang="en-US" smtClean="0"/>
              <a:pPr/>
              <a:t>11</a:t>
            </a:fld>
            <a:endParaRPr lang="en-US" altLang="en-US"/>
          </a:p>
        </p:txBody>
      </p:sp>
      <p:sp>
        <p:nvSpPr>
          <p:cNvPr id="2765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042988" y="-66675"/>
            <a:ext cx="4556125" cy="3416300"/>
          </a:xfrm>
          <a:ln/>
        </p:spPr>
      </p:sp>
      <p:sp>
        <p:nvSpPr>
          <p:cNvPr id="2765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565150" y="2789238"/>
            <a:ext cx="5738813" cy="5803900"/>
          </a:xfrm>
          <a:noFill/>
        </p:spPr>
        <p:txBody>
          <a:bodyPr/>
          <a:lstStyle/>
          <a:p>
            <a:pPr defTabSz="895350" eaLnBrk="1" hangingPunct="1"/>
            <a:endParaRPr lang="en-US" altLang="en-US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73172393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6"/>
          <p:cNvSpPr>
            <a:spLocks noGrp="1" noChangeArrowheads="1"/>
          </p:cNvSpPr>
          <p:nvPr>
            <p:ph type="ftr" sz="quarter" idx="4"/>
          </p:nvPr>
        </p:nvSpPr>
        <p:spPr>
          <a:noFill/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en-US" altLang="en-US"/>
              <a:t>C. Hundhausen, A. O’Fallon</a:t>
            </a:r>
          </a:p>
        </p:txBody>
      </p:sp>
      <p:sp>
        <p:nvSpPr>
          <p:cNvPr id="29699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3388DE01-763F-4017-8B22-017922855B80}" type="slidenum">
              <a:rPr lang="en-US" altLang="en-US" smtClean="0"/>
              <a:pPr/>
              <a:t>12</a:t>
            </a:fld>
            <a:endParaRPr lang="en-US" altLang="en-US"/>
          </a:p>
        </p:txBody>
      </p:sp>
      <p:sp>
        <p:nvSpPr>
          <p:cNvPr id="2970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9701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US" altLang="en-US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8989047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Rectangle 6"/>
          <p:cNvSpPr>
            <a:spLocks noGrp="1" noChangeArrowheads="1"/>
          </p:cNvSpPr>
          <p:nvPr>
            <p:ph type="ftr" sz="quarter" idx="4"/>
          </p:nvPr>
        </p:nvSpPr>
        <p:spPr>
          <a:noFill/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en-US" altLang="en-US"/>
              <a:t>C. Hundhausen, A. O’Fallon</a:t>
            </a:r>
          </a:p>
        </p:txBody>
      </p:sp>
      <p:sp>
        <p:nvSpPr>
          <p:cNvPr id="31747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B8246D6A-45E6-4943-90E3-76B1AEDB3F99}" type="slidenum">
              <a:rPr lang="en-US" altLang="en-US" smtClean="0"/>
              <a:pPr/>
              <a:t>13</a:t>
            </a:fld>
            <a:endParaRPr lang="en-US" altLang="en-US"/>
          </a:p>
        </p:txBody>
      </p:sp>
      <p:sp>
        <p:nvSpPr>
          <p:cNvPr id="3174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042988" y="-66675"/>
            <a:ext cx="4556125" cy="3416300"/>
          </a:xfrm>
          <a:ln/>
        </p:spPr>
      </p:sp>
      <p:sp>
        <p:nvSpPr>
          <p:cNvPr id="3174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565150" y="2789238"/>
            <a:ext cx="5738813" cy="5803900"/>
          </a:xfrm>
          <a:noFill/>
        </p:spPr>
        <p:txBody>
          <a:bodyPr/>
          <a:lstStyle/>
          <a:p>
            <a:pPr defTabSz="895350" eaLnBrk="1" hangingPunct="1"/>
            <a:endParaRPr lang="en-US" altLang="en-US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1051008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Rectangle 6"/>
          <p:cNvSpPr>
            <a:spLocks noGrp="1" noChangeArrowheads="1"/>
          </p:cNvSpPr>
          <p:nvPr>
            <p:ph type="ftr" sz="quarter" idx="4"/>
          </p:nvPr>
        </p:nvSpPr>
        <p:spPr>
          <a:noFill/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en-US" altLang="en-US"/>
              <a:t>C. Hundhausen, A. O’Fallon</a:t>
            </a:r>
          </a:p>
        </p:txBody>
      </p:sp>
      <p:sp>
        <p:nvSpPr>
          <p:cNvPr id="33795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140AA00B-898B-4AB0-8C53-EA8255C47902}" type="slidenum">
              <a:rPr lang="en-US" altLang="en-US" smtClean="0"/>
              <a:pPr/>
              <a:t>14</a:t>
            </a:fld>
            <a:endParaRPr lang="en-US" altLang="en-US"/>
          </a:p>
        </p:txBody>
      </p:sp>
      <p:sp>
        <p:nvSpPr>
          <p:cNvPr id="3379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042988" y="-66675"/>
            <a:ext cx="4556125" cy="3416300"/>
          </a:xfrm>
          <a:ln/>
        </p:spPr>
      </p:sp>
      <p:sp>
        <p:nvSpPr>
          <p:cNvPr id="3379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565150" y="2789238"/>
            <a:ext cx="5738813" cy="5803900"/>
          </a:xfrm>
          <a:noFill/>
        </p:spPr>
        <p:txBody>
          <a:bodyPr/>
          <a:lstStyle/>
          <a:p>
            <a:pPr defTabSz="895350" eaLnBrk="1" hangingPunct="1"/>
            <a:endParaRPr lang="en-US" altLang="en-US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66001135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Rectangle 6"/>
          <p:cNvSpPr>
            <a:spLocks noGrp="1" noChangeArrowheads="1"/>
          </p:cNvSpPr>
          <p:nvPr>
            <p:ph type="ftr" sz="quarter" idx="4"/>
          </p:nvPr>
        </p:nvSpPr>
        <p:spPr>
          <a:noFill/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en-US" altLang="en-US"/>
              <a:t>C. Hundhausen, A. O’Fallon</a:t>
            </a:r>
          </a:p>
        </p:txBody>
      </p:sp>
      <p:sp>
        <p:nvSpPr>
          <p:cNvPr id="35843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CDCB51CA-CE58-4E70-81AE-B67FAC9ADB94}" type="slidenum">
              <a:rPr lang="en-US" altLang="en-US" smtClean="0"/>
              <a:pPr/>
              <a:t>15</a:t>
            </a:fld>
            <a:endParaRPr lang="en-US" altLang="en-US"/>
          </a:p>
        </p:txBody>
      </p:sp>
      <p:sp>
        <p:nvSpPr>
          <p:cNvPr id="3584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042988" y="-66675"/>
            <a:ext cx="4556125" cy="3416300"/>
          </a:xfrm>
          <a:ln/>
        </p:spPr>
      </p:sp>
      <p:sp>
        <p:nvSpPr>
          <p:cNvPr id="3584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565150" y="2789238"/>
            <a:ext cx="5738813" cy="5803900"/>
          </a:xfrm>
          <a:noFill/>
        </p:spPr>
        <p:txBody>
          <a:bodyPr/>
          <a:lstStyle/>
          <a:p>
            <a:pPr defTabSz="895350" eaLnBrk="1" hangingPunct="1"/>
            <a:endParaRPr lang="en-US" altLang="en-US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35843609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Rectangle 6"/>
          <p:cNvSpPr>
            <a:spLocks noGrp="1" noChangeArrowheads="1"/>
          </p:cNvSpPr>
          <p:nvPr>
            <p:ph type="ftr" sz="quarter" idx="4"/>
          </p:nvPr>
        </p:nvSpPr>
        <p:spPr>
          <a:noFill/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en-US" altLang="en-US"/>
              <a:t>C. Hundhausen, A. O’Fallon</a:t>
            </a:r>
          </a:p>
        </p:txBody>
      </p:sp>
      <p:sp>
        <p:nvSpPr>
          <p:cNvPr id="37891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C9E27BF2-53DB-4021-860A-4C6489B2116E}" type="slidenum">
              <a:rPr lang="en-US" altLang="en-US" smtClean="0"/>
              <a:pPr/>
              <a:t>16</a:t>
            </a:fld>
            <a:endParaRPr lang="en-US" altLang="en-US"/>
          </a:p>
        </p:txBody>
      </p:sp>
      <p:sp>
        <p:nvSpPr>
          <p:cNvPr id="3789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042988" y="-66675"/>
            <a:ext cx="4556125" cy="3416300"/>
          </a:xfrm>
          <a:ln/>
        </p:spPr>
      </p:sp>
      <p:sp>
        <p:nvSpPr>
          <p:cNvPr id="3789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565150" y="2789238"/>
            <a:ext cx="5738813" cy="5803900"/>
          </a:xfrm>
          <a:noFill/>
        </p:spPr>
        <p:txBody>
          <a:bodyPr/>
          <a:lstStyle/>
          <a:p>
            <a:pPr defTabSz="895350" eaLnBrk="1" hangingPunct="1"/>
            <a:endParaRPr lang="en-US" altLang="en-US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36788258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Rectangle 6"/>
          <p:cNvSpPr>
            <a:spLocks noGrp="1" noChangeArrowheads="1"/>
          </p:cNvSpPr>
          <p:nvPr>
            <p:ph type="ftr" sz="quarter" idx="4"/>
          </p:nvPr>
        </p:nvSpPr>
        <p:spPr>
          <a:noFill/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en-US" altLang="en-US"/>
              <a:t>C. Hundhausen, A. O’Fallon</a:t>
            </a:r>
          </a:p>
        </p:txBody>
      </p:sp>
      <p:sp>
        <p:nvSpPr>
          <p:cNvPr id="39939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388787AC-20CC-4B1E-836C-B7938C45656F}" type="slidenum">
              <a:rPr lang="en-US" altLang="en-US" smtClean="0"/>
              <a:pPr/>
              <a:t>17</a:t>
            </a:fld>
            <a:endParaRPr lang="en-US" altLang="en-US"/>
          </a:p>
        </p:txBody>
      </p:sp>
      <p:sp>
        <p:nvSpPr>
          <p:cNvPr id="3994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042988" y="-66675"/>
            <a:ext cx="4556125" cy="3416300"/>
          </a:xfrm>
          <a:ln/>
        </p:spPr>
      </p:sp>
      <p:sp>
        <p:nvSpPr>
          <p:cNvPr id="3994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565150" y="2789238"/>
            <a:ext cx="5738813" cy="5803900"/>
          </a:xfrm>
          <a:noFill/>
        </p:spPr>
        <p:txBody>
          <a:bodyPr/>
          <a:lstStyle/>
          <a:p>
            <a:pPr defTabSz="895350" eaLnBrk="1" hangingPunct="1"/>
            <a:endParaRPr lang="en-US" altLang="en-US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30578167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Rectangle 6"/>
          <p:cNvSpPr>
            <a:spLocks noGrp="1" noChangeArrowheads="1"/>
          </p:cNvSpPr>
          <p:nvPr>
            <p:ph type="ftr" sz="quarter" idx="4"/>
          </p:nvPr>
        </p:nvSpPr>
        <p:spPr>
          <a:noFill/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en-US" altLang="en-US"/>
              <a:t>C. Hundhausen, A. O’Fallon</a:t>
            </a:r>
          </a:p>
        </p:txBody>
      </p:sp>
      <p:sp>
        <p:nvSpPr>
          <p:cNvPr id="41987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3F57A9B9-B8C2-4D65-AF09-E796F3A60BF5}" type="slidenum">
              <a:rPr lang="en-US" altLang="en-US" smtClean="0"/>
              <a:pPr/>
              <a:t>18</a:t>
            </a:fld>
            <a:endParaRPr lang="en-US" altLang="en-US"/>
          </a:p>
        </p:txBody>
      </p:sp>
      <p:sp>
        <p:nvSpPr>
          <p:cNvPr id="4198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042988" y="-66675"/>
            <a:ext cx="4556125" cy="3416300"/>
          </a:xfrm>
          <a:ln/>
        </p:spPr>
      </p:sp>
      <p:sp>
        <p:nvSpPr>
          <p:cNvPr id="4198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565150" y="2789238"/>
            <a:ext cx="5738813" cy="5803900"/>
          </a:xfrm>
          <a:noFill/>
        </p:spPr>
        <p:txBody>
          <a:bodyPr/>
          <a:lstStyle/>
          <a:p>
            <a:pPr defTabSz="895350" eaLnBrk="1" hangingPunct="1"/>
            <a:endParaRPr lang="en-US" altLang="en-US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85061925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Rectangle 6"/>
          <p:cNvSpPr>
            <a:spLocks noGrp="1" noChangeArrowheads="1"/>
          </p:cNvSpPr>
          <p:nvPr>
            <p:ph type="ftr" sz="quarter" idx="4"/>
          </p:nvPr>
        </p:nvSpPr>
        <p:spPr>
          <a:noFill/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en-US" altLang="en-US"/>
              <a:t>C. Hundhausen, A. O’Fallon</a:t>
            </a:r>
          </a:p>
        </p:txBody>
      </p:sp>
      <p:sp>
        <p:nvSpPr>
          <p:cNvPr id="44035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66A0E2EF-47E6-4140-9380-66414D8F4AF0}" type="slidenum">
              <a:rPr lang="en-US" altLang="en-US" smtClean="0"/>
              <a:pPr/>
              <a:t>19</a:t>
            </a:fld>
            <a:endParaRPr lang="en-US" altLang="en-US"/>
          </a:p>
        </p:txBody>
      </p:sp>
      <p:sp>
        <p:nvSpPr>
          <p:cNvPr id="4403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4037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US" altLang="en-US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52087518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Rectangle 6"/>
          <p:cNvSpPr>
            <a:spLocks noGrp="1" noChangeArrowheads="1"/>
          </p:cNvSpPr>
          <p:nvPr>
            <p:ph type="ftr" sz="quarter" idx="4"/>
          </p:nvPr>
        </p:nvSpPr>
        <p:spPr>
          <a:noFill/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en-US" altLang="en-US"/>
              <a:t>C. Hundhausen, A. O’Fallon</a:t>
            </a:r>
          </a:p>
        </p:txBody>
      </p:sp>
      <p:sp>
        <p:nvSpPr>
          <p:cNvPr id="46083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8F163A82-7E34-487F-BCCC-589233ED771C}" type="slidenum">
              <a:rPr lang="en-US" altLang="en-US" smtClean="0"/>
              <a:pPr/>
              <a:t>20</a:t>
            </a:fld>
            <a:endParaRPr lang="en-US" altLang="en-US"/>
          </a:p>
        </p:txBody>
      </p:sp>
      <p:sp>
        <p:nvSpPr>
          <p:cNvPr id="4608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6085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US" altLang="en-US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4229189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Rectangle 6"/>
          <p:cNvSpPr>
            <a:spLocks noGrp="1" noChangeArrowheads="1"/>
          </p:cNvSpPr>
          <p:nvPr>
            <p:ph type="ftr" sz="quarter" idx="4"/>
          </p:nvPr>
        </p:nvSpPr>
        <p:spPr>
          <a:noFill/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en-US" altLang="en-US"/>
              <a:t>C. Hundhausen, A. O’Fallon</a:t>
            </a:r>
          </a:p>
        </p:txBody>
      </p:sp>
      <p:sp>
        <p:nvSpPr>
          <p:cNvPr id="48131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7094F42C-D223-4931-8244-EA13C576183D}" type="slidenum">
              <a:rPr lang="en-US" altLang="en-US" smtClean="0"/>
              <a:pPr/>
              <a:t>21</a:t>
            </a:fld>
            <a:endParaRPr lang="en-US" altLang="en-US"/>
          </a:p>
        </p:txBody>
      </p:sp>
      <p:sp>
        <p:nvSpPr>
          <p:cNvPr id="4813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8133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US" altLang="en-US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8939777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8B61AD8-C5AA-439B-9DE8-42FC302BA4B9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66483213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C06FE15-C129-4749-B0EA-EF9E43DE82C1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45727993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4934F70-3D7D-486C-9B29-66D0E4CCBBE9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65584199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D608F16-4BF6-4724-BB1C-D934B0077E8B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35674077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CDF0EE8-4525-4772-91CC-D2ED746542C0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2434202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F9EDCE1-772A-4120-9B69-9928494376AC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04229827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B824FCA-5922-4475-86EA-D21BE4EDACB4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53430081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A09B6B2-7547-42CE-AE80-2DB58B51F769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73172277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488ED61-A474-4F3B-B2C8-9DB8D860FBA3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54689688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010EDF6-A39D-4197-B420-409216321484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44398783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4F611A9-2562-4895-A3C7-2D4849E119F4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74609392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2"/>
          <p:cNvGrpSpPr>
            <a:grpSpLocks/>
          </p:cNvGrpSpPr>
          <p:nvPr/>
        </p:nvGrpSpPr>
        <p:grpSpPr bwMode="auto">
          <a:xfrm>
            <a:off x="0" y="0"/>
            <a:ext cx="5867400" cy="6858000"/>
            <a:chOff x="0" y="0"/>
            <a:chExt cx="3696" cy="4320"/>
          </a:xfrm>
        </p:grpSpPr>
        <p:sp>
          <p:nvSpPr>
            <p:cNvPr id="5" name="Rectangle 3"/>
            <p:cNvSpPr>
              <a:spLocks noChangeArrowheads="1"/>
            </p:cNvSpPr>
            <p:nvPr/>
          </p:nvSpPr>
          <p:spPr bwMode="auto">
            <a:xfrm>
              <a:off x="0" y="0"/>
              <a:ext cx="2880" cy="432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algn="ctr" eaLnBrk="1" hangingPunct="1">
                <a:defRPr/>
              </a:pPr>
              <a:endParaRPr kumimoji="1" lang="en-US" altLang="en-US" sz="2400">
                <a:latin typeface="Times New Roman" pitchFamily="18" charset="0"/>
              </a:endParaRPr>
            </a:p>
          </p:txBody>
        </p:sp>
        <p:sp>
          <p:nvSpPr>
            <p:cNvPr id="6" name="AutoShape 4"/>
            <p:cNvSpPr>
              <a:spLocks noChangeArrowheads="1"/>
            </p:cNvSpPr>
            <p:nvPr/>
          </p:nvSpPr>
          <p:spPr bwMode="white">
            <a:xfrm>
              <a:off x="432" y="624"/>
              <a:ext cx="3264" cy="1200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algn="ctr" eaLnBrk="1" hangingPunct="1">
                <a:defRPr/>
              </a:pPr>
              <a:endParaRPr kumimoji="1" lang="en-US" altLang="en-US" sz="2400">
                <a:latin typeface="Times New Roman" pitchFamily="18" charset="0"/>
              </a:endParaRPr>
            </a:p>
          </p:txBody>
        </p:sp>
      </p:grpSp>
      <p:grpSp>
        <p:nvGrpSpPr>
          <p:cNvPr id="7" name="Group 5"/>
          <p:cNvGrpSpPr>
            <a:grpSpLocks/>
          </p:cNvGrpSpPr>
          <p:nvPr/>
        </p:nvGrpSpPr>
        <p:grpSpPr bwMode="auto">
          <a:xfrm>
            <a:off x="3632200" y="4889500"/>
            <a:ext cx="4876800" cy="319088"/>
            <a:chOff x="2288" y="3080"/>
            <a:chExt cx="3072" cy="201"/>
          </a:xfrm>
        </p:grpSpPr>
        <p:sp>
          <p:nvSpPr>
            <p:cNvPr id="8" name="AutoShape 6"/>
            <p:cNvSpPr>
              <a:spLocks noChangeArrowheads="1"/>
            </p:cNvSpPr>
            <p:nvPr/>
          </p:nvSpPr>
          <p:spPr bwMode="auto">
            <a:xfrm flipH="1">
              <a:off x="2288" y="3080"/>
              <a:ext cx="2914" cy="200"/>
            </a:xfrm>
            <a:prstGeom prst="roundRect">
              <a:avLst>
                <a:gd name="adj" fmla="val 0"/>
              </a:avLst>
            </a:prstGeom>
            <a:solidFill>
              <a:schemeClr val="hlink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>
                <a:defRPr/>
              </a:pPr>
              <a:endParaRPr lang="en-US" altLang="en-US"/>
            </a:p>
          </p:txBody>
        </p:sp>
        <p:sp>
          <p:nvSpPr>
            <p:cNvPr id="9" name="AutoShape 7"/>
            <p:cNvSpPr>
              <a:spLocks noChangeArrowheads="1"/>
            </p:cNvSpPr>
            <p:nvPr/>
          </p:nvSpPr>
          <p:spPr bwMode="auto">
            <a:xfrm>
              <a:off x="5196" y="3080"/>
              <a:ext cx="164" cy="201"/>
            </a:xfrm>
            <a:prstGeom prst="flowChartDelay">
              <a:avLst/>
            </a:prstGeom>
            <a:solidFill>
              <a:schemeClr val="hlink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>
                <a:defRPr/>
              </a:pPr>
              <a:endParaRPr lang="en-US" altLang="en-US"/>
            </a:p>
          </p:txBody>
        </p:sp>
      </p:grpSp>
      <p:sp>
        <p:nvSpPr>
          <p:cNvPr id="114696" name="Rectangle 8"/>
          <p:cNvSpPr>
            <a:spLocks noGrp="1" noChangeArrowheads="1"/>
          </p:cNvSpPr>
          <p:nvPr>
            <p:ph type="subTitle" idx="1"/>
          </p:nvPr>
        </p:nvSpPr>
        <p:spPr>
          <a:xfrm>
            <a:off x="4673600" y="2927350"/>
            <a:ext cx="4013200" cy="1822450"/>
          </a:xfrm>
        </p:spPr>
        <p:txBody>
          <a:bodyPr anchor="b"/>
          <a:lstStyle>
            <a:lvl1pPr marL="0" indent="0">
              <a:buFont typeface="Wingdings" pitchFamily="2" charset="2"/>
              <a:buNone/>
              <a:defRPr>
                <a:solidFill>
                  <a:schemeClr val="tx2"/>
                </a:solidFill>
              </a:defRPr>
            </a:lvl1pPr>
          </a:lstStyle>
          <a:p>
            <a:pPr lvl="0"/>
            <a:r>
              <a:rPr lang="en-US" noProof="0"/>
              <a:t>Click to edit Master subtitle style</a:t>
            </a:r>
          </a:p>
        </p:txBody>
      </p:sp>
      <p:sp>
        <p:nvSpPr>
          <p:cNvPr id="114700" name="AutoShape 12"/>
          <p:cNvSpPr>
            <a:spLocks noGrp="1" noChangeArrowheads="1"/>
          </p:cNvSpPr>
          <p:nvPr>
            <p:ph type="ctrTitle" sz="quarter"/>
          </p:nvPr>
        </p:nvSpPr>
        <p:spPr>
          <a:xfrm>
            <a:off x="685800" y="990600"/>
            <a:ext cx="8229600" cy="1905000"/>
          </a:xfrm>
          <a:prstGeom prst="roundRect">
            <a:avLst>
              <a:gd name="adj" fmla="val 50000"/>
            </a:avLst>
          </a:prstGeom>
        </p:spPr>
        <p:txBody>
          <a:bodyPr anchor="ctr"/>
          <a:lstStyle>
            <a:lvl1pPr algn="ctr">
              <a:defRPr>
                <a:solidFill>
                  <a:schemeClr val="tx1"/>
                </a:solidFill>
              </a:defRPr>
            </a:lvl1pPr>
          </a:lstStyle>
          <a:p>
            <a:pPr lvl="0"/>
            <a:r>
              <a:rPr lang="en-US" noProof="0"/>
              <a:t>Click to edit Master title style</a:t>
            </a:r>
          </a:p>
        </p:txBody>
      </p:sp>
      <p:sp>
        <p:nvSpPr>
          <p:cNvPr id="10" name="Rectangle 9"/>
          <p:cNvSpPr>
            <a:spLocks noGrp="1" noChangeArrowheads="1"/>
          </p:cNvSpPr>
          <p:nvPr>
            <p:ph type="dt" sz="quarter" idx="10"/>
          </p:nvPr>
        </p:nvSpPr>
        <p:spPr>
          <a:xfrm>
            <a:off x="2438400" y="6248400"/>
            <a:ext cx="2130425" cy="474663"/>
          </a:xfrm>
        </p:spPr>
        <p:txBody>
          <a:bodyPr/>
          <a:lstStyle>
            <a:lvl1pPr algn="r"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1" name="Rectangle 10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2" name="Rectangle 11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76200" y="6248400"/>
            <a:ext cx="587375" cy="488950"/>
          </a:xfrm>
        </p:spPr>
        <p:txBody>
          <a:bodyPr anchorCtr="0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fld id="{4B4818B9-7C8D-4147-BE95-CA273CE8E09C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74526297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C. Hundhausen, A. O’Fallon</a:t>
            </a:r>
          </a:p>
        </p:txBody>
      </p:sp>
      <p:sp>
        <p:nvSpPr>
          <p:cNvPr id="5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B8CB7CD-B02F-4C6C-98CD-6E22FBA3224F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280878121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1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C. Hundhausen, A. O’Fallon</a:t>
            </a:r>
          </a:p>
        </p:txBody>
      </p:sp>
      <p:sp>
        <p:nvSpPr>
          <p:cNvPr id="5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12A3B07-0571-45FC-A352-8820F6A6C54E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427315294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62000" y="1828800"/>
            <a:ext cx="3770313" cy="372427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84713" y="1828800"/>
            <a:ext cx="3770312" cy="372427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1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C. Hundhausen, A. O’Fallon</a:t>
            </a:r>
          </a:p>
        </p:txBody>
      </p:sp>
      <p:sp>
        <p:nvSpPr>
          <p:cNvPr id="6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6AC7B03-DA38-4C47-80B0-AFB317088683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07261385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1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C. Hundhausen, A. O’Fallon</a:t>
            </a:r>
          </a:p>
        </p:txBody>
      </p:sp>
      <p:sp>
        <p:nvSpPr>
          <p:cNvPr id="8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AE03AD5-B037-4458-A287-227026EF3808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796763513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1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C. Hundhausen, A. O’Fallon</a:t>
            </a:r>
          </a:p>
        </p:txBody>
      </p:sp>
      <p:sp>
        <p:nvSpPr>
          <p:cNvPr id="4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D01010A-AB67-496D-9BB2-B67ED6B3FD15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976384014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C. Hundhausen, A. O’Fallon</a:t>
            </a:r>
          </a:p>
        </p:txBody>
      </p:sp>
      <p:sp>
        <p:nvSpPr>
          <p:cNvPr id="3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3A47EDF-8375-4C9D-B6EF-F841424DD12F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103034160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1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C. Hundhausen, A. O’Fallon</a:t>
            </a:r>
          </a:p>
        </p:txBody>
      </p:sp>
      <p:sp>
        <p:nvSpPr>
          <p:cNvPr id="6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90E0217-8383-4846-9355-5CCE48BF0E01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664545750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1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C. Hundhausen, A. O’Fallon</a:t>
            </a:r>
          </a:p>
        </p:txBody>
      </p:sp>
      <p:sp>
        <p:nvSpPr>
          <p:cNvPr id="6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939986E-F138-4F3C-93C0-1D223B8FA7A1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88661582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C. Hundhausen, A. O’Fallon</a:t>
            </a:r>
          </a:p>
        </p:txBody>
      </p:sp>
      <p:sp>
        <p:nvSpPr>
          <p:cNvPr id="5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534B428-2423-40A9-A22F-D4BF7FE7EC19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859597304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705600" y="304800"/>
            <a:ext cx="1981200" cy="524827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762000" y="304800"/>
            <a:ext cx="5791200" cy="524827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C. Hundhausen, A. O’Fallon</a:t>
            </a:r>
          </a:p>
        </p:txBody>
      </p:sp>
      <p:sp>
        <p:nvSpPr>
          <p:cNvPr id="5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A14EF77-0FFF-4C34-8543-0EEF68F93915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9909790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14340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514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4341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4342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pPr>
              <a:defRPr/>
            </a:pPr>
            <a:fld id="{864D3B23-96A5-4684-93F2-3C0480BB2CD7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16" r:id="rId1"/>
    <p:sldLayoutId id="2147483817" r:id="rId2"/>
    <p:sldLayoutId id="2147483818" r:id="rId3"/>
    <p:sldLayoutId id="2147483819" r:id="rId4"/>
    <p:sldLayoutId id="2147483820" r:id="rId5"/>
    <p:sldLayoutId id="2147483821" r:id="rId6"/>
    <p:sldLayoutId id="2147483822" r:id="rId7"/>
    <p:sldLayoutId id="2147483823" r:id="rId8"/>
    <p:sldLayoutId id="2147483824" r:id="rId9"/>
    <p:sldLayoutId id="2147483825" r:id="rId10"/>
    <p:sldLayoutId id="2147483826" r:id="rId11"/>
  </p:sldLayoutIdLst>
  <p:hf hdr="0" ft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050" name="Group 2"/>
          <p:cNvGrpSpPr>
            <a:grpSpLocks/>
          </p:cNvGrpSpPr>
          <p:nvPr/>
        </p:nvGrpSpPr>
        <p:grpSpPr bwMode="auto">
          <a:xfrm>
            <a:off x="0" y="-609600"/>
            <a:ext cx="7620000" cy="6858000"/>
            <a:chOff x="0" y="0"/>
            <a:chExt cx="4800" cy="4320"/>
          </a:xfrm>
        </p:grpSpPr>
        <p:grpSp>
          <p:nvGrpSpPr>
            <p:cNvPr id="2057" name="Group 3"/>
            <p:cNvGrpSpPr>
              <a:grpSpLocks/>
            </p:cNvGrpSpPr>
            <p:nvPr userDrawn="1"/>
          </p:nvGrpSpPr>
          <p:grpSpPr bwMode="auto">
            <a:xfrm>
              <a:off x="0" y="0"/>
              <a:ext cx="2016" cy="4320"/>
              <a:chOff x="0" y="0"/>
              <a:chExt cx="2016" cy="4320"/>
            </a:xfrm>
          </p:grpSpPr>
          <p:sp>
            <p:nvSpPr>
              <p:cNvPr id="2061" name="Rectangle 4"/>
              <p:cNvSpPr>
                <a:spLocks noChangeArrowheads="1"/>
              </p:cNvSpPr>
              <p:nvPr userDrawn="1"/>
            </p:nvSpPr>
            <p:spPr bwMode="auto">
              <a:xfrm>
                <a:off x="0" y="0"/>
                <a:ext cx="480" cy="4320"/>
              </a:xfrm>
              <a:prstGeom prst="rect">
                <a:avLst/>
              </a:prstGeom>
              <a:solidFill>
                <a:schemeClr val="accent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>
                  <a:defRPr/>
                </a:pPr>
                <a:endParaRPr lang="en-US" altLang="en-US"/>
              </a:p>
            </p:txBody>
          </p:sp>
          <p:sp>
            <p:nvSpPr>
              <p:cNvPr id="2062" name="Freeform 5"/>
              <p:cNvSpPr>
                <a:spLocks/>
              </p:cNvSpPr>
              <p:nvPr userDrawn="1"/>
            </p:nvSpPr>
            <p:spPr bwMode="auto">
              <a:xfrm>
                <a:off x="288" y="0"/>
                <a:ext cx="1728" cy="735"/>
              </a:xfrm>
              <a:custGeom>
                <a:avLst/>
                <a:gdLst>
                  <a:gd name="T0" fmla="*/ 1728 w 1728"/>
                  <a:gd name="T1" fmla="*/ 0 h 735"/>
                  <a:gd name="T2" fmla="*/ 1728 w 1728"/>
                  <a:gd name="T3" fmla="*/ 480 h 735"/>
                  <a:gd name="T4" fmla="*/ 380 w 1728"/>
                  <a:gd name="T5" fmla="*/ 482 h 735"/>
                  <a:gd name="T6" fmla="*/ 354 w 1728"/>
                  <a:gd name="T7" fmla="*/ 480 h 735"/>
                  <a:gd name="T8" fmla="*/ 308 w 1728"/>
                  <a:gd name="T9" fmla="*/ 489 h 735"/>
                  <a:gd name="T10" fmla="*/ 246 w 1728"/>
                  <a:gd name="T11" fmla="*/ 531 h 735"/>
                  <a:gd name="T12" fmla="*/ 206 w 1728"/>
                  <a:gd name="T13" fmla="*/ 597 h 735"/>
                  <a:gd name="T14" fmla="*/ 192 w 1728"/>
                  <a:gd name="T15" fmla="*/ 666 h 735"/>
                  <a:gd name="T16" fmla="*/ 192 w 1728"/>
                  <a:gd name="T17" fmla="*/ 735 h 735"/>
                  <a:gd name="T18" fmla="*/ 0 w 1728"/>
                  <a:gd name="T19" fmla="*/ 735 h 735"/>
                  <a:gd name="T20" fmla="*/ 0 w 1728"/>
                  <a:gd name="T21" fmla="*/ 480 h 735"/>
                  <a:gd name="T22" fmla="*/ 0 w 1728"/>
                  <a:gd name="T23" fmla="*/ 0 h 735"/>
                  <a:gd name="T24" fmla="*/ 1728 w 1728"/>
                  <a:gd name="T25" fmla="*/ 0 h 735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</a:gdLst>
                <a:ahLst/>
                <a:cxnLst>
                  <a:cxn ang="T26">
                    <a:pos x="T0" y="T1"/>
                  </a:cxn>
                  <a:cxn ang="T27">
                    <a:pos x="T2" y="T3"/>
                  </a:cxn>
                  <a:cxn ang="T28">
                    <a:pos x="T4" y="T5"/>
                  </a:cxn>
                  <a:cxn ang="T29">
                    <a:pos x="T6" y="T7"/>
                  </a:cxn>
                  <a:cxn ang="T30">
                    <a:pos x="T8" y="T9"/>
                  </a:cxn>
                  <a:cxn ang="T31">
                    <a:pos x="T10" y="T11"/>
                  </a:cxn>
                  <a:cxn ang="T32">
                    <a:pos x="T12" y="T13"/>
                  </a:cxn>
                  <a:cxn ang="T33">
                    <a:pos x="T14" y="T15"/>
                  </a:cxn>
                  <a:cxn ang="T34">
                    <a:pos x="T16" y="T17"/>
                  </a:cxn>
                  <a:cxn ang="T35">
                    <a:pos x="T18" y="T19"/>
                  </a:cxn>
                  <a:cxn ang="T36">
                    <a:pos x="T20" y="T21"/>
                  </a:cxn>
                  <a:cxn ang="T37">
                    <a:pos x="T22" y="T23"/>
                  </a:cxn>
                  <a:cxn ang="T38">
                    <a:pos x="T24" y="T25"/>
                  </a:cxn>
                </a:cxnLst>
                <a:rect l="0" t="0" r="r" b="b"/>
                <a:pathLst>
                  <a:path w="1728" h="735">
                    <a:moveTo>
                      <a:pt x="1728" y="0"/>
                    </a:moveTo>
                    <a:lnTo>
                      <a:pt x="1728" y="480"/>
                    </a:lnTo>
                    <a:lnTo>
                      <a:pt x="380" y="482"/>
                    </a:lnTo>
                    <a:lnTo>
                      <a:pt x="354" y="480"/>
                    </a:lnTo>
                    <a:lnTo>
                      <a:pt x="308" y="489"/>
                    </a:lnTo>
                    <a:cubicBezTo>
                      <a:pt x="290" y="498"/>
                      <a:pt x="263" y="513"/>
                      <a:pt x="246" y="531"/>
                    </a:cubicBezTo>
                    <a:cubicBezTo>
                      <a:pt x="229" y="549"/>
                      <a:pt x="215" y="574"/>
                      <a:pt x="206" y="597"/>
                    </a:cubicBezTo>
                    <a:cubicBezTo>
                      <a:pt x="197" y="620"/>
                      <a:pt x="194" y="643"/>
                      <a:pt x="192" y="666"/>
                    </a:cubicBezTo>
                    <a:lnTo>
                      <a:pt x="192" y="735"/>
                    </a:lnTo>
                    <a:lnTo>
                      <a:pt x="0" y="735"/>
                    </a:lnTo>
                    <a:lnTo>
                      <a:pt x="0" y="480"/>
                    </a:lnTo>
                    <a:lnTo>
                      <a:pt x="0" y="0"/>
                    </a:lnTo>
                    <a:lnTo>
                      <a:pt x="1728" y="0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cap="flat" cmpd="sng">
                    <a:solidFill>
                      <a:schemeClr val="tx1"/>
                    </a:solidFill>
                    <a:prstDash val="solid"/>
                    <a:miter lim="800000"/>
                    <a:headEnd type="none" w="med" len="med"/>
                    <a:tailEnd type="none" w="med" len="med"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/>
              <a:lstStyle/>
              <a:p>
                <a:endParaRPr lang="en-US"/>
              </a:p>
            </p:txBody>
          </p:sp>
        </p:grpSp>
        <p:grpSp>
          <p:nvGrpSpPr>
            <p:cNvPr id="2058" name="Group 6"/>
            <p:cNvGrpSpPr>
              <a:grpSpLocks/>
            </p:cNvGrpSpPr>
            <p:nvPr/>
          </p:nvGrpSpPr>
          <p:grpSpPr bwMode="auto">
            <a:xfrm>
              <a:off x="144" y="1248"/>
              <a:ext cx="4656" cy="201"/>
              <a:chOff x="144" y="1248"/>
              <a:chExt cx="4656" cy="201"/>
            </a:xfrm>
          </p:grpSpPr>
          <p:sp>
            <p:nvSpPr>
              <p:cNvPr id="2059" name="AutoShape 7"/>
              <p:cNvSpPr>
                <a:spLocks noChangeArrowheads="1"/>
              </p:cNvSpPr>
              <p:nvPr/>
            </p:nvSpPr>
            <p:spPr bwMode="auto">
              <a:xfrm>
                <a:off x="384" y="1248"/>
                <a:ext cx="4416" cy="200"/>
              </a:xfrm>
              <a:prstGeom prst="roundRect">
                <a:avLst>
                  <a:gd name="adj" fmla="val 0"/>
                </a:avLst>
              </a:prstGeom>
              <a:solidFill>
                <a:schemeClr val="hlink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>
                  <a:defRPr/>
                </a:pPr>
                <a:endParaRPr lang="en-US" altLang="en-US"/>
              </a:p>
            </p:txBody>
          </p:sp>
          <p:sp>
            <p:nvSpPr>
              <p:cNvPr id="2060" name="AutoShape 8"/>
              <p:cNvSpPr>
                <a:spLocks noChangeArrowheads="1"/>
              </p:cNvSpPr>
              <p:nvPr/>
            </p:nvSpPr>
            <p:spPr bwMode="auto">
              <a:xfrm flipH="1">
                <a:off x="144" y="1248"/>
                <a:ext cx="248" cy="201"/>
              </a:xfrm>
              <a:prstGeom prst="flowChartDelay">
                <a:avLst/>
              </a:prstGeom>
              <a:solidFill>
                <a:schemeClr val="hlink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>
                  <a:defRPr/>
                </a:pPr>
                <a:endParaRPr lang="en-US" altLang="en-US"/>
              </a:p>
            </p:txBody>
          </p:sp>
        </p:grpSp>
      </p:grpSp>
      <p:sp>
        <p:nvSpPr>
          <p:cNvPr id="2051" name="AutoShape 9"/>
          <p:cNvSpPr>
            <a:spLocks noGrp="1" noChangeArrowheads="1"/>
          </p:cNvSpPr>
          <p:nvPr>
            <p:ph type="title"/>
          </p:nvPr>
        </p:nvSpPr>
        <p:spPr bwMode="auto">
          <a:xfrm>
            <a:off x="762000" y="304800"/>
            <a:ext cx="7924800" cy="1143000"/>
          </a:xfrm>
          <a:prstGeom prst="roundRect">
            <a:avLst>
              <a:gd name="adj" fmla="val 21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2052" name="Rectangle 10"/>
          <p:cNvSpPr>
            <a:spLocks noGrp="1" noChangeArrowheads="1"/>
          </p:cNvSpPr>
          <p:nvPr>
            <p:ph type="body" idx="1"/>
          </p:nvPr>
        </p:nvSpPr>
        <p:spPr bwMode="auto">
          <a:xfrm>
            <a:off x="762000" y="1828800"/>
            <a:ext cx="7693025" cy="37242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113675" name="Rectangle 11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990600" y="6248400"/>
            <a:ext cx="3429000" cy="4746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</a:defRPr>
            </a:lvl1pPr>
          </a:lstStyle>
          <a:p>
            <a:pPr>
              <a:defRPr/>
            </a:pPr>
            <a:r>
              <a:rPr lang="en-US"/>
              <a:t>C. Hundhausen, A. O’Fallon</a:t>
            </a:r>
          </a:p>
        </p:txBody>
      </p:sp>
      <p:sp>
        <p:nvSpPr>
          <p:cNvPr id="113676" name="Rectangle 12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5791200" y="6248400"/>
            <a:ext cx="2897188" cy="4746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13677" name="Rectangle 13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4138" y="6242050"/>
            <a:ext cx="587375" cy="4889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1" compatLnSpc="1">
            <a:prstTxWarp prst="textNoShape">
              <a:avLst/>
            </a:prstTxWarp>
          </a:bodyPr>
          <a:lstStyle>
            <a:lvl1pPr eaLnBrk="1" hangingPunct="1">
              <a:defRPr sz="2600" b="1"/>
            </a:lvl1pPr>
          </a:lstStyle>
          <a:p>
            <a:pPr>
              <a:defRPr/>
            </a:pPr>
            <a:fld id="{223BB382-559E-4C5E-940E-03C430663E08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  <p:pic>
        <p:nvPicPr>
          <p:cNvPr id="2056" name="Picture 15" descr="coug2"/>
          <p:cNvPicPr>
            <a:picLocks noChangeAspect="1" noChangeArrowheads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72400" y="6172200"/>
            <a:ext cx="762000" cy="476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837" r:id="rId1"/>
    <p:sldLayoutId id="2147483827" r:id="rId2"/>
    <p:sldLayoutId id="2147483828" r:id="rId3"/>
    <p:sldLayoutId id="2147483829" r:id="rId4"/>
    <p:sldLayoutId id="2147483830" r:id="rId5"/>
    <p:sldLayoutId id="2147483831" r:id="rId6"/>
    <p:sldLayoutId id="2147483832" r:id="rId7"/>
    <p:sldLayoutId id="2147483833" r:id="rId8"/>
    <p:sldLayoutId id="2147483834" r:id="rId9"/>
    <p:sldLayoutId id="2147483835" r:id="rId10"/>
    <p:sldLayoutId id="2147483836" r:id="rId11"/>
  </p:sldLayoutIdLst>
  <p:hf hdr="0" ftr="0"/>
  <p:txStyles>
    <p:titleStyle>
      <a:lvl1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600" b="1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600" b="1">
          <a:solidFill>
            <a:schemeClr val="tx2"/>
          </a:solidFill>
          <a:latin typeface="Arial" charset="0"/>
        </a:defRPr>
      </a:lvl2pPr>
      <a:lvl3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600" b="1">
          <a:solidFill>
            <a:schemeClr val="tx2"/>
          </a:solidFill>
          <a:latin typeface="Arial" charset="0"/>
        </a:defRPr>
      </a:lvl3pPr>
      <a:lvl4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600" b="1">
          <a:solidFill>
            <a:schemeClr val="tx2"/>
          </a:solidFill>
          <a:latin typeface="Arial" charset="0"/>
        </a:defRPr>
      </a:lvl4pPr>
      <a:lvl5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600" b="1">
          <a:solidFill>
            <a:schemeClr val="tx2"/>
          </a:solidFill>
          <a:latin typeface="Arial" charset="0"/>
        </a:defRPr>
      </a:lvl5pPr>
      <a:lvl6pPr marL="457200" algn="l" rtl="0" fontAlgn="base">
        <a:lnSpc>
          <a:spcPct val="90000"/>
        </a:lnSpc>
        <a:spcBef>
          <a:spcPct val="0"/>
        </a:spcBef>
        <a:spcAft>
          <a:spcPct val="0"/>
        </a:spcAft>
        <a:defRPr sz="3600" b="1">
          <a:solidFill>
            <a:schemeClr val="tx2"/>
          </a:solidFill>
          <a:latin typeface="Arial" charset="0"/>
        </a:defRPr>
      </a:lvl6pPr>
      <a:lvl7pPr marL="914400" algn="l" rtl="0" fontAlgn="base">
        <a:lnSpc>
          <a:spcPct val="90000"/>
        </a:lnSpc>
        <a:spcBef>
          <a:spcPct val="0"/>
        </a:spcBef>
        <a:spcAft>
          <a:spcPct val="0"/>
        </a:spcAft>
        <a:defRPr sz="3600" b="1">
          <a:solidFill>
            <a:schemeClr val="tx2"/>
          </a:solidFill>
          <a:latin typeface="Arial" charset="0"/>
        </a:defRPr>
      </a:lvl7pPr>
      <a:lvl8pPr marL="1371600" algn="l" rtl="0" fontAlgn="base">
        <a:lnSpc>
          <a:spcPct val="90000"/>
        </a:lnSpc>
        <a:spcBef>
          <a:spcPct val="0"/>
        </a:spcBef>
        <a:spcAft>
          <a:spcPct val="0"/>
        </a:spcAft>
        <a:defRPr sz="3600" b="1">
          <a:solidFill>
            <a:schemeClr val="tx2"/>
          </a:solidFill>
          <a:latin typeface="Arial" charset="0"/>
        </a:defRPr>
      </a:lvl8pPr>
      <a:lvl9pPr marL="1828800" algn="l" rtl="0" fontAlgn="base">
        <a:lnSpc>
          <a:spcPct val="90000"/>
        </a:lnSpc>
        <a:spcBef>
          <a:spcPct val="0"/>
        </a:spcBef>
        <a:spcAft>
          <a:spcPct val="0"/>
        </a:spcAft>
        <a:defRPr sz="3600" b="1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tx1"/>
        </a:buClr>
        <a:buSzPct val="75000"/>
        <a:buFont typeface="Wingdings" panose="05000000000000000000" pitchFamily="2" charset="2"/>
        <a:buChar char="l"/>
        <a:defRPr sz="28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chemeClr val="tx1"/>
        </a:buClr>
        <a:buSzPct val="75000"/>
        <a:buChar char="–"/>
        <a:defRPr sz="24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chemeClr val="tx1"/>
        </a:buClr>
        <a:buSzPct val="75000"/>
        <a:buFont typeface="Wingdings" panose="05000000000000000000" pitchFamily="2" charset="2"/>
        <a:buChar char="l"/>
        <a:defRPr sz="20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lr>
          <a:schemeClr val="tx1"/>
        </a:buClr>
        <a:buSzPct val="80000"/>
        <a:buChar char="–"/>
        <a:defRPr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chemeClr val="tx1"/>
        </a:buClr>
        <a:buSzPct val="65000"/>
        <a:buFont typeface="Wingdings" panose="05000000000000000000" pitchFamily="2" charset="2"/>
        <a:buChar char="l"/>
        <a:defRPr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chemeClr val="tx1"/>
        </a:buClr>
        <a:buSzPct val="65000"/>
        <a:buFont typeface="Wingdings" pitchFamily="2" charset="2"/>
        <a:buChar char="l"/>
        <a:defRPr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chemeClr val="tx1"/>
        </a:buClr>
        <a:buSzPct val="65000"/>
        <a:buFont typeface="Wingdings" pitchFamily="2" charset="2"/>
        <a:buChar char="l"/>
        <a:defRPr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chemeClr val="tx1"/>
        </a:buClr>
        <a:buSzPct val="65000"/>
        <a:buFont typeface="Wingdings" pitchFamily="2" charset="2"/>
        <a:buChar char="l"/>
        <a:defRPr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chemeClr val="tx1"/>
        </a:buClr>
        <a:buSzPct val="65000"/>
        <a:buFont typeface="Wingdings" pitchFamily="2" charset="2"/>
        <a:buChar char="l"/>
        <a:defRPr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3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3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3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3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3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3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3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3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3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3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3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3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3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3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3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3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hyperlink" Target="http://eecs.wsu.edu/~hundhaus/" TargetMode="External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AutoShape 2"/>
          <p:cNvSpPr>
            <a:spLocks noGrp="1" noChangeArrowheads="1"/>
          </p:cNvSpPr>
          <p:nvPr>
            <p:ph type="ctrTitle"/>
          </p:nvPr>
        </p:nvSpPr>
        <p:spPr/>
        <p:txBody>
          <a:bodyPr/>
          <a:lstStyle/>
          <a:p>
            <a:pPr eaLnBrk="1" hangingPunct="1"/>
            <a:r>
              <a:rPr lang="en-US" altLang="en-US" dirty="0"/>
              <a:t>(3-2) File Processing with Functions</a:t>
            </a:r>
          </a:p>
        </p:txBody>
      </p:sp>
      <p:sp>
        <p:nvSpPr>
          <p:cNvPr id="6147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4572000" y="2895600"/>
            <a:ext cx="4572000" cy="1822450"/>
          </a:xfrm>
        </p:spPr>
        <p:txBody>
          <a:bodyPr/>
          <a:lstStyle/>
          <a:p>
            <a:pPr eaLnBrk="1" hangingPunct="1"/>
            <a:r>
              <a:rPr lang="en-US" altLang="en-US" sz="2400" dirty="0"/>
              <a:t>Instructor - Andrew S. O’Fallon</a:t>
            </a:r>
          </a:p>
          <a:p>
            <a:pPr eaLnBrk="1" hangingPunct="1"/>
            <a:r>
              <a:rPr lang="en-US" altLang="en-US" sz="2400" dirty="0" err="1"/>
              <a:t>CptS</a:t>
            </a:r>
            <a:r>
              <a:rPr lang="en-US" altLang="en-US" sz="2400" dirty="0"/>
              <a:t> 121 (</a:t>
            </a:r>
            <a:r>
              <a:rPr lang="en-US" altLang="en-US" sz="2400"/>
              <a:t>September 11, </a:t>
            </a:r>
            <a:r>
              <a:rPr lang="en-US" altLang="en-US" sz="2400" dirty="0"/>
              <a:t>2026)</a:t>
            </a:r>
          </a:p>
          <a:p>
            <a:pPr eaLnBrk="1" hangingPunct="1"/>
            <a:r>
              <a:rPr lang="en-US" altLang="en-US" sz="2400" dirty="0"/>
              <a:t>Washington State University</a:t>
            </a:r>
          </a:p>
        </p:txBody>
      </p:sp>
      <p:pic>
        <p:nvPicPr>
          <p:cNvPr id="6148" name="Picture 6" descr="logo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10400" y="5562600"/>
            <a:ext cx="1219200" cy="838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Date Placeholder 3"/>
          <p:cNvSpPr>
            <a:spLocks noGrp="1"/>
          </p:cNvSpPr>
          <p:nvPr>
            <p:ph type="dt" sz="quarter" idx="10"/>
          </p:nvPr>
        </p:nvSpPr>
        <p:spPr>
          <a:noFill/>
        </p:spPr>
        <p:txBody>
          <a:bodyPr/>
          <a:lstStyle>
            <a:lvl1pPr>
              <a:spcBef>
                <a:spcPct val="20000"/>
              </a:spcBef>
              <a:buClr>
                <a:schemeClr val="tx1"/>
              </a:buClr>
              <a:buSzPct val="75000"/>
              <a:buFont typeface="Wingdings" panose="05000000000000000000" pitchFamily="2" charset="2"/>
              <a:buChar char="l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SzPct val="75000"/>
              <a:buChar char="–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tx1"/>
              </a:buClr>
              <a:buSzPct val="75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1"/>
              </a:buClr>
              <a:buSzPct val="80000"/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tx1"/>
              </a:buClr>
              <a:buSzPct val="65000"/>
              <a:buFont typeface="Wingdings" panose="05000000000000000000" pitchFamily="2" charset="2"/>
              <a:buChar char="l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65000"/>
              <a:buFont typeface="Wingdings" panose="05000000000000000000" pitchFamily="2" charset="2"/>
              <a:buChar char="l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65000"/>
              <a:buFont typeface="Wingdings" panose="05000000000000000000" pitchFamily="2" charset="2"/>
              <a:buChar char="l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65000"/>
              <a:buFont typeface="Wingdings" panose="05000000000000000000" pitchFamily="2" charset="2"/>
              <a:buChar char="l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65000"/>
              <a:buFont typeface="Wingdings" panose="05000000000000000000" pitchFamily="2" charset="2"/>
              <a:buChar char="l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400"/>
              <a:t>C. Hundhausen, A. O’Fallon</a:t>
            </a:r>
          </a:p>
        </p:txBody>
      </p:sp>
      <p:sp>
        <p:nvSpPr>
          <p:cNvPr id="8195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spcBef>
                <a:spcPct val="20000"/>
              </a:spcBef>
              <a:buClr>
                <a:schemeClr val="tx1"/>
              </a:buClr>
              <a:buSzPct val="75000"/>
              <a:buFont typeface="Wingdings" panose="05000000000000000000" pitchFamily="2" charset="2"/>
              <a:buChar char="l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SzPct val="75000"/>
              <a:buChar char="–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tx1"/>
              </a:buClr>
              <a:buSzPct val="75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1"/>
              </a:buClr>
              <a:buSzPct val="80000"/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tx1"/>
              </a:buClr>
              <a:buSzPct val="65000"/>
              <a:buFont typeface="Wingdings" panose="05000000000000000000" pitchFamily="2" charset="2"/>
              <a:buChar char="l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65000"/>
              <a:buFont typeface="Wingdings" panose="05000000000000000000" pitchFamily="2" charset="2"/>
              <a:buChar char="l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65000"/>
              <a:buFont typeface="Wingdings" panose="05000000000000000000" pitchFamily="2" charset="2"/>
              <a:buChar char="l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65000"/>
              <a:buFont typeface="Wingdings" panose="05000000000000000000" pitchFamily="2" charset="2"/>
              <a:buChar char="l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65000"/>
              <a:buFont typeface="Wingdings" panose="05000000000000000000" pitchFamily="2" charset="2"/>
              <a:buChar char="l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fld id="{EEEB6FBF-1486-4396-85F2-D5A1DD5E16ED}" type="slidenum">
              <a:rPr lang="en-US" altLang="en-US" sz="2600" smtClean="0"/>
              <a:pPr>
                <a:spcBef>
                  <a:spcPct val="0"/>
                </a:spcBef>
                <a:buClrTx/>
                <a:buSzTx/>
                <a:buFontTx/>
                <a:buNone/>
              </a:pPr>
              <a:t>2</a:t>
            </a:fld>
            <a:endParaRPr lang="en-US" altLang="en-US" sz="2600"/>
          </a:p>
        </p:txBody>
      </p:sp>
      <p:sp>
        <p:nvSpPr>
          <p:cNvPr id="8196" name="AutoShap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Why Files?</a:t>
            </a:r>
          </a:p>
        </p:txBody>
      </p:sp>
      <p:sp>
        <p:nvSpPr>
          <p:cNvPr id="819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US" altLang="en-US" dirty="0"/>
              <a:t>Need to store data and information outside of a program</a:t>
            </a:r>
          </a:p>
          <a:p>
            <a:pPr eaLnBrk="1" hangingPunct="1"/>
            <a:r>
              <a:rPr lang="en-US" altLang="en-US" dirty="0"/>
              <a:t>Most real applications need to create, update, and/or delete data and information</a:t>
            </a:r>
          </a:p>
          <a:p>
            <a:pPr eaLnBrk="1" hangingPunct="1"/>
            <a:r>
              <a:rPr lang="en-US" altLang="en-US" dirty="0"/>
              <a:t>Easy to process and manipulate</a:t>
            </a:r>
          </a:p>
          <a:p>
            <a:pPr eaLnBrk="1" hangingPunct="1"/>
            <a:endParaRPr lang="en-US" altLang="en-US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Date Placeholder 3"/>
          <p:cNvSpPr>
            <a:spLocks noGrp="1"/>
          </p:cNvSpPr>
          <p:nvPr>
            <p:ph type="dt" sz="quarter" idx="10"/>
          </p:nvPr>
        </p:nvSpPr>
        <p:spPr>
          <a:noFill/>
        </p:spPr>
        <p:txBody>
          <a:bodyPr/>
          <a:lstStyle>
            <a:lvl1pPr>
              <a:spcBef>
                <a:spcPct val="20000"/>
              </a:spcBef>
              <a:buClr>
                <a:schemeClr val="tx1"/>
              </a:buClr>
              <a:buSzPct val="75000"/>
              <a:buFont typeface="Wingdings" panose="05000000000000000000" pitchFamily="2" charset="2"/>
              <a:buChar char="l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SzPct val="75000"/>
              <a:buChar char="–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tx1"/>
              </a:buClr>
              <a:buSzPct val="75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1"/>
              </a:buClr>
              <a:buSzPct val="80000"/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tx1"/>
              </a:buClr>
              <a:buSzPct val="65000"/>
              <a:buFont typeface="Wingdings" panose="05000000000000000000" pitchFamily="2" charset="2"/>
              <a:buChar char="l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65000"/>
              <a:buFont typeface="Wingdings" panose="05000000000000000000" pitchFamily="2" charset="2"/>
              <a:buChar char="l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65000"/>
              <a:buFont typeface="Wingdings" panose="05000000000000000000" pitchFamily="2" charset="2"/>
              <a:buChar char="l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65000"/>
              <a:buFont typeface="Wingdings" panose="05000000000000000000" pitchFamily="2" charset="2"/>
              <a:buChar char="l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65000"/>
              <a:buFont typeface="Wingdings" panose="05000000000000000000" pitchFamily="2" charset="2"/>
              <a:buChar char="l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400"/>
              <a:t>C. Hundhausen, A. O’Fallon</a:t>
            </a:r>
          </a:p>
        </p:txBody>
      </p:sp>
      <p:sp>
        <p:nvSpPr>
          <p:cNvPr id="10243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spcBef>
                <a:spcPct val="20000"/>
              </a:spcBef>
              <a:buClr>
                <a:schemeClr val="tx1"/>
              </a:buClr>
              <a:buSzPct val="75000"/>
              <a:buFont typeface="Wingdings" panose="05000000000000000000" pitchFamily="2" charset="2"/>
              <a:buChar char="l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SzPct val="75000"/>
              <a:buChar char="–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tx1"/>
              </a:buClr>
              <a:buSzPct val="75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1"/>
              </a:buClr>
              <a:buSzPct val="80000"/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tx1"/>
              </a:buClr>
              <a:buSzPct val="65000"/>
              <a:buFont typeface="Wingdings" panose="05000000000000000000" pitchFamily="2" charset="2"/>
              <a:buChar char="l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65000"/>
              <a:buFont typeface="Wingdings" panose="05000000000000000000" pitchFamily="2" charset="2"/>
              <a:buChar char="l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65000"/>
              <a:buFont typeface="Wingdings" panose="05000000000000000000" pitchFamily="2" charset="2"/>
              <a:buChar char="l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65000"/>
              <a:buFont typeface="Wingdings" panose="05000000000000000000" pitchFamily="2" charset="2"/>
              <a:buChar char="l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65000"/>
              <a:buFont typeface="Wingdings" panose="05000000000000000000" pitchFamily="2" charset="2"/>
              <a:buChar char="l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fld id="{E7281B2A-5F82-4931-8508-77CB0E330631}" type="slidenum">
              <a:rPr lang="en-US" altLang="en-US" sz="2600" smtClean="0"/>
              <a:pPr>
                <a:spcBef>
                  <a:spcPct val="0"/>
                </a:spcBef>
                <a:buClrTx/>
                <a:buSzTx/>
                <a:buFontTx/>
                <a:buNone/>
              </a:pPr>
              <a:t>3</a:t>
            </a:fld>
            <a:endParaRPr lang="en-US" altLang="en-US" sz="2600"/>
          </a:p>
        </p:txBody>
      </p:sp>
      <p:sp>
        <p:nvSpPr>
          <p:cNvPr id="10244" name="AutoShap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Files and Streams in C (1)</a:t>
            </a:r>
          </a:p>
        </p:txBody>
      </p:sp>
      <p:sp>
        <p:nvSpPr>
          <p:cNvPr id="1024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C views each file as a sequential stream of bits (1’s and 0’s) or bytes</a:t>
            </a:r>
          </a:p>
          <a:p>
            <a:pPr eaLnBrk="1" hangingPunct="1"/>
            <a:r>
              <a:rPr lang="en-US" altLang="en-US"/>
              <a:t>Each file ends with an end-of-file marker (EOF)</a:t>
            </a:r>
          </a:p>
          <a:p>
            <a:pPr eaLnBrk="1" hangingPunct="1"/>
            <a:r>
              <a:rPr lang="en-US" altLang="en-US"/>
              <a:t>Once a file is opened a stream is associated with it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Date Placeholder 3"/>
          <p:cNvSpPr>
            <a:spLocks noGrp="1"/>
          </p:cNvSpPr>
          <p:nvPr>
            <p:ph type="dt" sz="quarter" idx="10"/>
          </p:nvPr>
        </p:nvSpPr>
        <p:spPr>
          <a:noFill/>
        </p:spPr>
        <p:txBody>
          <a:bodyPr/>
          <a:lstStyle>
            <a:lvl1pPr>
              <a:spcBef>
                <a:spcPct val="20000"/>
              </a:spcBef>
              <a:buClr>
                <a:schemeClr val="tx1"/>
              </a:buClr>
              <a:buSzPct val="75000"/>
              <a:buFont typeface="Wingdings" panose="05000000000000000000" pitchFamily="2" charset="2"/>
              <a:buChar char="l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SzPct val="75000"/>
              <a:buChar char="–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tx1"/>
              </a:buClr>
              <a:buSzPct val="75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1"/>
              </a:buClr>
              <a:buSzPct val="80000"/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tx1"/>
              </a:buClr>
              <a:buSzPct val="65000"/>
              <a:buFont typeface="Wingdings" panose="05000000000000000000" pitchFamily="2" charset="2"/>
              <a:buChar char="l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65000"/>
              <a:buFont typeface="Wingdings" panose="05000000000000000000" pitchFamily="2" charset="2"/>
              <a:buChar char="l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65000"/>
              <a:buFont typeface="Wingdings" panose="05000000000000000000" pitchFamily="2" charset="2"/>
              <a:buChar char="l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65000"/>
              <a:buFont typeface="Wingdings" panose="05000000000000000000" pitchFamily="2" charset="2"/>
              <a:buChar char="l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65000"/>
              <a:buFont typeface="Wingdings" panose="05000000000000000000" pitchFamily="2" charset="2"/>
              <a:buChar char="l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400"/>
              <a:t>C. Hundhausen, A. O’Fallon</a:t>
            </a:r>
          </a:p>
        </p:txBody>
      </p:sp>
      <p:sp>
        <p:nvSpPr>
          <p:cNvPr id="12291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spcBef>
                <a:spcPct val="20000"/>
              </a:spcBef>
              <a:buClr>
                <a:schemeClr val="tx1"/>
              </a:buClr>
              <a:buSzPct val="75000"/>
              <a:buFont typeface="Wingdings" panose="05000000000000000000" pitchFamily="2" charset="2"/>
              <a:buChar char="l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SzPct val="75000"/>
              <a:buChar char="–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tx1"/>
              </a:buClr>
              <a:buSzPct val="75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1"/>
              </a:buClr>
              <a:buSzPct val="80000"/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tx1"/>
              </a:buClr>
              <a:buSzPct val="65000"/>
              <a:buFont typeface="Wingdings" panose="05000000000000000000" pitchFamily="2" charset="2"/>
              <a:buChar char="l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65000"/>
              <a:buFont typeface="Wingdings" panose="05000000000000000000" pitchFamily="2" charset="2"/>
              <a:buChar char="l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65000"/>
              <a:buFont typeface="Wingdings" panose="05000000000000000000" pitchFamily="2" charset="2"/>
              <a:buChar char="l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65000"/>
              <a:buFont typeface="Wingdings" panose="05000000000000000000" pitchFamily="2" charset="2"/>
              <a:buChar char="l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65000"/>
              <a:buFont typeface="Wingdings" panose="05000000000000000000" pitchFamily="2" charset="2"/>
              <a:buChar char="l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fld id="{EADE01CB-3CE7-4F4F-8BFF-EBBAFFB84497}" type="slidenum">
              <a:rPr lang="en-US" altLang="en-US" sz="2600" smtClean="0"/>
              <a:pPr>
                <a:spcBef>
                  <a:spcPct val="0"/>
                </a:spcBef>
                <a:buClrTx/>
                <a:buSzTx/>
                <a:buFontTx/>
                <a:buNone/>
              </a:pPr>
              <a:t>4</a:t>
            </a:fld>
            <a:endParaRPr lang="en-US" altLang="en-US" sz="2600"/>
          </a:p>
        </p:txBody>
      </p:sp>
      <p:sp>
        <p:nvSpPr>
          <p:cNvPr id="12292" name="AutoShap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Files and Streams in C (2)</a:t>
            </a:r>
          </a:p>
        </p:txBody>
      </p:sp>
      <p:sp>
        <p:nvSpPr>
          <p:cNvPr id="1229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US" altLang="en-US" sz="2400"/>
              <a:t>When a program starts execution, three files and associated streams are automatically opened</a:t>
            </a:r>
          </a:p>
          <a:p>
            <a:pPr lvl="1" eaLnBrk="1" hangingPunct="1"/>
            <a:r>
              <a:rPr lang="en-US" altLang="en-US" sz="2000"/>
              <a:t>standard input (allows for us to get data from keyboard)</a:t>
            </a:r>
          </a:p>
          <a:p>
            <a:pPr lvl="1" eaLnBrk="1" hangingPunct="1"/>
            <a:r>
              <a:rPr lang="en-US" altLang="en-US" sz="2000"/>
              <a:t>standard output (allows for us to write to the screen)</a:t>
            </a:r>
          </a:p>
          <a:p>
            <a:pPr lvl="1" eaLnBrk="1" hangingPunct="1"/>
            <a:r>
              <a:rPr lang="en-US" altLang="en-US" sz="2000"/>
              <a:t>standard error</a:t>
            </a:r>
          </a:p>
          <a:p>
            <a:pPr eaLnBrk="1" hangingPunct="1"/>
            <a:r>
              <a:rPr lang="en-US" altLang="en-US" sz="2400"/>
              <a:t>Streams provide communication channels between files and programs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Date Placeholder 3"/>
          <p:cNvSpPr>
            <a:spLocks noGrp="1"/>
          </p:cNvSpPr>
          <p:nvPr>
            <p:ph type="dt" sz="quarter" idx="10"/>
          </p:nvPr>
        </p:nvSpPr>
        <p:spPr>
          <a:noFill/>
        </p:spPr>
        <p:txBody>
          <a:bodyPr/>
          <a:lstStyle>
            <a:lvl1pPr>
              <a:spcBef>
                <a:spcPct val="20000"/>
              </a:spcBef>
              <a:buClr>
                <a:schemeClr val="tx1"/>
              </a:buClr>
              <a:buSzPct val="75000"/>
              <a:buFont typeface="Wingdings" panose="05000000000000000000" pitchFamily="2" charset="2"/>
              <a:buChar char="l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SzPct val="75000"/>
              <a:buChar char="–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tx1"/>
              </a:buClr>
              <a:buSzPct val="75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1"/>
              </a:buClr>
              <a:buSzPct val="80000"/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tx1"/>
              </a:buClr>
              <a:buSzPct val="65000"/>
              <a:buFont typeface="Wingdings" panose="05000000000000000000" pitchFamily="2" charset="2"/>
              <a:buChar char="l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65000"/>
              <a:buFont typeface="Wingdings" panose="05000000000000000000" pitchFamily="2" charset="2"/>
              <a:buChar char="l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65000"/>
              <a:buFont typeface="Wingdings" panose="05000000000000000000" pitchFamily="2" charset="2"/>
              <a:buChar char="l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65000"/>
              <a:buFont typeface="Wingdings" panose="05000000000000000000" pitchFamily="2" charset="2"/>
              <a:buChar char="l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65000"/>
              <a:buFont typeface="Wingdings" panose="05000000000000000000" pitchFamily="2" charset="2"/>
              <a:buChar char="l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400"/>
              <a:t>C. Hundhausen, A. O’Fallon</a:t>
            </a:r>
          </a:p>
        </p:txBody>
      </p:sp>
      <p:sp>
        <p:nvSpPr>
          <p:cNvPr id="14339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spcBef>
                <a:spcPct val="20000"/>
              </a:spcBef>
              <a:buClr>
                <a:schemeClr val="tx1"/>
              </a:buClr>
              <a:buSzPct val="75000"/>
              <a:buFont typeface="Wingdings" panose="05000000000000000000" pitchFamily="2" charset="2"/>
              <a:buChar char="l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SzPct val="75000"/>
              <a:buChar char="–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tx1"/>
              </a:buClr>
              <a:buSzPct val="75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1"/>
              </a:buClr>
              <a:buSzPct val="80000"/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tx1"/>
              </a:buClr>
              <a:buSzPct val="65000"/>
              <a:buFont typeface="Wingdings" panose="05000000000000000000" pitchFamily="2" charset="2"/>
              <a:buChar char="l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65000"/>
              <a:buFont typeface="Wingdings" panose="05000000000000000000" pitchFamily="2" charset="2"/>
              <a:buChar char="l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65000"/>
              <a:buFont typeface="Wingdings" panose="05000000000000000000" pitchFamily="2" charset="2"/>
              <a:buChar char="l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65000"/>
              <a:buFont typeface="Wingdings" panose="05000000000000000000" pitchFamily="2" charset="2"/>
              <a:buChar char="l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65000"/>
              <a:buFont typeface="Wingdings" panose="05000000000000000000" pitchFamily="2" charset="2"/>
              <a:buChar char="l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fld id="{9C1FC7F9-C4A8-4F5A-86FD-8A1D79E8B47F}" type="slidenum">
              <a:rPr lang="en-US" altLang="en-US" sz="2600" smtClean="0"/>
              <a:pPr>
                <a:spcBef>
                  <a:spcPct val="0"/>
                </a:spcBef>
                <a:buClrTx/>
                <a:buSzTx/>
                <a:buFontTx/>
                <a:buNone/>
              </a:pPr>
              <a:t>5</a:t>
            </a:fld>
            <a:endParaRPr lang="en-US" altLang="en-US" sz="2600"/>
          </a:p>
        </p:txBody>
      </p:sp>
      <p:sp>
        <p:nvSpPr>
          <p:cNvPr id="14340" name="AutoShap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How to Get Started with Files in C?</a:t>
            </a:r>
          </a:p>
        </p:txBody>
      </p:sp>
      <p:sp>
        <p:nvSpPr>
          <p:cNvPr id="1434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US" altLang="en-US" sz="2400"/>
              <a:t>Before files may be manipulated, they must first be opened</a:t>
            </a:r>
          </a:p>
          <a:p>
            <a:pPr lvl="1" eaLnBrk="1" hangingPunct="1"/>
            <a:r>
              <a:rPr lang="en-US" altLang="en-US" sz="2000"/>
              <a:t>Opening a file creates a communication channel between the file and the program</a:t>
            </a:r>
          </a:p>
          <a:p>
            <a:pPr eaLnBrk="1" hangingPunct="1"/>
            <a:r>
              <a:rPr lang="en-US" altLang="en-US" sz="2400"/>
              <a:t>Once a file is opened, several standard library functions are available to process file data and information</a:t>
            </a:r>
          </a:p>
          <a:p>
            <a:pPr eaLnBrk="1" hangingPunct="1"/>
            <a:r>
              <a:rPr lang="en-US" altLang="en-US" sz="2400"/>
              <a:t>Once all information and data associated with the file is no longer needed, it should be closed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Date Placeholder 3"/>
          <p:cNvSpPr>
            <a:spLocks noGrp="1"/>
          </p:cNvSpPr>
          <p:nvPr>
            <p:ph type="dt" sz="quarter" idx="10"/>
          </p:nvPr>
        </p:nvSpPr>
        <p:spPr>
          <a:noFill/>
        </p:spPr>
        <p:txBody>
          <a:bodyPr/>
          <a:lstStyle>
            <a:lvl1pPr>
              <a:spcBef>
                <a:spcPct val="20000"/>
              </a:spcBef>
              <a:buClr>
                <a:schemeClr val="tx1"/>
              </a:buClr>
              <a:buSzPct val="75000"/>
              <a:buFont typeface="Wingdings" panose="05000000000000000000" pitchFamily="2" charset="2"/>
              <a:buChar char="l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SzPct val="75000"/>
              <a:buChar char="–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tx1"/>
              </a:buClr>
              <a:buSzPct val="75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1"/>
              </a:buClr>
              <a:buSzPct val="80000"/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tx1"/>
              </a:buClr>
              <a:buSzPct val="65000"/>
              <a:buFont typeface="Wingdings" panose="05000000000000000000" pitchFamily="2" charset="2"/>
              <a:buChar char="l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65000"/>
              <a:buFont typeface="Wingdings" panose="05000000000000000000" pitchFamily="2" charset="2"/>
              <a:buChar char="l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65000"/>
              <a:buFont typeface="Wingdings" panose="05000000000000000000" pitchFamily="2" charset="2"/>
              <a:buChar char="l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65000"/>
              <a:buFont typeface="Wingdings" panose="05000000000000000000" pitchFamily="2" charset="2"/>
              <a:buChar char="l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65000"/>
              <a:buFont typeface="Wingdings" panose="05000000000000000000" pitchFamily="2" charset="2"/>
              <a:buChar char="l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400"/>
              <a:t>C. Hundhausen, A. O’Fallon</a:t>
            </a:r>
          </a:p>
        </p:txBody>
      </p:sp>
      <p:sp>
        <p:nvSpPr>
          <p:cNvPr id="16387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spcBef>
                <a:spcPct val="20000"/>
              </a:spcBef>
              <a:buClr>
                <a:schemeClr val="tx1"/>
              </a:buClr>
              <a:buSzPct val="75000"/>
              <a:buFont typeface="Wingdings" panose="05000000000000000000" pitchFamily="2" charset="2"/>
              <a:buChar char="l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SzPct val="75000"/>
              <a:buChar char="–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tx1"/>
              </a:buClr>
              <a:buSzPct val="75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1"/>
              </a:buClr>
              <a:buSzPct val="80000"/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tx1"/>
              </a:buClr>
              <a:buSzPct val="65000"/>
              <a:buFont typeface="Wingdings" panose="05000000000000000000" pitchFamily="2" charset="2"/>
              <a:buChar char="l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65000"/>
              <a:buFont typeface="Wingdings" panose="05000000000000000000" pitchFamily="2" charset="2"/>
              <a:buChar char="l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65000"/>
              <a:buFont typeface="Wingdings" panose="05000000000000000000" pitchFamily="2" charset="2"/>
              <a:buChar char="l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65000"/>
              <a:buFont typeface="Wingdings" panose="05000000000000000000" pitchFamily="2" charset="2"/>
              <a:buChar char="l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65000"/>
              <a:buFont typeface="Wingdings" panose="05000000000000000000" pitchFamily="2" charset="2"/>
              <a:buChar char="l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fld id="{7415832A-3080-4E1A-8629-C70D60998E66}" type="slidenum">
              <a:rPr lang="en-US" altLang="en-US" sz="2600" smtClean="0"/>
              <a:pPr>
                <a:spcBef>
                  <a:spcPct val="0"/>
                </a:spcBef>
                <a:buClrTx/>
                <a:buSzTx/>
                <a:buFontTx/>
                <a:buNone/>
              </a:pPr>
              <a:t>6</a:t>
            </a:fld>
            <a:endParaRPr lang="en-US" altLang="en-US" sz="2600"/>
          </a:p>
        </p:txBody>
      </p:sp>
      <p:sp>
        <p:nvSpPr>
          <p:cNvPr id="16388" name="AutoShap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File Processing Algorithm</a:t>
            </a:r>
          </a:p>
        </p:txBody>
      </p:sp>
      <p:sp>
        <p:nvSpPr>
          <p:cNvPr id="1638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lnSpc>
                <a:spcPct val="80000"/>
              </a:lnSpc>
            </a:pPr>
            <a:r>
              <a:rPr lang="en-US" altLang="en-US" sz="2000"/>
              <a:t>Step 1: open the desired file</a:t>
            </a:r>
          </a:p>
          <a:p>
            <a:pPr lvl="1" eaLnBrk="1" hangingPunct="1">
              <a:lnSpc>
                <a:spcPct val="80000"/>
              </a:lnSpc>
            </a:pPr>
            <a:r>
              <a:rPr lang="en-US" altLang="en-US" sz="1800"/>
              <a:t>Opening is based on filename and permissions (read, write, or append)</a:t>
            </a:r>
          </a:p>
          <a:p>
            <a:pPr lvl="1" eaLnBrk="1" hangingPunct="1">
              <a:lnSpc>
                <a:spcPct val="80000"/>
              </a:lnSpc>
            </a:pPr>
            <a:r>
              <a:rPr lang="en-US" altLang="en-US" sz="1800"/>
              <a:t>Creates a new stream</a:t>
            </a:r>
          </a:p>
          <a:p>
            <a:pPr eaLnBrk="1" hangingPunct="1">
              <a:lnSpc>
                <a:spcPct val="80000"/>
              </a:lnSpc>
            </a:pPr>
            <a:r>
              <a:rPr lang="en-US" altLang="en-US" sz="2000"/>
              <a:t>Step 2: process the file</a:t>
            </a:r>
          </a:p>
          <a:p>
            <a:pPr lvl="1" eaLnBrk="1" hangingPunct="1">
              <a:lnSpc>
                <a:spcPct val="80000"/>
              </a:lnSpc>
            </a:pPr>
            <a:r>
              <a:rPr lang="en-US" altLang="en-US" sz="1800"/>
              <a:t>Read data from the file </a:t>
            </a:r>
          </a:p>
          <a:p>
            <a:pPr lvl="2" eaLnBrk="1" hangingPunct="1">
              <a:lnSpc>
                <a:spcPct val="80000"/>
              </a:lnSpc>
            </a:pPr>
            <a:r>
              <a:rPr lang="en-US" altLang="en-US" sz="1600"/>
              <a:t>Does not affect file</a:t>
            </a:r>
          </a:p>
          <a:p>
            <a:pPr lvl="1" eaLnBrk="1" hangingPunct="1">
              <a:lnSpc>
                <a:spcPct val="80000"/>
              </a:lnSpc>
            </a:pPr>
            <a:r>
              <a:rPr lang="en-US" altLang="en-US" sz="1800"/>
              <a:t>Write data to the file </a:t>
            </a:r>
          </a:p>
          <a:p>
            <a:pPr lvl="2" eaLnBrk="1" hangingPunct="1">
              <a:lnSpc>
                <a:spcPct val="80000"/>
              </a:lnSpc>
            </a:pPr>
            <a:r>
              <a:rPr lang="en-US" altLang="en-US" sz="1600"/>
              <a:t>Completely overwrites existing file</a:t>
            </a:r>
          </a:p>
          <a:p>
            <a:pPr lvl="1" eaLnBrk="1" hangingPunct="1">
              <a:lnSpc>
                <a:spcPct val="80000"/>
              </a:lnSpc>
            </a:pPr>
            <a:r>
              <a:rPr lang="en-US" altLang="en-US" sz="1800"/>
              <a:t>Add data to the end of the file</a:t>
            </a:r>
          </a:p>
          <a:p>
            <a:pPr lvl="2" eaLnBrk="1" hangingPunct="1">
              <a:lnSpc>
                <a:spcPct val="80000"/>
              </a:lnSpc>
            </a:pPr>
            <a:r>
              <a:rPr lang="en-US" altLang="en-US" sz="1600"/>
              <a:t>Retains previous information in file</a:t>
            </a:r>
          </a:p>
          <a:p>
            <a:pPr eaLnBrk="1" hangingPunct="1">
              <a:lnSpc>
                <a:spcPct val="80000"/>
              </a:lnSpc>
            </a:pPr>
            <a:r>
              <a:rPr lang="en-US" altLang="en-US" sz="2000"/>
              <a:t>Step 3: close the file</a:t>
            </a:r>
          </a:p>
          <a:p>
            <a:pPr lvl="1" eaLnBrk="1" hangingPunct="1">
              <a:lnSpc>
                <a:spcPct val="80000"/>
              </a:lnSpc>
            </a:pPr>
            <a:r>
              <a:rPr lang="en-US" altLang="en-US" sz="1800"/>
              <a:t>Destroys the stream</a:t>
            </a:r>
          </a:p>
          <a:p>
            <a:pPr lvl="1" eaLnBrk="1" hangingPunct="1">
              <a:lnSpc>
                <a:spcPct val="80000"/>
              </a:lnSpc>
            </a:pPr>
            <a:endParaRPr lang="en-US" altLang="en-US" sz="180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Date Placeholder 3"/>
          <p:cNvSpPr>
            <a:spLocks noGrp="1"/>
          </p:cNvSpPr>
          <p:nvPr>
            <p:ph type="dt" sz="quarter" idx="10"/>
          </p:nvPr>
        </p:nvSpPr>
        <p:spPr>
          <a:noFill/>
        </p:spPr>
        <p:txBody>
          <a:bodyPr/>
          <a:lstStyle>
            <a:lvl1pPr>
              <a:spcBef>
                <a:spcPct val="20000"/>
              </a:spcBef>
              <a:buClr>
                <a:schemeClr val="tx1"/>
              </a:buClr>
              <a:buSzPct val="75000"/>
              <a:buFont typeface="Wingdings" panose="05000000000000000000" pitchFamily="2" charset="2"/>
              <a:buChar char="l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SzPct val="75000"/>
              <a:buChar char="–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tx1"/>
              </a:buClr>
              <a:buSzPct val="75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1"/>
              </a:buClr>
              <a:buSzPct val="80000"/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tx1"/>
              </a:buClr>
              <a:buSzPct val="65000"/>
              <a:buFont typeface="Wingdings" panose="05000000000000000000" pitchFamily="2" charset="2"/>
              <a:buChar char="l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65000"/>
              <a:buFont typeface="Wingdings" panose="05000000000000000000" pitchFamily="2" charset="2"/>
              <a:buChar char="l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65000"/>
              <a:buFont typeface="Wingdings" panose="05000000000000000000" pitchFamily="2" charset="2"/>
              <a:buChar char="l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65000"/>
              <a:buFont typeface="Wingdings" panose="05000000000000000000" pitchFamily="2" charset="2"/>
              <a:buChar char="l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65000"/>
              <a:buFont typeface="Wingdings" panose="05000000000000000000" pitchFamily="2" charset="2"/>
              <a:buChar char="l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400"/>
              <a:t>C. Hundhausen, A. O’Fallon</a:t>
            </a:r>
          </a:p>
        </p:txBody>
      </p:sp>
      <p:sp>
        <p:nvSpPr>
          <p:cNvPr id="18435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spcBef>
                <a:spcPct val="20000"/>
              </a:spcBef>
              <a:buClr>
                <a:schemeClr val="tx1"/>
              </a:buClr>
              <a:buSzPct val="75000"/>
              <a:buFont typeface="Wingdings" panose="05000000000000000000" pitchFamily="2" charset="2"/>
              <a:buChar char="l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SzPct val="75000"/>
              <a:buChar char="–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tx1"/>
              </a:buClr>
              <a:buSzPct val="75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1"/>
              </a:buClr>
              <a:buSzPct val="80000"/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tx1"/>
              </a:buClr>
              <a:buSzPct val="65000"/>
              <a:buFont typeface="Wingdings" panose="05000000000000000000" pitchFamily="2" charset="2"/>
              <a:buChar char="l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65000"/>
              <a:buFont typeface="Wingdings" panose="05000000000000000000" pitchFamily="2" charset="2"/>
              <a:buChar char="l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65000"/>
              <a:buFont typeface="Wingdings" panose="05000000000000000000" pitchFamily="2" charset="2"/>
              <a:buChar char="l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65000"/>
              <a:buFont typeface="Wingdings" panose="05000000000000000000" pitchFamily="2" charset="2"/>
              <a:buChar char="l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65000"/>
              <a:buFont typeface="Wingdings" panose="05000000000000000000" pitchFamily="2" charset="2"/>
              <a:buChar char="l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fld id="{E20B2B1C-F93D-409B-9971-C08AE1F9D8CE}" type="slidenum">
              <a:rPr lang="en-US" altLang="en-US" sz="2600" smtClean="0"/>
              <a:pPr>
                <a:spcBef>
                  <a:spcPct val="0"/>
                </a:spcBef>
                <a:buClrTx/>
                <a:buSzTx/>
                <a:buFontTx/>
                <a:buNone/>
              </a:pPr>
              <a:t>7</a:t>
            </a:fld>
            <a:endParaRPr lang="en-US" altLang="en-US" sz="2600"/>
          </a:p>
        </p:txBody>
      </p:sp>
      <p:sp>
        <p:nvSpPr>
          <p:cNvPr id="18436" name="AutoShap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File Functions in C</a:t>
            </a:r>
          </a:p>
        </p:txBody>
      </p:sp>
      <p:sp>
        <p:nvSpPr>
          <p:cNvPr id="1843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US" altLang="en-US" sz="2400"/>
              <a:t>Located in &lt;stdio.h&gt;</a:t>
            </a:r>
          </a:p>
          <a:p>
            <a:pPr eaLnBrk="1" hangingPunct="1"/>
            <a:r>
              <a:rPr lang="en-US" altLang="en-US" sz="2400"/>
              <a:t>Open a file:</a:t>
            </a:r>
          </a:p>
          <a:p>
            <a:pPr lvl="1" eaLnBrk="1" hangingPunct="1"/>
            <a:r>
              <a:rPr lang="en-US" altLang="en-US" sz="2000"/>
              <a:t>fopen () – returns a file handle to opened file</a:t>
            </a:r>
          </a:p>
          <a:p>
            <a:pPr eaLnBrk="1" hangingPunct="1"/>
            <a:r>
              <a:rPr lang="en-US" altLang="en-US" sz="2400"/>
              <a:t>Read from a file:</a:t>
            </a:r>
          </a:p>
          <a:p>
            <a:pPr lvl="1" eaLnBrk="1" hangingPunct="1"/>
            <a:r>
              <a:rPr lang="en-US" altLang="en-US" sz="2000"/>
              <a:t>fscanf ()</a:t>
            </a:r>
          </a:p>
          <a:p>
            <a:pPr eaLnBrk="1" hangingPunct="1"/>
            <a:r>
              <a:rPr lang="en-US" altLang="en-US" sz="2400"/>
              <a:t>Write to a file:</a:t>
            </a:r>
          </a:p>
          <a:p>
            <a:pPr lvl="1" eaLnBrk="1" hangingPunct="1"/>
            <a:r>
              <a:rPr lang="en-US" altLang="en-US" sz="2000"/>
              <a:t>fprintf ()</a:t>
            </a:r>
          </a:p>
          <a:p>
            <a:pPr eaLnBrk="1" hangingPunct="1"/>
            <a:r>
              <a:rPr lang="en-US" altLang="en-US" sz="2400"/>
              <a:t>Close a file:</a:t>
            </a:r>
          </a:p>
          <a:p>
            <a:pPr lvl="1" eaLnBrk="1" hangingPunct="1"/>
            <a:r>
              <a:rPr lang="en-US" altLang="en-US" sz="2000"/>
              <a:t>fclose () – closes file based on file handle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Date Placeholder 3"/>
          <p:cNvSpPr>
            <a:spLocks noGrp="1"/>
          </p:cNvSpPr>
          <p:nvPr>
            <p:ph type="dt" sz="quarter" idx="10"/>
          </p:nvPr>
        </p:nvSpPr>
        <p:spPr>
          <a:noFill/>
        </p:spPr>
        <p:txBody>
          <a:bodyPr/>
          <a:lstStyle>
            <a:lvl1pPr>
              <a:spcBef>
                <a:spcPct val="20000"/>
              </a:spcBef>
              <a:buClr>
                <a:schemeClr val="tx1"/>
              </a:buClr>
              <a:buSzPct val="75000"/>
              <a:buFont typeface="Wingdings" panose="05000000000000000000" pitchFamily="2" charset="2"/>
              <a:buChar char="l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SzPct val="75000"/>
              <a:buChar char="–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tx1"/>
              </a:buClr>
              <a:buSzPct val="75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1"/>
              </a:buClr>
              <a:buSzPct val="80000"/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tx1"/>
              </a:buClr>
              <a:buSzPct val="65000"/>
              <a:buFont typeface="Wingdings" panose="05000000000000000000" pitchFamily="2" charset="2"/>
              <a:buChar char="l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65000"/>
              <a:buFont typeface="Wingdings" panose="05000000000000000000" pitchFamily="2" charset="2"/>
              <a:buChar char="l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65000"/>
              <a:buFont typeface="Wingdings" panose="05000000000000000000" pitchFamily="2" charset="2"/>
              <a:buChar char="l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65000"/>
              <a:buFont typeface="Wingdings" panose="05000000000000000000" pitchFamily="2" charset="2"/>
              <a:buChar char="l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65000"/>
              <a:buFont typeface="Wingdings" panose="05000000000000000000" pitchFamily="2" charset="2"/>
              <a:buChar char="l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400"/>
              <a:t>C. Hundhausen, A. O’Fallon</a:t>
            </a:r>
          </a:p>
        </p:txBody>
      </p:sp>
      <p:sp>
        <p:nvSpPr>
          <p:cNvPr id="20483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spcBef>
                <a:spcPct val="20000"/>
              </a:spcBef>
              <a:buClr>
                <a:schemeClr val="tx1"/>
              </a:buClr>
              <a:buSzPct val="75000"/>
              <a:buFont typeface="Wingdings" panose="05000000000000000000" pitchFamily="2" charset="2"/>
              <a:buChar char="l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SzPct val="75000"/>
              <a:buChar char="–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tx1"/>
              </a:buClr>
              <a:buSzPct val="75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1"/>
              </a:buClr>
              <a:buSzPct val="80000"/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tx1"/>
              </a:buClr>
              <a:buSzPct val="65000"/>
              <a:buFont typeface="Wingdings" panose="05000000000000000000" pitchFamily="2" charset="2"/>
              <a:buChar char="l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65000"/>
              <a:buFont typeface="Wingdings" panose="05000000000000000000" pitchFamily="2" charset="2"/>
              <a:buChar char="l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65000"/>
              <a:buFont typeface="Wingdings" panose="05000000000000000000" pitchFamily="2" charset="2"/>
              <a:buChar char="l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65000"/>
              <a:buFont typeface="Wingdings" panose="05000000000000000000" pitchFamily="2" charset="2"/>
              <a:buChar char="l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65000"/>
              <a:buFont typeface="Wingdings" panose="05000000000000000000" pitchFamily="2" charset="2"/>
              <a:buChar char="l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fld id="{EC322777-6CEB-441C-893B-B298AC748773}" type="slidenum">
              <a:rPr lang="en-US" altLang="en-US" sz="2600" smtClean="0"/>
              <a:pPr>
                <a:spcBef>
                  <a:spcPct val="0"/>
                </a:spcBef>
                <a:buClrTx/>
                <a:buSzTx/>
                <a:buFontTx/>
                <a:buNone/>
              </a:pPr>
              <a:t>8</a:t>
            </a:fld>
            <a:endParaRPr lang="en-US" altLang="en-US" sz="2600"/>
          </a:p>
        </p:txBody>
      </p:sp>
      <p:sp>
        <p:nvSpPr>
          <p:cNvPr id="20484" name="AutoShap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defTabSz="1203325" eaLnBrk="1" hangingPunct="1"/>
            <a:r>
              <a:rPr lang="en-US" altLang="en-US" sz="3200"/>
              <a:t>Problem Solving Example Revisited (1)</a:t>
            </a:r>
          </a:p>
        </p:txBody>
      </p:sp>
      <p:sp>
        <p:nvSpPr>
          <p:cNvPr id="2048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marL="463550" indent="-463550" defTabSz="1081088" eaLnBrk="1" hangingPunct="1">
              <a:lnSpc>
                <a:spcPct val="90000"/>
              </a:lnSpc>
            </a:pPr>
            <a:r>
              <a:rPr lang="en-US" altLang="en-US" sz="2000"/>
              <a:t>Problem Statement: Write a program that computes your grade point average after completion of 3 courses.</a:t>
            </a:r>
          </a:p>
          <a:p>
            <a:pPr marL="463550" indent="-463550" defTabSz="1081088" eaLnBrk="1" hangingPunct="1">
              <a:lnSpc>
                <a:spcPct val="90000"/>
              </a:lnSpc>
            </a:pPr>
            <a:r>
              <a:rPr lang="en-US" altLang="en-US" sz="2000"/>
              <a:t>Inputs from a file:</a:t>
            </a:r>
          </a:p>
          <a:p>
            <a:pPr marL="915988" lvl="1" indent="-338138" defTabSz="1081088" eaLnBrk="1" hangingPunct="1">
              <a:lnSpc>
                <a:spcPct val="90000"/>
              </a:lnSpc>
            </a:pPr>
            <a:r>
              <a:rPr lang="en-US" altLang="en-US" sz="1800"/>
              <a:t>Grade point and number of credits for course 1</a:t>
            </a:r>
          </a:p>
          <a:p>
            <a:pPr marL="915988" lvl="1" indent="-338138" defTabSz="1081088" eaLnBrk="1" hangingPunct="1">
              <a:lnSpc>
                <a:spcPct val="90000"/>
              </a:lnSpc>
            </a:pPr>
            <a:r>
              <a:rPr lang="en-US" altLang="en-US" sz="1800"/>
              <a:t>Grade point and number of credits for course 2</a:t>
            </a:r>
          </a:p>
          <a:p>
            <a:pPr marL="915988" lvl="1" indent="-338138" defTabSz="1081088" eaLnBrk="1" hangingPunct="1">
              <a:lnSpc>
                <a:spcPct val="90000"/>
              </a:lnSpc>
            </a:pPr>
            <a:r>
              <a:rPr lang="en-US" altLang="en-US" sz="1800"/>
              <a:t>Grade point and number of credits for course 3</a:t>
            </a:r>
          </a:p>
          <a:p>
            <a:pPr marL="463550" indent="-463550" defTabSz="1081088" eaLnBrk="1" hangingPunct="1">
              <a:lnSpc>
                <a:spcPct val="90000"/>
              </a:lnSpc>
            </a:pPr>
            <a:r>
              <a:rPr lang="en-US" altLang="en-US" sz="2000"/>
              <a:t>Outputs to a file:</a:t>
            </a:r>
          </a:p>
          <a:p>
            <a:pPr marL="915988" lvl="1" indent="-338138" defTabSz="1081088" eaLnBrk="1" hangingPunct="1">
              <a:lnSpc>
                <a:spcPct val="90000"/>
              </a:lnSpc>
            </a:pPr>
            <a:r>
              <a:rPr lang="en-US" altLang="en-US" sz="1800"/>
              <a:t>Grade point average (GPA)</a:t>
            </a:r>
          </a:p>
          <a:p>
            <a:pPr marL="463550" indent="-463550" defTabSz="1081088" eaLnBrk="1" hangingPunct="1">
              <a:lnSpc>
                <a:spcPct val="90000"/>
              </a:lnSpc>
            </a:pPr>
            <a:r>
              <a:rPr lang="en-US" altLang="en-US" sz="2000"/>
              <a:t>Relevant formula: GPA = ((grade_point1 * num_credits1) + (grade_point2 * num_credits2) + (grade_point3 * num_credits3) ) / total_num_credits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Date Placeholder 3"/>
          <p:cNvSpPr>
            <a:spLocks noGrp="1"/>
          </p:cNvSpPr>
          <p:nvPr>
            <p:ph type="dt" sz="quarter" idx="10"/>
          </p:nvPr>
        </p:nvSpPr>
        <p:spPr>
          <a:noFill/>
        </p:spPr>
        <p:txBody>
          <a:bodyPr/>
          <a:lstStyle>
            <a:lvl1pPr>
              <a:spcBef>
                <a:spcPct val="20000"/>
              </a:spcBef>
              <a:buClr>
                <a:schemeClr val="tx1"/>
              </a:buClr>
              <a:buSzPct val="75000"/>
              <a:buFont typeface="Wingdings" panose="05000000000000000000" pitchFamily="2" charset="2"/>
              <a:buChar char="l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SzPct val="75000"/>
              <a:buChar char="–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tx1"/>
              </a:buClr>
              <a:buSzPct val="75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1"/>
              </a:buClr>
              <a:buSzPct val="80000"/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tx1"/>
              </a:buClr>
              <a:buSzPct val="65000"/>
              <a:buFont typeface="Wingdings" panose="05000000000000000000" pitchFamily="2" charset="2"/>
              <a:buChar char="l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65000"/>
              <a:buFont typeface="Wingdings" panose="05000000000000000000" pitchFamily="2" charset="2"/>
              <a:buChar char="l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65000"/>
              <a:buFont typeface="Wingdings" panose="05000000000000000000" pitchFamily="2" charset="2"/>
              <a:buChar char="l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65000"/>
              <a:buFont typeface="Wingdings" panose="05000000000000000000" pitchFamily="2" charset="2"/>
              <a:buChar char="l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65000"/>
              <a:buFont typeface="Wingdings" panose="05000000000000000000" pitchFamily="2" charset="2"/>
              <a:buChar char="l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400"/>
              <a:t>C. Hundhausen, A. O’Fallon</a:t>
            </a:r>
          </a:p>
        </p:txBody>
      </p:sp>
      <p:sp>
        <p:nvSpPr>
          <p:cNvPr id="22531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spcBef>
                <a:spcPct val="20000"/>
              </a:spcBef>
              <a:buClr>
                <a:schemeClr val="tx1"/>
              </a:buClr>
              <a:buSzPct val="75000"/>
              <a:buFont typeface="Wingdings" panose="05000000000000000000" pitchFamily="2" charset="2"/>
              <a:buChar char="l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SzPct val="75000"/>
              <a:buChar char="–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tx1"/>
              </a:buClr>
              <a:buSzPct val="75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1"/>
              </a:buClr>
              <a:buSzPct val="80000"/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tx1"/>
              </a:buClr>
              <a:buSzPct val="65000"/>
              <a:buFont typeface="Wingdings" panose="05000000000000000000" pitchFamily="2" charset="2"/>
              <a:buChar char="l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65000"/>
              <a:buFont typeface="Wingdings" panose="05000000000000000000" pitchFamily="2" charset="2"/>
              <a:buChar char="l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65000"/>
              <a:buFont typeface="Wingdings" panose="05000000000000000000" pitchFamily="2" charset="2"/>
              <a:buChar char="l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65000"/>
              <a:buFont typeface="Wingdings" panose="05000000000000000000" pitchFamily="2" charset="2"/>
              <a:buChar char="l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65000"/>
              <a:buFont typeface="Wingdings" panose="05000000000000000000" pitchFamily="2" charset="2"/>
              <a:buChar char="l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fld id="{A63E38DB-6B2B-4865-8907-A4529CAF32D6}" type="slidenum">
              <a:rPr lang="en-US" altLang="en-US" sz="2600" smtClean="0"/>
              <a:pPr>
                <a:spcBef>
                  <a:spcPct val="0"/>
                </a:spcBef>
                <a:buClrTx/>
                <a:buSzTx/>
                <a:buFontTx/>
                <a:buNone/>
              </a:pPr>
              <a:t>9</a:t>
            </a:fld>
            <a:endParaRPr lang="en-US" altLang="en-US" sz="2600"/>
          </a:p>
        </p:txBody>
      </p:sp>
      <p:sp>
        <p:nvSpPr>
          <p:cNvPr id="22532" name="AutoShap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defTabSz="1203325" eaLnBrk="1" hangingPunct="1"/>
            <a:r>
              <a:rPr lang="en-US" altLang="en-US"/>
              <a:t>Problem Solving Example (2)</a:t>
            </a:r>
          </a:p>
        </p:txBody>
      </p:sp>
      <p:sp>
        <p:nvSpPr>
          <p:cNvPr id="2253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marL="463550" indent="-463550" defTabSz="1081088" eaLnBrk="1" hangingPunct="1"/>
            <a:r>
              <a:rPr lang="en-US" altLang="en-US"/>
              <a:t>Initial algorithm</a:t>
            </a:r>
          </a:p>
          <a:p>
            <a:pPr marL="915988" lvl="1" indent="-338138" defTabSz="1081088" eaLnBrk="1" hangingPunct="1"/>
            <a:r>
              <a:rPr lang="en-US" altLang="en-US" sz="2000"/>
              <a:t>Open the data files</a:t>
            </a:r>
          </a:p>
          <a:p>
            <a:pPr marL="915988" lvl="1" indent="-338138" defTabSz="1081088" eaLnBrk="1" hangingPunct="1"/>
            <a:r>
              <a:rPr lang="en-US" altLang="en-US" sz="2000"/>
              <a:t>Get the grade points earned for each class from input file</a:t>
            </a:r>
          </a:p>
          <a:p>
            <a:pPr marL="915988" lvl="1" indent="-338138" defTabSz="1081088" eaLnBrk="1" hangingPunct="1"/>
            <a:r>
              <a:rPr lang="en-US" altLang="en-US" sz="2000"/>
              <a:t>Get the credit hours for each class from input file</a:t>
            </a:r>
          </a:p>
          <a:p>
            <a:pPr marL="915988" lvl="1" indent="-338138" defTabSz="1081088" eaLnBrk="1" hangingPunct="1"/>
            <a:r>
              <a:rPr lang="en-US" altLang="en-US" sz="2000"/>
              <a:t>Compute the average of the grade points</a:t>
            </a:r>
          </a:p>
          <a:p>
            <a:pPr marL="915988" lvl="1" indent="-338138" defTabSz="1081088" eaLnBrk="1" hangingPunct="1"/>
            <a:r>
              <a:rPr lang="en-US" altLang="en-US" sz="2000"/>
              <a:t>Write the results to output file</a:t>
            </a:r>
          </a:p>
          <a:p>
            <a:pPr marL="915988" lvl="1" indent="-338138" defTabSz="1081088" eaLnBrk="1" hangingPunct="1"/>
            <a:r>
              <a:rPr lang="en-US" altLang="en-US" sz="2000"/>
              <a:t>Close the files</a:t>
            </a:r>
          </a:p>
          <a:p>
            <a:pPr marL="915988" lvl="1" indent="-338138" defTabSz="1081088" eaLnBrk="1" hangingPunct="1"/>
            <a:endParaRPr lang="en-US" altLang="en-US" sz="200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Date Placeholder 3"/>
          <p:cNvSpPr>
            <a:spLocks noGrp="1"/>
          </p:cNvSpPr>
          <p:nvPr>
            <p:ph type="dt" sz="quarter" idx="10"/>
          </p:nvPr>
        </p:nvSpPr>
        <p:spPr>
          <a:noFill/>
        </p:spPr>
        <p:txBody>
          <a:bodyPr/>
          <a:lstStyle>
            <a:lvl1pPr>
              <a:spcBef>
                <a:spcPct val="20000"/>
              </a:spcBef>
              <a:buClr>
                <a:schemeClr val="tx1"/>
              </a:buClr>
              <a:buSzPct val="75000"/>
              <a:buFont typeface="Wingdings" panose="05000000000000000000" pitchFamily="2" charset="2"/>
              <a:buChar char="l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SzPct val="75000"/>
              <a:buChar char="–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tx1"/>
              </a:buClr>
              <a:buSzPct val="75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1"/>
              </a:buClr>
              <a:buSzPct val="80000"/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tx1"/>
              </a:buClr>
              <a:buSzPct val="65000"/>
              <a:buFont typeface="Wingdings" panose="05000000000000000000" pitchFamily="2" charset="2"/>
              <a:buChar char="l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65000"/>
              <a:buFont typeface="Wingdings" panose="05000000000000000000" pitchFamily="2" charset="2"/>
              <a:buChar char="l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65000"/>
              <a:buFont typeface="Wingdings" panose="05000000000000000000" pitchFamily="2" charset="2"/>
              <a:buChar char="l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65000"/>
              <a:buFont typeface="Wingdings" panose="05000000000000000000" pitchFamily="2" charset="2"/>
              <a:buChar char="l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65000"/>
              <a:buFont typeface="Wingdings" panose="05000000000000000000" pitchFamily="2" charset="2"/>
              <a:buChar char="l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400"/>
              <a:t>C. Hundhausen, A. O’Fallon</a:t>
            </a:r>
          </a:p>
        </p:txBody>
      </p:sp>
      <p:sp>
        <p:nvSpPr>
          <p:cNvPr id="24579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spcBef>
                <a:spcPct val="20000"/>
              </a:spcBef>
              <a:buClr>
                <a:schemeClr val="tx1"/>
              </a:buClr>
              <a:buSzPct val="75000"/>
              <a:buFont typeface="Wingdings" panose="05000000000000000000" pitchFamily="2" charset="2"/>
              <a:buChar char="l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SzPct val="75000"/>
              <a:buChar char="–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tx1"/>
              </a:buClr>
              <a:buSzPct val="75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1"/>
              </a:buClr>
              <a:buSzPct val="80000"/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tx1"/>
              </a:buClr>
              <a:buSzPct val="65000"/>
              <a:buFont typeface="Wingdings" panose="05000000000000000000" pitchFamily="2" charset="2"/>
              <a:buChar char="l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65000"/>
              <a:buFont typeface="Wingdings" panose="05000000000000000000" pitchFamily="2" charset="2"/>
              <a:buChar char="l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65000"/>
              <a:buFont typeface="Wingdings" panose="05000000000000000000" pitchFamily="2" charset="2"/>
              <a:buChar char="l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65000"/>
              <a:buFont typeface="Wingdings" panose="05000000000000000000" pitchFamily="2" charset="2"/>
              <a:buChar char="l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65000"/>
              <a:buFont typeface="Wingdings" panose="05000000000000000000" pitchFamily="2" charset="2"/>
              <a:buChar char="l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fld id="{B0AF3057-24F0-42B5-BAB7-8A2DB458DEBB}" type="slidenum">
              <a:rPr lang="en-US" altLang="en-US" sz="2600" smtClean="0"/>
              <a:pPr>
                <a:spcBef>
                  <a:spcPct val="0"/>
                </a:spcBef>
                <a:buClrTx/>
                <a:buSzTx/>
                <a:buFontTx/>
                <a:buNone/>
              </a:pPr>
              <a:t>10</a:t>
            </a:fld>
            <a:endParaRPr lang="en-US" altLang="en-US" sz="2600"/>
          </a:p>
        </p:txBody>
      </p:sp>
      <p:sp>
        <p:nvSpPr>
          <p:cNvPr id="24580" name="AutoShap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defTabSz="1203325" eaLnBrk="1" hangingPunct="1"/>
            <a:r>
              <a:rPr lang="en-US" altLang="en-US"/>
              <a:t>Problem Solving Example (3)</a:t>
            </a:r>
          </a:p>
        </p:txBody>
      </p:sp>
      <p:sp>
        <p:nvSpPr>
          <p:cNvPr id="2458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762000" y="1828800"/>
            <a:ext cx="7693025" cy="4038600"/>
          </a:xfrm>
        </p:spPr>
        <p:txBody>
          <a:bodyPr/>
          <a:lstStyle/>
          <a:p>
            <a:pPr marL="463550" indent="-463550" defTabSz="1081088" eaLnBrk="1" hangingPunct="1">
              <a:lnSpc>
                <a:spcPct val="80000"/>
              </a:lnSpc>
            </a:pPr>
            <a:r>
              <a:rPr lang="en-US" altLang="en-US" sz="2000"/>
              <a:t>Refined algorithm</a:t>
            </a:r>
          </a:p>
          <a:p>
            <a:pPr marL="915988" lvl="1" indent="-338138" defTabSz="1081088" eaLnBrk="1" hangingPunct="1">
              <a:lnSpc>
                <a:spcPct val="80000"/>
              </a:lnSpc>
            </a:pPr>
            <a:r>
              <a:rPr lang="en-US" altLang="en-US" sz="1200"/>
              <a:t>Open the data files</a:t>
            </a:r>
          </a:p>
          <a:p>
            <a:pPr marL="1262063" lvl="2" indent="-231775" defTabSz="1081088" eaLnBrk="1" hangingPunct="1">
              <a:lnSpc>
                <a:spcPct val="80000"/>
              </a:lnSpc>
            </a:pPr>
            <a:r>
              <a:rPr lang="en-US" altLang="en-US" sz="1000"/>
              <a:t>Open one file with read permissions (input file)</a:t>
            </a:r>
          </a:p>
          <a:p>
            <a:pPr marL="1262063" lvl="2" indent="-231775" defTabSz="1081088" eaLnBrk="1" hangingPunct="1">
              <a:lnSpc>
                <a:spcPct val="80000"/>
              </a:lnSpc>
            </a:pPr>
            <a:r>
              <a:rPr lang="en-US" altLang="en-US" sz="1000"/>
              <a:t>Open one file with write permissions (output file)</a:t>
            </a:r>
          </a:p>
          <a:p>
            <a:pPr marL="915988" lvl="1" indent="-338138" defTabSz="1081088" eaLnBrk="1" hangingPunct="1">
              <a:lnSpc>
                <a:spcPct val="80000"/>
              </a:lnSpc>
            </a:pPr>
            <a:r>
              <a:rPr lang="en-US" altLang="en-US" sz="1200"/>
              <a:t>Get the grade points earned for each class from input file</a:t>
            </a:r>
          </a:p>
          <a:p>
            <a:pPr marL="915988" lvl="1" indent="-338138" defTabSz="1081088" eaLnBrk="1" hangingPunct="1">
              <a:lnSpc>
                <a:spcPct val="80000"/>
              </a:lnSpc>
            </a:pPr>
            <a:r>
              <a:rPr lang="en-US" altLang="en-US" sz="1200"/>
              <a:t>Get the credit hours for each class from input file</a:t>
            </a:r>
          </a:p>
          <a:p>
            <a:pPr marL="915988" lvl="1" indent="-338138" defTabSz="1081088" eaLnBrk="1" hangingPunct="1">
              <a:lnSpc>
                <a:spcPct val="80000"/>
              </a:lnSpc>
            </a:pPr>
            <a:r>
              <a:rPr lang="en-US" altLang="en-US" sz="1200"/>
              <a:t>Compute the total number of credits</a:t>
            </a:r>
          </a:p>
          <a:p>
            <a:pPr marL="1262063" lvl="2" indent="-231775" defTabSz="1081088" eaLnBrk="1" hangingPunct="1">
              <a:lnSpc>
                <a:spcPct val="80000"/>
              </a:lnSpc>
              <a:buFont typeface="Wingdings" panose="05000000000000000000" pitchFamily="2" charset="2"/>
              <a:buNone/>
            </a:pPr>
            <a:r>
              <a:rPr lang="en-US" altLang="en-US" sz="1000"/>
              <a:t>total_num_credits = num_credits1 + num_credits2 + num_credits3;</a:t>
            </a:r>
          </a:p>
          <a:p>
            <a:pPr marL="915988" lvl="1" indent="-338138" defTabSz="1081088" eaLnBrk="1" hangingPunct="1">
              <a:lnSpc>
                <a:spcPct val="80000"/>
              </a:lnSpc>
            </a:pPr>
            <a:r>
              <a:rPr lang="en-US" altLang="en-US" sz="1200"/>
              <a:t>Compute the credits hours earned</a:t>
            </a:r>
          </a:p>
          <a:p>
            <a:pPr marL="1262063" lvl="2" indent="-231775" defTabSz="1081088" eaLnBrk="1" hangingPunct="1">
              <a:lnSpc>
                <a:spcPct val="80000"/>
              </a:lnSpc>
              <a:buFont typeface="Wingdings" panose="05000000000000000000" pitchFamily="2" charset="2"/>
              <a:buNone/>
            </a:pPr>
            <a:r>
              <a:rPr lang="en-US" altLang="en-US" sz="1200" noProof="1"/>
              <a:t>weighted_credits = (grade_point1 * num_credits1) + (grade_point2 * num_credit</a:t>
            </a:r>
            <a:r>
              <a:rPr lang="en-US" altLang="en-US" sz="1200"/>
              <a:t>s2) + </a:t>
            </a:r>
            <a:r>
              <a:rPr lang="en-US" altLang="en-US" sz="1200" noProof="1"/>
              <a:t>(grade_point3 * num_credits3);</a:t>
            </a:r>
            <a:endParaRPr lang="en-US" altLang="en-US" sz="1200"/>
          </a:p>
          <a:p>
            <a:pPr marL="915988" lvl="1" indent="-338138" defTabSz="1081088" eaLnBrk="1" hangingPunct="1">
              <a:lnSpc>
                <a:spcPct val="80000"/>
              </a:lnSpc>
            </a:pPr>
            <a:r>
              <a:rPr lang="en-US" altLang="en-US" sz="1200"/>
              <a:t>Compute the average of the grade points</a:t>
            </a:r>
          </a:p>
          <a:p>
            <a:pPr marL="1262063" lvl="2" indent="-231775" defTabSz="1081088" eaLnBrk="1" hangingPunct="1">
              <a:lnSpc>
                <a:spcPct val="80000"/>
              </a:lnSpc>
              <a:buFont typeface="Wingdings" panose="05000000000000000000" pitchFamily="2" charset="2"/>
              <a:buNone/>
            </a:pPr>
            <a:r>
              <a:rPr lang="en-US" altLang="en-US" sz="1200" noProof="1"/>
              <a:t>gpa = weighted_credits / total_num_credits;</a:t>
            </a:r>
            <a:endParaRPr lang="en-US" altLang="en-US" sz="1200"/>
          </a:p>
          <a:p>
            <a:pPr marL="915988" lvl="1" indent="-338138" defTabSz="1081088" eaLnBrk="1" hangingPunct="1">
              <a:lnSpc>
                <a:spcPct val="80000"/>
              </a:lnSpc>
            </a:pPr>
            <a:r>
              <a:rPr lang="en-US" altLang="en-US" sz="1200"/>
              <a:t>Write the results to output file</a:t>
            </a:r>
          </a:p>
          <a:p>
            <a:pPr marL="1262063" lvl="2" indent="-231775" defTabSz="1081088" eaLnBrk="1" hangingPunct="1">
              <a:lnSpc>
                <a:spcPct val="80000"/>
              </a:lnSpc>
            </a:pPr>
            <a:r>
              <a:rPr lang="en-US" altLang="en-US" sz="1000"/>
              <a:t>Write total_num_credits</a:t>
            </a:r>
          </a:p>
          <a:p>
            <a:pPr marL="1262063" lvl="2" indent="-231775" defTabSz="1081088" eaLnBrk="1" hangingPunct="1">
              <a:lnSpc>
                <a:spcPct val="80000"/>
              </a:lnSpc>
            </a:pPr>
            <a:r>
              <a:rPr lang="en-US" altLang="en-US" sz="1000"/>
              <a:t>Write weighted_credits</a:t>
            </a:r>
          </a:p>
          <a:p>
            <a:pPr marL="1262063" lvl="2" indent="-231775" defTabSz="1081088" eaLnBrk="1" hangingPunct="1">
              <a:lnSpc>
                <a:spcPct val="80000"/>
              </a:lnSpc>
            </a:pPr>
            <a:r>
              <a:rPr lang="en-US" altLang="en-US" sz="1000"/>
              <a:t>Write gpa  </a:t>
            </a:r>
          </a:p>
          <a:p>
            <a:pPr marL="915988" lvl="1" indent="-338138" defTabSz="1081088" eaLnBrk="1" hangingPunct="1">
              <a:lnSpc>
                <a:spcPct val="80000"/>
              </a:lnSpc>
            </a:pPr>
            <a:r>
              <a:rPr lang="en-US" altLang="en-US" sz="1200"/>
              <a:t>Close the files</a:t>
            </a:r>
          </a:p>
          <a:p>
            <a:pPr marL="1262063" lvl="2" indent="-231775" defTabSz="1081088" eaLnBrk="1" hangingPunct="1">
              <a:lnSpc>
                <a:spcPct val="80000"/>
              </a:lnSpc>
            </a:pPr>
            <a:r>
              <a:rPr lang="en-US" altLang="en-US" sz="1000"/>
              <a:t>Close the input file</a:t>
            </a:r>
          </a:p>
          <a:p>
            <a:pPr marL="1262063" lvl="2" indent="-231775" defTabSz="1081088" eaLnBrk="1" hangingPunct="1">
              <a:lnSpc>
                <a:spcPct val="80000"/>
              </a:lnSpc>
            </a:pPr>
            <a:r>
              <a:rPr lang="en-US" altLang="en-US" sz="1000"/>
              <a:t>Close the output file</a:t>
            </a:r>
          </a:p>
          <a:p>
            <a:pPr marL="915988" lvl="1" indent="-338138" defTabSz="1081088" eaLnBrk="1" hangingPunct="1">
              <a:lnSpc>
                <a:spcPct val="80000"/>
              </a:lnSpc>
            </a:pPr>
            <a:endParaRPr lang="en-US" altLang="en-US" sz="120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Date Placeholder 3"/>
          <p:cNvSpPr>
            <a:spLocks noGrp="1"/>
          </p:cNvSpPr>
          <p:nvPr>
            <p:ph type="dt" sz="quarter" idx="10"/>
          </p:nvPr>
        </p:nvSpPr>
        <p:spPr>
          <a:noFill/>
        </p:spPr>
        <p:txBody>
          <a:bodyPr/>
          <a:lstStyle>
            <a:lvl1pPr>
              <a:spcBef>
                <a:spcPct val="20000"/>
              </a:spcBef>
              <a:buClr>
                <a:schemeClr val="tx1"/>
              </a:buClr>
              <a:buSzPct val="75000"/>
              <a:buFont typeface="Wingdings" panose="05000000000000000000" pitchFamily="2" charset="2"/>
              <a:buChar char="l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SzPct val="75000"/>
              <a:buChar char="–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tx1"/>
              </a:buClr>
              <a:buSzPct val="75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1"/>
              </a:buClr>
              <a:buSzPct val="80000"/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tx1"/>
              </a:buClr>
              <a:buSzPct val="65000"/>
              <a:buFont typeface="Wingdings" panose="05000000000000000000" pitchFamily="2" charset="2"/>
              <a:buChar char="l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65000"/>
              <a:buFont typeface="Wingdings" panose="05000000000000000000" pitchFamily="2" charset="2"/>
              <a:buChar char="l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65000"/>
              <a:buFont typeface="Wingdings" panose="05000000000000000000" pitchFamily="2" charset="2"/>
              <a:buChar char="l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65000"/>
              <a:buFont typeface="Wingdings" panose="05000000000000000000" pitchFamily="2" charset="2"/>
              <a:buChar char="l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65000"/>
              <a:buFont typeface="Wingdings" panose="05000000000000000000" pitchFamily="2" charset="2"/>
              <a:buChar char="l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400"/>
              <a:t>C. Hundhausen, A. O’Fallon</a:t>
            </a:r>
          </a:p>
        </p:txBody>
      </p:sp>
      <p:sp>
        <p:nvSpPr>
          <p:cNvPr id="26627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spcBef>
                <a:spcPct val="20000"/>
              </a:spcBef>
              <a:buClr>
                <a:schemeClr val="tx1"/>
              </a:buClr>
              <a:buSzPct val="75000"/>
              <a:buFont typeface="Wingdings" panose="05000000000000000000" pitchFamily="2" charset="2"/>
              <a:buChar char="l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SzPct val="75000"/>
              <a:buChar char="–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tx1"/>
              </a:buClr>
              <a:buSzPct val="75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1"/>
              </a:buClr>
              <a:buSzPct val="80000"/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tx1"/>
              </a:buClr>
              <a:buSzPct val="65000"/>
              <a:buFont typeface="Wingdings" panose="05000000000000000000" pitchFamily="2" charset="2"/>
              <a:buChar char="l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65000"/>
              <a:buFont typeface="Wingdings" panose="05000000000000000000" pitchFamily="2" charset="2"/>
              <a:buChar char="l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65000"/>
              <a:buFont typeface="Wingdings" panose="05000000000000000000" pitchFamily="2" charset="2"/>
              <a:buChar char="l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65000"/>
              <a:buFont typeface="Wingdings" panose="05000000000000000000" pitchFamily="2" charset="2"/>
              <a:buChar char="l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65000"/>
              <a:buFont typeface="Wingdings" panose="05000000000000000000" pitchFamily="2" charset="2"/>
              <a:buChar char="l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fld id="{63B0177D-7084-4B56-A557-21AD591E41D8}" type="slidenum">
              <a:rPr lang="en-US" altLang="en-US" sz="2600" smtClean="0"/>
              <a:pPr>
                <a:spcBef>
                  <a:spcPct val="0"/>
                </a:spcBef>
                <a:buClrTx/>
                <a:buSzTx/>
                <a:buFontTx/>
                <a:buNone/>
              </a:pPr>
              <a:t>11</a:t>
            </a:fld>
            <a:endParaRPr lang="en-US" altLang="en-US" sz="2600"/>
          </a:p>
        </p:txBody>
      </p:sp>
      <p:sp>
        <p:nvSpPr>
          <p:cNvPr id="26628" name="AutoShap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defTabSz="1203325" eaLnBrk="1" hangingPunct="1"/>
            <a:r>
              <a:rPr lang="en-US" altLang="en-US"/>
              <a:t>Problem Solving Example (4)</a:t>
            </a:r>
          </a:p>
        </p:txBody>
      </p:sp>
      <p:sp>
        <p:nvSpPr>
          <p:cNvPr id="2662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marL="463550" indent="-463550" defTabSz="1081088" eaLnBrk="1" hangingPunct="1">
              <a:lnSpc>
                <a:spcPct val="70000"/>
              </a:lnSpc>
            </a:pPr>
            <a:r>
              <a:rPr lang="en-US" altLang="en-US" sz="1200"/>
              <a:t>The GPA example revisited (now with file processing)</a:t>
            </a:r>
          </a:p>
          <a:p>
            <a:pPr marL="463550" indent="-463550" defTabSz="1081088" eaLnBrk="1" hangingPunct="1">
              <a:lnSpc>
                <a:spcPct val="80000"/>
              </a:lnSpc>
              <a:buFont typeface="Wingdings" panose="05000000000000000000" pitchFamily="2" charset="2"/>
              <a:buNone/>
            </a:pPr>
            <a:r>
              <a:rPr lang="en-US" altLang="en-US" sz="800">
                <a:latin typeface="Courier New" panose="02070309020205020404" pitchFamily="49" charset="0"/>
              </a:rPr>
              <a:t>	</a:t>
            </a:r>
          </a:p>
          <a:p>
            <a:pPr marL="463550" indent="-463550" defTabSz="1081088" eaLnBrk="1" hangingPunct="1">
              <a:lnSpc>
                <a:spcPct val="80000"/>
              </a:lnSpc>
              <a:buFont typeface="Wingdings" panose="05000000000000000000" pitchFamily="2" charset="2"/>
              <a:buNone/>
            </a:pPr>
            <a:r>
              <a:rPr lang="en-US" altLang="en-US" sz="800" noProof="1"/>
              <a:t>double get_grade_point (</a:t>
            </a:r>
            <a:r>
              <a:rPr lang="en-US" altLang="en-US" sz="800"/>
              <a:t>FILE *infile</a:t>
            </a:r>
            <a:r>
              <a:rPr lang="en-US" altLang="en-US" sz="800" noProof="1"/>
              <a:t>);</a:t>
            </a:r>
          </a:p>
          <a:p>
            <a:pPr marL="463550" indent="-463550" defTabSz="1081088" eaLnBrk="1" hangingPunct="1">
              <a:lnSpc>
                <a:spcPct val="80000"/>
              </a:lnSpc>
              <a:buFont typeface="Wingdings" panose="05000000000000000000" pitchFamily="2" charset="2"/>
              <a:buNone/>
            </a:pPr>
            <a:r>
              <a:rPr lang="en-US" altLang="en-US" sz="800" noProof="1"/>
              <a:t>int get_credits (</a:t>
            </a:r>
            <a:r>
              <a:rPr lang="en-US" altLang="en-US" sz="800"/>
              <a:t>FILE *infile</a:t>
            </a:r>
            <a:r>
              <a:rPr lang="en-US" altLang="en-US" sz="800" noProof="1"/>
              <a:t>);</a:t>
            </a:r>
            <a:endParaRPr lang="en-US" altLang="en-US" sz="800"/>
          </a:p>
          <a:p>
            <a:pPr marL="463550" indent="-463550" defTabSz="1081088" eaLnBrk="1" hangingPunct="1">
              <a:lnSpc>
                <a:spcPct val="80000"/>
              </a:lnSpc>
              <a:buFont typeface="Wingdings" panose="05000000000000000000" pitchFamily="2" charset="2"/>
              <a:buNone/>
            </a:pPr>
            <a:r>
              <a:rPr lang="en-US" altLang="en-US" sz="800"/>
              <a:t>int compute_total_num_credits (int num_credits1, int num_credits2, int num_credits3);</a:t>
            </a:r>
            <a:endParaRPr lang="en-US" altLang="en-US" sz="800" noProof="1"/>
          </a:p>
          <a:p>
            <a:pPr marL="463550" indent="-463550" defTabSz="1081088" eaLnBrk="1" hangingPunct="1">
              <a:lnSpc>
                <a:spcPct val="80000"/>
              </a:lnSpc>
              <a:buFont typeface="Wingdings" panose="05000000000000000000" pitchFamily="2" charset="2"/>
              <a:buNone/>
            </a:pPr>
            <a:r>
              <a:rPr lang="en-US" altLang="en-US" sz="800" noProof="1"/>
              <a:t>double compute_weighted_credits (double grade_point1, double grade_point2, double grade_point3,</a:t>
            </a:r>
          </a:p>
          <a:p>
            <a:pPr marL="463550" indent="-463550" defTabSz="1081088" eaLnBrk="1" hangingPunct="1">
              <a:lnSpc>
                <a:spcPct val="80000"/>
              </a:lnSpc>
              <a:buFont typeface="Wingdings" panose="05000000000000000000" pitchFamily="2" charset="2"/>
              <a:buNone/>
            </a:pPr>
            <a:r>
              <a:rPr lang="en-US" altLang="en-US" sz="800"/>
              <a:t>                           </a:t>
            </a:r>
            <a:r>
              <a:rPr lang="en-US" altLang="en-US" sz="800" noProof="1"/>
              <a:t>		 int num_credits1, int num_credits2, int num_credits3);</a:t>
            </a:r>
          </a:p>
          <a:p>
            <a:pPr marL="463550" indent="-463550" defTabSz="1081088" eaLnBrk="1" hangingPunct="1">
              <a:lnSpc>
                <a:spcPct val="80000"/>
              </a:lnSpc>
              <a:buFont typeface="Wingdings" panose="05000000000000000000" pitchFamily="2" charset="2"/>
              <a:buNone/>
            </a:pPr>
            <a:r>
              <a:rPr lang="en-US" altLang="en-US" sz="800" noProof="1"/>
              <a:t>double compute_gpa (double weighted_credits, int total_num_credits);</a:t>
            </a:r>
          </a:p>
          <a:p>
            <a:pPr marL="463550" indent="-463550" defTabSz="1081088" eaLnBrk="1" hangingPunct="1">
              <a:lnSpc>
                <a:spcPct val="80000"/>
              </a:lnSpc>
              <a:buFont typeface="Wingdings" panose="05000000000000000000" pitchFamily="2" charset="2"/>
              <a:buNone/>
            </a:pPr>
            <a:r>
              <a:rPr lang="en-US" altLang="en-US" sz="800" noProof="1"/>
              <a:t>void display_gpa (</a:t>
            </a:r>
            <a:r>
              <a:rPr lang="en-US" altLang="en-US" sz="800"/>
              <a:t>FILE * outfile, double weighted_credits, int total_num_credits, </a:t>
            </a:r>
            <a:r>
              <a:rPr lang="en-US" altLang="en-US" sz="800" noProof="1"/>
              <a:t>double gpa);</a:t>
            </a:r>
          </a:p>
          <a:p>
            <a:pPr marL="463550" indent="-463550" defTabSz="1081088" eaLnBrk="1" hangingPunct="1">
              <a:lnSpc>
                <a:spcPct val="80000"/>
              </a:lnSpc>
            </a:pPr>
            <a:endParaRPr lang="en-US" altLang="en-US" sz="800" noProof="1"/>
          </a:p>
          <a:p>
            <a:pPr marL="463550" indent="-463550" defTabSz="1081088" eaLnBrk="1" hangingPunct="1">
              <a:lnSpc>
                <a:spcPct val="80000"/>
              </a:lnSpc>
              <a:buFont typeface="Wingdings" panose="05000000000000000000" pitchFamily="2" charset="2"/>
              <a:buNone/>
            </a:pPr>
            <a:r>
              <a:rPr lang="en-US" altLang="en-US" sz="800" noProof="1"/>
              <a:t>int main (void)</a:t>
            </a:r>
          </a:p>
          <a:p>
            <a:pPr marL="463550" indent="-463550" defTabSz="1081088" eaLnBrk="1" hangingPunct="1">
              <a:lnSpc>
                <a:spcPct val="80000"/>
              </a:lnSpc>
              <a:buFont typeface="Wingdings" panose="05000000000000000000" pitchFamily="2" charset="2"/>
              <a:buNone/>
            </a:pPr>
            <a:r>
              <a:rPr lang="en-US" altLang="en-US" sz="800" noProof="1"/>
              <a:t>{</a:t>
            </a:r>
          </a:p>
          <a:p>
            <a:pPr marL="463550" indent="-463550" defTabSz="1081088" eaLnBrk="1" hangingPunct="1">
              <a:lnSpc>
                <a:spcPct val="80000"/>
              </a:lnSpc>
              <a:buFont typeface="Wingdings" panose="05000000000000000000" pitchFamily="2" charset="2"/>
              <a:buNone/>
            </a:pPr>
            <a:r>
              <a:rPr lang="en-US" altLang="en-US" sz="800" noProof="1"/>
              <a:t>	int num_credits1 = 0, num_credits2 = 0, num_credits3 = 0;</a:t>
            </a:r>
          </a:p>
          <a:p>
            <a:pPr marL="463550" indent="-463550" defTabSz="1081088" eaLnBrk="1" hangingPunct="1">
              <a:lnSpc>
                <a:spcPct val="80000"/>
              </a:lnSpc>
              <a:buFont typeface="Wingdings" panose="05000000000000000000" pitchFamily="2" charset="2"/>
              <a:buNone/>
            </a:pPr>
            <a:r>
              <a:rPr lang="en-US" altLang="en-US" sz="800" noProof="1"/>
              <a:t>	double grade_point1 = 0.0, grade_point2 = 0.0, grade_point3 = 0.0, </a:t>
            </a:r>
          </a:p>
          <a:p>
            <a:pPr marL="463550" indent="-463550" defTabSz="1081088" eaLnBrk="1" hangingPunct="1">
              <a:lnSpc>
                <a:spcPct val="80000"/>
              </a:lnSpc>
              <a:buFont typeface="Wingdings" panose="05000000000000000000" pitchFamily="2" charset="2"/>
              <a:buNone/>
            </a:pPr>
            <a:r>
              <a:rPr lang="en-US" altLang="en-US" sz="800" noProof="1"/>
              <a:t>		   weighted_credits = 0.0, total_num_credits = 0.0, gpa = 0.0;</a:t>
            </a:r>
            <a:endParaRPr lang="en-US" altLang="en-US" sz="800"/>
          </a:p>
          <a:p>
            <a:pPr marL="463550" indent="-463550" defTabSz="1081088" eaLnBrk="1" hangingPunct="1">
              <a:lnSpc>
                <a:spcPct val="80000"/>
              </a:lnSpc>
              <a:buFont typeface="Wingdings" panose="05000000000000000000" pitchFamily="2" charset="2"/>
              <a:buNone/>
            </a:pPr>
            <a:r>
              <a:rPr lang="en-US" altLang="en-US" sz="800"/>
              <a:t>	FILE * infile = NULL, *outfile = NULL; /* Variables that will allow for manipulation of our file streams */</a:t>
            </a:r>
            <a:endParaRPr lang="en-US" altLang="en-US" sz="800" noProof="1"/>
          </a:p>
          <a:p>
            <a:pPr marL="463550" indent="-463550" defTabSz="1081088" eaLnBrk="1" hangingPunct="1">
              <a:lnSpc>
                <a:spcPct val="80000"/>
              </a:lnSpc>
            </a:pPr>
            <a:endParaRPr lang="en-US" altLang="en-US" sz="800"/>
          </a:p>
          <a:p>
            <a:pPr marL="463550" indent="-463550" defTabSz="1081088" eaLnBrk="1" hangingPunct="1">
              <a:lnSpc>
                <a:spcPct val="80000"/>
              </a:lnSpc>
              <a:buFont typeface="Wingdings" panose="05000000000000000000" pitchFamily="2" charset="2"/>
              <a:buNone/>
            </a:pPr>
            <a:r>
              <a:rPr lang="en-US" altLang="en-US" sz="800"/>
              <a:t>	/* Need to open an input file and output file */</a:t>
            </a:r>
          </a:p>
          <a:p>
            <a:pPr marL="463550" indent="-463550" defTabSz="1081088" eaLnBrk="1" hangingPunct="1">
              <a:lnSpc>
                <a:spcPct val="80000"/>
              </a:lnSpc>
              <a:buFont typeface="Wingdings" panose="05000000000000000000" pitchFamily="2" charset="2"/>
              <a:buNone/>
            </a:pPr>
            <a:r>
              <a:rPr lang="en-US" altLang="en-US" sz="800"/>
              <a:t>	infile = fopen (“input.txt”, “r”); /* Input file opened with read permisions “r” */</a:t>
            </a:r>
          </a:p>
          <a:p>
            <a:pPr marL="463550" indent="-463550" defTabSz="1081088" eaLnBrk="1" hangingPunct="1">
              <a:lnSpc>
                <a:spcPct val="80000"/>
              </a:lnSpc>
              <a:buFont typeface="Wingdings" panose="05000000000000000000" pitchFamily="2" charset="2"/>
              <a:buNone/>
            </a:pPr>
            <a:r>
              <a:rPr lang="en-US" altLang="en-US" sz="800"/>
              <a:t>	outfile = fopen (“output.txt”, “w”); /* Output file opened with write permissions “w” */</a:t>
            </a:r>
          </a:p>
          <a:p>
            <a:pPr marL="463550" indent="-463550" defTabSz="1081088" eaLnBrk="1" hangingPunct="1">
              <a:lnSpc>
                <a:spcPct val="80000"/>
              </a:lnSpc>
            </a:pPr>
            <a:endParaRPr lang="en-US" altLang="en-US" sz="800" noProof="1"/>
          </a:p>
          <a:p>
            <a:pPr marL="463550" indent="-463550" defTabSz="1081088" eaLnBrk="1" hangingPunct="1">
              <a:lnSpc>
                <a:spcPct val="80000"/>
              </a:lnSpc>
              <a:buFont typeface="Wingdings" panose="05000000000000000000" pitchFamily="2" charset="2"/>
              <a:buNone/>
            </a:pPr>
            <a:r>
              <a:rPr lang="en-US" altLang="en-US" sz="800" noProof="1"/>
              <a:t>	/* Get the grade points and credits</a:t>
            </a:r>
            <a:r>
              <a:rPr lang="en-US" altLang="en-US" sz="800"/>
              <a:t> from the input file</a:t>
            </a:r>
            <a:r>
              <a:rPr lang="en-US" altLang="en-US" sz="800" noProof="1"/>
              <a:t> */</a:t>
            </a:r>
            <a:endParaRPr lang="en-US" altLang="en-US" sz="800"/>
          </a:p>
          <a:p>
            <a:pPr marL="463550" indent="-463550" defTabSz="1081088" eaLnBrk="1" hangingPunct="1">
              <a:lnSpc>
                <a:spcPct val="80000"/>
              </a:lnSpc>
              <a:buFont typeface="Wingdings" panose="05000000000000000000" pitchFamily="2" charset="2"/>
              <a:buNone/>
            </a:pPr>
            <a:r>
              <a:rPr lang="en-US" altLang="en-US" sz="800"/>
              <a:t>	/* The input file, “input.txt”, stores the grade point and number of credits for a class on separate lines */</a:t>
            </a:r>
            <a:endParaRPr lang="en-US" altLang="en-US" sz="800" noProof="1"/>
          </a:p>
          <a:p>
            <a:pPr marL="463550" indent="-463550" defTabSz="1081088" eaLnBrk="1" hangingPunct="1">
              <a:lnSpc>
                <a:spcPct val="80000"/>
              </a:lnSpc>
              <a:buFont typeface="Wingdings" panose="05000000000000000000" pitchFamily="2" charset="2"/>
              <a:buNone/>
            </a:pPr>
            <a:r>
              <a:rPr lang="en-US" altLang="en-US" sz="800" noProof="1"/>
              <a:t>	grade_point1 = get_grade_point (</a:t>
            </a:r>
            <a:r>
              <a:rPr lang="en-US" altLang="en-US" sz="800"/>
              <a:t>infile</a:t>
            </a:r>
            <a:r>
              <a:rPr lang="en-US" altLang="en-US" sz="800" noProof="1"/>
              <a:t>);</a:t>
            </a:r>
          </a:p>
          <a:p>
            <a:pPr marL="463550" indent="-463550" defTabSz="1081088" eaLnBrk="1" hangingPunct="1">
              <a:lnSpc>
                <a:spcPct val="80000"/>
              </a:lnSpc>
              <a:buFont typeface="Wingdings" panose="05000000000000000000" pitchFamily="2" charset="2"/>
              <a:buNone/>
            </a:pPr>
            <a:r>
              <a:rPr lang="en-US" altLang="en-US" sz="800" noProof="1"/>
              <a:t>	num_credits1 = get_credits (</a:t>
            </a:r>
            <a:r>
              <a:rPr lang="en-US" altLang="en-US" sz="800"/>
              <a:t>infile</a:t>
            </a:r>
            <a:r>
              <a:rPr lang="en-US" altLang="en-US" sz="800" noProof="1"/>
              <a:t>);</a:t>
            </a:r>
          </a:p>
          <a:p>
            <a:pPr marL="463550" indent="-463550" defTabSz="1081088" eaLnBrk="1" hangingPunct="1">
              <a:lnSpc>
                <a:spcPct val="80000"/>
              </a:lnSpc>
            </a:pPr>
            <a:endParaRPr lang="en-US" altLang="en-US" sz="800" noProof="1"/>
          </a:p>
          <a:p>
            <a:pPr marL="463550" indent="-463550" defTabSz="1081088" eaLnBrk="1" hangingPunct="1">
              <a:lnSpc>
                <a:spcPct val="80000"/>
              </a:lnSpc>
              <a:buFont typeface="Wingdings" panose="05000000000000000000" pitchFamily="2" charset="2"/>
              <a:buNone/>
            </a:pPr>
            <a:r>
              <a:rPr lang="en-US" altLang="en-US" sz="800" noProof="1"/>
              <a:t>	grade_point2 = get_grade_point (</a:t>
            </a:r>
            <a:r>
              <a:rPr lang="en-US" altLang="en-US" sz="800"/>
              <a:t>infile</a:t>
            </a:r>
            <a:r>
              <a:rPr lang="en-US" altLang="en-US" sz="800" noProof="1"/>
              <a:t>);</a:t>
            </a:r>
          </a:p>
          <a:p>
            <a:pPr marL="463550" indent="-463550" defTabSz="1081088" eaLnBrk="1" hangingPunct="1">
              <a:lnSpc>
                <a:spcPct val="80000"/>
              </a:lnSpc>
              <a:buFont typeface="Wingdings" panose="05000000000000000000" pitchFamily="2" charset="2"/>
              <a:buNone/>
            </a:pPr>
            <a:r>
              <a:rPr lang="en-US" altLang="en-US" sz="800" noProof="1"/>
              <a:t>	num_credits2 = get_credits (</a:t>
            </a:r>
            <a:r>
              <a:rPr lang="en-US" altLang="en-US" sz="800"/>
              <a:t>infile</a:t>
            </a:r>
            <a:r>
              <a:rPr lang="en-US" altLang="en-US" sz="800" noProof="1"/>
              <a:t>);</a:t>
            </a:r>
          </a:p>
          <a:p>
            <a:pPr marL="463550" indent="-463550" defTabSz="1081088" eaLnBrk="1" hangingPunct="1">
              <a:lnSpc>
                <a:spcPct val="80000"/>
              </a:lnSpc>
            </a:pPr>
            <a:endParaRPr lang="en-US" altLang="en-US" sz="800" noProof="1"/>
          </a:p>
          <a:p>
            <a:pPr marL="463550" indent="-463550" defTabSz="1081088" eaLnBrk="1" hangingPunct="1">
              <a:lnSpc>
                <a:spcPct val="80000"/>
              </a:lnSpc>
              <a:buFont typeface="Wingdings" panose="05000000000000000000" pitchFamily="2" charset="2"/>
              <a:buNone/>
            </a:pPr>
            <a:r>
              <a:rPr lang="en-US" altLang="en-US" sz="800" noProof="1"/>
              <a:t>	grade_point3 = get_grade_point (</a:t>
            </a:r>
            <a:r>
              <a:rPr lang="en-US" altLang="en-US" sz="800"/>
              <a:t>infile</a:t>
            </a:r>
            <a:r>
              <a:rPr lang="en-US" altLang="en-US" sz="800" noProof="1"/>
              <a:t>);</a:t>
            </a:r>
          </a:p>
          <a:p>
            <a:pPr marL="463550" indent="-463550" defTabSz="1081088" eaLnBrk="1" hangingPunct="1">
              <a:lnSpc>
                <a:spcPct val="80000"/>
              </a:lnSpc>
              <a:buFont typeface="Wingdings" panose="05000000000000000000" pitchFamily="2" charset="2"/>
              <a:buNone/>
            </a:pPr>
            <a:r>
              <a:rPr lang="en-US" altLang="en-US" sz="800" noProof="1"/>
              <a:t>	num_credits3 = get_credits (</a:t>
            </a:r>
            <a:r>
              <a:rPr lang="en-US" altLang="en-US" sz="800"/>
              <a:t>infile</a:t>
            </a:r>
            <a:r>
              <a:rPr lang="en-US" altLang="en-US" sz="800" noProof="1"/>
              <a:t>);</a:t>
            </a:r>
          </a:p>
          <a:p>
            <a:pPr marL="463550" indent="-463550" defTabSz="1081088" eaLnBrk="1" hangingPunct="1">
              <a:lnSpc>
                <a:spcPct val="80000"/>
              </a:lnSpc>
            </a:pPr>
            <a:endParaRPr lang="en-US" altLang="en-US" sz="800" noProof="1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Date Placeholder 3"/>
          <p:cNvSpPr>
            <a:spLocks noGrp="1"/>
          </p:cNvSpPr>
          <p:nvPr>
            <p:ph type="dt" sz="quarter" idx="10"/>
          </p:nvPr>
        </p:nvSpPr>
        <p:spPr>
          <a:noFill/>
        </p:spPr>
        <p:txBody>
          <a:bodyPr/>
          <a:lstStyle>
            <a:lvl1pPr>
              <a:spcBef>
                <a:spcPct val="20000"/>
              </a:spcBef>
              <a:buClr>
                <a:schemeClr val="tx1"/>
              </a:buClr>
              <a:buSzPct val="75000"/>
              <a:buFont typeface="Wingdings" panose="05000000000000000000" pitchFamily="2" charset="2"/>
              <a:buChar char="l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SzPct val="75000"/>
              <a:buChar char="–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tx1"/>
              </a:buClr>
              <a:buSzPct val="75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1"/>
              </a:buClr>
              <a:buSzPct val="80000"/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tx1"/>
              </a:buClr>
              <a:buSzPct val="65000"/>
              <a:buFont typeface="Wingdings" panose="05000000000000000000" pitchFamily="2" charset="2"/>
              <a:buChar char="l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65000"/>
              <a:buFont typeface="Wingdings" panose="05000000000000000000" pitchFamily="2" charset="2"/>
              <a:buChar char="l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65000"/>
              <a:buFont typeface="Wingdings" panose="05000000000000000000" pitchFamily="2" charset="2"/>
              <a:buChar char="l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65000"/>
              <a:buFont typeface="Wingdings" panose="05000000000000000000" pitchFamily="2" charset="2"/>
              <a:buChar char="l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65000"/>
              <a:buFont typeface="Wingdings" panose="05000000000000000000" pitchFamily="2" charset="2"/>
              <a:buChar char="l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400"/>
              <a:t>C. Hundhausen, A. O’Fallon</a:t>
            </a:r>
          </a:p>
        </p:txBody>
      </p:sp>
      <p:sp>
        <p:nvSpPr>
          <p:cNvPr id="28675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spcBef>
                <a:spcPct val="20000"/>
              </a:spcBef>
              <a:buClr>
                <a:schemeClr val="tx1"/>
              </a:buClr>
              <a:buSzPct val="75000"/>
              <a:buFont typeface="Wingdings" panose="05000000000000000000" pitchFamily="2" charset="2"/>
              <a:buChar char="l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SzPct val="75000"/>
              <a:buChar char="–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tx1"/>
              </a:buClr>
              <a:buSzPct val="75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1"/>
              </a:buClr>
              <a:buSzPct val="80000"/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tx1"/>
              </a:buClr>
              <a:buSzPct val="65000"/>
              <a:buFont typeface="Wingdings" panose="05000000000000000000" pitchFamily="2" charset="2"/>
              <a:buChar char="l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65000"/>
              <a:buFont typeface="Wingdings" panose="05000000000000000000" pitchFamily="2" charset="2"/>
              <a:buChar char="l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65000"/>
              <a:buFont typeface="Wingdings" panose="05000000000000000000" pitchFamily="2" charset="2"/>
              <a:buChar char="l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65000"/>
              <a:buFont typeface="Wingdings" panose="05000000000000000000" pitchFamily="2" charset="2"/>
              <a:buChar char="l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65000"/>
              <a:buFont typeface="Wingdings" panose="05000000000000000000" pitchFamily="2" charset="2"/>
              <a:buChar char="l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fld id="{5CBE5FC0-05EC-4735-9E0A-49BC3C13493F}" type="slidenum">
              <a:rPr lang="en-US" altLang="en-US" sz="2600" smtClean="0"/>
              <a:pPr>
                <a:spcBef>
                  <a:spcPct val="0"/>
                </a:spcBef>
                <a:buClrTx/>
                <a:buSzTx/>
                <a:buFontTx/>
                <a:buNone/>
              </a:pPr>
              <a:t>12</a:t>
            </a:fld>
            <a:endParaRPr lang="en-US" altLang="en-US" sz="2600"/>
          </a:p>
        </p:txBody>
      </p:sp>
      <p:sp>
        <p:nvSpPr>
          <p:cNvPr id="28676" name="AutoShap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Problem Solving Example (5)</a:t>
            </a:r>
          </a:p>
        </p:txBody>
      </p:sp>
      <p:sp>
        <p:nvSpPr>
          <p:cNvPr id="2867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lnSpc>
                <a:spcPct val="80000"/>
              </a:lnSpc>
              <a:buFont typeface="Wingdings" panose="05000000000000000000" pitchFamily="2" charset="2"/>
              <a:buNone/>
            </a:pPr>
            <a:r>
              <a:rPr lang="en-US" altLang="en-US" sz="1200"/>
              <a:t>	/* Sum up the credits for each course */</a:t>
            </a:r>
          </a:p>
          <a:p>
            <a:pPr eaLnBrk="1" hangingPunct="1">
              <a:lnSpc>
                <a:spcPct val="80000"/>
              </a:lnSpc>
              <a:buFont typeface="Wingdings" panose="05000000000000000000" pitchFamily="2" charset="2"/>
              <a:buNone/>
            </a:pPr>
            <a:r>
              <a:rPr lang="en-US" altLang="en-US" sz="1200"/>
              <a:t>	total_num_credits = compute_total_num_credits (num_credits1, num_credits2, </a:t>
            </a:r>
          </a:p>
          <a:p>
            <a:pPr eaLnBrk="1" hangingPunct="1">
              <a:lnSpc>
                <a:spcPct val="80000"/>
              </a:lnSpc>
              <a:buFont typeface="Wingdings" panose="05000000000000000000" pitchFamily="2" charset="2"/>
              <a:buNone/>
            </a:pPr>
            <a:r>
              <a:rPr lang="en-US" altLang="en-US" sz="1200"/>
              <a:t>                                                                                      num_credits3);</a:t>
            </a:r>
            <a:r>
              <a:rPr lang="en-US" altLang="en-US" sz="1200" noProof="1"/>
              <a:t>	</a:t>
            </a:r>
            <a:endParaRPr lang="en-US" altLang="en-US" sz="1200"/>
          </a:p>
          <a:p>
            <a:pPr eaLnBrk="1" hangingPunct="1">
              <a:lnSpc>
                <a:spcPct val="80000"/>
              </a:lnSpc>
              <a:buFont typeface="Wingdings" panose="05000000000000000000" pitchFamily="2" charset="2"/>
              <a:buNone/>
            </a:pPr>
            <a:endParaRPr lang="en-US" altLang="en-US" sz="1200"/>
          </a:p>
          <a:p>
            <a:pPr eaLnBrk="1" hangingPunct="1">
              <a:lnSpc>
                <a:spcPct val="80000"/>
              </a:lnSpc>
              <a:buFont typeface="Wingdings" panose="05000000000000000000" pitchFamily="2" charset="2"/>
              <a:buNone/>
            </a:pPr>
            <a:r>
              <a:rPr lang="en-US" altLang="en-US" sz="1200"/>
              <a:t>	</a:t>
            </a:r>
            <a:r>
              <a:rPr lang="en-US" altLang="en-US" sz="1200" noProof="1"/>
              <a:t>/* Compute credit hours earned */</a:t>
            </a:r>
          </a:p>
          <a:p>
            <a:pPr eaLnBrk="1" hangingPunct="1">
              <a:lnSpc>
                <a:spcPct val="80000"/>
              </a:lnSpc>
              <a:buFont typeface="Wingdings" panose="05000000000000000000" pitchFamily="2" charset="2"/>
              <a:buNone/>
            </a:pPr>
            <a:r>
              <a:rPr lang="en-US" altLang="en-US" sz="1200" noProof="1"/>
              <a:t>	weighted_credits = compute_weighted_credits (grade_point1, grade_point2, grade_point3,</a:t>
            </a:r>
          </a:p>
          <a:p>
            <a:pPr eaLnBrk="1" hangingPunct="1">
              <a:lnSpc>
                <a:spcPct val="80000"/>
              </a:lnSpc>
              <a:buFont typeface="Wingdings" panose="05000000000000000000" pitchFamily="2" charset="2"/>
              <a:buNone/>
            </a:pPr>
            <a:r>
              <a:rPr lang="en-US" altLang="en-US" sz="1200" noProof="1"/>
              <a:t>		                                         </a:t>
            </a:r>
            <a:r>
              <a:rPr lang="en-US" altLang="en-US" sz="1200"/>
              <a:t>                     </a:t>
            </a:r>
            <a:r>
              <a:rPr lang="en-US" altLang="en-US" sz="1200" noProof="1"/>
              <a:t>num_credits1, num_credits2, num_credits3);</a:t>
            </a:r>
          </a:p>
          <a:p>
            <a:pPr eaLnBrk="1" hangingPunct="1">
              <a:lnSpc>
                <a:spcPct val="80000"/>
              </a:lnSpc>
              <a:buFont typeface="Wingdings" panose="05000000000000000000" pitchFamily="2" charset="2"/>
              <a:buNone/>
            </a:pPr>
            <a:endParaRPr lang="en-US" altLang="en-US" sz="1200"/>
          </a:p>
          <a:p>
            <a:pPr eaLnBrk="1" hangingPunct="1">
              <a:lnSpc>
                <a:spcPct val="80000"/>
              </a:lnSpc>
              <a:buFont typeface="Wingdings" panose="05000000000000000000" pitchFamily="2" charset="2"/>
              <a:buNone/>
            </a:pPr>
            <a:r>
              <a:rPr lang="en-US" altLang="en-US" sz="1200" noProof="1"/>
              <a:t>	/* Compute gpa */</a:t>
            </a:r>
          </a:p>
          <a:p>
            <a:pPr eaLnBrk="1" hangingPunct="1">
              <a:lnSpc>
                <a:spcPct val="80000"/>
              </a:lnSpc>
              <a:buFont typeface="Wingdings" panose="05000000000000000000" pitchFamily="2" charset="2"/>
              <a:buNone/>
            </a:pPr>
            <a:r>
              <a:rPr lang="en-US" altLang="en-US" sz="1200" noProof="1"/>
              <a:t>	gpa = compute_gpa (weighted_credits, total_num_credits);</a:t>
            </a:r>
          </a:p>
          <a:p>
            <a:pPr eaLnBrk="1" hangingPunct="1">
              <a:lnSpc>
                <a:spcPct val="80000"/>
              </a:lnSpc>
            </a:pPr>
            <a:endParaRPr lang="en-US" altLang="en-US" sz="1200" noProof="1"/>
          </a:p>
          <a:p>
            <a:pPr eaLnBrk="1" hangingPunct="1">
              <a:lnSpc>
                <a:spcPct val="80000"/>
              </a:lnSpc>
              <a:buFont typeface="Wingdings" panose="05000000000000000000" pitchFamily="2" charset="2"/>
              <a:buNone/>
            </a:pPr>
            <a:r>
              <a:rPr lang="en-US" altLang="en-US" sz="1200" noProof="1"/>
              <a:t>	/* </a:t>
            </a:r>
            <a:r>
              <a:rPr lang="en-US" altLang="en-US" sz="1200"/>
              <a:t>Write the</a:t>
            </a:r>
            <a:r>
              <a:rPr lang="en-US" altLang="en-US" sz="1200" noProof="1"/>
              <a:t> results </a:t>
            </a:r>
            <a:r>
              <a:rPr lang="en-US" altLang="en-US" sz="1200"/>
              <a:t>to output file, “output.txt” </a:t>
            </a:r>
            <a:r>
              <a:rPr lang="en-US" altLang="en-US" sz="1200" noProof="1"/>
              <a:t>*/</a:t>
            </a:r>
          </a:p>
          <a:p>
            <a:pPr eaLnBrk="1" hangingPunct="1">
              <a:lnSpc>
                <a:spcPct val="80000"/>
              </a:lnSpc>
              <a:buFont typeface="Wingdings" panose="05000000000000000000" pitchFamily="2" charset="2"/>
              <a:buNone/>
            </a:pPr>
            <a:r>
              <a:rPr lang="en-US" altLang="en-US" sz="1200" noProof="1"/>
              <a:t>	display_gpa (</a:t>
            </a:r>
            <a:r>
              <a:rPr lang="en-US" altLang="en-US" sz="1200"/>
              <a:t>outfile, weighted_credits, total_num_credits, </a:t>
            </a:r>
            <a:r>
              <a:rPr lang="en-US" altLang="en-US" sz="1200" noProof="1"/>
              <a:t>gpa);</a:t>
            </a:r>
          </a:p>
          <a:p>
            <a:pPr eaLnBrk="1" hangingPunct="1">
              <a:lnSpc>
                <a:spcPct val="80000"/>
              </a:lnSpc>
              <a:buFont typeface="Wingdings" panose="05000000000000000000" pitchFamily="2" charset="2"/>
              <a:buNone/>
            </a:pPr>
            <a:endParaRPr lang="en-US" altLang="en-US" sz="1200"/>
          </a:p>
          <a:p>
            <a:pPr eaLnBrk="1" hangingPunct="1">
              <a:lnSpc>
                <a:spcPct val="80000"/>
              </a:lnSpc>
              <a:buFont typeface="Wingdings" panose="05000000000000000000" pitchFamily="2" charset="2"/>
              <a:buNone/>
            </a:pPr>
            <a:r>
              <a:rPr lang="en-US" altLang="en-US" sz="1200"/>
              <a:t>	/* Don’t forget to close your files! */</a:t>
            </a:r>
          </a:p>
          <a:p>
            <a:pPr eaLnBrk="1" hangingPunct="1">
              <a:lnSpc>
                <a:spcPct val="80000"/>
              </a:lnSpc>
              <a:buFont typeface="Wingdings" panose="05000000000000000000" pitchFamily="2" charset="2"/>
              <a:buNone/>
            </a:pPr>
            <a:r>
              <a:rPr lang="en-US" altLang="en-US" sz="1200"/>
              <a:t>	fclose (infile);</a:t>
            </a:r>
          </a:p>
          <a:p>
            <a:pPr eaLnBrk="1" hangingPunct="1">
              <a:lnSpc>
                <a:spcPct val="80000"/>
              </a:lnSpc>
              <a:buFont typeface="Wingdings" panose="05000000000000000000" pitchFamily="2" charset="2"/>
              <a:buNone/>
            </a:pPr>
            <a:r>
              <a:rPr lang="en-US" altLang="en-US" sz="1200"/>
              <a:t>	fclose (outfile);</a:t>
            </a:r>
          </a:p>
          <a:p>
            <a:pPr eaLnBrk="1" hangingPunct="1">
              <a:lnSpc>
                <a:spcPct val="80000"/>
              </a:lnSpc>
              <a:buFont typeface="Wingdings" panose="05000000000000000000" pitchFamily="2" charset="2"/>
              <a:buNone/>
            </a:pPr>
            <a:endParaRPr lang="en-US" altLang="en-US" sz="1200" noProof="1"/>
          </a:p>
          <a:p>
            <a:pPr eaLnBrk="1" hangingPunct="1">
              <a:lnSpc>
                <a:spcPct val="80000"/>
              </a:lnSpc>
              <a:buFont typeface="Wingdings" panose="05000000000000000000" pitchFamily="2" charset="2"/>
              <a:buNone/>
            </a:pPr>
            <a:r>
              <a:rPr lang="en-US" altLang="en-US" sz="1200" noProof="1"/>
              <a:t>	return 0;</a:t>
            </a:r>
          </a:p>
          <a:p>
            <a:pPr eaLnBrk="1" hangingPunct="1">
              <a:lnSpc>
                <a:spcPct val="80000"/>
              </a:lnSpc>
              <a:buFont typeface="Wingdings" panose="05000000000000000000" pitchFamily="2" charset="2"/>
              <a:buNone/>
            </a:pPr>
            <a:r>
              <a:rPr lang="en-US" altLang="en-US" sz="1200" noProof="1"/>
              <a:t>}</a:t>
            </a:r>
            <a:endParaRPr lang="en-US" altLang="en-US" sz="1200"/>
          </a:p>
          <a:p>
            <a:pPr eaLnBrk="1" hangingPunct="1">
              <a:lnSpc>
                <a:spcPct val="80000"/>
              </a:lnSpc>
            </a:pPr>
            <a:endParaRPr lang="en-US" altLang="en-US" sz="120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Date Placeholder 3"/>
          <p:cNvSpPr>
            <a:spLocks noGrp="1"/>
          </p:cNvSpPr>
          <p:nvPr>
            <p:ph type="dt" sz="quarter" idx="10"/>
          </p:nvPr>
        </p:nvSpPr>
        <p:spPr>
          <a:noFill/>
        </p:spPr>
        <p:txBody>
          <a:bodyPr/>
          <a:lstStyle>
            <a:lvl1pPr>
              <a:spcBef>
                <a:spcPct val="20000"/>
              </a:spcBef>
              <a:buClr>
                <a:schemeClr val="tx1"/>
              </a:buClr>
              <a:buSzPct val="75000"/>
              <a:buFont typeface="Wingdings" panose="05000000000000000000" pitchFamily="2" charset="2"/>
              <a:buChar char="l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SzPct val="75000"/>
              <a:buChar char="–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tx1"/>
              </a:buClr>
              <a:buSzPct val="75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1"/>
              </a:buClr>
              <a:buSzPct val="80000"/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tx1"/>
              </a:buClr>
              <a:buSzPct val="65000"/>
              <a:buFont typeface="Wingdings" panose="05000000000000000000" pitchFamily="2" charset="2"/>
              <a:buChar char="l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65000"/>
              <a:buFont typeface="Wingdings" panose="05000000000000000000" pitchFamily="2" charset="2"/>
              <a:buChar char="l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65000"/>
              <a:buFont typeface="Wingdings" panose="05000000000000000000" pitchFamily="2" charset="2"/>
              <a:buChar char="l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65000"/>
              <a:buFont typeface="Wingdings" panose="05000000000000000000" pitchFamily="2" charset="2"/>
              <a:buChar char="l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65000"/>
              <a:buFont typeface="Wingdings" panose="05000000000000000000" pitchFamily="2" charset="2"/>
              <a:buChar char="l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400"/>
              <a:t>C. Hundhausen, A. O’Fallon</a:t>
            </a:r>
          </a:p>
        </p:txBody>
      </p:sp>
      <p:sp>
        <p:nvSpPr>
          <p:cNvPr id="30723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spcBef>
                <a:spcPct val="20000"/>
              </a:spcBef>
              <a:buClr>
                <a:schemeClr val="tx1"/>
              </a:buClr>
              <a:buSzPct val="75000"/>
              <a:buFont typeface="Wingdings" panose="05000000000000000000" pitchFamily="2" charset="2"/>
              <a:buChar char="l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SzPct val="75000"/>
              <a:buChar char="–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tx1"/>
              </a:buClr>
              <a:buSzPct val="75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1"/>
              </a:buClr>
              <a:buSzPct val="80000"/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tx1"/>
              </a:buClr>
              <a:buSzPct val="65000"/>
              <a:buFont typeface="Wingdings" panose="05000000000000000000" pitchFamily="2" charset="2"/>
              <a:buChar char="l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65000"/>
              <a:buFont typeface="Wingdings" panose="05000000000000000000" pitchFamily="2" charset="2"/>
              <a:buChar char="l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65000"/>
              <a:buFont typeface="Wingdings" panose="05000000000000000000" pitchFamily="2" charset="2"/>
              <a:buChar char="l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65000"/>
              <a:buFont typeface="Wingdings" panose="05000000000000000000" pitchFamily="2" charset="2"/>
              <a:buChar char="l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65000"/>
              <a:buFont typeface="Wingdings" panose="05000000000000000000" pitchFamily="2" charset="2"/>
              <a:buChar char="l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fld id="{4AB0B0A2-63A7-47B8-A56E-A1C68BA20B4B}" type="slidenum">
              <a:rPr lang="en-US" altLang="en-US" sz="2600" smtClean="0"/>
              <a:pPr>
                <a:spcBef>
                  <a:spcPct val="0"/>
                </a:spcBef>
                <a:buClrTx/>
                <a:buSzTx/>
                <a:buFontTx/>
                <a:buNone/>
              </a:pPr>
              <a:t>13</a:t>
            </a:fld>
            <a:endParaRPr lang="en-US" altLang="en-US" sz="2600"/>
          </a:p>
        </p:txBody>
      </p:sp>
      <p:sp>
        <p:nvSpPr>
          <p:cNvPr id="30724" name="AutoShap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defTabSz="1203325" eaLnBrk="1" hangingPunct="1"/>
            <a:r>
              <a:rPr lang="en-US" altLang="en-US"/>
              <a:t>Problem Solving Example (6)</a:t>
            </a:r>
          </a:p>
        </p:txBody>
      </p:sp>
      <p:sp>
        <p:nvSpPr>
          <p:cNvPr id="3072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marL="463550" indent="-463550" defTabSz="1081088" eaLnBrk="1" hangingPunct="1">
              <a:lnSpc>
                <a:spcPct val="80000"/>
              </a:lnSpc>
            </a:pPr>
            <a:r>
              <a:rPr lang="en-US" altLang="en-US"/>
              <a:t>Definition of </a:t>
            </a:r>
            <a:r>
              <a:rPr lang="en-US" altLang="en-US">
                <a:latin typeface="Courier New" panose="02070309020205020404" pitchFamily="49" charset="0"/>
              </a:rPr>
              <a:t>get_grade_point ()</a:t>
            </a:r>
            <a:endParaRPr lang="en-US" altLang="en-US"/>
          </a:p>
          <a:p>
            <a:pPr marL="463550" indent="-463550" defTabSz="1081088" eaLnBrk="1" hangingPunct="1">
              <a:lnSpc>
                <a:spcPct val="80000"/>
              </a:lnSpc>
              <a:buFont typeface="Wingdings" panose="05000000000000000000" pitchFamily="2" charset="2"/>
              <a:buNone/>
            </a:pPr>
            <a:r>
              <a:rPr lang="en-US" altLang="en-US" sz="2000"/>
              <a:t>/* Reads a grade point earned for a class from a file */</a:t>
            </a:r>
          </a:p>
          <a:p>
            <a:pPr marL="463550" indent="-463550" defTabSz="1081088" eaLnBrk="1" hangingPunct="1">
              <a:lnSpc>
                <a:spcPct val="80000"/>
              </a:lnSpc>
              <a:buFont typeface="Wingdings" panose="05000000000000000000" pitchFamily="2" charset="2"/>
              <a:buNone/>
            </a:pPr>
            <a:endParaRPr lang="en-US" altLang="en-US" sz="2000"/>
          </a:p>
          <a:p>
            <a:pPr marL="463550" indent="-463550" defTabSz="1081088" eaLnBrk="1" hangingPunct="1">
              <a:lnSpc>
                <a:spcPct val="80000"/>
              </a:lnSpc>
              <a:buFont typeface="Wingdings" panose="05000000000000000000" pitchFamily="2" charset="2"/>
              <a:buNone/>
            </a:pPr>
            <a:r>
              <a:rPr lang="en-US" altLang="en-US" sz="2000" noProof="1"/>
              <a:t>double get_grade_point (</a:t>
            </a:r>
            <a:r>
              <a:rPr lang="en-US" altLang="en-US" sz="2000"/>
              <a:t>FILE *infile</a:t>
            </a:r>
            <a:r>
              <a:rPr lang="en-US" altLang="en-US" sz="2000" noProof="1"/>
              <a:t>)</a:t>
            </a:r>
          </a:p>
          <a:p>
            <a:pPr marL="463550" indent="-463550" defTabSz="1081088" eaLnBrk="1" hangingPunct="1">
              <a:lnSpc>
                <a:spcPct val="80000"/>
              </a:lnSpc>
              <a:buFont typeface="Wingdings" panose="05000000000000000000" pitchFamily="2" charset="2"/>
              <a:buNone/>
            </a:pPr>
            <a:r>
              <a:rPr lang="en-US" altLang="en-US" sz="2000" noProof="1"/>
              <a:t>{</a:t>
            </a:r>
          </a:p>
          <a:p>
            <a:pPr marL="463550" indent="-463550" defTabSz="1081088" eaLnBrk="1" hangingPunct="1">
              <a:lnSpc>
                <a:spcPct val="80000"/>
              </a:lnSpc>
              <a:buFont typeface="Wingdings" panose="05000000000000000000" pitchFamily="2" charset="2"/>
              <a:buNone/>
            </a:pPr>
            <a:r>
              <a:rPr lang="en-US" altLang="en-US" sz="2000"/>
              <a:t>	</a:t>
            </a:r>
            <a:r>
              <a:rPr lang="en-US" altLang="en-US" sz="2000" noProof="1"/>
              <a:t>double grade_point = 0.0;</a:t>
            </a:r>
            <a:endParaRPr lang="en-US" altLang="en-US" sz="2000"/>
          </a:p>
          <a:p>
            <a:pPr marL="463550" indent="-463550" defTabSz="1081088" eaLnBrk="1" hangingPunct="1">
              <a:lnSpc>
                <a:spcPct val="80000"/>
              </a:lnSpc>
              <a:buFont typeface="Wingdings" panose="05000000000000000000" pitchFamily="2" charset="2"/>
              <a:buNone/>
            </a:pPr>
            <a:endParaRPr lang="en-US" altLang="en-US" sz="2000" noProof="1"/>
          </a:p>
          <a:p>
            <a:pPr marL="463550" indent="-463550" defTabSz="1081088" eaLnBrk="1" hangingPunct="1">
              <a:lnSpc>
                <a:spcPct val="80000"/>
              </a:lnSpc>
              <a:buFont typeface="Wingdings" panose="05000000000000000000" pitchFamily="2" charset="2"/>
              <a:buNone/>
            </a:pPr>
            <a:r>
              <a:rPr lang="en-US" altLang="en-US" sz="2000" noProof="1"/>
              <a:t>	</a:t>
            </a:r>
            <a:r>
              <a:rPr lang="en-US" altLang="en-US" sz="2000"/>
              <a:t>f</a:t>
            </a:r>
            <a:r>
              <a:rPr lang="en-US" altLang="en-US" sz="2000" noProof="1"/>
              <a:t>scanf (</a:t>
            </a:r>
            <a:r>
              <a:rPr lang="en-US" altLang="en-US" sz="2000"/>
              <a:t>infile, </a:t>
            </a:r>
            <a:r>
              <a:rPr lang="en-US" altLang="en-US" sz="2000" noProof="1"/>
              <a:t>"%lf", &amp;grade_point);</a:t>
            </a:r>
            <a:endParaRPr lang="en-US" altLang="en-US" sz="2000"/>
          </a:p>
          <a:p>
            <a:pPr marL="463550" indent="-463550" defTabSz="1081088" eaLnBrk="1" hangingPunct="1">
              <a:lnSpc>
                <a:spcPct val="80000"/>
              </a:lnSpc>
              <a:buFont typeface="Wingdings" panose="05000000000000000000" pitchFamily="2" charset="2"/>
              <a:buNone/>
            </a:pPr>
            <a:endParaRPr lang="en-US" altLang="en-US" sz="2000" noProof="1"/>
          </a:p>
          <a:p>
            <a:pPr marL="463550" indent="-463550" defTabSz="1081088" eaLnBrk="1" hangingPunct="1">
              <a:lnSpc>
                <a:spcPct val="80000"/>
              </a:lnSpc>
              <a:buFont typeface="Wingdings" panose="05000000000000000000" pitchFamily="2" charset="2"/>
              <a:buNone/>
            </a:pPr>
            <a:r>
              <a:rPr lang="en-US" altLang="en-US" sz="2000" noProof="1"/>
              <a:t>	return grade_point;</a:t>
            </a:r>
          </a:p>
          <a:p>
            <a:pPr marL="463550" indent="-463550" defTabSz="1081088" eaLnBrk="1" hangingPunct="1">
              <a:lnSpc>
                <a:spcPct val="80000"/>
              </a:lnSpc>
              <a:buFont typeface="Wingdings" panose="05000000000000000000" pitchFamily="2" charset="2"/>
              <a:buNone/>
            </a:pPr>
            <a:r>
              <a:rPr lang="en-US" altLang="en-US" sz="2000" noProof="1"/>
              <a:t>}</a:t>
            </a:r>
            <a:endParaRPr lang="en-US" altLang="en-US" sz="200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Date Placeholder 3"/>
          <p:cNvSpPr>
            <a:spLocks noGrp="1"/>
          </p:cNvSpPr>
          <p:nvPr>
            <p:ph type="dt" sz="quarter" idx="10"/>
          </p:nvPr>
        </p:nvSpPr>
        <p:spPr>
          <a:noFill/>
        </p:spPr>
        <p:txBody>
          <a:bodyPr/>
          <a:lstStyle>
            <a:lvl1pPr>
              <a:spcBef>
                <a:spcPct val="20000"/>
              </a:spcBef>
              <a:buClr>
                <a:schemeClr val="tx1"/>
              </a:buClr>
              <a:buSzPct val="75000"/>
              <a:buFont typeface="Wingdings" panose="05000000000000000000" pitchFamily="2" charset="2"/>
              <a:buChar char="l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SzPct val="75000"/>
              <a:buChar char="–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tx1"/>
              </a:buClr>
              <a:buSzPct val="75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1"/>
              </a:buClr>
              <a:buSzPct val="80000"/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tx1"/>
              </a:buClr>
              <a:buSzPct val="65000"/>
              <a:buFont typeface="Wingdings" panose="05000000000000000000" pitchFamily="2" charset="2"/>
              <a:buChar char="l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65000"/>
              <a:buFont typeface="Wingdings" panose="05000000000000000000" pitchFamily="2" charset="2"/>
              <a:buChar char="l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65000"/>
              <a:buFont typeface="Wingdings" panose="05000000000000000000" pitchFamily="2" charset="2"/>
              <a:buChar char="l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65000"/>
              <a:buFont typeface="Wingdings" panose="05000000000000000000" pitchFamily="2" charset="2"/>
              <a:buChar char="l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65000"/>
              <a:buFont typeface="Wingdings" panose="05000000000000000000" pitchFamily="2" charset="2"/>
              <a:buChar char="l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400"/>
              <a:t>C. Hundhausen, A. O’Fallon</a:t>
            </a:r>
          </a:p>
        </p:txBody>
      </p:sp>
      <p:sp>
        <p:nvSpPr>
          <p:cNvPr id="32771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spcBef>
                <a:spcPct val="20000"/>
              </a:spcBef>
              <a:buClr>
                <a:schemeClr val="tx1"/>
              </a:buClr>
              <a:buSzPct val="75000"/>
              <a:buFont typeface="Wingdings" panose="05000000000000000000" pitchFamily="2" charset="2"/>
              <a:buChar char="l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SzPct val="75000"/>
              <a:buChar char="–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tx1"/>
              </a:buClr>
              <a:buSzPct val="75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1"/>
              </a:buClr>
              <a:buSzPct val="80000"/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tx1"/>
              </a:buClr>
              <a:buSzPct val="65000"/>
              <a:buFont typeface="Wingdings" panose="05000000000000000000" pitchFamily="2" charset="2"/>
              <a:buChar char="l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65000"/>
              <a:buFont typeface="Wingdings" panose="05000000000000000000" pitchFamily="2" charset="2"/>
              <a:buChar char="l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65000"/>
              <a:buFont typeface="Wingdings" panose="05000000000000000000" pitchFamily="2" charset="2"/>
              <a:buChar char="l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65000"/>
              <a:buFont typeface="Wingdings" panose="05000000000000000000" pitchFamily="2" charset="2"/>
              <a:buChar char="l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65000"/>
              <a:buFont typeface="Wingdings" panose="05000000000000000000" pitchFamily="2" charset="2"/>
              <a:buChar char="l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fld id="{37D9816D-95F5-4C9F-BFEA-3423279BBB89}" type="slidenum">
              <a:rPr lang="en-US" altLang="en-US" sz="2600" smtClean="0"/>
              <a:pPr>
                <a:spcBef>
                  <a:spcPct val="0"/>
                </a:spcBef>
                <a:buClrTx/>
                <a:buSzTx/>
                <a:buFontTx/>
                <a:buNone/>
              </a:pPr>
              <a:t>14</a:t>
            </a:fld>
            <a:endParaRPr lang="en-US" altLang="en-US" sz="2600"/>
          </a:p>
        </p:txBody>
      </p:sp>
      <p:sp>
        <p:nvSpPr>
          <p:cNvPr id="32772" name="AutoShap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defTabSz="1203325" eaLnBrk="1" hangingPunct="1"/>
            <a:r>
              <a:rPr lang="en-US" altLang="en-US"/>
              <a:t>Problem Solving Example (7)</a:t>
            </a:r>
          </a:p>
        </p:txBody>
      </p:sp>
      <p:sp>
        <p:nvSpPr>
          <p:cNvPr id="3277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marL="463550" indent="-463550" defTabSz="1081088" eaLnBrk="1" hangingPunct="1"/>
            <a:r>
              <a:rPr lang="en-US" altLang="en-US"/>
              <a:t>Definition of </a:t>
            </a:r>
            <a:r>
              <a:rPr lang="en-US" altLang="en-US">
                <a:latin typeface="Courier New" panose="02070309020205020404" pitchFamily="49" charset="0"/>
              </a:rPr>
              <a:t>get_credits ()</a:t>
            </a:r>
            <a:endParaRPr lang="en-US" altLang="en-US"/>
          </a:p>
          <a:p>
            <a:pPr marL="463550" indent="-463550" defTabSz="1081088" eaLnBrk="1" hangingPunct="1">
              <a:buFont typeface="Wingdings" panose="05000000000000000000" pitchFamily="2" charset="2"/>
              <a:buNone/>
            </a:pPr>
            <a:r>
              <a:rPr lang="en-US" altLang="en-US" sz="1600"/>
              <a:t>/* Reads the number of credits earned for a class from a file.</a:t>
            </a:r>
          </a:p>
          <a:p>
            <a:pPr marL="463550" indent="-463550" defTabSz="1081088" eaLnBrk="1" hangingPunct="1">
              <a:buFont typeface="Wingdings" panose="05000000000000000000" pitchFamily="2" charset="2"/>
              <a:buNone/>
            </a:pPr>
            <a:r>
              <a:rPr lang="en-US" altLang="en-US" sz="1600"/>
              <a:t>   Precondition: the file referred to by </a:t>
            </a:r>
            <a:r>
              <a:rPr lang="en-US" altLang="en-US" sz="1600">
                <a:latin typeface="Courier New" panose="02070309020205020404" pitchFamily="49" charset="0"/>
                <a:cs typeface="Courier New" panose="02070309020205020404" pitchFamily="49" charset="0"/>
              </a:rPr>
              <a:t>infile</a:t>
            </a:r>
            <a:r>
              <a:rPr lang="en-US" altLang="en-US" sz="1600"/>
              <a:t> must already be open.*/</a:t>
            </a:r>
          </a:p>
          <a:p>
            <a:pPr marL="463550" indent="-463550" defTabSz="1081088" eaLnBrk="1" hangingPunct="1">
              <a:buFont typeface="Wingdings" panose="05000000000000000000" pitchFamily="2" charset="2"/>
              <a:buNone/>
            </a:pPr>
            <a:endParaRPr lang="en-US" altLang="en-US" sz="1600"/>
          </a:p>
          <a:p>
            <a:pPr marL="463550" indent="-463550" defTabSz="1081088" eaLnBrk="1" hangingPunct="1">
              <a:buFont typeface="Wingdings" panose="05000000000000000000" pitchFamily="2" charset="2"/>
              <a:buNone/>
            </a:pPr>
            <a:r>
              <a:rPr lang="en-US" altLang="en-US" sz="1600" noProof="1"/>
              <a:t>int get_credits (</a:t>
            </a:r>
            <a:r>
              <a:rPr lang="en-US" altLang="en-US" sz="1600"/>
              <a:t>FILE *infile</a:t>
            </a:r>
            <a:r>
              <a:rPr lang="en-US" altLang="en-US" sz="1600" noProof="1"/>
              <a:t>)</a:t>
            </a:r>
          </a:p>
          <a:p>
            <a:pPr marL="463550" indent="-463550" defTabSz="1081088" eaLnBrk="1" hangingPunct="1">
              <a:buFont typeface="Wingdings" panose="05000000000000000000" pitchFamily="2" charset="2"/>
              <a:buNone/>
            </a:pPr>
            <a:r>
              <a:rPr lang="en-US" altLang="en-US" sz="1600" noProof="1"/>
              <a:t>{</a:t>
            </a:r>
          </a:p>
          <a:p>
            <a:pPr marL="463550" indent="-463550" defTabSz="1081088" eaLnBrk="1" hangingPunct="1">
              <a:buFont typeface="Wingdings" panose="05000000000000000000" pitchFamily="2" charset="2"/>
              <a:buNone/>
            </a:pPr>
            <a:r>
              <a:rPr lang="en-US" altLang="en-US" sz="1600"/>
              <a:t>	</a:t>
            </a:r>
            <a:r>
              <a:rPr lang="en-US" altLang="en-US" sz="1600" noProof="1"/>
              <a:t>int num_credits = 0;</a:t>
            </a:r>
            <a:endParaRPr lang="en-US" altLang="en-US" sz="1600"/>
          </a:p>
          <a:p>
            <a:pPr marL="463550" indent="-463550" defTabSz="1081088" eaLnBrk="1" hangingPunct="1">
              <a:buFont typeface="Wingdings" panose="05000000000000000000" pitchFamily="2" charset="2"/>
              <a:buNone/>
            </a:pPr>
            <a:endParaRPr lang="en-US" altLang="en-US" sz="1600" noProof="1"/>
          </a:p>
          <a:p>
            <a:pPr marL="463550" indent="-463550" defTabSz="1081088" eaLnBrk="1" hangingPunct="1">
              <a:buFont typeface="Wingdings" panose="05000000000000000000" pitchFamily="2" charset="2"/>
              <a:buNone/>
            </a:pPr>
            <a:r>
              <a:rPr lang="en-US" altLang="en-US" sz="1600"/>
              <a:t>	f</a:t>
            </a:r>
            <a:r>
              <a:rPr lang="en-US" altLang="en-US" sz="1600" noProof="1"/>
              <a:t>scanf (</a:t>
            </a:r>
            <a:r>
              <a:rPr lang="en-US" altLang="en-US" sz="1600"/>
              <a:t>infile, </a:t>
            </a:r>
            <a:r>
              <a:rPr lang="en-US" altLang="en-US" sz="1600" noProof="1"/>
              <a:t>"%d", &amp;num_credits);</a:t>
            </a:r>
          </a:p>
          <a:p>
            <a:pPr marL="463550" indent="-463550" defTabSz="1081088" eaLnBrk="1" hangingPunct="1"/>
            <a:endParaRPr lang="en-US" altLang="en-US" sz="1600" noProof="1"/>
          </a:p>
          <a:p>
            <a:pPr marL="463550" indent="-463550" defTabSz="1081088" eaLnBrk="1" hangingPunct="1">
              <a:buFont typeface="Wingdings" panose="05000000000000000000" pitchFamily="2" charset="2"/>
              <a:buNone/>
            </a:pPr>
            <a:r>
              <a:rPr lang="en-US" altLang="en-US" sz="1600" noProof="1"/>
              <a:t>	return num_credits;</a:t>
            </a:r>
          </a:p>
          <a:p>
            <a:pPr marL="463550" indent="-463550" defTabSz="1081088" eaLnBrk="1" hangingPunct="1">
              <a:buFont typeface="Wingdings" panose="05000000000000000000" pitchFamily="2" charset="2"/>
              <a:buNone/>
            </a:pPr>
            <a:r>
              <a:rPr lang="en-US" altLang="en-US" sz="1600" noProof="1"/>
              <a:t>}</a:t>
            </a:r>
            <a:endParaRPr lang="en-US" altLang="en-US" sz="160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Date Placeholder 3"/>
          <p:cNvSpPr>
            <a:spLocks noGrp="1"/>
          </p:cNvSpPr>
          <p:nvPr>
            <p:ph type="dt" sz="quarter" idx="10"/>
          </p:nvPr>
        </p:nvSpPr>
        <p:spPr>
          <a:noFill/>
        </p:spPr>
        <p:txBody>
          <a:bodyPr/>
          <a:lstStyle>
            <a:lvl1pPr>
              <a:spcBef>
                <a:spcPct val="20000"/>
              </a:spcBef>
              <a:buClr>
                <a:schemeClr val="tx1"/>
              </a:buClr>
              <a:buSzPct val="75000"/>
              <a:buFont typeface="Wingdings" panose="05000000000000000000" pitchFamily="2" charset="2"/>
              <a:buChar char="l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SzPct val="75000"/>
              <a:buChar char="–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tx1"/>
              </a:buClr>
              <a:buSzPct val="75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1"/>
              </a:buClr>
              <a:buSzPct val="80000"/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tx1"/>
              </a:buClr>
              <a:buSzPct val="65000"/>
              <a:buFont typeface="Wingdings" panose="05000000000000000000" pitchFamily="2" charset="2"/>
              <a:buChar char="l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65000"/>
              <a:buFont typeface="Wingdings" panose="05000000000000000000" pitchFamily="2" charset="2"/>
              <a:buChar char="l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65000"/>
              <a:buFont typeface="Wingdings" panose="05000000000000000000" pitchFamily="2" charset="2"/>
              <a:buChar char="l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65000"/>
              <a:buFont typeface="Wingdings" panose="05000000000000000000" pitchFamily="2" charset="2"/>
              <a:buChar char="l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65000"/>
              <a:buFont typeface="Wingdings" panose="05000000000000000000" pitchFamily="2" charset="2"/>
              <a:buChar char="l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400"/>
              <a:t>C. Hundhausen, A. O’Fallon</a:t>
            </a:r>
          </a:p>
        </p:txBody>
      </p:sp>
      <p:sp>
        <p:nvSpPr>
          <p:cNvPr id="34819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spcBef>
                <a:spcPct val="20000"/>
              </a:spcBef>
              <a:buClr>
                <a:schemeClr val="tx1"/>
              </a:buClr>
              <a:buSzPct val="75000"/>
              <a:buFont typeface="Wingdings" panose="05000000000000000000" pitchFamily="2" charset="2"/>
              <a:buChar char="l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SzPct val="75000"/>
              <a:buChar char="–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tx1"/>
              </a:buClr>
              <a:buSzPct val="75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1"/>
              </a:buClr>
              <a:buSzPct val="80000"/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tx1"/>
              </a:buClr>
              <a:buSzPct val="65000"/>
              <a:buFont typeface="Wingdings" panose="05000000000000000000" pitchFamily="2" charset="2"/>
              <a:buChar char="l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65000"/>
              <a:buFont typeface="Wingdings" panose="05000000000000000000" pitchFamily="2" charset="2"/>
              <a:buChar char="l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65000"/>
              <a:buFont typeface="Wingdings" panose="05000000000000000000" pitchFamily="2" charset="2"/>
              <a:buChar char="l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65000"/>
              <a:buFont typeface="Wingdings" panose="05000000000000000000" pitchFamily="2" charset="2"/>
              <a:buChar char="l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65000"/>
              <a:buFont typeface="Wingdings" panose="05000000000000000000" pitchFamily="2" charset="2"/>
              <a:buChar char="l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fld id="{12967106-39BB-4056-9DF3-FD0B1A33DE91}" type="slidenum">
              <a:rPr lang="en-US" altLang="en-US" sz="2600" smtClean="0"/>
              <a:pPr>
                <a:spcBef>
                  <a:spcPct val="0"/>
                </a:spcBef>
                <a:buClrTx/>
                <a:buSzTx/>
                <a:buFontTx/>
                <a:buNone/>
              </a:pPr>
              <a:t>15</a:t>
            </a:fld>
            <a:endParaRPr lang="en-US" altLang="en-US" sz="2600"/>
          </a:p>
        </p:txBody>
      </p:sp>
      <p:sp>
        <p:nvSpPr>
          <p:cNvPr id="34820" name="AutoShap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defTabSz="1203325" eaLnBrk="1" hangingPunct="1"/>
            <a:r>
              <a:rPr lang="en-US" altLang="en-US"/>
              <a:t>Problem Solving Example (8)</a:t>
            </a:r>
          </a:p>
        </p:txBody>
      </p:sp>
      <p:sp>
        <p:nvSpPr>
          <p:cNvPr id="3482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marL="463550" indent="-463550" defTabSz="1081088" eaLnBrk="1" hangingPunct="1">
              <a:lnSpc>
                <a:spcPct val="80000"/>
              </a:lnSpc>
            </a:pPr>
            <a:r>
              <a:rPr lang="en-US" altLang="en-US"/>
              <a:t>Definition of </a:t>
            </a:r>
            <a:r>
              <a:rPr lang="en-US" altLang="en-US" sz="2000">
                <a:latin typeface="Courier New" panose="02070309020205020404" pitchFamily="49" charset="0"/>
              </a:rPr>
              <a:t>compute_total_num_credits ()</a:t>
            </a:r>
            <a:endParaRPr lang="en-US" altLang="en-US" sz="2000" noProof="1">
              <a:latin typeface="Courier New" panose="02070309020205020404" pitchFamily="49" charset="0"/>
            </a:endParaRPr>
          </a:p>
          <a:p>
            <a:pPr marL="463550" indent="-463550" defTabSz="1081088" eaLnBrk="1" hangingPunct="1">
              <a:lnSpc>
                <a:spcPct val="80000"/>
              </a:lnSpc>
              <a:buFont typeface="Wingdings" panose="05000000000000000000" pitchFamily="2" charset="2"/>
              <a:buNone/>
            </a:pPr>
            <a:endParaRPr lang="en-US" altLang="en-US" sz="2000"/>
          </a:p>
          <a:p>
            <a:pPr marL="463550" indent="-463550" defTabSz="1081088" eaLnBrk="1" hangingPunct="1">
              <a:lnSpc>
                <a:spcPct val="80000"/>
              </a:lnSpc>
              <a:buFont typeface="Wingdings" panose="05000000000000000000" pitchFamily="2" charset="2"/>
              <a:buNone/>
            </a:pPr>
            <a:r>
              <a:rPr lang="en-US" altLang="en-US" sz="1600"/>
              <a:t>/* Sums up the total number of credits earned for 3 courses */</a:t>
            </a:r>
          </a:p>
          <a:p>
            <a:pPr marL="463550" indent="-463550" defTabSz="1081088" eaLnBrk="1" hangingPunct="1">
              <a:lnSpc>
                <a:spcPct val="80000"/>
              </a:lnSpc>
              <a:buFont typeface="Wingdings" panose="05000000000000000000" pitchFamily="2" charset="2"/>
              <a:buNone/>
            </a:pPr>
            <a:endParaRPr lang="en-US" altLang="en-US" sz="1600"/>
          </a:p>
          <a:p>
            <a:pPr marL="463550" indent="-463550" defTabSz="1081088" eaLnBrk="1" hangingPunct="1">
              <a:lnSpc>
                <a:spcPct val="80000"/>
              </a:lnSpc>
              <a:buFont typeface="Wingdings" panose="05000000000000000000" pitchFamily="2" charset="2"/>
              <a:buNone/>
            </a:pPr>
            <a:r>
              <a:rPr lang="en-US" altLang="en-US" sz="1600"/>
              <a:t>Int compute_total_num_credits (int num_credits1, int num_credits2, </a:t>
            </a:r>
          </a:p>
          <a:p>
            <a:pPr marL="463550" indent="-463550" defTabSz="1081088" eaLnBrk="1" hangingPunct="1">
              <a:lnSpc>
                <a:spcPct val="80000"/>
              </a:lnSpc>
              <a:buFont typeface="Wingdings" panose="05000000000000000000" pitchFamily="2" charset="2"/>
              <a:buNone/>
            </a:pPr>
            <a:r>
              <a:rPr lang="en-US" altLang="en-US" sz="1600"/>
              <a:t>                                                  int num_credits3)</a:t>
            </a:r>
            <a:endParaRPr lang="en-US" altLang="en-US" sz="1600" noProof="1"/>
          </a:p>
          <a:p>
            <a:pPr marL="463550" indent="-463550" defTabSz="1081088" eaLnBrk="1" hangingPunct="1">
              <a:lnSpc>
                <a:spcPct val="80000"/>
              </a:lnSpc>
              <a:buFont typeface="Wingdings" panose="05000000000000000000" pitchFamily="2" charset="2"/>
              <a:buNone/>
            </a:pPr>
            <a:r>
              <a:rPr lang="en-US" altLang="en-US" sz="1600" noProof="1"/>
              <a:t>{</a:t>
            </a:r>
          </a:p>
          <a:p>
            <a:pPr marL="463550" indent="-463550" defTabSz="1081088" eaLnBrk="1" hangingPunct="1">
              <a:lnSpc>
                <a:spcPct val="80000"/>
              </a:lnSpc>
              <a:buFont typeface="Wingdings" panose="05000000000000000000" pitchFamily="2" charset="2"/>
              <a:buNone/>
            </a:pPr>
            <a:r>
              <a:rPr lang="en-US" altLang="en-US" sz="1600"/>
              <a:t>	</a:t>
            </a:r>
            <a:r>
              <a:rPr lang="en-US" altLang="en-US" sz="1600" noProof="1"/>
              <a:t>int </a:t>
            </a:r>
            <a:r>
              <a:rPr lang="en-US" altLang="en-US" sz="1600"/>
              <a:t>total_</a:t>
            </a:r>
            <a:r>
              <a:rPr lang="en-US" altLang="en-US" sz="1600" noProof="1"/>
              <a:t>num_credits = 0;</a:t>
            </a:r>
            <a:endParaRPr lang="en-US" altLang="en-US" sz="1600"/>
          </a:p>
          <a:p>
            <a:pPr marL="463550" indent="-463550" defTabSz="1081088" eaLnBrk="1" hangingPunct="1">
              <a:lnSpc>
                <a:spcPct val="80000"/>
              </a:lnSpc>
              <a:buFont typeface="Wingdings" panose="05000000000000000000" pitchFamily="2" charset="2"/>
              <a:buNone/>
            </a:pPr>
            <a:endParaRPr lang="en-US" altLang="en-US" sz="1600" noProof="1"/>
          </a:p>
          <a:p>
            <a:pPr marL="463550" indent="-463550" defTabSz="1081088" eaLnBrk="1" hangingPunct="1">
              <a:lnSpc>
                <a:spcPct val="80000"/>
              </a:lnSpc>
              <a:buFont typeface="Wingdings" panose="05000000000000000000" pitchFamily="2" charset="2"/>
              <a:buNone/>
            </a:pPr>
            <a:r>
              <a:rPr lang="en-US" altLang="en-US" sz="1600"/>
              <a:t>	total_</a:t>
            </a:r>
            <a:r>
              <a:rPr lang="en-US" altLang="en-US" sz="1600" noProof="1"/>
              <a:t>num_credits</a:t>
            </a:r>
            <a:r>
              <a:rPr lang="en-US" altLang="en-US" sz="1600"/>
              <a:t> = num_credits1 + num_credits2 + num_credits3</a:t>
            </a:r>
            <a:r>
              <a:rPr lang="en-US" altLang="en-US" sz="1600" noProof="1"/>
              <a:t>;</a:t>
            </a:r>
          </a:p>
          <a:p>
            <a:pPr marL="463550" indent="-463550" defTabSz="1081088" eaLnBrk="1" hangingPunct="1">
              <a:lnSpc>
                <a:spcPct val="80000"/>
              </a:lnSpc>
            </a:pPr>
            <a:endParaRPr lang="en-US" altLang="en-US" sz="1600" noProof="1"/>
          </a:p>
          <a:p>
            <a:pPr marL="463550" indent="-463550" defTabSz="1081088" eaLnBrk="1" hangingPunct="1">
              <a:lnSpc>
                <a:spcPct val="80000"/>
              </a:lnSpc>
              <a:buFont typeface="Wingdings" panose="05000000000000000000" pitchFamily="2" charset="2"/>
              <a:buNone/>
            </a:pPr>
            <a:r>
              <a:rPr lang="en-US" altLang="en-US" sz="1600" noProof="1"/>
              <a:t>	return </a:t>
            </a:r>
            <a:r>
              <a:rPr lang="en-US" altLang="en-US" sz="1600"/>
              <a:t>total_</a:t>
            </a:r>
            <a:r>
              <a:rPr lang="en-US" altLang="en-US" sz="1600" noProof="1"/>
              <a:t>num_credits;</a:t>
            </a:r>
          </a:p>
          <a:p>
            <a:pPr marL="463550" indent="-463550" defTabSz="1081088" eaLnBrk="1" hangingPunct="1">
              <a:lnSpc>
                <a:spcPct val="80000"/>
              </a:lnSpc>
              <a:buFont typeface="Wingdings" panose="05000000000000000000" pitchFamily="2" charset="2"/>
              <a:buNone/>
            </a:pPr>
            <a:r>
              <a:rPr lang="en-US" altLang="en-US" sz="1600" noProof="1"/>
              <a:t>}</a:t>
            </a:r>
            <a:endParaRPr lang="en-US" altLang="en-US" sz="160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Date Placeholder 3"/>
          <p:cNvSpPr>
            <a:spLocks noGrp="1"/>
          </p:cNvSpPr>
          <p:nvPr>
            <p:ph type="dt" sz="quarter" idx="10"/>
          </p:nvPr>
        </p:nvSpPr>
        <p:spPr>
          <a:noFill/>
        </p:spPr>
        <p:txBody>
          <a:bodyPr/>
          <a:lstStyle>
            <a:lvl1pPr>
              <a:spcBef>
                <a:spcPct val="20000"/>
              </a:spcBef>
              <a:buClr>
                <a:schemeClr val="tx1"/>
              </a:buClr>
              <a:buSzPct val="75000"/>
              <a:buFont typeface="Wingdings" panose="05000000000000000000" pitchFamily="2" charset="2"/>
              <a:buChar char="l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SzPct val="75000"/>
              <a:buChar char="–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tx1"/>
              </a:buClr>
              <a:buSzPct val="75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1"/>
              </a:buClr>
              <a:buSzPct val="80000"/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tx1"/>
              </a:buClr>
              <a:buSzPct val="65000"/>
              <a:buFont typeface="Wingdings" panose="05000000000000000000" pitchFamily="2" charset="2"/>
              <a:buChar char="l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65000"/>
              <a:buFont typeface="Wingdings" panose="05000000000000000000" pitchFamily="2" charset="2"/>
              <a:buChar char="l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65000"/>
              <a:buFont typeface="Wingdings" panose="05000000000000000000" pitchFamily="2" charset="2"/>
              <a:buChar char="l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65000"/>
              <a:buFont typeface="Wingdings" panose="05000000000000000000" pitchFamily="2" charset="2"/>
              <a:buChar char="l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65000"/>
              <a:buFont typeface="Wingdings" panose="05000000000000000000" pitchFamily="2" charset="2"/>
              <a:buChar char="l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400"/>
              <a:t>C. Hundhausen, A. O’Fallon</a:t>
            </a:r>
          </a:p>
        </p:txBody>
      </p:sp>
      <p:sp>
        <p:nvSpPr>
          <p:cNvPr id="36867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spcBef>
                <a:spcPct val="20000"/>
              </a:spcBef>
              <a:buClr>
                <a:schemeClr val="tx1"/>
              </a:buClr>
              <a:buSzPct val="75000"/>
              <a:buFont typeface="Wingdings" panose="05000000000000000000" pitchFamily="2" charset="2"/>
              <a:buChar char="l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SzPct val="75000"/>
              <a:buChar char="–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tx1"/>
              </a:buClr>
              <a:buSzPct val="75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1"/>
              </a:buClr>
              <a:buSzPct val="80000"/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tx1"/>
              </a:buClr>
              <a:buSzPct val="65000"/>
              <a:buFont typeface="Wingdings" panose="05000000000000000000" pitchFamily="2" charset="2"/>
              <a:buChar char="l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65000"/>
              <a:buFont typeface="Wingdings" panose="05000000000000000000" pitchFamily="2" charset="2"/>
              <a:buChar char="l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65000"/>
              <a:buFont typeface="Wingdings" panose="05000000000000000000" pitchFamily="2" charset="2"/>
              <a:buChar char="l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65000"/>
              <a:buFont typeface="Wingdings" panose="05000000000000000000" pitchFamily="2" charset="2"/>
              <a:buChar char="l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65000"/>
              <a:buFont typeface="Wingdings" panose="05000000000000000000" pitchFamily="2" charset="2"/>
              <a:buChar char="l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fld id="{4108064C-3873-41CA-8DD5-C355281C4756}" type="slidenum">
              <a:rPr lang="en-US" altLang="en-US" sz="2600" smtClean="0"/>
              <a:pPr>
                <a:spcBef>
                  <a:spcPct val="0"/>
                </a:spcBef>
                <a:buClrTx/>
                <a:buSzTx/>
                <a:buFontTx/>
                <a:buNone/>
              </a:pPr>
              <a:t>16</a:t>
            </a:fld>
            <a:endParaRPr lang="en-US" altLang="en-US" sz="2600"/>
          </a:p>
        </p:txBody>
      </p:sp>
      <p:sp>
        <p:nvSpPr>
          <p:cNvPr id="36868" name="AutoShap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defTabSz="1203325" eaLnBrk="1" hangingPunct="1"/>
            <a:r>
              <a:rPr lang="en-US" altLang="en-US"/>
              <a:t>Problem Solving Example (9)</a:t>
            </a:r>
          </a:p>
        </p:txBody>
      </p:sp>
      <p:sp>
        <p:nvSpPr>
          <p:cNvPr id="3686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marL="463550" indent="-463550" defTabSz="1081088" eaLnBrk="1" hangingPunct="1"/>
            <a:r>
              <a:rPr lang="en-US" altLang="en-US"/>
              <a:t>Definition of </a:t>
            </a:r>
            <a:r>
              <a:rPr lang="en-US" altLang="en-US">
                <a:latin typeface="Courier New" panose="02070309020205020404" pitchFamily="49" charset="0"/>
              </a:rPr>
              <a:t>compute_weighted_credits ()</a:t>
            </a:r>
            <a:br>
              <a:rPr lang="en-US" altLang="en-US"/>
            </a:br>
            <a:endParaRPr lang="en-US" altLang="en-US"/>
          </a:p>
          <a:p>
            <a:pPr marL="463550" indent="-463550" defTabSz="1081088" eaLnBrk="1" hangingPunct="1">
              <a:buFont typeface="Wingdings" panose="05000000000000000000" pitchFamily="2" charset="2"/>
              <a:buNone/>
            </a:pPr>
            <a:r>
              <a:rPr lang="en-US" altLang="en-US" sz="1600" noProof="1"/>
              <a:t>double compute_weighted_credits (double grade_point1, double grade_point2, double grade_point3, int num_credits1, int num_credits2, int num_credits3)</a:t>
            </a:r>
          </a:p>
          <a:p>
            <a:pPr marL="463550" indent="-463550" defTabSz="1081088" eaLnBrk="1" hangingPunct="1">
              <a:buFont typeface="Wingdings" panose="05000000000000000000" pitchFamily="2" charset="2"/>
              <a:buNone/>
            </a:pPr>
            <a:r>
              <a:rPr lang="en-US" altLang="en-US" sz="1600" noProof="1"/>
              <a:t>{</a:t>
            </a:r>
          </a:p>
          <a:p>
            <a:pPr marL="463550" indent="-463550" defTabSz="1081088" eaLnBrk="1" hangingPunct="1">
              <a:buFont typeface="Wingdings" panose="05000000000000000000" pitchFamily="2" charset="2"/>
              <a:buNone/>
            </a:pPr>
            <a:r>
              <a:rPr lang="en-US" altLang="en-US" sz="1600" noProof="1"/>
              <a:t>	double weighted_credits = 0.0;</a:t>
            </a:r>
          </a:p>
          <a:p>
            <a:pPr marL="463550" indent="-463550" defTabSz="1081088" eaLnBrk="1" hangingPunct="1"/>
            <a:endParaRPr lang="en-US" altLang="en-US" sz="1600" noProof="1"/>
          </a:p>
          <a:p>
            <a:pPr marL="463550" indent="-463550" defTabSz="1081088" eaLnBrk="1" hangingPunct="1">
              <a:buFont typeface="Wingdings" panose="05000000000000000000" pitchFamily="2" charset="2"/>
              <a:buNone/>
            </a:pPr>
            <a:r>
              <a:rPr lang="en-US" altLang="en-US" sz="1600" noProof="1"/>
              <a:t>	weighted_credits = (grade_point1 * num_credits1) + (grade_point2 * </a:t>
            </a:r>
            <a:r>
              <a:rPr lang="en-US" altLang="en-US" sz="1600"/>
              <a:t>            </a:t>
            </a:r>
          </a:p>
          <a:p>
            <a:pPr marL="463550" indent="-463550" defTabSz="1081088" eaLnBrk="1" hangingPunct="1">
              <a:buFont typeface="Wingdings" panose="05000000000000000000" pitchFamily="2" charset="2"/>
              <a:buNone/>
            </a:pPr>
            <a:r>
              <a:rPr lang="en-US" altLang="en-US" sz="1600"/>
              <a:t>                                        </a:t>
            </a:r>
            <a:r>
              <a:rPr lang="en-US" altLang="en-US" sz="1600" noProof="1"/>
              <a:t>num_credits2) + (grade_point3 * num_credits3);</a:t>
            </a:r>
          </a:p>
          <a:p>
            <a:pPr marL="463550" indent="-463550" defTabSz="1081088" eaLnBrk="1" hangingPunct="1"/>
            <a:endParaRPr lang="en-US" altLang="en-US" sz="1600" noProof="1"/>
          </a:p>
          <a:p>
            <a:pPr marL="463550" indent="-463550" defTabSz="1081088" eaLnBrk="1" hangingPunct="1">
              <a:buFont typeface="Wingdings" panose="05000000000000000000" pitchFamily="2" charset="2"/>
              <a:buNone/>
            </a:pPr>
            <a:r>
              <a:rPr lang="en-US" altLang="en-US" sz="1600" noProof="1"/>
              <a:t>	return weighted_credits;</a:t>
            </a:r>
          </a:p>
          <a:p>
            <a:pPr marL="463550" indent="-463550" defTabSz="1081088" eaLnBrk="1" hangingPunct="1">
              <a:buFont typeface="Wingdings" panose="05000000000000000000" pitchFamily="2" charset="2"/>
              <a:buNone/>
            </a:pPr>
            <a:r>
              <a:rPr lang="en-US" altLang="en-US" sz="1600" noProof="1"/>
              <a:t>}</a:t>
            </a:r>
            <a:endParaRPr lang="en-US" altLang="en-US" sz="160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Date Placeholder 3"/>
          <p:cNvSpPr>
            <a:spLocks noGrp="1"/>
          </p:cNvSpPr>
          <p:nvPr>
            <p:ph type="dt" sz="quarter" idx="10"/>
          </p:nvPr>
        </p:nvSpPr>
        <p:spPr>
          <a:noFill/>
        </p:spPr>
        <p:txBody>
          <a:bodyPr/>
          <a:lstStyle>
            <a:lvl1pPr>
              <a:spcBef>
                <a:spcPct val="20000"/>
              </a:spcBef>
              <a:buClr>
                <a:schemeClr val="tx1"/>
              </a:buClr>
              <a:buSzPct val="75000"/>
              <a:buFont typeface="Wingdings" panose="05000000000000000000" pitchFamily="2" charset="2"/>
              <a:buChar char="l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SzPct val="75000"/>
              <a:buChar char="–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tx1"/>
              </a:buClr>
              <a:buSzPct val="75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1"/>
              </a:buClr>
              <a:buSzPct val="80000"/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tx1"/>
              </a:buClr>
              <a:buSzPct val="65000"/>
              <a:buFont typeface="Wingdings" panose="05000000000000000000" pitchFamily="2" charset="2"/>
              <a:buChar char="l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65000"/>
              <a:buFont typeface="Wingdings" panose="05000000000000000000" pitchFamily="2" charset="2"/>
              <a:buChar char="l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65000"/>
              <a:buFont typeface="Wingdings" panose="05000000000000000000" pitchFamily="2" charset="2"/>
              <a:buChar char="l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65000"/>
              <a:buFont typeface="Wingdings" panose="05000000000000000000" pitchFamily="2" charset="2"/>
              <a:buChar char="l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65000"/>
              <a:buFont typeface="Wingdings" panose="05000000000000000000" pitchFamily="2" charset="2"/>
              <a:buChar char="l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400"/>
              <a:t>C. Hundhausen, A. O’Fallon</a:t>
            </a:r>
          </a:p>
        </p:txBody>
      </p:sp>
      <p:sp>
        <p:nvSpPr>
          <p:cNvPr id="38915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spcBef>
                <a:spcPct val="20000"/>
              </a:spcBef>
              <a:buClr>
                <a:schemeClr val="tx1"/>
              </a:buClr>
              <a:buSzPct val="75000"/>
              <a:buFont typeface="Wingdings" panose="05000000000000000000" pitchFamily="2" charset="2"/>
              <a:buChar char="l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SzPct val="75000"/>
              <a:buChar char="–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tx1"/>
              </a:buClr>
              <a:buSzPct val="75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1"/>
              </a:buClr>
              <a:buSzPct val="80000"/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tx1"/>
              </a:buClr>
              <a:buSzPct val="65000"/>
              <a:buFont typeface="Wingdings" panose="05000000000000000000" pitchFamily="2" charset="2"/>
              <a:buChar char="l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65000"/>
              <a:buFont typeface="Wingdings" panose="05000000000000000000" pitchFamily="2" charset="2"/>
              <a:buChar char="l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65000"/>
              <a:buFont typeface="Wingdings" panose="05000000000000000000" pitchFamily="2" charset="2"/>
              <a:buChar char="l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65000"/>
              <a:buFont typeface="Wingdings" panose="05000000000000000000" pitchFamily="2" charset="2"/>
              <a:buChar char="l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65000"/>
              <a:buFont typeface="Wingdings" panose="05000000000000000000" pitchFamily="2" charset="2"/>
              <a:buChar char="l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fld id="{70A6F093-2518-4490-BC05-3ED1094AC2A8}" type="slidenum">
              <a:rPr lang="en-US" altLang="en-US" sz="2600" smtClean="0"/>
              <a:pPr>
                <a:spcBef>
                  <a:spcPct val="0"/>
                </a:spcBef>
                <a:buClrTx/>
                <a:buSzTx/>
                <a:buFontTx/>
                <a:buNone/>
              </a:pPr>
              <a:t>17</a:t>
            </a:fld>
            <a:endParaRPr lang="en-US" altLang="en-US" sz="2600"/>
          </a:p>
        </p:txBody>
      </p:sp>
      <p:sp>
        <p:nvSpPr>
          <p:cNvPr id="38916" name="AutoShap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defTabSz="1203325" eaLnBrk="1" hangingPunct="1"/>
            <a:r>
              <a:rPr lang="en-US" altLang="en-US"/>
              <a:t>Problem Solving Example (10)</a:t>
            </a:r>
          </a:p>
        </p:txBody>
      </p:sp>
      <p:sp>
        <p:nvSpPr>
          <p:cNvPr id="3891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marL="463550" indent="-463550" defTabSz="1081088" eaLnBrk="1" hangingPunct="1"/>
            <a:r>
              <a:rPr lang="en-US" altLang="en-US"/>
              <a:t>Definition of </a:t>
            </a:r>
            <a:r>
              <a:rPr lang="en-US" altLang="en-US">
                <a:latin typeface="Courier New" panose="02070309020205020404" pitchFamily="49" charset="0"/>
              </a:rPr>
              <a:t>compute_gpa ()</a:t>
            </a:r>
            <a:endParaRPr lang="en-US" altLang="en-US"/>
          </a:p>
          <a:p>
            <a:pPr marL="463550" indent="-463550" defTabSz="1081088" eaLnBrk="1" hangingPunct="1">
              <a:buFont typeface="Wingdings" panose="05000000000000000000" pitchFamily="2" charset="2"/>
              <a:buNone/>
            </a:pPr>
            <a:endParaRPr lang="en-US" altLang="en-US"/>
          </a:p>
          <a:p>
            <a:pPr marL="463550" indent="-463550" defTabSz="1081088" eaLnBrk="1" hangingPunct="1">
              <a:buFont typeface="Wingdings" panose="05000000000000000000" pitchFamily="2" charset="2"/>
              <a:buNone/>
            </a:pPr>
            <a:r>
              <a:rPr lang="en-US" altLang="en-US" sz="1800" noProof="1"/>
              <a:t>double compute_gpa (double weighted_credits, int total_num_credits)</a:t>
            </a:r>
          </a:p>
          <a:p>
            <a:pPr marL="463550" indent="-463550" defTabSz="1081088" eaLnBrk="1" hangingPunct="1">
              <a:buFont typeface="Wingdings" panose="05000000000000000000" pitchFamily="2" charset="2"/>
              <a:buNone/>
            </a:pPr>
            <a:r>
              <a:rPr lang="en-US" altLang="en-US" sz="1800" noProof="1"/>
              <a:t>{</a:t>
            </a:r>
          </a:p>
          <a:p>
            <a:pPr marL="463550" indent="-463550" defTabSz="1081088" eaLnBrk="1" hangingPunct="1">
              <a:buFont typeface="Wingdings" panose="05000000000000000000" pitchFamily="2" charset="2"/>
              <a:buNone/>
            </a:pPr>
            <a:r>
              <a:rPr lang="en-US" altLang="en-US" sz="1800" noProof="1"/>
              <a:t>	double gpa = 0.0;</a:t>
            </a:r>
          </a:p>
          <a:p>
            <a:pPr marL="463550" indent="-463550" defTabSz="1081088" eaLnBrk="1" hangingPunct="1"/>
            <a:endParaRPr lang="en-US" altLang="en-US" sz="1800" noProof="1"/>
          </a:p>
          <a:p>
            <a:pPr marL="463550" indent="-463550" defTabSz="1081088" eaLnBrk="1" hangingPunct="1">
              <a:buFont typeface="Wingdings" panose="05000000000000000000" pitchFamily="2" charset="2"/>
              <a:buNone/>
            </a:pPr>
            <a:r>
              <a:rPr lang="en-US" altLang="en-US" sz="1800" noProof="1"/>
              <a:t>	gpa = weighted_credits / total_num_credits;</a:t>
            </a:r>
          </a:p>
          <a:p>
            <a:pPr marL="463550" indent="-463550" defTabSz="1081088" eaLnBrk="1" hangingPunct="1"/>
            <a:endParaRPr lang="en-US" altLang="en-US" sz="1800" noProof="1"/>
          </a:p>
          <a:p>
            <a:pPr marL="463550" indent="-463550" defTabSz="1081088" eaLnBrk="1" hangingPunct="1">
              <a:buFont typeface="Wingdings" panose="05000000000000000000" pitchFamily="2" charset="2"/>
              <a:buNone/>
            </a:pPr>
            <a:r>
              <a:rPr lang="en-US" altLang="en-US" sz="1800" noProof="1"/>
              <a:t>	return gpa;</a:t>
            </a:r>
          </a:p>
          <a:p>
            <a:pPr marL="463550" indent="-463550" defTabSz="1081088" eaLnBrk="1" hangingPunct="1">
              <a:buFont typeface="Wingdings" panose="05000000000000000000" pitchFamily="2" charset="2"/>
              <a:buNone/>
            </a:pPr>
            <a:r>
              <a:rPr lang="en-US" altLang="en-US" sz="1800" noProof="1"/>
              <a:t>}</a:t>
            </a:r>
            <a:endParaRPr lang="en-US" altLang="en-US" sz="180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Date Placeholder 3"/>
          <p:cNvSpPr>
            <a:spLocks noGrp="1"/>
          </p:cNvSpPr>
          <p:nvPr>
            <p:ph type="dt" sz="quarter" idx="10"/>
          </p:nvPr>
        </p:nvSpPr>
        <p:spPr>
          <a:noFill/>
        </p:spPr>
        <p:txBody>
          <a:bodyPr/>
          <a:lstStyle>
            <a:lvl1pPr>
              <a:spcBef>
                <a:spcPct val="20000"/>
              </a:spcBef>
              <a:buClr>
                <a:schemeClr val="tx1"/>
              </a:buClr>
              <a:buSzPct val="75000"/>
              <a:buFont typeface="Wingdings" panose="05000000000000000000" pitchFamily="2" charset="2"/>
              <a:buChar char="l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SzPct val="75000"/>
              <a:buChar char="–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tx1"/>
              </a:buClr>
              <a:buSzPct val="75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1"/>
              </a:buClr>
              <a:buSzPct val="80000"/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tx1"/>
              </a:buClr>
              <a:buSzPct val="65000"/>
              <a:buFont typeface="Wingdings" panose="05000000000000000000" pitchFamily="2" charset="2"/>
              <a:buChar char="l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65000"/>
              <a:buFont typeface="Wingdings" panose="05000000000000000000" pitchFamily="2" charset="2"/>
              <a:buChar char="l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65000"/>
              <a:buFont typeface="Wingdings" panose="05000000000000000000" pitchFamily="2" charset="2"/>
              <a:buChar char="l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65000"/>
              <a:buFont typeface="Wingdings" panose="05000000000000000000" pitchFamily="2" charset="2"/>
              <a:buChar char="l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65000"/>
              <a:buFont typeface="Wingdings" panose="05000000000000000000" pitchFamily="2" charset="2"/>
              <a:buChar char="l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400"/>
              <a:t>C. Hundhausen, A. O’Fallon</a:t>
            </a:r>
          </a:p>
        </p:txBody>
      </p:sp>
      <p:sp>
        <p:nvSpPr>
          <p:cNvPr id="40963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spcBef>
                <a:spcPct val="20000"/>
              </a:spcBef>
              <a:buClr>
                <a:schemeClr val="tx1"/>
              </a:buClr>
              <a:buSzPct val="75000"/>
              <a:buFont typeface="Wingdings" panose="05000000000000000000" pitchFamily="2" charset="2"/>
              <a:buChar char="l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SzPct val="75000"/>
              <a:buChar char="–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tx1"/>
              </a:buClr>
              <a:buSzPct val="75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1"/>
              </a:buClr>
              <a:buSzPct val="80000"/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tx1"/>
              </a:buClr>
              <a:buSzPct val="65000"/>
              <a:buFont typeface="Wingdings" panose="05000000000000000000" pitchFamily="2" charset="2"/>
              <a:buChar char="l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65000"/>
              <a:buFont typeface="Wingdings" panose="05000000000000000000" pitchFamily="2" charset="2"/>
              <a:buChar char="l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65000"/>
              <a:buFont typeface="Wingdings" panose="05000000000000000000" pitchFamily="2" charset="2"/>
              <a:buChar char="l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65000"/>
              <a:buFont typeface="Wingdings" panose="05000000000000000000" pitchFamily="2" charset="2"/>
              <a:buChar char="l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65000"/>
              <a:buFont typeface="Wingdings" panose="05000000000000000000" pitchFamily="2" charset="2"/>
              <a:buChar char="l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fld id="{AB9D0339-A32E-4C1F-8D27-F413DD7A7F87}" type="slidenum">
              <a:rPr lang="en-US" altLang="en-US" sz="2600" smtClean="0"/>
              <a:pPr>
                <a:spcBef>
                  <a:spcPct val="0"/>
                </a:spcBef>
                <a:buClrTx/>
                <a:buSzTx/>
                <a:buFontTx/>
                <a:buNone/>
              </a:pPr>
              <a:t>18</a:t>
            </a:fld>
            <a:endParaRPr lang="en-US" altLang="en-US" sz="2600"/>
          </a:p>
        </p:txBody>
      </p:sp>
      <p:sp>
        <p:nvSpPr>
          <p:cNvPr id="40964" name="AutoShap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defTabSz="1203325" eaLnBrk="1" hangingPunct="1"/>
            <a:r>
              <a:rPr lang="en-US" altLang="en-US"/>
              <a:t>Problem Solving Example (11)</a:t>
            </a:r>
          </a:p>
        </p:txBody>
      </p:sp>
      <p:sp>
        <p:nvSpPr>
          <p:cNvPr id="4096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marL="463550" indent="-463550" defTabSz="1081088" eaLnBrk="1" hangingPunct="1"/>
            <a:r>
              <a:rPr lang="en-US" altLang="en-US" sz="2400"/>
              <a:t>Definition of </a:t>
            </a:r>
            <a:r>
              <a:rPr lang="en-US" altLang="en-US" sz="2400">
                <a:latin typeface="Courier New" panose="02070309020205020404" pitchFamily="49" charset="0"/>
              </a:rPr>
              <a:t>display_gpa ()</a:t>
            </a:r>
            <a:endParaRPr lang="en-US" altLang="en-US" sz="2400"/>
          </a:p>
          <a:p>
            <a:pPr marL="463550" indent="-463550" defTabSz="1081088" eaLnBrk="1" hangingPunct="1">
              <a:buFont typeface="Wingdings" panose="05000000000000000000" pitchFamily="2" charset="2"/>
              <a:buNone/>
            </a:pPr>
            <a:r>
              <a:rPr lang="en-US" altLang="en-US" sz="2400"/>
              <a:t>/* Outputs the calculated values to a file */</a:t>
            </a:r>
          </a:p>
          <a:p>
            <a:pPr marL="463550" indent="-463550" defTabSz="1081088" eaLnBrk="1" hangingPunct="1">
              <a:buFont typeface="Wingdings" panose="05000000000000000000" pitchFamily="2" charset="2"/>
              <a:buNone/>
            </a:pPr>
            <a:endParaRPr lang="en-US" altLang="en-US" sz="2400"/>
          </a:p>
          <a:p>
            <a:pPr marL="463550" indent="-463550" defTabSz="1081088" eaLnBrk="1" hangingPunct="1">
              <a:buFont typeface="Wingdings" panose="05000000000000000000" pitchFamily="2" charset="2"/>
              <a:buNone/>
            </a:pPr>
            <a:r>
              <a:rPr lang="en-US" altLang="en-US" sz="1600" noProof="1"/>
              <a:t>void display_gpa (</a:t>
            </a:r>
            <a:r>
              <a:rPr lang="en-US" altLang="en-US" sz="1600"/>
              <a:t>FILE *outfile, double weighted_credits, </a:t>
            </a:r>
          </a:p>
          <a:p>
            <a:pPr marL="463550" indent="-463550" defTabSz="1081088" eaLnBrk="1" hangingPunct="1">
              <a:buFont typeface="Wingdings" panose="05000000000000000000" pitchFamily="2" charset="2"/>
              <a:buNone/>
            </a:pPr>
            <a:r>
              <a:rPr lang="en-US" altLang="en-US" sz="1600"/>
              <a:t>                             int total_num_credits, </a:t>
            </a:r>
            <a:r>
              <a:rPr lang="en-US" altLang="en-US" sz="1600" noProof="1"/>
              <a:t>double gpa)</a:t>
            </a:r>
          </a:p>
          <a:p>
            <a:pPr marL="463550" indent="-463550" defTabSz="1081088" eaLnBrk="1" hangingPunct="1">
              <a:buFont typeface="Wingdings" panose="05000000000000000000" pitchFamily="2" charset="2"/>
              <a:buNone/>
            </a:pPr>
            <a:r>
              <a:rPr lang="en-US" altLang="en-US" sz="1600" noProof="1"/>
              <a:t>{</a:t>
            </a:r>
          </a:p>
          <a:p>
            <a:pPr marL="463550" indent="-463550" defTabSz="1081088" eaLnBrk="1" hangingPunct="1">
              <a:buFont typeface="Wingdings" panose="05000000000000000000" pitchFamily="2" charset="2"/>
              <a:buNone/>
            </a:pPr>
            <a:r>
              <a:rPr lang="en-US" altLang="en-US" sz="1600" noProof="1"/>
              <a:t>	</a:t>
            </a:r>
            <a:r>
              <a:rPr lang="en-US" altLang="en-US" sz="1600"/>
              <a:t>f</a:t>
            </a:r>
            <a:r>
              <a:rPr lang="en-US" altLang="en-US" sz="1600" noProof="1"/>
              <a:t>printf (</a:t>
            </a:r>
            <a:r>
              <a:rPr lang="en-US" altLang="en-US" sz="1600"/>
              <a:t>outfile, </a:t>
            </a:r>
            <a:r>
              <a:rPr lang="en-US" altLang="en-US" sz="1600" noProof="1"/>
              <a:t>“</a:t>
            </a:r>
            <a:r>
              <a:rPr lang="en-US" altLang="en-US" sz="1600"/>
              <a:t>Weighted Credits: %.2lf\n</a:t>
            </a:r>
          </a:p>
          <a:p>
            <a:pPr marL="463550" indent="-463550" defTabSz="1081088" eaLnBrk="1" hangingPunct="1">
              <a:buFont typeface="Wingdings" panose="05000000000000000000" pitchFamily="2" charset="2"/>
              <a:buNone/>
            </a:pPr>
            <a:r>
              <a:rPr lang="en-US" altLang="en-US" sz="1600"/>
              <a:t>                               Total Credits: %d\n</a:t>
            </a:r>
          </a:p>
          <a:p>
            <a:pPr marL="463550" indent="-463550" defTabSz="1081088" eaLnBrk="1" hangingPunct="1">
              <a:buFont typeface="Wingdings" panose="05000000000000000000" pitchFamily="2" charset="2"/>
              <a:buNone/>
            </a:pPr>
            <a:r>
              <a:rPr lang="en-US" altLang="en-US" sz="1600"/>
              <a:t>                                </a:t>
            </a:r>
            <a:r>
              <a:rPr lang="en-US" altLang="en-US" sz="1600" noProof="1"/>
              <a:t>GPA: %.2lf\n", </a:t>
            </a:r>
            <a:r>
              <a:rPr lang="en-US" altLang="en-US" sz="1600"/>
              <a:t>weighted_credits,</a:t>
            </a:r>
          </a:p>
          <a:p>
            <a:pPr marL="463550" indent="-463550" defTabSz="1081088" eaLnBrk="1" hangingPunct="1">
              <a:buFont typeface="Wingdings" panose="05000000000000000000" pitchFamily="2" charset="2"/>
              <a:buNone/>
            </a:pPr>
            <a:r>
              <a:rPr lang="en-US" altLang="en-US" sz="1600"/>
              <a:t>                                total_num_credits, </a:t>
            </a:r>
            <a:r>
              <a:rPr lang="en-US" altLang="en-US" sz="1600" noProof="1"/>
              <a:t>gpa);</a:t>
            </a:r>
          </a:p>
          <a:p>
            <a:pPr marL="463550" indent="-463550" defTabSz="1081088" eaLnBrk="1" hangingPunct="1">
              <a:buFont typeface="Wingdings" panose="05000000000000000000" pitchFamily="2" charset="2"/>
              <a:buNone/>
            </a:pPr>
            <a:r>
              <a:rPr lang="en-US" altLang="en-US" sz="1600" noProof="1"/>
              <a:t>}</a:t>
            </a:r>
            <a:endParaRPr lang="en-US" altLang="en-US" sz="160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Date Placeholder 3"/>
          <p:cNvSpPr>
            <a:spLocks noGrp="1"/>
          </p:cNvSpPr>
          <p:nvPr>
            <p:ph type="dt" sz="quarter" idx="10"/>
          </p:nvPr>
        </p:nvSpPr>
        <p:spPr>
          <a:noFill/>
        </p:spPr>
        <p:txBody>
          <a:bodyPr/>
          <a:lstStyle>
            <a:lvl1pPr>
              <a:spcBef>
                <a:spcPct val="20000"/>
              </a:spcBef>
              <a:buClr>
                <a:schemeClr val="tx1"/>
              </a:buClr>
              <a:buSzPct val="75000"/>
              <a:buFont typeface="Wingdings" panose="05000000000000000000" pitchFamily="2" charset="2"/>
              <a:buChar char="l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SzPct val="75000"/>
              <a:buChar char="–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tx1"/>
              </a:buClr>
              <a:buSzPct val="75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1"/>
              </a:buClr>
              <a:buSzPct val="80000"/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tx1"/>
              </a:buClr>
              <a:buSzPct val="65000"/>
              <a:buFont typeface="Wingdings" panose="05000000000000000000" pitchFamily="2" charset="2"/>
              <a:buChar char="l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65000"/>
              <a:buFont typeface="Wingdings" panose="05000000000000000000" pitchFamily="2" charset="2"/>
              <a:buChar char="l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65000"/>
              <a:buFont typeface="Wingdings" panose="05000000000000000000" pitchFamily="2" charset="2"/>
              <a:buChar char="l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65000"/>
              <a:buFont typeface="Wingdings" panose="05000000000000000000" pitchFamily="2" charset="2"/>
              <a:buChar char="l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65000"/>
              <a:buFont typeface="Wingdings" panose="05000000000000000000" pitchFamily="2" charset="2"/>
              <a:buChar char="l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400"/>
              <a:t>C. Hundhausen, A. O’Fallon</a:t>
            </a:r>
          </a:p>
        </p:txBody>
      </p:sp>
      <p:sp>
        <p:nvSpPr>
          <p:cNvPr id="43011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spcBef>
                <a:spcPct val="20000"/>
              </a:spcBef>
              <a:buClr>
                <a:schemeClr val="tx1"/>
              </a:buClr>
              <a:buSzPct val="75000"/>
              <a:buFont typeface="Wingdings" panose="05000000000000000000" pitchFamily="2" charset="2"/>
              <a:buChar char="l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SzPct val="75000"/>
              <a:buChar char="–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tx1"/>
              </a:buClr>
              <a:buSzPct val="75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1"/>
              </a:buClr>
              <a:buSzPct val="80000"/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tx1"/>
              </a:buClr>
              <a:buSzPct val="65000"/>
              <a:buFont typeface="Wingdings" panose="05000000000000000000" pitchFamily="2" charset="2"/>
              <a:buChar char="l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65000"/>
              <a:buFont typeface="Wingdings" panose="05000000000000000000" pitchFamily="2" charset="2"/>
              <a:buChar char="l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65000"/>
              <a:buFont typeface="Wingdings" panose="05000000000000000000" pitchFamily="2" charset="2"/>
              <a:buChar char="l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65000"/>
              <a:buFont typeface="Wingdings" panose="05000000000000000000" pitchFamily="2" charset="2"/>
              <a:buChar char="l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65000"/>
              <a:buFont typeface="Wingdings" panose="05000000000000000000" pitchFamily="2" charset="2"/>
              <a:buChar char="l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fld id="{275A5893-E61C-455E-89AE-71AA1E8198E4}" type="slidenum">
              <a:rPr lang="en-US" altLang="en-US" sz="2600" smtClean="0"/>
              <a:pPr>
                <a:spcBef>
                  <a:spcPct val="0"/>
                </a:spcBef>
                <a:buClrTx/>
                <a:buSzTx/>
                <a:buFontTx/>
                <a:buNone/>
              </a:pPr>
              <a:t>19</a:t>
            </a:fld>
            <a:endParaRPr lang="en-US" altLang="en-US" sz="2600"/>
          </a:p>
        </p:txBody>
      </p:sp>
      <p:sp>
        <p:nvSpPr>
          <p:cNvPr id="43012" name="AutoShap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Closing Thoughts on Files</a:t>
            </a:r>
          </a:p>
        </p:txBody>
      </p:sp>
      <p:sp>
        <p:nvSpPr>
          <p:cNvPr id="4301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Files are required for many applications</a:t>
            </a:r>
          </a:p>
          <a:p>
            <a:pPr eaLnBrk="1" hangingPunct="1"/>
            <a:r>
              <a:rPr lang="en-US" altLang="en-US"/>
              <a:t>C has no direct support for random-access to data in files</a:t>
            </a:r>
          </a:p>
          <a:p>
            <a:pPr lvl="1" eaLnBrk="1" hangingPunct="1"/>
            <a:r>
              <a:rPr lang="en-US" altLang="en-US"/>
              <a:t>Must handle data in files sequentially</a:t>
            </a:r>
          </a:p>
          <a:p>
            <a:pPr eaLnBrk="1" hangingPunct="1"/>
            <a:r>
              <a:rPr lang="en-US" altLang="en-US"/>
              <a:t>Files may be created and manipulated in any manner appropriate for an application</a:t>
            </a:r>
          </a:p>
          <a:p>
            <a:pPr lvl="1" eaLnBrk="1" hangingPunct="1"/>
            <a:endParaRPr lang="en-US" altLang="en-US"/>
          </a:p>
          <a:p>
            <a:pPr eaLnBrk="1" hangingPunct="1"/>
            <a:endParaRPr lang="en-US" altLang="en-US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Date Placeholder 3"/>
          <p:cNvSpPr>
            <a:spLocks noGrp="1"/>
          </p:cNvSpPr>
          <p:nvPr>
            <p:ph type="dt" sz="quarter" idx="10"/>
          </p:nvPr>
        </p:nvSpPr>
        <p:spPr>
          <a:noFill/>
        </p:spPr>
        <p:txBody>
          <a:bodyPr/>
          <a:lstStyle>
            <a:lvl1pPr>
              <a:spcBef>
                <a:spcPct val="20000"/>
              </a:spcBef>
              <a:buClr>
                <a:schemeClr val="tx1"/>
              </a:buClr>
              <a:buSzPct val="75000"/>
              <a:buFont typeface="Wingdings" panose="05000000000000000000" pitchFamily="2" charset="2"/>
              <a:buChar char="l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SzPct val="75000"/>
              <a:buChar char="–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tx1"/>
              </a:buClr>
              <a:buSzPct val="75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1"/>
              </a:buClr>
              <a:buSzPct val="80000"/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tx1"/>
              </a:buClr>
              <a:buSzPct val="65000"/>
              <a:buFont typeface="Wingdings" panose="05000000000000000000" pitchFamily="2" charset="2"/>
              <a:buChar char="l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65000"/>
              <a:buFont typeface="Wingdings" panose="05000000000000000000" pitchFamily="2" charset="2"/>
              <a:buChar char="l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65000"/>
              <a:buFont typeface="Wingdings" panose="05000000000000000000" pitchFamily="2" charset="2"/>
              <a:buChar char="l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65000"/>
              <a:buFont typeface="Wingdings" panose="05000000000000000000" pitchFamily="2" charset="2"/>
              <a:buChar char="l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65000"/>
              <a:buFont typeface="Wingdings" panose="05000000000000000000" pitchFamily="2" charset="2"/>
              <a:buChar char="l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400"/>
              <a:t>C. Hundhausen, A. O’Fallon</a:t>
            </a:r>
          </a:p>
        </p:txBody>
      </p:sp>
      <p:sp>
        <p:nvSpPr>
          <p:cNvPr id="45059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spcBef>
                <a:spcPct val="20000"/>
              </a:spcBef>
              <a:buClr>
                <a:schemeClr val="tx1"/>
              </a:buClr>
              <a:buSzPct val="75000"/>
              <a:buFont typeface="Wingdings" panose="05000000000000000000" pitchFamily="2" charset="2"/>
              <a:buChar char="l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SzPct val="75000"/>
              <a:buChar char="–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tx1"/>
              </a:buClr>
              <a:buSzPct val="75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1"/>
              </a:buClr>
              <a:buSzPct val="80000"/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tx1"/>
              </a:buClr>
              <a:buSzPct val="65000"/>
              <a:buFont typeface="Wingdings" panose="05000000000000000000" pitchFamily="2" charset="2"/>
              <a:buChar char="l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65000"/>
              <a:buFont typeface="Wingdings" panose="05000000000000000000" pitchFamily="2" charset="2"/>
              <a:buChar char="l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65000"/>
              <a:buFont typeface="Wingdings" panose="05000000000000000000" pitchFamily="2" charset="2"/>
              <a:buChar char="l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65000"/>
              <a:buFont typeface="Wingdings" panose="05000000000000000000" pitchFamily="2" charset="2"/>
              <a:buChar char="l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65000"/>
              <a:buFont typeface="Wingdings" panose="05000000000000000000" pitchFamily="2" charset="2"/>
              <a:buChar char="l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fld id="{48F68BEC-12DD-41BA-B20E-7364577FE2D3}" type="slidenum">
              <a:rPr lang="en-US" altLang="en-US" sz="2600" smtClean="0"/>
              <a:pPr>
                <a:spcBef>
                  <a:spcPct val="0"/>
                </a:spcBef>
                <a:buClrTx/>
                <a:buSzTx/>
                <a:buFontTx/>
                <a:buNone/>
              </a:pPr>
              <a:t>20</a:t>
            </a:fld>
            <a:endParaRPr lang="en-US" altLang="en-US" sz="2600"/>
          </a:p>
        </p:txBody>
      </p:sp>
      <p:sp>
        <p:nvSpPr>
          <p:cNvPr id="45060" name="AutoShap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References</a:t>
            </a:r>
          </a:p>
        </p:txBody>
      </p:sp>
      <p:sp>
        <p:nvSpPr>
          <p:cNvPr id="4506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J.R. Hanly &amp; E.B. Koffman, </a:t>
            </a:r>
            <a:r>
              <a:rPr lang="en-US" altLang="en-US" i="1"/>
              <a:t>Problem Solving and Program Design in C (8</a:t>
            </a:r>
            <a:r>
              <a:rPr lang="en-US" altLang="en-US" i="1" baseline="30000"/>
              <a:t>th</a:t>
            </a:r>
            <a:r>
              <a:rPr lang="en-US" altLang="en-US" i="1"/>
              <a:t> Ed.)</a:t>
            </a:r>
            <a:r>
              <a:rPr lang="en-US" altLang="en-US"/>
              <a:t>, Addison-Wesley, 2016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Date Placeholder 3"/>
          <p:cNvSpPr>
            <a:spLocks noGrp="1"/>
          </p:cNvSpPr>
          <p:nvPr>
            <p:ph type="dt" sz="quarter" idx="10"/>
          </p:nvPr>
        </p:nvSpPr>
        <p:spPr>
          <a:noFill/>
        </p:spPr>
        <p:txBody>
          <a:bodyPr/>
          <a:lstStyle>
            <a:lvl1pPr>
              <a:spcBef>
                <a:spcPct val="20000"/>
              </a:spcBef>
              <a:buClr>
                <a:schemeClr val="tx1"/>
              </a:buClr>
              <a:buSzPct val="75000"/>
              <a:buFont typeface="Wingdings" panose="05000000000000000000" pitchFamily="2" charset="2"/>
              <a:buChar char="l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SzPct val="75000"/>
              <a:buChar char="–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tx1"/>
              </a:buClr>
              <a:buSzPct val="75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1"/>
              </a:buClr>
              <a:buSzPct val="80000"/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tx1"/>
              </a:buClr>
              <a:buSzPct val="65000"/>
              <a:buFont typeface="Wingdings" panose="05000000000000000000" pitchFamily="2" charset="2"/>
              <a:buChar char="l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65000"/>
              <a:buFont typeface="Wingdings" panose="05000000000000000000" pitchFamily="2" charset="2"/>
              <a:buChar char="l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65000"/>
              <a:buFont typeface="Wingdings" panose="05000000000000000000" pitchFamily="2" charset="2"/>
              <a:buChar char="l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65000"/>
              <a:buFont typeface="Wingdings" panose="05000000000000000000" pitchFamily="2" charset="2"/>
              <a:buChar char="l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65000"/>
              <a:buFont typeface="Wingdings" panose="05000000000000000000" pitchFamily="2" charset="2"/>
              <a:buChar char="l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400"/>
              <a:t>C. Hundhausen, A. O’Fallon</a:t>
            </a:r>
          </a:p>
        </p:txBody>
      </p:sp>
      <p:sp>
        <p:nvSpPr>
          <p:cNvPr id="47107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spcBef>
                <a:spcPct val="20000"/>
              </a:spcBef>
              <a:buClr>
                <a:schemeClr val="tx1"/>
              </a:buClr>
              <a:buSzPct val="75000"/>
              <a:buFont typeface="Wingdings" panose="05000000000000000000" pitchFamily="2" charset="2"/>
              <a:buChar char="l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SzPct val="75000"/>
              <a:buChar char="–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tx1"/>
              </a:buClr>
              <a:buSzPct val="75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1"/>
              </a:buClr>
              <a:buSzPct val="80000"/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tx1"/>
              </a:buClr>
              <a:buSzPct val="65000"/>
              <a:buFont typeface="Wingdings" panose="05000000000000000000" pitchFamily="2" charset="2"/>
              <a:buChar char="l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65000"/>
              <a:buFont typeface="Wingdings" panose="05000000000000000000" pitchFamily="2" charset="2"/>
              <a:buChar char="l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65000"/>
              <a:buFont typeface="Wingdings" panose="05000000000000000000" pitchFamily="2" charset="2"/>
              <a:buChar char="l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65000"/>
              <a:buFont typeface="Wingdings" panose="05000000000000000000" pitchFamily="2" charset="2"/>
              <a:buChar char="l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65000"/>
              <a:buFont typeface="Wingdings" panose="05000000000000000000" pitchFamily="2" charset="2"/>
              <a:buChar char="l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fld id="{FE13DE17-31AA-48CB-80B2-57C3B744300D}" type="slidenum">
              <a:rPr lang="en-US" altLang="en-US" sz="2600" smtClean="0"/>
              <a:pPr>
                <a:spcBef>
                  <a:spcPct val="0"/>
                </a:spcBef>
                <a:buClrTx/>
                <a:buSzTx/>
                <a:buFontTx/>
                <a:buNone/>
              </a:pPr>
              <a:t>21</a:t>
            </a:fld>
            <a:endParaRPr lang="en-US" altLang="en-US" sz="2600"/>
          </a:p>
        </p:txBody>
      </p:sp>
      <p:sp>
        <p:nvSpPr>
          <p:cNvPr id="47108" name="AutoShap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Collaborators</a:t>
            </a:r>
          </a:p>
        </p:txBody>
      </p:sp>
      <p:sp>
        <p:nvSpPr>
          <p:cNvPr id="4710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US" altLang="en-US">
                <a:hlinkClick r:id="rId3"/>
              </a:rPr>
              <a:t>Chris Hundhausen</a:t>
            </a:r>
            <a:endParaRPr lang="en-US" altLang="en-US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Custom Design">
  <a:themeElements>
    <a:clrScheme name="Custom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Custom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Custom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ustom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ustom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ustom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ustom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ustom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ustom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ustom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ustom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ustom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ustom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ustom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ustom Design 13">
        <a:dk1>
          <a:srgbClr val="990033"/>
        </a:dk1>
        <a:lt1>
          <a:srgbClr val="FFFFFF"/>
        </a:lt1>
        <a:dk2>
          <a:srgbClr val="990033"/>
        </a:dk2>
        <a:lt2>
          <a:srgbClr val="666699"/>
        </a:lt2>
        <a:accent1>
          <a:srgbClr val="33CCCC"/>
        </a:accent1>
        <a:accent2>
          <a:srgbClr val="99CC99"/>
        </a:accent2>
        <a:accent3>
          <a:srgbClr val="FFFFFF"/>
        </a:accent3>
        <a:accent4>
          <a:srgbClr val="82002A"/>
        </a:accent4>
        <a:accent5>
          <a:srgbClr val="ADE2E2"/>
        </a:accent5>
        <a:accent6>
          <a:srgbClr val="8AB98A"/>
        </a:accent6>
        <a:hlink>
          <a:srgbClr val="003366"/>
        </a:hlink>
        <a:folHlink>
          <a:srgbClr val="CC99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ustom Design 14">
        <a:dk1>
          <a:srgbClr val="990033"/>
        </a:dk1>
        <a:lt1>
          <a:srgbClr val="FFFFFF"/>
        </a:lt1>
        <a:dk2>
          <a:srgbClr val="990033"/>
        </a:dk2>
        <a:lt2>
          <a:srgbClr val="666699"/>
        </a:lt2>
        <a:accent1>
          <a:srgbClr val="33CCCC"/>
        </a:accent1>
        <a:accent2>
          <a:srgbClr val="DDDDDD"/>
        </a:accent2>
        <a:accent3>
          <a:srgbClr val="FFFFFF"/>
        </a:accent3>
        <a:accent4>
          <a:srgbClr val="82002A"/>
        </a:accent4>
        <a:accent5>
          <a:srgbClr val="ADE2E2"/>
        </a:accent5>
        <a:accent6>
          <a:srgbClr val="C8C8C8"/>
        </a:accent6>
        <a:hlink>
          <a:srgbClr val="003366"/>
        </a:hlink>
        <a:folHlink>
          <a:srgbClr val="CC99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ustom Design 15">
        <a:dk1>
          <a:srgbClr val="990033"/>
        </a:dk1>
        <a:lt1>
          <a:srgbClr val="FFFFFF"/>
        </a:lt1>
        <a:dk2>
          <a:srgbClr val="990033"/>
        </a:dk2>
        <a:lt2>
          <a:srgbClr val="666699"/>
        </a:lt2>
        <a:accent1>
          <a:srgbClr val="33CCCC"/>
        </a:accent1>
        <a:accent2>
          <a:srgbClr val="DDDDDD"/>
        </a:accent2>
        <a:accent3>
          <a:srgbClr val="FFFFFF"/>
        </a:accent3>
        <a:accent4>
          <a:srgbClr val="82002A"/>
        </a:accent4>
        <a:accent5>
          <a:srgbClr val="ADE2E2"/>
        </a:accent5>
        <a:accent6>
          <a:srgbClr val="C8C8C8"/>
        </a:accent6>
        <a:hlink>
          <a:srgbClr val="990033"/>
        </a:hlink>
        <a:folHlink>
          <a:srgbClr val="CC99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ustom Design 16">
        <a:dk1>
          <a:srgbClr val="A50021"/>
        </a:dk1>
        <a:lt1>
          <a:srgbClr val="FFFFFF"/>
        </a:lt1>
        <a:dk2>
          <a:srgbClr val="990033"/>
        </a:dk2>
        <a:lt2>
          <a:srgbClr val="666699"/>
        </a:lt2>
        <a:accent1>
          <a:srgbClr val="33CCCC"/>
        </a:accent1>
        <a:accent2>
          <a:srgbClr val="DDDDDD"/>
        </a:accent2>
        <a:accent3>
          <a:srgbClr val="FFFFFF"/>
        </a:accent3>
        <a:accent4>
          <a:srgbClr val="8C001B"/>
        </a:accent4>
        <a:accent5>
          <a:srgbClr val="ADE2E2"/>
        </a:accent5>
        <a:accent6>
          <a:srgbClr val="C8C8C8"/>
        </a:accent6>
        <a:hlink>
          <a:srgbClr val="990033"/>
        </a:hlink>
        <a:folHlink>
          <a:srgbClr val="CC99FF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Capsules">
  <a:themeElements>
    <a:clrScheme name="Capsules 13">
      <a:dk1>
        <a:srgbClr val="8A002E"/>
      </a:dk1>
      <a:lt1>
        <a:srgbClr val="FFFFFF"/>
      </a:lt1>
      <a:dk2>
        <a:srgbClr val="960032"/>
      </a:dk2>
      <a:lt2>
        <a:srgbClr val="666699"/>
      </a:lt2>
      <a:accent1>
        <a:srgbClr val="33CCCC"/>
      </a:accent1>
      <a:accent2>
        <a:srgbClr val="DDDDDD"/>
      </a:accent2>
      <a:accent3>
        <a:srgbClr val="FFFFFF"/>
      </a:accent3>
      <a:accent4>
        <a:srgbClr val="750026"/>
      </a:accent4>
      <a:accent5>
        <a:srgbClr val="ADE2E2"/>
      </a:accent5>
      <a:accent6>
        <a:srgbClr val="C8C8C8"/>
      </a:accent6>
      <a:hlink>
        <a:srgbClr val="86002D"/>
      </a:hlink>
      <a:folHlink>
        <a:srgbClr val="CC99FF"/>
      </a:folHlink>
    </a:clrScheme>
    <a:fontScheme name="Capsules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Capsules 1">
        <a:dk1>
          <a:srgbClr val="003366"/>
        </a:dk1>
        <a:lt1>
          <a:srgbClr val="FFFFFF"/>
        </a:lt1>
        <a:dk2>
          <a:srgbClr val="006666"/>
        </a:dk2>
        <a:lt2>
          <a:srgbClr val="666699"/>
        </a:lt2>
        <a:accent1>
          <a:srgbClr val="33CCCC"/>
        </a:accent1>
        <a:accent2>
          <a:srgbClr val="99CC99"/>
        </a:accent2>
        <a:accent3>
          <a:srgbClr val="FFFFFF"/>
        </a:accent3>
        <a:accent4>
          <a:srgbClr val="002A56"/>
        </a:accent4>
        <a:accent5>
          <a:srgbClr val="ADE2E2"/>
        </a:accent5>
        <a:accent6>
          <a:srgbClr val="8AB98A"/>
        </a:accent6>
        <a:hlink>
          <a:srgbClr val="003366"/>
        </a:hlink>
        <a:folHlink>
          <a:srgbClr val="CC99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apsules 2">
        <a:dk1>
          <a:srgbClr val="000000"/>
        </a:dk1>
        <a:lt1>
          <a:srgbClr val="FFFFFF"/>
        </a:lt1>
        <a:dk2>
          <a:srgbClr val="000000"/>
        </a:dk2>
        <a:lt2>
          <a:srgbClr val="808000"/>
        </a:lt2>
        <a:accent1>
          <a:srgbClr val="FFCC99"/>
        </a:accent1>
        <a:accent2>
          <a:srgbClr val="99CC00"/>
        </a:accent2>
        <a:accent3>
          <a:srgbClr val="FFFFFF"/>
        </a:accent3>
        <a:accent4>
          <a:srgbClr val="000000"/>
        </a:accent4>
        <a:accent5>
          <a:srgbClr val="FFE2CA"/>
        </a:accent5>
        <a:accent6>
          <a:srgbClr val="8AB900"/>
        </a:accent6>
        <a:hlink>
          <a:srgbClr val="336600"/>
        </a:hlink>
        <a:folHlink>
          <a:srgbClr val="FF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apsules 3">
        <a:dk1>
          <a:srgbClr val="006699"/>
        </a:dk1>
        <a:lt1>
          <a:srgbClr val="FFFFFF"/>
        </a:lt1>
        <a:dk2>
          <a:srgbClr val="6699FF"/>
        </a:dk2>
        <a:lt2>
          <a:srgbClr val="FFFFFF"/>
        </a:lt2>
        <a:accent1>
          <a:srgbClr val="33CCCC"/>
        </a:accent1>
        <a:accent2>
          <a:srgbClr val="006699"/>
        </a:accent2>
        <a:accent3>
          <a:srgbClr val="B8CAFF"/>
        </a:accent3>
        <a:accent4>
          <a:srgbClr val="DADADA"/>
        </a:accent4>
        <a:accent5>
          <a:srgbClr val="ADE2E2"/>
        </a:accent5>
        <a:accent6>
          <a:srgbClr val="005C8A"/>
        </a:accent6>
        <a:hlink>
          <a:srgbClr val="99CC00"/>
        </a:hlink>
        <a:folHlink>
          <a:srgbClr val="FFFFCC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apsules 4">
        <a:dk1>
          <a:srgbClr val="000000"/>
        </a:dk1>
        <a:lt1>
          <a:srgbClr val="FFFFFF"/>
        </a:lt1>
        <a:dk2>
          <a:srgbClr val="9900CC"/>
        </a:dk2>
        <a:lt2>
          <a:srgbClr val="006600"/>
        </a:lt2>
        <a:accent1>
          <a:srgbClr val="33CC33"/>
        </a:accent1>
        <a:accent2>
          <a:srgbClr val="FFCC66"/>
        </a:accent2>
        <a:accent3>
          <a:srgbClr val="FFFFFF"/>
        </a:accent3>
        <a:accent4>
          <a:srgbClr val="000000"/>
        </a:accent4>
        <a:accent5>
          <a:srgbClr val="ADE2AD"/>
        </a:accent5>
        <a:accent6>
          <a:srgbClr val="E7B95C"/>
        </a:accent6>
        <a:hlink>
          <a:srgbClr val="0033CC"/>
        </a:hlink>
        <a:folHlink>
          <a:srgbClr val="CC00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apsules 5">
        <a:dk1>
          <a:srgbClr val="000066"/>
        </a:dk1>
        <a:lt1>
          <a:srgbClr val="FFFFFF"/>
        </a:lt1>
        <a:dk2>
          <a:srgbClr val="336699"/>
        </a:dk2>
        <a:lt2>
          <a:srgbClr val="FFFFEB"/>
        </a:lt2>
        <a:accent1>
          <a:srgbClr val="99CCFF"/>
        </a:accent1>
        <a:accent2>
          <a:srgbClr val="9999FF"/>
        </a:accent2>
        <a:accent3>
          <a:srgbClr val="ADB8CA"/>
        </a:accent3>
        <a:accent4>
          <a:srgbClr val="DADADA"/>
        </a:accent4>
        <a:accent5>
          <a:srgbClr val="CAE2FF"/>
        </a:accent5>
        <a:accent6>
          <a:srgbClr val="8A8AE7"/>
        </a:accent6>
        <a:hlink>
          <a:srgbClr val="CCCCFF"/>
        </a:hlink>
        <a:folHlink>
          <a:srgbClr val="C68D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apsules 6">
        <a:dk1>
          <a:srgbClr val="808000"/>
        </a:dk1>
        <a:lt1>
          <a:srgbClr val="FFFFFF"/>
        </a:lt1>
        <a:dk2>
          <a:srgbClr val="006666"/>
        </a:dk2>
        <a:lt2>
          <a:srgbClr val="FFFFFF"/>
        </a:lt2>
        <a:accent1>
          <a:srgbClr val="FFCC66"/>
        </a:accent1>
        <a:accent2>
          <a:srgbClr val="00ACA8"/>
        </a:accent2>
        <a:accent3>
          <a:srgbClr val="AAB8B8"/>
        </a:accent3>
        <a:accent4>
          <a:srgbClr val="DADADA"/>
        </a:accent4>
        <a:accent5>
          <a:srgbClr val="FFE2B8"/>
        </a:accent5>
        <a:accent6>
          <a:srgbClr val="009B98"/>
        </a:accent6>
        <a:hlink>
          <a:srgbClr val="CCCC00"/>
        </a:hlink>
        <a:folHlink>
          <a:srgbClr val="33CCCC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apsules 7">
        <a:dk1>
          <a:srgbClr val="FFFFCC"/>
        </a:dk1>
        <a:lt1>
          <a:srgbClr val="FFFFFF"/>
        </a:lt1>
        <a:dk2>
          <a:srgbClr val="660033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B8AAAD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FFCC00"/>
        </a:hlink>
        <a:folHlink>
          <a:srgbClr val="FFCC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apsules 8">
        <a:dk1>
          <a:srgbClr val="FF0000"/>
        </a:dk1>
        <a:lt1>
          <a:srgbClr val="FFFFFF"/>
        </a:lt1>
        <a:dk2>
          <a:srgbClr val="000000"/>
        </a:dk2>
        <a:lt2>
          <a:srgbClr val="FFFFFF"/>
        </a:lt2>
        <a:accent1>
          <a:srgbClr val="FFCC00"/>
        </a:accent1>
        <a:accent2>
          <a:srgbClr val="CC3300"/>
        </a:accent2>
        <a:accent3>
          <a:srgbClr val="AAAAAA"/>
        </a:accent3>
        <a:accent4>
          <a:srgbClr val="DADADA"/>
        </a:accent4>
        <a:accent5>
          <a:srgbClr val="FFE2AA"/>
        </a:accent5>
        <a:accent6>
          <a:srgbClr val="B92D00"/>
        </a:accent6>
        <a:hlink>
          <a:srgbClr val="FF6600"/>
        </a:hlink>
        <a:folHlink>
          <a:srgbClr val="FF7C8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apsules 9">
        <a:dk1>
          <a:srgbClr val="990033"/>
        </a:dk1>
        <a:lt1>
          <a:srgbClr val="FFFFFF"/>
        </a:lt1>
        <a:dk2>
          <a:srgbClr val="990033"/>
        </a:dk2>
        <a:lt2>
          <a:srgbClr val="666699"/>
        </a:lt2>
        <a:accent1>
          <a:srgbClr val="33CCCC"/>
        </a:accent1>
        <a:accent2>
          <a:srgbClr val="99CC99"/>
        </a:accent2>
        <a:accent3>
          <a:srgbClr val="FFFFFF"/>
        </a:accent3>
        <a:accent4>
          <a:srgbClr val="82002A"/>
        </a:accent4>
        <a:accent5>
          <a:srgbClr val="ADE2E2"/>
        </a:accent5>
        <a:accent6>
          <a:srgbClr val="8AB98A"/>
        </a:accent6>
        <a:hlink>
          <a:srgbClr val="003366"/>
        </a:hlink>
        <a:folHlink>
          <a:srgbClr val="CC99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apsules 10">
        <a:dk1>
          <a:srgbClr val="990033"/>
        </a:dk1>
        <a:lt1>
          <a:srgbClr val="FFFFFF"/>
        </a:lt1>
        <a:dk2>
          <a:srgbClr val="990033"/>
        </a:dk2>
        <a:lt2>
          <a:srgbClr val="666699"/>
        </a:lt2>
        <a:accent1>
          <a:srgbClr val="33CCCC"/>
        </a:accent1>
        <a:accent2>
          <a:srgbClr val="DDDDDD"/>
        </a:accent2>
        <a:accent3>
          <a:srgbClr val="FFFFFF"/>
        </a:accent3>
        <a:accent4>
          <a:srgbClr val="82002A"/>
        </a:accent4>
        <a:accent5>
          <a:srgbClr val="ADE2E2"/>
        </a:accent5>
        <a:accent6>
          <a:srgbClr val="C8C8C8"/>
        </a:accent6>
        <a:hlink>
          <a:srgbClr val="003366"/>
        </a:hlink>
        <a:folHlink>
          <a:srgbClr val="CC99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apsules 11">
        <a:dk1>
          <a:srgbClr val="990033"/>
        </a:dk1>
        <a:lt1>
          <a:srgbClr val="FFFFFF"/>
        </a:lt1>
        <a:dk2>
          <a:srgbClr val="990033"/>
        </a:dk2>
        <a:lt2>
          <a:srgbClr val="666699"/>
        </a:lt2>
        <a:accent1>
          <a:srgbClr val="33CCCC"/>
        </a:accent1>
        <a:accent2>
          <a:srgbClr val="DDDDDD"/>
        </a:accent2>
        <a:accent3>
          <a:srgbClr val="FFFFFF"/>
        </a:accent3>
        <a:accent4>
          <a:srgbClr val="82002A"/>
        </a:accent4>
        <a:accent5>
          <a:srgbClr val="ADE2E2"/>
        </a:accent5>
        <a:accent6>
          <a:srgbClr val="C8C8C8"/>
        </a:accent6>
        <a:hlink>
          <a:srgbClr val="990033"/>
        </a:hlink>
        <a:folHlink>
          <a:srgbClr val="CC99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apsules 12">
        <a:dk1>
          <a:srgbClr val="A50021"/>
        </a:dk1>
        <a:lt1>
          <a:srgbClr val="FFFFFF"/>
        </a:lt1>
        <a:dk2>
          <a:srgbClr val="990033"/>
        </a:dk2>
        <a:lt2>
          <a:srgbClr val="666699"/>
        </a:lt2>
        <a:accent1>
          <a:srgbClr val="33CCCC"/>
        </a:accent1>
        <a:accent2>
          <a:srgbClr val="DDDDDD"/>
        </a:accent2>
        <a:accent3>
          <a:srgbClr val="FFFFFF"/>
        </a:accent3>
        <a:accent4>
          <a:srgbClr val="8C001B"/>
        </a:accent4>
        <a:accent5>
          <a:srgbClr val="ADE2E2"/>
        </a:accent5>
        <a:accent6>
          <a:srgbClr val="C8C8C8"/>
        </a:accent6>
        <a:hlink>
          <a:srgbClr val="990033"/>
        </a:hlink>
        <a:folHlink>
          <a:srgbClr val="CC99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apsules 13">
        <a:dk1>
          <a:srgbClr val="8A002E"/>
        </a:dk1>
        <a:lt1>
          <a:srgbClr val="FFFFFF"/>
        </a:lt1>
        <a:dk2>
          <a:srgbClr val="960032"/>
        </a:dk2>
        <a:lt2>
          <a:srgbClr val="666699"/>
        </a:lt2>
        <a:accent1>
          <a:srgbClr val="33CCCC"/>
        </a:accent1>
        <a:accent2>
          <a:srgbClr val="DDDDDD"/>
        </a:accent2>
        <a:accent3>
          <a:srgbClr val="FFFFFF"/>
        </a:accent3>
        <a:accent4>
          <a:srgbClr val="750026"/>
        </a:accent4>
        <a:accent5>
          <a:srgbClr val="ADE2E2"/>
        </a:accent5>
        <a:accent6>
          <a:srgbClr val="C8C8C8"/>
        </a:accent6>
        <a:hlink>
          <a:srgbClr val="86002D"/>
        </a:hlink>
        <a:folHlink>
          <a:srgbClr val="CC99FF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Studio</Template>
  <TotalTime>3929</TotalTime>
  <Words>2134</Words>
  <Application>Microsoft Office PowerPoint</Application>
  <PresentationFormat>On-screen Show (4:3)</PresentationFormat>
  <Paragraphs>300</Paragraphs>
  <Slides>21</Slides>
  <Notes>21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21</vt:i4>
      </vt:variant>
    </vt:vector>
  </HeadingPairs>
  <TitlesOfParts>
    <vt:vector size="27" baseType="lpstr">
      <vt:lpstr>Arial</vt:lpstr>
      <vt:lpstr>Courier New</vt:lpstr>
      <vt:lpstr>Times New Roman</vt:lpstr>
      <vt:lpstr>Wingdings</vt:lpstr>
      <vt:lpstr>Custom Design</vt:lpstr>
      <vt:lpstr>Capsules</vt:lpstr>
      <vt:lpstr>(3-2) File Processing with Functions</vt:lpstr>
      <vt:lpstr>Why Files?</vt:lpstr>
      <vt:lpstr>Files and Streams in C (1)</vt:lpstr>
      <vt:lpstr>Files and Streams in C (2)</vt:lpstr>
      <vt:lpstr>How to Get Started with Files in C?</vt:lpstr>
      <vt:lpstr>File Processing Algorithm</vt:lpstr>
      <vt:lpstr>File Functions in C</vt:lpstr>
      <vt:lpstr>Problem Solving Example Revisited (1)</vt:lpstr>
      <vt:lpstr>Problem Solving Example (2)</vt:lpstr>
      <vt:lpstr>Problem Solving Example (3)</vt:lpstr>
      <vt:lpstr>Problem Solving Example (4)</vt:lpstr>
      <vt:lpstr>Problem Solving Example (5)</vt:lpstr>
      <vt:lpstr>Problem Solving Example (6)</vt:lpstr>
      <vt:lpstr>Problem Solving Example (7)</vt:lpstr>
      <vt:lpstr>Problem Solving Example (8)</vt:lpstr>
      <vt:lpstr>Problem Solving Example (9)</vt:lpstr>
      <vt:lpstr>Problem Solving Example (10)</vt:lpstr>
      <vt:lpstr>Problem Solving Example (11)</vt:lpstr>
      <vt:lpstr>Closing Thoughts on Files</vt:lpstr>
      <vt:lpstr>References</vt:lpstr>
      <vt:lpstr>Collaborators</vt:lpstr>
    </vt:vector>
  </TitlesOfParts>
  <Company>Washington State University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(3-3) File Processing with Functions</dc:title>
  <dc:creator>C. Hundhause, A. O'Fallon</dc:creator>
  <cp:lastModifiedBy>O'Fallon, Andrew Steven</cp:lastModifiedBy>
  <cp:revision>285</cp:revision>
  <dcterms:created xsi:type="dcterms:W3CDTF">2004-08-17T18:03:10Z</dcterms:created>
  <dcterms:modified xsi:type="dcterms:W3CDTF">2026-09-08T21:08:16Z</dcterms:modified>
</cp:coreProperties>
</file>