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1"/>
    <p:sldMasterId id="2147483654" r:id="rId2"/>
  </p:sldMasterIdLst>
  <p:notesMasterIdLst>
    <p:notesMasterId r:id="rId15"/>
  </p:notesMasterIdLst>
  <p:handoutMasterIdLst>
    <p:handoutMasterId r:id="rId16"/>
  </p:handoutMasterIdLst>
  <p:sldIdLst>
    <p:sldId id="256" r:id="rId3"/>
    <p:sldId id="350" r:id="rId4"/>
    <p:sldId id="351" r:id="rId5"/>
    <p:sldId id="342" r:id="rId6"/>
    <p:sldId id="343" r:id="rId7"/>
    <p:sldId id="344" r:id="rId8"/>
    <p:sldId id="345" r:id="rId9"/>
    <p:sldId id="346" r:id="rId10"/>
    <p:sldId id="347" r:id="rId11"/>
    <p:sldId id="348" r:id="rId12"/>
    <p:sldId id="326" r:id="rId13"/>
    <p:sldId id="349" r:id="rId1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DDDD"/>
    <a:srgbClr val="5E242F"/>
    <a:srgbClr val="EAEAEA"/>
    <a:srgbClr val="C26073"/>
    <a:srgbClr val="7B25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599" autoAdjust="0"/>
  </p:normalViewPr>
  <p:slideViewPr>
    <p:cSldViewPr>
      <p:cViewPr varScale="1">
        <p:scale>
          <a:sx n="68" d="100"/>
          <a:sy n="68" d="100"/>
        </p:scale>
        <p:origin x="1226" y="31"/>
      </p:cViewPr>
      <p:guideLst>
        <p:guide orient="horz" pos="2160"/>
        <p:guide pos="2880"/>
      </p:guideLst>
    </p:cSldViewPr>
  </p:slideViewPr>
  <p:notesTextViewPr>
    <p:cViewPr>
      <p:scale>
        <a:sx n="100" d="100"/>
        <a:sy n="100" d="100"/>
      </p:scale>
      <p:origin x="0" y="0"/>
    </p:cViewPr>
  </p:notesTextViewPr>
  <p:notesViewPr>
    <p:cSldViewPr>
      <p:cViewPr varScale="1">
        <p:scale>
          <a:sx n="93" d="100"/>
          <a:sy n="93" d="100"/>
        </p:scale>
        <p:origin x="-91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3315"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3316"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r>
              <a:rPr lang="en-US"/>
              <a:t>C. Hundhausen, A. O’Fallon</a:t>
            </a:r>
          </a:p>
        </p:txBody>
      </p:sp>
      <p:sp>
        <p:nvSpPr>
          <p:cNvPr id="13317"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75E62000-930C-4714-AE66-B3CB620C9592}" type="slidenum">
              <a:rPr lang="en-US" altLang="en-US"/>
              <a:pPr/>
              <a:t>‹#›</a:t>
            </a:fld>
            <a:endParaRPr lang="en-US" altLang="en-US"/>
          </a:p>
        </p:txBody>
      </p:sp>
    </p:spTree>
    <p:extLst>
      <p:ext uri="{BB962C8B-B14F-4D97-AF65-F5344CB8AC3E}">
        <p14:creationId xmlns:p14="http://schemas.microsoft.com/office/powerpoint/2010/main" val="21818392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126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86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26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r>
              <a:rPr lang="en-US"/>
              <a:t>C. Hundhausen, A. O’Fallon</a:t>
            </a:r>
          </a:p>
        </p:txBody>
      </p:sp>
      <p:sp>
        <p:nvSpPr>
          <p:cNvPr id="1127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6F8143FA-50A2-4404-95E8-0A7B7C5A7B55}" type="slidenum">
              <a:rPr lang="en-US" altLang="en-US"/>
              <a:pPr/>
              <a:t>‹#›</a:t>
            </a:fld>
            <a:endParaRPr lang="en-US" altLang="en-US"/>
          </a:p>
        </p:txBody>
      </p:sp>
    </p:spTree>
    <p:extLst>
      <p:ext uri="{BB962C8B-B14F-4D97-AF65-F5344CB8AC3E}">
        <p14:creationId xmlns:p14="http://schemas.microsoft.com/office/powerpoint/2010/main" val="4234569247"/>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6"/>
          <p:cNvSpPr>
            <a:spLocks noGrp="1" noChangeArrowheads="1"/>
          </p:cNvSpPr>
          <p:nvPr>
            <p:ph type="ftr" sz="quarter" idx="4"/>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C. Hundhausen, A. O’Fallon</a:t>
            </a:r>
          </a:p>
        </p:txBody>
      </p:sp>
      <p:sp>
        <p:nvSpPr>
          <p:cNvPr id="29699"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D4D2EFB-6CC1-45BA-A1AA-F17B3EC8AD49}" type="slidenum">
              <a:rPr lang="en-US" altLang="en-US"/>
              <a:pPr/>
              <a:t>1</a:t>
            </a:fld>
            <a:endParaRPr lang="en-US" altLang="en-US"/>
          </a:p>
        </p:txBody>
      </p:sp>
      <p:sp>
        <p:nvSpPr>
          <p:cNvPr id="29700" name="Rectangle 2"/>
          <p:cNvSpPr>
            <a:spLocks noGrp="1" noRot="1" noChangeAspect="1" noChangeArrowheads="1" noTextEdit="1"/>
          </p:cNvSpPr>
          <p:nvPr>
            <p:ph type="sldImg"/>
          </p:nvPr>
        </p:nvSpPr>
        <p:spPr>
          <a:ln/>
        </p:spPr>
      </p:sp>
      <p:sp>
        <p:nvSpPr>
          <p:cNvPr id="29701" name="Rectangle 3"/>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4415843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6"/>
          <p:cNvSpPr>
            <a:spLocks noGrp="1" noChangeArrowheads="1"/>
          </p:cNvSpPr>
          <p:nvPr>
            <p:ph type="ftr" sz="quarter" idx="4"/>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C. Hundhausen, A. O’Fallon</a:t>
            </a:r>
          </a:p>
        </p:txBody>
      </p:sp>
      <p:sp>
        <p:nvSpPr>
          <p:cNvPr id="51203"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E235108-2427-420C-801D-9E342ABAF807}" type="slidenum">
              <a:rPr lang="en-US" altLang="en-US"/>
              <a:pPr/>
              <a:t>10</a:t>
            </a:fld>
            <a:endParaRPr lang="en-US" altLang="en-US"/>
          </a:p>
        </p:txBody>
      </p:sp>
      <p:sp>
        <p:nvSpPr>
          <p:cNvPr id="51204" name="Rectangle 2"/>
          <p:cNvSpPr>
            <a:spLocks noGrp="1" noRot="1" noChangeAspect="1" noChangeArrowheads="1" noTextEdit="1"/>
          </p:cNvSpPr>
          <p:nvPr>
            <p:ph type="sldImg"/>
          </p:nvPr>
        </p:nvSpPr>
        <p:spPr>
          <a:xfrm>
            <a:off x="1044575" y="-66675"/>
            <a:ext cx="4554538" cy="3416300"/>
          </a:xfrm>
          <a:ln/>
        </p:spPr>
      </p:sp>
      <p:sp>
        <p:nvSpPr>
          <p:cNvPr id="51205" name="Rectangle 3"/>
          <p:cNvSpPr>
            <a:spLocks noGrp="1" noChangeArrowheads="1"/>
          </p:cNvSpPr>
          <p:nvPr>
            <p:ph type="body" idx="1"/>
          </p:nvPr>
        </p:nvSpPr>
        <p:spPr>
          <a:xfrm>
            <a:off x="565150" y="2789238"/>
            <a:ext cx="5738813" cy="5803900"/>
          </a:xfrm>
          <a:noFill/>
        </p:spPr>
        <p:txBody>
          <a:bodyPr/>
          <a:lstStyle/>
          <a:p>
            <a:pPr defTabSz="895350"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008637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6"/>
          <p:cNvSpPr>
            <a:spLocks noGrp="1" noChangeArrowheads="1"/>
          </p:cNvSpPr>
          <p:nvPr>
            <p:ph type="ftr" sz="quarter" idx="4"/>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C. Hundhausen, A. O’Fallon</a:t>
            </a:r>
          </a:p>
        </p:txBody>
      </p:sp>
      <p:sp>
        <p:nvSpPr>
          <p:cNvPr id="52227"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6A56361-7CC6-43D8-B0CE-3A90529B7D13}" type="slidenum">
              <a:rPr lang="en-US" altLang="en-US"/>
              <a:pPr/>
              <a:t>11</a:t>
            </a:fld>
            <a:endParaRPr lang="en-US" altLang="en-US"/>
          </a:p>
        </p:txBody>
      </p:sp>
      <p:sp>
        <p:nvSpPr>
          <p:cNvPr id="52228" name="Rectangle 2"/>
          <p:cNvSpPr>
            <a:spLocks noGrp="1" noRot="1" noChangeAspect="1" noChangeArrowheads="1" noTextEdit="1"/>
          </p:cNvSpPr>
          <p:nvPr>
            <p:ph type="sldImg"/>
          </p:nvPr>
        </p:nvSpPr>
        <p:spPr>
          <a:ln/>
        </p:spPr>
      </p:sp>
      <p:sp>
        <p:nvSpPr>
          <p:cNvPr id="52229" name="Rectangle 3"/>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7420530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6"/>
          <p:cNvSpPr>
            <a:spLocks noGrp="1" noChangeArrowheads="1"/>
          </p:cNvSpPr>
          <p:nvPr>
            <p:ph type="ftr" sz="quarter" idx="4"/>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C. Hundhausen, A. O’Fallon</a:t>
            </a:r>
          </a:p>
        </p:txBody>
      </p:sp>
      <p:sp>
        <p:nvSpPr>
          <p:cNvPr id="53251"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FB6807C-6C92-4E7F-AEC8-FB7A1C3C3219}" type="slidenum">
              <a:rPr lang="en-US" altLang="en-US"/>
              <a:pPr/>
              <a:t>12</a:t>
            </a:fld>
            <a:endParaRPr lang="en-US" altLang="en-US"/>
          </a:p>
        </p:txBody>
      </p:sp>
      <p:sp>
        <p:nvSpPr>
          <p:cNvPr id="53252" name="Rectangle 2"/>
          <p:cNvSpPr>
            <a:spLocks noGrp="1" noRot="1" noChangeAspect="1" noChangeArrowheads="1" noTextEdit="1"/>
          </p:cNvSpPr>
          <p:nvPr>
            <p:ph type="sldImg"/>
          </p:nvPr>
        </p:nvSpPr>
        <p:spPr>
          <a:ln/>
        </p:spPr>
      </p:sp>
      <p:sp>
        <p:nvSpPr>
          <p:cNvPr id="53253" name="Rectangle 3"/>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2054519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6"/>
          <p:cNvSpPr>
            <a:spLocks noGrp="1" noChangeArrowheads="1"/>
          </p:cNvSpPr>
          <p:nvPr>
            <p:ph type="ftr" sz="quarter" idx="4"/>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C. Hundhausen, A. O’Fallon</a:t>
            </a:r>
          </a:p>
        </p:txBody>
      </p:sp>
      <p:sp>
        <p:nvSpPr>
          <p:cNvPr id="23555"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B135C78-8399-442F-95CE-079D5F420AF1}" type="slidenum">
              <a:rPr lang="en-US" altLang="en-US" smtClean="0"/>
              <a:pPr/>
              <a:t>2</a:t>
            </a:fld>
            <a:endParaRPr lang="en-US" altLang="en-US"/>
          </a:p>
        </p:txBody>
      </p:sp>
      <p:sp>
        <p:nvSpPr>
          <p:cNvPr id="23556" name="Rectangle 2"/>
          <p:cNvSpPr>
            <a:spLocks noGrp="1" noRot="1" noChangeAspect="1" noChangeArrowheads="1" noTextEdit="1"/>
          </p:cNvSpPr>
          <p:nvPr>
            <p:ph type="sldImg"/>
          </p:nvPr>
        </p:nvSpPr>
        <p:spPr>
          <a:xfrm>
            <a:off x="1044575" y="-66675"/>
            <a:ext cx="4554538" cy="3416300"/>
          </a:xfrm>
          <a:ln/>
        </p:spPr>
      </p:sp>
      <p:sp>
        <p:nvSpPr>
          <p:cNvPr id="23557" name="Rectangle 3"/>
          <p:cNvSpPr>
            <a:spLocks noGrp="1" noChangeArrowheads="1"/>
          </p:cNvSpPr>
          <p:nvPr>
            <p:ph type="body" idx="1"/>
          </p:nvPr>
        </p:nvSpPr>
        <p:spPr>
          <a:xfrm>
            <a:off x="565150" y="2789238"/>
            <a:ext cx="5738813" cy="5803900"/>
          </a:xfrm>
          <a:noFill/>
        </p:spPr>
        <p:txBody>
          <a:bodyPr/>
          <a:lstStyle/>
          <a:p>
            <a:pPr defTabSz="895350"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3264331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6"/>
          <p:cNvSpPr>
            <a:spLocks noGrp="1" noChangeArrowheads="1"/>
          </p:cNvSpPr>
          <p:nvPr>
            <p:ph type="ftr" sz="quarter" idx="4"/>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C. Hundhausen, A. O’Fallon</a:t>
            </a:r>
          </a:p>
        </p:txBody>
      </p:sp>
      <p:sp>
        <p:nvSpPr>
          <p:cNvPr id="25603"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E09D011-80A6-4AB0-B551-8817282805B8}" type="slidenum">
              <a:rPr lang="en-US" altLang="en-US" smtClean="0"/>
              <a:pPr/>
              <a:t>3</a:t>
            </a:fld>
            <a:endParaRPr lang="en-US" altLang="en-US"/>
          </a:p>
        </p:txBody>
      </p:sp>
      <p:sp>
        <p:nvSpPr>
          <p:cNvPr id="25604" name="Rectangle 2"/>
          <p:cNvSpPr>
            <a:spLocks noGrp="1" noRot="1" noChangeAspect="1" noChangeArrowheads="1" noTextEdit="1"/>
          </p:cNvSpPr>
          <p:nvPr>
            <p:ph type="sldImg"/>
          </p:nvPr>
        </p:nvSpPr>
        <p:spPr>
          <a:xfrm>
            <a:off x="1044575" y="-66675"/>
            <a:ext cx="4554538" cy="3416300"/>
          </a:xfrm>
          <a:ln/>
        </p:spPr>
      </p:sp>
      <p:sp>
        <p:nvSpPr>
          <p:cNvPr id="25605" name="Rectangle 3"/>
          <p:cNvSpPr>
            <a:spLocks noGrp="1" noChangeArrowheads="1"/>
          </p:cNvSpPr>
          <p:nvPr>
            <p:ph type="body" idx="1"/>
          </p:nvPr>
        </p:nvSpPr>
        <p:spPr>
          <a:xfrm>
            <a:off x="565150" y="2789238"/>
            <a:ext cx="5738813" cy="5803900"/>
          </a:xfrm>
          <a:noFill/>
        </p:spPr>
        <p:txBody>
          <a:bodyPr/>
          <a:lstStyle/>
          <a:p>
            <a:pPr defTabSz="895350"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1659178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6"/>
          <p:cNvSpPr>
            <a:spLocks noGrp="1" noChangeArrowheads="1"/>
          </p:cNvSpPr>
          <p:nvPr>
            <p:ph type="ftr" sz="quarter" idx="4"/>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C. Hundhausen, A. O’Fallon</a:t>
            </a:r>
          </a:p>
        </p:txBody>
      </p:sp>
      <p:sp>
        <p:nvSpPr>
          <p:cNvPr id="45059"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D1329D5-6AC4-48EC-8DFF-25C6032C4998}" type="slidenum">
              <a:rPr lang="en-US" altLang="en-US"/>
              <a:pPr/>
              <a:t>4</a:t>
            </a:fld>
            <a:endParaRPr lang="en-US" altLang="en-US"/>
          </a:p>
        </p:txBody>
      </p:sp>
      <p:sp>
        <p:nvSpPr>
          <p:cNvPr id="45060" name="Rectangle 2"/>
          <p:cNvSpPr>
            <a:spLocks noGrp="1" noRot="1" noChangeAspect="1" noChangeArrowheads="1" noTextEdit="1"/>
          </p:cNvSpPr>
          <p:nvPr>
            <p:ph type="sldImg"/>
          </p:nvPr>
        </p:nvSpPr>
        <p:spPr>
          <a:xfrm>
            <a:off x="1044575" y="-66675"/>
            <a:ext cx="4554538" cy="3416300"/>
          </a:xfrm>
          <a:ln/>
        </p:spPr>
      </p:sp>
      <p:sp>
        <p:nvSpPr>
          <p:cNvPr id="45061" name="Rectangle 3"/>
          <p:cNvSpPr>
            <a:spLocks noGrp="1" noChangeArrowheads="1"/>
          </p:cNvSpPr>
          <p:nvPr>
            <p:ph type="body" idx="1"/>
          </p:nvPr>
        </p:nvSpPr>
        <p:spPr>
          <a:xfrm>
            <a:off x="565150" y="2789238"/>
            <a:ext cx="5738813" cy="5803900"/>
          </a:xfrm>
          <a:noFill/>
        </p:spPr>
        <p:txBody>
          <a:bodyPr/>
          <a:lstStyle/>
          <a:p>
            <a:pPr defTabSz="895350"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727197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6"/>
          <p:cNvSpPr>
            <a:spLocks noGrp="1" noChangeArrowheads="1"/>
          </p:cNvSpPr>
          <p:nvPr>
            <p:ph type="ftr" sz="quarter" idx="4"/>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C. Hundhausen, A. O’Fallon</a:t>
            </a:r>
          </a:p>
        </p:txBody>
      </p:sp>
      <p:sp>
        <p:nvSpPr>
          <p:cNvPr id="46083"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252996C-46D6-47DB-ABB0-A1494F51AE25}" type="slidenum">
              <a:rPr lang="en-US" altLang="en-US"/>
              <a:pPr/>
              <a:t>5</a:t>
            </a:fld>
            <a:endParaRPr lang="en-US" altLang="en-US"/>
          </a:p>
        </p:txBody>
      </p:sp>
      <p:sp>
        <p:nvSpPr>
          <p:cNvPr id="46084" name="Rectangle 2"/>
          <p:cNvSpPr>
            <a:spLocks noGrp="1" noRot="1" noChangeAspect="1" noChangeArrowheads="1" noTextEdit="1"/>
          </p:cNvSpPr>
          <p:nvPr>
            <p:ph type="sldImg"/>
          </p:nvPr>
        </p:nvSpPr>
        <p:spPr>
          <a:xfrm>
            <a:off x="1044575" y="-66675"/>
            <a:ext cx="4554538" cy="3416300"/>
          </a:xfrm>
          <a:ln/>
        </p:spPr>
      </p:sp>
      <p:sp>
        <p:nvSpPr>
          <p:cNvPr id="46085" name="Rectangle 3"/>
          <p:cNvSpPr>
            <a:spLocks noGrp="1" noChangeArrowheads="1"/>
          </p:cNvSpPr>
          <p:nvPr>
            <p:ph type="body" idx="1"/>
          </p:nvPr>
        </p:nvSpPr>
        <p:spPr>
          <a:xfrm>
            <a:off x="565150" y="2789238"/>
            <a:ext cx="5738813" cy="5803900"/>
          </a:xfrm>
          <a:noFill/>
        </p:spPr>
        <p:txBody>
          <a:bodyPr/>
          <a:lstStyle/>
          <a:p>
            <a:pPr defTabSz="895350"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6866282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6"/>
          <p:cNvSpPr>
            <a:spLocks noGrp="1" noChangeArrowheads="1"/>
          </p:cNvSpPr>
          <p:nvPr>
            <p:ph type="ftr" sz="quarter" idx="4"/>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C. Hundhausen, A. O’Fallon</a:t>
            </a:r>
          </a:p>
        </p:txBody>
      </p:sp>
      <p:sp>
        <p:nvSpPr>
          <p:cNvPr id="47107"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87BBCA1-0BC3-44E1-9851-50CB0F19C2CB}" type="slidenum">
              <a:rPr lang="en-US" altLang="en-US"/>
              <a:pPr/>
              <a:t>6</a:t>
            </a:fld>
            <a:endParaRPr lang="en-US" altLang="en-US"/>
          </a:p>
        </p:txBody>
      </p:sp>
      <p:sp>
        <p:nvSpPr>
          <p:cNvPr id="47108" name="Rectangle 2"/>
          <p:cNvSpPr>
            <a:spLocks noGrp="1" noRot="1" noChangeAspect="1" noChangeArrowheads="1" noTextEdit="1"/>
          </p:cNvSpPr>
          <p:nvPr>
            <p:ph type="sldImg"/>
          </p:nvPr>
        </p:nvSpPr>
        <p:spPr>
          <a:xfrm>
            <a:off x="1044575" y="-66675"/>
            <a:ext cx="4554538" cy="3416300"/>
          </a:xfrm>
          <a:ln/>
        </p:spPr>
      </p:sp>
      <p:sp>
        <p:nvSpPr>
          <p:cNvPr id="47109" name="Rectangle 3"/>
          <p:cNvSpPr>
            <a:spLocks noGrp="1" noChangeArrowheads="1"/>
          </p:cNvSpPr>
          <p:nvPr>
            <p:ph type="body" idx="1"/>
          </p:nvPr>
        </p:nvSpPr>
        <p:spPr>
          <a:xfrm>
            <a:off x="565150" y="2789238"/>
            <a:ext cx="5738813" cy="5803900"/>
          </a:xfrm>
          <a:noFill/>
        </p:spPr>
        <p:txBody>
          <a:bodyPr/>
          <a:lstStyle/>
          <a:p>
            <a:pPr defTabSz="895350"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6786568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6"/>
          <p:cNvSpPr>
            <a:spLocks noGrp="1" noChangeArrowheads="1"/>
          </p:cNvSpPr>
          <p:nvPr>
            <p:ph type="ftr" sz="quarter" idx="4"/>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C. Hundhausen, A. O’Fallon</a:t>
            </a:r>
          </a:p>
        </p:txBody>
      </p:sp>
      <p:sp>
        <p:nvSpPr>
          <p:cNvPr id="48131"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45607C0-28EE-41F0-8E83-A72A0F5B642E}" type="slidenum">
              <a:rPr lang="en-US" altLang="en-US"/>
              <a:pPr/>
              <a:t>7</a:t>
            </a:fld>
            <a:endParaRPr lang="en-US" altLang="en-US"/>
          </a:p>
        </p:txBody>
      </p:sp>
      <p:sp>
        <p:nvSpPr>
          <p:cNvPr id="48132" name="Rectangle 2"/>
          <p:cNvSpPr>
            <a:spLocks noGrp="1" noRot="1" noChangeAspect="1" noChangeArrowheads="1" noTextEdit="1"/>
          </p:cNvSpPr>
          <p:nvPr>
            <p:ph type="sldImg"/>
          </p:nvPr>
        </p:nvSpPr>
        <p:spPr>
          <a:xfrm>
            <a:off x="1044575" y="-66675"/>
            <a:ext cx="4554538" cy="3416300"/>
          </a:xfrm>
          <a:ln/>
        </p:spPr>
      </p:sp>
      <p:sp>
        <p:nvSpPr>
          <p:cNvPr id="48133" name="Rectangle 3"/>
          <p:cNvSpPr>
            <a:spLocks noGrp="1" noChangeArrowheads="1"/>
          </p:cNvSpPr>
          <p:nvPr>
            <p:ph type="body" idx="1"/>
          </p:nvPr>
        </p:nvSpPr>
        <p:spPr>
          <a:xfrm>
            <a:off x="565150" y="2789238"/>
            <a:ext cx="5738813" cy="5803900"/>
          </a:xfrm>
          <a:noFill/>
        </p:spPr>
        <p:txBody>
          <a:bodyPr/>
          <a:lstStyle/>
          <a:p>
            <a:pPr defTabSz="895350"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0362940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6"/>
          <p:cNvSpPr>
            <a:spLocks noGrp="1" noChangeArrowheads="1"/>
          </p:cNvSpPr>
          <p:nvPr>
            <p:ph type="ftr" sz="quarter" idx="4"/>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C. Hundhausen, A. O’Fallon</a:t>
            </a:r>
          </a:p>
        </p:txBody>
      </p:sp>
      <p:sp>
        <p:nvSpPr>
          <p:cNvPr id="49155"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2AC88DF-8B39-4FCF-8C28-31B81360790F}" type="slidenum">
              <a:rPr lang="en-US" altLang="en-US"/>
              <a:pPr/>
              <a:t>8</a:t>
            </a:fld>
            <a:endParaRPr lang="en-US" altLang="en-US"/>
          </a:p>
        </p:txBody>
      </p:sp>
      <p:sp>
        <p:nvSpPr>
          <p:cNvPr id="49156" name="Rectangle 2"/>
          <p:cNvSpPr>
            <a:spLocks noGrp="1" noRot="1" noChangeAspect="1" noChangeArrowheads="1" noTextEdit="1"/>
          </p:cNvSpPr>
          <p:nvPr>
            <p:ph type="sldImg"/>
          </p:nvPr>
        </p:nvSpPr>
        <p:spPr>
          <a:xfrm>
            <a:off x="1044575" y="-66675"/>
            <a:ext cx="4554538" cy="3416300"/>
          </a:xfrm>
          <a:ln/>
        </p:spPr>
      </p:sp>
      <p:sp>
        <p:nvSpPr>
          <p:cNvPr id="49157" name="Rectangle 3"/>
          <p:cNvSpPr>
            <a:spLocks noGrp="1" noChangeArrowheads="1"/>
          </p:cNvSpPr>
          <p:nvPr>
            <p:ph type="body" idx="1"/>
          </p:nvPr>
        </p:nvSpPr>
        <p:spPr>
          <a:xfrm>
            <a:off x="565150" y="2789238"/>
            <a:ext cx="5738813" cy="5803900"/>
          </a:xfrm>
          <a:noFill/>
        </p:spPr>
        <p:txBody>
          <a:bodyPr/>
          <a:lstStyle/>
          <a:p>
            <a:pPr defTabSz="895350"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0797815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6"/>
          <p:cNvSpPr>
            <a:spLocks noGrp="1" noChangeArrowheads="1"/>
          </p:cNvSpPr>
          <p:nvPr>
            <p:ph type="ftr" sz="quarter" idx="4"/>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C. Hundhausen, A. O’Fallon</a:t>
            </a:r>
          </a:p>
        </p:txBody>
      </p:sp>
      <p:sp>
        <p:nvSpPr>
          <p:cNvPr id="50179"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58748B5-A3D7-4E48-8DFD-35465E669C05}" type="slidenum">
              <a:rPr lang="en-US" altLang="en-US"/>
              <a:pPr/>
              <a:t>9</a:t>
            </a:fld>
            <a:endParaRPr lang="en-US" altLang="en-US"/>
          </a:p>
        </p:txBody>
      </p:sp>
      <p:sp>
        <p:nvSpPr>
          <p:cNvPr id="50180" name="Rectangle 2"/>
          <p:cNvSpPr>
            <a:spLocks noGrp="1" noRot="1" noChangeAspect="1" noChangeArrowheads="1" noTextEdit="1"/>
          </p:cNvSpPr>
          <p:nvPr>
            <p:ph type="sldImg"/>
          </p:nvPr>
        </p:nvSpPr>
        <p:spPr>
          <a:xfrm>
            <a:off x="1044575" y="-66675"/>
            <a:ext cx="4554538" cy="3416300"/>
          </a:xfrm>
          <a:ln/>
        </p:spPr>
      </p:sp>
      <p:sp>
        <p:nvSpPr>
          <p:cNvPr id="50181" name="Rectangle 3"/>
          <p:cNvSpPr>
            <a:spLocks noGrp="1" noChangeArrowheads="1"/>
          </p:cNvSpPr>
          <p:nvPr>
            <p:ph type="body" idx="1"/>
          </p:nvPr>
        </p:nvSpPr>
        <p:spPr>
          <a:xfrm>
            <a:off x="565150" y="2789238"/>
            <a:ext cx="5738813" cy="5803900"/>
          </a:xfrm>
          <a:noFill/>
        </p:spPr>
        <p:txBody>
          <a:bodyPr/>
          <a:lstStyle/>
          <a:p>
            <a:pPr defTabSz="895350"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091581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43F718C-D26D-49E9-9C35-A7EADEFB31BE}" type="slidenum">
              <a:rPr lang="en-US" altLang="en-US"/>
              <a:pPr/>
              <a:t>‹#›</a:t>
            </a:fld>
            <a:endParaRPr lang="en-US" altLang="en-US"/>
          </a:p>
        </p:txBody>
      </p:sp>
    </p:spTree>
    <p:extLst>
      <p:ext uri="{BB962C8B-B14F-4D97-AF65-F5344CB8AC3E}">
        <p14:creationId xmlns:p14="http://schemas.microsoft.com/office/powerpoint/2010/main" val="2640869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25160AE-67E8-439A-9121-A9F6304BE3BB}" type="slidenum">
              <a:rPr lang="en-US" altLang="en-US"/>
              <a:pPr/>
              <a:t>‹#›</a:t>
            </a:fld>
            <a:endParaRPr lang="en-US" altLang="en-US"/>
          </a:p>
        </p:txBody>
      </p:sp>
    </p:spTree>
    <p:extLst>
      <p:ext uri="{BB962C8B-B14F-4D97-AF65-F5344CB8AC3E}">
        <p14:creationId xmlns:p14="http://schemas.microsoft.com/office/powerpoint/2010/main" val="3798954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EE45D8EA-AAC1-49D9-9608-2F71E53EC807}" type="slidenum">
              <a:rPr lang="en-US" altLang="en-US"/>
              <a:pPr/>
              <a:t>‹#›</a:t>
            </a:fld>
            <a:endParaRPr lang="en-US" altLang="en-US"/>
          </a:p>
        </p:txBody>
      </p:sp>
    </p:spTree>
    <p:extLst>
      <p:ext uri="{BB962C8B-B14F-4D97-AF65-F5344CB8AC3E}">
        <p14:creationId xmlns:p14="http://schemas.microsoft.com/office/powerpoint/2010/main" val="10239393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kumimoji="1" lang="en-US" altLang="en-US" sz="2400">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kumimoji="1" lang="en-US" altLang="en-US" sz="2400">
                <a:latin typeface="Times New Roman"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n-US" altLang="en-US"/>
            </a:p>
          </p:txBody>
        </p:sp>
        <p:sp>
          <p:nvSpPr>
            <p:cNvPr id="9" name="AutoShape 7"/>
            <p:cNvSpPr>
              <a:spLocks noChangeArrowheads="1"/>
            </p:cNvSpPr>
            <p:nvPr/>
          </p:nvSpPr>
          <p:spPr bwMode="auto">
            <a:xfrm>
              <a:off x="5196" y="3080"/>
              <a:ext cx="164" cy="201"/>
            </a:xfrm>
            <a:prstGeom prst="flowChartDelay">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n-US" altLang="en-US"/>
            </a:p>
          </p:txBody>
        </p:sp>
      </p:grpSp>
      <p:sp>
        <p:nvSpPr>
          <p:cNvPr id="114696"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pPr lvl="0"/>
            <a:r>
              <a:rPr lang="en-US" noProof="0"/>
              <a:t>Click to edit Master subtitle style</a:t>
            </a:r>
          </a:p>
        </p:txBody>
      </p:sp>
      <p:sp>
        <p:nvSpPr>
          <p:cNvPr id="114700"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pPr lvl="0"/>
            <a:r>
              <a:rPr lang="en-US" noProof="0"/>
              <a:t>Click to edit Master title style</a:t>
            </a:r>
          </a:p>
        </p:txBody>
      </p:sp>
      <p:sp>
        <p:nvSpPr>
          <p:cNvPr id="10" name="Rectangle 9"/>
          <p:cNvSpPr>
            <a:spLocks noGrp="1" noChangeArrowheads="1"/>
          </p:cNvSpPr>
          <p:nvPr>
            <p:ph type="dt" sz="quarter" idx="10"/>
          </p:nvPr>
        </p:nvSpPr>
        <p:spPr>
          <a:xfrm>
            <a:off x="2438400" y="6248400"/>
            <a:ext cx="2130425" cy="474663"/>
          </a:xfrm>
        </p:spPr>
        <p:txBody>
          <a:bodyPr/>
          <a:lstStyle>
            <a:lvl1pPr algn="r">
              <a:defRPr>
                <a:solidFill>
                  <a:schemeClr val="bg1"/>
                </a:solidFill>
              </a:defRPr>
            </a:lvl1pPr>
          </a:lstStyle>
          <a:p>
            <a:pPr>
              <a:defRPr/>
            </a:pPr>
            <a:endParaRPr lang="en-US"/>
          </a:p>
        </p:txBody>
      </p:sp>
      <p:sp>
        <p:nvSpPr>
          <p:cNvPr id="11" name="Rectangle 10"/>
          <p:cNvSpPr>
            <a:spLocks noGrp="1" noChangeArrowheads="1"/>
          </p:cNvSpPr>
          <p:nvPr>
            <p:ph type="ftr" sz="quarter" idx="11"/>
          </p:nvPr>
        </p:nvSpPr>
        <p:spPr/>
        <p:txBody>
          <a:bodyPr/>
          <a:lstStyle>
            <a:lvl1pPr algn="r">
              <a:defRPr/>
            </a:lvl1pPr>
          </a:lstStyle>
          <a:p>
            <a:pPr>
              <a:defRPr/>
            </a:pPr>
            <a:endParaRPr lang="en-US"/>
          </a:p>
        </p:txBody>
      </p:sp>
      <p:sp>
        <p:nvSpPr>
          <p:cNvPr id="12" name="Rectangle 11"/>
          <p:cNvSpPr>
            <a:spLocks noGrp="1" noChangeArrowheads="1"/>
          </p:cNvSpPr>
          <p:nvPr>
            <p:ph type="sldNum" sz="quarter" idx="12"/>
          </p:nvPr>
        </p:nvSpPr>
        <p:spPr>
          <a:xfrm>
            <a:off x="76200" y="6248400"/>
            <a:ext cx="587375" cy="488950"/>
          </a:xfrm>
        </p:spPr>
        <p:txBody>
          <a:bodyPr anchorCtr="0"/>
          <a:lstStyle>
            <a:lvl1pPr>
              <a:defRPr>
                <a:solidFill>
                  <a:schemeClr val="bg1"/>
                </a:solidFill>
              </a:defRPr>
            </a:lvl1pPr>
          </a:lstStyle>
          <a:p>
            <a:fld id="{D84C1CDF-F59A-4C95-992B-C0209BB286A2}" type="slidenum">
              <a:rPr lang="en-US" altLang="en-US"/>
              <a:pPr/>
              <a:t>‹#›</a:t>
            </a:fld>
            <a:endParaRPr lang="en-US" altLang="en-US"/>
          </a:p>
        </p:txBody>
      </p:sp>
    </p:spTree>
    <p:extLst>
      <p:ext uri="{BB962C8B-B14F-4D97-AF65-F5344CB8AC3E}">
        <p14:creationId xmlns:p14="http://schemas.microsoft.com/office/powerpoint/2010/main" val="4341422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r>
              <a:rPr lang="en-US"/>
              <a:t>C. Hundhausen, A. O’Fallon</a:t>
            </a: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fld id="{ADF311CF-AEA5-46E3-8F46-88BEF0738C38}" type="slidenum">
              <a:rPr lang="en-US" altLang="en-US"/>
              <a:pPr/>
              <a:t>‹#›</a:t>
            </a:fld>
            <a:endParaRPr lang="en-US" altLang="en-US"/>
          </a:p>
        </p:txBody>
      </p:sp>
    </p:spTree>
    <p:extLst>
      <p:ext uri="{BB962C8B-B14F-4D97-AF65-F5344CB8AC3E}">
        <p14:creationId xmlns:p14="http://schemas.microsoft.com/office/powerpoint/2010/main" val="30511638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r>
              <a:rPr lang="en-US"/>
              <a:t>C. Hundhausen, A. O’Fallon</a:t>
            </a: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fld id="{5D1923D2-E456-4BB8-B7F8-AB93B2A5AAFE}" type="slidenum">
              <a:rPr lang="en-US" altLang="en-US"/>
              <a:pPr/>
              <a:t>‹#›</a:t>
            </a:fld>
            <a:endParaRPr lang="en-US" altLang="en-US"/>
          </a:p>
        </p:txBody>
      </p:sp>
    </p:spTree>
    <p:extLst>
      <p:ext uri="{BB962C8B-B14F-4D97-AF65-F5344CB8AC3E}">
        <p14:creationId xmlns:p14="http://schemas.microsoft.com/office/powerpoint/2010/main" val="24697539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18288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4713" y="18288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r>
              <a:rPr lang="en-US"/>
              <a:t>C. Hundhausen, A. O’Fallon</a:t>
            </a: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fld id="{04CE940E-65CA-46D5-872C-CFAE9C5F64B7}" type="slidenum">
              <a:rPr lang="en-US" altLang="en-US"/>
              <a:pPr/>
              <a:t>‹#›</a:t>
            </a:fld>
            <a:endParaRPr lang="en-US" altLang="en-US"/>
          </a:p>
        </p:txBody>
      </p:sp>
    </p:spTree>
    <p:extLst>
      <p:ext uri="{BB962C8B-B14F-4D97-AF65-F5344CB8AC3E}">
        <p14:creationId xmlns:p14="http://schemas.microsoft.com/office/powerpoint/2010/main" val="13912542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p:cNvSpPr>
            <a:spLocks noGrp="1" noChangeArrowheads="1"/>
          </p:cNvSpPr>
          <p:nvPr>
            <p:ph type="dt" sz="half" idx="10"/>
          </p:nvPr>
        </p:nvSpPr>
        <p:spPr>
          <a:ln/>
        </p:spPr>
        <p:txBody>
          <a:bodyPr/>
          <a:lstStyle>
            <a:lvl1pPr>
              <a:defRPr/>
            </a:lvl1pPr>
          </a:lstStyle>
          <a:p>
            <a:pPr>
              <a:defRPr/>
            </a:pPr>
            <a:r>
              <a:rPr lang="en-US"/>
              <a:t>C. Hundhausen, A. O’Fallon</a:t>
            </a:r>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fld id="{218E1A3E-7ADF-4203-859C-68448A2ADBBE}" type="slidenum">
              <a:rPr lang="en-US" altLang="en-US"/>
              <a:pPr/>
              <a:t>‹#›</a:t>
            </a:fld>
            <a:endParaRPr lang="en-US" altLang="en-US"/>
          </a:p>
        </p:txBody>
      </p:sp>
    </p:spTree>
    <p:extLst>
      <p:ext uri="{BB962C8B-B14F-4D97-AF65-F5344CB8AC3E}">
        <p14:creationId xmlns:p14="http://schemas.microsoft.com/office/powerpoint/2010/main" val="9202880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p:cNvSpPr>
            <a:spLocks noGrp="1" noChangeArrowheads="1"/>
          </p:cNvSpPr>
          <p:nvPr>
            <p:ph type="dt" sz="half" idx="10"/>
          </p:nvPr>
        </p:nvSpPr>
        <p:spPr>
          <a:ln/>
        </p:spPr>
        <p:txBody>
          <a:bodyPr/>
          <a:lstStyle>
            <a:lvl1pPr>
              <a:defRPr/>
            </a:lvl1pPr>
          </a:lstStyle>
          <a:p>
            <a:pPr>
              <a:defRPr/>
            </a:pPr>
            <a:r>
              <a:rPr lang="en-US"/>
              <a:t>C. Hundhausen, A. O’Fallon</a:t>
            </a:r>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fld id="{D212FFBC-AA44-4D39-82E6-7CA58FF178FE}" type="slidenum">
              <a:rPr lang="en-US" altLang="en-US"/>
              <a:pPr/>
              <a:t>‹#›</a:t>
            </a:fld>
            <a:endParaRPr lang="en-US" altLang="en-US"/>
          </a:p>
        </p:txBody>
      </p:sp>
    </p:spTree>
    <p:extLst>
      <p:ext uri="{BB962C8B-B14F-4D97-AF65-F5344CB8AC3E}">
        <p14:creationId xmlns:p14="http://schemas.microsoft.com/office/powerpoint/2010/main" val="32727145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r>
              <a:rPr lang="en-US"/>
              <a:t>C. Hundhausen, A. O’Fallon</a:t>
            </a:r>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fld id="{DF2C0952-6285-4FC0-89E9-A1E4E3E94ED4}" type="slidenum">
              <a:rPr lang="en-US" altLang="en-US"/>
              <a:pPr/>
              <a:t>‹#›</a:t>
            </a:fld>
            <a:endParaRPr lang="en-US" altLang="en-US"/>
          </a:p>
        </p:txBody>
      </p:sp>
    </p:spTree>
    <p:extLst>
      <p:ext uri="{BB962C8B-B14F-4D97-AF65-F5344CB8AC3E}">
        <p14:creationId xmlns:p14="http://schemas.microsoft.com/office/powerpoint/2010/main" val="10312052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r>
              <a:rPr lang="en-US"/>
              <a:t>C. Hundhausen, A. O’Fallon</a:t>
            </a: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fld id="{C8528751-261F-4487-96F7-84506055D28D}" type="slidenum">
              <a:rPr lang="en-US" altLang="en-US"/>
              <a:pPr/>
              <a:t>‹#›</a:t>
            </a:fld>
            <a:endParaRPr lang="en-US" altLang="en-US"/>
          </a:p>
        </p:txBody>
      </p:sp>
    </p:spTree>
    <p:extLst>
      <p:ext uri="{BB962C8B-B14F-4D97-AF65-F5344CB8AC3E}">
        <p14:creationId xmlns:p14="http://schemas.microsoft.com/office/powerpoint/2010/main" val="3722093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A2DEBE8F-4FAB-4D6F-B46E-DE2908987ED5}" type="slidenum">
              <a:rPr lang="en-US" altLang="en-US"/>
              <a:pPr/>
              <a:t>‹#›</a:t>
            </a:fld>
            <a:endParaRPr lang="en-US" altLang="en-US"/>
          </a:p>
        </p:txBody>
      </p:sp>
    </p:spTree>
    <p:extLst>
      <p:ext uri="{BB962C8B-B14F-4D97-AF65-F5344CB8AC3E}">
        <p14:creationId xmlns:p14="http://schemas.microsoft.com/office/powerpoint/2010/main" val="10288391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r>
              <a:rPr lang="en-US"/>
              <a:t>C. Hundhausen, A. O’Fallon</a:t>
            </a: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fld id="{1CB36790-CD6C-496C-81E1-FDB629B42F24}" type="slidenum">
              <a:rPr lang="en-US" altLang="en-US"/>
              <a:pPr/>
              <a:t>‹#›</a:t>
            </a:fld>
            <a:endParaRPr lang="en-US" altLang="en-US"/>
          </a:p>
        </p:txBody>
      </p:sp>
    </p:spTree>
    <p:extLst>
      <p:ext uri="{BB962C8B-B14F-4D97-AF65-F5344CB8AC3E}">
        <p14:creationId xmlns:p14="http://schemas.microsoft.com/office/powerpoint/2010/main" val="7310862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r>
              <a:rPr lang="en-US"/>
              <a:t>C. Hundhausen, A. O’Fallon</a:t>
            </a: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fld id="{50B14014-A611-4004-A899-1E115F8D0BCB}" type="slidenum">
              <a:rPr lang="en-US" altLang="en-US"/>
              <a:pPr/>
              <a:t>‹#›</a:t>
            </a:fld>
            <a:endParaRPr lang="en-US" altLang="en-US"/>
          </a:p>
        </p:txBody>
      </p:sp>
    </p:spTree>
    <p:extLst>
      <p:ext uri="{BB962C8B-B14F-4D97-AF65-F5344CB8AC3E}">
        <p14:creationId xmlns:p14="http://schemas.microsoft.com/office/powerpoint/2010/main" val="32337141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304800"/>
            <a:ext cx="1981200" cy="52482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62000" y="304800"/>
            <a:ext cx="5791200" cy="52482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r>
              <a:rPr lang="en-US"/>
              <a:t>C. Hundhausen, A. O’Fallon</a:t>
            </a:r>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fld id="{EADFE3BA-CAB6-4466-8C23-A6782AC2296C}" type="slidenum">
              <a:rPr lang="en-US" altLang="en-US"/>
              <a:pPr/>
              <a:t>‹#›</a:t>
            </a:fld>
            <a:endParaRPr lang="en-US" altLang="en-US"/>
          </a:p>
        </p:txBody>
      </p:sp>
    </p:spTree>
    <p:extLst>
      <p:ext uri="{BB962C8B-B14F-4D97-AF65-F5344CB8AC3E}">
        <p14:creationId xmlns:p14="http://schemas.microsoft.com/office/powerpoint/2010/main" val="2566439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E8F5C36C-008A-40C9-A671-0F3187466C0E}" type="slidenum">
              <a:rPr lang="en-US" altLang="en-US"/>
              <a:pPr/>
              <a:t>‹#›</a:t>
            </a:fld>
            <a:endParaRPr lang="en-US" altLang="en-US"/>
          </a:p>
        </p:txBody>
      </p:sp>
    </p:spTree>
    <p:extLst>
      <p:ext uri="{BB962C8B-B14F-4D97-AF65-F5344CB8AC3E}">
        <p14:creationId xmlns:p14="http://schemas.microsoft.com/office/powerpoint/2010/main" val="1174874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66AEA57E-54A1-48A4-9B18-82F118B025EB}" type="slidenum">
              <a:rPr lang="en-US" altLang="en-US"/>
              <a:pPr/>
              <a:t>‹#›</a:t>
            </a:fld>
            <a:endParaRPr lang="en-US" altLang="en-US"/>
          </a:p>
        </p:txBody>
      </p:sp>
    </p:spTree>
    <p:extLst>
      <p:ext uri="{BB962C8B-B14F-4D97-AF65-F5344CB8AC3E}">
        <p14:creationId xmlns:p14="http://schemas.microsoft.com/office/powerpoint/2010/main" val="1239325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ADE0D827-1E03-4884-B290-C296B4447166}" type="slidenum">
              <a:rPr lang="en-US" altLang="en-US"/>
              <a:pPr/>
              <a:t>‹#›</a:t>
            </a:fld>
            <a:endParaRPr lang="en-US" altLang="en-US"/>
          </a:p>
        </p:txBody>
      </p:sp>
    </p:spTree>
    <p:extLst>
      <p:ext uri="{BB962C8B-B14F-4D97-AF65-F5344CB8AC3E}">
        <p14:creationId xmlns:p14="http://schemas.microsoft.com/office/powerpoint/2010/main" val="262829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71CBA04B-94F9-4CE6-9D0B-84F282149E0B}" type="slidenum">
              <a:rPr lang="en-US" altLang="en-US"/>
              <a:pPr/>
              <a:t>‹#›</a:t>
            </a:fld>
            <a:endParaRPr lang="en-US" altLang="en-US"/>
          </a:p>
        </p:txBody>
      </p:sp>
    </p:spTree>
    <p:extLst>
      <p:ext uri="{BB962C8B-B14F-4D97-AF65-F5344CB8AC3E}">
        <p14:creationId xmlns:p14="http://schemas.microsoft.com/office/powerpoint/2010/main" val="3574430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22F0F89E-612F-41C4-B45A-37FE10585AA6}" type="slidenum">
              <a:rPr lang="en-US" altLang="en-US"/>
              <a:pPr/>
              <a:t>‹#›</a:t>
            </a:fld>
            <a:endParaRPr lang="en-US" altLang="en-US"/>
          </a:p>
        </p:txBody>
      </p:sp>
    </p:spTree>
    <p:extLst>
      <p:ext uri="{BB962C8B-B14F-4D97-AF65-F5344CB8AC3E}">
        <p14:creationId xmlns:p14="http://schemas.microsoft.com/office/powerpoint/2010/main" val="3371185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CEB60384-7574-4397-B7F8-05DAC1D7D42C}" type="slidenum">
              <a:rPr lang="en-US" altLang="en-US"/>
              <a:pPr/>
              <a:t>‹#›</a:t>
            </a:fld>
            <a:endParaRPr lang="en-US" altLang="en-US"/>
          </a:p>
        </p:txBody>
      </p:sp>
    </p:spTree>
    <p:extLst>
      <p:ext uri="{BB962C8B-B14F-4D97-AF65-F5344CB8AC3E}">
        <p14:creationId xmlns:p14="http://schemas.microsoft.com/office/powerpoint/2010/main" val="156243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3F0F632A-52E6-4F27-A649-F6E5C7805D5B}" type="slidenum">
              <a:rPr lang="en-US" altLang="en-US"/>
              <a:pPr/>
              <a:t>‹#›</a:t>
            </a:fld>
            <a:endParaRPr lang="en-US" altLang="en-US"/>
          </a:p>
        </p:txBody>
      </p:sp>
    </p:spTree>
    <p:extLst>
      <p:ext uri="{BB962C8B-B14F-4D97-AF65-F5344CB8AC3E}">
        <p14:creationId xmlns:p14="http://schemas.microsoft.com/office/powerpoint/2010/main" val="3839823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340" name="Rectangle 4"/>
          <p:cNvSpPr>
            <a:spLocks noGrp="1" noChangeArrowheads="1"/>
          </p:cNvSpPr>
          <p:nvPr>
            <p:ph type="dt" sz="half" idx="2"/>
          </p:nvPr>
        </p:nvSpPr>
        <p:spPr bwMode="auto">
          <a:xfrm>
            <a:off x="457200" y="6245225"/>
            <a:ext cx="2514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4341"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4342"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57B3EB39-8572-4F14-849D-9E1509552CD3}"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39" r:id="rId1"/>
    <p:sldLayoutId id="2147483840" r:id="rId2"/>
    <p:sldLayoutId id="2147483841" r:id="rId3"/>
    <p:sldLayoutId id="2147483842" r:id="rId4"/>
    <p:sldLayoutId id="2147483843" r:id="rId5"/>
    <p:sldLayoutId id="2147483844" r:id="rId6"/>
    <p:sldLayoutId id="2147483845" r:id="rId7"/>
    <p:sldLayoutId id="2147483846" r:id="rId8"/>
    <p:sldLayoutId id="2147483847" r:id="rId9"/>
    <p:sldLayoutId id="2147483848" r:id="rId10"/>
    <p:sldLayoutId id="214748384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609600"/>
            <a:ext cx="7620000" cy="6858000"/>
            <a:chOff x="0" y="0"/>
            <a:chExt cx="4800" cy="4320"/>
          </a:xfrm>
        </p:grpSpPr>
        <p:grpSp>
          <p:nvGrpSpPr>
            <p:cNvPr id="2057" name="Group 3"/>
            <p:cNvGrpSpPr>
              <a:grpSpLocks/>
            </p:cNvGrpSpPr>
            <p:nvPr userDrawn="1"/>
          </p:nvGrpSpPr>
          <p:grpSpPr bwMode="auto">
            <a:xfrm>
              <a:off x="0" y="0"/>
              <a:ext cx="2016" cy="4320"/>
              <a:chOff x="0" y="0"/>
              <a:chExt cx="2016" cy="4320"/>
            </a:xfrm>
          </p:grpSpPr>
          <p:sp>
            <p:nvSpPr>
              <p:cNvPr id="2061" name="Rectangle 4"/>
              <p:cNvSpPr>
                <a:spLocks noChangeArrowheads="1"/>
              </p:cNvSpPr>
              <p:nvPr userDrawn="1"/>
            </p:nvSpPr>
            <p:spPr bwMode="auto">
              <a:xfrm>
                <a:off x="0" y="0"/>
                <a:ext cx="480" cy="43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n-US" altLang="en-US"/>
              </a:p>
            </p:txBody>
          </p:sp>
          <p:sp>
            <p:nvSpPr>
              <p:cNvPr id="2062" name="Freeform 5"/>
              <p:cNvSpPr>
                <a:spLocks/>
              </p:cNvSpPr>
              <p:nvPr userDrawn="1"/>
            </p:nvSpPr>
            <p:spPr bwMode="auto">
              <a:xfrm>
                <a:off x="288" y="0"/>
                <a:ext cx="1728" cy="735"/>
              </a:xfrm>
              <a:custGeom>
                <a:avLst/>
                <a:gdLst>
                  <a:gd name="T0" fmla="*/ 1728 w 1728"/>
                  <a:gd name="T1" fmla="*/ 0 h 735"/>
                  <a:gd name="T2" fmla="*/ 1728 w 1728"/>
                  <a:gd name="T3" fmla="*/ 480 h 735"/>
                  <a:gd name="T4" fmla="*/ 380 w 1728"/>
                  <a:gd name="T5" fmla="*/ 482 h 735"/>
                  <a:gd name="T6" fmla="*/ 354 w 1728"/>
                  <a:gd name="T7" fmla="*/ 480 h 735"/>
                  <a:gd name="T8" fmla="*/ 308 w 1728"/>
                  <a:gd name="T9" fmla="*/ 489 h 735"/>
                  <a:gd name="T10" fmla="*/ 246 w 1728"/>
                  <a:gd name="T11" fmla="*/ 531 h 735"/>
                  <a:gd name="T12" fmla="*/ 206 w 1728"/>
                  <a:gd name="T13" fmla="*/ 597 h 735"/>
                  <a:gd name="T14" fmla="*/ 192 w 1728"/>
                  <a:gd name="T15" fmla="*/ 666 h 735"/>
                  <a:gd name="T16" fmla="*/ 192 w 1728"/>
                  <a:gd name="T17" fmla="*/ 735 h 735"/>
                  <a:gd name="T18" fmla="*/ 0 w 1728"/>
                  <a:gd name="T19" fmla="*/ 735 h 735"/>
                  <a:gd name="T20" fmla="*/ 0 w 1728"/>
                  <a:gd name="T21" fmla="*/ 480 h 735"/>
                  <a:gd name="T22" fmla="*/ 0 w 1728"/>
                  <a:gd name="T23" fmla="*/ 0 h 735"/>
                  <a:gd name="T24" fmla="*/ 1728 w 1728"/>
                  <a:gd name="T25" fmla="*/ 0 h 7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a:noFill/>
              </a:ln>
              <a:effectLst/>
              <a:extLs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2058" name="Group 6"/>
            <p:cNvGrpSpPr>
              <a:grpSpLocks/>
            </p:cNvGrpSpPr>
            <p:nvPr/>
          </p:nvGrpSpPr>
          <p:grpSpPr bwMode="auto">
            <a:xfrm>
              <a:off x="144" y="1248"/>
              <a:ext cx="4656" cy="201"/>
              <a:chOff x="144" y="1248"/>
              <a:chExt cx="4656" cy="201"/>
            </a:xfrm>
          </p:grpSpPr>
          <p:sp>
            <p:nvSpPr>
              <p:cNvPr id="2059" name="AutoShape 7"/>
              <p:cNvSpPr>
                <a:spLocks noChangeArrowheads="1"/>
              </p:cNvSpPr>
              <p:nvPr/>
            </p:nvSpPr>
            <p:spPr bwMode="auto">
              <a:xfrm>
                <a:off x="384" y="1248"/>
                <a:ext cx="4416" cy="200"/>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n-US" altLang="en-US"/>
              </a:p>
            </p:txBody>
          </p:sp>
          <p:sp>
            <p:nvSpPr>
              <p:cNvPr id="2060" name="AutoShape 8"/>
              <p:cNvSpPr>
                <a:spLocks noChangeArrowheads="1"/>
              </p:cNvSpPr>
              <p:nvPr/>
            </p:nvSpPr>
            <p:spPr bwMode="auto">
              <a:xfrm flipH="1">
                <a:off x="144" y="1248"/>
                <a:ext cx="248" cy="201"/>
              </a:xfrm>
              <a:prstGeom prst="flowChartDelay">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endParaRPr lang="en-US" altLang="en-US"/>
              </a:p>
            </p:txBody>
          </p:sp>
        </p:grpSp>
      </p:grpSp>
      <p:sp>
        <p:nvSpPr>
          <p:cNvPr id="2051" name="AutoShape 9"/>
          <p:cNvSpPr>
            <a:spLocks noGrp="1" noChangeArrowheads="1"/>
          </p:cNvSpPr>
          <p:nvPr>
            <p:ph type="title"/>
          </p:nvPr>
        </p:nvSpPr>
        <p:spPr bwMode="auto">
          <a:xfrm>
            <a:off x="762000" y="304800"/>
            <a:ext cx="7924800" cy="1143000"/>
          </a:xfrm>
          <a:prstGeom prst="roundRect">
            <a:avLst>
              <a:gd name="adj" fmla="val 21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2052" name="Rectangle 10"/>
          <p:cNvSpPr>
            <a:spLocks noGrp="1" noChangeArrowheads="1"/>
          </p:cNvSpPr>
          <p:nvPr>
            <p:ph type="body" idx="1"/>
          </p:nvPr>
        </p:nvSpPr>
        <p:spPr bwMode="auto">
          <a:xfrm>
            <a:off x="762000" y="1828800"/>
            <a:ext cx="7693025" cy="372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3675" name="Rectangle 11"/>
          <p:cNvSpPr>
            <a:spLocks noGrp="1" noChangeArrowheads="1"/>
          </p:cNvSpPr>
          <p:nvPr>
            <p:ph type="dt" sz="half" idx="2"/>
          </p:nvPr>
        </p:nvSpPr>
        <p:spPr bwMode="auto">
          <a:xfrm>
            <a:off x="990600" y="6248400"/>
            <a:ext cx="3429000"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latin typeface="Arial" charset="0"/>
              </a:defRPr>
            </a:lvl1pPr>
          </a:lstStyle>
          <a:p>
            <a:pPr>
              <a:defRPr/>
            </a:pPr>
            <a:r>
              <a:rPr lang="en-US"/>
              <a:t>C. Hundhausen, A. O’Fallon</a:t>
            </a:r>
          </a:p>
        </p:txBody>
      </p:sp>
      <p:sp>
        <p:nvSpPr>
          <p:cNvPr id="113676" name="Rectangle 12"/>
          <p:cNvSpPr>
            <a:spLocks noGrp="1" noChangeArrowheads="1"/>
          </p:cNvSpPr>
          <p:nvPr>
            <p:ph type="ftr" sz="quarter" idx="3"/>
          </p:nvPr>
        </p:nvSpPr>
        <p:spPr bwMode="auto">
          <a:xfrm>
            <a:off x="5791200" y="6248400"/>
            <a:ext cx="2897188"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13677" name="Rectangle 13"/>
          <p:cNvSpPr>
            <a:spLocks noGrp="1" noChangeArrowheads="1"/>
          </p:cNvSpPr>
          <p:nvPr>
            <p:ph type="sldNum" sz="quarter" idx="4"/>
          </p:nvPr>
        </p:nvSpPr>
        <p:spPr bwMode="auto">
          <a:xfrm>
            <a:off x="84138" y="6242050"/>
            <a:ext cx="58737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bodyPr>
          <a:lstStyle>
            <a:lvl1pPr eaLnBrk="1" hangingPunct="1">
              <a:defRPr sz="2600" b="1"/>
            </a:lvl1pPr>
          </a:lstStyle>
          <a:p>
            <a:fld id="{471D2226-4C29-4AA9-B27C-37E93C3C7D25}" type="slidenum">
              <a:rPr lang="en-US" altLang="en-US"/>
              <a:pPr/>
              <a:t>‹#›</a:t>
            </a:fld>
            <a:endParaRPr lang="en-US" altLang="en-US"/>
          </a:p>
        </p:txBody>
      </p:sp>
      <p:pic>
        <p:nvPicPr>
          <p:cNvPr id="2056" name="Picture 15" descr="coug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772400" y="6172200"/>
            <a:ext cx="7620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60" r:id="rId1"/>
    <p:sldLayoutId id="2147483850" r:id="rId2"/>
    <p:sldLayoutId id="2147483851" r:id="rId3"/>
    <p:sldLayoutId id="2147483852" r:id="rId4"/>
    <p:sldLayoutId id="2147483853" r:id="rId5"/>
    <p:sldLayoutId id="2147483854" r:id="rId6"/>
    <p:sldLayoutId id="2147483855" r:id="rId7"/>
    <p:sldLayoutId id="2147483856" r:id="rId8"/>
    <p:sldLayoutId id="2147483857" r:id="rId9"/>
    <p:sldLayoutId id="2147483858" r:id="rId10"/>
    <p:sldLayoutId id="2147483859" r:id="rId11"/>
  </p:sldLayoutIdLst>
  <p:hf hdr="0" ftr="0"/>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anose="05000000000000000000"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hyperlink" Target="http://eecs.wsu.edu/~hundhaus/" TargetMode="External"/><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hyperlink" Target="http://www.math.com/students/wonders/life/life.html" TargetMode="External"/><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ctrTitle"/>
          </p:nvPr>
        </p:nvSpPr>
        <p:spPr>
          <a:xfrm>
            <a:off x="152400" y="990600"/>
            <a:ext cx="8839200" cy="1905000"/>
          </a:xfrm>
        </p:spPr>
        <p:txBody>
          <a:bodyPr/>
          <a:lstStyle/>
          <a:p>
            <a:pPr eaLnBrk="1" hangingPunct="1"/>
            <a:r>
              <a:rPr lang="en-US" altLang="en-US" dirty="0"/>
              <a:t>(9-1) Arrays IV – Parallel and  </a:t>
            </a:r>
            <a:br>
              <a:rPr lang="en-US" altLang="en-US" dirty="0"/>
            </a:br>
            <a:r>
              <a:rPr lang="en-US" altLang="en-US" dirty="0"/>
              <a:t>H&amp;K Chapter 7</a:t>
            </a:r>
          </a:p>
        </p:txBody>
      </p:sp>
      <p:sp>
        <p:nvSpPr>
          <p:cNvPr id="4099" name="Rectangle 3"/>
          <p:cNvSpPr>
            <a:spLocks noGrp="1" noChangeArrowheads="1"/>
          </p:cNvSpPr>
          <p:nvPr>
            <p:ph type="subTitle" idx="1"/>
          </p:nvPr>
        </p:nvSpPr>
        <p:spPr>
          <a:xfrm>
            <a:off x="4572000" y="2895600"/>
            <a:ext cx="4572000" cy="1822450"/>
          </a:xfrm>
        </p:spPr>
        <p:txBody>
          <a:bodyPr/>
          <a:lstStyle/>
          <a:p>
            <a:pPr eaLnBrk="1" hangingPunct="1"/>
            <a:r>
              <a:rPr lang="en-US" altLang="en-US" sz="2400" dirty="0"/>
              <a:t>Instructor - Andrew S. O’Fallon</a:t>
            </a:r>
          </a:p>
          <a:p>
            <a:pPr eaLnBrk="1" hangingPunct="1"/>
            <a:r>
              <a:rPr lang="en-US" altLang="en-US" sz="2400" dirty="0" err="1"/>
              <a:t>CptS</a:t>
            </a:r>
            <a:r>
              <a:rPr lang="en-US" altLang="en-US" sz="2400" dirty="0"/>
              <a:t> 121 (October 14, 2024)</a:t>
            </a:r>
          </a:p>
          <a:p>
            <a:pPr eaLnBrk="1" hangingPunct="1"/>
            <a:r>
              <a:rPr lang="en-US" altLang="en-US" sz="2400" dirty="0"/>
              <a:t>Washington State University</a:t>
            </a:r>
          </a:p>
        </p:txBody>
      </p:sp>
      <p:pic>
        <p:nvPicPr>
          <p:cNvPr id="4100" name="Picture 6" descr="logo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5562600"/>
            <a:ext cx="1219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r>
              <a:rPr lang="en-US" altLang="en-US" sz="1400"/>
              <a:t>C. Hundhausen, A. O’Fallon</a:t>
            </a:r>
          </a:p>
        </p:txBody>
      </p:sp>
      <p:sp>
        <p:nvSpPr>
          <p:cNvPr id="25603" name="Slide Number Placeholder 5"/>
          <p:cNvSpPr>
            <a:spLocks noGrp="1"/>
          </p:cNvSpPr>
          <p:nvPr>
            <p:ph type="sldNum" sz="quarter" idx="12"/>
          </p:nvPr>
        </p:nvSpPr>
        <p:spPr>
          <a:noFill/>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fld id="{B17C0B74-66FB-45D7-9872-46184029433D}" type="slidenum">
              <a:rPr lang="en-US" altLang="en-US" sz="2600"/>
              <a:pPr>
                <a:spcBef>
                  <a:spcPct val="0"/>
                </a:spcBef>
                <a:buClrTx/>
                <a:buSzTx/>
                <a:buFontTx/>
                <a:buNone/>
              </a:pPr>
              <a:t>10</a:t>
            </a:fld>
            <a:endParaRPr lang="en-US" altLang="en-US" sz="2600"/>
          </a:p>
        </p:txBody>
      </p:sp>
      <p:sp>
        <p:nvSpPr>
          <p:cNvPr id="25604" name="AutoShape 2"/>
          <p:cNvSpPr>
            <a:spLocks noGrp="1" noChangeArrowheads="1"/>
          </p:cNvSpPr>
          <p:nvPr>
            <p:ph type="title"/>
          </p:nvPr>
        </p:nvSpPr>
        <p:spPr/>
        <p:txBody>
          <a:bodyPr/>
          <a:lstStyle/>
          <a:p>
            <a:pPr defTabSz="1203325" eaLnBrk="1" hangingPunct="1"/>
            <a:r>
              <a:rPr lang="en-US" altLang="en-US"/>
              <a:t>Multidimensional Arrays (7)</a:t>
            </a:r>
          </a:p>
        </p:txBody>
      </p:sp>
      <p:sp>
        <p:nvSpPr>
          <p:cNvPr id="25605" name="Rectangle 3"/>
          <p:cNvSpPr>
            <a:spLocks noGrp="1" noChangeArrowheads="1"/>
          </p:cNvSpPr>
          <p:nvPr>
            <p:ph type="body" idx="1"/>
          </p:nvPr>
        </p:nvSpPr>
        <p:spPr/>
        <p:txBody>
          <a:bodyPr/>
          <a:lstStyle/>
          <a:p>
            <a:pPr marL="463550" indent="-463550" defTabSz="1081088" eaLnBrk="1" hangingPunct="1"/>
            <a:r>
              <a:rPr lang="en-US" altLang="en-US" dirty="0"/>
              <a:t>Note: Higher dimensional arrays (e.g., 3D) are possible. However, we won't cover them in this class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3"/>
          <p:cNvSpPr>
            <a:spLocks noGrp="1"/>
          </p:cNvSpPr>
          <p:nvPr>
            <p:ph type="dt" sz="quarter" idx="10"/>
          </p:nvPr>
        </p:nvSpPr>
        <p:spPr>
          <a:noFill/>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r>
              <a:rPr lang="en-US" altLang="en-US" sz="1400"/>
              <a:t>C. Hundhausen, A. O’Fallon</a:t>
            </a:r>
          </a:p>
        </p:txBody>
      </p:sp>
      <p:sp>
        <p:nvSpPr>
          <p:cNvPr id="26627" name="Slide Number Placeholder 5"/>
          <p:cNvSpPr>
            <a:spLocks noGrp="1"/>
          </p:cNvSpPr>
          <p:nvPr>
            <p:ph type="sldNum" sz="quarter" idx="12"/>
          </p:nvPr>
        </p:nvSpPr>
        <p:spPr>
          <a:noFill/>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fld id="{11E47535-E604-4C86-A4CF-24F90129AF3D}" type="slidenum">
              <a:rPr lang="en-US" altLang="en-US" sz="2600"/>
              <a:pPr>
                <a:spcBef>
                  <a:spcPct val="0"/>
                </a:spcBef>
                <a:buClrTx/>
                <a:buSzTx/>
                <a:buFontTx/>
                <a:buNone/>
              </a:pPr>
              <a:t>11</a:t>
            </a:fld>
            <a:endParaRPr lang="en-US" altLang="en-US" sz="2600"/>
          </a:p>
        </p:txBody>
      </p:sp>
      <p:sp>
        <p:nvSpPr>
          <p:cNvPr id="26628" name="AutoShape 2"/>
          <p:cNvSpPr>
            <a:spLocks noGrp="1" noChangeArrowheads="1"/>
          </p:cNvSpPr>
          <p:nvPr>
            <p:ph type="title"/>
          </p:nvPr>
        </p:nvSpPr>
        <p:spPr/>
        <p:txBody>
          <a:bodyPr/>
          <a:lstStyle/>
          <a:p>
            <a:pPr eaLnBrk="1" hangingPunct="1"/>
            <a:r>
              <a:rPr lang="en-US" altLang="en-US"/>
              <a:t>References</a:t>
            </a:r>
          </a:p>
        </p:txBody>
      </p:sp>
      <p:sp>
        <p:nvSpPr>
          <p:cNvPr id="26629" name="Rectangle 3"/>
          <p:cNvSpPr>
            <a:spLocks noGrp="1" noChangeArrowheads="1"/>
          </p:cNvSpPr>
          <p:nvPr>
            <p:ph type="body" idx="1"/>
          </p:nvPr>
        </p:nvSpPr>
        <p:spPr/>
        <p:txBody>
          <a:bodyPr/>
          <a:lstStyle/>
          <a:p>
            <a:pPr eaLnBrk="1" hangingPunct="1"/>
            <a:r>
              <a:rPr lang="en-US" altLang="en-US"/>
              <a:t>J.R. Hanly &amp; E.B. Koffman, </a:t>
            </a:r>
            <a:r>
              <a:rPr lang="en-US" altLang="en-US" i="1"/>
              <a:t>Problem Solving and Program Design in C (8</a:t>
            </a:r>
            <a:r>
              <a:rPr lang="en-US" altLang="en-US" i="1" baseline="30000"/>
              <a:t>th</a:t>
            </a:r>
            <a:r>
              <a:rPr lang="en-US" altLang="en-US" i="1"/>
              <a:t> Ed.)</a:t>
            </a:r>
            <a:r>
              <a:rPr lang="en-US" altLang="en-US"/>
              <a:t>, Addison-Wesley, 2016</a:t>
            </a:r>
          </a:p>
          <a:p>
            <a:pPr eaLnBrk="1" hangingPunct="1"/>
            <a:r>
              <a:rPr lang="en-US" altLang="en-US"/>
              <a:t>P.J. Deitel &amp; H.M. Deitel, </a:t>
            </a:r>
            <a:r>
              <a:rPr lang="en-US" altLang="en-US" i="1"/>
              <a:t>C How to Program (7</a:t>
            </a:r>
            <a:r>
              <a:rPr lang="en-US" altLang="en-US" i="1" baseline="30000"/>
              <a:t>th</a:t>
            </a:r>
            <a:r>
              <a:rPr lang="en-US" altLang="en-US" i="1"/>
              <a:t> Ed.)</a:t>
            </a:r>
            <a:r>
              <a:rPr lang="en-US" altLang="en-US"/>
              <a:t>, Pearson Education , Inc., 2013.</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ate Placeholder 3"/>
          <p:cNvSpPr>
            <a:spLocks noGrp="1"/>
          </p:cNvSpPr>
          <p:nvPr>
            <p:ph type="dt" sz="quarter" idx="10"/>
          </p:nvPr>
        </p:nvSpPr>
        <p:spPr>
          <a:noFill/>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r>
              <a:rPr lang="en-US" altLang="en-US" sz="1400"/>
              <a:t>C. Hundhausen, A. O’Fallon</a:t>
            </a:r>
          </a:p>
        </p:txBody>
      </p:sp>
      <p:sp>
        <p:nvSpPr>
          <p:cNvPr id="27651" name="Slide Number Placeholder 5"/>
          <p:cNvSpPr>
            <a:spLocks noGrp="1"/>
          </p:cNvSpPr>
          <p:nvPr>
            <p:ph type="sldNum" sz="quarter" idx="12"/>
          </p:nvPr>
        </p:nvSpPr>
        <p:spPr>
          <a:noFill/>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fld id="{5CCBC857-77B1-469B-BAE7-12486C8A5094}" type="slidenum">
              <a:rPr lang="en-US" altLang="en-US" sz="2600"/>
              <a:pPr>
                <a:spcBef>
                  <a:spcPct val="0"/>
                </a:spcBef>
                <a:buClrTx/>
                <a:buSzTx/>
                <a:buFontTx/>
                <a:buNone/>
              </a:pPr>
              <a:t>12</a:t>
            </a:fld>
            <a:endParaRPr lang="en-US" altLang="en-US" sz="2600"/>
          </a:p>
        </p:txBody>
      </p:sp>
      <p:sp>
        <p:nvSpPr>
          <p:cNvPr id="27652" name="AutoShape 2"/>
          <p:cNvSpPr>
            <a:spLocks noGrp="1" noChangeArrowheads="1"/>
          </p:cNvSpPr>
          <p:nvPr>
            <p:ph type="title"/>
          </p:nvPr>
        </p:nvSpPr>
        <p:spPr/>
        <p:txBody>
          <a:bodyPr/>
          <a:lstStyle/>
          <a:p>
            <a:pPr eaLnBrk="1" hangingPunct="1"/>
            <a:r>
              <a:rPr lang="en-US" altLang="en-US"/>
              <a:t>Collaborators</a:t>
            </a:r>
          </a:p>
        </p:txBody>
      </p:sp>
      <p:sp>
        <p:nvSpPr>
          <p:cNvPr id="27653" name="Rectangle 3"/>
          <p:cNvSpPr>
            <a:spLocks noGrp="1" noChangeArrowheads="1"/>
          </p:cNvSpPr>
          <p:nvPr>
            <p:ph type="body" idx="1"/>
          </p:nvPr>
        </p:nvSpPr>
        <p:spPr/>
        <p:txBody>
          <a:bodyPr/>
          <a:lstStyle/>
          <a:p>
            <a:pPr eaLnBrk="1" hangingPunct="1"/>
            <a:r>
              <a:rPr lang="en-US" altLang="en-US">
                <a:hlinkClick r:id="rId3"/>
              </a:rPr>
              <a:t>Chris Hundhausen</a:t>
            </a:r>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noFill/>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r>
              <a:rPr lang="en-US" altLang="en-US" sz="1400"/>
              <a:t>C. Hundhausen, A. O’Fallon</a:t>
            </a:r>
          </a:p>
        </p:txBody>
      </p:sp>
      <p:sp>
        <p:nvSpPr>
          <p:cNvPr id="22531" name="Slide Number Placeholder 5"/>
          <p:cNvSpPr>
            <a:spLocks noGrp="1"/>
          </p:cNvSpPr>
          <p:nvPr>
            <p:ph type="sldNum" sz="quarter" idx="12"/>
          </p:nvPr>
        </p:nvSpPr>
        <p:spPr>
          <a:noFill/>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fld id="{9C96E9CD-A5B0-4EF6-8478-8A72334955F7}" type="slidenum">
              <a:rPr lang="en-US" altLang="en-US" sz="2600" smtClean="0"/>
              <a:pPr>
                <a:spcBef>
                  <a:spcPct val="0"/>
                </a:spcBef>
                <a:buClrTx/>
                <a:buSzTx/>
                <a:buFontTx/>
                <a:buNone/>
              </a:pPr>
              <a:t>2</a:t>
            </a:fld>
            <a:endParaRPr lang="en-US" altLang="en-US" sz="2600"/>
          </a:p>
        </p:txBody>
      </p:sp>
      <p:sp>
        <p:nvSpPr>
          <p:cNvPr id="22532" name="AutoShape 2"/>
          <p:cNvSpPr>
            <a:spLocks noGrp="1" noChangeArrowheads="1"/>
          </p:cNvSpPr>
          <p:nvPr>
            <p:ph type="title"/>
          </p:nvPr>
        </p:nvSpPr>
        <p:spPr/>
        <p:txBody>
          <a:bodyPr/>
          <a:lstStyle/>
          <a:p>
            <a:pPr defTabSz="1203325" eaLnBrk="1" hangingPunct="1"/>
            <a:r>
              <a:rPr lang="en-US" altLang="en-US"/>
              <a:t>Parallel Arrays (1)</a:t>
            </a:r>
          </a:p>
        </p:txBody>
      </p:sp>
      <p:sp>
        <p:nvSpPr>
          <p:cNvPr id="22533" name="Rectangle 3"/>
          <p:cNvSpPr>
            <a:spLocks noGrp="1" noChangeArrowheads="1"/>
          </p:cNvSpPr>
          <p:nvPr>
            <p:ph type="body" idx="1"/>
          </p:nvPr>
        </p:nvSpPr>
        <p:spPr/>
        <p:txBody>
          <a:bodyPr/>
          <a:lstStyle/>
          <a:p>
            <a:pPr marL="463550" indent="-463550" defTabSz="1081088" eaLnBrk="1" hangingPunct="1"/>
            <a:r>
              <a:rPr lang="en-US" altLang="en-US"/>
              <a:t>Often, we'd like to associate the values in one array with those in another array</a:t>
            </a:r>
          </a:p>
          <a:p>
            <a:pPr marL="915988" lvl="1" indent="-338138" defTabSz="1081088" eaLnBrk="1" hangingPunct="1"/>
            <a:r>
              <a:rPr lang="en-US" altLang="en-US"/>
              <a:t>A list of student numbers, together with their class standings, for example</a:t>
            </a:r>
          </a:p>
          <a:p>
            <a:pPr marL="463550" indent="-463550" defTabSz="1081088" eaLnBrk="1" hangingPunct="1"/>
            <a:r>
              <a:rPr lang="en-US" altLang="en-US"/>
              <a:t>We can declare </a:t>
            </a:r>
            <a:r>
              <a:rPr lang="en-US" altLang="en-US" i="1"/>
              <a:t>parallel</a:t>
            </a:r>
            <a:r>
              <a:rPr lang="en-US" altLang="en-US"/>
              <a:t> </a:t>
            </a:r>
            <a:r>
              <a:rPr lang="en-US" altLang="en-US" i="1"/>
              <a:t>arrays</a:t>
            </a:r>
            <a:r>
              <a:rPr lang="en-US" altLang="en-US"/>
              <a:t> to accomplish this:</a:t>
            </a:r>
          </a:p>
          <a:p>
            <a:pPr marL="915988" lvl="1" indent="-338138" defTabSz="1081088" eaLnBrk="1" hangingPunct="1">
              <a:buFontTx/>
              <a:buNone/>
            </a:pPr>
            <a:r>
              <a:rPr lang="en-US" altLang="en-US" sz="1800">
                <a:latin typeface="Courier New" panose="02070309020205020404" pitchFamily="49" charset="0"/>
              </a:rPr>
              <a:t>#define NUM_STUDENTS 100</a:t>
            </a:r>
            <a:br>
              <a:rPr lang="en-US" altLang="en-US" sz="1800">
                <a:latin typeface="Courier New" panose="02070309020205020404" pitchFamily="49" charset="0"/>
              </a:rPr>
            </a:br>
            <a:r>
              <a:rPr lang="en-US" altLang="en-US" sz="1800">
                <a:latin typeface="Courier New" panose="02070309020205020404" pitchFamily="49" charset="0"/>
              </a:rPr>
              <a:t>typedef enum {freshman, sophomore, junior, senior} class_t;</a:t>
            </a:r>
          </a:p>
          <a:p>
            <a:pPr marL="915988" lvl="1" indent="-338138" defTabSz="1081088" eaLnBrk="1" hangingPunct="1">
              <a:buFontTx/>
              <a:buNone/>
            </a:pPr>
            <a:r>
              <a:rPr lang="en-US" altLang="en-US" sz="1800">
                <a:latin typeface="Courier New" panose="02070309020205020404" pitchFamily="49" charset="0"/>
              </a:rPr>
              <a:t>  int id[NUM_STUDENTS];</a:t>
            </a:r>
          </a:p>
          <a:p>
            <a:pPr marL="915988" lvl="1" indent="-338138" defTabSz="1081088" eaLnBrk="1" hangingPunct="1">
              <a:buFontTx/>
              <a:buNone/>
            </a:pPr>
            <a:r>
              <a:rPr lang="en-US" altLang="en-US" sz="1800">
                <a:latin typeface="Courier New" panose="02070309020205020404" pitchFamily="49" charset="0"/>
              </a:rPr>
              <a:t>  class_t class[NUM_STUDENTS];</a:t>
            </a:r>
          </a:p>
        </p:txBody>
      </p:sp>
    </p:spTree>
    <p:extLst>
      <p:ext uri="{BB962C8B-B14F-4D97-AF65-F5344CB8AC3E}">
        <p14:creationId xmlns:p14="http://schemas.microsoft.com/office/powerpoint/2010/main" val="1894808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noFill/>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r>
              <a:rPr lang="en-US" altLang="en-US" sz="1400"/>
              <a:t>C. Hundhausen, A. O’Fallon</a:t>
            </a:r>
          </a:p>
        </p:txBody>
      </p:sp>
      <p:sp>
        <p:nvSpPr>
          <p:cNvPr id="24579" name="Slide Number Placeholder 5"/>
          <p:cNvSpPr>
            <a:spLocks noGrp="1"/>
          </p:cNvSpPr>
          <p:nvPr>
            <p:ph type="sldNum" sz="quarter" idx="12"/>
          </p:nvPr>
        </p:nvSpPr>
        <p:spPr>
          <a:noFill/>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fld id="{06ACD5D2-26A6-493B-98CA-C054CEE99F39}" type="slidenum">
              <a:rPr lang="en-US" altLang="en-US" sz="2600" smtClean="0"/>
              <a:pPr>
                <a:spcBef>
                  <a:spcPct val="0"/>
                </a:spcBef>
                <a:buClrTx/>
                <a:buSzTx/>
                <a:buFontTx/>
                <a:buNone/>
              </a:pPr>
              <a:t>3</a:t>
            </a:fld>
            <a:endParaRPr lang="en-US" altLang="en-US" sz="2600"/>
          </a:p>
        </p:txBody>
      </p:sp>
      <p:sp>
        <p:nvSpPr>
          <p:cNvPr id="24580" name="AutoShape 2"/>
          <p:cNvSpPr>
            <a:spLocks noGrp="1" noChangeArrowheads="1"/>
          </p:cNvSpPr>
          <p:nvPr>
            <p:ph type="title"/>
          </p:nvPr>
        </p:nvSpPr>
        <p:spPr/>
        <p:txBody>
          <a:bodyPr/>
          <a:lstStyle/>
          <a:p>
            <a:pPr defTabSz="1203325" eaLnBrk="1" hangingPunct="1"/>
            <a:r>
              <a:rPr lang="en-US" altLang="en-US"/>
              <a:t>Parallel Arrays (2)</a:t>
            </a:r>
          </a:p>
        </p:txBody>
      </p:sp>
      <p:sp>
        <p:nvSpPr>
          <p:cNvPr id="24581" name="Rectangle 3"/>
          <p:cNvSpPr>
            <a:spLocks noGrp="1" noChangeArrowheads="1"/>
          </p:cNvSpPr>
          <p:nvPr>
            <p:ph type="body" idx="1"/>
          </p:nvPr>
        </p:nvSpPr>
        <p:spPr>
          <a:xfrm>
            <a:off x="762000" y="1828800"/>
            <a:ext cx="7693025" cy="1066800"/>
          </a:xfrm>
        </p:spPr>
        <p:txBody>
          <a:bodyPr/>
          <a:lstStyle/>
          <a:p>
            <a:pPr marL="463550" indent="-463550" defTabSz="1081088" eaLnBrk="1" hangingPunct="1"/>
            <a:r>
              <a:rPr lang="en-US" altLang="en-US" sz="2400"/>
              <a:t>The parallel arrays of student numbers and class standings might look something like this:</a:t>
            </a:r>
          </a:p>
          <a:p>
            <a:pPr marL="463550" indent="-463550" defTabSz="1081088" eaLnBrk="1" hangingPunct="1"/>
            <a:endParaRPr lang="en-US" altLang="en-US" sz="2400"/>
          </a:p>
          <a:p>
            <a:pPr marL="463550" indent="-463550" defTabSz="1081088" eaLnBrk="1" hangingPunct="1"/>
            <a:endParaRPr lang="en-US" altLang="en-US" sz="2400"/>
          </a:p>
          <a:p>
            <a:pPr marL="463550" indent="-463550" defTabSz="1081088" eaLnBrk="1" hangingPunct="1">
              <a:buFont typeface="Wingdings" panose="05000000000000000000" pitchFamily="2" charset="2"/>
              <a:buNone/>
            </a:pPr>
            <a:endParaRPr lang="en-US" altLang="en-US" sz="2400"/>
          </a:p>
        </p:txBody>
      </p:sp>
      <p:graphicFrame>
        <p:nvGraphicFramePr>
          <p:cNvPr id="637012" name="Group 84"/>
          <p:cNvGraphicFramePr>
            <a:graphicFrameLocks noGrp="1"/>
          </p:cNvGraphicFramePr>
          <p:nvPr/>
        </p:nvGraphicFramePr>
        <p:xfrm>
          <a:off x="1371600" y="3352800"/>
          <a:ext cx="6096000" cy="685800"/>
        </p:xfrm>
        <a:graphic>
          <a:graphicData uri="http://schemas.openxmlformats.org/drawingml/2006/table">
            <a:tbl>
              <a:tblPr/>
              <a:tblGrid>
                <a:gridCol w="1066800">
                  <a:extLst>
                    <a:ext uri="{9D8B030D-6E8A-4147-A177-3AD203B41FA5}">
                      <a16:colId xmlns:a16="http://schemas.microsoft.com/office/drawing/2014/main" val="20000"/>
                    </a:ext>
                  </a:extLst>
                </a:gridCol>
                <a:gridCol w="10668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990600">
                  <a:extLst>
                    <a:ext uri="{9D8B030D-6E8A-4147-A177-3AD203B41FA5}">
                      <a16:colId xmlns:a16="http://schemas.microsoft.com/office/drawing/2014/main" val="20004"/>
                    </a:ext>
                  </a:extLst>
                </a:gridCol>
                <a:gridCol w="1066800">
                  <a:extLst>
                    <a:ext uri="{9D8B030D-6E8A-4147-A177-3AD203B41FA5}">
                      <a16:colId xmlns:a16="http://schemas.microsoft.com/office/drawing/2014/main" val="20005"/>
                    </a:ext>
                  </a:extLst>
                </a:gridCol>
              </a:tblGrid>
              <a:tr h="685800">
                <a:tc>
                  <a:txBody>
                    <a:bodyPr/>
                    <a:lstStyle/>
                    <a:p>
                      <a:pPr marL="0" marR="0" lvl="0" indent="0" algn="ctr" defTabSz="1081088"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600" b="0" i="0" u="none" strike="noStrike" cap="none" normalizeH="0" baseline="0">
                          <a:ln>
                            <a:noFill/>
                          </a:ln>
                          <a:solidFill>
                            <a:schemeClr val="tx1"/>
                          </a:solidFill>
                          <a:effectLst/>
                          <a:latin typeface="Courier New" pitchFamily="49" charset="0"/>
                        </a:rPr>
                        <a:t>1230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81088"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600" b="0" i="0" u="none" strike="noStrike" cap="none" normalizeH="0" baseline="0">
                          <a:ln>
                            <a:noFill/>
                          </a:ln>
                          <a:solidFill>
                            <a:schemeClr val="tx1"/>
                          </a:solidFill>
                          <a:effectLst/>
                          <a:latin typeface="Courier New" pitchFamily="49" charset="0"/>
                        </a:rPr>
                        <a:t>3124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81088"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600" b="0" i="0" u="none" strike="noStrike" cap="none" normalizeH="0" baseline="0">
                          <a:ln>
                            <a:noFill/>
                          </a:ln>
                          <a:solidFill>
                            <a:schemeClr val="tx1"/>
                          </a:solidFill>
                          <a:effectLst/>
                          <a:latin typeface="Courier New" pitchFamily="49" charset="0"/>
                        </a:rPr>
                        <a:t>6534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81088"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600" b="0" i="0" u="none" strike="noStrike" cap="none" normalizeH="0" baseline="0">
                          <a:ln>
                            <a:noFill/>
                          </a:ln>
                          <a:solidFill>
                            <a:schemeClr val="tx1"/>
                          </a:solidFill>
                          <a:effectLst/>
                          <a:latin typeface="Courier New" pitchFamily="49" charset="0"/>
                        </a:rPr>
                        <a:t>7842</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81088"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600" b="0" i="0" u="none" strike="noStrike" cap="none" normalizeH="0" baseline="0">
                          <a:ln>
                            <a:noFill/>
                          </a:ln>
                          <a:solidFill>
                            <a:schemeClr val="tx1"/>
                          </a:solidFill>
                          <a:effectLst/>
                          <a:latin typeface="Courier New" pitchFamily="49" charset="0"/>
                        </a:rPr>
                        <a:t>3523</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81088"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600" b="0" i="0" u="none" strike="noStrike" cap="none" normalizeH="0" baseline="0">
                          <a:ln>
                            <a:noFill/>
                          </a:ln>
                          <a:solidFill>
                            <a:schemeClr val="tx1"/>
                          </a:solidFill>
                          <a:effectLst/>
                          <a:latin typeface="Courier New" pitchFamily="49" charset="0"/>
                        </a:rPr>
                        <a:t>9785</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24598" name="Text Box 20"/>
          <p:cNvSpPr txBox="1">
            <a:spLocks noChangeArrowheads="1"/>
          </p:cNvSpPr>
          <p:nvPr/>
        </p:nvSpPr>
        <p:spPr bwMode="auto">
          <a:xfrm>
            <a:off x="1524000" y="2971800"/>
            <a:ext cx="99060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lnSpc>
                <a:spcPct val="90000"/>
              </a:lnSpc>
              <a:spcBef>
                <a:spcPct val="50000"/>
              </a:spcBef>
              <a:buClrTx/>
              <a:buSzTx/>
              <a:buFontTx/>
              <a:buNone/>
            </a:pPr>
            <a:r>
              <a:rPr lang="en-US" altLang="en-US" sz="1800" b="1">
                <a:solidFill>
                  <a:schemeClr val="hlink"/>
                </a:solidFill>
                <a:latin typeface="Courier New" panose="02070309020205020404" pitchFamily="49" charset="0"/>
              </a:rPr>
              <a:t>id[0]</a:t>
            </a:r>
          </a:p>
        </p:txBody>
      </p:sp>
      <p:sp>
        <p:nvSpPr>
          <p:cNvPr id="24599" name="Text Box 21"/>
          <p:cNvSpPr txBox="1">
            <a:spLocks noChangeArrowheads="1"/>
          </p:cNvSpPr>
          <p:nvPr/>
        </p:nvSpPr>
        <p:spPr bwMode="auto">
          <a:xfrm>
            <a:off x="2590800" y="2971800"/>
            <a:ext cx="99060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lnSpc>
                <a:spcPct val="90000"/>
              </a:lnSpc>
              <a:spcBef>
                <a:spcPct val="50000"/>
              </a:spcBef>
              <a:buClrTx/>
              <a:buSzTx/>
              <a:buFontTx/>
              <a:buNone/>
            </a:pPr>
            <a:r>
              <a:rPr lang="en-US" altLang="en-US" sz="1800" b="1">
                <a:solidFill>
                  <a:schemeClr val="hlink"/>
                </a:solidFill>
                <a:latin typeface="Courier New" panose="02070309020205020404" pitchFamily="49" charset="0"/>
              </a:rPr>
              <a:t>id[1]</a:t>
            </a:r>
          </a:p>
        </p:txBody>
      </p:sp>
      <p:sp>
        <p:nvSpPr>
          <p:cNvPr id="24600" name="Text Box 22"/>
          <p:cNvSpPr txBox="1">
            <a:spLocks noChangeArrowheads="1"/>
          </p:cNvSpPr>
          <p:nvPr/>
        </p:nvSpPr>
        <p:spPr bwMode="auto">
          <a:xfrm>
            <a:off x="3581400" y="2971800"/>
            <a:ext cx="99060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lnSpc>
                <a:spcPct val="90000"/>
              </a:lnSpc>
              <a:spcBef>
                <a:spcPct val="50000"/>
              </a:spcBef>
              <a:buClrTx/>
              <a:buSzTx/>
              <a:buFontTx/>
              <a:buNone/>
            </a:pPr>
            <a:r>
              <a:rPr lang="en-US" altLang="en-US" sz="1800" b="1">
                <a:solidFill>
                  <a:schemeClr val="hlink"/>
                </a:solidFill>
                <a:latin typeface="Courier New" panose="02070309020205020404" pitchFamily="49" charset="0"/>
              </a:rPr>
              <a:t>id[2]</a:t>
            </a:r>
          </a:p>
        </p:txBody>
      </p:sp>
      <p:sp>
        <p:nvSpPr>
          <p:cNvPr id="24601" name="Text Box 23"/>
          <p:cNvSpPr txBox="1">
            <a:spLocks noChangeArrowheads="1"/>
          </p:cNvSpPr>
          <p:nvPr/>
        </p:nvSpPr>
        <p:spPr bwMode="auto">
          <a:xfrm>
            <a:off x="4495800" y="2971800"/>
            <a:ext cx="99060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lnSpc>
                <a:spcPct val="90000"/>
              </a:lnSpc>
              <a:spcBef>
                <a:spcPct val="50000"/>
              </a:spcBef>
              <a:buClrTx/>
              <a:buSzTx/>
              <a:buFontTx/>
              <a:buNone/>
            </a:pPr>
            <a:r>
              <a:rPr lang="en-US" altLang="en-US" sz="1800" b="1">
                <a:solidFill>
                  <a:schemeClr val="hlink"/>
                </a:solidFill>
                <a:latin typeface="Courier New" panose="02070309020205020404" pitchFamily="49" charset="0"/>
              </a:rPr>
              <a:t>id[3]</a:t>
            </a:r>
          </a:p>
        </p:txBody>
      </p:sp>
      <p:sp>
        <p:nvSpPr>
          <p:cNvPr id="24602" name="Text Box 24"/>
          <p:cNvSpPr txBox="1">
            <a:spLocks noChangeArrowheads="1"/>
          </p:cNvSpPr>
          <p:nvPr/>
        </p:nvSpPr>
        <p:spPr bwMode="auto">
          <a:xfrm>
            <a:off x="5486400" y="2971800"/>
            <a:ext cx="99060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lnSpc>
                <a:spcPct val="90000"/>
              </a:lnSpc>
              <a:spcBef>
                <a:spcPct val="50000"/>
              </a:spcBef>
              <a:buClrTx/>
              <a:buSzTx/>
              <a:buFontTx/>
              <a:buNone/>
            </a:pPr>
            <a:r>
              <a:rPr lang="en-US" altLang="en-US" sz="1800" b="1">
                <a:solidFill>
                  <a:schemeClr val="hlink"/>
                </a:solidFill>
                <a:latin typeface="Courier New" panose="02070309020205020404" pitchFamily="49" charset="0"/>
              </a:rPr>
              <a:t>id[4]</a:t>
            </a:r>
          </a:p>
        </p:txBody>
      </p:sp>
      <p:sp>
        <p:nvSpPr>
          <p:cNvPr id="24603" name="Text Box 25"/>
          <p:cNvSpPr txBox="1">
            <a:spLocks noChangeArrowheads="1"/>
          </p:cNvSpPr>
          <p:nvPr/>
        </p:nvSpPr>
        <p:spPr bwMode="auto">
          <a:xfrm>
            <a:off x="6477000" y="2971800"/>
            <a:ext cx="99060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lnSpc>
                <a:spcPct val="90000"/>
              </a:lnSpc>
              <a:spcBef>
                <a:spcPct val="50000"/>
              </a:spcBef>
              <a:buClrTx/>
              <a:buSzTx/>
              <a:buFontTx/>
              <a:buNone/>
            </a:pPr>
            <a:r>
              <a:rPr lang="en-US" altLang="en-US" sz="1800" b="1">
                <a:solidFill>
                  <a:schemeClr val="hlink"/>
                </a:solidFill>
                <a:latin typeface="Courier New" panose="02070309020205020404" pitchFamily="49" charset="0"/>
              </a:rPr>
              <a:t>id[5]</a:t>
            </a:r>
          </a:p>
        </p:txBody>
      </p:sp>
      <p:graphicFrame>
        <p:nvGraphicFramePr>
          <p:cNvPr id="636998" name="Group 70"/>
          <p:cNvGraphicFramePr>
            <a:graphicFrameLocks noGrp="1"/>
          </p:cNvGraphicFramePr>
          <p:nvPr/>
        </p:nvGraphicFramePr>
        <p:xfrm>
          <a:off x="1371600" y="5105400"/>
          <a:ext cx="6096000" cy="685800"/>
        </p:xfrm>
        <a:graphic>
          <a:graphicData uri="http://schemas.openxmlformats.org/drawingml/2006/table">
            <a:tbl>
              <a:tblPr/>
              <a:tblGrid>
                <a:gridCol w="1066800">
                  <a:extLst>
                    <a:ext uri="{9D8B030D-6E8A-4147-A177-3AD203B41FA5}">
                      <a16:colId xmlns:a16="http://schemas.microsoft.com/office/drawing/2014/main" val="20000"/>
                    </a:ext>
                  </a:extLst>
                </a:gridCol>
                <a:gridCol w="10668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3"/>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20005"/>
                    </a:ext>
                  </a:extLst>
                </a:gridCol>
              </a:tblGrid>
              <a:tr h="685800">
                <a:tc>
                  <a:txBody>
                    <a:bodyPr/>
                    <a:lstStyle/>
                    <a:p>
                      <a:pPr marL="0" marR="0" lvl="0" indent="0" algn="ctr" defTabSz="1081088"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200" b="0" i="0" u="none" strike="noStrike" cap="none" normalizeH="0" baseline="0">
                          <a:ln>
                            <a:noFill/>
                          </a:ln>
                          <a:solidFill>
                            <a:schemeClr val="tx1"/>
                          </a:solidFill>
                          <a:effectLst/>
                          <a:latin typeface="Courier New" pitchFamily="49" charset="0"/>
                        </a:rPr>
                        <a:t>freshman</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81088"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200" b="0" i="0" u="none" strike="noStrike" cap="none" normalizeH="0" baseline="0">
                          <a:ln>
                            <a:noFill/>
                          </a:ln>
                          <a:solidFill>
                            <a:schemeClr val="tx1"/>
                          </a:solidFill>
                          <a:effectLst/>
                          <a:latin typeface="Courier New" pitchFamily="49" charset="0"/>
                        </a:rPr>
                        <a:t>senior</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81088"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200" b="0" i="0" u="none" strike="noStrike" cap="none" normalizeH="0" baseline="0">
                          <a:ln>
                            <a:noFill/>
                          </a:ln>
                          <a:solidFill>
                            <a:schemeClr val="tx1"/>
                          </a:solidFill>
                          <a:effectLst/>
                          <a:latin typeface="Courier New" pitchFamily="49" charset="0"/>
                        </a:rPr>
                        <a:t>junior</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81088"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200" b="0" i="0" u="none" strike="noStrike" cap="none" normalizeH="0" baseline="0">
                          <a:ln>
                            <a:noFill/>
                          </a:ln>
                          <a:solidFill>
                            <a:schemeClr val="tx1"/>
                          </a:solidFill>
                          <a:effectLst/>
                          <a:latin typeface="Courier New" pitchFamily="49" charset="0"/>
                        </a:rPr>
                        <a:t>sopho-more</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81088"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200" b="0" i="0" u="none" strike="noStrike" cap="none" normalizeH="0" baseline="0">
                          <a:ln>
                            <a:noFill/>
                          </a:ln>
                          <a:solidFill>
                            <a:schemeClr val="tx1"/>
                          </a:solidFill>
                          <a:effectLst/>
                          <a:latin typeface="Courier New" pitchFamily="49" charset="0"/>
                        </a:rPr>
                        <a:t>junior</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81088"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1200" b="0" i="0" u="none" strike="noStrike" cap="none" normalizeH="0" baseline="0">
                          <a:ln>
                            <a:noFill/>
                          </a:ln>
                          <a:solidFill>
                            <a:schemeClr val="tx1"/>
                          </a:solidFill>
                          <a:effectLst/>
                          <a:latin typeface="Courier New" pitchFamily="49" charset="0"/>
                        </a:rPr>
                        <a:t>freshman</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
        <p:nvSpPr>
          <p:cNvPr id="24620" name="Text Box 42"/>
          <p:cNvSpPr txBox="1">
            <a:spLocks noChangeArrowheads="1"/>
          </p:cNvSpPr>
          <p:nvPr/>
        </p:nvSpPr>
        <p:spPr bwMode="auto">
          <a:xfrm>
            <a:off x="1447800" y="4724400"/>
            <a:ext cx="1143000" cy="28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lnSpc>
                <a:spcPct val="90000"/>
              </a:lnSpc>
              <a:spcBef>
                <a:spcPct val="50000"/>
              </a:spcBef>
              <a:buClrTx/>
              <a:buSzTx/>
              <a:buFontTx/>
              <a:buNone/>
            </a:pPr>
            <a:r>
              <a:rPr lang="en-US" altLang="en-US" sz="1400" b="1">
                <a:solidFill>
                  <a:schemeClr val="hlink"/>
                </a:solidFill>
                <a:latin typeface="Courier New" panose="02070309020205020404" pitchFamily="49" charset="0"/>
              </a:rPr>
              <a:t>class[0]</a:t>
            </a:r>
          </a:p>
        </p:txBody>
      </p:sp>
      <p:sp>
        <p:nvSpPr>
          <p:cNvPr id="24621" name="Text Box 43"/>
          <p:cNvSpPr txBox="1">
            <a:spLocks noChangeArrowheads="1"/>
          </p:cNvSpPr>
          <p:nvPr/>
        </p:nvSpPr>
        <p:spPr bwMode="auto">
          <a:xfrm>
            <a:off x="2438400" y="4724400"/>
            <a:ext cx="1143000" cy="28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lnSpc>
                <a:spcPct val="90000"/>
              </a:lnSpc>
              <a:spcBef>
                <a:spcPct val="50000"/>
              </a:spcBef>
              <a:buClrTx/>
              <a:buSzTx/>
              <a:buFontTx/>
              <a:buNone/>
            </a:pPr>
            <a:r>
              <a:rPr lang="en-US" altLang="en-US" sz="1400" b="1">
                <a:solidFill>
                  <a:schemeClr val="hlink"/>
                </a:solidFill>
                <a:latin typeface="Courier New" panose="02070309020205020404" pitchFamily="49" charset="0"/>
              </a:rPr>
              <a:t>class[1]</a:t>
            </a:r>
          </a:p>
        </p:txBody>
      </p:sp>
      <p:sp>
        <p:nvSpPr>
          <p:cNvPr id="24622" name="Text Box 44"/>
          <p:cNvSpPr txBox="1">
            <a:spLocks noChangeArrowheads="1"/>
          </p:cNvSpPr>
          <p:nvPr/>
        </p:nvSpPr>
        <p:spPr bwMode="auto">
          <a:xfrm>
            <a:off x="3429000" y="4724400"/>
            <a:ext cx="1143000" cy="28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lnSpc>
                <a:spcPct val="90000"/>
              </a:lnSpc>
              <a:spcBef>
                <a:spcPct val="50000"/>
              </a:spcBef>
              <a:buClrTx/>
              <a:buSzTx/>
              <a:buFontTx/>
              <a:buNone/>
            </a:pPr>
            <a:r>
              <a:rPr lang="en-US" altLang="en-US" sz="1400" b="1">
                <a:solidFill>
                  <a:schemeClr val="hlink"/>
                </a:solidFill>
                <a:latin typeface="Courier New" panose="02070309020205020404" pitchFamily="49" charset="0"/>
              </a:rPr>
              <a:t>class[2]</a:t>
            </a:r>
          </a:p>
        </p:txBody>
      </p:sp>
      <p:sp>
        <p:nvSpPr>
          <p:cNvPr id="24623" name="Text Box 45"/>
          <p:cNvSpPr txBox="1">
            <a:spLocks noChangeArrowheads="1"/>
          </p:cNvSpPr>
          <p:nvPr/>
        </p:nvSpPr>
        <p:spPr bwMode="auto">
          <a:xfrm>
            <a:off x="4419600" y="4724400"/>
            <a:ext cx="1143000" cy="28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lnSpc>
                <a:spcPct val="90000"/>
              </a:lnSpc>
              <a:spcBef>
                <a:spcPct val="50000"/>
              </a:spcBef>
              <a:buClrTx/>
              <a:buSzTx/>
              <a:buFontTx/>
              <a:buNone/>
            </a:pPr>
            <a:r>
              <a:rPr lang="en-US" altLang="en-US" sz="1400" b="1">
                <a:solidFill>
                  <a:schemeClr val="hlink"/>
                </a:solidFill>
                <a:latin typeface="Courier New" panose="02070309020205020404" pitchFamily="49" charset="0"/>
              </a:rPr>
              <a:t>class[3]</a:t>
            </a:r>
          </a:p>
        </p:txBody>
      </p:sp>
      <p:sp>
        <p:nvSpPr>
          <p:cNvPr id="24624" name="Text Box 46"/>
          <p:cNvSpPr txBox="1">
            <a:spLocks noChangeArrowheads="1"/>
          </p:cNvSpPr>
          <p:nvPr/>
        </p:nvSpPr>
        <p:spPr bwMode="auto">
          <a:xfrm>
            <a:off x="5410200" y="4724400"/>
            <a:ext cx="1143000" cy="28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lnSpc>
                <a:spcPct val="90000"/>
              </a:lnSpc>
              <a:spcBef>
                <a:spcPct val="50000"/>
              </a:spcBef>
              <a:buClrTx/>
              <a:buSzTx/>
              <a:buFontTx/>
              <a:buNone/>
            </a:pPr>
            <a:r>
              <a:rPr lang="en-US" altLang="en-US" sz="1400" b="1">
                <a:solidFill>
                  <a:schemeClr val="hlink"/>
                </a:solidFill>
                <a:latin typeface="Courier New" panose="02070309020205020404" pitchFamily="49" charset="0"/>
              </a:rPr>
              <a:t>class[4]</a:t>
            </a:r>
          </a:p>
        </p:txBody>
      </p:sp>
      <p:sp>
        <p:nvSpPr>
          <p:cNvPr id="24625" name="Text Box 47"/>
          <p:cNvSpPr txBox="1">
            <a:spLocks noChangeArrowheads="1"/>
          </p:cNvSpPr>
          <p:nvPr/>
        </p:nvSpPr>
        <p:spPr bwMode="auto">
          <a:xfrm>
            <a:off x="6477000" y="4724400"/>
            <a:ext cx="1143000" cy="28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lnSpc>
                <a:spcPct val="90000"/>
              </a:lnSpc>
              <a:spcBef>
                <a:spcPct val="50000"/>
              </a:spcBef>
              <a:buClrTx/>
              <a:buSzTx/>
              <a:buFontTx/>
              <a:buNone/>
            </a:pPr>
            <a:r>
              <a:rPr lang="en-US" altLang="en-US" sz="1400" b="1">
                <a:solidFill>
                  <a:schemeClr val="hlink"/>
                </a:solidFill>
                <a:latin typeface="Courier New" panose="02070309020205020404" pitchFamily="49" charset="0"/>
              </a:rPr>
              <a:t>class[5]</a:t>
            </a:r>
          </a:p>
        </p:txBody>
      </p:sp>
      <p:sp>
        <p:nvSpPr>
          <p:cNvPr id="24626" name="Line 48"/>
          <p:cNvSpPr>
            <a:spLocks noChangeShapeType="1"/>
          </p:cNvSpPr>
          <p:nvPr/>
        </p:nvSpPr>
        <p:spPr bwMode="auto">
          <a:xfrm>
            <a:off x="1905000" y="4191000"/>
            <a:ext cx="0" cy="457200"/>
          </a:xfrm>
          <a:prstGeom prst="line">
            <a:avLst/>
          </a:prstGeom>
          <a:noFill/>
          <a:ln w="50800">
            <a:solidFill>
              <a:schemeClr val="bg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27" name="Line 49"/>
          <p:cNvSpPr>
            <a:spLocks noChangeShapeType="1"/>
          </p:cNvSpPr>
          <p:nvPr/>
        </p:nvSpPr>
        <p:spPr bwMode="auto">
          <a:xfrm>
            <a:off x="2971800" y="4191000"/>
            <a:ext cx="0" cy="457200"/>
          </a:xfrm>
          <a:prstGeom prst="line">
            <a:avLst/>
          </a:prstGeom>
          <a:noFill/>
          <a:ln w="50800">
            <a:solidFill>
              <a:schemeClr val="bg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28" name="Line 50"/>
          <p:cNvSpPr>
            <a:spLocks noChangeShapeType="1"/>
          </p:cNvSpPr>
          <p:nvPr/>
        </p:nvSpPr>
        <p:spPr bwMode="auto">
          <a:xfrm>
            <a:off x="3886200" y="4191000"/>
            <a:ext cx="0" cy="457200"/>
          </a:xfrm>
          <a:prstGeom prst="line">
            <a:avLst/>
          </a:prstGeom>
          <a:noFill/>
          <a:ln w="50800">
            <a:solidFill>
              <a:schemeClr val="bg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29" name="Line 51"/>
          <p:cNvSpPr>
            <a:spLocks noChangeShapeType="1"/>
          </p:cNvSpPr>
          <p:nvPr/>
        </p:nvSpPr>
        <p:spPr bwMode="auto">
          <a:xfrm>
            <a:off x="4876800" y="4191000"/>
            <a:ext cx="0" cy="457200"/>
          </a:xfrm>
          <a:prstGeom prst="line">
            <a:avLst/>
          </a:prstGeom>
          <a:noFill/>
          <a:ln w="50800">
            <a:solidFill>
              <a:schemeClr val="bg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30" name="Line 52"/>
          <p:cNvSpPr>
            <a:spLocks noChangeShapeType="1"/>
          </p:cNvSpPr>
          <p:nvPr/>
        </p:nvSpPr>
        <p:spPr bwMode="auto">
          <a:xfrm>
            <a:off x="5943600" y="4191000"/>
            <a:ext cx="0" cy="457200"/>
          </a:xfrm>
          <a:prstGeom prst="line">
            <a:avLst/>
          </a:prstGeom>
          <a:noFill/>
          <a:ln w="50800">
            <a:solidFill>
              <a:schemeClr val="bg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31" name="Line 53"/>
          <p:cNvSpPr>
            <a:spLocks noChangeShapeType="1"/>
          </p:cNvSpPr>
          <p:nvPr/>
        </p:nvSpPr>
        <p:spPr bwMode="auto">
          <a:xfrm>
            <a:off x="6858000" y="4191000"/>
            <a:ext cx="0" cy="457200"/>
          </a:xfrm>
          <a:prstGeom prst="line">
            <a:avLst/>
          </a:prstGeom>
          <a:noFill/>
          <a:ln w="50800">
            <a:solidFill>
              <a:schemeClr val="bg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632" name="Oval 54"/>
          <p:cNvSpPr>
            <a:spLocks noChangeArrowheads="1"/>
          </p:cNvSpPr>
          <p:nvPr/>
        </p:nvSpPr>
        <p:spPr bwMode="auto">
          <a:xfrm>
            <a:off x="7620000" y="3886200"/>
            <a:ext cx="152400" cy="152400"/>
          </a:xfrm>
          <a:prstGeom prst="ellipse">
            <a:avLst/>
          </a:prstGeom>
          <a:solidFill>
            <a:schemeClr val="bg1"/>
          </a:solidFill>
          <a:ln w="5080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US" altLang="en-US" sz="1800"/>
          </a:p>
        </p:txBody>
      </p:sp>
      <p:sp>
        <p:nvSpPr>
          <p:cNvPr id="24633" name="Oval 55"/>
          <p:cNvSpPr>
            <a:spLocks noChangeArrowheads="1"/>
          </p:cNvSpPr>
          <p:nvPr/>
        </p:nvSpPr>
        <p:spPr bwMode="auto">
          <a:xfrm>
            <a:off x="7924800" y="3886200"/>
            <a:ext cx="152400" cy="152400"/>
          </a:xfrm>
          <a:prstGeom prst="ellipse">
            <a:avLst/>
          </a:prstGeom>
          <a:solidFill>
            <a:schemeClr val="bg1"/>
          </a:solidFill>
          <a:ln w="5080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US" altLang="en-US" sz="1800"/>
          </a:p>
        </p:txBody>
      </p:sp>
      <p:sp>
        <p:nvSpPr>
          <p:cNvPr id="24634" name="Oval 56"/>
          <p:cNvSpPr>
            <a:spLocks noChangeArrowheads="1"/>
          </p:cNvSpPr>
          <p:nvPr/>
        </p:nvSpPr>
        <p:spPr bwMode="auto">
          <a:xfrm>
            <a:off x="8229600" y="3886200"/>
            <a:ext cx="152400" cy="152400"/>
          </a:xfrm>
          <a:prstGeom prst="ellipse">
            <a:avLst/>
          </a:prstGeom>
          <a:solidFill>
            <a:schemeClr val="bg1"/>
          </a:solidFill>
          <a:ln w="5080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US" altLang="en-US" sz="1800"/>
          </a:p>
        </p:txBody>
      </p:sp>
      <p:sp>
        <p:nvSpPr>
          <p:cNvPr id="24635" name="Oval 57"/>
          <p:cNvSpPr>
            <a:spLocks noChangeArrowheads="1"/>
          </p:cNvSpPr>
          <p:nvPr/>
        </p:nvSpPr>
        <p:spPr bwMode="auto">
          <a:xfrm>
            <a:off x="7620000" y="5638800"/>
            <a:ext cx="152400" cy="152400"/>
          </a:xfrm>
          <a:prstGeom prst="ellipse">
            <a:avLst/>
          </a:prstGeom>
          <a:solidFill>
            <a:schemeClr val="bg1"/>
          </a:solidFill>
          <a:ln w="5080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US" altLang="en-US" sz="1800"/>
          </a:p>
        </p:txBody>
      </p:sp>
      <p:sp>
        <p:nvSpPr>
          <p:cNvPr id="24636" name="Oval 58"/>
          <p:cNvSpPr>
            <a:spLocks noChangeArrowheads="1"/>
          </p:cNvSpPr>
          <p:nvPr/>
        </p:nvSpPr>
        <p:spPr bwMode="auto">
          <a:xfrm>
            <a:off x="7924800" y="5638800"/>
            <a:ext cx="152400" cy="152400"/>
          </a:xfrm>
          <a:prstGeom prst="ellipse">
            <a:avLst/>
          </a:prstGeom>
          <a:solidFill>
            <a:schemeClr val="bg1"/>
          </a:solidFill>
          <a:ln w="5080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US" altLang="en-US" sz="1800"/>
          </a:p>
        </p:txBody>
      </p:sp>
      <p:sp>
        <p:nvSpPr>
          <p:cNvPr id="24637" name="Oval 59"/>
          <p:cNvSpPr>
            <a:spLocks noChangeArrowheads="1"/>
          </p:cNvSpPr>
          <p:nvPr/>
        </p:nvSpPr>
        <p:spPr bwMode="auto">
          <a:xfrm>
            <a:off x="8229600" y="5638800"/>
            <a:ext cx="152400" cy="152400"/>
          </a:xfrm>
          <a:prstGeom prst="ellipse">
            <a:avLst/>
          </a:prstGeom>
          <a:solidFill>
            <a:schemeClr val="bg1"/>
          </a:solidFill>
          <a:ln w="5080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US" altLang="en-US" sz="1800"/>
          </a:p>
        </p:txBody>
      </p:sp>
    </p:spTree>
    <p:extLst>
      <p:ext uri="{BB962C8B-B14F-4D97-AF65-F5344CB8AC3E}">
        <p14:creationId xmlns:p14="http://schemas.microsoft.com/office/powerpoint/2010/main" val="2956538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r>
              <a:rPr lang="en-US" altLang="en-US" sz="1400"/>
              <a:t>C. Hundhausen, A. O’Fallon</a:t>
            </a:r>
          </a:p>
        </p:txBody>
      </p:sp>
      <p:sp>
        <p:nvSpPr>
          <p:cNvPr id="19459" name="Slide Number Placeholder 5"/>
          <p:cNvSpPr>
            <a:spLocks noGrp="1"/>
          </p:cNvSpPr>
          <p:nvPr>
            <p:ph type="sldNum" sz="quarter" idx="12"/>
          </p:nvPr>
        </p:nvSpPr>
        <p:spPr>
          <a:noFill/>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fld id="{981BFF09-9E12-49AF-9ADD-592FDFEDA08F}" type="slidenum">
              <a:rPr lang="en-US" altLang="en-US" sz="2600"/>
              <a:pPr>
                <a:spcBef>
                  <a:spcPct val="0"/>
                </a:spcBef>
                <a:buClrTx/>
                <a:buSzTx/>
                <a:buFontTx/>
                <a:buNone/>
              </a:pPr>
              <a:t>4</a:t>
            </a:fld>
            <a:endParaRPr lang="en-US" altLang="en-US" sz="2600"/>
          </a:p>
        </p:txBody>
      </p:sp>
      <p:sp>
        <p:nvSpPr>
          <p:cNvPr id="19460" name="AutoShape 2"/>
          <p:cNvSpPr>
            <a:spLocks noGrp="1" noChangeArrowheads="1"/>
          </p:cNvSpPr>
          <p:nvPr>
            <p:ph type="title"/>
          </p:nvPr>
        </p:nvSpPr>
        <p:spPr/>
        <p:txBody>
          <a:bodyPr/>
          <a:lstStyle/>
          <a:p>
            <a:pPr defTabSz="1203325" eaLnBrk="1" hangingPunct="1"/>
            <a:r>
              <a:rPr lang="en-US" altLang="en-US"/>
              <a:t>Multidimensional Arrays (1)</a:t>
            </a:r>
          </a:p>
        </p:txBody>
      </p:sp>
      <p:sp>
        <p:nvSpPr>
          <p:cNvPr id="19461" name="Rectangle 3"/>
          <p:cNvSpPr>
            <a:spLocks noGrp="1" noChangeArrowheads="1"/>
          </p:cNvSpPr>
          <p:nvPr>
            <p:ph type="body" idx="1"/>
          </p:nvPr>
        </p:nvSpPr>
        <p:spPr/>
        <p:txBody>
          <a:bodyPr/>
          <a:lstStyle/>
          <a:p>
            <a:pPr marL="463550" indent="-463550" defTabSz="1081088" eaLnBrk="1" hangingPunct="1">
              <a:lnSpc>
                <a:spcPct val="70000"/>
              </a:lnSpc>
            </a:pPr>
            <a:r>
              <a:rPr lang="en-US" altLang="en-US" sz="2400"/>
              <a:t>Thus far, we've focused on </a:t>
            </a:r>
            <a:r>
              <a:rPr lang="en-US" altLang="en-US" sz="2400" i="1"/>
              <a:t>single dimensional </a:t>
            </a:r>
            <a:r>
              <a:rPr lang="en-US" altLang="en-US" sz="2400"/>
              <a:t>arrays</a:t>
            </a:r>
          </a:p>
          <a:p>
            <a:pPr marL="915988" lvl="1" indent="-338138" defTabSz="1081088" eaLnBrk="1" hangingPunct="1">
              <a:lnSpc>
                <a:spcPct val="70000"/>
              </a:lnSpc>
            </a:pPr>
            <a:r>
              <a:rPr lang="en-US" altLang="en-US" sz="2000"/>
              <a:t>We declare them as follows:</a:t>
            </a:r>
          </a:p>
          <a:p>
            <a:pPr marL="915988" lvl="1" indent="-338138" defTabSz="1081088" eaLnBrk="1" hangingPunct="1">
              <a:lnSpc>
                <a:spcPct val="70000"/>
              </a:lnSpc>
              <a:buFontTx/>
              <a:buNone/>
            </a:pPr>
            <a:r>
              <a:rPr lang="en-US" altLang="en-US" sz="2000"/>
              <a:t>	</a:t>
            </a:r>
            <a:r>
              <a:rPr lang="en-US" altLang="en-US" sz="2000">
                <a:latin typeface="Courier New" panose="02070309020205020404" pitchFamily="49" charset="0"/>
              </a:rPr>
              <a:t>int my_array[6];</a:t>
            </a:r>
          </a:p>
          <a:p>
            <a:pPr marL="915988" lvl="1" indent="-338138" defTabSz="1081088" eaLnBrk="1" hangingPunct="1">
              <a:lnSpc>
                <a:spcPct val="70000"/>
              </a:lnSpc>
            </a:pPr>
            <a:r>
              <a:rPr lang="en-US" altLang="en-US" sz="2000"/>
              <a:t>And we visualize them as follows:</a:t>
            </a:r>
          </a:p>
          <a:p>
            <a:pPr marL="915988" lvl="1" indent="-338138" defTabSz="1081088" eaLnBrk="1" hangingPunct="1">
              <a:lnSpc>
                <a:spcPct val="70000"/>
              </a:lnSpc>
            </a:pPr>
            <a:endParaRPr lang="en-US" altLang="en-US" sz="2000"/>
          </a:p>
          <a:p>
            <a:pPr marL="915988" lvl="1" indent="-338138" defTabSz="1081088" eaLnBrk="1" hangingPunct="1">
              <a:lnSpc>
                <a:spcPct val="70000"/>
              </a:lnSpc>
              <a:buFontTx/>
              <a:buNone/>
            </a:pPr>
            <a:endParaRPr lang="en-US" altLang="en-US" sz="2000"/>
          </a:p>
          <a:p>
            <a:pPr marL="915988" lvl="1" indent="-338138" defTabSz="1081088" eaLnBrk="1" hangingPunct="1">
              <a:lnSpc>
                <a:spcPct val="70000"/>
              </a:lnSpc>
              <a:buFontTx/>
              <a:buNone/>
            </a:pPr>
            <a:endParaRPr lang="en-US" altLang="en-US" sz="2000"/>
          </a:p>
          <a:p>
            <a:pPr marL="915988" lvl="1" indent="-338138" defTabSz="1081088" eaLnBrk="1" hangingPunct="1">
              <a:lnSpc>
                <a:spcPct val="70000"/>
              </a:lnSpc>
            </a:pPr>
            <a:r>
              <a:rPr lang="en-US" altLang="en-US" sz="2000"/>
              <a:t>Essentially, they are a single row of values</a:t>
            </a:r>
          </a:p>
          <a:p>
            <a:pPr marL="463550" indent="-463550" defTabSz="1081088" eaLnBrk="1" hangingPunct="1">
              <a:lnSpc>
                <a:spcPct val="70000"/>
              </a:lnSpc>
            </a:pPr>
            <a:r>
              <a:rPr lang="en-US" altLang="en-US" sz="2400"/>
              <a:t>Many applications, however, call for not just a single row, but a two-dimensional matrix of values</a:t>
            </a:r>
          </a:p>
          <a:p>
            <a:pPr marL="915988" lvl="1" indent="-338138" defTabSz="1081088" eaLnBrk="1" hangingPunct="1">
              <a:lnSpc>
                <a:spcPct val="70000"/>
              </a:lnSpc>
            </a:pPr>
            <a:r>
              <a:rPr lang="en-US" altLang="en-US" sz="2000"/>
              <a:t>Examples: A tic-tac-toe board, A table of financial data, a grid of train connections</a:t>
            </a:r>
          </a:p>
          <a:p>
            <a:pPr marL="915988" lvl="1" indent="-338138" defTabSz="1081088" eaLnBrk="1" hangingPunct="1">
              <a:lnSpc>
                <a:spcPct val="70000"/>
              </a:lnSpc>
            </a:pPr>
            <a:r>
              <a:rPr lang="en-US" altLang="en-US" sz="2000"/>
              <a:t>We can use </a:t>
            </a:r>
            <a:r>
              <a:rPr lang="en-US" altLang="en-US" sz="2000" i="1"/>
              <a:t>two-dimensional arrays</a:t>
            </a:r>
            <a:r>
              <a:rPr lang="en-US" altLang="en-US" sz="2000"/>
              <a:t> to represent such objects</a:t>
            </a:r>
          </a:p>
          <a:p>
            <a:pPr marL="463550" indent="-463550" defTabSz="1081088" eaLnBrk="1" hangingPunct="1">
              <a:lnSpc>
                <a:spcPct val="70000"/>
              </a:lnSpc>
            </a:pPr>
            <a:endParaRPr lang="en-US" altLang="en-US" sz="2400"/>
          </a:p>
        </p:txBody>
      </p:sp>
      <p:graphicFrame>
        <p:nvGraphicFramePr>
          <p:cNvPr id="686110" name="Group 30"/>
          <p:cNvGraphicFramePr>
            <a:graphicFrameLocks noGrp="1"/>
          </p:cNvGraphicFramePr>
          <p:nvPr/>
        </p:nvGraphicFramePr>
        <p:xfrm>
          <a:off x="1371600" y="3352800"/>
          <a:ext cx="5029200" cy="457200"/>
        </p:xfrm>
        <a:graphic>
          <a:graphicData uri="http://schemas.openxmlformats.org/drawingml/2006/table">
            <a:tbl>
              <a:tblPr/>
              <a:tblGrid>
                <a:gridCol w="879475">
                  <a:extLst>
                    <a:ext uri="{9D8B030D-6E8A-4147-A177-3AD203B41FA5}">
                      <a16:colId xmlns:a16="http://schemas.microsoft.com/office/drawing/2014/main" val="20000"/>
                    </a:ext>
                  </a:extLst>
                </a:gridCol>
                <a:gridCol w="881063">
                  <a:extLst>
                    <a:ext uri="{9D8B030D-6E8A-4147-A177-3AD203B41FA5}">
                      <a16:colId xmlns:a16="http://schemas.microsoft.com/office/drawing/2014/main" val="20001"/>
                    </a:ext>
                  </a:extLst>
                </a:gridCol>
                <a:gridCol w="754062">
                  <a:extLst>
                    <a:ext uri="{9D8B030D-6E8A-4147-A177-3AD203B41FA5}">
                      <a16:colId xmlns:a16="http://schemas.microsoft.com/office/drawing/2014/main" val="20002"/>
                    </a:ext>
                  </a:extLst>
                </a:gridCol>
                <a:gridCol w="817563">
                  <a:extLst>
                    <a:ext uri="{9D8B030D-6E8A-4147-A177-3AD203B41FA5}">
                      <a16:colId xmlns:a16="http://schemas.microsoft.com/office/drawing/2014/main" val="20003"/>
                    </a:ext>
                  </a:extLst>
                </a:gridCol>
                <a:gridCol w="817562">
                  <a:extLst>
                    <a:ext uri="{9D8B030D-6E8A-4147-A177-3AD203B41FA5}">
                      <a16:colId xmlns:a16="http://schemas.microsoft.com/office/drawing/2014/main" val="20004"/>
                    </a:ext>
                  </a:extLst>
                </a:gridCol>
                <a:gridCol w="879475">
                  <a:extLst>
                    <a:ext uri="{9D8B030D-6E8A-4147-A177-3AD203B41FA5}">
                      <a16:colId xmlns:a16="http://schemas.microsoft.com/office/drawing/2014/main" val="20005"/>
                    </a:ext>
                  </a:extLst>
                </a:gridCol>
              </a:tblGrid>
              <a:tr h="381000">
                <a:tc>
                  <a:txBody>
                    <a:bodyPr/>
                    <a:lstStyle/>
                    <a:p>
                      <a:pPr marL="0" marR="0" lvl="0" indent="0" algn="ctr" defTabSz="1081088"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a:ln>
                            <a:noFill/>
                          </a:ln>
                          <a:solidFill>
                            <a:schemeClr val="tx1"/>
                          </a:solidFill>
                          <a:effectLst/>
                          <a:latin typeface="Courier New" pitchFamily="49" charset="0"/>
                        </a:rPr>
                        <a:t>10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81088"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a:ln>
                            <a:noFill/>
                          </a:ln>
                          <a:solidFill>
                            <a:schemeClr val="tx1"/>
                          </a:solidFill>
                          <a:effectLst/>
                          <a:latin typeface="Courier New" pitchFamily="49" charset="0"/>
                        </a:rPr>
                        <a:t>12</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81088"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a:ln>
                            <a:noFill/>
                          </a:ln>
                          <a:solidFill>
                            <a:schemeClr val="tx1"/>
                          </a:solidFill>
                          <a:effectLst/>
                          <a:latin typeface="Courier New" pitchFamily="49"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81088"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a:ln>
                            <a:noFill/>
                          </a:ln>
                          <a:solidFill>
                            <a:schemeClr val="tx1"/>
                          </a:solidFill>
                          <a:effectLst/>
                          <a:latin typeface="Courier New" pitchFamily="49" charset="0"/>
                        </a:rPr>
                        <a:t>89</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81088"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a:ln>
                            <a:noFill/>
                          </a:ln>
                          <a:solidFill>
                            <a:schemeClr val="tx1"/>
                          </a:solidFill>
                          <a:effectLst/>
                          <a:latin typeface="Courier New" pitchFamily="49"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81088"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a:ln>
                            <a:noFill/>
                          </a:ln>
                          <a:solidFill>
                            <a:schemeClr val="tx1"/>
                          </a:solidFill>
                          <a:effectLst/>
                          <a:latin typeface="Courier New" pitchFamily="49" charset="0"/>
                        </a:rPr>
                        <a:t>91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r>
              <a:rPr lang="en-US" altLang="en-US" sz="1400"/>
              <a:t>C. Hundhausen, A. O’Fallon</a:t>
            </a:r>
          </a:p>
        </p:txBody>
      </p:sp>
      <p:sp>
        <p:nvSpPr>
          <p:cNvPr id="20483" name="Slide Number Placeholder 5"/>
          <p:cNvSpPr>
            <a:spLocks noGrp="1"/>
          </p:cNvSpPr>
          <p:nvPr>
            <p:ph type="sldNum" sz="quarter" idx="12"/>
          </p:nvPr>
        </p:nvSpPr>
        <p:spPr>
          <a:noFill/>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fld id="{4EF32DA6-DE96-44B1-BBC8-D1A5F1BF83E0}" type="slidenum">
              <a:rPr lang="en-US" altLang="en-US" sz="2600"/>
              <a:pPr>
                <a:spcBef>
                  <a:spcPct val="0"/>
                </a:spcBef>
                <a:buClrTx/>
                <a:buSzTx/>
                <a:buFontTx/>
                <a:buNone/>
              </a:pPr>
              <a:t>5</a:t>
            </a:fld>
            <a:endParaRPr lang="en-US" altLang="en-US" sz="2600"/>
          </a:p>
        </p:txBody>
      </p:sp>
      <p:sp>
        <p:nvSpPr>
          <p:cNvPr id="20484" name="AutoShape 2"/>
          <p:cNvSpPr>
            <a:spLocks noGrp="1" noChangeArrowheads="1"/>
          </p:cNvSpPr>
          <p:nvPr>
            <p:ph type="title"/>
          </p:nvPr>
        </p:nvSpPr>
        <p:spPr/>
        <p:txBody>
          <a:bodyPr/>
          <a:lstStyle/>
          <a:p>
            <a:pPr defTabSz="1203325" eaLnBrk="1" hangingPunct="1"/>
            <a:r>
              <a:rPr lang="en-US" altLang="en-US"/>
              <a:t>Multidimensional Arrays (2)</a:t>
            </a:r>
          </a:p>
        </p:txBody>
      </p:sp>
      <p:sp>
        <p:nvSpPr>
          <p:cNvPr id="20485" name="Rectangle 3"/>
          <p:cNvSpPr>
            <a:spLocks noGrp="1" noChangeArrowheads="1"/>
          </p:cNvSpPr>
          <p:nvPr>
            <p:ph type="body" idx="1"/>
          </p:nvPr>
        </p:nvSpPr>
        <p:spPr>
          <a:xfrm>
            <a:off x="762000" y="1828800"/>
            <a:ext cx="7693025" cy="2819400"/>
          </a:xfrm>
        </p:spPr>
        <p:txBody>
          <a:bodyPr/>
          <a:lstStyle/>
          <a:p>
            <a:pPr marL="463550" indent="-463550" defTabSz="1081088" eaLnBrk="1" hangingPunct="1"/>
            <a:r>
              <a:rPr lang="en-US" altLang="en-US" sz="2400"/>
              <a:t>Declaring a multidimensional array</a:t>
            </a:r>
          </a:p>
          <a:p>
            <a:pPr marL="915988" lvl="1" indent="-338138" defTabSz="1081088" eaLnBrk="1" hangingPunct="1"/>
            <a:r>
              <a:rPr lang="en-US" altLang="en-US" sz="2000"/>
              <a:t>The following code declares a 3 </a:t>
            </a:r>
            <a:r>
              <a:rPr lang="en-US" altLang="en-US" sz="2000">
                <a:sym typeface="Symbol" panose="05050102010706020507" pitchFamily="18" charset="2"/>
              </a:rPr>
              <a:t></a:t>
            </a:r>
            <a:r>
              <a:rPr lang="en-US" altLang="en-US" sz="2000"/>
              <a:t> 3 array that could be used to represent a tic-tac-toe board:</a:t>
            </a:r>
          </a:p>
          <a:p>
            <a:pPr marL="463550" indent="-463550" defTabSz="1081088" eaLnBrk="1" hangingPunct="1">
              <a:buFont typeface="Wingdings" panose="05000000000000000000" pitchFamily="2" charset="2"/>
              <a:buNone/>
            </a:pPr>
            <a:r>
              <a:rPr lang="en-US" altLang="en-US"/>
              <a:t>		</a:t>
            </a:r>
            <a:r>
              <a:rPr lang="en-US" altLang="en-US" sz="1600">
                <a:latin typeface="Courier New" panose="02070309020205020404" pitchFamily="49" charset="0"/>
              </a:rPr>
              <a:t>char tic_tac_toe_board[3][3];</a:t>
            </a:r>
            <a:endParaRPr lang="en-US" altLang="en-US" sz="2400"/>
          </a:p>
          <a:p>
            <a:pPr marL="915988" lvl="1" indent="-338138" defTabSz="1081088" eaLnBrk="1" hangingPunct="1"/>
            <a:r>
              <a:rPr lang="en-US" altLang="en-US" sz="2000"/>
              <a:t>We'll represent the three possible values on a board as characters: 'B' = blank, 'X' = x player, and 'O' = o player. </a:t>
            </a:r>
          </a:p>
          <a:p>
            <a:pPr marL="915988" lvl="1" indent="-338138" defTabSz="1081088" eaLnBrk="1" hangingPunct="1"/>
            <a:r>
              <a:rPr lang="en-US" altLang="en-US" sz="2000"/>
              <a:t>A sample board:</a:t>
            </a:r>
          </a:p>
          <a:p>
            <a:pPr marL="915988" lvl="1" indent="-338138" defTabSz="1081088" eaLnBrk="1" hangingPunct="1">
              <a:buFontTx/>
              <a:buNone/>
            </a:pPr>
            <a:endParaRPr lang="en-US" altLang="en-US" sz="2000"/>
          </a:p>
          <a:p>
            <a:pPr marL="915988" lvl="1" indent="-338138" defTabSz="1081088" eaLnBrk="1" hangingPunct="1">
              <a:buFontTx/>
              <a:buNone/>
            </a:pPr>
            <a:r>
              <a:rPr lang="en-US" altLang="en-US" sz="2000"/>
              <a:t> </a:t>
            </a:r>
          </a:p>
          <a:p>
            <a:pPr marL="463550" indent="-463550" defTabSz="1081088" eaLnBrk="1" hangingPunct="1">
              <a:buFont typeface="Wingdings" panose="05000000000000000000" pitchFamily="2" charset="2"/>
              <a:buNone/>
            </a:pPr>
            <a:r>
              <a:rPr lang="en-US" altLang="en-US"/>
              <a:t>	</a:t>
            </a:r>
          </a:p>
        </p:txBody>
      </p:sp>
      <p:graphicFrame>
        <p:nvGraphicFramePr>
          <p:cNvPr id="688175" name="Group 47"/>
          <p:cNvGraphicFramePr>
            <a:graphicFrameLocks noGrp="1"/>
          </p:cNvGraphicFramePr>
          <p:nvPr/>
        </p:nvGraphicFramePr>
        <p:xfrm>
          <a:off x="5562600" y="4876800"/>
          <a:ext cx="2362200" cy="1371600"/>
        </p:xfrm>
        <a:graphic>
          <a:graphicData uri="http://schemas.openxmlformats.org/drawingml/2006/table">
            <a:tbl>
              <a:tblPr/>
              <a:tblGrid>
                <a:gridCol w="787400">
                  <a:extLst>
                    <a:ext uri="{9D8B030D-6E8A-4147-A177-3AD203B41FA5}">
                      <a16:colId xmlns:a16="http://schemas.microsoft.com/office/drawing/2014/main" val="20000"/>
                    </a:ext>
                  </a:extLst>
                </a:gridCol>
                <a:gridCol w="787400">
                  <a:extLst>
                    <a:ext uri="{9D8B030D-6E8A-4147-A177-3AD203B41FA5}">
                      <a16:colId xmlns:a16="http://schemas.microsoft.com/office/drawing/2014/main" val="20001"/>
                    </a:ext>
                  </a:extLst>
                </a:gridCol>
                <a:gridCol w="787400">
                  <a:extLst>
                    <a:ext uri="{9D8B030D-6E8A-4147-A177-3AD203B41FA5}">
                      <a16:colId xmlns:a16="http://schemas.microsoft.com/office/drawing/2014/main" val="20002"/>
                    </a:ext>
                  </a:extLst>
                </a:gridCol>
              </a:tblGrid>
              <a:tr h="449263">
                <a:tc>
                  <a:txBody>
                    <a:bodyPr/>
                    <a:lstStyle/>
                    <a:p>
                      <a:pPr marL="0" marR="0" lvl="0" indent="0" algn="ctr" defTabSz="1081088"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a:ln>
                            <a:noFill/>
                          </a:ln>
                          <a:solidFill>
                            <a:schemeClr val="tx1"/>
                          </a:solidFill>
                          <a:effectLst/>
                          <a:latin typeface="Arial"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81088"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a:ln>
                            <a:noFill/>
                          </a:ln>
                          <a:solidFill>
                            <a:schemeClr val="tx1"/>
                          </a:solidFill>
                          <a:effectLst/>
                          <a:latin typeface="Arial" charset="0"/>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81088"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a:ln>
                            <a:noFill/>
                          </a:ln>
                          <a:solidFill>
                            <a:schemeClr val="tx1"/>
                          </a:solidFill>
                          <a:effectLst/>
                          <a:latin typeface="Arial" charset="0"/>
                        </a:rPr>
                        <a:t>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47675">
                <a:tc>
                  <a:txBody>
                    <a:bodyPr/>
                    <a:lstStyle/>
                    <a:p>
                      <a:pPr marL="0" marR="0" lvl="0" indent="0" algn="ctr" defTabSz="1081088"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a:ln>
                            <a:noFill/>
                          </a:ln>
                          <a:solidFill>
                            <a:schemeClr val="tx1"/>
                          </a:solidFill>
                          <a:effectLst/>
                          <a:latin typeface="Arial" charset="0"/>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81088"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a:ln>
                            <a:noFill/>
                          </a:ln>
                          <a:solidFill>
                            <a:schemeClr val="tx1"/>
                          </a:solidFill>
                          <a:effectLst/>
                          <a:latin typeface="Arial" charset="0"/>
                        </a:rPr>
                        <a:t>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81088"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a:ln>
                            <a:noFill/>
                          </a:ln>
                          <a:solidFill>
                            <a:schemeClr val="tx1"/>
                          </a:solidFill>
                          <a:effectLst/>
                          <a:latin typeface="Arial"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49263">
                <a:tc>
                  <a:txBody>
                    <a:bodyPr/>
                    <a:lstStyle/>
                    <a:p>
                      <a:pPr marL="0" marR="0" lvl="0" indent="0" algn="ctr" defTabSz="1081088"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a:ln>
                            <a:noFill/>
                          </a:ln>
                          <a:solidFill>
                            <a:schemeClr val="tx1"/>
                          </a:solidFill>
                          <a:effectLst/>
                          <a:latin typeface="Arial"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81088"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a:ln>
                            <a:noFill/>
                          </a:ln>
                          <a:solidFill>
                            <a:schemeClr val="tx1"/>
                          </a:solidFill>
                          <a:effectLst/>
                          <a:latin typeface="Arial" charset="0"/>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81088"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a:ln>
                            <a:noFill/>
                          </a:ln>
                          <a:solidFill>
                            <a:schemeClr val="tx1"/>
                          </a:solidFill>
                          <a:effectLst/>
                          <a:latin typeface="Arial" charset="0"/>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20504" name="Text Box 22"/>
          <p:cNvSpPr txBox="1">
            <a:spLocks noChangeArrowheads="1"/>
          </p:cNvSpPr>
          <p:nvPr/>
        </p:nvSpPr>
        <p:spPr bwMode="auto">
          <a:xfrm>
            <a:off x="4419600" y="5334000"/>
            <a:ext cx="83820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lnSpc>
                <a:spcPct val="90000"/>
              </a:lnSpc>
              <a:spcBef>
                <a:spcPct val="50000"/>
              </a:spcBef>
              <a:buClrTx/>
              <a:buSzTx/>
              <a:buFontTx/>
              <a:buNone/>
            </a:pPr>
            <a:r>
              <a:rPr lang="en-US" altLang="en-US" sz="1800" b="1">
                <a:latin typeface="Times New Roman" panose="02020603050405020304" pitchFamily="18" charset="0"/>
              </a:rPr>
              <a:t>Row</a:t>
            </a:r>
          </a:p>
        </p:txBody>
      </p:sp>
      <p:sp>
        <p:nvSpPr>
          <p:cNvPr id="20505" name="Text Box 23"/>
          <p:cNvSpPr txBox="1">
            <a:spLocks noChangeArrowheads="1"/>
          </p:cNvSpPr>
          <p:nvPr/>
        </p:nvSpPr>
        <p:spPr bwMode="auto">
          <a:xfrm>
            <a:off x="6248400" y="4156075"/>
            <a:ext cx="114300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lnSpc>
                <a:spcPct val="90000"/>
              </a:lnSpc>
              <a:spcBef>
                <a:spcPct val="50000"/>
              </a:spcBef>
              <a:buClrTx/>
              <a:buSzTx/>
              <a:buFontTx/>
              <a:buNone/>
            </a:pPr>
            <a:r>
              <a:rPr lang="en-US" altLang="en-US" sz="1800" b="1">
                <a:latin typeface="Times New Roman" panose="02020603050405020304" pitchFamily="18" charset="0"/>
              </a:rPr>
              <a:t>Column</a:t>
            </a:r>
          </a:p>
        </p:txBody>
      </p:sp>
      <p:sp>
        <p:nvSpPr>
          <p:cNvPr id="20506" name="Text Box 24"/>
          <p:cNvSpPr txBox="1">
            <a:spLocks noChangeArrowheads="1"/>
          </p:cNvSpPr>
          <p:nvPr/>
        </p:nvSpPr>
        <p:spPr bwMode="auto">
          <a:xfrm>
            <a:off x="4648200" y="4953000"/>
            <a:ext cx="83820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lgn="r">
              <a:lnSpc>
                <a:spcPct val="90000"/>
              </a:lnSpc>
              <a:spcBef>
                <a:spcPct val="50000"/>
              </a:spcBef>
              <a:buClrTx/>
              <a:buSzTx/>
              <a:buFontTx/>
              <a:buNone/>
            </a:pPr>
            <a:r>
              <a:rPr lang="en-US" altLang="en-US" sz="1800" b="1">
                <a:latin typeface="Courier New" panose="02070309020205020404" pitchFamily="49" charset="0"/>
              </a:rPr>
              <a:t>0</a:t>
            </a:r>
          </a:p>
        </p:txBody>
      </p:sp>
      <p:sp>
        <p:nvSpPr>
          <p:cNvPr id="20507" name="Text Box 25"/>
          <p:cNvSpPr txBox="1">
            <a:spLocks noChangeArrowheads="1"/>
          </p:cNvSpPr>
          <p:nvPr/>
        </p:nvSpPr>
        <p:spPr bwMode="auto">
          <a:xfrm>
            <a:off x="4648200" y="5451475"/>
            <a:ext cx="83820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lgn="r">
              <a:lnSpc>
                <a:spcPct val="90000"/>
              </a:lnSpc>
              <a:spcBef>
                <a:spcPct val="50000"/>
              </a:spcBef>
              <a:buClrTx/>
              <a:buSzTx/>
              <a:buFontTx/>
              <a:buNone/>
            </a:pPr>
            <a:r>
              <a:rPr lang="en-US" altLang="en-US" sz="1800" b="1">
                <a:latin typeface="Courier New" panose="02070309020205020404" pitchFamily="49" charset="0"/>
              </a:rPr>
              <a:t>1</a:t>
            </a:r>
          </a:p>
        </p:txBody>
      </p:sp>
      <p:sp>
        <p:nvSpPr>
          <p:cNvPr id="20508" name="Text Box 26"/>
          <p:cNvSpPr txBox="1">
            <a:spLocks noChangeArrowheads="1"/>
          </p:cNvSpPr>
          <p:nvPr/>
        </p:nvSpPr>
        <p:spPr bwMode="auto">
          <a:xfrm>
            <a:off x="4648200" y="5908675"/>
            <a:ext cx="83820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lgn="r">
              <a:lnSpc>
                <a:spcPct val="90000"/>
              </a:lnSpc>
              <a:spcBef>
                <a:spcPct val="50000"/>
              </a:spcBef>
              <a:buClrTx/>
              <a:buSzTx/>
              <a:buFontTx/>
              <a:buNone/>
            </a:pPr>
            <a:r>
              <a:rPr lang="en-US" altLang="en-US" sz="1800" b="1">
                <a:latin typeface="Courier New" panose="02070309020205020404" pitchFamily="49" charset="0"/>
              </a:rPr>
              <a:t>2</a:t>
            </a:r>
          </a:p>
        </p:txBody>
      </p:sp>
      <p:sp>
        <p:nvSpPr>
          <p:cNvPr id="20509" name="Text Box 27"/>
          <p:cNvSpPr txBox="1">
            <a:spLocks noChangeArrowheads="1"/>
          </p:cNvSpPr>
          <p:nvPr/>
        </p:nvSpPr>
        <p:spPr bwMode="auto">
          <a:xfrm>
            <a:off x="5562600" y="4495800"/>
            <a:ext cx="83820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lgn="ctr">
              <a:lnSpc>
                <a:spcPct val="90000"/>
              </a:lnSpc>
              <a:spcBef>
                <a:spcPct val="50000"/>
              </a:spcBef>
              <a:buClrTx/>
              <a:buSzTx/>
              <a:buFontTx/>
              <a:buNone/>
            </a:pPr>
            <a:r>
              <a:rPr lang="en-US" altLang="en-US" sz="1800" b="1">
                <a:latin typeface="Courier New" panose="02070309020205020404" pitchFamily="49" charset="0"/>
              </a:rPr>
              <a:t>0</a:t>
            </a:r>
          </a:p>
        </p:txBody>
      </p:sp>
      <p:sp>
        <p:nvSpPr>
          <p:cNvPr id="20510" name="Text Box 28"/>
          <p:cNvSpPr txBox="1">
            <a:spLocks noChangeArrowheads="1"/>
          </p:cNvSpPr>
          <p:nvPr/>
        </p:nvSpPr>
        <p:spPr bwMode="auto">
          <a:xfrm>
            <a:off x="6324600" y="4495800"/>
            <a:ext cx="83820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lgn="ctr">
              <a:lnSpc>
                <a:spcPct val="90000"/>
              </a:lnSpc>
              <a:spcBef>
                <a:spcPct val="50000"/>
              </a:spcBef>
              <a:buClrTx/>
              <a:buSzTx/>
              <a:buFontTx/>
              <a:buNone/>
            </a:pPr>
            <a:r>
              <a:rPr lang="en-US" altLang="en-US" sz="1800" b="1">
                <a:latin typeface="Courier New" panose="02070309020205020404" pitchFamily="49" charset="0"/>
              </a:rPr>
              <a:t>1</a:t>
            </a:r>
          </a:p>
        </p:txBody>
      </p:sp>
      <p:sp>
        <p:nvSpPr>
          <p:cNvPr id="20511" name="Text Box 29"/>
          <p:cNvSpPr txBox="1">
            <a:spLocks noChangeArrowheads="1"/>
          </p:cNvSpPr>
          <p:nvPr/>
        </p:nvSpPr>
        <p:spPr bwMode="auto">
          <a:xfrm>
            <a:off x="7086600" y="4495800"/>
            <a:ext cx="83820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lgn="ctr">
              <a:lnSpc>
                <a:spcPct val="90000"/>
              </a:lnSpc>
              <a:spcBef>
                <a:spcPct val="50000"/>
              </a:spcBef>
              <a:buClrTx/>
              <a:buSzTx/>
              <a:buFontTx/>
              <a:buNone/>
            </a:pPr>
            <a:r>
              <a:rPr lang="en-US" altLang="en-US" sz="1800" b="1">
                <a:latin typeface="Courier New" panose="02070309020205020404" pitchFamily="49" charset="0"/>
              </a:rPr>
              <a:t>2</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noFill/>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r>
              <a:rPr lang="en-US" altLang="en-US" sz="1400"/>
              <a:t>C. Hundhausen, A. O’Fallon</a:t>
            </a:r>
          </a:p>
        </p:txBody>
      </p:sp>
      <p:sp>
        <p:nvSpPr>
          <p:cNvPr id="21507" name="Slide Number Placeholder 5"/>
          <p:cNvSpPr>
            <a:spLocks noGrp="1"/>
          </p:cNvSpPr>
          <p:nvPr>
            <p:ph type="sldNum" sz="quarter" idx="12"/>
          </p:nvPr>
        </p:nvSpPr>
        <p:spPr>
          <a:noFill/>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fld id="{92FC1B38-39DA-41ED-9F5B-E4B8FF4CCA89}" type="slidenum">
              <a:rPr lang="en-US" altLang="en-US" sz="2600"/>
              <a:pPr>
                <a:spcBef>
                  <a:spcPct val="0"/>
                </a:spcBef>
                <a:buClrTx/>
                <a:buSzTx/>
                <a:buFontTx/>
                <a:buNone/>
              </a:pPr>
              <a:t>6</a:t>
            </a:fld>
            <a:endParaRPr lang="en-US" altLang="en-US" sz="2600"/>
          </a:p>
        </p:txBody>
      </p:sp>
      <p:sp>
        <p:nvSpPr>
          <p:cNvPr id="21508" name="AutoShape 2"/>
          <p:cNvSpPr>
            <a:spLocks noGrp="1" noChangeArrowheads="1"/>
          </p:cNvSpPr>
          <p:nvPr>
            <p:ph type="title"/>
          </p:nvPr>
        </p:nvSpPr>
        <p:spPr/>
        <p:txBody>
          <a:bodyPr/>
          <a:lstStyle/>
          <a:p>
            <a:pPr defTabSz="1203325" eaLnBrk="1" hangingPunct="1"/>
            <a:r>
              <a:rPr lang="en-US" altLang="en-US"/>
              <a:t>Multidimensional Arrays (3)</a:t>
            </a:r>
          </a:p>
        </p:txBody>
      </p:sp>
      <p:sp>
        <p:nvSpPr>
          <p:cNvPr id="21509" name="Rectangle 3"/>
          <p:cNvSpPr>
            <a:spLocks noGrp="1" noChangeArrowheads="1"/>
          </p:cNvSpPr>
          <p:nvPr>
            <p:ph type="body" idx="1"/>
          </p:nvPr>
        </p:nvSpPr>
        <p:spPr>
          <a:xfrm>
            <a:off x="762000" y="1828800"/>
            <a:ext cx="7693025" cy="685800"/>
          </a:xfrm>
        </p:spPr>
        <p:txBody>
          <a:bodyPr/>
          <a:lstStyle/>
          <a:p>
            <a:pPr marL="463550" indent="-463550" defTabSz="1093788" eaLnBrk="1" hangingPunct="1">
              <a:lnSpc>
                <a:spcPct val="70000"/>
              </a:lnSpc>
              <a:tabLst>
                <a:tab pos="3486150" algn="l"/>
                <a:tab pos="5827713" algn="l"/>
              </a:tabLst>
            </a:pPr>
            <a:r>
              <a:rPr lang="en-US" altLang="en-US" sz="2000"/>
              <a:t>Referencing array cells</a:t>
            </a:r>
          </a:p>
          <a:p>
            <a:pPr marL="915988" lvl="1" indent="-338138" defTabSz="1093788" eaLnBrk="1" hangingPunct="1">
              <a:lnSpc>
                <a:spcPct val="70000"/>
              </a:lnSpc>
              <a:tabLst>
                <a:tab pos="3486150" algn="l"/>
                <a:tab pos="5827713" algn="l"/>
              </a:tabLst>
            </a:pPr>
            <a:r>
              <a:rPr lang="en-US" altLang="en-US" sz="1800"/>
              <a:t>We use double bracket notation to reference a cell</a:t>
            </a:r>
          </a:p>
          <a:p>
            <a:pPr marL="915988" lvl="1" indent="-338138" defTabSz="1093788" eaLnBrk="1" hangingPunct="1">
              <a:lnSpc>
                <a:spcPct val="70000"/>
              </a:lnSpc>
              <a:tabLst>
                <a:tab pos="3486150" algn="l"/>
                <a:tab pos="5827713" algn="l"/>
              </a:tabLst>
            </a:pPr>
            <a:r>
              <a:rPr lang="en-US" altLang="en-US" sz="1800"/>
              <a:t>For example, assuming the previous </a:t>
            </a:r>
            <a:r>
              <a:rPr lang="en-US" altLang="en-US" sz="1800">
                <a:latin typeface="Courier New" panose="02070309020205020404" pitchFamily="49" charset="0"/>
              </a:rPr>
              <a:t>board</a:t>
            </a:r>
            <a:r>
              <a:rPr lang="en-US" altLang="en-US" sz="1800"/>
              <a:t>:</a:t>
            </a:r>
          </a:p>
          <a:p>
            <a:pPr marL="915988" lvl="1" indent="-338138" defTabSz="1093788" eaLnBrk="1" hangingPunct="1">
              <a:lnSpc>
                <a:spcPct val="70000"/>
              </a:lnSpc>
              <a:tabLst>
                <a:tab pos="3486150" algn="l"/>
                <a:tab pos="5827713" algn="l"/>
              </a:tabLst>
            </a:pPr>
            <a:endParaRPr lang="en-US" altLang="en-US" sz="1800"/>
          </a:p>
          <a:p>
            <a:pPr marL="915988" lvl="1" indent="-338138" defTabSz="1093788" eaLnBrk="1" hangingPunct="1">
              <a:lnSpc>
                <a:spcPct val="70000"/>
              </a:lnSpc>
              <a:tabLst>
                <a:tab pos="3486150" algn="l"/>
                <a:tab pos="5827713" algn="l"/>
              </a:tabLst>
            </a:pPr>
            <a:endParaRPr lang="en-US" altLang="en-US" sz="1400"/>
          </a:p>
          <a:p>
            <a:pPr marL="915988" lvl="1" indent="-338138" defTabSz="1093788" eaLnBrk="1" hangingPunct="1">
              <a:lnSpc>
                <a:spcPct val="70000"/>
              </a:lnSpc>
              <a:tabLst>
                <a:tab pos="3486150" algn="l"/>
                <a:tab pos="5827713" algn="l"/>
              </a:tabLst>
            </a:pPr>
            <a:endParaRPr lang="en-US" altLang="en-US" sz="1400"/>
          </a:p>
          <a:p>
            <a:pPr marL="915988" lvl="1" indent="-338138" defTabSz="1093788" eaLnBrk="1" hangingPunct="1">
              <a:lnSpc>
                <a:spcPct val="70000"/>
              </a:lnSpc>
              <a:tabLst>
                <a:tab pos="3486150" algn="l"/>
                <a:tab pos="5827713" algn="l"/>
              </a:tabLst>
            </a:pPr>
            <a:endParaRPr lang="en-US" altLang="en-US" sz="1400"/>
          </a:p>
          <a:p>
            <a:pPr marL="915988" lvl="1" indent="-338138" defTabSz="1093788" eaLnBrk="1" hangingPunct="1">
              <a:lnSpc>
                <a:spcPct val="70000"/>
              </a:lnSpc>
              <a:tabLst>
                <a:tab pos="3486150" algn="l"/>
                <a:tab pos="5827713" algn="l"/>
              </a:tabLst>
            </a:pPr>
            <a:endParaRPr lang="en-US" altLang="en-US" sz="1400"/>
          </a:p>
          <a:p>
            <a:pPr marL="915988" lvl="1" indent="-338138" defTabSz="1093788" eaLnBrk="1" hangingPunct="1">
              <a:lnSpc>
                <a:spcPct val="70000"/>
              </a:lnSpc>
              <a:tabLst>
                <a:tab pos="3486150" algn="l"/>
                <a:tab pos="5827713" algn="l"/>
              </a:tabLst>
            </a:pPr>
            <a:endParaRPr lang="en-US" altLang="en-US" sz="1400"/>
          </a:p>
          <a:p>
            <a:pPr marL="915988" lvl="1" indent="-338138" defTabSz="1093788" eaLnBrk="1" hangingPunct="1">
              <a:lnSpc>
                <a:spcPct val="70000"/>
              </a:lnSpc>
              <a:buFontTx/>
              <a:buNone/>
              <a:tabLst>
                <a:tab pos="3486150" algn="l"/>
                <a:tab pos="5827713" algn="l"/>
              </a:tabLst>
            </a:pPr>
            <a:r>
              <a:rPr lang="en-US" altLang="en-US" sz="1400"/>
              <a:t>	</a:t>
            </a:r>
          </a:p>
          <a:p>
            <a:pPr marL="915988" lvl="1" indent="-338138" defTabSz="1093788" eaLnBrk="1" hangingPunct="1">
              <a:lnSpc>
                <a:spcPct val="70000"/>
              </a:lnSpc>
              <a:buFontTx/>
              <a:buNone/>
              <a:tabLst>
                <a:tab pos="3486150" algn="l"/>
                <a:tab pos="5827713" algn="l"/>
              </a:tabLst>
            </a:pPr>
            <a:endParaRPr lang="en-US" altLang="en-US" sz="1400"/>
          </a:p>
          <a:p>
            <a:pPr marL="915988" lvl="1" indent="-338138" defTabSz="1093788" eaLnBrk="1" hangingPunct="1">
              <a:lnSpc>
                <a:spcPct val="70000"/>
              </a:lnSpc>
              <a:buFontTx/>
              <a:buNone/>
              <a:tabLst>
                <a:tab pos="3486150" algn="l"/>
                <a:tab pos="5827713" algn="l"/>
              </a:tabLst>
            </a:pPr>
            <a:endParaRPr lang="en-US" altLang="en-US" sz="1400"/>
          </a:p>
          <a:p>
            <a:pPr marL="915988" lvl="1" indent="-338138" defTabSz="1093788" eaLnBrk="1" hangingPunct="1">
              <a:lnSpc>
                <a:spcPct val="70000"/>
              </a:lnSpc>
              <a:buFontTx/>
              <a:buNone/>
              <a:tabLst>
                <a:tab pos="3486150" algn="l"/>
                <a:tab pos="5827713" algn="l"/>
              </a:tabLst>
            </a:pPr>
            <a:endParaRPr lang="en-US" altLang="en-US" sz="1400"/>
          </a:p>
          <a:p>
            <a:pPr marL="915988" lvl="1" indent="-338138" defTabSz="1093788" eaLnBrk="1" hangingPunct="1">
              <a:lnSpc>
                <a:spcPct val="70000"/>
              </a:lnSpc>
              <a:buFontTx/>
              <a:buNone/>
              <a:tabLst>
                <a:tab pos="3486150" algn="l"/>
                <a:tab pos="5827713" algn="l"/>
              </a:tabLst>
            </a:pPr>
            <a:endParaRPr lang="en-US" altLang="en-US" sz="1400"/>
          </a:p>
          <a:p>
            <a:pPr marL="915988" lvl="1" indent="-338138" defTabSz="1093788" eaLnBrk="1" hangingPunct="1">
              <a:lnSpc>
                <a:spcPct val="70000"/>
              </a:lnSpc>
              <a:buFontTx/>
              <a:buNone/>
              <a:tabLst>
                <a:tab pos="3486150" algn="l"/>
                <a:tab pos="5827713" algn="l"/>
              </a:tabLst>
            </a:pPr>
            <a:endParaRPr lang="en-US" altLang="en-US" sz="1400"/>
          </a:p>
          <a:p>
            <a:pPr marL="915988" lvl="1" indent="-338138" defTabSz="1093788" eaLnBrk="1" hangingPunct="1">
              <a:lnSpc>
                <a:spcPct val="70000"/>
              </a:lnSpc>
              <a:buFontTx/>
              <a:buNone/>
              <a:tabLst>
                <a:tab pos="3486150" algn="l"/>
                <a:tab pos="5827713" algn="l"/>
              </a:tabLst>
            </a:pPr>
            <a:endParaRPr lang="en-US" altLang="en-US" sz="1400"/>
          </a:p>
          <a:p>
            <a:pPr marL="915988" lvl="1" indent="-338138" defTabSz="1093788" eaLnBrk="1" hangingPunct="1">
              <a:lnSpc>
                <a:spcPct val="70000"/>
              </a:lnSpc>
              <a:buFontTx/>
              <a:buNone/>
              <a:tabLst>
                <a:tab pos="3486150" algn="l"/>
                <a:tab pos="5827713" algn="l"/>
              </a:tabLst>
            </a:pPr>
            <a:r>
              <a:rPr lang="en-US" altLang="en-US" sz="1800"/>
              <a:t>The following are true:</a:t>
            </a:r>
            <a:br>
              <a:rPr lang="en-US" altLang="en-US" sz="1800"/>
            </a:br>
            <a:br>
              <a:rPr lang="en-US" altLang="en-US" sz="1400"/>
            </a:br>
            <a:r>
              <a:rPr lang="en-US" altLang="en-US" sz="1200">
                <a:latin typeface="Courier New" panose="02070309020205020404" pitchFamily="49" charset="0"/>
              </a:rPr>
              <a:t>board[0][0] == 'X'	board[0][1] == 'B'	board[0][2] == 'O' </a:t>
            </a:r>
          </a:p>
          <a:p>
            <a:pPr marL="915988" lvl="1" indent="-338138" defTabSz="1093788" eaLnBrk="1" hangingPunct="1">
              <a:lnSpc>
                <a:spcPct val="70000"/>
              </a:lnSpc>
              <a:buFontTx/>
              <a:buNone/>
              <a:tabLst>
                <a:tab pos="3486150" algn="l"/>
                <a:tab pos="5827713" algn="l"/>
              </a:tabLst>
            </a:pPr>
            <a:r>
              <a:rPr lang="en-US" altLang="en-US" sz="1200">
                <a:latin typeface="Courier New" panose="02070309020205020404" pitchFamily="49" charset="0"/>
              </a:rPr>
              <a:t>	board[1][0] == 'B'	board[1][1] == 'O'	board[1][2] == 'X' </a:t>
            </a:r>
            <a:br>
              <a:rPr lang="en-US" altLang="en-US" sz="1200">
                <a:latin typeface="Courier New" panose="02070309020205020404" pitchFamily="49" charset="0"/>
              </a:rPr>
            </a:br>
            <a:r>
              <a:rPr lang="en-US" altLang="en-US" sz="1200">
                <a:latin typeface="Courier New" panose="02070309020205020404" pitchFamily="49" charset="0"/>
              </a:rPr>
              <a:t>board[2][0] == 'X'	board[2][1] == 'B'	board[2][2] == 'B'</a:t>
            </a:r>
            <a:endParaRPr lang="en-US" altLang="en-US" sz="1200"/>
          </a:p>
          <a:p>
            <a:pPr marL="463550" indent="-463550" defTabSz="1093788" eaLnBrk="1" hangingPunct="1">
              <a:lnSpc>
                <a:spcPct val="70000"/>
              </a:lnSpc>
              <a:buFont typeface="Wingdings" panose="05000000000000000000" pitchFamily="2" charset="2"/>
              <a:buNone/>
              <a:tabLst>
                <a:tab pos="3486150" algn="l"/>
                <a:tab pos="5827713" algn="l"/>
              </a:tabLst>
            </a:pPr>
            <a:r>
              <a:rPr lang="en-US" altLang="en-US" sz="1800"/>
              <a:t>	</a:t>
            </a:r>
          </a:p>
        </p:txBody>
      </p:sp>
      <p:graphicFrame>
        <p:nvGraphicFramePr>
          <p:cNvPr id="690223" name="Group 47"/>
          <p:cNvGraphicFramePr>
            <a:graphicFrameLocks noGrp="1"/>
          </p:cNvGraphicFramePr>
          <p:nvPr/>
        </p:nvGraphicFramePr>
        <p:xfrm>
          <a:off x="3276600" y="3505200"/>
          <a:ext cx="2362200" cy="1371600"/>
        </p:xfrm>
        <a:graphic>
          <a:graphicData uri="http://schemas.openxmlformats.org/drawingml/2006/table">
            <a:tbl>
              <a:tblPr/>
              <a:tblGrid>
                <a:gridCol w="787400">
                  <a:extLst>
                    <a:ext uri="{9D8B030D-6E8A-4147-A177-3AD203B41FA5}">
                      <a16:colId xmlns:a16="http://schemas.microsoft.com/office/drawing/2014/main" val="20000"/>
                    </a:ext>
                  </a:extLst>
                </a:gridCol>
                <a:gridCol w="787400">
                  <a:extLst>
                    <a:ext uri="{9D8B030D-6E8A-4147-A177-3AD203B41FA5}">
                      <a16:colId xmlns:a16="http://schemas.microsoft.com/office/drawing/2014/main" val="20001"/>
                    </a:ext>
                  </a:extLst>
                </a:gridCol>
                <a:gridCol w="787400">
                  <a:extLst>
                    <a:ext uri="{9D8B030D-6E8A-4147-A177-3AD203B41FA5}">
                      <a16:colId xmlns:a16="http://schemas.microsoft.com/office/drawing/2014/main" val="20002"/>
                    </a:ext>
                  </a:extLst>
                </a:gridCol>
              </a:tblGrid>
              <a:tr h="449263">
                <a:tc>
                  <a:txBody>
                    <a:bodyPr/>
                    <a:lstStyle/>
                    <a:p>
                      <a:pPr marL="0" marR="0" lvl="0" indent="0" algn="ctr" defTabSz="1081088"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a:ln>
                            <a:noFill/>
                          </a:ln>
                          <a:solidFill>
                            <a:schemeClr val="tx1"/>
                          </a:solidFill>
                          <a:effectLst/>
                          <a:latin typeface="Arial"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81088"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a:ln>
                            <a:noFill/>
                          </a:ln>
                          <a:solidFill>
                            <a:schemeClr val="tx1"/>
                          </a:solidFill>
                          <a:effectLst/>
                          <a:latin typeface="Arial" charset="0"/>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81088"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a:ln>
                            <a:noFill/>
                          </a:ln>
                          <a:solidFill>
                            <a:schemeClr val="tx1"/>
                          </a:solidFill>
                          <a:effectLst/>
                          <a:latin typeface="Arial" charset="0"/>
                        </a:rPr>
                        <a:t>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47675">
                <a:tc>
                  <a:txBody>
                    <a:bodyPr/>
                    <a:lstStyle/>
                    <a:p>
                      <a:pPr marL="0" marR="0" lvl="0" indent="0" algn="ctr" defTabSz="1081088"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a:ln>
                            <a:noFill/>
                          </a:ln>
                          <a:solidFill>
                            <a:schemeClr val="tx1"/>
                          </a:solidFill>
                          <a:effectLst/>
                          <a:latin typeface="Arial" charset="0"/>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81088"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a:ln>
                            <a:noFill/>
                          </a:ln>
                          <a:solidFill>
                            <a:schemeClr val="tx1"/>
                          </a:solidFill>
                          <a:effectLst/>
                          <a:latin typeface="Arial" charset="0"/>
                        </a:rPr>
                        <a:t>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81088"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a:ln>
                            <a:noFill/>
                          </a:ln>
                          <a:solidFill>
                            <a:schemeClr val="tx1"/>
                          </a:solidFill>
                          <a:effectLst/>
                          <a:latin typeface="Arial"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49263">
                <a:tc>
                  <a:txBody>
                    <a:bodyPr/>
                    <a:lstStyle/>
                    <a:p>
                      <a:pPr marL="0" marR="0" lvl="0" indent="0" algn="ctr" defTabSz="1081088"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a:ln>
                            <a:noFill/>
                          </a:ln>
                          <a:solidFill>
                            <a:schemeClr val="tx1"/>
                          </a:solidFill>
                          <a:effectLst/>
                          <a:latin typeface="Arial"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81088"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a:ln>
                            <a:noFill/>
                          </a:ln>
                          <a:solidFill>
                            <a:schemeClr val="tx1"/>
                          </a:solidFill>
                          <a:effectLst/>
                          <a:latin typeface="Arial" charset="0"/>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081088" rtl="0" eaLnBrk="1" fontAlgn="base" latinLnBrk="0" hangingPunct="1">
                        <a:lnSpc>
                          <a:spcPct val="100000"/>
                        </a:lnSpc>
                        <a:spcBef>
                          <a:spcPct val="20000"/>
                        </a:spcBef>
                        <a:spcAft>
                          <a:spcPct val="0"/>
                        </a:spcAft>
                        <a:buClr>
                          <a:schemeClr val="tx1"/>
                        </a:buClr>
                        <a:buSzPct val="75000"/>
                        <a:buFont typeface="Wingdings" pitchFamily="2" charset="2"/>
                        <a:buNone/>
                        <a:tabLst/>
                      </a:pPr>
                      <a:r>
                        <a:rPr kumimoji="0" lang="en-US" sz="2400" b="0" i="0" u="none" strike="noStrike" cap="none" normalizeH="0" baseline="0">
                          <a:ln>
                            <a:noFill/>
                          </a:ln>
                          <a:solidFill>
                            <a:schemeClr val="tx1"/>
                          </a:solidFill>
                          <a:effectLst/>
                          <a:latin typeface="Arial" charset="0"/>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21528" name="Text Box 22"/>
          <p:cNvSpPr txBox="1">
            <a:spLocks noChangeArrowheads="1"/>
          </p:cNvSpPr>
          <p:nvPr/>
        </p:nvSpPr>
        <p:spPr bwMode="auto">
          <a:xfrm>
            <a:off x="2133600" y="3962400"/>
            <a:ext cx="83820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lnSpc>
                <a:spcPct val="90000"/>
              </a:lnSpc>
              <a:spcBef>
                <a:spcPct val="50000"/>
              </a:spcBef>
              <a:buClrTx/>
              <a:buSzTx/>
              <a:buFontTx/>
              <a:buNone/>
            </a:pPr>
            <a:r>
              <a:rPr lang="en-US" altLang="en-US" sz="1800" b="1">
                <a:solidFill>
                  <a:schemeClr val="hlink"/>
                </a:solidFill>
                <a:latin typeface="Times New Roman" panose="02020603050405020304" pitchFamily="18" charset="0"/>
              </a:rPr>
              <a:t>Row</a:t>
            </a:r>
          </a:p>
        </p:txBody>
      </p:sp>
      <p:sp>
        <p:nvSpPr>
          <p:cNvPr id="21529" name="Text Box 23"/>
          <p:cNvSpPr txBox="1">
            <a:spLocks noChangeArrowheads="1"/>
          </p:cNvSpPr>
          <p:nvPr/>
        </p:nvSpPr>
        <p:spPr bwMode="auto">
          <a:xfrm>
            <a:off x="3810000" y="2819400"/>
            <a:ext cx="114300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lnSpc>
                <a:spcPct val="90000"/>
              </a:lnSpc>
              <a:spcBef>
                <a:spcPct val="50000"/>
              </a:spcBef>
              <a:buClrTx/>
              <a:buSzTx/>
              <a:buFontTx/>
              <a:buNone/>
            </a:pPr>
            <a:r>
              <a:rPr lang="en-US" altLang="en-US" sz="1800" b="1">
                <a:solidFill>
                  <a:schemeClr val="hlink"/>
                </a:solidFill>
                <a:latin typeface="Times New Roman" panose="02020603050405020304" pitchFamily="18" charset="0"/>
              </a:rPr>
              <a:t>Column</a:t>
            </a:r>
          </a:p>
        </p:txBody>
      </p:sp>
      <p:sp>
        <p:nvSpPr>
          <p:cNvPr id="21530" name="Text Box 24"/>
          <p:cNvSpPr txBox="1">
            <a:spLocks noChangeArrowheads="1"/>
          </p:cNvSpPr>
          <p:nvPr/>
        </p:nvSpPr>
        <p:spPr bwMode="auto">
          <a:xfrm>
            <a:off x="2362200" y="3581400"/>
            <a:ext cx="83820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lgn="r">
              <a:lnSpc>
                <a:spcPct val="90000"/>
              </a:lnSpc>
              <a:spcBef>
                <a:spcPct val="50000"/>
              </a:spcBef>
              <a:buClrTx/>
              <a:buSzTx/>
              <a:buFontTx/>
              <a:buNone/>
            </a:pPr>
            <a:r>
              <a:rPr lang="en-US" altLang="en-US" sz="1800" b="1">
                <a:solidFill>
                  <a:schemeClr val="hlink"/>
                </a:solidFill>
                <a:latin typeface="Courier New" panose="02070309020205020404" pitchFamily="49" charset="0"/>
              </a:rPr>
              <a:t>0</a:t>
            </a:r>
          </a:p>
        </p:txBody>
      </p:sp>
      <p:sp>
        <p:nvSpPr>
          <p:cNvPr id="21531" name="Text Box 25"/>
          <p:cNvSpPr txBox="1">
            <a:spLocks noChangeArrowheads="1"/>
          </p:cNvSpPr>
          <p:nvPr/>
        </p:nvSpPr>
        <p:spPr bwMode="auto">
          <a:xfrm>
            <a:off x="2362200" y="4038600"/>
            <a:ext cx="83820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lgn="r">
              <a:lnSpc>
                <a:spcPct val="90000"/>
              </a:lnSpc>
              <a:spcBef>
                <a:spcPct val="50000"/>
              </a:spcBef>
              <a:buClrTx/>
              <a:buSzTx/>
              <a:buFontTx/>
              <a:buNone/>
            </a:pPr>
            <a:r>
              <a:rPr lang="en-US" altLang="en-US" sz="1800" b="1">
                <a:solidFill>
                  <a:schemeClr val="hlink"/>
                </a:solidFill>
                <a:latin typeface="Courier New" panose="02070309020205020404" pitchFamily="49" charset="0"/>
              </a:rPr>
              <a:t>1</a:t>
            </a:r>
          </a:p>
        </p:txBody>
      </p:sp>
      <p:sp>
        <p:nvSpPr>
          <p:cNvPr id="21532" name="Text Box 26"/>
          <p:cNvSpPr txBox="1">
            <a:spLocks noChangeArrowheads="1"/>
          </p:cNvSpPr>
          <p:nvPr/>
        </p:nvSpPr>
        <p:spPr bwMode="auto">
          <a:xfrm>
            <a:off x="2362200" y="4495800"/>
            <a:ext cx="83820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lgn="r">
              <a:lnSpc>
                <a:spcPct val="90000"/>
              </a:lnSpc>
              <a:spcBef>
                <a:spcPct val="50000"/>
              </a:spcBef>
              <a:buClrTx/>
              <a:buSzTx/>
              <a:buFontTx/>
              <a:buNone/>
            </a:pPr>
            <a:r>
              <a:rPr lang="en-US" altLang="en-US" sz="1800" b="1">
                <a:solidFill>
                  <a:schemeClr val="hlink"/>
                </a:solidFill>
                <a:latin typeface="Courier New" panose="02070309020205020404" pitchFamily="49" charset="0"/>
              </a:rPr>
              <a:t>2</a:t>
            </a:r>
          </a:p>
        </p:txBody>
      </p:sp>
      <p:sp>
        <p:nvSpPr>
          <p:cNvPr id="21533" name="Text Box 27"/>
          <p:cNvSpPr txBox="1">
            <a:spLocks noChangeArrowheads="1"/>
          </p:cNvSpPr>
          <p:nvPr/>
        </p:nvSpPr>
        <p:spPr bwMode="auto">
          <a:xfrm>
            <a:off x="3276600" y="3124200"/>
            <a:ext cx="83820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lgn="ctr">
              <a:lnSpc>
                <a:spcPct val="90000"/>
              </a:lnSpc>
              <a:spcBef>
                <a:spcPct val="50000"/>
              </a:spcBef>
              <a:buClrTx/>
              <a:buSzTx/>
              <a:buFontTx/>
              <a:buNone/>
            </a:pPr>
            <a:r>
              <a:rPr lang="en-US" altLang="en-US" sz="1800" b="1">
                <a:solidFill>
                  <a:schemeClr val="hlink"/>
                </a:solidFill>
                <a:latin typeface="Courier New" panose="02070309020205020404" pitchFamily="49" charset="0"/>
              </a:rPr>
              <a:t>0</a:t>
            </a:r>
          </a:p>
        </p:txBody>
      </p:sp>
      <p:sp>
        <p:nvSpPr>
          <p:cNvPr id="21534" name="Text Box 28"/>
          <p:cNvSpPr txBox="1">
            <a:spLocks noChangeArrowheads="1"/>
          </p:cNvSpPr>
          <p:nvPr/>
        </p:nvSpPr>
        <p:spPr bwMode="auto">
          <a:xfrm>
            <a:off x="4038600" y="3124200"/>
            <a:ext cx="83820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lgn="ctr">
              <a:lnSpc>
                <a:spcPct val="90000"/>
              </a:lnSpc>
              <a:spcBef>
                <a:spcPct val="50000"/>
              </a:spcBef>
              <a:buClrTx/>
              <a:buSzTx/>
              <a:buFontTx/>
              <a:buNone/>
            </a:pPr>
            <a:r>
              <a:rPr lang="en-US" altLang="en-US" sz="1800" b="1">
                <a:solidFill>
                  <a:schemeClr val="hlink"/>
                </a:solidFill>
                <a:latin typeface="Courier New" panose="02070309020205020404" pitchFamily="49" charset="0"/>
              </a:rPr>
              <a:t>1</a:t>
            </a:r>
          </a:p>
        </p:txBody>
      </p:sp>
      <p:sp>
        <p:nvSpPr>
          <p:cNvPr id="21535" name="Text Box 29"/>
          <p:cNvSpPr txBox="1">
            <a:spLocks noChangeArrowheads="1"/>
          </p:cNvSpPr>
          <p:nvPr/>
        </p:nvSpPr>
        <p:spPr bwMode="auto">
          <a:xfrm>
            <a:off x="4800600" y="3124200"/>
            <a:ext cx="838200"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lgn="ctr">
              <a:lnSpc>
                <a:spcPct val="90000"/>
              </a:lnSpc>
              <a:spcBef>
                <a:spcPct val="50000"/>
              </a:spcBef>
              <a:buClrTx/>
              <a:buSzTx/>
              <a:buFontTx/>
              <a:buNone/>
            </a:pPr>
            <a:r>
              <a:rPr lang="en-US" altLang="en-US" sz="1800" b="1">
                <a:solidFill>
                  <a:schemeClr val="hlink"/>
                </a:solidFill>
                <a:latin typeface="Courier New" panose="02070309020205020404" pitchFamily="49" charset="0"/>
              </a:rPr>
              <a:t>2</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noFill/>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r>
              <a:rPr lang="en-US" altLang="en-US" sz="1400"/>
              <a:t>C. Hundhausen, A. O’Fallon</a:t>
            </a:r>
          </a:p>
        </p:txBody>
      </p:sp>
      <p:sp>
        <p:nvSpPr>
          <p:cNvPr id="22531" name="Slide Number Placeholder 5"/>
          <p:cNvSpPr>
            <a:spLocks noGrp="1"/>
          </p:cNvSpPr>
          <p:nvPr>
            <p:ph type="sldNum" sz="quarter" idx="12"/>
          </p:nvPr>
        </p:nvSpPr>
        <p:spPr>
          <a:noFill/>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fld id="{598674F7-FA72-4D79-BC27-4AE434834F82}" type="slidenum">
              <a:rPr lang="en-US" altLang="en-US" sz="2600"/>
              <a:pPr>
                <a:spcBef>
                  <a:spcPct val="0"/>
                </a:spcBef>
                <a:buClrTx/>
                <a:buSzTx/>
                <a:buFontTx/>
                <a:buNone/>
              </a:pPr>
              <a:t>7</a:t>
            </a:fld>
            <a:endParaRPr lang="en-US" altLang="en-US" sz="2600"/>
          </a:p>
        </p:txBody>
      </p:sp>
      <p:sp>
        <p:nvSpPr>
          <p:cNvPr id="22532" name="AutoShape 2"/>
          <p:cNvSpPr>
            <a:spLocks noGrp="1" noChangeArrowheads="1"/>
          </p:cNvSpPr>
          <p:nvPr>
            <p:ph type="title"/>
          </p:nvPr>
        </p:nvSpPr>
        <p:spPr/>
        <p:txBody>
          <a:bodyPr/>
          <a:lstStyle/>
          <a:p>
            <a:pPr defTabSz="1203325" eaLnBrk="1" hangingPunct="1"/>
            <a:r>
              <a:rPr lang="en-US" altLang="en-US"/>
              <a:t>Multidimensional Arrays (4)</a:t>
            </a:r>
          </a:p>
        </p:txBody>
      </p:sp>
      <p:sp>
        <p:nvSpPr>
          <p:cNvPr id="22533" name="Rectangle 3"/>
          <p:cNvSpPr>
            <a:spLocks noGrp="1" noChangeArrowheads="1"/>
          </p:cNvSpPr>
          <p:nvPr>
            <p:ph type="body" idx="1"/>
          </p:nvPr>
        </p:nvSpPr>
        <p:spPr/>
        <p:txBody>
          <a:bodyPr/>
          <a:lstStyle/>
          <a:p>
            <a:pPr marL="463550" indent="-463550" defTabSz="1081088" eaLnBrk="1" hangingPunct="1"/>
            <a:r>
              <a:rPr lang="en-US" altLang="en-US" sz="2400"/>
              <a:t>Example 2D Array Application: Implementation of “Game of Life”</a:t>
            </a:r>
          </a:p>
          <a:p>
            <a:pPr marL="915988" lvl="1" indent="-338138" defTabSz="1081088" eaLnBrk="1" hangingPunct="1"/>
            <a:r>
              <a:rPr lang="en-US" altLang="en-US" sz="2000"/>
              <a:t>“World” is an n x n grid</a:t>
            </a:r>
          </a:p>
          <a:p>
            <a:pPr marL="915988" lvl="1" indent="-338138" defTabSz="1081088" eaLnBrk="1" hangingPunct="1"/>
            <a:r>
              <a:rPr lang="en-US" altLang="en-US" sz="2000"/>
              <a:t>The “game” is to determine who lives and who dies from generation to generation</a:t>
            </a:r>
          </a:p>
          <a:p>
            <a:pPr marL="915988" lvl="1" indent="-338138" defTabSz="1081088" eaLnBrk="1" hangingPunct="1"/>
            <a:r>
              <a:rPr lang="en-US" altLang="en-US" sz="2000"/>
              <a:t>A "live" cell will be alive in the next generation if and only if 2 or 3 of its 8 “neighbors” are living</a:t>
            </a:r>
          </a:p>
          <a:p>
            <a:pPr marL="915988" lvl="1" indent="-338138" defTabSz="1081088" eaLnBrk="1" hangingPunct="1"/>
            <a:r>
              <a:rPr lang="en-US" altLang="en-US" sz="2000"/>
              <a:t>A "dead" cell will come to life in the next generation if and only if exactly 2 of its 8 neighbors are living</a:t>
            </a:r>
          </a:p>
          <a:p>
            <a:pPr marL="915988" lvl="1" indent="-338138" defTabSz="1081088" eaLnBrk="1" hangingPunct="1"/>
            <a:r>
              <a:rPr lang="en-US" altLang="en-US" sz="2000"/>
              <a:t>See </a:t>
            </a:r>
            <a:r>
              <a:rPr lang="en-US" altLang="en-US" sz="1400">
                <a:hlinkClick r:id="rId3"/>
              </a:rPr>
              <a:t>http://www.math.com/students/wonders/life/life.html</a:t>
            </a:r>
            <a:r>
              <a:rPr lang="en-US" altLang="en-US" sz="2000"/>
              <a:t> for the interesting history of this application, and a really cool applet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3"/>
          <p:cNvSpPr>
            <a:spLocks noGrp="1"/>
          </p:cNvSpPr>
          <p:nvPr>
            <p:ph type="dt" sz="quarter" idx="10"/>
          </p:nvPr>
        </p:nvSpPr>
        <p:spPr>
          <a:noFill/>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r>
              <a:rPr lang="en-US" altLang="en-US" sz="1400"/>
              <a:t>C. Hundhausen, A. O’Fallon</a:t>
            </a:r>
          </a:p>
        </p:txBody>
      </p:sp>
      <p:sp>
        <p:nvSpPr>
          <p:cNvPr id="23555" name="Slide Number Placeholder 5"/>
          <p:cNvSpPr>
            <a:spLocks noGrp="1"/>
          </p:cNvSpPr>
          <p:nvPr>
            <p:ph type="sldNum" sz="quarter" idx="12"/>
          </p:nvPr>
        </p:nvSpPr>
        <p:spPr>
          <a:noFill/>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fld id="{A965312C-B99F-497B-8BC0-E56CEEEABAC5}" type="slidenum">
              <a:rPr lang="en-US" altLang="en-US" sz="2600"/>
              <a:pPr>
                <a:spcBef>
                  <a:spcPct val="0"/>
                </a:spcBef>
                <a:buClrTx/>
                <a:buSzTx/>
                <a:buFontTx/>
                <a:buNone/>
              </a:pPr>
              <a:t>8</a:t>
            </a:fld>
            <a:endParaRPr lang="en-US" altLang="en-US" sz="2600"/>
          </a:p>
        </p:txBody>
      </p:sp>
      <p:sp>
        <p:nvSpPr>
          <p:cNvPr id="23556" name="AutoShape 2"/>
          <p:cNvSpPr>
            <a:spLocks noGrp="1" noChangeArrowheads="1"/>
          </p:cNvSpPr>
          <p:nvPr>
            <p:ph type="title"/>
          </p:nvPr>
        </p:nvSpPr>
        <p:spPr/>
        <p:txBody>
          <a:bodyPr/>
          <a:lstStyle/>
          <a:p>
            <a:pPr defTabSz="1203325" eaLnBrk="1" hangingPunct="1"/>
            <a:r>
              <a:rPr lang="en-US" altLang="en-US"/>
              <a:t>Multidimensional Arrays (5)</a:t>
            </a:r>
          </a:p>
        </p:txBody>
      </p:sp>
      <p:sp>
        <p:nvSpPr>
          <p:cNvPr id="23557" name="Rectangle 3"/>
          <p:cNvSpPr>
            <a:spLocks noGrp="1" noChangeArrowheads="1"/>
          </p:cNvSpPr>
          <p:nvPr>
            <p:ph type="body" idx="1"/>
          </p:nvPr>
        </p:nvSpPr>
        <p:spPr/>
        <p:txBody>
          <a:bodyPr/>
          <a:lstStyle/>
          <a:p>
            <a:pPr marL="463550" indent="-463550" defTabSz="1081088" eaLnBrk="1" hangingPunct="1">
              <a:lnSpc>
                <a:spcPct val="80000"/>
              </a:lnSpc>
            </a:pPr>
            <a:r>
              <a:rPr lang="en-US" altLang="en-US" sz="2400"/>
              <a:t>Here are the neighbors of a given cell:</a:t>
            </a:r>
          </a:p>
          <a:p>
            <a:pPr marL="463550" indent="-463550" defTabSz="1081088" eaLnBrk="1" hangingPunct="1">
              <a:lnSpc>
                <a:spcPct val="80000"/>
              </a:lnSpc>
            </a:pPr>
            <a:endParaRPr lang="en-US" altLang="en-US" sz="2400"/>
          </a:p>
          <a:p>
            <a:pPr marL="463550" indent="-463550" defTabSz="1081088" eaLnBrk="1" hangingPunct="1">
              <a:lnSpc>
                <a:spcPct val="80000"/>
              </a:lnSpc>
              <a:buFont typeface="Wingdings" panose="05000000000000000000" pitchFamily="2" charset="2"/>
              <a:buNone/>
            </a:pPr>
            <a:endParaRPr lang="en-US" altLang="en-US" sz="2400"/>
          </a:p>
          <a:p>
            <a:pPr marL="463550" indent="-463550" defTabSz="1081088" eaLnBrk="1" hangingPunct="1">
              <a:lnSpc>
                <a:spcPct val="80000"/>
              </a:lnSpc>
              <a:buFont typeface="Wingdings" panose="05000000000000000000" pitchFamily="2" charset="2"/>
              <a:buNone/>
            </a:pPr>
            <a:endParaRPr lang="en-US" altLang="en-US" sz="2400"/>
          </a:p>
          <a:p>
            <a:pPr marL="463550" indent="-463550" defTabSz="1081088" eaLnBrk="1" hangingPunct="1">
              <a:lnSpc>
                <a:spcPct val="80000"/>
              </a:lnSpc>
            </a:pPr>
            <a:endParaRPr lang="en-US" altLang="en-US" sz="2400"/>
          </a:p>
          <a:p>
            <a:pPr marL="463550" indent="-463550" defTabSz="1081088" eaLnBrk="1" hangingPunct="1">
              <a:lnSpc>
                <a:spcPct val="80000"/>
              </a:lnSpc>
            </a:pPr>
            <a:r>
              <a:rPr lang="en-US" altLang="en-US" sz="2400"/>
              <a:t>Problem statement:</a:t>
            </a:r>
          </a:p>
          <a:p>
            <a:pPr marL="463550" indent="-463550" defTabSz="1081088" eaLnBrk="1" hangingPunct="1">
              <a:lnSpc>
                <a:spcPct val="80000"/>
              </a:lnSpc>
              <a:buFont typeface="Wingdings" panose="05000000000000000000" pitchFamily="2" charset="2"/>
              <a:buNone/>
            </a:pPr>
            <a:r>
              <a:rPr lang="en-US" altLang="en-US" sz="2400"/>
              <a:t>	Implement an application that models the Game of Life by choosing an initial distribution of life and then carrying out the game from one generation to the next. Display the generations as they are produced</a:t>
            </a:r>
          </a:p>
        </p:txBody>
      </p:sp>
      <p:sp>
        <p:nvSpPr>
          <p:cNvPr id="23558" name="Rectangle 4"/>
          <p:cNvSpPr>
            <a:spLocks noChangeArrowheads="1"/>
          </p:cNvSpPr>
          <p:nvPr/>
        </p:nvSpPr>
        <p:spPr bwMode="auto">
          <a:xfrm>
            <a:off x="5410200" y="2819400"/>
            <a:ext cx="838200" cy="533400"/>
          </a:xfrm>
          <a:prstGeom prst="rect">
            <a:avLst/>
          </a:prstGeom>
          <a:solidFill>
            <a:srgbClr val="969696"/>
          </a:solidFill>
          <a:ln w="254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US" altLang="en-US" sz="1800"/>
          </a:p>
        </p:txBody>
      </p:sp>
      <p:sp>
        <p:nvSpPr>
          <p:cNvPr id="23559" name="Rectangle 5"/>
          <p:cNvSpPr>
            <a:spLocks noChangeArrowheads="1"/>
          </p:cNvSpPr>
          <p:nvPr/>
        </p:nvSpPr>
        <p:spPr bwMode="auto">
          <a:xfrm>
            <a:off x="5410200" y="2286000"/>
            <a:ext cx="838200" cy="533400"/>
          </a:xfrm>
          <a:prstGeom prst="rect">
            <a:avLst/>
          </a:prstGeom>
          <a:solidFill>
            <a:schemeClr val="tx1"/>
          </a:solidFill>
          <a:ln w="254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US" altLang="en-US" sz="1800"/>
          </a:p>
        </p:txBody>
      </p:sp>
      <p:sp>
        <p:nvSpPr>
          <p:cNvPr id="23560" name="Rectangle 6"/>
          <p:cNvSpPr>
            <a:spLocks noChangeArrowheads="1"/>
          </p:cNvSpPr>
          <p:nvPr/>
        </p:nvSpPr>
        <p:spPr bwMode="auto">
          <a:xfrm>
            <a:off x="5410200" y="3352800"/>
            <a:ext cx="838200" cy="533400"/>
          </a:xfrm>
          <a:prstGeom prst="rect">
            <a:avLst/>
          </a:prstGeom>
          <a:solidFill>
            <a:schemeClr val="tx1"/>
          </a:solidFill>
          <a:ln w="254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US" altLang="en-US" sz="1800"/>
          </a:p>
        </p:txBody>
      </p:sp>
      <p:sp>
        <p:nvSpPr>
          <p:cNvPr id="23561" name="Rectangle 7"/>
          <p:cNvSpPr>
            <a:spLocks noChangeArrowheads="1"/>
          </p:cNvSpPr>
          <p:nvPr/>
        </p:nvSpPr>
        <p:spPr bwMode="auto">
          <a:xfrm>
            <a:off x="6248400" y="2286000"/>
            <a:ext cx="838200" cy="533400"/>
          </a:xfrm>
          <a:prstGeom prst="rect">
            <a:avLst/>
          </a:prstGeom>
          <a:solidFill>
            <a:schemeClr val="tx1"/>
          </a:solidFill>
          <a:ln w="254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US" altLang="en-US" sz="1800"/>
          </a:p>
        </p:txBody>
      </p:sp>
      <p:sp>
        <p:nvSpPr>
          <p:cNvPr id="23562" name="Rectangle 8"/>
          <p:cNvSpPr>
            <a:spLocks noChangeArrowheads="1"/>
          </p:cNvSpPr>
          <p:nvPr/>
        </p:nvSpPr>
        <p:spPr bwMode="auto">
          <a:xfrm>
            <a:off x="6248400" y="2819400"/>
            <a:ext cx="838200" cy="533400"/>
          </a:xfrm>
          <a:prstGeom prst="rect">
            <a:avLst/>
          </a:prstGeom>
          <a:solidFill>
            <a:schemeClr val="tx1"/>
          </a:solidFill>
          <a:ln w="254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US" altLang="en-US" sz="1800"/>
          </a:p>
        </p:txBody>
      </p:sp>
      <p:sp>
        <p:nvSpPr>
          <p:cNvPr id="23563" name="Rectangle 9"/>
          <p:cNvSpPr>
            <a:spLocks noChangeArrowheads="1"/>
          </p:cNvSpPr>
          <p:nvPr/>
        </p:nvSpPr>
        <p:spPr bwMode="auto">
          <a:xfrm>
            <a:off x="6248400" y="3352800"/>
            <a:ext cx="838200" cy="533400"/>
          </a:xfrm>
          <a:prstGeom prst="rect">
            <a:avLst/>
          </a:prstGeom>
          <a:solidFill>
            <a:schemeClr val="tx1"/>
          </a:solidFill>
          <a:ln w="254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US" altLang="en-US" sz="1800"/>
          </a:p>
        </p:txBody>
      </p:sp>
      <p:sp>
        <p:nvSpPr>
          <p:cNvPr id="23564" name="Rectangle 10"/>
          <p:cNvSpPr>
            <a:spLocks noChangeArrowheads="1"/>
          </p:cNvSpPr>
          <p:nvPr/>
        </p:nvSpPr>
        <p:spPr bwMode="auto">
          <a:xfrm>
            <a:off x="4572000" y="2286000"/>
            <a:ext cx="838200" cy="533400"/>
          </a:xfrm>
          <a:prstGeom prst="rect">
            <a:avLst/>
          </a:prstGeom>
          <a:solidFill>
            <a:schemeClr val="tx1"/>
          </a:solidFill>
          <a:ln w="254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US" altLang="en-US" sz="1800"/>
          </a:p>
        </p:txBody>
      </p:sp>
      <p:sp>
        <p:nvSpPr>
          <p:cNvPr id="23565" name="Rectangle 11"/>
          <p:cNvSpPr>
            <a:spLocks noChangeArrowheads="1"/>
          </p:cNvSpPr>
          <p:nvPr/>
        </p:nvSpPr>
        <p:spPr bwMode="auto">
          <a:xfrm>
            <a:off x="4572000" y="2819400"/>
            <a:ext cx="838200" cy="533400"/>
          </a:xfrm>
          <a:prstGeom prst="rect">
            <a:avLst/>
          </a:prstGeom>
          <a:solidFill>
            <a:schemeClr val="tx1"/>
          </a:solidFill>
          <a:ln w="254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US" altLang="en-US" sz="1800"/>
          </a:p>
        </p:txBody>
      </p:sp>
      <p:sp>
        <p:nvSpPr>
          <p:cNvPr id="23566" name="Rectangle 12"/>
          <p:cNvSpPr>
            <a:spLocks noChangeArrowheads="1"/>
          </p:cNvSpPr>
          <p:nvPr/>
        </p:nvSpPr>
        <p:spPr bwMode="auto">
          <a:xfrm>
            <a:off x="4572000" y="3352800"/>
            <a:ext cx="838200" cy="533400"/>
          </a:xfrm>
          <a:prstGeom prst="rect">
            <a:avLst/>
          </a:prstGeom>
          <a:solidFill>
            <a:schemeClr val="tx1"/>
          </a:solidFill>
          <a:ln w="254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US" altLang="en-US" sz="1800"/>
          </a:p>
        </p:txBody>
      </p:sp>
      <p:sp>
        <p:nvSpPr>
          <p:cNvPr id="23567" name="AutoShape 13"/>
          <p:cNvSpPr>
            <a:spLocks noChangeArrowheads="1"/>
          </p:cNvSpPr>
          <p:nvPr/>
        </p:nvSpPr>
        <p:spPr bwMode="auto">
          <a:xfrm>
            <a:off x="4724400" y="2362200"/>
            <a:ext cx="496888" cy="393700"/>
          </a:xfrm>
          <a:prstGeom prst="smileyFace">
            <a:avLst>
              <a:gd name="adj" fmla="val 4653"/>
            </a:avLst>
          </a:prstGeom>
          <a:solidFill>
            <a:schemeClr val="tx1"/>
          </a:solidFill>
          <a:ln w="254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US" altLang="en-US" sz="1800"/>
          </a:p>
        </p:txBody>
      </p:sp>
      <p:sp>
        <p:nvSpPr>
          <p:cNvPr id="23568" name="AutoShape 14"/>
          <p:cNvSpPr>
            <a:spLocks noChangeArrowheads="1"/>
          </p:cNvSpPr>
          <p:nvPr/>
        </p:nvSpPr>
        <p:spPr bwMode="auto">
          <a:xfrm>
            <a:off x="4724400" y="2895600"/>
            <a:ext cx="496888" cy="393700"/>
          </a:xfrm>
          <a:prstGeom prst="smileyFace">
            <a:avLst>
              <a:gd name="adj" fmla="val 4653"/>
            </a:avLst>
          </a:prstGeom>
          <a:solidFill>
            <a:schemeClr val="tx1"/>
          </a:solidFill>
          <a:ln w="254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US" altLang="en-US" sz="1800"/>
          </a:p>
        </p:txBody>
      </p:sp>
      <p:sp>
        <p:nvSpPr>
          <p:cNvPr id="23569" name="AutoShape 15"/>
          <p:cNvSpPr>
            <a:spLocks noChangeArrowheads="1"/>
          </p:cNvSpPr>
          <p:nvPr/>
        </p:nvSpPr>
        <p:spPr bwMode="auto">
          <a:xfrm>
            <a:off x="4724400" y="3429000"/>
            <a:ext cx="496888" cy="393700"/>
          </a:xfrm>
          <a:prstGeom prst="smileyFace">
            <a:avLst>
              <a:gd name="adj" fmla="val 4653"/>
            </a:avLst>
          </a:prstGeom>
          <a:solidFill>
            <a:schemeClr val="tx1"/>
          </a:solidFill>
          <a:ln w="254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US" altLang="en-US" sz="1800"/>
          </a:p>
        </p:txBody>
      </p:sp>
      <p:sp>
        <p:nvSpPr>
          <p:cNvPr id="23570" name="AutoShape 16"/>
          <p:cNvSpPr>
            <a:spLocks noChangeArrowheads="1"/>
          </p:cNvSpPr>
          <p:nvPr/>
        </p:nvSpPr>
        <p:spPr bwMode="auto">
          <a:xfrm>
            <a:off x="5562600" y="2362200"/>
            <a:ext cx="496888" cy="393700"/>
          </a:xfrm>
          <a:prstGeom prst="smileyFace">
            <a:avLst>
              <a:gd name="adj" fmla="val 4653"/>
            </a:avLst>
          </a:prstGeom>
          <a:solidFill>
            <a:schemeClr val="tx1"/>
          </a:solidFill>
          <a:ln w="254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US" altLang="en-US" sz="1800"/>
          </a:p>
        </p:txBody>
      </p:sp>
      <p:sp>
        <p:nvSpPr>
          <p:cNvPr id="23571" name="AutoShape 17"/>
          <p:cNvSpPr>
            <a:spLocks noChangeArrowheads="1"/>
          </p:cNvSpPr>
          <p:nvPr/>
        </p:nvSpPr>
        <p:spPr bwMode="auto">
          <a:xfrm>
            <a:off x="5562600" y="3429000"/>
            <a:ext cx="496888" cy="393700"/>
          </a:xfrm>
          <a:prstGeom prst="smileyFace">
            <a:avLst>
              <a:gd name="adj" fmla="val 4653"/>
            </a:avLst>
          </a:prstGeom>
          <a:solidFill>
            <a:schemeClr val="tx1"/>
          </a:solidFill>
          <a:ln w="254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US" altLang="en-US" sz="1800"/>
          </a:p>
        </p:txBody>
      </p:sp>
      <p:sp>
        <p:nvSpPr>
          <p:cNvPr id="23572" name="AutoShape 18"/>
          <p:cNvSpPr>
            <a:spLocks noChangeArrowheads="1"/>
          </p:cNvSpPr>
          <p:nvPr/>
        </p:nvSpPr>
        <p:spPr bwMode="auto">
          <a:xfrm>
            <a:off x="6400800" y="2362200"/>
            <a:ext cx="496888" cy="393700"/>
          </a:xfrm>
          <a:prstGeom prst="smileyFace">
            <a:avLst>
              <a:gd name="adj" fmla="val 4653"/>
            </a:avLst>
          </a:prstGeom>
          <a:solidFill>
            <a:schemeClr val="tx1"/>
          </a:solidFill>
          <a:ln w="254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US" altLang="en-US" sz="1800"/>
          </a:p>
        </p:txBody>
      </p:sp>
      <p:sp>
        <p:nvSpPr>
          <p:cNvPr id="23573" name="AutoShape 19"/>
          <p:cNvSpPr>
            <a:spLocks noChangeArrowheads="1"/>
          </p:cNvSpPr>
          <p:nvPr/>
        </p:nvSpPr>
        <p:spPr bwMode="auto">
          <a:xfrm>
            <a:off x="6400800" y="2895600"/>
            <a:ext cx="496888" cy="393700"/>
          </a:xfrm>
          <a:prstGeom prst="smileyFace">
            <a:avLst>
              <a:gd name="adj" fmla="val 4653"/>
            </a:avLst>
          </a:prstGeom>
          <a:solidFill>
            <a:schemeClr val="tx1"/>
          </a:solidFill>
          <a:ln w="254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US" altLang="en-US" sz="1800"/>
          </a:p>
        </p:txBody>
      </p:sp>
      <p:sp>
        <p:nvSpPr>
          <p:cNvPr id="23574" name="AutoShape 20"/>
          <p:cNvSpPr>
            <a:spLocks noChangeArrowheads="1"/>
          </p:cNvSpPr>
          <p:nvPr/>
        </p:nvSpPr>
        <p:spPr bwMode="auto">
          <a:xfrm>
            <a:off x="6400800" y="3429000"/>
            <a:ext cx="496888" cy="393700"/>
          </a:xfrm>
          <a:prstGeom prst="smileyFace">
            <a:avLst>
              <a:gd name="adj" fmla="val 4653"/>
            </a:avLst>
          </a:prstGeom>
          <a:solidFill>
            <a:schemeClr val="tx1"/>
          </a:solidFill>
          <a:ln w="254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endParaRPr lang="en-US" altLang="en-US" sz="1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noFill/>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r>
              <a:rPr lang="en-US" altLang="en-US" sz="1400"/>
              <a:t>C. Hundhausen, A. O’Fallon</a:t>
            </a:r>
          </a:p>
        </p:txBody>
      </p:sp>
      <p:sp>
        <p:nvSpPr>
          <p:cNvPr id="24579" name="Slide Number Placeholder 5"/>
          <p:cNvSpPr>
            <a:spLocks noGrp="1"/>
          </p:cNvSpPr>
          <p:nvPr>
            <p:ph type="sldNum" sz="quarter" idx="12"/>
          </p:nvPr>
        </p:nvSpPr>
        <p:spPr>
          <a:noFill/>
        </p:spPr>
        <p:txBody>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spcBef>
                <a:spcPct val="0"/>
              </a:spcBef>
              <a:buClrTx/>
              <a:buSzTx/>
              <a:buFontTx/>
              <a:buNone/>
            </a:pPr>
            <a:fld id="{E1A29FFD-D349-4145-B649-07E23548D65B}" type="slidenum">
              <a:rPr lang="en-US" altLang="en-US" sz="2600"/>
              <a:pPr>
                <a:spcBef>
                  <a:spcPct val="0"/>
                </a:spcBef>
                <a:buClrTx/>
                <a:buSzTx/>
                <a:buFontTx/>
                <a:buNone/>
              </a:pPr>
              <a:t>9</a:t>
            </a:fld>
            <a:endParaRPr lang="en-US" altLang="en-US" sz="2600"/>
          </a:p>
        </p:txBody>
      </p:sp>
      <p:sp>
        <p:nvSpPr>
          <p:cNvPr id="24580" name="AutoShape 2"/>
          <p:cNvSpPr>
            <a:spLocks noGrp="1" noChangeArrowheads="1"/>
          </p:cNvSpPr>
          <p:nvPr>
            <p:ph type="title"/>
          </p:nvPr>
        </p:nvSpPr>
        <p:spPr/>
        <p:txBody>
          <a:bodyPr/>
          <a:lstStyle/>
          <a:p>
            <a:pPr defTabSz="1203325" eaLnBrk="1" hangingPunct="1"/>
            <a:r>
              <a:rPr lang="en-US" altLang="en-US"/>
              <a:t>Multidimensional Arrays (6)</a:t>
            </a:r>
          </a:p>
        </p:txBody>
      </p:sp>
      <p:sp>
        <p:nvSpPr>
          <p:cNvPr id="24581" name="Rectangle 3"/>
          <p:cNvSpPr>
            <a:spLocks noGrp="1" noChangeArrowheads="1"/>
          </p:cNvSpPr>
          <p:nvPr>
            <p:ph type="body" idx="1"/>
          </p:nvPr>
        </p:nvSpPr>
        <p:spPr/>
        <p:txBody>
          <a:bodyPr/>
          <a:lstStyle/>
          <a:p>
            <a:pPr marL="463550" indent="-463550" defTabSz="1081088" eaLnBrk="1" hangingPunct="1">
              <a:lnSpc>
                <a:spcPct val="70000"/>
              </a:lnSpc>
            </a:pPr>
            <a:r>
              <a:rPr lang="en-US" altLang="en-US" sz="2400"/>
              <a:t>Top-down design:</a:t>
            </a:r>
          </a:p>
          <a:p>
            <a:pPr marL="915988" lvl="1" indent="-338138" defTabSz="1081088" eaLnBrk="1" hangingPunct="1">
              <a:lnSpc>
                <a:spcPct val="70000"/>
              </a:lnSpc>
            </a:pPr>
            <a:r>
              <a:rPr lang="en-US" altLang="en-US" sz="2000"/>
              <a:t>Key data structure:</a:t>
            </a:r>
          </a:p>
          <a:p>
            <a:pPr marL="1262063" lvl="2" indent="-231775" defTabSz="1081088" eaLnBrk="1" hangingPunct="1">
              <a:lnSpc>
                <a:spcPct val="70000"/>
              </a:lnSpc>
            </a:pPr>
            <a:r>
              <a:rPr lang="en-US" altLang="en-US" sz="1800">
                <a:latin typeface="Courier New" panose="02070309020205020404" pitchFamily="49" charset="0"/>
              </a:rPr>
              <a:t>world</a:t>
            </a:r>
            <a:r>
              <a:rPr lang="en-US" altLang="en-US" sz="1800"/>
              <a:t> – a 2D array of ints (0 == dead, 1 == alive)</a:t>
            </a:r>
          </a:p>
          <a:p>
            <a:pPr marL="915988" lvl="1" indent="-338138" defTabSz="1081088" eaLnBrk="1" hangingPunct="1">
              <a:lnSpc>
                <a:spcPct val="70000"/>
              </a:lnSpc>
            </a:pPr>
            <a:r>
              <a:rPr lang="en-US" altLang="en-US" sz="2000"/>
              <a:t>Functions</a:t>
            </a:r>
          </a:p>
          <a:p>
            <a:pPr marL="1262063" lvl="2" indent="-231775" defTabSz="1081088" eaLnBrk="1" hangingPunct="1">
              <a:lnSpc>
                <a:spcPct val="70000"/>
              </a:lnSpc>
            </a:pPr>
            <a:r>
              <a:rPr lang="en-US" altLang="en-US" sz="1800">
                <a:latin typeface="Courier New" panose="02070309020205020404" pitchFamily="49" charset="0"/>
              </a:rPr>
              <a:t>get_life_probability </a:t>
            </a:r>
            <a:r>
              <a:rPr lang="en-US" altLang="en-US" sz="1800"/>
              <a:t>– prompts the user for the probability of life in a given square, and returns that value (an int between 0 and 100)</a:t>
            </a:r>
          </a:p>
          <a:p>
            <a:pPr marL="1262063" lvl="2" indent="-231775" defTabSz="1081088" eaLnBrk="1" hangingPunct="1">
              <a:lnSpc>
                <a:spcPct val="70000"/>
              </a:lnSpc>
            </a:pPr>
            <a:r>
              <a:rPr lang="en-US" altLang="en-US" sz="1800">
                <a:latin typeface="Courier New" panose="02070309020205020404" pitchFamily="49" charset="0"/>
              </a:rPr>
              <a:t>initialize_world</a:t>
            </a:r>
            <a:r>
              <a:rPr lang="en-US" altLang="en-US" sz="1800"/>
              <a:t> – Given the probability of life in a given square, randomly generates the world by filling the world array with 1's and 0's</a:t>
            </a:r>
          </a:p>
          <a:p>
            <a:pPr marL="1262063" lvl="2" indent="-231775" defTabSz="1081088" eaLnBrk="1" hangingPunct="1">
              <a:lnSpc>
                <a:spcPct val="70000"/>
              </a:lnSpc>
            </a:pPr>
            <a:r>
              <a:rPr lang="en-US" altLang="en-US" sz="1800">
                <a:latin typeface="Courier New" panose="02070309020205020404" pitchFamily="49" charset="0"/>
              </a:rPr>
              <a:t>get_next_generation</a:t>
            </a:r>
            <a:r>
              <a:rPr lang="en-US" altLang="en-US" sz="1800"/>
              <a:t> – Generates the next generation of life by applying the rules outlined on the previous slide.</a:t>
            </a:r>
          </a:p>
          <a:p>
            <a:pPr marL="1262063" lvl="2" indent="-231775" defTabSz="1081088" eaLnBrk="1" hangingPunct="1">
              <a:lnSpc>
                <a:spcPct val="70000"/>
              </a:lnSpc>
            </a:pPr>
            <a:r>
              <a:rPr lang="en-US" altLang="en-US" sz="1800">
                <a:latin typeface="Courier New" panose="02070309020205020404" pitchFamily="49" charset="0"/>
              </a:rPr>
              <a:t>life_is_instinct</a:t>
            </a:r>
            <a:r>
              <a:rPr lang="en-US" altLang="en-US" sz="1800"/>
              <a:t> – determines whether a world is completely devoid of life</a:t>
            </a:r>
          </a:p>
          <a:p>
            <a:pPr marL="1262063" lvl="2" indent="-231775" defTabSz="1081088" eaLnBrk="1" hangingPunct="1">
              <a:lnSpc>
                <a:spcPct val="70000"/>
              </a:lnSpc>
            </a:pPr>
            <a:r>
              <a:rPr lang="en-US" altLang="en-US" sz="1800">
                <a:latin typeface="Courier New" panose="02070309020205020404" pitchFamily="49" charset="0"/>
              </a:rPr>
              <a:t>living_neighbors</a:t>
            </a:r>
            <a:r>
              <a:rPr lang="en-US" altLang="en-US" sz="1800"/>
              <a:t> – Given a cell in the world, determines how many of the cell's neighbors are alive</a:t>
            </a:r>
          </a:p>
          <a:p>
            <a:pPr marL="1262063" lvl="2" indent="-231775" defTabSz="1081088" eaLnBrk="1" hangingPunct="1">
              <a:lnSpc>
                <a:spcPct val="70000"/>
              </a:lnSpc>
            </a:pPr>
            <a:r>
              <a:rPr lang="en-US" altLang="en-US" sz="1800">
                <a:latin typeface="Courier New" panose="02070309020205020404" pitchFamily="49" charset="0"/>
              </a:rPr>
              <a:t>is_alive</a:t>
            </a:r>
            <a:r>
              <a:rPr lang="en-US" altLang="en-US" sz="1800"/>
              <a:t> – Given a cell in the world, determines whether the cell is alive. Gracefully handles the boundary cases (e.g., a neighbor of cell 0,0 is -1,-1)</a:t>
            </a:r>
          </a:p>
          <a:p>
            <a:pPr marL="1262063" lvl="2" indent="-231775" defTabSz="1081088" eaLnBrk="1" hangingPunct="1">
              <a:lnSpc>
                <a:spcPct val="70000"/>
              </a:lnSpc>
            </a:pPr>
            <a:r>
              <a:rPr lang="en-US" altLang="en-US" sz="1800">
                <a:latin typeface="Courier New" panose="02070309020205020404" pitchFamily="49" charset="0"/>
              </a:rPr>
              <a:t>display_world</a:t>
            </a:r>
            <a:r>
              <a:rPr lang="en-US" altLang="en-US" sz="1800"/>
              <a:t> – pretty-prints the world to the screen</a:t>
            </a:r>
          </a:p>
        </p:txBody>
      </p:sp>
    </p:spTree>
  </p:cSld>
  <p:clrMapOvr>
    <a:masterClrMapping/>
  </p:clrMapOvr>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ustom Design 13">
        <a:dk1>
          <a:srgbClr val="990033"/>
        </a:dk1>
        <a:lt1>
          <a:srgbClr val="FFFFFF"/>
        </a:lt1>
        <a:dk2>
          <a:srgbClr val="990033"/>
        </a:dk2>
        <a:lt2>
          <a:srgbClr val="666699"/>
        </a:lt2>
        <a:accent1>
          <a:srgbClr val="33CCCC"/>
        </a:accent1>
        <a:accent2>
          <a:srgbClr val="99CC99"/>
        </a:accent2>
        <a:accent3>
          <a:srgbClr val="FFFFFF"/>
        </a:accent3>
        <a:accent4>
          <a:srgbClr val="82002A"/>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ustom Design 14">
        <a:dk1>
          <a:srgbClr val="990033"/>
        </a:dk1>
        <a:lt1>
          <a:srgbClr val="FFFFFF"/>
        </a:lt1>
        <a:dk2>
          <a:srgbClr val="990033"/>
        </a:dk2>
        <a:lt2>
          <a:srgbClr val="666699"/>
        </a:lt2>
        <a:accent1>
          <a:srgbClr val="33CCCC"/>
        </a:accent1>
        <a:accent2>
          <a:srgbClr val="DDDDDD"/>
        </a:accent2>
        <a:accent3>
          <a:srgbClr val="FFFFFF"/>
        </a:accent3>
        <a:accent4>
          <a:srgbClr val="82002A"/>
        </a:accent4>
        <a:accent5>
          <a:srgbClr val="ADE2E2"/>
        </a:accent5>
        <a:accent6>
          <a:srgbClr val="C8C8C8"/>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ustom Design 15">
        <a:dk1>
          <a:srgbClr val="990033"/>
        </a:dk1>
        <a:lt1>
          <a:srgbClr val="FFFFFF"/>
        </a:lt1>
        <a:dk2>
          <a:srgbClr val="990033"/>
        </a:dk2>
        <a:lt2>
          <a:srgbClr val="666699"/>
        </a:lt2>
        <a:accent1>
          <a:srgbClr val="33CCCC"/>
        </a:accent1>
        <a:accent2>
          <a:srgbClr val="DDDDDD"/>
        </a:accent2>
        <a:accent3>
          <a:srgbClr val="FFFFFF"/>
        </a:accent3>
        <a:accent4>
          <a:srgbClr val="82002A"/>
        </a:accent4>
        <a:accent5>
          <a:srgbClr val="ADE2E2"/>
        </a:accent5>
        <a:accent6>
          <a:srgbClr val="C8C8C8"/>
        </a:accent6>
        <a:hlink>
          <a:srgbClr val="990033"/>
        </a:hlink>
        <a:folHlink>
          <a:srgbClr val="CC99FF"/>
        </a:folHlink>
      </a:clrScheme>
      <a:clrMap bg1="lt1" tx1="dk1" bg2="lt2" tx2="dk2" accent1="accent1" accent2="accent2" accent3="accent3" accent4="accent4" accent5="accent5" accent6="accent6" hlink="hlink" folHlink="folHlink"/>
    </a:extraClrScheme>
    <a:extraClrScheme>
      <a:clrScheme name="Custom Design 16">
        <a:dk1>
          <a:srgbClr val="A50021"/>
        </a:dk1>
        <a:lt1>
          <a:srgbClr val="FFFFFF"/>
        </a:lt1>
        <a:dk2>
          <a:srgbClr val="990033"/>
        </a:dk2>
        <a:lt2>
          <a:srgbClr val="666699"/>
        </a:lt2>
        <a:accent1>
          <a:srgbClr val="33CCCC"/>
        </a:accent1>
        <a:accent2>
          <a:srgbClr val="DDDDDD"/>
        </a:accent2>
        <a:accent3>
          <a:srgbClr val="FFFFFF"/>
        </a:accent3>
        <a:accent4>
          <a:srgbClr val="8C001B"/>
        </a:accent4>
        <a:accent5>
          <a:srgbClr val="ADE2E2"/>
        </a:accent5>
        <a:accent6>
          <a:srgbClr val="C8C8C8"/>
        </a:accent6>
        <a:hlink>
          <a:srgbClr val="990033"/>
        </a:hlink>
        <a:folHlink>
          <a:srgbClr val="CC99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apsules">
  <a:themeElements>
    <a:clrScheme name="Capsules 13">
      <a:dk1>
        <a:srgbClr val="8A002E"/>
      </a:dk1>
      <a:lt1>
        <a:srgbClr val="FFFFFF"/>
      </a:lt1>
      <a:dk2>
        <a:srgbClr val="960032"/>
      </a:dk2>
      <a:lt2>
        <a:srgbClr val="666699"/>
      </a:lt2>
      <a:accent1>
        <a:srgbClr val="33CCCC"/>
      </a:accent1>
      <a:accent2>
        <a:srgbClr val="DDDDDD"/>
      </a:accent2>
      <a:accent3>
        <a:srgbClr val="FFFFFF"/>
      </a:accent3>
      <a:accent4>
        <a:srgbClr val="750026"/>
      </a:accent4>
      <a:accent5>
        <a:srgbClr val="ADE2E2"/>
      </a:accent5>
      <a:accent6>
        <a:srgbClr val="C8C8C8"/>
      </a:accent6>
      <a:hlink>
        <a:srgbClr val="86002D"/>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
      <a:clrScheme name="Capsules 9">
        <a:dk1>
          <a:srgbClr val="990033"/>
        </a:dk1>
        <a:lt1>
          <a:srgbClr val="FFFFFF"/>
        </a:lt1>
        <a:dk2>
          <a:srgbClr val="990033"/>
        </a:dk2>
        <a:lt2>
          <a:srgbClr val="666699"/>
        </a:lt2>
        <a:accent1>
          <a:srgbClr val="33CCCC"/>
        </a:accent1>
        <a:accent2>
          <a:srgbClr val="99CC99"/>
        </a:accent2>
        <a:accent3>
          <a:srgbClr val="FFFFFF"/>
        </a:accent3>
        <a:accent4>
          <a:srgbClr val="82002A"/>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10">
        <a:dk1>
          <a:srgbClr val="990033"/>
        </a:dk1>
        <a:lt1>
          <a:srgbClr val="FFFFFF"/>
        </a:lt1>
        <a:dk2>
          <a:srgbClr val="990033"/>
        </a:dk2>
        <a:lt2>
          <a:srgbClr val="666699"/>
        </a:lt2>
        <a:accent1>
          <a:srgbClr val="33CCCC"/>
        </a:accent1>
        <a:accent2>
          <a:srgbClr val="DDDDDD"/>
        </a:accent2>
        <a:accent3>
          <a:srgbClr val="FFFFFF"/>
        </a:accent3>
        <a:accent4>
          <a:srgbClr val="82002A"/>
        </a:accent4>
        <a:accent5>
          <a:srgbClr val="ADE2E2"/>
        </a:accent5>
        <a:accent6>
          <a:srgbClr val="C8C8C8"/>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11">
        <a:dk1>
          <a:srgbClr val="990033"/>
        </a:dk1>
        <a:lt1>
          <a:srgbClr val="FFFFFF"/>
        </a:lt1>
        <a:dk2>
          <a:srgbClr val="990033"/>
        </a:dk2>
        <a:lt2>
          <a:srgbClr val="666699"/>
        </a:lt2>
        <a:accent1>
          <a:srgbClr val="33CCCC"/>
        </a:accent1>
        <a:accent2>
          <a:srgbClr val="DDDDDD"/>
        </a:accent2>
        <a:accent3>
          <a:srgbClr val="FFFFFF"/>
        </a:accent3>
        <a:accent4>
          <a:srgbClr val="82002A"/>
        </a:accent4>
        <a:accent5>
          <a:srgbClr val="ADE2E2"/>
        </a:accent5>
        <a:accent6>
          <a:srgbClr val="C8C8C8"/>
        </a:accent6>
        <a:hlink>
          <a:srgbClr val="990033"/>
        </a:hlink>
        <a:folHlink>
          <a:srgbClr val="CC99FF"/>
        </a:folHlink>
      </a:clrScheme>
      <a:clrMap bg1="lt1" tx1="dk1" bg2="lt2" tx2="dk2" accent1="accent1" accent2="accent2" accent3="accent3" accent4="accent4" accent5="accent5" accent6="accent6" hlink="hlink" folHlink="folHlink"/>
    </a:extraClrScheme>
    <a:extraClrScheme>
      <a:clrScheme name="Capsules 12">
        <a:dk1>
          <a:srgbClr val="A50021"/>
        </a:dk1>
        <a:lt1>
          <a:srgbClr val="FFFFFF"/>
        </a:lt1>
        <a:dk2>
          <a:srgbClr val="990033"/>
        </a:dk2>
        <a:lt2>
          <a:srgbClr val="666699"/>
        </a:lt2>
        <a:accent1>
          <a:srgbClr val="33CCCC"/>
        </a:accent1>
        <a:accent2>
          <a:srgbClr val="DDDDDD"/>
        </a:accent2>
        <a:accent3>
          <a:srgbClr val="FFFFFF"/>
        </a:accent3>
        <a:accent4>
          <a:srgbClr val="8C001B"/>
        </a:accent4>
        <a:accent5>
          <a:srgbClr val="ADE2E2"/>
        </a:accent5>
        <a:accent6>
          <a:srgbClr val="C8C8C8"/>
        </a:accent6>
        <a:hlink>
          <a:srgbClr val="990033"/>
        </a:hlink>
        <a:folHlink>
          <a:srgbClr val="CC99FF"/>
        </a:folHlink>
      </a:clrScheme>
      <a:clrMap bg1="lt1" tx1="dk1" bg2="lt2" tx2="dk2" accent1="accent1" accent2="accent2" accent3="accent3" accent4="accent4" accent5="accent5" accent6="accent6" hlink="hlink" folHlink="folHlink"/>
    </a:extraClrScheme>
    <a:extraClrScheme>
      <a:clrScheme name="Capsules 13">
        <a:dk1>
          <a:srgbClr val="8A002E"/>
        </a:dk1>
        <a:lt1>
          <a:srgbClr val="FFFFFF"/>
        </a:lt1>
        <a:dk2>
          <a:srgbClr val="960032"/>
        </a:dk2>
        <a:lt2>
          <a:srgbClr val="666699"/>
        </a:lt2>
        <a:accent1>
          <a:srgbClr val="33CCCC"/>
        </a:accent1>
        <a:accent2>
          <a:srgbClr val="DDDDDD"/>
        </a:accent2>
        <a:accent3>
          <a:srgbClr val="FFFFFF"/>
        </a:accent3>
        <a:accent4>
          <a:srgbClr val="750026"/>
        </a:accent4>
        <a:accent5>
          <a:srgbClr val="ADE2E2"/>
        </a:accent5>
        <a:accent6>
          <a:srgbClr val="C8C8C8"/>
        </a:accent6>
        <a:hlink>
          <a:srgbClr val="86002D"/>
        </a:hlink>
        <a:folHlink>
          <a:srgbClr val="CC99FF"/>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Studio</Template>
  <TotalTime>4449</TotalTime>
  <Words>1168</Words>
  <Application>Microsoft Office PowerPoint</Application>
  <PresentationFormat>On-screen Show (4:3)</PresentationFormat>
  <Paragraphs>199</Paragraphs>
  <Slides>12</Slides>
  <Notes>12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Arial</vt:lpstr>
      <vt:lpstr>Courier New</vt:lpstr>
      <vt:lpstr>Symbol</vt:lpstr>
      <vt:lpstr>Times New Roman</vt:lpstr>
      <vt:lpstr>Wingdings</vt:lpstr>
      <vt:lpstr>Custom Design</vt:lpstr>
      <vt:lpstr>Capsules</vt:lpstr>
      <vt:lpstr>(9-1) Arrays IV – Parallel and   H&amp;K Chapter 7</vt:lpstr>
      <vt:lpstr>Parallel Arrays (1)</vt:lpstr>
      <vt:lpstr>Parallel Arrays (2)</vt:lpstr>
      <vt:lpstr>Multidimensional Arrays (1)</vt:lpstr>
      <vt:lpstr>Multidimensional Arrays (2)</vt:lpstr>
      <vt:lpstr>Multidimensional Arrays (3)</vt:lpstr>
      <vt:lpstr>Multidimensional Arrays (4)</vt:lpstr>
      <vt:lpstr>Multidimensional Arrays (5)</vt:lpstr>
      <vt:lpstr>Multidimensional Arrays (6)</vt:lpstr>
      <vt:lpstr>Multidimensional Arrays (7)</vt:lpstr>
      <vt:lpstr>References</vt:lpstr>
      <vt:lpstr>Collaborators</vt:lpstr>
    </vt:vector>
  </TitlesOfParts>
  <Company>Washington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(8-1) Arrays II  H&amp;K Chapter 7</dc:title>
  <dc:creator>C. Hundhause, A. O'Fallon</dc:creator>
  <cp:lastModifiedBy>Andy O'Fallon</cp:lastModifiedBy>
  <cp:revision>337</cp:revision>
  <dcterms:created xsi:type="dcterms:W3CDTF">2004-08-17T18:03:10Z</dcterms:created>
  <dcterms:modified xsi:type="dcterms:W3CDTF">2024-10-16T14:25:12Z</dcterms:modified>
</cp:coreProperties>
</file>