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41" r:id="rId2"/>
  </p:sldMasterIdLst>
  <p:notesMasterIdLst>
    <p:notesMasterId r:id="rId68"/>
  </p:notesMasterIdLst>
  <p:handoutMasterIdLst>
    <p:handoutMasterId r:id="rId69"/>
  </p:handoutMasterIdLst>
  <p:sldIdLst>
    <p:sldId id="478" r:id="rId3"/>
    <p:sldId id="495" r:id="rId4"/>
    <p:sldId id="479" r:id="rId5"/>
    <p:sldId id="517" r:id="rId6"/>
    <p:sldId id="481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545" r:id="rId15"/>
    <p:sldId id="490" r:id="rId16"/>
    <p:sldId id="491" r:id="rId17"/>
    <p:sldId id="518" r:id="rId18"/>
    <p:sldId id="519" r:id="rId19"/>
    <p:sldId id="492" r:id="rId20"/>
    <p:sldId id="493" r:id="rId21"/>
    <p:sldId id="494" r:id="rId22"/>
    <p:sldId id="556" r:id="rId23"/>
    <p:sldId id="499" r:id="rId24"/>
    <p:sldId id="502" r:id="rId25"/>
    <p:sldId id="503" r:id="rId26"/>
    <p:sldId id="504" r:id="rId27"/>
    <p:sldId id="505" r:id="rId28"/>
    <p:sldId id="506" r:id="rId29"/>
    <p:sldId id="501" r:id="rId30"/>
    <p:sldId id="507" r:id="rId31"/>
    <p:sldId id="509" r:id="rId32"/>
    <p:sldId id="511" r:id="rId33"/>
    <p:sldId id="512" r:id="rId34"/>
    <p:sldId id="514" r:id="rId35"/>
    <p:sldId id="558" r:id="rId36"/>
    <p:sldId id="515" r:id="rId37"/>
    <p:sldId id="516" r:id="rId38"/>
    <p:sldId id="521" r:id="rId39"/>
    <p:sldId id="522" r:id="rId40"/>
    <p:sldId id="529" r:id="rId41"/>
    <p:sldId id="530" r:id="rId42"/>
    <p:sldId id="523" r:id="rId43"/>
    <p:sldId id="524" r:id="rId44"/>
    <p:sldId id="531" r:id="rId45"/>
    <p:sldId id="532" r:id="rId46"/>
    <p:sldId id="547" r:id="rId47"/>
    <p:sldId id="534" r:id="rId48"/>
    <p:sldId id="535" r:id="rId49"/>
    <p:sldId id="536" r:id="rId50"/>
    <p:sldId id="537" r:id="rId51"/>
    <p:sldId id="538" r:id="rId52"/>
    <p:sldId id="542" r:id="rId53"/>
    <p:sldId id="540" r:id="rId54"/>
    <p:sldId id="541" r:id="rId55"/>
    <p:sldId id="543" r:id="rId56"/>
    <p:sldId id="544" r:id="rId57"/>
    <p:sldId id="548" r:id="rId58"/>
    <p:sldId id="549" r:id="rId59"/>
    <p:sldId id="550" r:id="rId60"/>
    <p:sldId id="551" r:id="rId61"/>
    <p:sldId id="559" r:id="rId62"/>
    <p:sldId id="552" r:id="rId63"/>
    <p:sldId id="557" r:id="rId64"/>
    <p:sldId id="553" r:id="rId65"/>
    <p:sldId id="554" r:id="rId66"/>
    <p:sldId id="555" r:id="rId6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FF00"/>
    <a:srgbClr val="000000"/>
    <a:srgbClr val="FFFFCC"/>
    <a:srgbClr val="CC99FF"/>
    <a:srgbClr val="CCFFCC"/>
    <a:srgbClr val="FFFF99"/>
    <a:srgbClr val="FF0000"/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6011" autoAdjust="0"/>
    <p:restoredTop sz="87721" autoAdjust="0"/>
  </p:normalViewPr>
  <p:slideViewPr>
    <p:cSldViewPr snapToGrid="0">
      <p:cViewPr>
        <p:scale>
          <a:sx n="100" d="100"/>
          <a:sy n="100" d="100"/>
        </p:scale>
        <p:origin x="-12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2"/>
    </p:cViewPr>
  </p:sorterViewPr>
  <p:notesViewPr>
    <p:cSldViewPr snapToGrid="0">
      <p:cViewPr>
        <p:scale>
          <a:sx n="100" d="100"/>
          <a:sy n="100" d="100"/>
        </p:scale>
        <p:origin x="-966" y="840"/>
      </p:cViewPr>
      <p:guideLst>
        <p:guide orient="horz" pos="2928"/>
        <p:guide pos="2160"/>
      </p:guideLst>
    </p:cSldViewPr>
  </p:notesViewPr>
  <p:gridSpacing cx="46816963" cy="46816963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408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408" y="883158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349A21A-776A-4DD6-B4FB-28CDE1A08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852" y="0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2" y="4415790"/>
            <a:ext cx="5485778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852" y="8829989"/>
            <a:ext cx="2971593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39C8054-0BF8-4ECA-B808-B406C34D36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2B1F18-1DAC-4A90-B7F7-C9A89A06898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2/2/84 – 12/31/91</a:t>
            </a:r>
          </a:p>
          <a:p>
            <a:r>
              <a:rPr lang="en-US" dirty="0" smtClean="0"/>
              <a:t>What do you notice?</a:t>
            </a:r>
          </a:p>
          <a:p>
            <a:r>
              <a:rPr lang="en-US" baseline="0" dirty="0" smtClean="0"/>
              <a:t>Mean is stable, Areas of volatility</a:t>
            </a:r>
          </a:p>
          <a:p>
            <a:r>
              <a:rPr lang="en-US" baseline="0" dirty="0" smtClean="0"/>
              <a:t>Crash of October 19, 1987</a:t>
            </a:r>
          </a:p>
          <a:p>
            <a:r>
              <a:rPr lang="en-US" baseline="0" dirty="0" smtClean="0"/>
              <a:t>Data shows volatility cluster, highly volatile times cluster together in time</a:t>
            </a:r>
          </a:p>
          <a:p>
            <a:r>
              <a:rPr lang="en-US" baseline="0" dirty="0" smtClean="0"/>
              <a:t>Goal could be to forecast volatility of future returns</a:t>
            </a:r>
          </a:p>
          <a:p>
            <a:r>
              <a:rPr lang="en-US" baseline="0" dirty="0" smtClean="0"/>
              <a:t>Stochastic volatility models, ARCH, GARCH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Much variation, some extremes (1883 very wet, 1983 very dry)</a:t>
            </a:r>
          </a:p>
          <a:p>
            <a:r>
              <a:rPr lang="en-US" dirty="0" smtClean="0"/>
              <a:t>Are</a:t>
            </a:r>
            <a:r>
              <a:rPr lang="en-US" baseline="0" dirty="0" smtClean="0"/>
              <a:t> consecutive years related? If so, can forecast next year’s rain from this year’s rain</a:t>
            </a:r>
          </a:p>
          <a:p>
            <a:r>
              <a:rPr lang="en-US" baseline="0" dirty="0" err="1" smtClean="0"/>
              <a:t>Scatterplot</a:t>
            </a:r>
            <a:r>
              <a:rPr lang="en-US" baseline="0" dirty="0" smtClean="0"/>
              <a:t> shows neighboring years</a:t>
            </a:r>
          </a:p>
          <a:p>
            <a:r>
              <a:rPr lang="en-US" baseline="0" dirty="0" smtClean="0"/>
              <a:t>Little or no relation, no trends, no general tendencies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Neighboring</a:t>
            </a:r>
            <a:r>
              <a:rPr lang="en-US" baseline="0" dirty="0" smtClean="0"/>
              <a:t> values are very related</a:t>
            </a:r>
          </a:p>
          <a:p>
            <a:r>
              <a:rPr lang="en-US" baseline="0" dirty="0" smtClean="0"/>
              <a:t>Upward trend in plot</a:t>
            </a:r>
          </a:p>
          <a:p>
            <a:r>
              <a:rPr lang="en-US" baseline="0" dirty="0" smtClean="0"/>
              <a:t>Quantify relationship with </a:t>
            </a:r>
            <a:r>
              <a:rPr lang="en-US" baseline="0" smtClean="0"/>
              <a:t>correlation value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Miu</a:t>
            </a:r>
            <a:endParaRPr lang="en-US" dirty="0" smtClean="0"/>
          </a:p>
          <a:p>
            <a:r>
              <a:rPr lang="en-US" dirty="0" smtClean="0"/>
              <a:t>Mean also</a:t>
            </a:r>
            <a:r>
              <a:rPr lang="en-US" baseline="0" dirty="0" smtClean="0"/>
              <a:t> indicates expected value of a variable</a:t>
            </a:r>
          </a:p>
          <a:p>
            <a:r>
              <a:rPr lang="en-US" dirty="0" smtClean="0"/>
              <a:t>What we usually think of as</a:t>
            </a:r>
            <a:r>
              <a:rPr lang="en-US" baseline="0" dirty="0" smtClean="0"/>
              <a:t> average</a:t>
            </a:r>
          </a:p>
          <a:p>
            <a:r>
              <a:rPr lang="en-US" baseline="0" dirty="0" smtClean="0"/>
              <a:t>Average in general means the middle, usual, common value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Mean is green line in middle</a:t>
            </a:r>
          </a:p>
          <a:p>
            <a:r>
              <a:rPr lang="en-US" baseline="0" dirty="0" smtClean="0"/>
              <a:t>sigma</a:t>
            </a:r>
          </a:p>
          <a:p>
            <a:r>
              <a:rPr lang="en-US" baseline="0" dirty="0" smtClean="0"/>
              <a:t>Variance is span indicated by red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indicated that time series is relevant for ML because we want to learn the relationship between time-varying data points</a:t>
            </a:r>
          </a:p>
          <a:p>
            <a:r>
              <a:rPr lang="en-US" dirty="0" smtClean="0"/>
              <a:t>These values allow us to quantify the relationship between variables</a:t>
            </a:r>
          </a:p>
          <a:p>
            <a:r>
              <a:rPr lang="en-US" dirty="0" smtClean="0"/>
              <a:t>Covariance</a:t>
            </a:r>
            <a:r>
              <a:rPr lang="en-US" baseline="0" dirty="0" smtClean="0"/>
              <a:t> is an indication that two variables are associated with each other</a:t>
            </a:r>
          </a:p>
          <a:p>
            <a:r>
              <a:rPr lang="en-US" baseline="0" dirty="0" smtClean="0"/>
              <a:t>Measure of how much they change together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Question:  Which variable will any x </a:t>
            </a:r>
            <a:r>
              <a:rPr lang="en-US" baseline="0" dirty="0" err="1" smtClean="0"/>
              <a:t>covary</a:t>
            </a:r>
            <a:r>
              <a:rPr lang="en-US" baseline="0" dirty="0" smtClean="0"/>
              <a:t> most strongly with?</a:t>
            </a:r>
          </a:p>
          <a:p>
            <a:r>
              <a:rPr lang="en-US" baseline="0" dirty="0" smtClean="0"/>
              <a:t>A variable will </a:t>
            </a:r>
            <a:r>
              <a:rPr lang="en-US" baseline="0" dirty="0" err="1" smtClean="0"/>
              <a:t>covary</a:t>
            </a:r>
            <a:r>
              <a:rPr lang="en-US" baseline="0" dirty="0" smtClean="0"/>
              <a:t> with itself most strongly</a:t>
            </a:r>
          </a:p>
          <a:p>
            <a:r>
              <a:rPr lang="en-US" baseline="0" dirty="0" smtClean="0"/>
              <a:t>In fact, covariance of a variable with itself is an alternative definition of variance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Size of covariance depends on variability of variables (large variability, maximize covariance is large; small variability, maximum covariance is small)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divide covariance by product of the standard deviation of the valuables to evaluate the magnitude of the covariance</a:t>
            </a:r>
          </a:p>
          <a:p>
            <a:r>
              <a:rPr lang="en-US" baseline="0" dirty="0" smtClean="0"/>
              <a:t>This results in the definition of correlation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r is a common notation for correlation, this is a quantitative index of association between two variables</a:t>
            </a:r>
          </a:p>
          <a:p>
            <a:r>
              <a:rPr lang="en-US" baseline="0" dirty="0" smtClean="0"/>
              <a:t>	Ignore: It is the average of the products of the z scores (z scores are the cumulated differences between points and the mean)</a:t>
            </a:r>
          </a:p>
          <a:p>
            <a:r>
              <a:rPr lang="en-US" baseline="0" dirty="0" smtClean="0"/>
              <a:t>The denominator is the product of the standard deviations</a:t>
            </a:r>
          </a:p>
          <a:p>
            <a:r>
              <a:rPr lang="en-US" baseline="0" dirty="0" smtClean="0"/>
              <a:t>This is also called the Pearson product-moment correlation coefficient</a:t>
            </a:r>
          </a:p>
          <a:p>
            <a:r>
              <a:rPr lang="en-US" baseline="0" dirty="0" smtClean="0"/>
              <a:t>If r positive there is a positive correlation; if negative, negative correlation or </a:t>
            </a:r>
            <a:r>
              <a:rPr lang="en-US" baseline="0" dirty="0" err="1" smtClean="0"/>
              <a:t>anticorrelation</a:t>
            </a:r>
            <a:r>
              <a:rPr lang="en-US" baseline="0" dirty="0" smtClean="0"/>
              <a:t>; if 0, no correlation</a:t>
            </a:r>
          </a:p>
          <a:p>
            <a:r>
              <a:rPr lang="en-US" baseline="0" dirty="0" smtClean="0"/>
              <a:t>Indicates degree of linear dependence between the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Covariance</a:t>
            </a:r>
            <a:r>
              <a:rPr lang="en-US" baseline="0" dirty="0" smtClean="0"/>
              <a:t> is an indication that two variables are associated with each other</a:t>
            </a:r>
          </a:p>
          <a:p>
            <a:r>
              <a:rPr lang="en-US" baseline="0" dirty="0" smtClean="0"/>
              <a:t>Measure of how much they change together</a:t>
            </a:r>
          </a:p>
          <a:p>
            <a:r>
              <a:rPr lang="en-US" baseline="0" dirty="0" smtClean="0"/>
              <a:t>NOTE: Size of covariance depends on variability of variables (large variability, maximize covariance is large; small variability, maximum covariance is small)</a:t>
            </a:r>
          </a:p>
          <a:p>
            <a:r>
              <a:rPr lang="en-US" baseline="0" dirty="0" smtClean="0"/>
              <a:t>Question:  Which variable will any x </a:t>
            </a:r>
            <a:r>
              <a:rPr lang="en-US" baseline="0" dirty="0" err="1" smtClean="0"/>
              <a:t>covary</a:t>
            </a:r>
            <a:r>
              <a:rPr lang="en-US" baseline="0" dirty="0" smtClean="0"/>
              <a:t> most strongly with?</a:t>
            </a:r>
          </a:p>
          <a:p>
            <a:r>
              <a:rPr lang="en-US" baseline="0" dirty="0" smtClean="0"/>
              <a:t>A variable will </a:t>
            </a:r>
            <a:r>
              <a:rPr lang="en-US" baseline="0" dirty="0" err="1" smtClean="0"/>
              <a:t>covary</a:t>
            </a:r>
            <a:r>
              <a:rPr lang="en-US" baseline="0" dirty="0" smtClean="0"/>
              <a:t> with itself most strongly</a:t>
            </a:r>
          </a:p>
          <a:p>
            <a:r>
              <a:rPr lang="en-US" baseline="0" dirty="0" smtClean="0"/>
              <a:t>In fact, covariance of a variable with itself is an alternative definition of variance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can divide covariance by product of the standard deviation of the valuables to evaluate the magnitude of the covariance</a:t>
            </a:r>
          </a:p>
          <a:p>
            <a:r>
              <a:rPr lang="en-US" baseline="0" dirty="0" smtClean="0"/>
              <a:t>This results in the definition of correlation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Note that r is a common notation for correlation, this is a quantitative index of association between two variables, it is average of products of the z scores (z scores are the cumulated differences between points and the mean)</a:t>
            </a:r>
          </a:p>
          <a:p>
            <a:r>
              <a:rPr lang="en-US" baseline="0" dirty="0" smtClean="0"/>
              <a:t>The denominator is the product of the standard deviations</a:t>
            </a:r>
          </a:p>
          <a:p>
            <a:r>
              <a:rPr lang="en-US" baseline="0" dirty="0" smtClean="0"/>
              <a:t>This is also called the Pearson product-moment correlation coefficient</a:t>
            </a:r>
          </a:p>
          <a:p>
            <a:r>
              <a:rPr lang="en-US" baseline="0" dirty="0" smtClean="0"/>
              <a:t>If r positive </a:t>
            </a:r>
            <a:r>
              <a:rPr lang="en-US" baseline="0" dirty="0" err="1" smtClean="0"/>
              <a:t>positive</a:t>
            </a:r>
            <a:r>
              <a:rPr lang="en-US" baseline="0" dirty="0" smtClean="0"/>
              <a:t> correlation; if negative, negative correlation or </a:t>
            </a:r>
            <a:r>
              <a:rPr lang="en-US" baseline="0" dirty="0" err="1" smtClean="0"/>
              <a:t>anticorrelation</a:t>
            </a:r>
            <a:r>
              <a:rPr lang="en-US" baseline="0" dirty="0" smtClean="0"/>
              <a:t>; if 0, no correlation</a:t>
            </a:r>
          </a:p>
          <a:p>
            <a:r>
              <a:rPr lang="en-US" baseline="0" dirty="0" smtClean="0"/>
              <a:t>	In third example, Y stays constant regardless of the value of X</a:t>
            </a:r>
          </a:p>
          <a:p>
            <a:r>
              <a:rPr lang="en-US" baseline="0" dirty="0" smtClean="0"/>
              <a:t>	In sixth example, Y’s value varies but seems independent of the value of X</a:t>
            </a:r>
          </a:p>
          <a:p>
            <a:r>
              <a:rPr lang="en-US" baseline="0" dirty="0" smtClean="0"/>
              <a:t>Indicates degree of linear dependence between the variables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“mean function” is used in time</a:t>
            </a:r>
            <a:r>
              <a:rPr lang="en-US" baseline="0" dirty="0" smtClean="0"/>
              <a:t> series analysis it refers to the mean value for a particular time value</a:t>
            </a:r>
            <a:endParaRPr lang="en-US" dirty="0" smtClean="0"/>
          </a:p>
          <a:p>
            <a:r>
              <a:rPr lang="en-US" baseline="0" dirty="0" smtClean="0"/>
              <a:t>If the mean computed over time t is the same as the ensemble mean (all points in distribution) then </a:t>
            </a:r>
            <a:r>
              <a:rPr lang="en-US" baseline="0" dirty="0" err="1" smtClean="0"/>
              <a:t>ergodic</a:t>
            </a:r>
            <a:endParaRPr lang="en-US" baseline="0" dirty="0" smtClean="0"/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Ergodic</a:t>
            </a:r>
            <a:r>
              <a:rPr lang="en-US" baseline="0" dirty="0" smtClean="0"/>
              <a:t> means every sequence or sample is equally representative of the whole</a:t>
            </a:r>
          </a:p>
          <a:p>
            <a:r>
              <a:rPr lang="en-US" baseline="0" dirty="0" smtClean="0"/>
              <a:t>This means system has same behavior averaged over time as averaged over space (universe)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covariance and correlation expressed relationship between variables, but we are interested in the relationship between a single variable’s values at different points in time</a:t>
            </a:r>
          </a:p>
          <a:p>
            <a:endParaRPr lang="en-US" dirty="0" smtClean="0"/>
          </a:p>
          <a:p>
            <a:r>
              <a:rPr lang="en-US" dirty="0" smtClean="0"/>
              <a:t>Gamma</a:t>
            </a:r>
          </a:p>
          <a:p>
            <a:r>
              <a:rPr lang="en-US" dirty="0" smtClean="0"/>
              <a:t>Lag is time offset being examined</a:t>
            </a:r>
            <a:r>
              <a:rPr lang="en-US" baseline="0" dirty="0" smtClean="0"/>
              <a:t> for covariance or correlation</a:t>
            </a:r>
          </a:p>
          <a:p>
            <a:r>
              <a:rPr lang="en-US" baseline="0" dirty="0" smtClean="0"/>
              <a:t>Might find a relationship between time the Holders eat supper on Tuesdays (basketball days for Ryan), h = 7 days</a:t>
            </a:r>
          </a:p>
          <a:p>
            <a:r>
              <a:rPr lang="en-US" baseline="0" dirty="0" smtClean="0"/>
              <a:t>Relationship between 1</a:t>
            </a:r>
            <a:r>
              <a:rPr lang="en-US" baseline="30000" dirty="0" smtClean="0"/>
              <a:t>st</a:t>
            </a:r>
            <a:r>
              <a:rPr lang="en-US" baseline="0" dirty="0" smtClean="0"/>
              <a:t> quarter earners each year, h = 4 quarters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Rho (row)</a:t>
            </a:r>
            <a:endParaRPr lang="en-US" dirty="0" smtClean="0"/>
          </a:p>
          <a:p>
            <a:r>
              <a:rPr lang="en-US" dirty="0" smtClean="0"/>
              <a:t>Autocorrelation can be higher</a:t>
            </a:r>
            <a:r>
              <a:rPr lang="en-US" baseline="0" dirty="0" smtClean="0"/>
              <a:t> order, expressed as a function of the previous 1, 2, 3, .. time points</a:t>
            </a:r>
          </a:p>
          <a:p>
            <a:r>
              <a:rPr lang="en-US" baseline="0" dirty="0" smtClean="0"/>
              <a:t>Tests such as Durbin-Watson provided measures of significance of autocorrelation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Stationary if no systematic change in mean, in variance, and if there are no periodic variations</a:t>
            </a:r>
          </a:p>
          <a:p>
            <a:r>
              <a:rPr lang="en-US" dirty="0" smtClean="0"/>
              <a:t>	Does not change statistical properties with time</a:t>
            </a:r>
          </a:p>
          <a:p>
            <a:r>
              <a:rPr lang="en-US" dirty="0" smtClean="0"/>
              <a:t>	Properties of one section of the data are much like those of any other section</a:t>
            </a:r>
          </a:p>
          <a:p>
            <a:r>
              <a:rPr lang="en-US" dirty="0" smtClean="0"/>
              <a:t>	gamma is covariance</a:t>
            </a:r>
          </a:p>
          <a:p>
            <a:r>
              <a:rPr lang="en-US" dirty="0" err="1" smtClean="0"/>
              <a:t>Ergodic</a:t>
            </a:r>
            <a:r>
              <a:rPr lang="en-US" dirty="0" smtClean="0"/>
              <a:t> process, can sample process at one instant and it will be the same at every other time</a:t>
            </a:r>
          </a:p>
          <a:p>
            <a:r>
              <a:rPr lang="en-US" dirty="0" smtClean="0"/>
              <a:t>White noise: {</a:t>
            </a:r>
            <a:r>
              <a:rPr lang="en-US" dirty="0" err="1" smtClean="0"/>
              <a:t>X_t</a:t>
            </a:r>
            <a:r>
              <a:rPr lang="en-US" dirty="0" smtClean="0"/>
              <a:t>}</a:t>
            </a:r>
            <a:r>
              <a:rPr lang="en-US" baseline="0" dirty="0" smtClean="0"/>
              <a:t> sequence of uncorrelated random variables, each with zero mean and variance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X_t</a:t>
            </a:r>
            <a:r>
              <a:rPr lang="en-US" baseline="0" dirty="0" smtClean="0"/>
              <a:t> is stationary and also known as white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</a:t>
            </a:r>
            <a:r>
              <a:rPr lang="en-US" baseline="0" dirty="0" smtClean="0"/>
              <a:t> type of learning algorithm computes this function for us?  Neural network.  In particular, a </a:t>
            </a:r>
            <a:r>
              <a:rPr lang="en-US" baseline="0" dirty="0" err="1" smtClean="0"/>
              <a:t>perceptron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Remember, it learns function w1x1+w2x2+…+</a:t>
            </a:r>
            <a:r>
              <a:rPr lang="en-US" baseline="0" dirty="0" err="1" smtClean="0"/>
              <a:t>wnxn</a:t>
            </a:r>
            <a:r>
              <a:rPr lang="en-US" baseline="0" dirty="0" smtClean="0"/>
              <a:t> + wt &gt; 0. Different method, uses </a:t>
            </a:r>
            <a:r>
              <a:rPr lang="en-US" baseline="0" dirty="0" err="1" smtClean="0"/>
              <a:t>gradiant</a:t>
            </a:r>
            <a:r>
              <a:rPr lang="en-US" baseline="0" dirty="0" smtClean="0"/>
              <a:t> descent, has some immunity to noise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Often see this as y = ax + b, a is slope, b is y intercept</a:t>
            </a:r>
          </a:p>
          <a:p>
            <a:r>
              <a:rPr lang="en-US" baseline="0" dirty="0" smtClean="0"/>
              <a:t>Residual for its point is vertical distance between data point and line (</a:t>
            </a:r>
            <a:r>
              <a:rPr lang="en-US" baseline="0" dirty="0" err="1" smtClean="0"/>
              <a:t>hyperplane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baseline="0" dirty="0" smtClean="0"/>
              <a:t>OLS</a:t>
            </a:r>
          </a:p>
          <a:p>
            <a:r>
              <a:rPr lang="en-US" baseline="0" dirty="0" smtClean="0"/>
              <a:t>Compute sum of square residuals</a:t>
            </a:r>
          </a:p>
          <a:p>
            <a:r>
              <a:rPr lang="en-US" baseline="0" dirty="0" smtClean="0"/>
              <a:t>To get parameters that minimize RSS (residual sum of squares), compute partial derivative for each parameter and equate it with 0</a:t>
            </a:r>
          </a:p>
          <a:p>
            <a:r>
              <a:rPr lang="en-US" baseline="0" dirty="0" smtClean="0"/>
              <a:t>Our parameters are a and b, compute </a:t>
            </a:r>
            <a:r>
              <a:rPr lang="en-US" baseline="0" dirty="0" smtClean="0">
                <a:sym typeface="Symbol"/>
              </a:rPr>
              <a:t></a:t>
            </a:r>
            <a:r>
              <a:rPr lang="en-US" baseline="0" dirty="0" smtClean="0"/>
              <a:t>(RSS)/</a:t>
            </a:r>
            <a:r>
              <a:rPr lang="en-US" baseline="0" dirty="0" smtClean="0">
                <a:sym typeface="Symbol"/>
              </a:rPr>
              <a:t> </a:t>
            </a:r>
            <a:r>
              <a:rPr lang="en-US" baseline="0" dirty="0" smtClean="0"/>
              <a:t>(a) =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There are three main perspectives here:  time domain, frequency domain, state space</a:t>
            </a:r>
          </a:p>
          <a:p>
            <a:r>
              <a:rPr lang="en-US" baseline="0" dirty="0" smtClean="0"/>
              <a:t>Time series data is processed to represent it, to model it, to understand it, and to use it to replace missing values or forecast future values.</a:t>
            </a:r>
          </a:p>
          <a:p>
            <a:r>
              <a:rPr lang="en-US" baseline="0" dirty="0" smtClean="0"/>
              <a:t>Here we will focus on the modeling and interpretation, </a:t>
            </a:r>
            <a:r>
              <a:rPr lang="en-US" baseline="0" dirty="0" err="1" smtClean="0"/>
              <a:t>Yujue</a:t>
            </a:r>
            <a:r>
              <a:rPr lang="en-US" baseline="0" dirty="0" smtClean="0"/>
              <a:t> will take over with forecasting next Thursday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Y^hat</a:t>
            </a:r>
            <a:r>
              <a:rPr lang="en-US" baseline="0" dirty="0" smtClean="0"/>
              <a:t> = point on regression line, </a:t>
            </a:r>
            <a:r>
              <a:rPr lang="en-US" baseline="0" dirty="0" err="1" smtClean="0"/>
              <a:t>Y_i</a:t>
            </a:r>
            <a:r>
              <a:rPr lang="en-US" baseline="0" dirty="0" smtClean="0"/>
              <a:t> is individual data point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RSS is residual sum of squares</a:t>
            </a:r>
          </a:p>
          <a:p>
            <a:r>
              <a:rPr lang="en-US" baseline="0" dirty="0" smtClean="0"/>
              <a:t>ESS is difference between line and mean (difference explained by time-varying function which is modeled by line)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TSS also called decomposition of variance</a:t>
            </a:r>
          </a:p>
          <a:p>
            <a:r>
              <a:rPr lang="en-US" baseline="0" dirty="0" smtClean="0"/>
              <a:t>TSS is also measured as squared difference between points and mean</a:t>
            </a:r>
          </a:p>
          <a:p>
            <a:r>
              <a:rPr lang="en-US" baseline="0" dirty="0" smtClean="0"/>
              <a:t>Visualization of TSS on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R2 describes what percentage of total variability is described by the model in question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OLS minimizes RSS, OLS provides the largest possible R2 (among linear models), maximizing at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X and Y not related</a:t>
            </a:r>
          </a:p>
          <a:p>
            <a:r>
              <a:rPr lang="en-US" baseline="0" dirty="0" smtClean="0"/>
              <a:t>Since TSS = RSS + ESS, when all of the error is due to difference between line and points, not between points and mean, R2 will be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 this picture all of the variability is due to difference between points between line and mean (the fact that points vary with time and do not stay at mean)</a:t>
            </a:r>
          </a:p>
          <a:p>
            <a:r>
              <a:rPr lang="en-US" baseline="0" dirty="0" smtClean="0"/>
              <a:t>Very little difference between points and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 this picture all variance due to difference between points and mean</a:t>
            </a:r>
          </a:p>
          <a:p>
            <a:r>
              <a:rPr lang="en-US" baseline="0" dirty="0" smtClean="0"/>
              <a:t>No difference between points and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Trend analysis can help to identify improving or deteriorating conditions.</a:t>
            </a:r>
          </a:p>
          <a:p>
            <a:r>
              <a:rPr lang="en-US" dirty="0" smtClean="0"/>
              <a:t>r2</a:t>
            </a:r>
            <a:r>
              <a:rPr lang="en-US" baseline="0" dirty="0" smtClean="0"/>
              <a:t> </a:t>
            </a:r>
            <a:r>
              <a:rPr lang="en-US" dirty="0" smtClean="0"/>
              <a:t>Traditionally used for linear relationships but can be applied to nonlinear fit as well (then</a:t>
            </a:r>
            <a:r>
              <a:rPr lang="en-US" baseline="0" dirty="0" smtClean="0"/>
              <a:t> referred to as R2)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R2 does not tell significance, can use</a:t>
            </a:r>
            <a:r>
              <a:rPr lang="en-US" baseline="0" dirty="0" smtClean="0"/>
              <a:t> t statistic for this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are sample points and linear regressed line with R2 value</a:t>
            </a:r>
          </a:p>
          <a:p>
            <a:r>
              <a:rPr lang="en-US" baseline="0" dirty="0" smtClean="0"/>
              <a:t>Benzene concentrations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Question:</a:t>
            </a:r>
            <a:r>
              <a:rPr lang="en-US" baseline="0" dirty="0" smtClean="0"/>
              <a:t>  Give examples of likely seasonal effects</a:t>
            </a:r>
          </a:p>
          <a:p>
            <a:r>
              <a:rPr lang="en-US" baseline="0" dirty="0" smtClean="0"/>
              <a:t>   Sales by quarter, temperature by season, I see electricity by month in </a:t>
            </a:r>
            <a:r>
              <a:rPr lang="en-US" baseline="0" dirty="0" err="1" smtClean="0"/>
              <a:t>Avista</a:t>
            </a:r>
            <a:r>
              <a:rPr lang="en-US" baseline="0" dirty="0" smtClean="0"/>
              <a:t> data</a:t>
            </a:r>
          </a:p>
          <a:p>
            <a:r>
              <a:rPr lang="en-US" baseline="0" dirty="0" smtClean="0"/>
              <a:t>What is this?</a:t>
            </a:r>
          </a:p>
          <a:p>
            <a:r>
              <a:rPr lang="en-US" baseline="0" dirty="0" smtClean="0"/>
              <a:t>Google query for “school supplies”</a:t>
            </a:r>
          </a:p>
          <a:p>
            <a:r>
              <a:rPr lang="en-US" baseline="0" dirty="0" smtClean="0"/>
              <a:t>For seasonal effects, relies on expert knowledge to segment the data into time frames where data is fairly constant in that time frame</a:t>
            </a:r>
          </a:p>
          <a:p>
            <a:r>
              <a:rPr lang="en-US" baseline="0" dirty="0" smtClean="0"/>
              <a:t>If do not know height in that time frame (amplitude) or width of time frame (frequency), use Fourier series described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Exponential smoothing</a:t>
            </a:r>
            <a:r>
              <a:rPr lang="en-US" baseline="0" dirty="0" smtClean="0"/>
              <a:t> like exponential decay</a:t>
            </a:r>
          </a:p>
          <a:p>
            <a:r>
              <a:rPr lang="en-US" baseline="0" dirty="0" smtClean="0"/>
              <a:t>Kernel smoothing uses weight function, or kernel, to average observations</a:t>
            </a:r>
          </a:p>
          <a:p>
            <a:r>
              <a:rPr lang="en-US" baseline="0" dirty="0" smtClean="0"/>
              <a:t>Weights can be learned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Five-week moving average and 53-week moving average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 series does not fit as much under ML as is does under general AI, pattern recognition, and signal processing.</a:t>
            </a:r>
          </a:p>
          <a:p>
            <a:r>
              <a:rPr lang="en-US" dirty="0" smtClean="0"/>
              <a:t>Then why include it here?</a:t>
            </a:r>
            <a:r>
              <a:rPr lang="en-US" baseline="0" dirty="0" smtClean="0"/>
              <a:t>  Because time is a huge component in many real-world problems and data sets.</a:t>
            </a:r>
          </a:p>
          <a:p>
            <a:r>
              <a:rPr lang="en-US" baseline="0" dirty="0" smtClean="0"/>
              <a:t>Be aware of the issues and known techniques, then you can use them in your ML techniques and design new ML strategies for processing this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segment can be analyzed as a linear function</a:t>
            </a:r>
          </a:p>
          <a:p>
            <a:r>
              <a:rPr lang="en-US" dirty="0" smtClean="0"/>
              <a:t>Use symbolic approximation</a:t>
            </a:r>
          </a:p>
          <a:p>
            <a:r>
              <a:rPr lang="en-US" dirty="0" smtClean="0"/>
              <a:t>Hot Sax: Efficiently finding the most unusual time series subsequence</a:t>
            </a:r>
          </a:p>
          <a:p>
            <a:r>
              <a:rPr lang="en-US" dirty="0" smtClean="0"/>
              <a:t>	Good pictures in the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Middle picture shows how model starts out as line and gradually morphs to nonlinear trend and fits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data, 346 homes</a:t>
            </a:r>
          </a:p>
          <a:p>
            <a:r>
              <a:rPr lang="en-US" dirty="0" smtClean="0"/>
              <a:t>KS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 only on this slide</a:t>
            </a:r>
          </a:p>
          <a:p>
            <a:r>
              <a:rPr lang="en-US" dirty="0" smtClean="0"/>
              <a:t>AR based on idea that the current value </a:t>
            </a:r>
            <a:r>
              <a:rPr lang="en-US" dirty="0" err="1" smtClean="0"/>
              <a:t>xt</a:t>
            </a:r>
            <a:r>
              <a:rPr lang="en-US" dirty="0" smtClean="0"/>
              <a:t> in</a:t>
            </a:r>
            <a:r>
              <a:rPr lang="en-US" baseline="0" dirty="0" smtClean="0"/>
              <a:t> the series is a function of p past values, x_t-1, x_t-2, .., </a:t>
            </a:r>
            <a:r>
              <a:rPr lang="en-US" baseline="0" dirty="0" err="1" smtClean="0"/>
              <a:t>x_t</a:t>
            </a:r>
            <a:r>
              <a:rPr lang="en-US" baseline="0" dirty="0" smtClean="0"/>
              <a:t>-p</a:t>
            </a:r>
          </a:p>
          <a:p>
            <a:r>
              <a:rPr lang="en-US" baseline="0" dirty="0" smtClean="0"/>
              <a:t>P determines the number of steps into the past needed to forecast the current value</a:t>
            </a:r>
          </a:p>
          <a:p>
            <a:r>
              <a:rPr lang="en-US" baseline="0" dirty="0" smtClean="0"/>
              <a:t>Phi (fee)</a:t>
            </a:r>
          </a:p>
          <a:p>
            <a:r>
              <a:rPr lang="en-US" baseline="0" dirty="0" err="1" smtClean="0"/>
              <a:t>X_t</a:t>
            </a:r>
            <a:r>
              <a:rPr lang="en-US" baseline="0" dirty="0" smtClean="0"/>
              <a:t> is stationary, </a:t>
            </a:r>
            <a:r>
              <a:rPr lang="en-US" baseline="0" dirty="0" err="1" smtClean="0"/>
              <a:t>phis</a:t>
            </a:r>
            <a:r>
              <a:rPr lang="en-US" baseline="0" dirty="0" smtClean="0"/>
              <a:t> are non-zero constants, </a:t>
            </a:r>
            <a:r>
              <a:rPr lang="en-US" baseline="0" dirty="0" err="1" smtClean="0"/>
              <a:t>w_t</a:t>
            </a:r>
            <a:r>
              <a:rPr lang="en-US" baseline="0" dirty="0" smtClean="0"/>
              <a:t> is white noise (assume Gaussian white noise, mean zero)</a:t>
            </a:r>
          </a:p>
          <a:p>
            <a:r>
              <a:rPr lang="en-US" baseline="0" dirty="0" smtClean="0"/>
              <a:t>Formula simple if assume mean of </a:t>
            </a:r>
            <a:r>
              <a:rPr lang="en-US" baseline="0" dirty="0" err="1" smtClean="0"/>
              <a:t>x_t</a:t>
            </a:r>
            <a:r>
              <a:rPr lang="en-US" baseline="0" dirty="0" smtClean="0"/>
              <a:t> is zero, can add terms if not zero</a:t>
            </a:r>
          </a:p>
          <a:p>
            <a:r>
              <a:rPr lang="en-US" baseline="0" dirty="0" smtClean="0"/>
              <a:t>The formula is similar to the linear regression model, so regression with this formula is called auto regression (or self regression)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023D31-3534-4F2D-ADCD-7279DDFA974E}" type="slidenum">
              <a:rPr lang="en-US"/>
              <a:pPr/>
              <a:t>39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Departures from the mean can be quite prolonged; strong shocks take considerable time to die out</a:t>
            </a:r>
          </a:p>
          <a:p>
            <a:pPr eaLnBrk="1" hangingPunct="1"/>
            <a:r>
              <a:rPr lang="en-US" dirty="0" smtClean="0"/>
              <a:t>Phi is 0.9 so each</a:t>
            </a:r>
            <a:r>
              <a:rPr lang="en-US" baseline="0" dirty="0" smtClean="0"/>
              <a:t> point is heavily dependent upon the previous point (and add Gaussian white noise)</a:t>
            </a:r>
          </a:p>
          <a:p>
            <a:pPr eaLnBrk="1" hangingPunct="1"/>
            <a:r>
              <a:rPr lang="en-US" baseline="0" dirty="0" smtClean="0"/>
              <a:t>Phi is positive valued so positive changes tend to be followed by another positive change and vice versa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There are q lags in the MA and the thetas are parameters</a:t>
            </a:r>
          </a:p>
          <a:p>
            <a:r>
              <a:rPr lang="en-US" baseline="0" dirty="0" err="1" smtClean="0"/>
              <a:t>W_t</a:t>
            </a:r>
            <a:r>
              <a:rPr lang="en-US" baseline="0" dirty="0" smtClean="0"/>
              <a:t> is Gaussian white noise</a:t>
            </a:r>
          </a:p>
          <a:p>
            <a:r>
              <a:rPr lang="en-US" baseline="0" dirty="0" smtClean="0"/>
              <a:t>Theta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There are q lags in the MA and the thetas are parameters</a:t>
            </a:r>
          </a:p>
          <a:p>
            <a:r>
              <a:rPr lang="en-US" baseline="0" dirty="0" err="1" smtClean="0"/>
              <a:t>W_t</a:t>
            </a:r>
            <a:r>
              <a:rPr lang="en-US" baseline="0" dirty="0" smtClean="0"/>
              <a:t> is Gaussian white noise</a:t>
            </a:r>
          </a:p>
          <a:p>
            <a:r>
              <a:rPr lang="en-US" baseline="0" dirty="0" smtClean="0"/>
              <a:t>Theta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Roots of the equation and initial condition rho(0) are all we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nonstationary</a:t>
            </a:r>
            <a:r>
              <a:rPr lang="en-US" dirty="0" smtClean="0"/>
              <a:t> then distance past has</a:t>
            </a:r>
            <a:r>
              <a:rPr lang="en-US" baseline="0" dirty="0" smtClean="0"/>
              <a:t> a much (or more) weight than recent past</a:t>
            </a:r>
          </a:p>
          <a:p>
            <a:r>
              <a:rPr lang="en-US" baseline="0" dirty="0" smtClean="0"/>
              <a:t>Stationary means statistical parameters do not change with time</a:t>
            </a:r>
          </a:p>
          <a:p>
            <a:r>
              <a:rPr lang="en-US" baseline="0" dirty="0" smtClean="0"/>
              <a:t>We can manipulate data to make it stationary</a:t>
            </a:r>
          </a:p>
          <a:p>
            <a:r>
              <a:rPr lang="en-US" baseline="0" dirty="0" smtClean="0"/>
              <a:t>Replace values with differences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x1’ is no longer available for analysis (can keep to integrate back to original data)</a:t>
            </a:r>
          </a:p>
          <a:p>
            <a:r>
              <a:rPr lang="en-US" baseline="0" dirty="0" smtClean="0"/>
              <a:t>2 times, x4 = (x4’-x3’) – (x3’-x2’) = x4’-2x3’+x2’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original series has a linear trend, the first difference of the series has a constant mean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Yujue</a:t>
            </a:r>
            <a:r>
              <a:rPr lang="en-US" dirty="0" smtClean="0"/>
              <a:t> will talk about forecasting</a:t>
            </a:r>
          </a:p>
          <a:p>
            <a:r>
              <a:rPr lang="en-US" dirty="0" smtClean="0"/>
              <a:t>Predict</a:t>
            </a:r>
            <a:r>
              <a:rPr lang="en-US" baseline="0" dirty="0" smtClean="0"/>
              <a:t> future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3E2F9-9219-4079-A32F-42A93C503200}" type="slidenum">
              <a:rPr lang="en-US"/>
              <a:pPr/>
              <a:t>4</a:t>
            </a:fld>
            <a:endParaRPr lang="en-US"/>
          </a:p>
        </p:txBody>
      </p:sp>
      <p:sp>
        <p:nvSpPr>
          <p:cNvPr id="130050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53" tIns="46477" rIns="92953" bIns="46477"/>
          <a:lstStyle/>
          <a:p>
            <a:r>
              <a:rPr lang="en-US" dirty="0" smtClean="0"/>
              <a:t>Subscript</a:t>
            </a:r>
            <a:r>
              <a:rPr lang="en-US" baseline="0" dirty="0" smtClean="0"/>
              <a:t> t is time period</a:t>
            </a:r>
          </a:p>
          <a:p>
            <a:r>
              <a:rPr lang="en-US" baseline="0" dirty="0" smtClean="0"/>
              <a:t>For our discussions t is discrete time period, Assume time periods are of equal length</a:t>
            </a:r>
          </a:p>
          <a:p>
            <a:r>
              <a:rPr lang="en-US" baseline="0" dirty="0" smtClean="0"/>
              <a:t>There are techniques to handle continuous time intervals, but we will restrict our discussions to discrete</a:t>
            </a:r>
          </a:p>
          <a:p>
            <a:r>
              <a:rPr lang="en-US" baseline="0" dirty="0" smtClean="0"/>
              <a:t>When you consider data collections, the collection method usually results in discrete sampled data </a:t>
            </a:r>
            <a:r>
              <a:rPr lang="en-US" baseline="0" dirty="0" err="1" smtClean="0"/>
              <a:t>timesteps</a:t>
            </a:r>
            <a:endParaRPr lang="en-US" baseline="0" dirty="0" smtClean="0"/>
          </a:p>
          <a:p>
            <a:r>
              <a:rPr lang="en-US" baseline="0" dirty="0" smtClean="0"/>
              <a:t>We will also focus on </a:t>
            </a:r>
            <a:r>
              <a:rPr lang="en-US" baseline="0" dirty="0" err="1" smtClean="0"/>
              <a:t>univariate</a:t>
            </a:r>
            <a:r>
              <a:rPr lang="en-US" baseline="0" dirty="0" smtClean="0"/>
              <a:t> distributions for the most part (only one variable), can be extended to the multivariate case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Express regularity of series in terms of periodic variations of underlying phenomenon that produce the series</a:t>
            </a:r>
          </a:p>
          <a:p>
            <a:r>
              <a:rPr lang="en-US" dirty="0" smtClean="0"/>
              <a:t>Would be very difficult to express with autocorrelation, many parameters</a:t>
            </a:r>
          </a:p>
          <a:p>
            <a:r>
              <a:rPr lang="en-US" dirty="0" smtClean="0"/>
              <a:t>Express as Fourier frequencies driven by sine waves, need fewer parameters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Omega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J&amp;J picture, frequency of oscillation is one cycle per year (4 quarters), or .25 cycles per observation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Period is number of time points per cycle</a:t>
            </a:r>
          </a:p>
          <a:p>
            <a:endParaRPr lang="en-US" dirty="0" smtClean="0"/>
          </a:p>
          <a:p>
            <a:r>
              <a:rPr lang="en-US" dirty="0" smtClean="0"/>
              <a:t>Data that occurs at discrete time points will need at least two points to determine a cycle</a:t>
            </a:r>
          </a:p>
          <a:p>
            <a:r>
              <a:rPr lang="en-US" dirty="0" smtClean="0"/>
              <a:t>Therefore</a:t>
            </a:r>
            <a:r>
              <a:rPr lang="en-US" baseline="0" dirty="0" smtClean="0"/>
              <a:t> highest frequency of interest is .5 cycles per point</a:t>
            </a:r>
          </a:p>
          <a:p>
            <a:r>
              <a:rPr lang="en-US" baseline="0" dirty="0" smtClean="0"/>
              <a:t>This is the folding frequency, defines highest frequency that can be seen in discrete sampling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Want to represent time series by its sinusoids, or oscillations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can represent each</a:t>
            </a:r>
            <a:r>
              <a:rPr lang="en-US" baseline="0" dirty="0" smtClean="0"/>
              <a:t> point in polar coordinates as magnitude (distance from origin) and angle (to real positive axis)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Using Euler’s formula we can represent each</a:t>
            </a:r>
            <a:r>
              <a:rPr lang="en-US" baseline="0" dirty="0" smtClean="0"/>
              <a:t> point in the sinusoid by its Real part (here </a:t>
            </a:r>
            <a:r>
              <a:rPr lang="en-US" baseline="0" dirty="0" err="1" smtClean="0"/>
              <a:t>alpha_i</a:t>
            </a:r>
            <a:r>
              <a:rPr lang="en-US" baseline="0" dirty="0" smtClean="0"/>
              <a:t>) and imaginary part (here </a:t>
            </a:r>
            <a:r>
              <a:rPr lang="en-US" baseline="0" dirty="0" err="1" smtClean="0"/>
              <a:t>beta_i</a:t>
            </a:r>
            <a:r>
              <a:rPr lang="en-US" baseline="0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is amplitude</a:t>
            </a:r>
          </a:p>
          <a:p>
            <a:r>
              <a:rPr lang="en-US" dirty="0" smtClean="0"/>
              <a:t>Phi is phase (shift in sine</a:t>
            </a:r>
            <a:r>
              <a:rPr lang="en-US" baseline="0" dirty="0" smtClean="0"/>
              <a:t> or cosine wave)</a:t>
            </a:r>
          </a:p>
          <a:p>
            <a:r>
              <a:rPr lang="en-US" baseline="0" dirty="0" smtClean="0"/>
              <a:t>Omega is frequency (number of cycles per point)</a:t>
            </a:r>
          </a:p>
          <a:p>
            <a:r>
              <a:rPr lang="en-US" baseline="0" dirty="0" smtClean="0"/>
              <a:t>The web page allows you to play with A, phi, and omega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Note that sin x gives first x value where the y exists (in this case, x is </a:t>
            </a:r>
            <a:r>
              <a:rPr lang="en-US" baseline="0" dirty="0" err="1" smtClean="0"/>
              <a:t>w_i</a:t>
            </a:r>
            <a:r>
              <a:rPr lang="en-US" baseline="0" dirty="0" smtClean="0"/>
              <a:t> * t)</a:t>
            </a:r>
          </a:p>
          <a:p>
            <a:r>
              <a:rPr lang="en-US" baseline="0" dirty="0" smtClean="0"/>
              <a:t>Add 2*pi to get second value, 4*pi to get the third value, and so forth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This is the Fourier series representation for a particular time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argument to </a:t>
            </a:r>
            <a:r>
              <a:rPr lang="en-US" dirty="0" err="1" smtClean="0"/>
              <a:t>cos</a:t>
            </a:r>
            <a:r>
              <a:rPr lang="en-US" dirty="0" smtClean="0"/>
              <a:t> and sin is larger, cycle will be faster</a:t>
            </a:r>
          </a:p>
          <a:p>
            <a:endParaRPr lang="en-US" dirty="0" smtClean="0"/>
          </a:p>
          <a:p>
            <a:r>
              <a:rPr lang="en-US" dirty="0" smtClean="0"/>
              <a:t>Remember frequency is number of cycles per point</a:t>
            </a:r>
          </a:p>
          <a:p>
            <a:endParaRPr lang="en-US" dirty="0" smtClean="0"/>
          </a:p>
          <a:p>
            <a:r>
              <a:rPr lang="en-US" dirty="0" smtClean="0"/>
              <a:t>If coefficient is larger, then amplitude</a:t>
            </a:r>
            <a:r>
              <a:rPr lang="en-US" baseline="0" dirty="0" smtClean="0"/>
              <a:t> is greater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use regression we have n data points and n parameters so the regression fit will be perfect</a:t>
            </a:r>
          </a:p>
          <a:p>
            <a:endParaRPr lang="en-US" dirty="0" smtClean="0"/>
          </a:p>
          <a:p>
            <a:r>
              <a:rPr lang="en-US" dirty="0" smtClean="0"/>
              <a:t>DFT transforms discrete something (wave, financial data, process) in time domain to a discrete frequency domain representation</a:t>
            </a:r>
          </a:p>
          <a:p>
            <a:r>
              <a:rPr lang="en-US" dirty="0" smtClean="0"/>
              <a:t>Therefore it is possible to</a:t>
            </a:r>
            <a:r>
              <a:rPr lang="en-US" baseline="0" dirty="0" smtClean="0"/>
              <a:t> form any function f(x) as a sum of sine wave magnitudes with increasing frequency (more detail), follow blue arrow</a:t>
            </a:r>
          </a:p>
          <a:p>
            <a:endParaRPr lang="en-US" baseline="0" dirty="0" smtClean="0"/>
          </a:p>
          <a:p>
            <a:r>
              <a:rPr lang="en-US" baseline="0" dirty="0" smtClean="0"/>
              <a:t>d(j/n) is the Fourier transform of N discrete samples of the function f(x), which in this case is the time function </a:t>
            </a:r>
            <a:r>
              <a:rPr lang="en-US" baseline="0" dirty="0" err="1" smtClean="0"/>
              <a:t>x_t</a:t>
            </a:r>
            <a:endParaRPr lang="en-US" baseline="0" dirty="0" smtClean="0"/>
          </a:p>
          <a:p>
            <a:r>
              <a:rPr lang="en-US" baseline="0" dirty="0" smtClean="0"/>
              <a:t>In the continuous Fourier transform the summation would be replaced by an integral</a:t>
            </a:r>
          </a:p>
          <a:p>
            <a:r>
              <a:rPr lang="en-US" baseline="0" dirty="0" smtClean="0"/>
              <a:t>The “e” part is </a:t>
            </a:r>
            <a:r>
              <a:rPr lang="en-US" baseline="0" dirty="0" err="1" smtClean="0"/>
              <a:t>cos</a:t>
            </a:r>
            <a:r>
              <a:rPr lang="en-US" baseline="0" dirty="0" smtClean="0"/>
              <a:t>(p) –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sin(p) with p=2*pi*t*j/n, this is the conversion</a:t>
            </a:r>
          </a:p>
          <a:p>
            <a:endParaRPr lang="en-US" dirty="0" smtClean="0"/>
          </a:p>
          <a:p>
            <a:r>
              <a:rPr lang="en-US" dirty="0" smtClean="0"/>
              <a:t>DFT</a:t>
            </a:r>
            <a:r>
              <a:rPr lang="en-US" baseline="0" dirty="0" smtClean="0"/>
              <a:t> is O(n^2), FFT is O(</a:t>
            </a:r>
            <a:r>
              <a:rPr lang="en-US" baseline="0" dirty="0" err="1" smtClean="0"/>
              <a:t>nlogn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FFT uses the fact that the complex roots of the function form a group so there are redundancies</a:t>
            </a:r>
          </a:p>
          <a:p>
            <a:r>
              <a:rPr lang="en-US" baseline="0" dirty="0" smtClean="0"/>
              <a:t>Intuitively, complex DFT numbers represent the amplitude and phase of the sinusoidal components of the series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We are basically computing the regression of the data on the sinusoids at the fundamental frequencies j/n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Extra</a:t>
            </a:r>
          </a:p>
          <a:p>
            <a:r>
              <a:rPr lang="en-US" baseline="0" dirty="0" smtClean="0"/>
              <a:t>A complex number is a rectangular coordinate but we can write it as polar coordinate in terms of distance from the origin and angle that it makes with positive real exist</a:t>
            </a:r>
          </a:p>
          <a:p>
            <a:r>
              <a:rPr lang="en-US" baseline="0" dirty="0" smtClean="0"/>
              <a:t>r(</a:t>
            </a:r>
            <a:r>
              <a:rPr lang="en-US" baseline="0" dirty="0" err="1" smtClean="0"/>
              <a:t>cos</a:t>
            </a:r>
            <a:r>
              <a:rPr lang="en-US" baseline="0" dirty="0" smtClean="0"/>
              <a:t>(theta) +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sin(theta)), where r = </a:t>
            </a:r>
            <a:r>
              <a:rPr lang="en-US" baseline="0" dirty="0" err="1" smtClean="0"/>
              <a:t>sqrt</a:t>
            </a:r>
            <a:r>
              <a:rPr lang="en-US" baseline="0" dirty="0" smtClean="0"/>
              <a:t>(R^2+I^2) and theta=tan^-1(I/R)</a:t>
            </a:r>
          </a:p>
          <a:p>
            <a:r>
              <a:rPr lang="en-US" baseline="0" dirty="0" smtClean="0"/>
              <a:t>Euler’s formula is </a:t>
            </a:r>
            <a:r>
              <a:rPr lang="en-US" baseline="0" dirty="0" err="1" smtClean="0"/>
              <a:t>e^i</a:t>
            </a:r>
            <a:r>
              <a:rPr lang="en-US" baseline="0" dirty="0" smtClean="0"/>
              <a:t>*theta = </a:t>
            </a:r>
            <a:r>
              <a:rPr lang="en-US" baseline="0" dirty="0" err="1" smtClean="0"/>
              <a:t>cos</a:t>
            </a:r>
            <a:r>
              <a:rPr lang="en-US" baseline="0" dirty="0" smtClean="0"/>
              <a:t>(theta) +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sin(theta)</a:t>
            </a:r>
          </a:p>
          <a:p>
            <a:endParaRPr lang="en-US" baseline="0" dirty="0" smtClean="0"/>
          </a:p>
          <a:p>
            <a:r>
              <a:rPr lang="en-US" dirty="0" smtClean="0"/>
              <a:t>To find the period, we compared the time series with sinusoids of many different periods</a:t>
            </a:r>
          </a:p>
          <a:p>
            <a:r>
              <a:rPr lang="en-US" dirty="0" smtClean="0"/>
              <a:t>Therefore, a good “description” (or basis) would consist of all these sinusoids</a:t>
            </a:r>
          </a:p>
          <a:p>
            <a:r>
              <a:rPr lang="en-US" dirty="0" smtClean="0"/>
              <a:t>This is precisely the idea behind the discrete Fourier transform</a:t>
            </a:r>
          </a:p>
          <a:p>
            <a:pPr lvl="1"/>
            <a:r>
              <a:rPr lang="en-US" dirty="0" smtClean="0"/>
              <a:t>The coefficients capture the similarity (in terms of amplitude and phase) of the series with sinusoids of different periods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 is real, I is imaginary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Sinusoids oscillating at frequency of j/n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This</a:t>
            </a:r>
            <a:r>
              <a:rPr lang="en-US" baseline="0" dirty="0" smtClean="0"/>
              <a:t> is </a:t>
            </a:r>
            <a:r>
              <a:rPr lang="en-US" dirty="0" smtClean="0"/>
              <a:t>j cycles in n time points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Shows various</a:t>
            </a:r>
            <a:r>
              <a:rPr lang="en-US" baseline="0" dirty="0" smtClean="0"/>
              <a:t> components that make up time series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suggests that a </a:t>
            </a:r>
            <a:r>
              <a:rPr lang="en-US" baseline="0" dirty="0" err="1" smtClean="0"/>
              <a:t>periodogram</a:t>
            </a:r>
            <a:r>
              <a:rPr lang="en-US" baseline="0" dirty="0" smtClean="0"/>
              <a:t> can provide insight into the components that make up the time series</a:t>
            </a:r>
          </a:p>
          <a:p>
            <a:endParaRPr lang="en-US" baseline="0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If we consider the data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xt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 the example as a color (waveform) made up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of primary colors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xt1, xt2, xt3 at various strengths (amplitudes), then we might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consider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periodogram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as a prism that decomposes the color </a:t>
            </a:r>
            <a:r>
              <a:rPr lang="en-US" sz="1200" i="1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xt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into its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primary colors (spectrum). Hence the term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spectral analysis.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Another fact that may be of use in understanding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periodogram</a:t>
            </a:r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Any stationary time series may be thought of, approximately, as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sperposition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sines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and cosines oscillating at various frequencies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did this earlier with </a:t>
            </a:r>
            <a:r>
              <a:rPr lang="en-US" smtClean="0"/>
              <a:t>linear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filters estimate state variables from noisy observations at different points in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587C9-22A1-45B1-A092-CAF491DEECAE}" type="slidenum">
              <a:rPr lang="en-US"/>
              <a:pPr/>
              <a:t>5</a:t>
            </a:fld>
            <a:endParaRPr lang="en-US"/>
          </a:p>
        </p:txBody>
      </p:sp>
      <p:sp>
        <p:nvSpPr>
          <p:cNvPr id="160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160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Finance:  stock market data such</a:t>
            </a:r>
            <a:r>
              <a:rPr lang="en-US" baseline="0" dirty="0" smtClean="0"/>
              <a:t> as the </a:t>
            </a:r>
            <a:r>
              <a:rPr lang="en-US" dirty="0" smtClean="0"/>
              <a:t>NYSE (New York Stock Exchange) market closing values, business data such as sales figures in successive weeks or months</a:t>
            </a:r>
          </a:p>
          <a:p>
            <a:r>
              <a:rPr lang="en-US" dirty="0" smtClean="0"/>
              <a:t>Social science:  follow birth rates, school enrollments in particular regions</a:t>
            </a:r>
          </a:p>
          <a:p>
            <a:r>
              <a:rPr lang="en-US" dirty="0" smtClean="0"/>
              <a:t>Epidemiologist:  #flu cases for time period (combine with text mining – in fact, text mining used for stock market analysis and forecasting as well, good</a:t>
            </a:r>
            <a:r>
              <a:rPr lang="en-US" baseline="0" dirty="0" smtClean="0"/>
              <a:t> way to combine ML methods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Medicine: blood pressure measurements over time to evaluate drugs for hypertension</a:t>
            </a:r>
          </a:p>
          <a:p>
            <a:r>
              <a:rPr lang="en-US" dirty="0" err="1" smtClean="0"/>
              <a:t>Meterology</a:t>
            </a:r>
            <a:r>
              <a:rPr lang="en-US" dirty="0" smtClean="0"/>
              <a:t>:  global warming indicated by global temperature measurements?</a:t>
            </a:r>
          </a:p>
          <a:p>
            <a:r>
              <a:rPr lang="en-US" dirty="0" smtClean="0"/>
              <a:t>Speech modeling:  Transmission of voice recordings;       time series characteristics used to recognize and translate speech</a:t>
            </a:r>
          </a:p>
          <a:p>
            <a:r>
              <a:rPr lang="en-US" dirty="0" smtClean="0"/>
              <a:t>Geophysics: deposits over time provide long-range approximations of temperature and rainfall</a:t>
            </a:r>
          </a:p>
          <a:p>
            <a:r>
              <a:rPr lang="en-US" dirty="0" smtClean="0"/>
              <a:t>Seismology: Recordings aid in mapping fault lines, distinguishing between earthquakes and nuclear explosions</a:t>
            </a:r>
          </a:p>
          <a:p>
            <a:r>
              <a:rPr lang="en-US" dirty="0" smtClean="0"/>
              <a:t>Robotics:</a:t>
            </a:r>
            <a:r>
              <a:rPr lang="en-US" baseline="0" dirty="0" smtClean="0"/>
              <a:t>  Motion capture and analysis, gesture recognition</a:t>
            </a:r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Position at time </a:t>
            </a:r>
            <a:r>
              <a:rPr lang="en-US" dirty="0" err="1" smtClean="0"/>
              <a:t>i+delta</a:t>
            </a:r>
            <a:r>
              <a:rPr lang="en-US" dirty="0" smtClean="0"/>
              <a:t> given previous position and velocity is </a:t>
            </a:r>
            <a:r>
              <a:rPr lang="en-US" dirty="0" err="1" smtClean="0"/>
              <a:t>gaussian</a:t>
            </a:r>
            <a:r>
              <a:rPr lang="en-US" dirty="0" smtClean="0"/>
              <a:t> distributed</a:t>
            </a:r>
          </a:p>
          <a:p>
            <a:r>
              <a:rPr lang="en-US" dirty="0" smtClean="0"/>
              <a:t>If constant velocity, would be previous position</a:t>
            </a:r>
            <a:r>
              <a:rPr lang="en-US" baseline="0" dirty="0" smtClean="0"/>
              <a:t> + velocity(delta)</a:t>
            </a:r>
          </a:p>
          <a:p>
            <a:r>
              <a:rPr lang="en-US" baseline="0" dirty="0" smtClean="0"/>
              <a:t>Linear </a:t>
            </a:r>
            <a:r>
              <a:rPr lang="en-US" baseline="0" dirty="0" err="1" smtClean="0"/>
              <a:t>gaussian</a:t>
            </a:r>
            <a:r>
              <a:rPr lang="en-US" baseline="0" dirty="0" smtClean="0"/>
              <a:t> means linear function of current state plus Gaussian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distribution is Gaussian, transition model</a:t>
            </a:r>
            <a:r>
              <a:rPr lang="en-US" baseline="0" dirty="0" smtClean="0"/>
              <a:t> is linear Gaussian</a:t>
            </a:r>
          </a:p>
          <a:p>
            <a:r>
              <a:rPr lang="en-US" baseline="0" dirty="0" smtClean="0"/>
              <a:t>Linear Gaussian means linear function of current state plus Gaussian noise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new state estimate lies in between the predicted state and the measured state and has a better estimated uncertainty than either alone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Integral is there because need to sum over all values in the previous</a:t>
            </a:r>
            <a:r>
              <a:rPr lang="en-US" baseline="0" dirty="0" smtClean="0"/>
              <a:t> Gaussian distribution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prediction is Gaussian and sensor model P(e_t+1|X_t+1)</a:t>
            </a:r>
            <a:r>
              <a:rPr lang="en-US" baseline="0" dirty="0" smtClean="0"/>
              <a:t> is linear Gaussian, then after conditioning on the new evidence, the updated distribution is also a Gaussian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with particle filters (as known as sequential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Montre</a:t>
            </a:r>
            <a:r>
              <a:rPr lang="en-US" baseline="0" dirty="0" smtClean="0"/>
              <a:t> Carlo methods)</a:t>
            </a:r>
          </a:p>
          <a:p>
            <a:r>
              <a:rPr lang="en-US" baseline="0" dirty="0" smtClean="0"/>
              <a:t>Particle filters are also like HMMs, also handle continuous variables instead of discrete</a:t>
            </a:r>
          </a:p>
          <a:p>
            <a:r>
              <a:rPr lang="en-US" baseline="0" dirty="0" smtClean="0"/>
              <a:t>Particle filters are not restricted to Gaussian distributions</a:t>
            </a:r>
          </a:p>
          <a:p>
            <a:r>
              <a:rPr lang="en-US" baseline="0" dirty="0" smtClean="0"/>
              <a:t>	Gaussians are restricted enough to allow efficient exact inference</a:t>
            </a:r>
          </a:p>
          <a:p>
            <a:r>
              <a:rPr lang="en-US" baseline="0" dirty="0" smtClean="0"/>
              <a:t>Because not restricted, can grow arbitrarily complex</a:t>
            </a:r>
          </a:p>
          <a:p>
            <a:r>
              <a:rPr lang="en-US" baseline="0" dirty="0" smtClean="0"/>
              <a:t>	Bound by just working with sample, or population (like a GA)</a:t>
            </a:r>
          </a:p>
          <a:p>
            <a:r>
              <a:rPr lang="en-US" baseline="0" dirty="0" smtClean="0"/>
              <a:t>	Given sufficient sample they approach the Bayesian optimal estimate</a:t>
            </a:r>
          </a:p>
          <a:p>
            <a:r>
              <a:rPr lang="en-US" baseline="0" dirty="0" smtClean="0"/>
              <a:t>	Not exact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Regress means to go</a:t>
            </a:r>
            <a:r>
              <a:rPr lang="en-US" baseline="0" dirty="0" smtClean="0"/>
              <a:t> backward, in time series we regress a data point to another data point that occurred earlier in time</a:t>
            </a:r>
            <a:endParaRPr lang="en-US" dirty="0" smtClean="0"/>
          </a:p>
          <a:p>
            <a:r>
              <a:rPr lang="en-US" dirty="0" smtClean="0"/>
              <a:t>Sinusoidal</a:t>
            </a:r>
            <a:r>
              <a:rPr lang="en-US" baseline="0" dirty="0" smtClean="0"/>
              <a:t> means follows a sine wave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notice?  No wrong answers.</a:t>
            </a:r>
          </a:p>
          <a:p>
            <a:r>
              <a:rPr lang="en-US" dirty="0" smtClean="0"/>
              <a:t>Primary</a:t>
            </a:r>
            <a:r>
              <a:rPr lang="en-US" baseline="0" dirty="0" smtClean="0"/>
              <a:t> patterns:  gradually increasing underlying trend</a:t>
            </a:r>
          </a:p>
          <a:p>
            <a:r>
              <a:rPr lang="en-US" baseline="0" dirty="0" smtClean="0"/>
              <a:t>Regular variation superimposed on trend that repeats over quarters</a:t>
            </a:r>
          </a:p>
          <a:p>
            <a:endParaRPr lang="en-US" dirty="0" smtClean="0"/>
          </a:p>
          <a:p>
            <a:r>
              <a:rPr lang="en-US" dirty="0" smtClean="0"/>
              <a:t>Later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J&amp;J picture, frequency of oscillation is one cycle per year (4 quarters), or .25 cycles per observation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Deviations in degrees centigrade</a:t>
            </a:r>
            <a:r>
              <a:rPr lang="en-US" baseline="0" dirty="0" smtClean="0"/>
              <a:t>, </a:t>
            </a:r>
            <a:r>
              <a:rPr lang="en-US" dirty="0" smtClean="0"/>
              <a:t>1900-1997</a:t>
            </a:r>
          </a:p>
          <a:p>
            <a:r>
              <a:rPr lang="en-US" dirty="0" smtClean="0"/>
              <a:t>These values could be used to look at the question of global warming</a:t>
            </a:r>
          </a:p>
          <a:p>
            <a:r>
              <a:rPr lang="en-US" dirty="0" smtClean="0"/>
              <a:t>The question is, is the trend natural or caused by human-induced changes</a:t>
            </a:r>
          </a:p>
          <a:p>
            <a:r>
              <a:rPr lang="en-US" dirty="0" smtClean="0"/>
              <a:t>Examine 638 years of glacial sediment</a:t>
            </a:r>
            <a:r>
              <a:rPr lang="en-US" baseline="0" dirty="0" smtClean="0"/>
              <a:t> data for long-term temperature proxy, these % changes in temperature are not unusual over period of 100 years</a:t>
            </a:r>
          </a:p>
          <a:p>
            <a:r>
              <a:rPr lang="en-US" baseline="0" dirty="0" smtClean="0"/>
              <a:t>More interested in trend than particular periodicities</a:t>
            </a:r>
          </a:p>
          <a:p>
            <a:r>
              <a:rPr lang="en-US" baseline="0" dirty="0" smtClean="0"/>
              <a:t>***Need long enough time span***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10,000</a:t>
            </a:r>
            <a:r>
              <a:rPr lang="en-US" baseline="0" dirty="0" smtClean="0"/>
              <a:t> points per second, 1 second total time</a:t>
            </a:r>
          </a:p>
          <a:p>
            <a:r>
              <a:rPr lang="en-US" baseline="0" dirty="0" smtClean="0"/>
              <a:t>What do you note?</a:t>
            </a:r>
          </a:p>
          <a:p>
            <a:r>
              <a:rPr lang="en-US" baseline="0" dirty="0" smtClean="0"/>
              <a:t>Signal is repetitive, regular periodicities</a:t>
            </a:r>
          </a:p>
          <a:p>
            <a:r>
              <a:rPr lang="en-US" baseline="0" dirty="0" smtClean="0"/>
              <a:t>Spectral analysis can produce a signature of signal, compare with library entries to find match and recognize sound</a:t>
            </a:r>
          </a:p>
          <a:p>
            <a:r>
              <a:rPr lang="en-US" baseline="0" dirty="0" smtClean="0"/>
              <a:t>Separation between wavelets is pitch period, here pulses caused by opening and closing of glottis</a:t>
            </a:r>
          </a:p>
          <a:p>
            <a:r>
              <a:rPr lang="en-US" baseline="0" dirty="0" smtClean="0"/>
              <a:t>Glottis is combination of vocal cords and space between the 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9C8054-0BF8-4ECA-B808-B406C34D36F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reeform 36"/>
          <p:cNvSpPr>
            <a:spLocks/>
          </p:cNvSpPr>
          <p:nvPr userDrawn="1"/>
        </p:nvSpPr>
        <p:spPr bwMode="ltGray">
          <a:xfrm>
            <a:off x="0" y="0"/>
            <a:ext cx="4943475" cy="636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14" y="0"/>
              </a:cxn>
              <a:cxn ang="0">
                <a:pos x="2060" y="4008"/>
              </a:cxn>
              <a:cxn ang="0">
                <a:pos x="9" y="2924"/>
              </a:cxn>
              <a:cxn ang="0">
                <a:pos x="0" y="0"/>
              </a:cxn>
            </a:cxnLst>
            <a:rect l="0" t="0" r="r" b="b"/>
            <a:pathLst>
              <a:path w="3114" h="4008">
                <a:moveTo>
                  <a:pt x="0" y="0"/>
                </a:moveTo>
                <a:cubicBezTo>
                  <a:pt x="477" y="0"/>
                  <a:pt x="2682" y="0"/>
                  <a:pt x="3114" y="0"/>
                </a:cubicBezTo>
                <a:cubicBezTo>
                  <a:pt x="2967" y="567"/>
                  <a:pt x="2293" y="3080"/>
                  <a:pt x="2060" y="4008"/>
                </a:cubicBezTo>
                <a:cubicBezTo>
                  <a:pt x="1807" y="3973"/>
                  <a:pt x="768" y="3962"/>
                  <a:pt x="9" y="2924"/>
                </a:cubicBezTo>
                <a:cubicBezTo>
                  <a:pt x="0" y="2244"/>
                  <a:pt x="0" y="506"/>
                  <a:pt x="0" y="0"/>
                </a:cubicBezTo>
                <a:close/>
              </a:path>
            </a:pathLst>
          </a:custGeom>
          <a:solidFill>
            <a:srgbClr val="0033CC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5000"/>
              </a:lnSpc>
              <a:spcBef>
                <a:spcPct val="45000"/>
              </a:spcBef>
              <a:buSzPct val="125000"/>
              <a:buFontTx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Freeform 37"/>
          <p:cNvSpPr>
            <a:spLocks/>
          </p:cNvSpPr>
          <p:nvPr userDrawn="1"/>
        </p:nvSpPr>
        <p:spPr bwMode="black">
          <a:xfrm>
            <a:off x="-1589" y="-14289"/>
            <a:ext cx="5023531" cy="105931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3117" y="0"/>
              </a:cxn>
              <a:cxn ang="0">
                <a:pos x="2871" y="918"/>
              </a:cxn>
              <a:cxn ang="0">
                <a:pos x="0" y="921"/>
              </a:cxn>
              <a:cxn ang="0">
                <a:pos x="1" y="0"/>
              </a:cxn>
            </a:cxnLst>
            <a:rect l="0" t="0" r="r" b="b"/>
            <a:pathLst>
              <a:path w="3117" h="921">
                <a:moveTo>
                  <a:pt x="1" y="0"/>
                </a:moveTo>
                <a:lnTo>
                  <a:pt x="3117" y="0"/>
                </a:lnTo>
                <a:lnTo>
                  <a:pt x="2871" y="918"/>
                </a:lnTo>
                <a:lnTo>
                  <a:pt x="0" y="921"/>
                </a:lnTo>
                <a:lnTo>
                  <a:pt x="1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95000"/>
              </a:lnSpc>
              <a:spcBef>
                <a:spcPct val="45000"/>
              </a:spcBef>
              <a:buSzPct val="125000"/>
              <a:buFontTx/>
              <a:buChar char="•"/>
              <a:defRPr/>
            </a:pPr>
            <a:endParaRPr lang="en-US" dirty="0">
              <a:cs typeface="+mn-cs"/>
            </a:endParaRPr>
          </a:p>
        </p:txBody>
      </p:sp>
      <p:pic>
        <p:nvPicPr>
          <p:cNvPr id="6" name="Picture 55" descr="wsuTLSig4cRvs-bk"/>
          <p:cNvPicPr>
            <a:picLocks noChangeAspect="1" noChangeArrowheads="1"/>
          </p:cNvPicPr>
          <p:nvPr userDrawn="1"/>
        </p:nvPicPr>
        <p:blipFill>
          <a:blip r:embed="rId2" cstate="print"/>
          <a:srcRect b="13870"/>
          <a:stretch>
            <a:fillRect/>
          </a:stretch>
        </p:blipFill>
        <p:spPr bwMode="auto">
          <a:xfrm>
            <a:off x="1225551" y="196171"/>
            <a:ext cx="2467913" cy="76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288" y="0"/>
            <a:ext cx="6894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288" y="0"/>
            <a:ext cx="6894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8288" y="0"/>
            <a:ext cx="689451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481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48100"/>
            <a:ext cx="3810000" cy="232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59A2-F68B-470E-84A2-C0357616F9B4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E1AD2-3B30-42AA-8D20-E2B4A5DC6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9BBE-35E3-4A4B-909A-58E152A0C382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0315-32B4-4454-95BD-3FA5CB826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F98F0-A492-41C6-9506-CF1C6EBE5313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2EA5-F4B7-4208-9007-18FB91644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0265-1EA5-4092-B936-C8A9397145C3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CFAFE-B3ED-47A9-9FA4-3C0720BD3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CCA82-6CC3-4960-A3D5-7FC89A07805D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C9EB4-DD5F-4D00-B2E5-8B97BB50F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138" y="0"/>
            <a:ext cx="6894512" cy="927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00FF"/>
              </a:buClr>
              <a:defRPr/>
            </a:lvl1pPr>
            <a:lvl2pPr>
              <a:buClr>
                <a:srgbClr val="FF0000"/>
              </a:buClr>
              <a:defRPr/>
            </a:lvl2pPr>
            <a:lvl3pPr>
              <a:buClr>
                <a:srgbClr val="008000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8869-F1A3-4190-8E61-9DB5B91F11F9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9C3E0-566C-426D-B2D7-432CA2B6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ED77-DD3F-49F9-BF31-357F7EB89339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B58D4-362B-4AC9-A55F-E13DF3D33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0750-3705-4B8E-B547-4D24A060F35A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1443C-E22D-45B5-BC18-4A70B9535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1091A-1D55-4281-9696-A308710669E7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4407E-4040-41A8-97F2-9DD700691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3C73-A816-4ECD-B666-3AC513111B5E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9F228-3088-42C9-878B-34D45D37D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2381-DD6B-4482-95D1-21AC98ED4D13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03506-8D63-4028-A630-BB8D8E50B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275B3-7623-4943-B21B-BC72D59DCF06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B40F-A7A0-4742-873F-5DBA2AB70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38" y="0"/>
            <a:ext cx="6894512" cy="927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8288" y="0"/>
            <a:ext cx="6894512" cy="9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7097"/>
            <a:ext cx="7772400" cy="490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12370"/>
            <a:ext cx="9144000" cy="762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00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FF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B9B104-DBB2-4E63-BB23-C68E6CCA2A59}" type="datetimeFigureOut">
              <a:rPr lang="en-US"/>
              <a:pPr>
                <a:defRPr/>
              </a:pPr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F8F540-C805-49D6-AB02-8EB529F8D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7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hspm.sph.sc.edu/courses/J716/demos/LeastSquares/LeastSquaresDemo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ucr.edu/~eamonn/SAX.htm" TargetMode="Externa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iane%20Cook\Documents\tornado.mp4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hyperlink" Target="http://ugrad.math.ubc.ca/coursedoc/math100/notes/trig/phase.html" TargetMode="External"/><Relationship Id="rId4" Type="http://schemas.openxmlformats.org/officeDocument/2006/relationships/oleObject" Target="../embeddings/oleObject3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76.jpeg"/><Relationship Id="rId9" Type="http://schemas.openxmlformats.org/officeDocument/2006/relationships/slide" Target="slide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3" Type="http://schemas.openxmlformats.org/officeDocument/2006/relationships/notesSlide" Target="../notesSlides/notesSlide44.xml"/><Relationship Id="rId7" Type="http://schemas.openxmlformats.org/officeDocument/2006/relationships/slide" Target="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slide" Target="slide51.x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slide" Target="slide50.x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cr.edu/~eamonn/time_series_data/" TargetMode="External"/><Relationship Id="rId2" Type="http://schemas.openxmlformats.org/officeDocument/2006/relationships/hyperlink" Target="citeseerx.ist.psu.edu/viewdoc/download?doi=10.1.1.88.757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am.org/proceedings/datamining/2008/dm08_43_Fujimaki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297363" y="2212975"/>
            <a:ext cx="4846637" cy="2751522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Time Series Analysis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43400" y="3622634"/>
            <a:ext cx="4800600" cy="1144929"/>
          </a:xfrm>
        </p:spPr>
        <p:txBody>
          <a:bodyPr/>
          <a:lstStyle/>
          <a:p>
            <a:pPr algn="ctr"/>
            <a:r>
              <a:rPr lang="en-US" sz="2400" dirty="0" smtClean="0"/>
              <a:t>Topics in Machine Learning</a:t>
            </a:r>
          </a:p>
          <a:p>
            <a:pPr algn="ctr"/>
            <a:r>
              <a:rPr lang="en-US" sz="2400" dirty="0" smtClean="0"/>
              <a:t>Fall 2011</a:t>
            </a:r>
            <a:endParaRPr lang="en-US" sz="2400" dirty="0"/>
          </a:p>
        </p:txBody>
      </p:sp>
      <p:sp>
        <p:nvSpPr>
          <p:cNvPr id="4101" name="Line 3"/>
          <p:cNvSpPr>
            <a:spLocks noChangeShapeType="1"/>
          </p:cNvSpPr>
          <p:nvPr/>
        </p:nvSpPr>
        <p:spPr bwMode="black">
          <a:xfrm>
            <a:off x="4519613" y="1433513"/>
            <a:ext cx="52387" cy="0"/>
          </a:xfrm>
          <a:prstGeom prst="lin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317" name="Text Box 13"/>
          <p:cNvSpPr txBox="1">
            <a:spLocks noChangeArrowheads="1"/>
          </p:cNvSpPr>
          <p:nvPr/>
        </p:nvSpPr>
        <p:spPr bwMode="auto">
          <a:xfrm>
            <a:off x="4648200" y="228600"/>
            <a:ext cx="44958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45000"/>
              </a:spcBef>
              <a:buSzPct val="125000"/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School of Electrical Engineering</a:t>
            </a:r>
            <a:endParaRPr lang="en-US" sz="1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>
              <a:lnSpc>
                <a:spcPct val="95000"/>
              </a:lnSpc>
              <a:spcBef>
                <a:spcPct val="45000"/>
              </a:spcBef>
              <a:buSzPct val="125000"/>
              <a:defRPr/>
            </a:pPr>
            <a:r>
              <a:rPr 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and Computer Science</a:t>
            </a:r>
            <a:endParaRPr lang="en-US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9" name="Picture 8" descr="logo_ml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7951" y="4582513"/>
            <a:ext cx="2686049" cy="22754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Time Series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6080" y="6334780"/>
            <a:ext cx="74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NYSE daily weighted market returns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fig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171575"/>
            <a:ext cx="79248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0"/>
            <a:ext cx="6981825" cy="927463"/>
          </a:xfrm>
        </p:spPr>
        <p:txBody>
          <a:bodyPr/>
          <a:lstStyle/>
          <a:p>
            <a:r>
              <a:rPr lang="en-US" dirty="0" smtClean="0"/>
              <a:t>Not all time data will exhibit strong patterns…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4280" y="3172480"/>
            <a:ext cx="2971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 annual rainfall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fi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662" y="1385887"/>
            <a:ext cx="5412349" cy="1728788"/>
          </a:xfrm>
          <a:prstGeom prst="rect">
            <a:avLst/>
          </a:prstGeom>
        </p:spPr>
      </p:pic>
      <p:pic>
        <p:nvPicPr>
          <p:cNvPr id="8" name="Picture 7" descr="fig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7300" y="3210254"/>
            <a:ext cx="3943350" cy="3433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0"/>
            <a:ext cx="6981825" cy="927463"/>
          </a:xfrm>
        </p:spPr>
        <p:txBody>
          <a:bodyPr/>
          <a:lstStyle/>
          <a:p>
            <a:r>
              <a:rPr lang="en-US" dirty="0" smtClean="0"/>
              <a:t>…and others will be apparent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3475" y="315343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Canadian Hare counts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fig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99" y="1147762"/>
            <a:ext cx="5743955" cy="1814513"/>
          </a:xfrm>
          <a:prstGeom prst="rect">
            <a:avLst/>
          </a:prstGeom>
        </p:spPr>
      </p:pic>
      <p:pic>
        <p:nvPicPr>
          <p:cNvPr id="10" name="Picture 9" descr="fig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0125" y="3553716"/>
            <a:ext cx="4124325" cy="3304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Basic definitions</a:t>
            </a:r>
          </a:p>
          <a:p>
            <a:r>
              <a:rPr lang="en-US" dirty="0" smtClean="0"/>
              <a:t>Time domain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Forecasting</a:t>
            </a:r>
          </a:p>
          <a:p>
            <a:r>
              <a:rPr lang="en-US" dirty="0" smtClean="0"/>
              <a:t>Frequency domain</a:t>
            </a:r>
          </a:p>
          <a:p>
            <a:r>
              <a:rPr lang="en-US" dirty="0" smtClean="0"/>
              <a:t>State space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Variance</a:t>
            </a:r>
            <a:endParaRPr lang="en-US" dirty="0"/>
          </a:p>
        </p:txBody>
      </p:sp>
      <p:pic>
        <p:nvPicPr>
          <p:cNvPr id="4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5113" y="1765300"/>
            <a:ext cx="56102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7600" y="3390900"/>
            <a:ext cx="8026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219200" y="4676775"/>
            <a:ext cx="6781800" cy="1771650"/>
            <a:chOff x="1289" y="1704"/>
            <a:chExt cx="3333" cy="871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382" y="2393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589" y="1916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1797" y="2181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2004" y="2549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2211" y="2129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424" y="1704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2631" y="1968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2839" y="2233"/>
              <a:ext cx="25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3046" y="1916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253" y="2181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3461" y="2549"/>
              <a:ext cx="25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673" y="2393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3880" y="1704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4088" y="2129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4295" y="1968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4502" y="2233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1382" y="2393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1589" y="1916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1797" y="2181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2004" y="2549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2211" y="2129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2424" y="1704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2631" y="1968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2839" y="2233"/>
              <a:ext cx="25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3046" y="1916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3253" y="2181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3461" y="2549"/>
              <a:ext cx="25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3673" y="2393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3880" y="1704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4088" y="2129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>
              <a:off x="4295" y="1968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>
              <a:off x="4502" y="2233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1392" y="2347"/>
              <a:ext cx="1" cy="5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V="1">
              <a:off x="1600" y="1927"/>
              <a:ext cx="1" cy="42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auto">
            <a:xfrm flipV="1">
              <a:off x="1807" y="2191"/>
              <a:ext cx="1" cy="156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auto">
            <a:xfrm>
              <a:off x="2014" y="2347"/>
              <a:ext cx="1" cy="21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auto">
            <a:xfrm flipV="1">
              <a:off x="2222" y="2139"/>
              <a:ext cx="1" cy="20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auto">
            <a:xfrm flipV="1">
              <a:off x="2434" y="1714"/>
              <a:ext cx="1" cy="63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auto">
            <a:xfrm flipV="1">
              <a:off x="2642" y="1978"/>
              <a:ext cx="1" cy="36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auto">
            <a:xfrm flipV="1">
              <a:off x="2849" y="2243"/>
              <a:ext cx="1" cy="10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 flipV="1">
              <a:off x="3056" y="1927"/>
              <a:ext cx="1" cy="42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 flipV="1">
              <a:off x="3264" y="2191"/>
              <a:ext cx="1" cy="156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6"/>
            <p:cNvSpPr>
              <a:spLocks noChangeShapeType="1"/>
            </p:cNvSpPr>
            <p:nvPr/>
          </p:nvSpPr>
          <p:spPr bwMode="auto">
            <a:xfrm>
              <a:off x="3471" y="2347"/>
              <a:ext cx="1" cy="212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7"/>
            <p:cNvSpPr>
              <a:spLocks noChangeShapeType="1"/>
            </p:cNvSpPr>
            <p:nvPr/>
          </p:nvSpPr>
          <p:spPr bwMode="auto">
            <a:xfrm>
              <a:off x="3683" y="2347"/>
              <a:ext cx="1" cy="5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48"/>
            <p:cNvSpPr>
              <a:spLocks noChangeShapeType="1"/>
            </p:cNvSpPr>
            <p:nvPr/>
          </p:nvSpPr>
          <p:spPr bwMode="auto">
            <a:xfrm flipV="1">
              <a:off x="3891" y="1714"/>
              <a:ext cx="1" cy="633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9"/>
            <p:cNvSpPr>
              <a:spLocks noChangeShapeType="1"/>
            </p:cNvSpPr>
            <p:nvPr/>
          </p:nvSpPr>
          <p:spPr bwMode="auto">
            <a:xfrm flipV="1">
              <a:off x="4098" y="2139"/>
              <a:ext cx="1" cy="208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0"/>
            <p:cNvSpPr>
              <a:spLocks noChangeShapeType="1"/>
            </p:cNvSpPr>
            <p:nvPr/>
          </p:nvSpPr>
          <p:spPr bwMode="auto">
            <a:xfrm flipV="1">
              <a:off x="4305" y="1978"/>
              <a:ext cx="1" cy="36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1"/>
            <p:cNvSpPr>
              <a:spLocks noChangeShapeType="1"/>
            </p:cNvSpPr>
            <p:nvPr/>
          </p:nvSpPr>
          <p:spPr bwMode="auto">
            <a:xfrm flipV="1">
              <a:off x="4513" y="2243"/>
              <a:ext cx="1" cy="104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2"/>
            <p:cNvSpPr>
              <a:spLocks noChangeShapeType="1"/>
            </p:cNvSpPr>
            <p:nvPr/>
          </p:nvSpPr>
          <p:spPr bwMode="auto">
            <a:xfrm>
              <a:off x="1289" y="2347"/>
              <a:ext cx="33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3"/>
          <p:cNvGrpSpPr>
            <a:grpSpLocks/>
          </p:cNvGrpSpPr>
          <p:nvPr/>
        </p:nvGrpSpPr>
        <p:grpSpPr bwMode="auto">
          <a:xfrm>
            <a:off x="1219200" y="4676775"/>
            <a:ext cx="6781800" cy="1771650"/>
            <a:chOff x="1280" y="2866"/>
            <a:chExt cx="3333" cy="871"/>
          </a:xfrm>
        </p:grpSpPr>
        <p:sp>
          <p:nvSpPr>
            <p:cNvPr id="57" name="Oval 54"/>
            <p:cNvSpPr>
              <a:spLocks noChangeArrowheads="1"/>
            </p:cNvSpPr>
            <p:nvPr/>
          </p:nvSpPr>
          <p:spPr bwMode="auto">
            <a:xfrm>
              <a:off x="1373" y="3555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55"/>
            <p:cNvSpPr>
              <a:spLocks noChangeArrowheads="1"/>
            </p:cNvSpPr>
            <p:nvPr/>
          </p:nvSpPr>
          <p:spPr bwMode="auto">
            <a:xfrm>
              <a:off x="1580" y="3078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56"/>
            <p:cNvSpPr>
              <a:spLocks noChangeArrowheads="1"/>
            </p:cNvSpPr>
            <p:nvPr/>
          </p:nvSpPr>
          <p:spPr bwMode="auto">
            <a:xfrm>
              <a:off x="1788" y="3343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Oval 57"/>
            <p:cNvSpPr>
              <a:spLocks noChangeArrowheads="1"/>
            </p:cNvSpPr>
            <p:nvPr/>
          </p:nvSpPr>
          <p:spPr bwMode="auto">
            <a:xfrm>
              <a:off x="1995" y="3711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auto">
            <a:xfrm>
              <a:off x="2202" y="3291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2415" y="2866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Oval 60"/>
            <p:cNvSpPr>
              <a:spLocks noChangeArrowheads="1"/>
            </p:cNvSpPr>
            <p:nvPr/>
          </p:nvSpPr>
          <p:spPr bwMode="auto">
            <a:xfrm>
              <a:off x="2622" y="3130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2830" y="3395"/>
              <a:ext cx="25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3037" y="3078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63"/>
            <p:cNvSpPr>
              <a:spLocks noChangeArrowheads="1"/>
            </p:cNvSpPr>
            <p:nvPr/>
          </p:nvSpPr>
          <p:spPr bwMode="auto">
            <a:xfrm>
              <a:off x="3244" y="3343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3452" y="3711"/>
              <a:ext cx="25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3664" y="3555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Oval 66"/>
            <p:cNvSpPr>
              <a:spLocks noChangeArrowheads="1"/>
            </p:cNvSpPr>
            <p:nvPr/>
          </p:nvSpPr>
          <p:spPr bwMode="auto">
            <a:xfrm>
              <a:off x="3871" y="2866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4079" y="3291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68"/>
            <p:cNvSpPr>
              <a:spLocks noChangeArrowheads="1"/>
            </p:cNvSpPr>
            <p:nvPr/>
          </p:nvSpPr>
          <p:spPr bwMode="auto">
            <a:xfrm>
              <a:off x="4286" y="3130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69"/>
            <p:cNvSpPr>
              <a:spLocks noChangeArrowheads="1"/>
            </p:cNvSpPr>
            <p:nvPr/>
          </p:nvSpPr>
          <p:spPr bwMode="auto">
            <a:xfrm>
              <a:off x="4493" y="3395"/>
              <a:ext cx="26" cy="2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70"/>
            <p:cNvSpPr>
              <a:spLocks noChangeArrowheads="1"/>
            </p:cNvSpPr>
            <p:nvPr/>
          </p:nvSpPr>
          <p:spPr bwMode="auto">
            <a:xfrm>
              <a:off x="1373" y="3555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auto">
            <a:xfrm>
              <a:off x="1580" y="3078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Oval 72"/>
            <p:cNvSpPr>
              <a:spLocks noChangeArrowheads="1"/>
            </p:cNvSpPr>
            <p:nvPr/>
          </p:nvSpPr>
          <p:spPr bwMode="auto">
            <a:xfrm>
              <a:off x="1788" y="3343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auto">
            <a:xfrm>
              <a:off x="1995" y="3711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auto">
            <a:xfrm>
              <a:off x="2202" y="3291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Oval 75"/>
            <p:cNvSpPr>
              <a:spLocks noChangeArrowheads="1"/>
            </p:cNvSpPr>
            <p:nvPr/>
          </p:nvSpPr>
          <p:spPr bwMode="auto">
            <a:xfrm>
              <a:off x="2415" y="2866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Oval 76"/>
            <p:cNvSpPr>
              <a:spLocks noChangeArrowheads="1"/>
            </p:cNvSpPr>
            <p:nvPr/>
          </p:nvSpPr>
          <p:spPr bwMode="auto">
            <a:xfrm>
              <a:off x="2622" y="3130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Oval 77"/>
            <p:cNvSpPr>
              <a:spLocks noChangeArrowheads="1"/>
            </p:cNvSpPr>
            <p:nvPr/>
          </p:nvSpPr>
          <p:spPr bwMode="auto">
            <a:xfrm>
              <a:off x="2830" y="3395"/>
              <a:ext cx="25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Oval 78"/>
            <p:cNvSpPr>
              <a:spLocks noChangeArrowheads="1"/>
            </p:cNvSpPr>
            <p:nvPr/>
          </p:nvSpPr>
          <p:spPr bwMode="auto">
            <a:xfrm>
              <a:off x="3037" y="3078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Oval 79"/>
            <p:cNvSpPr>
              <a:spLocks noChangeArrowheads="1"/>
            </p:cNvSpPr>
            <p:nvPr/>
          </p:nvSpPr>
          <p:spPr bwMode="auto">
            <a:xfrm>
              <a:off x="3244" y="3343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auto">
            <a:xfrm>
              <a:off x="3452" y="3711"/>
              <a:ext cx="25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81"/>
            <p:cNvSpPr>
              <a:spLocks noChangeArrowheads="1"/>
            </p:cNvSpPr>
            <p:nvPr/>
          </p:nvSpPr>
          <p:spPr bwMode="auto">
            <a:xfrm>
              <a:off x="3664" y="3555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auto">
            <a:xfrm>
              <a:off x="3871" y="2866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Oval 83"/>
            <p:cNvSpPr>
              <a:spLocks noChangeArrowheads="1"/>
            </p:cNvSpPr>
            <p:nvPr/>
          </p:nvSpPr>
          <p:spPr bwMode="auto">
            <a:xfrm>
              <a:off x="4079" y="3291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Oval 84"/>
            <p:cNvSpPr>
              <a:spLocks noChangeArrowheads="1"/>
            </p:cNvSpPr>
            <p:nvPr/>
          </p:nvSpPr>
          <p:spPr bwMode="auto">
            <a:xfrm>
              <a:off x="4286" y="3130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Oval 85"/>
            <p:cNvSpPr>
              <a:spLocks noChangeArrowheads="1"/>
            </p:cNvSpPr>
            <p:nvPr/>
          </p:nvSpPr>
          <p:spPr bwMode="auto">
            <a:xfrm>
              <a:off x="4493" y="3395"/>
              <a:ext cx="26" cy="26"/>
            </a:xfrm>
            <a:prstGeom prst="ellips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6"/>
            <p:cNvSpPr>
              <a:spLocks noChangeShapeType="1"/>
            </p:cNvSpPr>
            <p:nvPr/>
          </p:nvSpPr>
          <p:spPr bwMode="auto">
            <a:xfrm>
              <a:off x="1383" y="3306"/>
              <a:ext cx="1" cy="26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87"/>
            <p:cNvSpPr>
              <a:spLocks noChangeShapeType="1"/>
            </p:cNvSpPr>
            <p:nvPr/>
          </p:nvSpPr>
          <p:spPr bwMode="auto">
            <a:xfrm flipV="1">
              <a:off x="1591" y="3089"/>
              <a:ext cx="1" cy="21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>
              <a:off x="1798" y="3306"/>
              <a:ext cx="1" cy="4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>
              <a:off x="2005" y="3306"/>
              <a:ext cx="1" cy="41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0"/>
            <p:cNvSpPr>
              <a:spLocks noChangeShapeType="1"/>
            </p:cNvSpPr>
            <p:nvPr/>
          </p:nvSpPr>
          <p:spPr bwMode="auto">
            <a:xfrm flipV="1">
              <a:off x="2213" y="3301"/>
              <a:ext cx="1" cy="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1"/>
            <p:cNvSpPr>
              <a:spLocks noChangeShapeType="1"/>
            </p:cNvSpPr>
            <p:nvPr/>
          </p:nvSpPr>
          <p:spPr bwMode="auto">
            <a:xfrm flipV="1">
              <a:off x="2425" y="2876"/>
              <a:ext cx="1" cy="4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2"/>
            <p:cNvSpPr>
              <a:spLocks noChangeShapeType="1"/>
            </p:cNvSpPr>
            <p:nvPr/>
          </p:nvSpPr>
          <p:spPr bwMode="auto">
            <a:xfrm flipV="1">
              <a:off x="2633" y="3140"/>
              <a:ext cx="1" cy="166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3"/>
            <p:cNvSpPr>
              <a:spLocks noChangeShapeType="1"/>
            </p:cNvSpPr>
            <p:nvPr/>
          </p:nvSpPr>
          <p:spPr bwMode="auto">
            <a:xfrm>
              <a:off x="2840" y="3306"/>
              <a:ext cx="1" cy="9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4"/>
            <p:cNvSpPr>
              <a:spLocks noChangeShapeType="1"/>
            </p:cNvSpPr>
            <p:nvPr/>
          </p:nvSpPr>
          <p:spPr bwMode="auto">
            <a:xfrm flipV="1">
              <a:off x="3047" y="3089"/>
              <a:ext cx="1" cy="21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95"/>
            <p:cNvSpPr>
              <a:spLocks noChangeShapeType="1"/>
            </p:cNvSpPr>
            <p:nvPr/>
          </p:nvSpPr>
          <p:spPr bwMode="auto">
            <a:xfrm>
              <a:off x="3255" y="3306"/>
              <a:ext cx="1" cy="47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96"/>
            <p:cNvSpPr>
              <a:spLocks noChangeShapeType="1"/>
            </p:cNvSpPr>
            <p:nvPr/>
          </p:nvSpPr>
          <p:spPr bwMode="auto">
            <a:xfrm>
              <a:off x="3462" y="3306"/>
              <a:ext cx="1" cy="41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97"/>
            <p:cNvSpPr>
              <a:spLocks noChangeShapeType="1"/>
            </p:cNvSpPr>
            <p:nvPr/>
          </p:nvSpPr>
          <p:spPr bwMode="auto">
            <a:xfrm>
              <a:off x="3674" y="3306"/>
              <a:ext cx="1" cy="26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98"/>
            <p:cNvSpPr>
              <a:spLocks noChangeShapeType="1"/>
            </p:cNvSpPr>
            <p:nvPr/>
          </p:nvSpPr>
          <p:spPr bwMode="auto">
            <a:xfrm flipV="1">
              <a:off x="3882" y="2876"/>
              <a:ext cx="1" cy="430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99"/>
            <p:cNvSpPr>
              <a:spLocks noChangeShapeType="1"/>
            </p:cNvSpPr>
            <p:nvPr/>
          </p:nvSpPr>
          <p:spPr bwMode="auto">
            <a:xfrm flipV="1">
              <a:off x="4089" y="3301"/>
              <a:ext cx="1" cy="5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0"/>
            <p:cNvSpPr>
              <a:spLocks noChangeShapeType="1"/>
            </p:cNvSpPr>
            <p:nvPr/>
          </p:nvSpPr>
          <p:spPr bwMode="auto">
            <a:xfrm flipV="1">
              <a:off x="4296" y="3140"/>
              <a:ext cx="1" cy="166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01"/>
            <p:cNvSpPr>
              <a:spLocks noChangeShapeType="1"/>
            </p:cNvSpPr>
            <p:nvPr/>
          </p:nvSpPr>
          <p:spPr bwMode="auto">
            <a:xfrm>
              <a:off x="4504" y="3306"/>
              <a:ext cx="1" cy="99"/>
            </a:xfrm>
            <a:prstGeom prst="line">
              <a:avLst/>
            </a:prstGeom>
            <a:noFill/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02"/>
            <p:cNvSpPr>
              <a:spLocks noChangeShapeType="1"/>
            </p:cNvSpPr>
            <p:nvPr/>
          </p:nvSpPr>
          <p:spPr bwMode="auto">
            <a:xfrm>
              <a:off x="1280" y="3306"/>
              <a:ext cx="33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" name="Group 103"/>
          <p:cNvGrpSpPr>
            <a:grpSpLocks/>
          </p:cNvGrpSpPr>
          <p:nvPr/>
        </p:nvGrpSpPr>
        <p:grpSpPr bwMode="auto">
          <a:xfrm>
            <a:off x="1219200" y="5054600"/>
            <a:ext cx="6781800" cy="1038225"/>
            <a:chOff x="1232" y="3052"/>
            <a:chExt cx="3333" cy="510"/>
          </a:xfrm>
        </p:grpSpPr>
        <p:sp>
          <p:nvSpPr>
            <p:cNvPr id="107" name="Line 104"/>
            <p:cNvSpPr>
              <a:spLocks noChangeShapeType="1"/>
            </p:cNvSpPr>
            <p:nvPr/>
          </p:nvSpPr>
          <p:spPr bwMode="auto">
            <a:xfrm>
              <a:off x="1232" y="3306"/>
              <a:ext cx="333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05"/>
            <p:cNvSpPr>
              <a:spLocks noChangeShapeType="1"/>
            </p:cNvSpPr>
            <p:nvPr/>
          </p:nvSpPr>
          <p:spPr bwMode="auto">
            <a:xfrm>
              <a:off x="1232" y="3052"/>
              <a:ext cx="3333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6"/>
            <p:cNvSpPr>
              <a:spLocks noChangeShapeType="1"/>
            </p:cNvSpPr>
            <p:nvPr/>
          </p:nvSpPr>
          <p:spPr bwMode="auto">
            <a:xfrm>
              <a:off x="1232" y="3561"/>
              <a:ext cx="3333" cy="1"/>
            </a:xfrm>
            <a:prstGeom prst="line">
              <a:avLst/>
            </a:pr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1219200" y="5045075"/>
            <a:ext cx="0" cy="5207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1" name="Line 108"/>
          <p:cNvSpPr>
            <a:spLocks noChangeShapeType="1"/>
          </p:cNvSpPr>
          <p:nvPr/>
        </p:nvSpPr>
        <p:spPr bwMode="auto">
          <a:xfrm>
            <a:off x="1219200" y="5575300"/>
            <a:ext cx="6781800" cy="0"/>
          </a:xfrm>
          <a:prstGeom prst="line">
            <a:avLst/>
          </a:prstGeom>
          <a:noFill/>
          <a:ln w="12700">
            <a:solidFill>
              <a:srgbClr val="008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" name="Line 109"/>
          <p:cNvSpPr>
            <a:spLocks noChangeShapeType="1"/>
          </p:cNvSpPr>
          <p:nvPr/>
        </p:nvSpPr>
        <p:spPr bwMode="auto">
          <a:xfrm>
            <a:off x="1219200" y="5583238"/>
            <a:ext cx="0" cy="5207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" name="Line 110"/>
          <p:cNvSpPr>
            <a:spLocks noChangeShapeType="1"/>
          </p:cNvSpPr>
          <p:nvPr/>
        </p:nvSpPr>
        <p:spPr bwMode="auto">
          <a:xfrm flipV="1">
            <a:off x="8001000" y="5045075"/>
            <a:ext cx="0" cy="5207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" name="Line 111"/>
          <p:cNvSpPr>
            <a:spLocks noChangeShapeType="1"/>
          </p:cNvSpPr>
          <p:nvPr/>
        </p:nvSpPr>
        <p:spPr bwMode="auto">
          <a:xfrm>
            <a:off x="8001000" y="5583238"/>
            <a:ext cx="0" cy="5207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 type="arrow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" name="Text Box 112"/>
          <p:cNvSpPr txBox="1">
            <a:spLocks noChangeArrowheads="1"/>
          </p:cNvSpPr>
          <p:nvPr/>
        </p:nvSpPr>
        <p:spPr bwMode="auto">
          <a:xfrm>
            <a:off x="525463" y="5410200"/>
            <a:ext cx="693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008000"/>
                </a:solidFill>
                <a:latin typeface="Arial" pitchFamily="34" charset="0"/>
              </a:rPr>
              <a:t>mean </a:t>
            </a:r>
            <a:r>
              <a:rPr lang="en-US" sz="1200" i="1">
                <a:solidFill>
                  <a:srgbClr val="008000"/>
                </a:solidFill>
                <a:latin typeface="Symbol" pitchFamily="18" charset="2"/>
                <a:sym typeface="Symbol" pitchFamily="18" charset="2"/>
              </a:rPr>
              <a:t></a:t>
            </a:r>
          </a:p>
        </p:txBody>
      </p:sp>
      <p:sp>
        <p:nvSpPr>
          <p:cNvPr id="116" name="Text Box 113"/>
          <p:cNvSpPr txBox="1">
            <a:spLocks noChangeArrowheads="1"/>
          </p:cNvSpPr>
          <p:nvPr/>
        </p:nvSpPr>
        <p:spPr bwMode="auto">
          <a:xfrm>
            <a:off x="8001000" y="5151438"/>
            <a:ext cx="892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itchFamily="34" charset="0"/>
              </a:rPr>
              <a:t>variance </a:t>
            </a:r>
            <a:r>
              <a:rPr lang="en-US" sz="1200" i="1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2" grpId="0" animBg="1"/>
      <p:bldP spid="113" grpId="0" animBg="1"/>
      <p:bldP spid="114" grpId="0" animBg="1"/>
      <p:bldP spid="115" grpId="0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267097"/>
            <a:ext cx="7772400" cy="4905103"/>
          </a:xfrm>
        </p:spPr>
        <p:txBody>
          <a:bodyPr/>
          <a:lstStyle/>
          <a:p>
            <a:r>
              <a:rPr lang="en-US" dirty="0" smtClean="0"/>
              <a:t>Covariance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Correlation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14438" y="1878013"/>
          <a:ext cx="4376737" cy="933450"/>
        </p:xfrm>
        <a:graphic>
          <a:graphicData uri="http://schemas.openxmlformats.org/presentationml/2006/ole">
            <p:oleObj spid="_x0000_s1027" name="Equation" r:id="rId4" imgW="2082600" imgH="4442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60475" y="3355975"/>
          <a:ext cx="3390900" cy="854075"/>
        </p:xfrm>
        <a:graphic>
          <a:graphicData uri="http://schemas.openxmlformats.org/presentationml/2006/ole">
            <p:oleObj spid="_x0000_s1028" name="Equation" r:id="rId5" imgW="1714320" imgH="431640" progId="Equation.3">
              <p:embed/>
            </p:oleObj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0" y="4672012"/>
            <a:ext cx="2185988" cy="2185988"/>
            <a:chOff x="0" y="4672012"/>
            <a:chExt cx="2185988" cy="2185988"/>
          </a:xfrm>
        </p:grpSpPr>
        <p:pic>
          <p:nvPicPr>
            <p:cNvPr id="11" name="Picture 10" descr="fig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672012"/>
              <a:ext cx="2185988" cy="218598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133475" y="6334780"/>
              <a:ext cx="10150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+mj-lt"/>
                </a:rPr>
                <a:t>r=0.0</a:t>
              </a:r>
              <a:endParaRPr lang="en-US" i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02193" y="4646295"/>
            <a:ext cx="2228850" cy="2211705"/>
            <a:chOff x="2302193" y="4646295"/>
            <a:chExt cx="2228850" cy="2211705"/>
          </a:xfrm>
        </p:grpSpPr>
        <p:pic>
          <p:nvPicPr>
            <p:cNvPr id="12" name="Picture 11" descr="fig4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2193" y="4646295"/>
              <a:ext cx="2228850" cy="221170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00300" y="4725055"/>
              <a:ext cx="10150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+mj-lt"/>
                </a:rPr>
                <a:t>r=0.7</a:t>
              </a:r>
              <a:endParaRPr lang="en-US" i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7248" y="4672012"/>
            <a:ext cx="2194560" cy="2185988"/>
            <a:chOff x="4647248" y="4672012"/>
            <a:chExt cx="2194560" cy="2185988"/>
          </a:xfrm>
        </p:grpSpPr>
        <p:pic>
          <p:nvPicPr>
            <p:cNvPr id="9" name="Picture 8" descr="fig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7248" y="4672012"/>
              <a:ext cx="2194560" cy="218598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695825" y="4706005"/>
              <a:ext cx="10150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+mj-lt"/>
                </a:rPr>
                <a:t>r=1.0</a:t>
              </a:r>
              <a:endParaRPr lang="en-US" i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58012" y="4697730"/>
            <a:ext cx="2185988" cy="2160270"/>
            <a:chOff x="6958012" y="4697730"/>
            <a:chExt cx="2185988" cy="2160270"/>
          </a:xfrm>
        </p:grpSpPr>
        <p:pic>
          <p:nvPicPr>
            <p:cNvPr id="10" name="Picture 9" descr="fig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58012" y="4697730"/>
              <a:ext cx="2185988" cy="216027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967054" y="4715530"/>
              <a:ext cx="11352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  <a:latin typeface="+mj-lt"/>
                </a:rPr>
                <a:t>r=-1.0</a:t>
              </a:r>
              <a:endParaRPr lang="en-US" i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17" name="Picture 16" descr="fig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5422" y="1314450"/>
            <a:ext cx="3348578" cy="32813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267097"/>
            <a:ext cx="7772400" cy="4905103"/>
          </a:xfrm>
        </p:spPr>
        <p:txBody>
          <a:bodyPr/>
          <a:lstStyle/>
          <a:p>
            <a:r>
              <a:rPr lang="en-US" dirty="0" smtClean="0"/>
              <a:t>Covariance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Correlation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14438" y="1878013"/>
          <a:ext cx="4376737" cy="933450"/>
        </p:xfrm>
        <a:graphic>
          <a:graphicData uri="http://schemas.openxmlformats.org/presentationml/2006/ole">
            <p:oleObj spid="_x0000_s87042" name="Equation" r:id="rId4" imgW="2082600" imgH="44424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60475" y="3355975"/>
          <a:ext cx="3390900" cy="854075"/>
        </p:xfrm>
        <a:graphic>
          <a:graphicData uri="http://schemas.openxmlformats.org/presentationml/2006/ole">
            <p:oleObj spid="_x0000_s87043" name="Equation" r:id="rId5" imgW="1714320" imgH="431640" progId="Equation.3">
              <p:embed/>
            </p:oleObj>
          </a:graphicData>
        </a:graphic>
      </p:graphicFrame>
      <p:pic>
        <p:nvPicPr>
          <p:cNvPr id="17" name="Picture 16" descr="fig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5422" y="3576638"/>
            <a:ext cx="3348578" cy="3281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0" y="4321175"/>
            <a:ext cx="8828087" cy="2536825"/>
            <a:chOff x="169863" y="1524000"/>
            <a:chExt cx="8828087" cy="2536825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6400800" y="25908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414338" y="1985963"/>
              <a:ext cx="0" cy="1519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 flipV="1">
              <a:off x="414338" y="2133600"/>
              <a:ext cx="2574925" cy="873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 rot="7282380" flipH="1">
              <a:off x="2532063" y="2819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 rot="7282380" flipH="1">
              <a:off x="1770063" y="2514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 rot="7282380" flipH="1">
              <a:off x="1465263" y="2438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 rot="7282380" flipH="1">
              <a:off x="474663" y="2057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 rot="7282380" flipH="1">
              <a:off x="855663" y="22098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 rot="7282380" flipH="1">
              <a:off x="1160463" y="2286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en-US" sz="2400" b="0" baseline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69863" y="16002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chemeClr val="tx2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398463" y="35052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 rot="7282380" flipH="1">
              <a:off x="2151063" y="2667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660650" y="32766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chemeClr val="tx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368675" y="1985963"/>
              <a:ext cx="0" cy="1519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 flipV="1">
              <a:off x="3368675" y="2133600"/>
              <a:ext cx="2574925" cy="873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 rot="14317620">
              <a:off x="5486400" y="3124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 rot="14317620">
              <a:off x="5410200" y="2743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 rot="14317620">
              <a:off x="3581400" y="1752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 rot="14317620">
              <a:off x="3733800" y="2133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 rot="14317620">
              <a:off x="5105400" y="29718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 rot="14317620">
              <a:off x="3429000" y="2438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 rot="14317620">
              <a:off x="4724400" y="2743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 rot="14317620">
              <a:off x="4191000" y="2133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 rot="14317620">
              <a:off x="4419600" y="1981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 rot="14317620">
              <a:off x="5257800" y="2514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 rot="14317620">
              <a:off x="3810000" y="2438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 rot="14317620">
              <a:off x="5029200" y="2286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400" b="0" baseline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 rot="14317620">
              <a:off x="4114800" y="2438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 rot="14317620">
              <a:off x="4495800" y="2514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 rot="14317620">
              <a:off x="4267200" y="2743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3124200" y="15240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chemeClr val="tx2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34" name="Line 35"/>
            <p:cNvSpPr>
              <a:spLocks noChangeShapeType="1"/>
            </p:cNvSpPr>
            <p:nvPr/>
          </p:nvSpPr>
          <p:spPr bwMode="auto">
            <a:xfrm>
              <a:off x="3352800" y="35052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5614988" y="32766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chemeClr val="tx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36" name="Line 37"/>
            <p:cNvSpPr>
              <a:spLocks noChangeShapeType="1"/>
            </p:cNvSpPr>
            <p:nvPr/>
          </p:nvSpPr>
          <p:spPr bwMode="auto">
            <a:xfrm>
              <a:off x="6364288" y="1985963"/>
              <a:ext cx="0" cy="1519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 rot="14317620">
              <a:off x="6653213" y="2819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 rot="14317620">
              <a:off x="8482013" y="2133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 rot="14317620">
              <a:off x="8634413" y="2438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 rot="14317620">
              <a:off x="7720013" y="2743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 rot="14317620">
              <a:off x="7796213" y="2133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 rot="14317620">
              <a:off x="7315200" y="2057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 rot="14317620">
              <a:off x="6500813" y="22098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 rot="14317620">
              <a:off x="6805613" y="2362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 rot="14317620">
              <a:off x="7110413" y="2549525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400" b="0" baseline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 rot="14317620">
              <a:off x="7491413" y="2514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 rot="14317620">
              <a:off x="7262813" y="2819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49"/>
            <p:cNvSpPr txBox="1">
              <a:spLocks noChangeArrowheads="1"/>
            </p:cNvSpPr>
            <p:nvPr/>
          </p:nvSpPr>
          <p:spPr bwMode="auto">
            <a:xfrm>
              <a:off x="6119813" y="15240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chemeClr val="tx2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49" name="Line 50"/>
            <p:cNvSpPr>
              <a:spLocks noChangeShapeType="1"/>
            </p:cNvSpPr>
            <p:nvPr/>
          </p:nvSpPr>
          <p:spPr bwMode="auto">
            <a:xfrm>
              <a:off x="6348413" y="35052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 rot="14317620">
              <a:off x="8229600" y="2667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52"/>
            <p:cNvSpPr txBox="1">
              <a:spLocks noChangeArrowheads="1"/>
            </p:cNvSpPr>
            <p:nvPr/>
          </p:nvSpPr>
          <p:spPr bwMode="auto">
            <a:xfrm>
              <a:off x="8610600" y="32766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chemeClr val="tx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86" name="Text Box 87"/>
            <p:cNvSpPr txBox="1">
              <a:spLocks noChangeArrowheads="1"/>
            </p:cNvSpPr>
            <p:nvPr/>
          </p:nvSpPr>
          <p:spPr bwMode="auto">
            <a:xfrm>
              <a:off x="1068388" y="3581400"/>
              <a:ext cx="915987" cy="469900"/>
            </a:xfrm>
            <a:prstGeom prst="rect">
              <a:avLst/>
            </a:prstGeom>
            <a:solidFill>
              <a:srgbClr val="FDE0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baseline="0">
                  <a:solidFill>
                    <a:schemeClr val="tx2"/>
                  </a:solidFill>
                  <a:latin typeface="Arial" charset="0"/>
                </a:rPr>
                <a:t>r = -1</a:t>
              </a:r>
            </a:p>
          </p:txBody>
        </p:sp>
        <p:sp>
          <p:nvSpPr>
            <p:cNvPr id="87" name="Text Box 88"/>
            <p:cNvSpPr txBox="1">
              <a:spLocks noChangeArrowheads="1"/>
            </p:cNvSpPr>
            <p:nvPr/>
          </p:nvSpPr>
          <p:spPr bwMode="auto">
            <a:xfrm>
              <a:off x="4029075" y="3590925"/>
              <a:ext cx="1000125" cy="469900"/>
            </a:xfrm>
            <a:prstGeom prst="rect">
              <a:avLst/>
            </a:prstGeom>
            <a:solidFill>
              <a:srgbClr val="FDE0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baseline="0">
                  <a:solidFill>
                    <a:schemeClr val="tx2"/>
                  </a:solidFill>
                  <a:latin typeface="Arial" charset="0"/>
                </a:rPr>
                <a:t>r = -.6</a:t>
              </a:r>
            </a:p>
          </p:txBody>
        </p:sp>
        <p:sp>
          <p:nvSpPr>
            <p:cNvPr id="88" name="Text Box 89"/>
            <p:cNvSpPr txBox="1">
              <a:spLocks noChangeArrowheads="1"/>
            </p:cNvSpPr>
            <p:nvPr/>
          </p:nvSpPr>
          <p:spPr bwMode="auto">
            <a:xfrm>
              <a:off x="7153275" y="3590925"/>
              <a:ext cx="814388" cy="469900"/>
            </a:xfrm>
            <a:prstGeom prst="rect">
              <a:avLst/>
            </a:prstGeom>
            <a:solidFill>
              <a:srgbClr val="FDE0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baseline="0">
                  <a:solidFill>
                    <a:schemeClr val="tx2"/>
                  </a:solidFill>
                  <a:latin typeface="Arial" charset="0"/>
                </a:rPr>
                <a:t>r = 0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0" y="1314450"/>
            <a:ext cx="8939212" cy="2516188"/>
            <a:chOff x="52388" y="4114800"/>
            <a:chExt cx="8939212" cy="2516188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>
              <a:off x="6394450" y="51816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3"/>
            <p:cNvSpPr>
              <a:spLocks noChangeShapeType="1"/>
            </p:cNvSpPr>
            <p:nvPr/>
          </p:nvSpPr>
          <p:spPr bwMode="auto">
            <a:xfrm>
              <a:off x="3462338" y="4576763"/>
              <a:ext cx="0" cy="1519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54"/>
            <p:cNvSpPr>
              <a:spLocks noChangeShapeType="1"/>
            </p:cNvSpPr>
            <p:nvPr/>
          </p:nvSpPr>
          <p:spPr bwMode="auto">
            <a:xfrm flipV="1">
              <a:off x="3462338" y="4724400"/>
              <a:ext cx="2574925" cy="873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 rot="14317620">
              <a:off x="3522663" y="5715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 rot="14317620">
              <a:off x="3751263" y="5410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 rot="14317620">
              <a:off x="5410200" y="41148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 rot="14317620">
              <a:off x="5580063" y="4724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 rot="14317620">
              <a:off x="4038600" y="5715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 rot="14317620">
              <a:off x="5791200" y="5181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 rot="14317620">
              <a:off x="4953000" y="5562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 rot="14317620">
              <a:off x="5029200" y="4419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 rot="14317620">
              <a:off x="4419600" y="4419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 rot="14317620">
              <a:off x="3581400" y="5029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3"/>
            <p:cNvSpPr>
              <a:spLocks noChangeArrowheads="1"/>
            </p:cNvSpPr>
            <p:nvPr/>
          </p:nvSpPr>
          <p:spPr bwMode="auto">
            <a:xfrm rot="14317620">
              <a:off x="3810000" y="4572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 rot="14317620">
              <a:off x="4191000" y="4953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400" b="0" baseline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66" name="Oval 65"/>
            <p:cNvSpPr>
              <a:spLocks noChangeArrowheads="1"/>
            </p:cNvSpPr>
            <p:nvPr/>
          </p:nvSpPr>
          <p:spPr bwMode="auto">
            <a:xfrm rot="14317620">
              <a:off x="5334000" y="5105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 rot="14317620">
              <a:off x="4589463" y="5105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67"/>
            <p:cNvSpPr>
              <a:spLocks noChangeArrowheads="1"/>
            </p:cNvSpPr>
            <p:nvPr/>
          </p:nvSpPr>
          <p:spPr bwMode="auto">
            <a:xfrm rot="14317620">
              <a:off x="4572000" y="5791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70"/>
            <p:cNvSpPr txBox="1">
              <a:spLocks noChangeArrowheads="1"/>
            </p:cNvSpPr>
            <p:nvPr/>
          </p:nvSpPr>
          <p:spPr bwMode="auto">
            <a:xfrm>
              <a:off x="3194050" y="43434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chemeClr val="tx2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70" name="Line 71"/>
            <p:cNvSpPr>
              <a:spLocks noChangeShapeType="1"/>
            </p:cNvSpPr>
            <p:nvPr/>
          </p:nvSpPr>
          <p:spPr bwMode="auto">
            <a:xfrm>
              <a:off x="3446463" y="60960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70"/>
            <p:cNvSpPr>
              <a:spLocks noChangeArrowheads="1"/>
            </p:cNvSpPr>
            <p:nvPr/>
          </p:nvSpPr>
          <p:spPr bwMode="auto">
            <a:xfrm rot="14317620">
              <a:off x="5334000" y="5486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73"/>
            <p:cNvSpPr txBox="1">
              <a:spLocks noChangeArrowheads="1"/>
            </p:cNvSpPr>
            <p:nvPr/>
          </p:nvSpPr>
          <p:spPr bwMode="auto">
            <a:xfrm>
              <a:off x="5708650" y="58674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chemeClr val="tx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73" name="Line 74"/>
            <p:cNvSpPr>
              <a:spLocks noChangeShapeType="1"/>
            </p:cNvSpPr>
            <p:nvPr/>
          </p:nvSpPr>
          <p:spPr bwMode="auto">
            <a:xfrm>
              <a:off x="396875" y="4576763"/>
              <a:ext cx="0" cy="1519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75"/>
            <p:cNvSpPr>
              <a:spLocks noChangeShapeType="1"/>
            </p:cNvSpPr>
            <p:nvPr/>
          </p:nvSpPr>
          <p:spPr bwMode="auto">
            <a:xfrm flipV="1">
              <a:off x="396875" y="4724400"/>
              <a:ext cx="2574925" cy="873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 rot="14317620">
              <a:off x="457200" y="5410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75"/>
            <p:cNvSpPr>
              <a:spLocks noChangeArrowheads="1"/>
            </p:cNvSpPr>
            <p:nvPr/>
          </p:nvSpPr>
          <p:spPr bwMode="auto">
            <a:xfrm rot="14317620">
              <a:off x="762000" y="5334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 rot="14317620">
              <a:off x="2819400" y="4648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 rot="14317620">
              <a:off x="2438400" y="4724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 rot="14317620">
              <a:off x="1066800" y="51816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400" b="0" baseline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 rot="14317620">
              <a:off x="1752600" y="49530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 rot="14317620">
              <a:off x="1447800" y="5105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83"/>
            <p:cNvSpPr txBox="1">
              <a:spLocks noChangeArrowheads="1"/>
            </p:cNvSpPr>
            <p:nvPr/>
          </p:nvSpPr>
          <p:spPr bwMode="auto">
            <a:xfrm>
              <a:off x="52388" y="43434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chemeClr val="tx2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83" name="Line 84"/>
            <p:cNvSpPr>
              <a:spLocks noChangeShapeType="1"/>
            </p:cNvSpPr>
            <p:nvPr/>
          </p:nvSpPr>
          <p:spPr bwMode="auto">
            <a:xfrm>
              <a:off x="381000" y="60960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 rot="14317620">
              <a:off x="2133600" y="48768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Text Box 86"/>
            <p:cNvSpPr txBox="1">
              <a:spLocks noChangeArrowheads="1"/>
            </p:cNvSpPr>
            <p:nvPr/>
          </p:nvSpPr>
          <p:spPr bwMode="auto">
            <a:xfrm>
              <a:off x="2643188" y="58674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chemeClr val="tx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89" name="Text Box 90"/>
            <p:cNvSpPr txBox="1">
              <a:spLocks noChangeArrowheads="1"/>
            </p:cNvSpPr>
            <p:nvPr/>
          </p:nvSpPr>
          <p:spPr bwMode="auto">
            <a:xfrm>
              <a:off x="4122738" y="6161088"/>
              <a:ext cx="1076325" cy="469900"/>
            </a:xfrm>
            <a:prstGeom prst="rect">
              <a:avLst/>
            </a:prstGeom>
            <a:solidFill>
              <a:srgbClr val="FDE0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baseline="0">
                  <a:solidFill>
                    <a:schemeClr val="tx2"/>
                  </a:solidFill>
                  <a:latin typeface="Arial" charset="0"/>
                </a:rPr>
                <a:t>r = +.3</a:t>
              </a:r>
            </a:p>
          </p:txBody>
        </p:sp>
        <p:sp>
          <p:nvSpPr>
            <p:cNvPr id="90" name="Text Box 91"/>
            <p:cNvSpPr txBox="1">
              <a:spLocks noChangeArrowheads="1"/>
            </p:cNvSpPr>
            <p:nvPr/>
          </p:nvSpPr>
          <p:spPr bwMode="auto">
            <a:xfrm>
              <a:off x="1057275" y="6146800"/>
              <a:ext cx="992188" cy="469900"/>
            </a:xfrm>
            <a:prstGeom prst="rect">
              <a:avLst/>
            </a:prstGeom>
            <a:solidFill>
              <a:srgbClr val="FDE0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baseline="0">
                  <a:solidFill>
                    <a:schemeClr val="tx2"/>
                  </a:solidFill>
                  <a:latin typeface="Arial" charset="0"/>
                </a:rPr>
                <a:t>r = +1</a:t>
              </a:r>
            </a:p>
          </p:txBody>
        </p:sp>
        <p:sp>
          <p:nvSpPr>
            <p:cNvPr id="91" name="Line 92"/>
            <p:cNvSpPr>
              <a:spLocks noChangeShapeType="1"/>
            </p:cNvSpPr>
            <p:nvPr/>
          </p:nvSpPr>
          <p:spPr bwMode="auto">
            <a:xfrm>
              <a:off x="6357938" y="4576763"/>
              <a:ext cx="0" cy="1519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 rot="14317620">
              <a:off x="8534400" y="5105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 rot="14317620">
              <a:off x="8001000" y="5105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 rot="14317620">
              <a:off x="6553200" y="5105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 rot="14317620">
              <a:off x="6858000" y="5105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 rot="14317620">
              <a:off x="7162800" y="5105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en-US" sz="2400" b="0" baseline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 rot="14317620">
              <a:off x="7485063" y="5105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Text Box 99"/>
            <p:cNvSpPr txBox="1">
              <a:spLocks noChangeArrowheads="1"/>
            </p:cNvSpPr>
            <p:nvPr/>
          </p:nvSpPr>
          <p:spPr bwMode="auto">
            <a:xfrm>
              <a:off x="6113463" y="41148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aseline="0" dirty="0">
                  <a:solidFill>
                    <a:schemeClr val="tx2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99" name="Line 100"/>
            <p:cNvSpPr>
              <a:spLocks noChangeShapeType="1"/>
            </p:cNvSpPr>
            <p:nvPr/>
          </p:nvSpPr>
          <p:spPr bwMode="auto">
            <a:xfrm>
              <a:off x="6342063" y="60960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101"/>
            <p:cNvSpPr txBox="1">
              <a:spLocks noChangeArrowheads="1"/>
            </p:cNvSpPr>
            <p:nvPr/>
          </p:nvSpPr>
          <p:spPr bwMode="auto">
            <a:xfrm>
              <a:off x="8604250" y="58674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aseline="0">
                  <a:solidFill>
                    <a:schemeClr val="tx2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101" name="Text Box 102"/>
            <p:cNvSpPr txBox="1">
              <a:spLocks noChangeArrowheads="1"/>
            </p:cNvSpPr>
            <p:nvPr/>
          </p:nvSpPr>
          <p:spPr bwMode="auto">
            <a:xfrm>
              <a:off x="7146925" y="6159500"/>
              <a:ext cx="814388" cy="469900"/>
            </a:xfrm>
            <a:prstGeom prst="rect">
              <a:avLst/>
            </a:prstGeom>
            <a:solidFill>
              <a:srgbClr val="FDE0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0" baseline="0">
                  <a:solidFill>
                    <a:schemeClr val="tx2"/>
                  </a:solidFill>
                  <a:latin typeface="Arial" charset="0"/>
                </a:rPr>
                <a:t>r = 0</a:t>
              </a:r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 rot="14317620">
              <a:off x="4953000" y="48768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 rot="14317620">
              <a:off x="4343400" y="54864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 rot="14317620">
              <a:off x="4724400" y="4495800"/>
              <a:ext cx="228600" cy="2286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" name="Title 10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Redefined for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486172"/>
            <a:ext cx="7772400" cy="4905103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333500" y="1533525"/>
            <a:ext cx="5199063" cy="1504295"/>
            <a:chOff x="1333500" y="1533525"/>
            <a:chExt cx="5199063" cy="1504295"/>
          </a:xfrm>
        </p:grpSpPr>
        <p:grpSp>
          <p:nvGrpSpPr>
            <p:cNvPr id="12" name="Group 11"/>
            <p:cNvGrpSpPr/>
            <p:nvPr/>
          </p:nvGrpSpPr>
          <p:grpSpPr>
            <a:xfrm>
              <a:off x="1700213" y="2038350"/>
              <a:ext cx="4832350" cy="999470"/>
              <a:chOff x="1700213" y="2038350"/>
              <a:chExt cx="4832350" cy="999470"/>
            </a:xfrm>
          </p:grpSpPr>
          <p:graphicFrame>
            <p:nvGraphicFramePr>
              <p:cNvPr id="4" name="Object 3"/>
              <p:cNvGraphicFramePr>
                <a:graphicFrameLocks noChangeAspect="1"/>
              </p:cNvGraphicFramePr>
              <p:nvPr/>
            </p:nvGraphicFramePr>
            <p:xfrm>
              <a:off x="1700213" y="2038350"/>
              <a:ext cx="4832350" cy="523875"/>
            </p:xfrm>
            <a:graphic>
              <a:graphicData uri="http://schemas.openxmlformats.org/presentationml/2006/ole">
                <p:oleObj spid="_x0000_s55298" name="Equation" r:id="rId4" imgW="2108160" imgH="228600" progId="Equation.3">
                  <p:embed/>
                </p:oleObj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3152775" y="2514600"/>
                <a:ext cx="157927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0000FF"/>
                    </a:solidFill>
                    <a:latin typeface="+mj-lt"/>
                  </a:rPr>
                  <a:t>Ergodic</a:t>
                </a:r>
                <a:r>
                  <a:rPr lang="en-US" b="1" dirty="0" smtClean="0">
                    <a:solidFill>
                      <a:srgbClr val="0000FF"/>
                    </a:solidFill>
                    <a:latin typeface="+mj-lt"/>
                  </a:rPr>
                  <a:t>?</a:t>
                </a:r>
                <a:endParaRPr lang="en-US" b="1" dirty="0">
                  <a:solidFill>
                    <a:srgbClr val="0000FF"/>
                  </a:solidFill>
                  <a:latin typeface="+mj-lt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33500" y="1533525"/>
              <a:ext cx="2444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Mean function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33500" y="4543425"/>
            <a:ext cx="4484688" cy="1495425"/>
            <a:chOff x="1333500" y="4543425"/>
            <a:chExt cx="4484688" cy="1495425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604963" y="5108575"/>
            <a:ext cx="4213225" cy="930275"/>
          </p:xfrm>
          <a:graphic>
            <a:graphicData uri="http://schemas.openxmlformats.org/presentationml/2006/ole">
              <p:oleObj spid="_x0000_s55300" name="Equation" r:id="rId5" imgW="1955520" imgH="431640" progId="Equation.3">
                <p:embed/>
              </p:oleObj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1333500" y="4543425"/>
              <a:ext cx="26052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Autocorrelation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3450" y="3019425"/>
            <a:ext cx="4362450" cy="1618595"/>
            <a:chOff x="933450" y="3019425"/>
            <a:chExt cx="4362450" cy="1618595"/>
          </a:xfrm>
        </p:grpSpPr>
        <p:grpSp>
          <p:nvGrpSpPr>
            <p:cNvPr id="13" name="Group 12"/>
            <p:cNvGrpSpPr/>
            <p:nvPr/>
          </p:nvGrpSpPr>
          <p:grpSpPr>
            <a:xfrm>
              <a:off x="933450" y="3619500"/>
              <a:ext cx="4362450" cy="1018520"/>
              <a:chOff x="933450" y="3619500"/>
              <a:chExt cx="4362450" cy="1018520"/>
            </a:xfrm>
          </p:grpSpPr>
          <p:graphicFrame>
            <p:nvGraphicFramePr>
              <p:cNvPr id="5" name="Object 4"/>
              <p:cNvGraphicFramePr>
                <a:graphicFrameLocks noChangeAspect="1"/>
              </p:cNvGraphicFramePr>
              <p:nvPr/>
            </p:nvGraphicFramePr>
            <p:xfrm>
              <a:off x="1695450" y="3619500"/>
              <a:ext cx="3600450" cy="583856"/>
            </p:xfrm>
            <a:graphic>
              <a:graphicData uri="http://schemas.openxmlformats.org/presentationml/2006/ole">
                <p:oleObj spid="_x0000_s55299" name="Equation" r:id="rId6" imgW="1409400" imgH="228600" progId="Equation.3">
                  <p:embed/>
                </p:oleObj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933450" y="4114800"/>
                <a:ext cx="6431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FF"/>
                    </a:solidFill>
                    <a:latin typeface="+mj-lt"/>
                  </a:rPr>
                  <a:t>lag</a:t>
                </a:r>
                <a:endParaRPr lang="en-US" b="1" dirty="0">
                  <a:solidFill>
                    <a:srgbClr val="0000FF"/>
                  </a:solidFill>
                  <a:latin typeface="+mj-lt"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 flipV="1">
                <a:off x="1519425" y="4057650"/>
                <a:ext cx="899925" cy="35686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1333500" y="3019425"/>
              <a:ext cx="26645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Autocovariance</a:t>
              </a:r>
              <a:endParaRPr lang="en-US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Autocorrelation Examples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90675" y="1228726"/>
            <a:ext cx="6350582" cy="1878542"/>
            <a:chOff x="1990725" y="1219201"/>
            <a:chExt cx="6350582" cy="1878542"/>
          </a:xfrm>
        </p:grpSpPr>
        <p:pic>
          <p:nvPicPr>
            <p:cNvPr id="4" name="Picture 3" descr="fig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0725" y="1219201"/>
              <a:ext cx="4733925" cy="18785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000875" y="1914525"/>
              <a:ext cx="13404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Positive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4200525" y="1857375"/>
            <a:ext cx="13335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4205288" y="1774031"/>
            <a:ext cx="0" cy="1690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526882" y="1764506"/>
            <a:ext cx="0" cy="1690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667250" y="1369220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lag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4" name="Picture 13" descr="fi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999663"/>
            <a:ext cx="4743450" cy="16836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10350" y="4638675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Negative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4267200" y="4495800"/>
            <a:ext cx="307181" cy="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276724" y="4412465"/>
            <a:ext cx="0" cy="1690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564858" y="4414847"/>
            <a:ext cx="0" cy="1690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167187" y="3929073"/>
            <a:ext cx="62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lag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</a:t>
            </a:r>
          </a:p>
          <a:p>
            <a:r>
              <a:rPr lang="en-US" dirty="0" smtClean="0"/>
              <a:t>Basic definitions</a:t>
            </a:r>
          </a:p>
          <a:p>
            <a:r>
              <a:rPr lang="en-US" dirty="0" smtClean="0"/>
              <a:t>Time domain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Forecasting</a:t>
            </a:r>
          </a:p>
          <a:p>
            <a:r>
              <a:rPr lang="en-US" dirty="0" smtClean="0"/>
              <a:t>Frequency domain</a:t>
            </a:r>
          </a:p>
          <a:p>
            <a:r>
              <a:rPr lang="en-US" dirty="0" smtClean="0"/>
              <a:t>State space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7463"/>
          </a:xfrm>
        </p:spPr>
        <p:txBody>
          <a:bodyPr/>
          <a:lstStyle/>
          <a:p>
            <a:r>
              <a:rPr lang="en-US" dirty="0" err="1" smtClean="0"/>
              <a:t>Stationarity</a:t>
            </a:r>
            <a:r>
              <a:rPr lang="en-US" dirty="0" smtClean="0"/>
              <a:t> – When there is no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{</a:t>
            </a:r>
            <a:r>
              <a:rPr lang="en-US" dirty="0" err="1" smtClean="0"/>
              <a:t>X</a:t>
            </a:r>
            <a:r>
              <a:rPr lang="en-US" baseline="-25000" dirty="0" err="1" smtClean="0"/>
              <a:t>t</a:t>
            </a:r>
            <a:r>
              <a:rPr lang="en-US" dirty="0" smtClean="0"/>
              <a:t>} is stationary if</a:t>
            </a:r>
          </a:p>
          <a:p>
            <a:pPr lvl="1"/>
            <a:r>
              <a:rPr lang="en-US" i="1" dirty="0" smtClean="0">
                <a:sym typeface="Symbol"/>
              </a:rPr>
              <a:t></a:t>
            </a:r>
            <a:r>
              <a:rPr lang="en-US" i="1" baseline="-25000" dirty="0" smtClean="0">
                <a:sym typeface="Symbol"/>
              </a:rPr>
              <a:t>X</a:t>
            </a:r>
            <a:r>
              <a:rPr lang="en-US" i="1" dirty="0" smtClean="0">
                <a:sym typeface="Symbol"/>
              </a:rPr>
              <a:t>(t) </a:t>
            </a:r>
            <a:r>
              <a:rPr lang="en-US" dirty="0" smtClean="0">
                <a:sym typeface="Symbol"/>
              </a:rPr>
              <a:t>is independent of </a:t>
            </a:r>
            <a:r>
              <a:rPr lang="en-US" i="1" dirty="0" smtClean="0">
                <a:sym typeface="Symbol"/>
              </a:rPr>
              <a:t>t</a:t>
            </a:r>
          </a:p>
          <a:p>
            <a:pPr lvl="1"/>
            <a:r>
              <a:rPr lang="en-US" i="1" dirty="0" smtClean="0">
                <a:sym typeface="Symbol"/>
              </a:rPr>
              <a:t></a:t>
            </a:r>
            <a:r>
              <a:rPr lang="en-US" i="1" baseline="-25000" dirty="0" smtClean="0">
                <a:sym typeface="Symbol"/>
              </a:rPr>
              <a:t>X</a:t>
            </a:r>
            <a:r>
              <a:rPr lang="en-US" i="1" dirty="0" smtClean="0">
                <a:sym typeface="Symbol"/>
              </a:rPr>
              <a:t>(</a:t>
            </a:r>
            <a:r>
              <a:rPr lang="en-US" i="1" dirty="0" err="1" smtClean="0">
                <a:sym typeface="Symbol"/>
              </a:rPr>
              <a:t>t+h,t</a:t>
            </a:r>
            <a:r>
              <a:rPr lang="en-US" i="1" dirty="0" smtClean="0">
                <a:sym typeface="Symbol"/>
              </a:rPr>
              <a:t>) </a:t>
            </a:r>
            <a:r>
              <a:rPr lang="en-US" dirty="0" smtClean="0">
                <a:sym typeface="Symbol"/>
              </a:rPr>
              <a:t>is independent of </a:t>
            </a:r>
            <a:r>
              <a:rPr lang="en-US" i="1" dirty="0" smtClean="0">
                <a:sym typeface="Symbol"/>
              </a:rPr>
              <a:t>t</a:t>
            </a:r>
            <a:r>
              <a:rPr lang="en-US" dirty="0" smtClean="0">
                <a:sym typeface="Symbol"/>
              </a:rPr>
              <a:t> for each </a:t>
            </a:r>
            <a:r>
              <a:rPr lang="en-US" i="1" dirty="0" smtClean="0">
                <a:sym typeface="Symbol"/>
              </a:rPr>
              <a:t>h</a:t>
            </a:r>
          </a:p>
          <a:p>
            <a:r>
              <a:rPr lang="en-US" dirty="0" smtClean="0">
                <a:sym typeface="Symbol"/>
              </a:rPr>
              <a:t>In other words, properties of each section are the same</a:t>
            </a:r>
          </a:p>
          <a:p>
            <a:r>
              <a:rPr lang="en-US" dirty="0" smtClean="0">
                <a:sym typeface="Symbol"/>
              </a:rPr>
              <a:t>Special case: white noise</a:t>
            </a:r>
          </a:p>
          <a:p>
            <a:pPr lvl="1"/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Basic definitions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Time domain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Forecasting</a:t>
            </a:r>
          </a:p>
          <a:p>
            <a:r>
              <a:rPr lang="en-US" dirty="0" smtClean="0"/>
              <a:t>Frequency domain</a:t>
            </a:r>
          </a:p>
          <a:p>
            <a:r>
              <a:rPr lang="en-US" dirty="0" smtClean="0"/>
              <a:t>State space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 a line to the data</a:t>
            </a:r>
          </a:p>
          <a:p>
            <a:r>
              <a:rPr lang="en-US" dirty="0" smtClean="0">
                <a:sym typeface="Symbol"/>
              </a:rPr>
              <a:t>Ordinary least squares</a:t>
            </a:r>
          </a:p>
          <a:p>
            <a:pPr lvl="1"/>
            <a:r>
              <a:rPr lang="en-US" dirty="0" smtClean="0">
                <a:sym typeface="Symbol"/>
              </a:rPr>
              <a:t>Minimize sum of squared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	distances between points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	and line</a:t>
            </a:r>
          </a:p>
          <a:p>
            <a:r>
              <a:rPr lang="en-US" dirty="0" smtClean="0">
                <a:sym typeface="Symbol"/>
              </a:rPr>
              <a:t>Try this out at </a:t>
            </a:r>
            <a:r>
              <a:rPr lang="en-US" sz="1400" dirty="0" smtClean="0">
                <a:sym typeface="Symbol"/>
                <a:hlinkClick r:id="rId3"/>
              </a:rPr>
              <a:t>http://hspm.sph.sc.edu/courses/J716/demos/LeastSquares/LeastSquaresDemo.html</a:t>
            </a:r>
            <a:endParaRPr lang="en-US" dirty="0" smtClean="0">
              <a:sym typeface="Symbol"/>
            </a:endParaRPr>
          </a:p>
        </p:txBody>
      </p:sp>
      <p:pic>
        <p:nvPicPr>
          <p:cNvPr id="6" name="Picture 5" descr="fi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2562" y="1190625"/>
            <a:ext cx="3609975" cy="2647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3275" y="2981325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+mj-lt"/>
              </a:rPr>
              <a:t>y = </a:t>
            </a:r>
            <a:r>
              <a:rPr lang="en-US" i="1" dirty="0" smtClean="0">
                <a:solidFill>
                  <a:srgbClr val="FF0000"/>
                </a:solidFill>
                <a:latin typeface="+mj-lt"/>
                <a:sym typeface="Symbol"/>
              </a:rPr>
              <a:t>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x + </a:t>
            </a:r>
            <a:r>
              <a:rPr lang="en-US" i="1" dirty="0" smtClean="0">
                <a:solidFill>
                  <a:srgbClr val="FF0000"/>
                </a:solidFill>
                <a:latin typeface="+mj-lt"/>
                <a:sym typeface="Symbol"/>
              </a:rPr>
              <a:t></a:t>
            </a:r>
            <a:endParaRPr lang="en-US" i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: Evaluating Goodness of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Least squares minimizes</a:t>
            </a:r>
            <a:endParaRPr lang="en-US" dirty="0" smtClean="0">
              <a:sym typeface="Symbol"/>
            </a:endParaRPr>
          </a:p>
          <a:p>
            <a:pPr>
              <a:buNone/>
            </a:pPr>
            <a:r>
              <a:rPr lang="en-US" dirty="0" smtClean="0">
                <a:sym typeface="Symbol"/>
              </a:rPr>
              <a:t>	the combined residual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Explained sum of squares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is difference between line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and mean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Total sum of squares is the total of these two</a:t>
            </a:r>
          </a:p>
        </p:txBody>
      </p:sp>
      <p:pic>
        <p:nvPicPr>
          <p:cNvPr id="6" name="Picture 5" descr="fi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2562" y="1190625"/>
            <a:ext cx="3609975" cy="2647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3275" y="2981325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+mj-lt"/>
              </a:rPr>
              <a:t>y = </a:t>
            </a:r>
            <a:r>
              <a:rPr lang="en-US" i="1" dirty="0" smtClean="0">
                <a:solidFill>
                  <a:srgbClr val="FF0000"/>
                </a:solidFill>
                <a:latin typeface="+mj-lt"/>
                <a:sym typeface="Symbol"/>
              </a:rPr>
              <a:t>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x + </a:t>
            </a:r>
            <a:r>
              <a:rPr lang="en-US" i="1" dirty="0" smtClean="0">
                <a:solidFill>
                  <a:srgbClr val="FF0000"/>
                </a:solidFill>
                <a:latin typeface="+mj-lt"/>
                <a:sym typeface="Symbol"/>
              </a:rPr>
              <a:t></a:t>
            </a:r>
            <a:endParaRPr lang="en-US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35125" y="2247900"/>
          <a:ext cx="2616200" cy="584470"/>
        </p:xfrm>
        <a:graphic>
          <a:graphicData uri="http://schemas.openxmlformats.org/presentationml/2006/ole">
            <p:oleObj spid="_x0000_s59394" name="Equation" r:id="rId5" imgW="1193760" imgH="2664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635125" y="4295775"/>
          <a:ext cx="2587625" cy="584200"/>
        </p:xfrm>
        <a:graphic>
          <a:graphicData uri="http://schemas.openxmlformats.org/presentationml/2006/ole">
            <p:oleObj spid="_x0000_s59395" name="Equation" r:id="rId6" imgW="1180800" imgH="266400" progId="Equation.3">
              <p:embed/>
            </p:oleObj>
          </a:graphicData>
        </a:graphic>
      </p:graphicFrame>
      <p:graphicFrame>
        <p:nvGraphicFramePr>
          <p:cNvPr id="59397" name="Object 2"/>
          <p:cNvGraphicFramePr>
            <a:graphicFrameLocks noChangeAspect="1"/>
          </p:cNvGraphicFramePr>
          <p:nvPr/>
        </p:nvGraphicFramePr>
        <p:xfrm>
          <a:off x="1635125" y="5611813"/>
          <a:ext cx="6234113" cy="584200"/>
        </p:xfrm>
        <a:graphic>
          <a:graphicData uri="http://schemas.openxmlformats.org/presentationml/2006/ole">
            <p:oleObj spid="_x0000_s59397" name="Equation" r:id="rId7" imgW="2844720" imgH="266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: Evaluating Goodness of 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, the coefficient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of determination</a:t>
            </a: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pPr>
              <a:buNone/>
            </a:pP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0  </a:t>
            </a:r>
            <a:r>
              <a:rPr lang="en-US" i="1" dirty="0" smtClean="0">
                <a:sym typeface="Symbol"/>
              </a:rPr>
              <a:t>R</a:t>
            </a:r>
            <a:r>
              <a:rPr lang="en-US" i="1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 1</a:t>
            </a:r>
          </a:p>
          <a:p>
            <a:r>
              <a:rPr lang="en-US" dirty="0" smtClean="0">
                <a:sym typeface="Symbol"/>
              </a:rPr>
              <a:t>Regression minimizes RSS and so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maximizes </a:t>
            </a:r>
            <a:r>
              <a:rPr lang="en-US" i="1" dirty="0" smtClean="0">
                <a:sym typeface="Symbol"/>
              </a:rPr>
              <a:t>R</a:t>
            </a:r>
            <a:r>
              <a:rPr lang="en-US" i="1" baseline="30000" dirty="0" smtClean="0">
                <a:sym typeface="Symbol"/>
              </a:rPr>
              <a:t>2</a:t>
            </a:r>
          </a:p>
        </p:txBody>
      </p:sp>
      <p:pic>
        <p:nvPicPr>
          <p:cNvPr id="6" name="Picture 5" descr="fi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2562" y="1190625"/>
            <a:ext cx="3609975" cy="2647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3275" y="2981325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+mj-lt"/>
              </a:rPr>
              <a:t>y = </a:t>
            </a:r>
            <a:r>
              <a:rPr lang="en-US" i="1" dirty="0" smtClean="0">
                <a:solidFill>
                  <a:srgbClr val="FF0000"/>
                </a:solidFill>
                <a:latin typeface="+mj-lt"/>
                <a:sym typeface="Symbol"/>
              </a:rPr>
              <a:t></a:t>
            </a:r>
            <a:r>
              <a:rPr lang="en-US" i="1" dirty="0" smtClean="0">
                <a:solidFill>
                  <a:srgbClr val="FF0000"/>
                </a:solidFill>
                <a:latin typeface="+mj-lt"/>
              </a:rPr>
              <a:t>x + </a:t>
            </a:r>
            <a:r>
              <a:rPr lang="en-US" i="1" dirty="0" smtClean="0">
                <a:solidFill>
                  <a:srgbClr val="FF0000"/>
                </a:solidFill>
                <a:latin typeface="+mj-lt"/>
                <a:sym typeface="Symbol"/>
              </a:rPr>
              <a:t></a:t>
            </a:r>
            <a:endParaRPr lang="en-US" i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59397" name="Object 2"/>
          <p:cNvGraphicFramePr>
            <a:graphicFrameLocks noChangeAspect="1"/>
          </p:cNvGraphicFramePr>
          <p:nvPr/>
        </p:nvGraphicFramePr>
        <p:xfrm>
          <a:off x="1603375" y="2519363"/>
          <a:ext cx="2811463" cy="863600"/>
        </p:xfrm>
        <a:graphic>
          <a:graphicData uri="http://schemas.openxmlformats.org/presentationml/2006/ole">
            <p:oleObj spid="_x0000_s60420" name="Equation" r:id="rId5" imgW="1282680" imgH="393480" progId="Equation.3">
              <p:embed/>
            </p:oleObj>
          </a:graphicData>
        </a:graphic>
      </p:graphicFrame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3150" y="3867150"/>
            <a:ext cx="2990849" cy="299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: Evaluating Goodness of Fit</a:t>
            </a:r>
            <a:endParaRPr lang="en-US" dirty="0"/>
          </a:p>
        </p:txBody>
      </p:sp>
      <p:pic>
        <p:nvPicPr>
          <p:cNvPr id="8" name="Picture 7" descr="fi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2075" y="1747836"/>
            <a:ext cx="6761368" cy="3657600"/>
          </a:xfrm>
          <a:prstGeom prst="rect">
            <a:avLst/>
          </a:prstGeom>
        </p:spPr>
      </p:pic>
      <p:graphicFrame>
        <p:nvGraphicFramePr>
          <p:cNvPr id="61443" name="Object 2"/>
          <p:cNvGraphicFramePr>
            <a:graphicFrameLocks noChangeAspect="1"/>
          </p:cNvGraphicFramePr>
          <p:nvPr/>
        </p:nvGraphicFramePr>
        <p:xfrm>
          <a:off x="6051550" y="5805488"/>
          <a:ext cx="2811463" cy="863600"/>
        </p:xfrm>
        <a:graphic>
          <a:graphicData uri="http://schemas.openxmlformats.org/presentationml/2006/ole">
            <p:oleObj spid="_x0000_s61443" name="Equation" r:id="rId5" imgW="1282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: Evaluating Goodness of Fit</a:t>
            </a:r>
            <a:endParaRPr lang="en-US" dirty="0"/>
          </a:p>
        </p:txBody>
      </p:sp>
      <p:pic>
        <p:nvPicPr>
          <p:cNvPr id="8" name="Picture 7" descr="fi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2075" y="1772494"/>
            <a:ext cx="6761368" cy="3608283"/>
          </a:xfrm>
          <a:prstGeom prst="rect">
            <a:avLst/>
          </a:prstGeom>
        </p:spPr>
      </p:pic>
      <p:graphicFrame>
        <p:nvGraphicFramePr>
          <p:cNvPr id="61443" name="Object 2"/>
          <p:cNvGraphicFramePr>
            <a:graphicFrameLocks noChangeAspect="1"/>
          </p:cNvGraphicFramePr>
          <p:nvPr/>
        </p:nvGraphicFramePr>
        <p:xfrm>
          <a:off x="6051550" y="5805488"/>
          <a:ext cx="2811463" cy="863600"/>
        </p:xfrm>
        <a:graphic>
          <a:graphicData uri="http://schemas.openxmlformats.org/presentationml/2006/ole">
            <p:oleObj spid="_x0000_s64514" name="Equation" r:id="rId5" imgW="1282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: Evaluating Goodness of Fit</a:t>
            </a:r>
            <a:endParaRPr lang="en-US" dirty="0"/>
          </a:p>
        </p:txBody>
      </p:sp>
      <p:pic>
        <p:nvPicPr>
          <p:cNvPr id="8" name="Picture 7" descr="fi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2075" y="1847877"/>
            <a:ext cx="6761368" cy="3457517"/>
          </a:xfrm>
          <a:prstGeom prst="rect">
            <a:avLst/>
          </a:prstGeom>
        </p:spPr>
      </p:pic>
      <p:graphicFrame>
        <p:nvGraphicFramePr>
          <p:cNvPr id="61443" name="Object 2"/>
          <p:cNvGraphicFramePr>
            <a:graphicFrameLocks noChangeAspect="1"/>
          </p:cNvGraphicFramePr>
          <p:nvPr/>
        </p:nvGraphicFramePr>
        <p:xfrm>
          <a:off x="6051550" y="5805488"/>
          <a:ext cx="2811463" cy="863600"/>
        </p:xfrm>
        <a:graphic>
          <a:graphicData uri="http://schemas.openxmlformats.org/presentationml/2006/ole">
            <p:oleObj spid="_x0000_s65538" name="Equation" r:id="rId5" imgW="12826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report:</a:t>
            </a:r>
          </a:p>
          <a:p>
            <a:pPr lvl="1"/>
            <a:r>
              <a:rPr lang="en-US" dirty="0" smtClean="0">
                <a:sym typeface="Symbol"/>
              </a:rPr>
              <a:t>Direction of trend (&gt;0, &lt;0, 0)</a:t>
            </a:r>
          </a:p>
          <a:p>
            <a:pPr lvl="1"/>
            <a:r>
              <a:rPr lang="en-US" dirty="0" smtClean="0">
                <a:sym typeface="Symbol"/>
              </a:rPr>
              <a:t>Steepness of trend (slope)</a:t>
            </a:r>
          </a:p>
          <a:p>
            <a:pPr lvl="1"/>
            <a:r>
              <a:rPr lang="en-US" dirty="0" smtClean="0">
                <a:sym typeface="Symbol"/>
              </a:rPr>
              <a:t>Goodness of fit to trend (R</a:t>
            </a:r>
            <a:r>
              <a:rPr lang="en-US" baseline="30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</a:p>
        </p:txBody>
      </p:sp>
      <p:pic>
        <p:nvPicPr>
          <p:cNvPr id="5" name="Picture 4" descr="fig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5950" y="2019300"/>
            <a:ext cx="318135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3" name="Picture 2" descr="fi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888" y="1090697"/>
            <a:ext cx="8021395" cy="5767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Time Series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the concept we want to learn is the relationship between points in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a linear trend does not fit my data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1847"/>
            <a:ext cx="7772400" cy="4905103"/>
          </a:xfrm>
        </p:spPr>
        <p:txBody>
          <a:bodyPr/>
          <a:lstStyle/>
          <a:p>
            <a:r>
              <a:rPr lang="en-US" dirty="0" smtClean="0"/>
              <a:t>Could be no relationship</a:t>
            </a:r>
          </a:p>
          <a:p>
            <a:r>
              <a:rPr lang="en-US" dirty="0" smtClean="0"/>
              <a:t>Could be too much local variation</a:t>
            </a:r>
          </a:p>
          <a:p>
            <a:pPr lvl="1"/>
            <a:r>
              <a:rPr lang="en-US" dirty="0" smtClean="0"/>
              <a:t>Want to look at longer-term trend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Smooth</a:t>
            </a:r>
            <a:r>
              <a:rPr lang="en-US" dirty="0" smtClean="0"/>
              <a:t> the data</a:t>
            </a:r>
          </a:p>
          <a:p>
            <a:r>
              <a:rPr lang="en-US" dirty="0" smtClean="0"/>
              <a:t>Could have periodic or seasonality effects</a:t>
            </a:r>
          </a:p>
          <a:p>
            <a:pPr lvl="1"/>
            <a:r>
              <a:rPr lang="en-US" dirty="0" smtClean="0"/>
              <a:t>Add seasonal components</a:t>
            </a:r>
          </a:p>
          <a:p>
            <a:r>
              <a:rPr lang="en-US" dirty="0" smtClean="0"/>
              <a:t>Could be a </a:t>
            </a:r>
            <a:r>
              <a:rPr lang="en-US" dirty="0" smtClean="0">
                <a:solidFill>
                  <a:srgbClr val="0000FF"/>
                </a:solidFill>
              </a:rPr>
              <a:t>nonlinear</a:t>
            </a:r>
            <a:r>
              <a:rPr lang="en-US" dirty="0" smtClean="0"/>
              <a:t> relationship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05324" y="3600449"/>
          <a:ext cx="4429125" cy="428625"/>
        </p:xfrm>
        <a:graphic>
          <a:graphicData uri="http://schemas.openxmlformats.org/presentationml/2006/ole">
            <p:oleObj spid="_x0000_s76803" name="Equation" r:id="rId4" imgW="2361960" imgH="228600" progId="Equation.3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984116" y="4572001"/>
            <a:ext cx="6997959" cy="2286000"/>
            <a:chOff x="1984116" y="4572001"/>
            <a:chExt cx="6997959" cy="2286000"/>
          </a:xfrm>
        </p:grpSpPr>
        <p:pic>
          <p:nvPicPr>
            <p:cNvPr id="7680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84116" y="4572001"/>
              <a:ext cx="6997959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 bwMode="auto">
            <a:xfrm>
              <a:off x="3609975" y="4924425"/>
              <a:ext cx="2419350" cy="13335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7" name="Picture 6" descr="fig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62299" y="4480052"/>
            <a:ext cx="4452937" cy="2377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Average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7098"/>
            <a:ext cx="7772400" cy="3085828"/>
          </a:xfrm>
        </p:spPr>
        <p:txBody>
          <a:bodyPr/>
          <a:lstStyle/>
          <a:p>
            <a:r>
              <a:rPr lang="en-US" dirty="0" smtClean="0"/>
              <a:t>Compute an average of the last </a:t>
            </a:r>
            <a:r>
              <a:rPr lang="en-US" i="1" dirty="0" smtClean="0"/>
              <a:t>m</a:t>
            </a:r>
            <a:r>
              <a:rPr lang="en-US" dirty="0" smtClean="0"/>
              <a:t> consecutive data points</a:t>
            </a:r>
          </a:p>
          <a:p>
            <a:r>
              <a:rPr lang="en-US" dirty="0" smtClean="0"/>
              <a:t>4-point moving average 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Smooths</a:t>
            </a:r>
            <a:r>
              <a:rPr lang="en-US" dirty="0" smtClean="0"/>
              <a:t> white noise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08471" y="2665413"/>
            <a:ext cx="6851292" cy="1019175"/>
            <a:chOff x="1408471" y="2665413"/>
            <a:chExt cx="6851292" cy="101917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408471" y="2724150"/>
            <a:ext cx="4217629" cy="901700"/>
          </p:xfrm>
          <a:graphic>
            <a:graphicData uri="http://schemas.openxmlformats.org/presentationml/2006/ole">
              <p:oleObj spid="_x0000_s75778" name="Equation" r:id="rId4" imgW="1841400" imgH="393480" progId="Equation.3">
                <p:embed/>
              </p:oleObj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6164263" y="2665413"/>
            <a:ext cx="2095500" cy="1019175"/>
          </p:xfrm>
          <a:graphic>
            <a:graphicData uri="http://schemas.openxmlformats.org/presentationml/2006/ole">
              <p:oleObj spid="_x0000_s75779" name="Equation" r:id="rId5" imgW="914400" imgH="444240" progId="Equation.3">
                <p:embed/>
              </p:oleObj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819150" y="4533900"/>
            <a:ext cx="440941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Can apply higher-order MA</a:t>
            </a:r>
          </a:p>
          <a:p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Exponential smoothing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 Kernel smoothing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</a:t>
            </a:r>
            <a:r>
              <a:rPr lang="en-US" smtClean="0"/>
              <a:t>Load </a:t>
            </a:r>
            <a:r>
              <a:rPr lang="en-US" smtClean="0"/>
              <a:t>Data</a:t>
            </a:r>
            <a:endParaRPr lang="en-US" dirty="0"/>
          </a:p>
        </p:txBody>
      </p:sp>
      <p:pic>
        <p:nvPicPr>
          <p:cNvPr id="6" name="Picture 5" descr="fi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33364"/>
            <a:ext cx="9144000" cy="442942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609600" y="3543300"/>
            <a:ext cx="457200" cy="76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09551" y="2952750"/>
            <a:ext cx="126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5 week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247775" y="2809875"/>
            <a:ext cx="457200" cy="76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4375" y="2219325"/>
            <a:ext cx="156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+mj-lt"/>
              </a:rPr>
              <a:t>53 week</a:t>
            </a:r>
            <a:endParaRPr lang="en-US" b="1" dirty="0">
              <a:solidFill>
                <a:srgbClr val="008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Piecewise Aggregate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Segment the data into linear pieces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1862138"/>
            <a:ext cx="5662612" cy="2433638"/>
            <a:chOff x="376237" y="1681162"/>
            <a:chExt cx="8467725" cy="4029075"/>
          </a:xfrm>
        </p:grpSpPr>
        <p:pic>
          <p:nvPicPr>
            <p:cNvPr id="5" name="Picture 4" descr="fig1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6237" y="1681162"/>
              <a:ext cx="8467725" cy="40290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1219200" y="3810000"/>
              <a:ext cx="1543050" cy="809625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828925" y="2571750"/>
              <a:ext cx="2238375" cy="838200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229225" y="3314700"/>
              <a:ext cx="1323975" cy="771525"/>
            </a:xfrm>
            <a:prstGeom prst="rect">
              <a:avLst/>
            </a:prstGeom>
            <a:noFill/>
            <a:ln w="381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715125" y="4286250"/>
              <a:ext cx="1990725" cy="923925"/>
            </a:xfrm>
            <a:prstGeom prst="rect">
              <a:avLst/>
            </a:prstGeom>
            <a:noFill/>
            <a:ln w="381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69" t="28519" r="23285" b="7222"/>
          <a:stretch>
            <a:fillRect/>
          </a:stretch>
        </p:blipFill>
        <p:spPr bwMode="black">
          <a:xfrm>
            <a:off x="4908774" y="3733801"/>
            <a:ext cx="4235226" cy="312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09575" y="5133975"/>
            <a:ext cx="288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Interesting paper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Trend Examples</a:t>
            </a:r>
            <a:endParaRPr lang="en-US" dirty="0"/>
          </a:p>
        </p:txBody>
      </p:sp>
      <p:pic>
        <p:nvPicPr>
          <p:cNvPr id="4" name="Picture 3" descr="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173" y="1105577"/>
            <a:ext cx="8039101" cy="5752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Regression</a:t>
            </a:r>
            <a:endParaRPr lang="en-US" dirty="0"/>
          </a:p>
        </p:txBody>
      </p:sp>
      <p:pic>
        <p:nvPicPr>
          <p:cNvPr id="5" name="Picture 4" descr="BesselAll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18" y="2347912"/>
            <a:ext cx="9123682" cy="213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</a:t>
            </a:r>
            <a:r>
              <a:rPr lang="en-US" smtClean="0"/>
              <a:t>Known Distributions</a:t>
            </a:r>
            <a:endParaRPr lang="en-US"/>
          </a:p>
        </p:txBody>
      </p:sp>
      <p:pic>
        <p:nvPicPr>
          <p:cNvPr id="3" name="Picture 2" descr="fi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275" y="1104900"/>
            <a:ext cx="3443288" cy="2782563"/>
          </a:xfrm>
          <a:prstGeom prst="rect">
            <a:avLst/>
          </a:prstGeom>
        </p:spPr>
      </p:pic>
      <p:pic>
        <p:nvPicPr>
          <p:cNvPr id="4" name="Picture 3" descr="fi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2303" y="1123950"/>
            <a:ext cx="3524472" cy="2821774"/>
          </a:xfrm>
          <a:prstGeom prst="rect">
            <a:avLst/>
          </a:prstGeom>
        </p:spPr>
      </p:pic>
      <p:pic>
        <p:nvPicPr>
          <p:cNvPr id="5" name="Picture 4" descr="fig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6075" y="4113587"/>
            <a:ext cx="3438525" cy="2744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39125" cy="927463"/>
          </a:xfrm>
        </p:spPr>
        <p:txBody>
          <a:bodyPr/>
          <a:lstStyle/>
          <a:p>
            <a:r>
              <a:rPr lang="en-US" dirty="0" smtClean="0"/>
              <a:t>ARIMA: Putting the pieces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Autoregressive model of order p:  AR(p)</a:t>
            </a:r>
          </a:p>
          <a:p>
            <a:r>
              <a:rPr lang="en-US" dirty="0" smtClean="0"/>
              <a:t>Moving average model of order q: MA(q)</a:t>
            </a:r>
          </a:p>
          <a:p>
            <a:r>
              <a:rPr lang="en-US" dirty="0" smtClean="0"/>
              <a:t>ARMA(</a:t>
            </a:r>
            <a:r>
              <a:rPr lang="en-US" dirty="0" err="1" smtClean="0"/>
              <a:t>p,q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tornad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29075" y="2905125"/>
            <a:ext cx="46990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39125" cy="927463"/>
          </a:xfrm>
        </p:spPr>
        <p:txBody>
          <a:bodyPr/>
          <a:lstStyle/>
          <a:p>
            <a:r>
              <a:rPr lang="en-US" dirty="0" smtClean="0"/>
              <a:t>ARIMA: Putting the pieces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Autoregressive model of order p:  AR(p)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Moving average model of order q: MA(q)</a:t>
            </a:r>
          </a:p>
          <a:p>
            <a:r>
              <a:rPr lang="en-US" dirty="0" smtClean="0"/>
              <a:t>ARMA(</a:t>
            </a:r>
            <a:r>
              <a:rPr lang="en-US" dirty="0" err="1" smtClean="0"/>
              <a:t>p,q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20925" y="1822449"/>
          <a:ext cx="5251450" cy="608400"/>
        </p:xfrm>
        <a:graphic>
          <a:graphicData uri="http://schemas.openxmlformats.org/presentationml/2006/ole">
            <p:oleObj spid="_x0000_s165890" name="Equation" r:id="rId4" imgW="208260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AR(1),  </a:t>
            </a:r>
          </a:p>
        </p:txBody>
      </p:sp>
      <p:graphicFrame>
        <p:nvGraphicFramePr>
          <p:cNvPr id="22530" name="Object 7"/>
          <p:cNvGraphicFramePr>
            <a:graphicFrameLocks noChangeAspect="1"/>
          </p:cNvGraphicFramePr>
          <p:nvPr>
            <p:ph idx="1"/>
          </p:nvPr>
        </p:nvGraphicFramePr>
        <p:xfrm>
          <a:off x="0" y="685800"/>
          <a:ext cx="9144000" cy="6172200"/>
        </p:xfrm>
        <a:graphic>
          <a:graphicData uri="http://schemas.openxmlformats.org/presentationml/2006/ole">
            <p:oleObj spid="_x0000_s172034" name="Graph Sheet" r:id="rId4" imgW="3352680" imgH="2590560" progId="">
              <p:embed/>
            </p:oleObj>
          </a:graphicData>
        </a:graphic>
      </p:graphicFrame>
      <p:graphicFrame>
        <p:nvGraphicFramePr>
          <p:cNvPr id="22531" name="Object 8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172035" name="Equation" r:id="rId5" imgW="914400" imgH="215640" progId="Equation.3">
              <p:embed/>
            </p:oleObj>
          </a:graphicData>
        </a:graphic>
      </p:graphicFrame>
      <p:graphicFrame>
        <p:nvGraphicFramePr>
          <p:cNvPr id="22532" name="Object 9"/>
          <p:cNvGraphicFramePr>
            <a:graphicFrameLocks noChangeAspect="1"/>
          </p:cNvGraphicFramePr>
          <p:nvPr/>
        </p:nvGraphicFramePr>
        <p:xfrm>
          <a:off x="5562600" y="304800"/>
          <a:ext cx="1371600" cy="685800"/>
        </p:xfrm>
        <a:graphic>
          <a:graphicData uri="http://schemas.openxmlformats.org/presentationml/2006/ole">
            <p:oleObj spid="_x0000_s172036" name="Equation" r:id="rId6" imgW="4698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247650" y="2266950"/>
            <a:ext cx="5067300" cy="27432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3200" b="1" dirty="0">
                <a:solidFill>
                  <a:schemeClr val="bg2"/>
                </a:solidFill>
                <a:latin typeface="Arial" charset="0"/>
              </a:rPr>
              <a:t>  </a:t>
            </a:r>
            <a:r>
              <a:rPr lang="en-US" sz="3200" b="1" dirty="0" smtClean="0">
                <a:solidFill>
                  <a:schemeClr val="hlink"/>
                </a:solidFill>
                <a:latin typeface="Arial" charset="0"/>
              </a:rPr>
              <a:t>Time series:                   </a:t>
            </a:r>
            <a:r>
              <a:rPr lang="en-US" sz="32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n-US" sz="3200" b="1" dirty="0" smtClean="0">
                <a:solidFill>
                  <a:srgbClr val="00B0F0"/>
                </a:solidFill>
                <a:latin typeface="Arial" charset="0"/>
              </a:rPr>
              <a:t>a sequence of measurements over time</a:t>
            </a:r>
            <a:endParaRPr lang="en-US" sz="3200" b="1" dirty="0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129028" name="Object 4"/>
          <p:cNvGraphicFramePr>
            <a:graphicFrameLocks/>
          </p:cNvGraphicFramePr>
          <p:nvPr/>
        </p:nvGraphicFramePr>
        <p:xfrm>
          <a:off x="6259513" y="1371600"/>
          <a:ext cx="2759075" cy="2386013"/>
        </p:xfrm>
        <a:graphic>
          <a:graphicData uri="http://schemas.openxmlformats.org/presentationml/2006/ole">
            <p:oleObj spid="_x0000_s86018" name="Microsoft ClipArt Gallery" r:id="rId4" imgW="6948360" imgH="6010200" progId="">
              <p:embed/>
            </p:oleObj>
          </a:graphicData>
        </a:graphic>
      </p:graphicFrame>
      <p:graphicFrame>
        <p:nvGraphicFramePr>
          <p:cNvPr id="129029" name="Object 5"/>
          <p:cNvGraphicFramePr>
            <a:graphicFrameLocks/>
          </p:cNvGraphicFramePr>
          <p:nvPr/>
        </p:nvGraphicFramePr>
        <p:xfrm>
          <a:off x="6208713" y="3744913"/>
          <a:ext cx="2849562" cy="2451100"/>
        </p:xfrm>
        <a:graphic>
          <a:graphicData uri="http://schemas.openxmlformats.org/presentationml/2006/ole">
            <p:oleObj spid="_x0000_s86019" name="Microsoft ClipArt Gallery" r:id="rId5" imgW="6980040" imgH="6010200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473005"/>
            <a:ext cx="53249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sequence of random variables</a:t>
            </a:r>
          </a:p>
          <a:p>
            <a:r>
              <a:rPr lang="en-US" dirty="0" smtClean="0"/>
              <a:t>	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 x</a:t>
            </a:r>
            <a:r>
              <a:rPr lang="en-US" i="1" baseline="-25000" dirty="0" smtClean="0"/>
              <a:t>2</a:t>
            </a:r>
            <a:r>
              <a:rPr lang="en-US" i="1" dirty="0" smtClean="0"/>
              <a:t>, x</a:t>
            </a:r>
            <a:r>
              <a:rPr lang="en-US" i="1" baseline="-25000" dirty="0" smtClean="0"/>
              <a:t>3</a:t>
            </a:r>
            <a:r>
              <a:rPr lang="en-US" i="1" dirty="0" smtClean="0"/>
              <a:t>, …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time series?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AR(1), </a:t>
            </a:r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762000"/>
            <a:ext cx="9144000" cy="6096000"/>
          </a:xfrm>
          <a:noFill/>
        </p:spPr>
      </p:pic>
      <p:graphicFrame>
        <p:nvGraphicFramePr>
          <p:cNvPr id="23554" name="Object 7"/>
          <p:cNvGraphicFramePr>
            <a:graphicFrameLocks noChangeAspect="1"/>
          </p:cNvGraphicFramePr>
          <p:nvPr/>
        </p:nvGraphicFramePr>
        <p:xfrm>
          <a:off x="5562600" y="304800"/>
          <a:ext cx="1600200" cy="685800"/>
        </p:xfrm>
        <a:graphic>
          <a:graphicData uri="http://schemas.openxmlformats.org/presentationml/2006/ole">
            <p:oleObj spid="_x0000_s173058" name="Equation" r:id="rId4" imgW="5587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39125" cy="927463"/>
          </a:xfrm>
        </p:spPr>
        <p:txBody>
          <a:bodyPr/>
          <a:lstStyle/>
          <a:p>
            <a:r>
              <a:rPr lang="en-US" dirty="0" smtClean="0"/>
              <a:t>ARIMA: Putting the pieces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Autoregressive model of order p:  AR(p)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Moving average model of order q: MA(q)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ARMA(</a:t>
            </a:r>
            <a:r>
              <a:rPr lang="en-US" dirty="0" err="1" smtClean="0"/>
              <a:t>p,q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20925" y="1822449"/>
          <a:ext cx="5251450" cy="608400"/>
        </p:xfrm>
        <a:graphic>
          <a:graphicData uri="http://schemas.openxmlformats.org/presentationml/2006/ole">
            <p:oleObj spid="_x0000_s166914" name="Equation" r:id="rId4" imgW="2082600" imgH="2412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08225" y="3422649"/>
          <a:ext cx="5224546" cy="587375"/>
        </p:xfrm>
        <a:graphic>
          <a:graphicData uri="http://schemas.openxmlformats.org/presentationml/2006/ole">
            <p:oleObj spid="_x0000_s166915" name="Equation" r:id="rId5" imgW="21459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39125" cy="927463"/>
          </a:xfrm>
        </p:spPr>
        <p:txBody>
          <a:bodyPr/>
          <a:lstStyle/>
          <a:p>
            <a:r>
              <a:rPr lang="en-US" dirty="0" smtClean="0"/>
              <a:t>ARIMA: Putting the pieces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Autoregressive model of order p:  AR(p)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Moving average model of order q: MA(q)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ARMA(</a:t>
            </a:r>
            <a:r>
              <a:rPr lang="en-US" dirty="0" err="1" smtClean="0"/>
              <a:t>p,q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time series is ARMA(</a:t>
            </a:r>
            <a:r>
              <a:rPr lang="en-US" dirty="0" err="1" smtClean="0"/>
              <a:t>p,q</a:t>
            </a:r>
            <a:r>
              <a:rPr lang="en-US" dirty="0" smtClean="0"/>
              <a:t>) if it is stationary and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0275" y="1822449"/>
          <a:ext cx="5251450" cy="608400"/>
        </p:xfrm>
        <a:graphic>
          <a:graphicData uri="http://schemas.openxmlformats.org/presentationml/2006/ole">
            <p:oleObj spid="_x0000_s167938" name="Equation" r:id="rId4" imgW="2082600" imgH="2412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00275" y="3422649"/>
          <a:ext cx="5224546" cy="587375"/>
        </p:xfrm>
        <a:graphic>
          <a:graphicData uri="http://schemas.openxmlformats.org/presentationml/2006/ole">
            <p:oleObj spid="_x0000_s167939" name="Equation" r:id="rId5" imgW="2145960" imgH="241200" progId="Equation.3">
              <p:embed/>
            </p:oleObj>
          </a:graphicData>
        </a:graphic>
      </p:graphicFrame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2200275" y="5368925"/>
          <a:ext cx="5572125" cy="1216025"/>
        </p:xfrm>
        <a:graphic>
          <a:graphicData uri="http://schemas.openxmlformats.org/presentationml/2006/ole">
            <p:oleObj spid="_x0000_s167940" name="Equation" r:id="rId6" imgW="22096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AR(1) sequence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means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we can solve given roots </a:t>
            </a:r>
            <a:r>
              <a:rPr lang="en-US" i="1" dirty="0" err="1" smtClean="0"/>
              <a:t>z</a:t>
            </a:r>
            <a:r>
              <a:rPr lang="en-US" i="1" baseline="-25000" dirty="0" err="1" smtClean="0"/>
              <a:t>i</a:t>
            </a:r>
            <a:endParaRPr lang="en-US" i="1" baseline="-25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62127" y="1841501"/>
          <a:ext cx="4552948" cy="476127"/>
        </p:xfrm>
        <a:graphic>
          <a:graphicData uri="http://schemas.openxmlformats.org/presentationml/2006/ole">
            <p:oleObj spid="_x0000_s174082" name="Equation" r:id="rId4" imgW="1942920" imgH="2030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49425" y="2740024"/>
          <a:ext cx="3255448" cy="1927225"/>
        </p:xfrm>
        <a:graphic>
          <a:graphicData uri="http://schemas.openxmlformats.org/presentationml/2006/ole">
            <p:oleObj spid="_x0000_s174083" name="Equation" r:id="rId5" imgW="1587240" imgH="9396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36725" y="5451475"/>
          <a:ext cx="3730626" cy="571628"/>
        </p:xfrm>
        <a:graphic>
          <a:graphicData uri="http://schemas.openxmlformats.org/presentationml/2006/ole">
            <p:oleObj spid="_x0000_s174084" name="Equation" r:id="rId6" imgW="157464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ARIMA (</a:t>
            </a:r>
            <a:r>
              <a:rPr lang="en-US" dirty="0" err="1" smtClean="0"/>
              <a:t>AutoRegressive</a:t>
            </a:r>
            <a:r>
              <a:rPr lang="en-US" dirty="0" smtClean="0"/>
              <a:t> Integrated Moving Average)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267097"/>
            <a:ext cx="8486775" cy="4905103"/>
          </a:xfrm>
        </p:spPr>
        <p:txBody>
          <a:bodyPr/>
          <a:lstStyle/>
          <a:p>
            <a:r>
              <a:rPr lang="en-US" dirty="0" smtClean="0"/>
              <a:t>ARMA only applies to stationary process</a:t>
            </a:r>
          </a:p>
          <a:p>
            <a:r>
              <a:rPr lang="en-US" dirty="0" smtClean="0"/>
              <a:t>Apply differencing to obtain </a:t>
            </a:r>
            <a:r>
              <a:rPr lang="en-US" dirty="0" err="1" smtClean="0"/>
              <a:t>stationarity</a:t>
            </a:r>
            <a:endParaRPr lang="en-US" dirty="0" smtClean="0"/>
          </a:p>
          <a:p>
            <a:pPr lvl="1"/>
            <a:r>
              <a:rPr lang="en-US" dirty="0" smtClean="0"/>
              <a:t>Replace its value by incremental change from last value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 process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t</a:t>
            </a:r>
            <a:r>
              <a:rPr lang="en-US" dirty="0" smtClean="0"/>
              <a:t> is ARIMA(</a:t>
            </a:r>
            <a:r>
              <a:rPr lang="en-US" dirty="0" err="1" smtClean="0"/>
              <a:t>p,d,q</a:t>
            </a:r>
            <a:r>
              <a:rPr lang="en-US" dirty="0" smtClean="0"/>
              <a:t>) if</a:t>
            </a:r>
          </a:p>
          <a:p>
            <a:pPr lvl="1"/>
            <a:r>
              <a:rPr lang="en-US" dirty="0" smtClean="0"/>
              <a:t>AR(p)</a:t>
            </a:r>
          </a:p>
          <a:p>
            <a:pPr lvl="1"/>
            <a:r>
              <a:rPr lang="en-US" dirty="0" smtClean="0"/>
              <a:t>MA(q)</a:t>
            </a:r>
          </a:p>
          <a:p>
            <a:pPr lvl="1"/>
            <a:r>
              <a:rPr lang="en-US" dirty="0" smtClean="0"/>
              <a:t>Differenced d times</a:t>
            </a:r>
          </a:p>
          <a:p>
            <a:r>
              <a:rPr lang="en-US" dirty="0" smtClean="0"/>
              <a:t>Also known as </a:t>
            </a:r>
            <a:r>
              <a:rPr lang="en-US" dirty="0" smtClean="0">
                <a:solidFill>
                  <a:srgbClr val="0000FF"/>
                </a:solidFill>
              </a:rPr>
              <a:t>Box Jenkins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90649" y="2911475"/>
          <a:ext cx="7010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80"/>
                <a:gridCol w="1402080"/>
                <a:gridCol w="1402080"/>
                <a:gridCol w="1402080"/>
                <a:gridCol w="1402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Differenced</a:t>
                      </a:r>
                      <a:endParaRPr lang="en-US" dirty="0"/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x2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x2-x1’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x3’-x2’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x4’-x3’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x3’-2x2’+x1’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x4’-2x3’+x2’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Basic definitions</a:t>
            </a:r>
          </a:p>
          <a:p>
            <a:r>
              <a:rPr lang="en-US" dirty="0" smtClean="0"/>
              <a:t>Time domain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Forecasting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Frequency domain</a:t>
            </a:r>
          </a:p>
          <a:p>
            <a:r>
              <a:rPr lang="en-US" dirty="0" smtClean="0"/>
              <a:t>State space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0"/>
            <a:ext cx="7981949" cy="927463"/>
          </a:xfrm>
        </p:spPr>
        <p:txBody>
          <a:bodyPr/>
          <a:lstStyle/>
          <a:p>
            <a:r>
              <a:rPr lang="en-US" dirty="0" smtClean="0"/>
              <a:t>Express Data as Fourier Frequencies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domain</a:t>
            </a:r>
          </a:p>
          <a:p>
            <a:pPr lvl="1"/>
            <a:r>
              <a:rPr lang="en-US" dirty="0" smtClean="0"/>
              <a:t>Express present as function of the past</a:t>
            </a:r>
          </a:p>
          <a:p>
            <a:r>
              <a:rPr lang="en-US" dirty="0" smtClean="0"/>
              <a:t>Frequency domain</a:t>
            </a:r>
          </a:p>
          <a:p>
            <a:pPr lvl="1"/>
            <a:r>
              <a:rPr lang="en-US" dirty="0" smtClean="0"/>
              <a:t>Express present as function of oscillations, or sinusoids</a:t>
            </a:r>
            <a:endParaRPr lang="en-US" dirty="0"/>
          </a:p>
        </p:txBody>
      </p:sp>
      <p:pic>
        <p:nvPicPr>
          <p:cNvPr id="6" name="Picture 5" descr="fi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75" y="3738562"/>
            <a:ext cx="7384754" cy="171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267097"/>
            <a:ext cx="8220075" cy="490510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Frequency, ,</a:t>
            </a:r>
            <a:r>
              <a:rPr lang="en-US" dirty="0" smtClean="0">
                <a:sym typeface="Symbol"/>
              </a:rPr>
              <a:t> measured at cycles per time point</a:t>
            </a:r>
          </a:p>
          <a:p>
            <a:r>
              <a:rPr lang="en-US" dirty="0" smtClean="0">
                <a:sym typeface="Symbol"/>
              </a:rPr>
              <a:t>J&amp;J data</a:t>
            </a:r>
          </a:p>
          <a:p>
            <a:pPr lvl="1"/>
            <a:r>
              <a:rPr lang="en-US" dirty="0" smtClean="0">
                <a:sym typeface="Symbol"/>
              </a:rPr>
              <a:t>1 cycle each year</a:t>
            </a:r>
          </a:p>
          <a:p>
            <a:pPr lvl="1"/>
            <a:r>
              <a:rPr lang="en-US" dirty="0" smtClean="0">
                <a:sym typeface="Symbol"/>
              </a:rPr>
              <a:t>4 data points (time points) each cycle</a:t>
            </a:r>
          </a:p>
          <a:p>
            <a:pPr lvl="1"/>
            <a:r>
              <a:rPr lang="en-US" dirty="0" smtClean="0">
                <a:sym typeface="Symbol"/>
              </a:rPr>
              <a:t>0.25 cycles per data point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olidFill>
                  <a:srgbClr val="0000FF"/>
                </a:solidFill>
                <a:sym typeface="Symbol"/>
              </a:rPr>
              <a:t>Period</a:t>
            </a:r>
            <a:r>
              <a:rPr lang="en-US" dirty="0" smtClean="0">
                <a:sym typeface="Symbol"/>
              </a:rPr>
              <a:t> of a time series, </a:t>
            </a:r>
            <a:r>
              <a:rPr lang="en-US" dirty="0" smtClean="0">
                <a:solidFill>
                  <a:srgbClr val="0000FF"/>
                </a:solidFill>
                <a:sym typeface="Symbol"/>
              </a:rPr>
              <a:t>T = 1/</a:t>
            </a:r>
          </a:p>
          <a:p>
            <a:pPr lvl="1"/>
            <a:r>
              <a:rPr lang="en-US" dirty="0" smtClean="0">
                <a:sym typeface="Symbol"/>
              </a:rPr>
              <a:t>J&amp;J, T = 1/.25 = 4</a:t>
            </a:r>
          </a:p>
          <a:p>
            <a:pPr lvl="1"/>
            <a:r>
              <a:rPr lang="en-US" dirty="0" smtClean="0">
                <a:sym typeface="Symbol"/>
              </a:rPr>
              <a:t>4 data points per cycle</a:t>
            </a:r>
          </a:p>
          <a:p>
            <a:pPr lvl="1"/>
            <a:r>
              <a:rPr lang="en-US" dirty="0" smtClean="0">
                <a:sym typeface="Symbol"/>
              </a:rPr>
              <a:t>Note: Need at least 2</a:t>
            </a:r>
            <a:endParaRPr lang="en-US" dirty="0"/>
          </a:p>
        </p:txBody>
      </p:sp>
      <p:cxnSp>
        <p:nvCxnSpPr>
          <p:cNvPr id="5" name="Straight Arrow Connector 4">
            <a:hlinkClick r:id="rId3" action="ppaction://hlinksldjump"/>
          </p:cNvPr>
          <p:cNvCxnSpPr/>
          <p:nvPr/>
        </p:nvCxnSpPr>
        <p:spPr bwMode="auto">
          <a:xfrm flipH="1" flipV="1">
            <a:off x="0" y="476250"/>
            <a:ext cx="67627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series is a mixture of oscillations</a:t>
            </a:r>
          </a:p>
          <a:p>
            <a:pPr lvl="1"/>
            <a:r>
              <a:rPr lang="en-US" dirty="0" smtClean="0"/>
              <a:t>Can describe each by amplitude, frequency and phase</a:t>
            </a:r>
          </a:p>
          <a:p>
            <a:pPr lvl="1"/>
            <a:r>
              <a:rPr lang="en-US" dirty="0" smtClean="0"/>
              <a:t>Can also describe as a sum of amplitudes at all time points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(or magnitudes at all frequencies)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we allow for mixtures of periodic series then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39963" y="3824288"/>
          <a:ext cx="4341812" cy="520700"/>
        </p:xfrm>
        <a:graphic>
          <a:graphicData uri="http://schemas.openxmlformats.org/presentationml/2006/ole">
            <p:oleObj spid="_x0000_s187394" name="Equation" r:id="rId4" imgW="1904760" imgH="228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0800" y="2105025"/>
            <a:ext cx="1852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  <a:hlinkClick r:id="rId5"/>
              </a:rPr>
              <a:t>Take a look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079625" y="5216525"/>
          <a:ext cx="5237163" cy="1012825"/>
        </p:xfrm>
        <a:graphic>
          <a:graphicData uri="http://schemas.openxmlformats.org/presentationml/2006/ole">
            <p:oleObj spid="_x0000_s187397" name="Equation" r:id="rId6" imgW="22986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 descr="fig2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7800" y="1181100"/>
            <a:ext cx="6000750" cy="4371975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100" y="1447800"/>
          <a:ext cx="1703388" cy="552450"/>
        </p:xfrm>
        <a:graphic>
          <a:graphicData uri="http://schemas.openxmlformats.org/presentationml/2006/ole">
            <p:oleObj spid="_x0000_s188418" name="Equation" r:id="rId5" imgW="1409400" imgH="4572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-14288" y="3714750"/>
          <a:ext cx="1809751" cy="552450"/>
        </p:xfrm>
        <a:graphic>
          <a:graphicData uri="http://schemas.openxmlformats.org/presentationml/2006/ole">
            <p:oleObj spid="_x0000_s188419" name="Equation" r:id="rId6" imgW="1498320" imgH="457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350125" y="1476375"/>
          <a:ext cx="1778000" cy="552450"/>
        </p:xfrm>
        <a:graphic>
          <a:graphicData uri="http://schemas.openxmlformats.org/presentationml/2006/ole">
            <p:oleObj spid="_x0000_s188420" name="Equation" r:id="rId7" imgW="1473120" imgH="4572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445651" y="3757613"/>
          <a:ext cx="1698349" cy="347662"/>
        </p:xfrm>
        <a:graphic>
          <a:graphicData uri="http://schemas.openxmlformats.org/presentationml/2006/ole">
            <p:oleObj spid="_x0000_s188421" name="Equation" r:id="rId8" imgW="1117440" imgH="228600" progId="Equation.3">
              <p:embed/>
            </p:oleObj>
          </a:graphicData>
        </a:graphic>
      </p:graphicFrame>
      <p:cxnSp>
        <p:nvCxnSpPr>
          <p:cNvPr id="9" name="Straight Arrow Connector 8">
            <a:hlinkClick r:id="rId9" action="ppaction://hlinksldjump"/>
          </p:cNvPr>
          <p:cNvCxnSpPr/>
          <p:nvPr/>
        </p:nvCxnSpPr>
        <p:spPr bwMode="auto">
          <a:xfrm>
            <a:off x="5648325" y="523875"/>
            <a:ext cx="67627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33388"/>
            <a:ext cx="8229600" cy="457200"/>
          </a:xfrm>
        </p:spPr>
        <p:txBody>
          <a:bodyPr/>
          <a:lstStyle/>
          <a:p>
            <a:r>
              <a:rPr lang="en-US" dirty="0" smtClean="0"/>
              <a:t>Time Series Examples</a:t>
            </a:r>
            <a:endParaRPr lang="en-US" dirty="0"/>
          </a:p>
        </p:txBody>
      </p:sp>
      <p:sp>
        <p:nvSpPr>
          <p:cNvPr id="1602563" name="Text Box 3"/>
          <p:cNvSpPr txBox="1">
            <a:spLocks noChangeArrowheads="1"/>
          </p:cNvSpPr>
          <p:nvPr/>
        </p:nvSpPr>
        <p:spPr bwMode="auto">
          <a:xfrm>
            <a:off x="255588" y="1096963"/>
            <a:ext cx="7285037" cy="427037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 b="1">
                <a:latin typeface="Arial" pitchFamily="34" charset="0"/>
              </a:rPr>
              <a:t>Definition:</a:t>
            </a:r>
            <a:r>
              <a:rPr lang="en-US" sz="2200">
                <a:latin typeface="Arial" pitchFamily="34" charset="0"/>
              </a:rPr>
              <a:t> </a:t>
            </a:r>
            <a:r>
              <a:rPr lang="en-US" sz="2200" i="1">
                <a:latin typeface="Arial" pitchFamily="34" charset="0"/>
              </a:rPr>
              <a:t>A sequence of measurements over time</a:t>
            </a:r>
          </a:p>
        </p:txBody>
      </p:sp>
      <p:sp>
        <p:nvSpPr>
          <p:cNvPr id="1602564" name="Rectangle 4"/>
          <p:cNvSpPr>
            <a:spLocks noChangeArrowheads="1"/>
          </p:cNvSpPr>
          <p:nvPr/>
        </p:nvSpPr>
        <p:spPr bwMode="auto">
          <a:xfrm>
            <a:off x="728663" y="1920875"/>
            <a:ext cx="35385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i="1" dirty="0" smtClean="0">
                <a:latin typeface="Arial" pitchFamily="34" charset="0"/>
              </a:rPr>
              <a:t>Finance</a:t>
            </a:r>
            <a:endParaRPr lang="en-US" sz="2400" b="1" i="1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i="1" dirty="0" smtClean="0">
                <a:latin typeface="Arial" pitchFamily="34" charset="0"/>
              </a:rPr>
              <a:t>Social science</a:t>
            </a:r>
            <a:endParaRPr lang="en-US" sz="2400" b="1" i="1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i="1" dirty="0" smtClean="0">
                <a:latin typeface="Arial" pitchFamily="34" charset="0"/>
              </a:rPr>
              <a:t>Epidemiology</a:t>
            </a:r>
            <a:endParaRPr lang="en-US" sz="2400" b="1" i="1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i="1" dirty="0" smtClean="0">
                <a:latin typeface="Arial" pitchFamily="34" charset="0"/>
              </a:rPr>
              <a:t>Medicine</a:t>
            </a:r>
            <a:endParaRPr lang="en-US" sz="2400" b="1" i="1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i="1" dirty="0" err="1" smtClean="0">
                <a:latin typeface="Arial" pitchFamily="34" charset="0"/>
              </a:rPr>
              <a:t>Meterology</a:t>
            </a:r>
            <a:endParaRPr lang="en-US" sz="2400" b="1" i="1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i="1" dirty="0" smtClean="0">
                <a:latin typeface="Arial" pitchFamily="34" charset="0"/>
              </a:rPr>
              <a:t>Speech</a:t>
            </a:r>
            <a:endParaRPr lang="en-US" sz="2400" b="1" i="1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i="1" dirty="0" smtClean="0">
                <a:latin typeface="Arial" pitchFamily="34" charset="0"/>
              </a:rPr>
              <a:t>Geophysics</a:t>
            </a:r>
            <a:endParaRPr lang="en-US" sz="2400" b="1" i="1" dirty="0">
              <a:latin typeface="Arial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i="1" dirty="0" smtClean="0">
                <a:latin typeface="Arial" pitchFamily="34" charset="0"/>
              </a:rPr>
              <a:t>Seismology</a:t>
            </a:r>
          </a:p>
          <a:p>
            <a:pPr marL="342900" indent="-342900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400" b="1" i="1" dirty="0" smtClean="0">
                <a:latin typeface="Arial" pitchFamily="34" charset="0"/>
              </a:rPr>
              <a:t>Robotics</a:t>
            </a:r>
            <a:endParaRPr lang="en-US" b="1" i="1" dirty="0">
              <a:latin typeface="Arial" pitchFamily="34" charset="0"/>
            </a:endParaRPr>
          </a:p>
        </p:txBody>
      </p:sp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3" cstate="print"/>
          <a:srcRect l="11217" t="20599" r="6793" b="11525"/>
          <a:stretch>
            <a:fillRect/>
          </a:stretch>
        </p:blipFill>
        <p:spPr bwMode="black">
          <a:xfrm>
            <a:off x="5826125" y="5195887"/>
            <a:ext cx="3074988" cy="1662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Freeform 27"/>
          <p:cNvSpPr>
            <a:spLocks/>
          </p:cNvSpPr>
          <p:nvPr/>
        </p:nvSpPr>
        <p:spPr bwMode="black">
          <a:xfrm>
            <a:off x="7742238" y="4338637"/>
            <a:ext cx="1101725" cy="1436688"/>
          </a:xfrm>
          <a:custGeom>
            <a:avLst/>
            <a:gdLst/>
            <a:ahLst/>
            <a:cxnLst>
              <a:cxn ang="0">
                <a:pos x="21" y="905"/>
              </a:cxn>
              <a:cxn ang="0">
                <a:pos x="51" y="591"/>
              </a:cxn>
              <a:cxn ang="0">
                <a:pos x="328" y="494"/>
              </a:cxn>
              <a:cxn ang="0">
                <a:pos x="447" y="255"/>
              </a:cxn>
              <a:cxn ang="0">
                <a:pos x="627" y="135"/>
              </a:cxn>
              <a:cxn ang="0">
                <a:pos x="694" y="0"/>
              </a:cxn>
            </a:cxnLst>
            <a:rect l="0" t="0" r="r" b="b"/>
            <a:pathLst>
              <a:path w="694" h="905">
                <a:moveTo>
                  <a:pt x="21" y="905"/>
                </a:moveTo>
                <a:cubicBezTo>
                  <a:pt x="10" y="782"/>
                  <a:pt x="0" y="660"/>
                  <a:pt x="51" y="591"/>
                </a:cubicBezTo>
                <a:cubicBezTo>
                  <a:pt x="102" y="522"/>
                  <a:pt x="262" y="550"/>
                  <a:pt x="328" y="494"/>
                </a:cubicBezTo>
                <a:cubicBezTo>
                  <a:pt x="394" y="438"/>
                  <a:pt x="397" y="315"/>
                  <a:pt x="447" y="255"/>
                </a:cubicBezTo>
                <a:cubicBezTo>
                  <a:pt x="497" y="195"/>
                  <a:pt x="586" y="178"/>
                  <a:pt x="627" y="135"/>
                </a:cubicBezTo>
                <a:cubicBezTo>
                  <a:pt x="668" y="92"/>
                  <a:pt x="681" y="46"/>
                  <a:pt x="694" y="0"/>
                </a:cubicBezTo>
              </a:path>
            </a:pathLst>
          </a:custGeom>
          <a:noFill/>
          <a:ln w="9525" cap="flat" cmpd="sng">
            <a:solidFill>
              <a:srgbClr val="FF99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Freeform 28"/>
          <p:cNvSpPr>
            <a:spLocks/>
          </p:cNvSpPr>
          <p:nvPr/>
        </p:nvSpPr>
        <p:spPr bwMode="black">
          <a:xfrm>
            <a:off x="8618538" y="4433887"/>
            <a:ext cx="344487" cy="1354138"/>
          </a:xfrm>
          <a:custGeom>
            <a:avLst/>
            <a:gdLst/>
            <a:ahLst/>
            <a:cxnLst>
              <a:cxn ang="0">
                <a:pos x="0" y="853"/>
              </a:cxn>
              <a:cxn ang="0">
                <a:pos x="112" y="614"/>
              </a:cxn>
              <a:cxn ang="0">
                <a:pos x="67" y="397"/>
              </a:cxn>
              <a:cxn ang="0">
                <a:pos x="187" y="202"/>
              </a:cxn>
              <a:cxn ang="0">
                <a:pos x="217" y="0"/>
              </a:cxn>
            </a:cxnLst>
            <a:rect l="0" t="0" r="r" b="b"/>
            <a:pathLst>
              <a:path w="217" h="853">
                <a:moveTo>
                  <a:pt x="0" y="853"/>
                </a:moveTo>
                <a:cubicBezTo>
                  <a:pt x="50" y="771"/>
                  <a:pt x="101" y="690"/>
                  <a:pt x="112" y="614"/>
                </a:cubicBezTo>
                <a:cubicBezTo>
                  <a:pt x="123" y="538"/>
                  <a:pt x="55" y="466"/>
                  <a:pt x="67" y="397"/>
                </a:cubicBezTo>
                <a:cubicBezTo>
                  <a:pt x="79" y="328"/>
                  <a:pt x="162" y="268"/>
                  <a:pt x="187" y="202"/>
                </a:cubicBezTo>
                <a:cubicBezTo>
                  <a:pt x="212" y="136"/>
                  <a:pt x="214" y="68"/>
                  <a:pt x="217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4338" y="19097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5" y="4019550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6125" y="2690813"/>
            <a:ext cx="17526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Compute Parameters?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9300"/>
            <a:ext cx="7772400" cy="4152900"/>
          </a:xfrm>
        </p:spPr>
        <p:txBody>
          <a:bodyPr/>
          <a:lstStyle/>
          <a:p>
            <a:r>
              <a:rPr lang="en-US" dirty="0" smtClean="0"/>
              <a:t>Regression</a:t>
            </a:r>
          </a:p>
          <a:p>
            <a:r>
              <a:rPr lang="en-US" dirty="0" smtClean="0"/>
              <a:t>Discrete Fourier Transform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DFTs represent amplitude and phase of series components</a:t>
            </a:r>
          </a:p>
          <a:p>
            <a:r>
              <a:rPr lang="en-US" dirty="0" smtClean="0"/>
              <a:t>Can use redundancies to speed it up (FFT)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1431925" y="1111250"/>
          <a:ext cx="6284913" cy="884238"/>
        </p:xfrm>
        <a:graphic>
          <a:graphicData uri="http://schemas.openxmlformats.org/presentationml/2006/ole">
            <p:oleObj spid="_x0000_s189446" name="Equation" r:id="rId4" imgW="3162240" imgH="4442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30375" y="3003550"/>
          <a:ext cx="3795713" cy="787400"/>
        </p:xfrm>
        <a:graphic>
          <a:graphicData uri="http://schemas.openxmlformats.org/presentationml/2006/ole">
            <p:oleObj spid="_x0000_s189447" name="Equation" r:id="rId5" imgW="2082600" imgH="431640" progId="Equation.3">
              <p:embed/>
            </p:oleObj>
          </a:graphicData>
        </a:graphic>
      </p:graphicFrame>
      <p:cxnSp>
        <p:nvCxnSpPr>
          <p:cNvPr id="10" name="Straight Arrow Connector 9">
            <a:hlinkClick r:id="rId6" action="ppaction://hlinksldjump"/>
          </p:cNvPr>
          <p:cNvCxnSpPr/>
          <p:nvPr/>
        </p:nvCxnSpPr>
        <p:spPr bwMode="auto">
          <a:xfrm>
            <a:off x="4267200" y="4638675"/>
            <a:ext cx="67627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>
            <a:hlinkClick r:id="rId7" action="ppaction://hlinksldjump"/>
          </p:cNvPr>
          <p:cNvCxnSpPr/>
          <p:nvPr/>
        </p:nvCxnSpPr>
        <p:spPr bwMode="auto">
          <a:xfrm>
            <a:off x="4267200" y="4914900"/>
            <a:ext cx="67627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" name="Straight Arrow Connector 7">
            <a:hlinkClick r:id="rId8" action="ppaction://hlinksldjump"/>
          </p:cNvPr>
          <p:cNvCxnSpPr/>
          <p:nvPr/>
        </p:nvCxnSpPr>
        <p:spPr bwMode="auto">
          <a:xfrm>
            <a:off x="5438775" y="2819400"/>
            <a:ext cx="67627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down a DFT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Amplitude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Phase</a:t>
            </a:r>
            <a:endParaRPr lang="en-US" dirty="0"/>
          </a:p>
        </p:txBody>
      </p:sp>
      <p:graphicFrame>
        <p:nvGraphicFramePr>
          <p:cNvPr id="190466" name="Object 2"/>
          <p:cNvGraphicFramePr>
            <a:graphicFrameLocks noChangeAspect="1"/>
          </p:cNvGraphicFramePr>
          <p:nvPr/>
        </p:nvGraphicFramePr>
        <p:xfrm>
          <a:off x="1339850" y="1743075"/>
          <a:ext cx="5397500" cy="509588"/>
        </p:xfrm>
        <a:graphic>
          <a:graphicData uri="http://schemas.openxmlformats.org/presentationml/2006/ole">
            <p:oleObj spid="_x0000_s193538" name="Equation" r:id="rId4" imgW="2958840" imgH="279360" progId="Equation.3">
              <p:embed/>
            </p:oleObj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276475" y="3543300"/>
          <a:ext cx="4402138" cy="415925"/>
        </p:xfrm>
        <a:graphic>
          <a:graphicData uri="http://schemas.openxmlformats.org/presentationml/2006/ole">
            <p:oleObj spid="_x0000_s193539" name="Equation" r:id="rId5" imgW="2412720" imgH="228600" progId="Equation.3">
              <p:embed/>
            </p:oleObj>
          </a:graphicData>
        </a:graphic>
      </p:graphicFrame>
      <p:cxnSp>
        <p:nvCxnSpPr>
          <p:cNvPr id="6" name="Straight Arrow Connector 5">
            <a:hlinkClick r:id="rId6" action="ppaction://hlinksldjump"/>
          </p:cNvPr>
          <p:cNvCxnSpPr/>
          <p:nvPr/>
        </p:nvCxnSpPr>
        <p:spPr bwMode="auto">
          <a:xfrm flipH="1" flipV="1">
            <a:off x="2705100" y="4629150"/>
            <a:ext cx="67627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66700" y="1371600"/>
            <a:ext cx="6249988" cy="762000"/>
            <a:chOff x="897" y="1822"/>
            <a:chExt cx="3937" cy="654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096" y="1822"/>
              <a:ext cx="3738" cy="6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096" y="1822"/>
              <a:ext cx="3738" cy="65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096" y="1822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096" y="1822"/>
              <a:ext cx="3738" cy="653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721" y="126"/>
                </a:cxn>
                <a:cxn ang="0">
                  <a:pos x="721" y="0"/>
                </a:cxn>
              </a:cxnLst>
              <a:rect l="0" t="0" r="r" b="b"/>
              <a:pathLst>
                <a:path w="721" h="126">
                  <a:moveTo>
                    <a:pt x="0" y="126"/>
                  </a:moveTo>
                  <a:lnTo>
                    <a:pt x="721" y="126"/>
                  </a:lnTo>
                  <a:lnTo>
                    <a:pt x="7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096" y="1822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1096" y="2475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1096" y="1822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1822" y="243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1822" y="1822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2548" y="243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548" y="1822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3279" y="243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279" y="1822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4004" y="243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4004" y="1822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4735" y="2433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4735" y="1822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096" y="2345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4792" y="2345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1018" y="2304"/>
              <a:ext cx="57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1096" y="220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4792" y="2200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039" y="2159"/>
              <a:ext cx="3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096" y="205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>
              <a:off x="4792" y="2050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1039" y="2009"/>
              <a:ext cx="3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1096" y="190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H="1">
              <a:off x="4792" y="1900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039" y="1857"/>
              <a:ext cx="3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>
              <a:off x="1096" y="1822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096" y="1822"/>
              <a:ext cx="3738" cy="653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721" y="126"/>
                </a:cxn>
                <a:cxn ang="0">
                  <a:pos x="721" y="0"/>
                </a:cxn>
              </a:cxnLst>
              <a:rect l="0" t="0" r="r" b="b"/>
              <a:pathLst>
                <a:path w="721" h="126">
                  <a:moveTo>
                    <a:pt x="0" y="126"/>
                  </a:moveTo>
                  <a:lnTo>
                    <a:pt x="721" y="126"/>
                  </a:lnTo>
                  <a:lnTo>
                    <a:pt x="7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V="1">
              <a:off x="1096" y="1822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1096" y="2159"/>
              <a:ext cx="275" cy="316"/>
            </a:xfrm>
            <a:custGeom>
              <a:avLst/>
              <a:gdLst/>
              <a:ahLst/>
              <a:cxnLst>
                <a:cxn ang="0">
                  <a:pos x="5" y="269"/>
                </a:cxn>
                <a:cxn ang="0">
                  <a:pos x="11" y="285"/>
                </a:cxn>
                <a:cxn ang="0">
                  <a:pos x="16" y="295"/>
                </a:cxn>
                <a:cxn ang="0">
                  <a:pos x="21" y="300"/>
                </a:cxn>
                <a:cxn ang="0">
                  <a:pos x="26" y="280"/>
                </a:cxn>
                <a:cxn ang="0">
                  <a:pos x="37" y="285"/>
                </a:cxn>
                <a:cxn ang="0">
                  <a:pos x="42" y="290"/>
                </a:cxn>
                <a:cxn ang="0">
                  <a:pos x="42" y="295"/>
                </a:cxn>
                <a:cxn ang="0">
                  <a:pos x="47" y="280"/>
                </a:cxn>
                <a:cxn ang="0">
                  <a:pos x="52" y="280"/>
                </a:cxn>
                <a:cxn ang="0">
                  <a:pos x="62" y="285"/>
                </a:cxn>
                <a:cxn ang="0">
                  <a:pos x="68" y="280"/>
                </a:cxn>
                <a:cxn ang="0">
                  <a:pos x="83" y="238"/>
                </a:cxn>
                <a:cxn ang="0">
                  <a:pos x="88" y="233"/>
                </a:cxn>
                <a:cxn ang="0">
                  <a:pos x="99" y="197"/>
                </a:cxn>
                <a:cxn ang="0">
                  <a:pos x="104" y="186"/>
                </a:cxn>
                <a:cxn ang="0">
                  <a:pos x="109" y="171"/>
                </a:cxn>
                <a:cxn ang="0">
                  <a:pos x="114" y="186"/>
                </a:cxn>
                <a:cxn ang="0">
                  <a:pos x="119" y="186"/>
                </a:cxn>
                <a:cxn ang="0">
                  <a:pos x="130" y="176"/>
                </a:cxn>
                <a:cxn ang="0">
                  <a:pos x="135" y="176"/>
                </a:cxn>
                <a:cxn ang="0">
                  <a:pos x="140" y="161"/>
                </a:cxn>
                <a:cxn ang="0">
                  <a:pos x="145" y="140"/>
                </a:cxn>
                <a:cxn ang="0">
                  <a:pos x="156" y="114"/>
                </a:cxn>
                <a:cxn ang="0">
                  <a:pos x="161" y="124"/>
                </a:cxn>
                <a:cxn ang="0">
                  <a:pos x="166" y="93"/>
                </a:cxn>
                <a:cxn ang="0">
                  <a:pos x="171" y="93"/>
                </a:cxn>
                <a:cxn ang="0">
                  <a:pos x="182" y="78"/>
                </a:cxn>
                <a:cxn ang="0">
                  <a:pos x="187" y="67"/>
                </a:cxn>
                <a:cxn ang="0">
                  <a:pos x="192" y="62"/>
                </a:cxn>
                <a:cxn ang="0">
                  <a:pos x="202" y="26"/>
                </a:cxn>
                <a:cxn ang="0">
                  <a:pos x="213" y="21"/>
                </a:cxn>
                <a:cxn ang="0">
                  <a:pos x="218" y="10"/>
                </a:cxn>
                <a:cxn ang="0">
                  <a:pos x="223" y="21"/>
                </a:cxn>
                <a:cxn ang="0">
                  <a:pos x="228" y="10"/>
                </a:cxn>
                <a:cxn ang="0">
                  <a:pos x="239" y="78"/>
                </a:cxn>
                <a:cxn ang="0">
                  <a:pos x="244" y="47"/>
                </a:cxn>
                <a:cxn ang="0">
                  <a:pos x="249" y="26"/>
                </a:cxn>
                <a:cxn ang="0">
                  <a:pos x="254" y="57"/>
                </a:cxn>
                <a:cxn ang="0">
                  <a:pos x="265" y="104"/>
                </a:cxn>
                <a:cxn ang="0">
                  <a:pos x="270" y="83"/>
                </a:cxn>
                <a:cxn ang="0">
                  <a:pos x="275" y="78"/>
                </a:cxn>
              </a:cxnLst>
              <a:rect l="0" t="0" r="r" b="b"/>
              <a:pathLst>
                <a:path w="275" h="316">
                  <a:moveTo>
                    <a:pt x="0" y="290"/>
                  </a:moveTo>
                  <a:lnTo>
                    <a:pt x="0" y="269"/>
                  </a:lnTo>
                  <a:lnTo>
                    <a:pt x="5" y="269"/>
                  </a:lnTo>
                  <a:lnTo>
                    <a:pt x="5" y="280"/>
                  </a:lnTo>
                  <a:lnTo>
                    <a:pt x="11" y="274"/>
                  </a:lnTo>
                  <a:lnTo>
                    <a:pt x="11" y="285"/>
                  </a:lnTo>
                  <a:lnTo>
                    <a:pt x="16" y="295"/>
                  </a:lnTo>
                  <a:lnTo>
                    <a:pt x="16" y="300"/>
                  </a:lnTo>
                  <a:lnTo>
                    <a:pt x="16" y="295"/>
                  </a:lnTo>
                  <a:lnTo>
                    <a:pt x="16" y="300"/>
                  </a:lnTo>
                  <a:lnTo>
                    <a:pt x="21" y="316"/>
                  </a:lnTo>
                  <a:lnTo>
                    <a:pt x="21" y="300"/>
                  </a:lnTo>
                  <a:lnTo>
                    <a:pt x="26" y="295"/>
                  </a:lnTo>
                  <a:lnTo>
                    <a:pt x="26" y="274"/>
                  </a:lnTo>
                  <a:lnTo>
                    <a:pt x="26" y="280"/>
                  </a:lnTo>
                  <a:lnTo>
                    <a:pt x="31" y="269"/>
                  </a:lnTo>
                  <a:lnTo>
                    <a:pt x="31" y="280"/>
                  </a:lnTo>
                  <a:lnTo>
                    <a:pt x="37" y="285"/>
                  </a:lnTo>
                  <a:lnTo>
                    <a:pt x="37" y="280"/>
                  </a:lnTo>
                  <a:lnTo>
                    <a:pt x="37" y="285"/>
                  </a:lnTo>
                  <a:lnTo>
                    <a:pt x="42" y="290"/>
                  </a:lnTo>
                  <a:lnTo>
                    <a:pt x="42" y="300"/>
                  </a:lnTo>
                  <a:lnTo>
                    <a:pt x="42" y="290"/>
                  </a:lnTo>
                  <a:lnTo>
                    <a:pt x="42" y="295"/>
                  </a:lnTo>
                  <a:lnTo>
                    <a:pt x="47" y="285"/>
                  </a:lnTo>
                  <a:lnTo>
                    <a:pt x="47" y="274"/>
                  </a:lnTo>
                  <a:lnTo>
                    <a:pt x="47" y="280"/>
                  </a:lnTo>
                  <a:lnTo>
                    <a:pt x="52" y="274"/>
                  </a:lnTo>
                  <a:lnTo>
                    <a:pt x="52" y="269"/>
                  </a:lnTo>
                  <a:lnTo>
                    <a:pt x="52" y="280"/>
                  </a:lnTo>
                  <a:lnTo>
                    <a:pt x="57" y="280"/>
                  </a:lnTo>
                  <a:lnTo>
                    <a:pt x="57" y="290"/>
                  </a:lnTo>
                  <a:lnTo>
                    <a:pt x="62" y="285"/>
                  </a:lnTo>
                  <a:lnTo>
                    <a:pt x="62" y="280"/>
                  </a:lnTo>
                  <a:lnTo>
                    <a:pt x="73" y="280"/>
                  </a:lnTo>
                  <a:lnTo>
                    <a:pt x="68" y="280"/>
                  </a:lnTo>
                  <a:lnTo>
                    <a:pt x="73" y="254"/>
                  </a:lnTo>
                  <a:lnTo>
                    <a:pt x="78" y="249"/>
                  </a:lnTo>
                  <a:lnTo>
                    <a:pt x="83" y="238"/>
                  </a:lnTo>
                  <a:lnTo>
                    <a:pt x="83" y="223"/>
                  </a:lnTo>
                  <a:lnTo>
                    <a:pt x="88" y="212"/>
                  </a:lnTo>
                  <a:lnTo>
                    <a:pt x="88" y="233"/>
                  </a:lnTo>
                  <a:lnTo>
                    <a:pt x="94" y="228"/>
                  </a:lnTo>
                  <a:lnTo>
                    <a:pt x="94" y="212"/>
                  </a:lnTo>
                  <a:lnTo>
                    <a:pt x="99" y="197"/>
                  </a:lnTo>
                  <a:lnTo>
                    <a:pt x="99" y="186"/>
                  </a:lnTo>
                  <a:lnTo>
                    <a:pt x="104" y="166"/>
                  </a:lnTo>
                  <a:lnTo>
                    <a:pt x="104" y="186"/>
                  </a:lnTo>
                  <a:lnTo>
                    <a:pt x="109" y="166"/>
                  </a:lnTo>
                  <a:lnTo>
                    <a:pt x="109" y="176"/>
                  </a:lnTo>
                  <a:lnTo>
                    <a:pt x="109" y="171"/>
                  </a:lnTo>
                  <a:lnTo>
                    <a:pt x="114" y="166"/>
                  </a:lnTo>
                  <a:lnTo>
                    <a:pt x="114" y="161"/>
                  </a:lnTo>
                  <a:lnTo>
                    <a:pt x="114" y="186"/>
                  </a:lnTo>
                  <a:lnTo>
                    <a:pt x="119" y="176"/>
                  </a:lnTo>
                  <a:lnTo>
                    <a:pt x="119" y="171"/>
                  </a:lnTo>
                  <a:lnTo>
                    <a:pt x="119" y="186"/>
                  </a:lnTo>
                  <a:lnTo>
                    <a:pt x="125" y="192"/>
                  </a:lnTo>
                  <a:lnTo>
                    <a:pt x="125" y="166"/>
                  </a:lnTo>
                  <a:lnTo>
                    <a:pt x="130" y="176"/>
                  </a:lnTo>
                  <a:lnTo>
                    <a:pt x="130" y="181"/>
                  </a:lnTo>
                  <a:lnTo>
                    <a:pt x="135" y="171"/>
                  </a:lnTo>
                  <a:lnTo>
                    <a:pt x="135" y="176"/>
                  </a:lnTo>
                  <a:lnTo>
                    <a:pt x="135" y="166"/>
                  </a:lnTo>
                  <a:lnTo>
                    <a:pt x="135" y="171"/>
                  </a:lnTo>
                  <a:lnTo>
                    <a:pt x="140" y="161"/>
                  </a:lnTo>
                  <a:lnTo>
                    <a:pt x="145" y="155"/>
                  </a:lnTo>
                  <a:lnTo>
                    <a:pt x="145" y="135"/>
                  </a:lnTo>
                  <a:lnTo>
                    <a:pt x="145" y="140"/>
                  </a:lnTo>
                  <a:lnTo>
                    <a:pt x="151" y="135"/>
                  </a:lnTo>
                  <a:lnTo>
                    <a:pt x="151" y="109"/>
                  </a:lnTo>
                  <a:lnTo>
                    <a:pt x="156" y="114"/>
                  </a:lnTo>
                  <a:lnTo>
                    <a:pt x="156" y="104"/>
                  </a:lnTo>
                  <a:lnTo>
                    <a:pt x="156" y="109"/>
                  </a:lnTo>
                  <a:lnTo>
                    <a:pt x="161" y="124"/>
                  </a:lnTo>
                  <a:lnTo>
                    <a:pt x="161" y="98"/>
                  </a:lnTo>
                  <a:lnTo>
                    <a:pt x="166" y="88"/>
                  </a:lnTo>
                  <a:lnTo>
                    <a:pt x="166" y="93"/>
                  </a:lnTo>
                  <a:lnTo>
                    <a:pt x="166" y="78"/>
                  </a:lnTo>
                  <a:lnTo>
                    <a:pt x="171" y="83"/>
                  </a:lnTo>
                  <a:lnTo>
                    <a:pt x="171" y="93"/>
                  </a:lnTo>
                  <a:lnTo>
                    <a:pt x="177" y="83"/>
                  </a:lnTo>
                  <a:lnTo>
                    <a:pt x="177" y="93"/>
                  </a:lnTo>
                  <a:lnTo>
                    <a:pt x="182" y="78"/>
                  </a:lnTo>
                  <a:lnTo>
                    <a:pt x="182" y="72"/>
                  </a:lnTo>
                  <a:lnTo>
                    <a:pt x="187" y="83"/>
                  </a:lnTo>
                  <a:lnTo>
                    <a:pt x="187" y="67"/>
                  </a:lnTo>
                  <a:lnTo>
                    <a:pt x="192" y="62"/>
                  </a:lnTo>
                  <a:lnTo>
                    <a:pt x="192" y="57"/>
                  </a:lnTo>
                  <a:lnTo>
                    <a:pt x="192" y="62"/>
                  </a:lnTo>
                  <a:lnTo>
                    <a:pt x="197" y="57"/>
                  </a:lnTo>
                  <a:lnTo>
                    <a:pt x="202" y="67"/>
                  </a:lnTo>
                  <a:lnTo>
                    <a:pt x="202" y="26"/>
                  </a:lnTo>
                  <a:lnTo>
                    <a:pt x="208" y="36"/>
                  </a:lnTo>
                  <a:lnTo>
                    <a:pt x="208" y="31"/>
                  </a:lnTo>
                  <a:lnTo>
                    <a:pt x="213" y="21"/>
                  </a:lnTo>
                  <a:lnTo>
                    <a:pt x="213" y="0"/>
                  </a:lnTo>
                  <a:lnTo>
                    <a:pt x="213" y="5"/>
                  </a:lnTo>
                  <a:lnTo>
                    <a:pt x="218" y="10"/>
                  </a:lnTo>
                  <a:lnTo>
                    <a:pt x="218" y="31"/>
                  </a:lnTo>
                  <a:lnTo>
                    <a:pt x="218" y="21"/>
                  </a:lnTo>
                  <a:lnTo>
                    <a:pt x="223" y="21"/>
                  </a:lnTo>
                  <a:lnTo>
                    <a:pt x="223" y="10"/>
                  </a:lnTo>
                  <a:lnTo>
                    <a:pt x="228" y="5"/>
                  </a:lnTo>
                  <a:lnTo>
                    <a:pt x="228" y="10"/>
                  </a:lnTo>
                  <a:lnTo>
                    <a:pt x="234" y="21"/>
                  </a:lnTo>
                  <a:lnTo>
                    <a:pt x="234" y="62"/>
                  </a:lnTo>
                  <a:lnTo>
                    <a:pt x="239" y="78"/>
                  </a:lnTo>
                  <a:lnTo>
                    <a:pt x="239" y="62"/>
                  </a:lnTo>
                  <a:lnTo>
                    <a:pt x="239" y="67"/>
                  </a:lnTo>
                  <a:lnTo>
                    <a:pt x="244" y="47"/>
                  </a:lnTo>
                  <a:lnTo>
                    <a:pt x="244" y="72"/>
                  </a:lnTo>
                  <a:lnTo>
                    <a:pt x="249" y="62"/>
                  </a:lnTo>
                  <a:lnTo>
                    <a:pt x="249" y="26"/>
                  </a:lnTo>
                  <a:lnTo>
                    <a:pt x="249" y="31"/>
                  </a:lnTo>
                  <a:lnTo>
                    <a:pt x="254" y="31"/>
                  </a:lnTo>
                  <a:lnTo>
                    <a:pt x="254" y="57"/>
                  </a:lnTo>
                  <a:lnTo>
                    <a:pt x="259" y="62"/>
                  </a:lnTo>
                  <a:lnTo>
                    <a:pt x="259" y="78"/>
                  </a:lnTo>
                  <a:lnTo>
                    <a:pt x="265" y="104"/>
                  </a:lnTo>
                  <a:lnTo>
                    <a:pt x="265" y="72"/>
                  </a:lnTo>
                  <a:lnTo>
                    <a:pt x="265" y="83"/>
                  </a:lnTo>
                  <a:lnTo>
                    <a:pt x="270" y="83"/>
                  </a:lnTo>
                  <a:lnTo>
                    <a:pt x="270" y="93"/>
                  </a:lnTo>
                  <a:lnTo>
                    <a:pt x="270" y="83"/>
                  </a:lnTo>
                  <a:lnTo>
                    <a:pt x="275" y="78"/>
                  </a:lnTo>
                  <a:lnTo>
                    <a:pt x="275" y="83"/>
                  </a:lnTo>
                  <a:lnTo>
                    <a:pt x="275" y="78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1371" y="1947"/>
              <a:ext cx="290" cy="341"/>
            </a:xfrm>
            <a:custGeom>
              <a:avLst/>
              <a:gdLst/>
              <a:ahLst/>
              <a:cxnLst>
                <a:cxn ang="0">
                  <a:pos x="10" y="295"/>
                </a:cxn>
                <a:cxn ang="0">
                  <a:pos x="16" y="305"/>
                </a:cxn>
                <a:cxn ang="0">
                  <a:pos x="21" y="300"/>
                </a:cxn>
                <a:cxn ang="0">
                  <a:pos x="31" y="316"/>
                </a:cxn>
                <a:cxn ang="0">
                  <a:pos x="36" y="341"/>
                </a:cxn>
                <a:cxn ang="0">
                  <a:pos x="47" y="321"/>
                </a:cxn>
                <a:cxn ang="0">
                  <a:pos x="52" y="274"/>
                </a:cxn>
                <a:cxn ang="0">
                  <a:pos x="62" y="274"/>
                </a:cxn>
                <a:cxn ang="0">
                  <a:pos x="67" y="248"/>
                </a:cxn>
                <a:cxn ang="0">
                  <a:pos x="73" y="269"/>
                </a:cxn>
                <a:cxn ang="0">
                  <a:pos x="83" y="248"/>
                </a:cxn>
                <a:cxn ang="0">
                  <a:pos x="88" y="264"/>
                </a:cxn>
                <a:cxn ang="0">
                  <a:pos x="93" y="284"/>
                </a:cxn>
                <a:cxn ang="0">
                  <a:pos x="104" y="259"/>
                </a:cxn>
                <a:cxn ang="0">
                  <a:pos x="109" y="248"/>
                </a:cxn>
                <a:cxn ang="0">
                  <a:pos x="114" y="253"/>
                </a:cxn>
                <a:cxn ang="0">
                  <a:pos x="124" y="181"/>
                </a:cxn>
                <a:cxn ang="0">
                  <a:pos x="130" y="108"/>
                </a:cxn>
                <a:cxn ang="0">
                  <a:pos x="140" y="134"/>
                </a:cxn>
                <a:cxn ang="0">
                  <a:pos x="140" y="134"/>
                </a:cxn>
                <a:cxn ang="0">
                  <a:pos x="150" y="103"/>
                </a:cxn>
                <a:cxn ang="0">
                  <a:pos x="156" y="82"/>
                </a:cxn>
                <a:cxn ang="0">
                  <a:pos x="161" y="77"/>
                </a:cxn>
                <a:cxn ang="0">
                  <a:pos x="166" y="51"/>
                </a:cxn>
                <a:cxn ang="0">
                  <a:pos x="171" y="56"/>
                </a:cxn>
                <a:cxn ang="0">
                  <a:pos x="181" y="67"/>
                </a:cxn>
                <a:cxn ang="0">
                  <a:pos x="187" y="0"/>
                </a:cxn>
                <a:cxn ang="0">
                  <a:pos x="197" y="88"/>
                </a:cxn>
                <a:cxn ang="0">
                  <a:pos x="202" y="72"/>
                </a:cxn>
                <a:cxn ang="0">
                  <a:pos x="213" y="98"/>
                </a:cxn>
                <a:cxn ang="0">
                  <a:pos x="218" y="113"/>
                </a:cxn>
                <a:cxn ang="0">
                  <a:pos x="223" y="124"/>
                </a:cxn>
                <a:cxn ang="0">
                  <a:pos x="228" y="150"/>
                </a:cxn>
                <a:cxn ang="0">
                  <a:pos x="233" y="150"/>
                </a:cxn>
                <a:cxn ang="0">
                  <a:pos x="244" y="129"/>
                </a:cxn>
                <a:cxn ang="0">
                  <a:pos x="249" y="113"/>
                </a:cxn>
                <a:cxn ang="0">
                  <a:pos x="254" y="119"/>
                </a:cxn>
                <a:cxn ang="0">
                  <a:pos x="259" y="46"/>
                </a:cxn>
                <a:cxn ang="0">
                  <a:pos x="270" y="41"/>
                </a:cxn>
                <a:cxn ang="0">
                  <a:pos x="275" y="46"/>
                </a:cxn>
                <a:cxn ang="0">
                  <a:pos x="280" y="51"/>
                </a:cxn>
                <a:cxn ang="0">
                  <a:pos x="290" y="10"/>
                </a:cxn>
              </a:cxnLst>
              <a:rect l="0" t="0" r="r" b="b"/>
              <a:pathLst>
                <a:path w="290" h="341">
                  <a:moveTo>
                    <a:pt x="0" y="290"/>
                  </a:moveTo>
                  <a:lnTo>
                    <a:pt x="10" y="290"/>
                  </a:lnTo>
                  <a:lnTo>
                    <a:pt x="10" y="295"/>
                  </a:lnTo>
                  <a:lnTo>
                    <a:pt x="10" y="274"/>
                  </a:lnTo>
                  <a:lnTo>
                    <a:pt x="16" y="274"/>
                  </a:lnTo>
                  <a:lnTo>
                    <a:pt x="16" y="305"/>
                  </a:lnTo>
                  <a:lnTo>
                    <a:pt x="21" y="310"/>
                  </a:lnTo>
                  <a:lnTo>
                    <a:pt x="21" y="316"/>
                  </a:lnTo>
                  <a:lnTo>
                    <a:pt x="21" y="300"/>
                  </a:lnTo>
                  <a:lnTo>
                    <a:pt x="26" y="310"/>
                  </a:lnTo>
                  <a:lnTo>
                    <a:pt x="26" y="305"/>
                  </a:lnTo>
                  <a:lnTo>
                    <a:pt x="31" y="316"/>
                  </a:lnTo>
                  <a:lnTo>
                    <a:pt x="31" y="341"/>
                  </a:lnTo>
                  <a:lnTo>
                    <a:pt x="41" y="341"/>
                  </a:lnTo>
                  <a:lnTo>
                    <a:pt x="36" y="341"/>
                  </a:lnTo>
                  <a:lnTo>
                    <a:pt x="41" y="326"/>
                  </a:lnTo>
                  <a:lnTo>
                    <a:pt x="41" y="331"/>
                  </a:lnTo>
                  <a:lnTo>
                    <a:pt x="47" y="321"/>
                  </a:lnTo>
                  <a:lnTo>
                    <a:pt x="47" y="290"/>
                  </a:lnTo>
                  <a:lnTo>
                    <a:pt x="52" y="284"/>
                  </a:lnTo>
                  <a:lnTo>
                    <a:pt x="52" y="274"/>
                  </a:lnTo>
                  <a:lnTo>
                    <a:pt x="57" y="290"/>
                  </a:lnTo>
                  <a:lnTo>
                    <a:pt x="57" y="274"/>
                  </a:lnTo>
                  <a:lnTo>
                    <a:pt x="62" y="274"/>
                  </a:lnTo>
                  <a:lnTo>
                    <a:pt x="62" y="253"/>
                  </a:lnTo>
                  <a:lnTo>
                    <a:pt x="67" y="243"/>
                  </a:lnTo>
                  <a:lnTo>
                    <a:pt x="67" y="248"/>
                  </a:lnTo>
                  <a:lnTo>
                    <a:pt x="67" y="243"/>
                  </a:lnTo>
                  <a:lnTo>
                    <a:pt x="73" y="253"/>
                  </a:lnTo>
                  <a:lnTo>
                    <a:pt x="73" y="269"/>
                  </a:lnTo>
                  <a:lnTo>
                    <a:pt x="78" y="264"/>
                  </a:lnTo>
                  <a:lnTo>
                    <a:pt x="78" y="259"/>
                  </a:lnTo>
                  <a:lnTo>
                    <a:pt x="83" y="248"/>
                  </a:lnTo>
                  <a:lnTo>
                    <a:pt x="83" y="264"/>
                  </a:lnTo>
                  <a:lnTo>
                    <a:pt x="88" y="269"/>
                  </a:lnTo>
                  <a:lnTo>
                    <a:pt x="88" y="264"/>
                  </a:lnTo>
                  <a:lnTo>
                    <a:pt x="93" y="279"/>
                  </a:lnTo>
                  <a:lnTo>
                    <a:pt x="93" y="290"/>
                  </a:lnTo>
                  <a:lnTo>
                    <a:pt x="93" y="284"/>
                  </a:lnTo>
                  <a:lnTo>
                    <a:pt x="98" y="284"/>
                  </a:lnTo>
                  <a:lnTo>
                    <a:pt x="98" y="264"/>
                  </a:lnTo>
                  <a:lnTo>
                    <a:pt x="104" y="259"/>
                  </a:lnTo>
                  <a:lnTo>
                    <a:pt x="104" y="253"/>
                  </a:lnTo>
                  <a:lnTo>
                    <a:pt x="104" y="259"/>
                  </a:lnTo>
                  <a:lnTo>
                    <a:pt x="109" y="248"/>
                  </a:lnTo>
                  <a:lnTo>
                    <a:pt x="109" y="238"/>
                  </a:lnTo>
                  <a:lnTo>
                    <a:pt x="114" y="222"/>
                  </a:lnTo>
                  <a:lnTo>
                    <a:pt x="114" y="253"/>
                  </a:lnTo>
                  <a:lnTo>
                    <a:pt x="119" y="227"/>
                  </a:lnTo>
                  <a:lnTo>
                    <a:pt x="119" y="186"/>
                  </a:lnTo>
                  <a:lnTo>
                    <a:pt x="124" y="181"/>
                  </a:lnTo>
                  <a:lnTo>
                    <a:pt x="124" y="160"/>
                  </a:lnTo>
                  <a:lnTo>
                    <a:pt x="130" y="150"/>
                  </a:lnTo>
                  <a:lnTo>
                    <a:pt x="130" y="108"/>
                  </a:lnTo>
                  <a:lnTo>
                    <a:pt x="135" y="98"/>
                  </a:lnTo>
                  <a:lnTo>
                    <a:pt x="135" y="113"/>
                  </a:lnTo>
                  <a:lnTo>
                    <a:pt x="140" y="134"/>
                  </a:lnTo>
                  <a:lnTo>
                    <a:pt x="140" y="145"/>
                  </a:lnTo>
                  <a:lnTo>
                    <a:pt x="140" y="124"/>
                  </a:lnTo>
                  <a:lnTo>
                    <a:pt x="140" y="134"/>
                  </a:lnTo>
                  <a:lnTo>
                    <a:pt x="145" y="119"/>
                  </a:lnTo>
                  <a:lnTo>
                    <a:pt x="145" y="113"/>
                  </a:lnTo>
                  <a:lnTo>
                    <a:pt x="150" y="103"/>
                  </a:lnTo>
                  <a:lnTo>
                    <a:pt x="150" y="119"/>
                  </a:lnTo>
                  <a:lnTo>
                    <a:pt x="150" y="98"/>
                  </a:lnTo>
                  <a:lnTo>
                    <a:pt x="156" y="82"/>
                  </a:lnTo>
                  <a:lnTo>
                    <a:pt x="156" y="62"/>
                  </a:lnTo>
                  <a:lnTo>
                    <a:pt x="156" y="72"/>
                  </a:lnTo>
                  <a:lnTo>
                    <a:pt x="161" y="77"/>
                  </a:lnTo>
                  <a:lnTo>
                    <a:pt x="161" y="98"/>
                  </a:lnTo>
                  <a:lnTo>
                    <a:pt x="166" y="98"/>
                  </a:lnTo>
                  <a:lnTo>
                    <a:pt x="166" y="51"/>
                  </a:lnTo>
                  <a:lnTo>
                    <a:pt x="171" y="56"/>
                  </a:lnTo>
                  <a:lnTo>
                    <a:pt x="171" y="62"/>
                  </a:lnTo>
                  <a:lnTo>
                    <a:pt x="171" y="56"/>
                  </a:lnTo>
                  <a:lnTo>
                    <a:pt x="176" y="51"/>
                  </a:lnTo>
                  <a:lnTo>
                    <a:pt x="176" y="62"/>
                  </a:lnTo>
                  <a:lnTo>
                    <a:pt x="181" y="67"/>
                  </a:lnTo>
                  <a:lnTo>
                    <a:pt x="181" y="56"/>
                  </a:lnTo>
                  <a:lnTo>
                    <a:pt x="187" y="31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2" y="62"/>
                  </a:lnTo>
                  <a:lnTo>
                    <a:pt x="197" y="88"/>
                  </a:lnTo>
                  <a:lnTo>
                    <a:pt x="197" y="72"/>
                  </a:lnTo>
                  <a:lnTo>
                    <a:pt x="202" y="67"/>
                  </a:lnTo>
                  <a:lnTo>
                    <a:pt x="202" y="72"/>
                  </a:lnTo>
                  <a:lnTo>
                    <a:pt x="207" y="119"/>
                  </a:lnTo>
                  <a:lnTo>
                    <a:pt x="207" y="98"/>
                  </a:lnTo>
                  <a:lnTo>
                    <a:pt x="213" y="98"/>
                  </a:lnTo>
                  <a:lnTo>
                    <a:pt x="213" y="124"/>
                  </a:lnTo>
                  <a:lnTo>
                    <a:pt x="213" y="119"/>
                  </a:lnTo>
                  <a:lnTo>
                    <a:pt x="218" y="113"/>
                  </a:lnTo>
                  <a:lnTo>
                    <a:pt x="218" y="124"/>
                  </a:lnTo>
                  <a:lnTo>
                    <a:pt x="223" y="139"/>
                  </a:lnTo>
                  <a:lnTo>
                    <a:pt x="223" y="124"/>
                  </a:lnTo>
                  <a:lnTo>
                    <a:pt x="223" y="134"/>
                  </a:lnTo>
                  <a:lnTo>
                    <a:pt x="228" y="139"/>
                  </a:lnTo>
                  <a:lnTo>
                    <a:pt x="228" y="150"/>
                  </a:lnTo>
                  <a:lnTo>
                    <a:pt x="233" y="134"/>
                  </a:lnTo>
                  <a:lnTo>
                    <a:pt x="233" y="155"/>
                  </a:lnTo>
                  <a:lnTo>
                    <a:pt x="233" y="150"/>
                  </a:lnTo>
                  <a:lnTo>
                    <a:pt x="238" y="155"/>
                  </a:lnTo>
                  <a:lnTo>
                    <a:pt x="244" y="145"/>
                  </a:lnTo>
                  <a:lnTo>
                    <a:pt x="244" y="129"/>
                  </a:lnTo>
                  <a:lnTo>
                    <a:pt x="249" y="113"/>
                  </a:lnTo>
                  <a:lnTo>
                    <a:pt x="249" y="119"/>
                  </a:lnTo>
                  <a:lnTo>
                    <a:pt x="249" y="113"/>
                  </a:lnTo>
                  <a:lnTo>
                    <a:pt x="254" y="124"/>
                  </a:lnTo>
                  <a:lnTo>
                    <a:pt x="254" y="129"/>
                  </a:lnTo>
                  <a:lnTo>
                    <a:pt x="254" y="119"/>
                  </a:lnTo>
                  <a:lnTo>
                    <a:pt x="259" y="72"/>
                  </a:lnTo>
                  <a:lnTo>
                    <a:pt x="259" y="41"/>
                  </a:lnTo>
                  <a:lnTo>
                    <a:pt x="259" y="46"/>
                  </a:lnTo>
                  <a:lnTo>
                    <a:pt x="264" y="36"/>
                  </a:lnTo>
                  <a:lnTo>
                    <a:pt x="264" y="31"/>
                  </a:lnTo>
                  <a:lnTo>
                    <a:pt x="270" y="41"/>
                  </a:lnTo>
                  <a:lnTo>
                    <a:pt x="270" y="72"/>
                  </a:lnTo>
                  <a:lnTo>
                    <a:pt x="270" y="62"/>
                  </a:lnTo>
                  <a:lnTo>
                    <a:pt x="275" y="46"/>
                  </a:lnTo>
                  <a:lnTo>
                    <a:pt x="275" y="51"/>
                  </a:lnTo>
                  <a:lnTo>
                    <a:pt x="275" y="46"/>
                  </a:lnTo>
                  <a:lnTo>
                    <a:pt x="280" y="51"/>
                  </a:lnTo>
                  <a:lnTo>
                    <a:pt x="280" y="10"/>
                  </a:lnTo>
                  <a:lnTo>
                    <a:pt x="285" y="0"/>
                  </a:lnTo>
                  <a:lnTo>
                    <a:pt x="290" y="10"/>
                  </a:lnTo>
                  <a:lnTo>
                    <a:pt x="290" y="15"/>
                  </a:lnTo>
                  <a:lnTo>
                    <a:pt x="290" y="1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1661" y="1931"/>
              <a:ext cx="291" cy="254"/>
            </a:xfrm>
            <a:custGeom>
              <a:avLst/>
              <a:gdLst/>
              <a:ahLst/>
              <a:cxnLst>
                <a:cxn ang="0">
                  <a:pos x="5" y="62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1" y="31"/>
                </a:cxn>
                <a:cxn ang="0">
                  <a:pos x="31" y="36"/>
                </a:cxn>
                <a:cxn ang="0">
                  <a:pos x="37" y="16"/>
                </a:cxn>
                <a:cxn ang="0">
                  <a:pos x="42" y="36"/>
                </a:cxn>
                <a:cxn ang="0">
                  <a:pos x="52" y="41"/>
                </a:cxn>
                <a:cxn ang="0">
                  <a:pos x="57" y="109"/>
                </a:cxn>
                <a:cxn ang="0">
                  <a:pos x="68" y="88"/>
                </a:cxn>
                <a:cxn ang="0">
                  <a:pos x="78" y="140"/>
                </a:cxn>
                <a:cxn ang="0">
                  <a:pos x="83" y="197"/>
                </a:cxn>
                <a:cxn ang="0">
                  <a:pos x="94" y="233"/>
                </a:cxn>
                <a:cxn ang="0">
                  <a:pos x="99" y="228"/>
                </a:cxn>
                <a:cxn ang="0">
                  <a:pos x="104" y="254"/>
                </a:cxn>
                <a:cxn ang="0">
                  <a:pos x="109" y="171"/>
                </a:cxn>
                <a:cxn ang="0">
                  <a:pos x="114" y="186"/>
                </a:cxn>
                <a:cxn ang="0">
                  <a:pos x="120" y="207"/>
                </a:cxn>
                <a:cxn ang="0">
                  <a:pos x="130" y="218"/>
                </a:cxn>
                <a:cxn ang="0">
                  <a:pos x="135" y="202"/>
                </a:cxn>
                <a:cxn ang="0">
                  <a:pos x="140" y="212"/>
                </a:cxn>
                <a:cxn ang="0">
                  <a:pos x="145" y="218"/>
                </a:cxn>
                <a:cxn ang="0">
                  <a:pos x="156" y="249"/>
                </a:cxn>
                <a:cxn ang="0">
                  <a:pos x="161" y="218"/>
                </a:cxn>
                <a:cxn ang="0">
                  <a:pos x="166" y="218"/>
                </a:cxn>
                <a:cxn ang="0">
                  <a:pos x="177" y="243"/>
                </a:cxn>
                <a:cxn ang="0">
                  <a:pos x="182" y="228"/>
                </a:cxn>
                <a:cxn ang="0">
                  <a:pos x="192" y="197"/>
                </a:cxn>
                <a:cxn ang="0">
                  <a:pos x="202" y="166"/>
                </a:cxn>
                <a:cxn ang="0">
                  <a:pos x="208" y="161"/>
                </a:cxn>
                <a:cxn ang="0">
                  <a:pos x="213" y="140"/>
                </a:cxn>
                <a:cxn ang="0">
                  <a:pos x="223" y="145"/>
                </a:cxn>
                <a:cxn ang="0">
                  <a:pos x="228" y="93"/>
                </a:cxn>
                <a:cxn ang="0">
                  <a:pos x="234" y="93"/>
                </a:cxn>
                <a:cxn ang="0">
                  <a:pos x="244" y="62"/>
                </a:cxn>
                <a:cxn ang="0">
                  <a:pos x="249" y="52"/>
                </a:cxn>
                <a:cxn ang="0">
                  <a:pos x="254" y="62"/>
                </a:cxn>
                <a:cxn ang="0">
                  <a:pos x="259" y="78"/>
                </a:cxn>
                <a:cxn ang="0">
                  <a:pos x="265" y="93"/>
                </a:cxn>
                <a:cxn ang="0">
                  <a:pos x="270" y="98"/>
                </a:cxn>
                <a:cxn ang="0">
                  <a:pos x="275" y="119"/>
                </a:cxn>
                <a:cxn ang="0">
                  <a:pos x="285" y="98"/>
                </a:cxn>
              </a:cxnLst>
              <a:rect l="0" t="0" r="r" b="b"/>
              <a:pathLst>
                <a:path w="291" h="254">
                  <a:moveTo>
                    <a:pt x="0" y="26"/>
                  </a:moveTo>
                  <a:lnTo>
                    <a:pt x="5" y="52"/>
                  </a:lnTo>
                  <a:lnTo>
                    <a:pt x="5" y="62"/>
                  </a:lnTo>
                  <a:lnTo>
                    <a:pt x="5" y="26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1" y="31"/>
                  </a:lnTo>
                  <a:lnTo>
                    <a:pt x="26" y="21"/>
                  </a:lnTo>
                  <a:lnTo>
                    <a:pt x="26" y="41"/>
                  </a:lnTo>
                  <a:lnTo>
                    <a:pt x="31" y="36"/>
                  </a:lnTo>
                  <a:lnTo>
                    <a:pt x="31" y="41"/>
                  </a:lnTo>
                  <a:lnTo>
                    <a:pt x="31" y="21"/>
                  </a:lnTo>
                  <a:lnTo>
                    <a:pt x="37" y="16"/>
                  </a:lnTo>
                  <a:lnTo>
                    <a:pt x="42" y="10"/>
                  </a:lnTo>
                  <a:lnTo>
                    <a:pt x="42" y="41"/>
                  </a:lnTo>
                  <a:lnTo>
                    <a:pt x="42" y="36"/>
                  </a:lnTo>
                  <a:lnTo>
                    <a:pt x="47" y="41"/>
                  </a:lnTo>
                  <a:lnTo>
                    <a:pt x="47" y="36"/>
                  </a:lnTo>
                  <a:lnTo>
                    <a:pt x="52" y="41"/>
                  </a:lnTo>
                  <a:lnTo>
                    <a:pt x="52" y="47"/>
                  </a:lnTo>
                  <a:lnTo>
                    <a:pt x="57" y="67"/>
                  </a:lnTo>
                  <a:lnTo>
                    <a:pt x="57" y="109"/>
                  </a:lnTo>
                  <a:lnTo>
                    <a:pt x="62" y="114"/>
                  </a:lnTo>
                  <a:lnTo>
                    <a:pt x="62" y="88"/>
                  </a:lnTo>
                  <a:lnTo>
                    <a:pt x="68" y="88"/>
                  </a:lnTo>
                  <a:lnTo>
                    <a:pt x="73" y="124"/>
                  </a:lnTo>
                  <a:lnTo>
                    <a:pt x="78" y="124"/>
                  </a:lnTo>
                  <a:lnTo>
                    <a:pt x="78" y="140"/>
                  </a:lnTo>
                  <a:lnTo>
                    <a:pt x="83" y="155"/>
                  </a:lnTo>
                  <a:lnTo>
                    <a:pt x="83" y="212"/>
                  </a:lnTo>
                  <a:lnTo>
                    <a:pt x="83" y="197"/>
                  </a:lnTo>
                  <a:lnTo>
                    <a:pt x="88" y="212"/>
                  </a:lnTo>
                  <a:lnTo>
                    <a:pt x="88" y="218"/>
                  </a:lnTo>
                  <a:lnTo>
                    <a:pt x="94" y="233"/>
                  </a:lnTo>
                  <a:lnTo>
                    <a:pt x="94" y="197"/>
                  </a:lnTo>
                  <a:lnTo>
                    <a:pt x="99" y="218"/>
                  </a:lnTo>
                  <a:lnTo>
                    <a:pt x="99" y="228"/>
                  </a:lnTo>
                  <a:lnTo>
                    <a:pt x="99" y="223"/>
                  </a:lnTo>
                  <a:lnTo>
                    <a:pt x="104" y="228"/>
                  </a:lnTo>
                  <a:lnTo>
                    <a:pt x="104" y="254"/>
                  </a:lnTo>
                  <a:lnTo>
                    <a:pt x="104" y="249"/>
                  </a:lnTo>
                  <a:lnTo>
                    <a:pt x="109" y="223"/>
                  </a:lnTo>
                  <a:lnTo>
                    <a:pt x="109" y="171"/>
                  </a:lnTo>
                  <a:lnTo>
                    <a:pt x="114" y="186"/>
                  </a:lnTo>
                  <a:lnTo>
                    <a:pt x="114" y="202"/>
                  </a:lnTo>
                  <a:lnTo>
                    <a:pt x="114" y="186"/>
                  </a:lnTo>
                  <a:lnTo>
                    <a:pt x="120" y="192"/>
                  </a:lnTo>
                  <a:lnTo>
                    <a:pt x="120" y="207"/>
                  </a:lnTo>
                  <a:lnTo>
                    <a:pt x="120" y="207"/>
                  </a:lnTo>
                  <a:lnTo>
                    <a:pt x="125" y="202"/>
                  </a:lnTo>
                  <a:lnTo>
                    <a:pt x="125" y="223"/>
                  </a:lnTo>
                  <a:lnTo>
                    <a:pt x="130" y="218"/>
                  </a:lnTo>
                  <a:lnTo>
                    <a:pt x="130" y="233"/>
                  </a:lnTo>
                  <a:lnTo>
                    <a:pt x="130" y="212"/>
                  </a:lnTo>
                  <a:lnTo>
                    <a:pt x="135" y="202"/>
                  </a:lnTo>
                  <a:lnTo>
                    <a:pt x="135" y="228"/>
                  </a:lnTo>
                  <a:lnTo>
                    <a:pt x="140" y="218"/>
                  </a:lnTo>
                  <a:lnTo>
                    <a:pt x="140" y="212"/>
                  </a:lnTo>
                  <a:lnTo>
                    <a:pt x="140" y="243"/>
                  </a:lnTo>
                  <a:lnTo>
                    <a:pt x="145" y="238"/>
                  </a:lnTo>
                  <a:lnTo>
                    <a:pt x="145" y="218"/>
                  </a:lnTo>
                  <a:lnTo>
                    <a:pt x="145" y="228"/>
                  </a:lnTo>
                  <a:lnTo>
                    <a:pt x="151" y="233"/>
                  </a:lnTo>
                  <a:lnTo>
                    <a:pt x="156" y="249"/>
                  </a:lnTo>
                  <a:lnTo>
                    <a:pt x="156" y="212"/>
                  </a:lnTo>
                  <a:lnTo>
                    <a:pt x="161" y="207"/>
                  </a:lnTo>
                  <a:lnTo>
                    <a:pt x="161" y="218"/>
                  </a:lnTo>
                  <a:lnTo>
                    <a:pt x="166" y="223"/>
                  </a:lnTo>
                  <a:lnTo>
                    <a:pt x="166" y="243"/>
                  </a:lnTo>
                  <a:lnTo>
                    <a:pt x="166" y="218"/>
                  </a:lnTo>
                  <a:lnTo>
                    <a:pt x="171" y="243"/>
                  </a:lnTo>
                  <a:lnTo>
                    <a:pt x="171" y="233"/>
                  </a:lnTo>
                  <a:lnTo>
                    <a:pt x="177" y="243"/>
                  </a:lnTo>
                  <a:lnTo>
                    <a:pt x="177" y="254"/>
                  </a:lnTo>
                  <a:lnTo>
                    <a:pt x="182" y="238"/>
                  </a:lnTo>
                  <a:lnTo>
                    <a:pt x="182" y="228"/>
                  </a:lnTo>
                  <a:lnTo>
                    <a:pt x="187" y="218"/>
                  </a:lnTo>
                  <a:lnTo>
                    <a:pt x="192" y="223"/>
                  </a:lnTo>
                  <a:lnTo>
                    <a:pt x="192" y="197"/>
                  </a:lnTo>
                  <a:lnTo>
                    <a:pt x="197" y="181"/>
                  </a:lnTo>
                  <a:lnTo>
                    <a:pt x="197" y="155"/>
                  </a:lnTo>
                  <a:lnTo>
                    <a:pt x="202" y="166"/>
                  </a:lnTo>
                  <a:lnTo>
                    <a:pt x="202" y="150"/>
                  </a:lnTo>
                  <a:lnTo>
                    <a:pt x="208" y="150"/>
                  </a:lnTo>
                  <a:lnTo>
                    <a:pt x="208" y="161"/>
                  </a:lnTo>
                  <a:lnTo>
                    <a:pt x="213" y="150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8" y="145"/>
                  </a:lnTo>
                  <a:lnTo>
                    <a:pt x="218" y="129"/>
                  </a:lnTo>
                  <a:lnTo>
                    <a:pt x="223" y="145"/>
                  </a:lnTo>
                  <a:lnTo>
                    <a:pt x="223" y="119"/>
                  </a:lnTo>
                  <a:lnTo>
                    <a:pt x="228" y="114"/>
                  </a:lnTo>
                  <a:lnTo>
                    <a:pt x="228" y="93"/>
                  </a:lnTo>
                  <a:lnTo>
                    <a:pt x="228" y="98"/>
                  </a:lnTo>
                  <a:lnTo>
                    <a:pt x="234" y="83"/>
                  </a:lnTo>
                  <a:lnTo>
                    <a:pt x="234" y="93"/>
                  </a:lnTo>
                  <a:lnTo>
                    <a:pt x="239" y="83"/>
                  </a:lnTo>
                  <a:lnTo>
                    <a:pt x="239" y="67"/>
                  </a:lnTo>
                  <a:lnTo>
                    <a:pt x="244" y="62"/>
                  </a:lnTo>
                  <a:lnTo>
                    <a:pt x="244" y="67"/>
                  </a:lnTo>
                  <a:lnTo>
                    <a:pt x="244" y="57"/>
                  </a:lnTo>
                  <a:lnTo>
                    <a:pt x="249" y="52"/>
                  </a:lnTo>
                  <a:lnTo>
                    <a:pt x="249" y="31"/>
                  </a:lnTo>
                  <a:lnTo>
                    <a:pt x="254" y="36"/>
                  </a:lnTo>
                  <a:lnTo>
                    <a:pt x="254" y="62"/>
                  </a:lnTo>
                  <a:lnTo>
                    <a:pt x="254" y="52"/>
                  </a:lnTo>
                  <a:lnTo>
                    <a:pt x="259" y="52"/>
                  </a:lnTo>
                  <a:lnTo>
                    <a:pt x="259" y="78"/>
                  </a:lnTo>
                  <a:lnTo>
                    <a:pt x="259" y="72"/>
                  </a:lnTo>
                  <a:lnTo>
                    <a:pt x="265" y="78"/>
                  </a:lnTo>
                  <a:lnTo>
                    <a:pt x="265" y="93"/>
                  </a:lnTo>
                  <a:lnTo>
                    <a:pt x="265" y="83"/>
                  </a:lnTo>
                  <a:lnTo>
                    <a:pt x="270" y="104"/>
                  </a:lnTo>
                  <a:lnTo>
                    <a:pt x="270" y="98"/>
                  </a:lnTo>
                  <a:lnTo>
                    <a:pt x="270" y="109"/>
                  </a:lnTo>
                  <a:lnTo>
                    <a:pt x="275" y="109"/>
                  </a:lnTo>
                  <a:lnTo>
                    <a:pt x="275" y="119"/>
                  </a:lnTo>
                  <a:lnTo>
                    <a:pt x="280" y="98"/>
                  </a:lnTo>
                  <a:lnTo>
                    <a:pt x="280" y="83"/>
                  </a:lnTo>
                  <a:lnTo>
                    <a:pt x="285" y="98"/>
                  </a:lnTo>
                  <a:lnTo>
                    <a:pt x="285" y="145"/>
                  </a:lnTo>
                  <a:lnTo>
                    <a:pt x="291" y="15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1952" y="2055"/>
              <a:ext cx="295" cy="29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0" y="16"/>
                </a:cxn>
                <a:cxn ang="0">
                  <a:pos x="20" y="31"/>
                </a:cxn>
                <a:cxn ang="0">
                  <a:pos x="26" y="57"/>
                </a:cxn>
                <a:cxn ang="0">
                  <a:pos x="31" y="31"/>
                </a:cxn>
                <a:cxn ang="0">
                  <a:pos x="41" y="11"/>
                </a:cxn>
                <a:cxn ang="0">
                  <a:pos x="46" y="42"/>
                </a:cxn>
                <a:cxn ang="0">
                  <a:pos x="57" y="68"/>
                </a:cxn>
                <a:cxn ang="0">
                  <a:pos x="62" y="62"/>
                </a:cxn>
                <a:cxn ang="0">
                  <a:pos x="72" y="68"/>
                </a:cxn>
                <a:cxn ang="0">
                  <a:pos x="83" y="109"/>
                </a:cxn>
                <a:cxn ang="0">
                  <a:pos x="88" y="94"/>
                </a:cxn>
                <a:cxn ang="0">
                  <a:pos x="98" y="73"/>
                </a:cxn>
                <a:cxn ang="0">
                  <a:pos x="103" y="78"/>
                </a:cxn>
                <a:cxn ang="0">
                  <a:pos x="114" y="109"/>
                </a:cxn>
                <a:cxn ang="0">
                  <a:pos x="119" y="125"/>
                </a:cxn>
                <a:cxn ang="0">
                  <a:pos x="124" y="130"/>
                </a:cxn>
                <a:cxn ang="0">
                  <a:pos x="134" y="182"/>
                </a:cxn>
                <a:cxn ang="0">
                  <a:pos x="140" y="213"/>
                </a:cxn>
                <a:cxn ang="0">
                  <a:pos x="145" y="228"/>
                </a:cxn>
                <a:cxn ang="0">
                  <a:pos x="155" y="218"/>
                </a:cxn>
                <a:cxn ang="0">
                  <a:pos x="160" y="290"/>
                </a:cxn>
                <a:cxn ang="0">
                  <a:pos x="171" y="249"/>
                </a:cxn>
                <a:cxn ang="0">
                  <a:pos x="171" y="233"/>
                </a:cxn>
                <a:cxn ang="0">
                  <a:pos x="181" y="223"/>
                </a:cxn>
                <a:cxn ang="0">
                  <a:pos x="186" y="156"/>
                </a:cxn>
                <a:cxn ang="0">
                  <a:pos x="191" y="182"/>
                </a:cxn>
                <a:cxn ang="0">
                  <a:pos x="197" y="176"/>
                </a:cxn>
                <a:cxn ang="0">
                  <a:pos x="202" y="151"/>
                </a:cxn>
                <a:cxn ang="0">
                  <a:pos x="207" y="125"/>
                </a:cxn>
                <a:cxn ang="0">
                  <a:pos x="212" y="182"/>
                </a:cxn>
                <a:cxn ang="0">
                  <a:pos x="222" y="213"/>
                </a:cxn>
                <a:cxn ang="0">
                  <a:pos x="228" y="249"/>
                </a:cxn>
                <a:cxn ang="0">
                  <a:pos x="233" y="233"/>
                </a:cxn>
                <a:cxn ang="0">
                  <a:pos x="243" y="228"/>
                </a:cxn>
                <a:cxn ang="0">
                  <a:pos x="248" y="259"/>
                </a:cxn>
                <a:cxn ang="0">
                  <a:pos x="254" y="249"/>
                </a:cxn>
                <a:cxn ang="0">
                  <a:pos x="264" y="218"/>
                </a:cxn>
                <a:cxn ang="0">
                  <a:pos x="269" y="176"/>
                </a:cxn>
                <a:cxn ang="0">
                  <a:pos x="274" y="192"/>
                </a:cxn>
                <a:cxn ang="0">
                  <a:pos x="285" y="249"/>
                </a:cxn>
                <a:cxn ang="0">
                  <a:pos x="290" y="223"/>
                </a:cxn>
              </a:cxnLst>
              <a:rect l="0" t="0" r="r" b="b"/>
              <a:pathLst>
                <a:path w="295" h="290">
                  <a:moveTo>
                    <a:pt x="0" y="26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31"/>
                  </a:lnTo>
                  <a:lnTo>
                    <a:pt x="10" y="3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26"/>
                  </a:lnTo>
                  <a:lnTo>
                    <a:pt x="20" y="31"/>
                  </a:lnTo>
                  <a:lnTo>
                    <a:pt x="20" y="37"/>
                  </a:lnTo>
                  <a:lnTo>
                    <a:pt x="26" y="47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1" y="37"/>
                  </a:lnTo>
                  <a:lnTo>
                    <a:pt x="31" y="31"/>
                  </a:lnTo>
                  <a:lnTo>
                    <a:pt x="31" y="37"/>
                  </a:lnTo>
                  <a:lnTo>
                    <a:pt x="36" y="21"/>
                  </a:lnTo>
                  <a:lnTo>
                    <a:pt x="41" y="11"/>
                  </a:lnTo>
                  <a:lnTo>
                    <a:pt x="41" y="37"/>
                  </a:lnTo>
                  <a:lnTo>
                    <a:pt x="46" y="21"/>
                  </a:lnTo>
                  <a:lnTo>
                    <a:pt x="46" y="42"/>
                  </a:lnTo>
                  <a:lnTo>
                    <a:pt x="51" y="42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2" y="73"/>
                  </a:lnTo>
                  <a:lnTo>
                    <a:pt x="62" y="78"/>
                  </a:lnTo>
                  <a:lnTo>
                    <a:pt x="62" y="62"/>
                  </a:lnTo>
                  <a:lnTo>
                    <a:pt x="67" y="68"/>
                  </a:lnTo>
                  <a:lnTo>
                    <a:pt x="67" y="83"/>
                  </a:lnTo>
                  <a:lnTo>
                    <a:pt x="72" y="68"/>
                  </a:lnTo>
                  <a:lnTo>
                    <a:pt x="77" y="68"/>
                  </a:lnTo>
                  <a:lnTo>
                    <a:pt x="77" y="104"/>
                  </a:lnTo>
                  <a:lnTo>
                    <a:pt x="83" y="109"/>
                  </a:lnTo>
                  <a:lnTo>
                    <a:pt x="83" y="104"/>
                  </a:lnTo>
                  <a:lnTo>
                    <a:pt x="88" y="83"/>
                  </a:lnTo>
                  <a:lnTo>
                    <a:pt x="88" y="94"/>
                  </a:lnTo>
                  <a:lnTo>
                    <a:pt x="93" y="99"/>
                  </a:lnTo>
                  <a:lnTo>
                    <a:pt x="98" y="94"/>
                  </a:lnTo>
                  <a:lnTo>
                    <a:pt x="98" y="73"/>
                  </a:lnTo>
                  <a:lnTo>
                    <a:pt x="103" y="83"/>
                  </a:lnTo>
                  <a:lnTo>
                    <a:pt x="103" y="73"/>
                  </a:lnTo>
                  <a:lnTo>
                    <a:pt x="103" y="78"/>
                  </a:lnTo>
                  <a:lnTo>
                    <a:pt x="108" y="88"/>
                  </a:lnTo>
                  <a:lnTo>
                    <a:pt x="108" y="104"/>
                  </a:lnTo>
                  <a:lnTo>
                    <a:pt x="114" y="109"/>
                  </a:lnTo>
                  <a:lnTo>
                    <a:pt x="119" y="125"/>
                  </a:lnTo>
                  <a:lnTo>
                    <a:pt x="119" y="119"/>
                  </a:lnTo>
                  <a:lnTo>
                    <a:pt x="119" y="125"/>
                  </a:lnTo>
                  <a:lnTo>
                    <a:pt x="124" y="135"/>
                  </a:lnTo>
                  <a:lnTo>
                    <a:pt x="124" y="125"/>
                  </a:lnTo>
                  <a:lnTo>
                    <a:pt x="124" y="130"/>
                  </a:lnTo>
                  <a:lnTo>
                    <a:pt x="129" y="156"/>
                  </a:lnTo>
                  <a:lnTo>
                    <a:pt x="129" y="187"/>
                  </a:lnTo>
                  <a:lnTo>
                    <a:pt x="134" y="182"/>
                  </a:lnTo>
                  <a:lnTo>
                    <a:pt x="134" y="239"/>
                  </a:lnTo>
                  <a:lnTo>
                    <a:pt x="140" y="233"/>
                  </a:lnTo>
                  <a:lnTo>
                    <a:pt x="140" y="213"/>
                  </a:lnTo>
                  <a:lnTo>
                    <a:pt x="145" y="213"/>
                  </a:lnTo>
                  <a:lnTo>
                    <a:pt x="145" y="244"/>
                  </a:lnTo>
                  <a:lnTo>
                    <a:pt x="145" y="228"/>
                  </a:lnTo>
                  <a:lnTo>
                    <a:pt x="150" y="208"/>
                  </a:lnTo>
                  <a:lnTo>
                    <a:pt x="150" y="233"/>
                  </a:lnTo>
                  <a:lnTo>
                    <a:pt x="155" y="218"/>
                  </a:lnTo>
                  <a:lnTo>
                    <a:pt x="155" y="280"/>
                  </a:lnTo>
                  <a:lnTo>
                    <a:pt x="160" y="285"/>
                  </a:lnTo>
                  <a:lnTo>
                    <a:pt x="160" y="290"/>
                  </a:lnTo>
                  <a:lnTo>
                    <a:pt x="160" y="270"/>
                  </a:lnTo>
                  <a:lnTo>
                    <a:pt x="165" y="254"/>
                  </a:lnTo>
                  <a:lnTo>
                    <a:pt x="171" y="249"/>
                  </a:lnTo>
                  <a:lnTo>
                    <a:pt x="171" y="259"/>
                  </a:lnTo>
                  <a:lnTo>
                    <a:pt x="171" y="233"/>
                  </a:lnTo>
                  <a:lnTo>
                    <a:pt x="171" y="233"/>
                  </a:lnTo>
                  <a:lnTo>
                    <a:pt x="176" y="249"/>
                  </a:lnTo>
                  <a:lnTo>
                    <a:pt x="176" y="254"/>
                  </a:lnTo>
                  <a:lnTo>
                    <a:pt x="181" y="223"/>
                  </a:lnTo>
                  <a:lnTo>
                    <a:pt x="181" y="176"/>
                  </a:lnTo>
                  <a:lnTo>
                    <a:pt x="186" y="171"/>
                  </a:lnTo>
                  <a:lnTo>
                    <a:pt x="186" y="156"/>
                  </a:lnTo>
                  <a:lnTo>
                    <a:pt x="186" y="171"/>
                  </a:lnTo>
                  <a:lnTo>
                    <a:pt x="191" y="187"/>
                  </a:lnTo>
                  <a:lnTo>
                    <a:pt x="191" y="182"/>
                  </a:lnTo>
                  <a:lnTo>
                    <a:pt x="191" y="187"/>
                  </a:lnTo>
                  <a:lnTo>
                    <a:pt x="197" y="171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202" y="182"/>
                  </a:lnTo>
                  <a:lnTo>
                    <a:pt x="202" y="151"/>
                  </a:lnTo>
                  <a:lnTo>
                    <a:pt x="207" y="135"/>
                  </a:lnTo>
                  <a:lnTo>
                    <a:pt x="207" y="151"/>
                  </a:lnTo>
                  <a:lnTo>
                    <a:pt x="207" y="125"/>
                  </a:lnTo>
                  <a:lnTo>
                    <a:pt x="207" y="140"/>
                  </a:lnTo>
                  <a:lnTo>
                    <a:pt x="212" y="130"/>
                  </a:lnTo>
                  <a:lnTo>
                    <a:pt x="212" y="182"/>
                  </a:lnTo>
                  <a:lnTo>
                    <a:pt x="217" y="192"/>
                  </a:lnTo>
                  <a:lnTo>
                    <a:pt x="217" y="171"/>
                  </a:lnTo>
                  <a:lnTo>
                    <a:pt x="222" y="213"/>
                  </a:lnTo>
                  <a:lnTo>
                    <a:pt x="222" y="223"/>
                  </a:lnTo>
                  <a:lnTo>
                    <a:pt x="228" y="223"/>
                  </a:lnTo>
                  <a:lnTo>
                    <a:pt x="228" y="249"/>
                  </a:lnTo>
                  <a:lnTo>
                    <a:pt x="228" y="223"/>
                  </a:lnTo>
                  <a:lnTo>
                    <a:pt x="233" y="218"/>
                  </a:lnTo>
                  <a:lnTo>
                    <a:pt x="233" y="233"/>
                  </a:lnTo>
                  <a:lnTo>
                    <a:pt x="238" y="233"/>
                  </a:lnTo>
                  <a:lnTo>
                    <a:pt x="238" y="218"/>
                  </a:lnTo>
                  <a:lnTo>
                    <a:pt x="243" y="228"/>
                  </a:lnTo>
                  <a:lnTo>
                    <a:pt x="243" y="270"/>
                  </a:lnTo>
                  <a:lnTo>
                    <a:pt x="248" y="249"/>
                  </a:lnTo>
                  <a:lnTo>
                    <a:pt x="248" y="259"/>
                  </a:lnTo>
                  <a:lnTo>
                    <a:pt x="248" y="254"/>
                  </a:lnTo>
                  <a:lnTo>
                    <a:pt x="254" y="259"/>
                  </a:lnTo>
                  <a:lnTo>
                    <a:pt x="254" y="249"/>
                  </a:lnTo>
                  <a:lnTo>
                    <a:pt x="259" y="265"/>
                  </a:lnTo>
                  <a:lnTo>
                    <a:pt x="259" y="228"/>
                  </a:lnTo>
                  <a:lnTo>
                    <a:pt x="264" y="218"/>
                  </a:lnTo>
                  <a:lnTo>
                    <a:pt x="264" y="228"/>
                  </a:lnTo>
                  <a:lnTo>
                    <a:pt x="264" y="187"/>
                  </a:lnTo>
                  <a:lnTo>
                    <a:pt x="269" y="176"/>
                  </a:lnTo>
                  <a:lnTo>
                    <a:pt x="269" y="192"/>
                  </a:lnTo>
                  <a:lnTo>
                    <a:pt x="274" y="182"/>
                  </a:lnTo>
                  <a:lnTo>
                    <a:pt x="274" y="192"/>
                  </a:lnTo>
                  <a:lnTo>
                    <a:pt x="280" y="187"/>
                  </a:lnTo>
                  <a:lnTo>
                    <a:pt x="280" y="223"/>
                  </a:lnTo>
                  <a:lnTo>
                    <a:pt x="285" y="249"/>
                  </a:lnTo>
                  <a:lnTo>
                    <a:pt x="285" y="259"/>
                  </a:lnTo>
                  <a:lnTo>
                    <a:pt x="285" y="239"/>
                  </a:lnTo>
                  <a:lnTo>
                    <a:pt x="290" y="223"/>
                  </a:lnTo>
                  <a:lnTo>
                    <a:pt x="290" y="202"/>
                  </a:lnTo>
                  <a:lnTo>
                    <a:pt x="295" y="213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2247" y="1957"/>
              <a:ext cx="301" cy="342"/>
            </a:xfrm>
            <a:custGeom>
              <a:avLst/>
              <a:gdLst/>
              <a:ahLst/>
              <a:cxnLst>
                <a:cxn ang="0">
                  <a:pos x="5" y="285"/>
                </a:cxn>
                <a:cxn ang="0">
                  <a:pos x="10" y="316"/>
                </a:cxn>
                <a:cxn ang="0">
                  <a:pos x="16" y="311"/>
                </a:cxn>
                <a:cxn ang="0">
                  <a:pos x="26" y="311"/>
                </a:cxn>
                <a:cxn ang="0">
                  <a:pos x="31" y="331"/>
                </a:cxn>
                <a:cxn ang="0">
                  <a:pos x="36" y="337"/>
                </a:cxn>
                <a:cxn ang="0">
                  <a:pos x="52" y="321"/>
                </a:cxn>
                <a:cxn ang="0">
                  <a:pos x="57" y="295"/>
                </a:cxn>
                <a:cxn ang="0">
                  <a:pos x="62" y="295"/>
                </a:cxn>
                <a:cxn ang="0">
                  <a:pos x="73" y="285"/>
                </a:cxn>
                <a:cxn ang="0">
                  <a:pos x="83" y="233"/>
                </a:cxn>
                <a:cxn ang="0">
                  <a:pos x="88" y="243"/>
                </a:cxn>
                <a:cxn ang="0">
                  <a:pos x="99" y="243"/>
                </a:cxn>
                <a:cxn ang="0">
                  <a:pos x="104" y="207"/>
                </a:cxn>
                <a:cxn ang="0">
                  <a:pos x="109" y="186"/>
                </a:cxn>
                <a:cxn ang="0">
                  <a:pos x="114" y="197"/>
                </a:cxn>
                <a:cxn ang="0">
                  <a:pos x="119" y="197"/>
                </a:cxn>
                <a:cxn ang="0">
                  <a:pos x="130" y="181"/>
                </a:cxn>
                <a:cxn ang="0">
                  <a:pos x="135" y="243"/>
                </a:cxn>
                <a:cxn ang="0">
                  <a:pos x="140" y="254"/>
                </a:cxn>
                <a:cxn ang="0">
                  <a:pos x="150" y="285"/>
                </a:cxn>
                <a:cxn ang="0">
                  <a:pos x="156" y="306"/>
                </a:cxn>
                <a:cxn ang="0">
                  <a:pos x="161" y="269"/>
                </a:cxn>
                <a:cxn ang="0">
                  <a:pos x="166" y="264"/>
                </a:cxn>
                <a:cxn ang="0">
                  <a:pos x="171" y="259"/>
                </a:cxn>
                <a:cxn ang="0">
                  <a:pos x="176" y="249"/>
                </a:cxn>
                <a:cxn ang="0">
                  <a:pos x="187" y="259"/>
                </a:cxn>
                <a:cxn ang="0">
                  <a:pos x="192" y="259"/>
                </a:cxn>
                <a:cxn ang="0">
                  <a:pos x="202" y="254"/>
                </a:cxn>
                <a:cxn ang="0">
                  <a:pos x="207" y="207"/>
                </a:cxn>
                <a:cxn ang="0">
                  <a:pos x="228" y="202"/>
                </a:cxn>
                <a:cxn ang="0">
                  <a:pos x="233" y="207"/>
                </a:cxn>
                <a:cxn ang="0">
                  <a:pos x="239" y="202"/>
                </a:cxn>
                <a:cxn ang="0">
                  <a:pos x="244" y="181"/>
                </a:cxn>
                <a:cxn ang="0">
                  <a:pos x="254" y="160"/>
                </a:cxn>
                <a:cxn ang="0">
                  <a:pos x="259" y="140"/>
                </a:cxn>
                <a:cxn ang="0">
                  <a:pos x="264" y="103"/>
                </a:cxn>
                <a:cxn ang="0">
                  <a:pos x="275" y="83"/>
                </a:cxn>
                <a:cxn ang="0">
                  <a:pos x="275" y="78"/>
                </a:cxn>
                <a:cxn ang="0">
                  <a:pos x="285" y="72"/>
                </a:cxn>
                <a:cxn ang="0">
                  <a:pos x="296" y="15"/>
                </a:cxn>
                <a:cxn ang="0">
                  <a:pos x="301" y="5"/>
                </a:cxn>
              </a:cxnLst>
              <a:rect l="0" t="0" r="r" b="b"/>
              <a:pathLst>
                <a:path w="301" h="342">
                  <a:moveTo>
                    <a:pt x="0" y="311"/>
                  </a:moveTo>
                  <a:lnTo>
                    <a:pt x="0" y="290"/>
                  </a:lnTo>
                  <a:lnTo>
                    <a:pt x="5" y="285"/>
                  </a:lnTo>
                  <a:lnTo>
                    <a:pt x="5" y="326"/>
                  </a:lnTo>
                  <a:lnTo>
                    <a:pt x="5" y="321"/>
                  </a:lnTo>
                  <a:lnTo>
                    <a:pt x="10" y="316"/>
                  </a:lnTo>
                  <a:lnTo>
                    <a:pt x="10" y="331"/>
                  </a:lnTo>
                  <a:lnTo>
                    <a:pt x="16" y="326"/>
                  </a:lnTo>
                  <a:lnTo>
                    <a:pt x="16" y="311"/>
                  </a:lnTo>
                  <a:lnTo>
                    <a:pt x="21" y="311"/>
                  </a:lnTo>
                  <a:lnTo>
                    <a:pt x="21" y="321"/>
                  </a:lnTo>
                  <a:lnTo>
                    <a:pt x="26" y="311"/>
                  </a:lnTo>
                  <a:lnTo>
                    <a:pt x="26" y="326"/>
                  </a:lnTo>
                  <a:lnTo>
                    <a:pt x="31" y="342"/>
                  </a:lnTo>
                  <a:lnTo>
                    <a:pt x="31" y="331"/>
                  </a:lnTo>
                  <a:lnTo>
                    <a:pt x="31" y="337"/>
                  </a:lnTo>
                  <a:lnTo>
                    <a:pt x="36" y="342"/>
                  </a:lnTo>
                  <a:lnTo>
                    <a:pt x="36" y="337"/>
                  </a:lnTo>
                  <a:lnTo>
                    <a:pt x="42" y="331"/>
                  </a:lnTo>
                  <a:lnTo>
                    <a:pt x="42" y="337"/>
                  </a:lnTo>
                  <a:lnTo>
                    <a:pt x="52" y="321"/>
                  </a:lnTo>
                  <a:lnTo>
                    <a:pt x="52" y="295"/>
                  </a:lnTo>
                  <a:lnTo>
                    <a:pt x="52" y="300"/>
                  </a:lnTo>
                  <a:lnTo>
                    <a:pt x="57" y="295"/>
                  </a:lnTo>
                  <a:lnTo>
                    <a:pt x="57" y="290"/>
                  </a:lnTo>
                  <a:lnTo>
                    <a:pt x="57" y="295"/>
                  </a:lnTo>
                  <a:lnTo>
                    <a:pt x="62" y="295"/>
                  </a:lnTo>
                  <a:lnTo>
                    <a:pt x="62" y="274"/>
                  </a:lnTo>
                  <a:lnTo>
                    <a:pt x="67" y="269"/>
                  </a:lnTo>
                  <a:lnTo>
                    <a:pt x="73" y="285"/>
                  </a:lnTo>
                  <a:lnTo>
                    <a:pt x="78" y="290"/>
                  </a:lnTo>
                  <a:lnTo>
                    <a:pt x="78" y="238"/>
                  </a:lnTo>
                  <a:lnTo>
                    <a:pt x="83" y="233"/>
                  </a:lnTo>
                  <a:lnTo>
                    <a:pt x="83" y="238"/>
                  </a:lnTo>
                  <a:lnTo>
                    <a:pt x="88" y="223"/>
                  </a:lnTo>
                  <a:lnTo>
                    <a:pt x="88" y="243"/>
                  </a:lnTo>
                  <a:lnTo>
                    <a:pt x="93" y="249"/>
                  </a:lnTo>
                  <a:lnTo>
                    <a:pt x="93" y="254"/>
                  </a:lnTo>
                  <a:lnTo>
                    <a:pt x="99" y="243"/>
                  </a:lnTo>
                  <a:lnTo>
                    <a:pt x="99" y="233"/>
                  </a:lnTo>
                  <a:lnTo>
                    <a:pt x="104" y="212"/>
                  </a:lnTo>
                  <a:lnTo>
                    <a:pt x="104" y="207"/>
                  </a:lnTo>
                  <a:lnTo>
                    <a:pt x="104" y="212"/>
                  </a:lnTo>
                  <a:lnTo>
                    <a:pt x="109" y="207"/>
                  </a:lnTo>
                  <a:lnTo>
                    <a:pt x="109" y="186"/>
                  </a:lnTo>
                  <a:lnTo>
                    <a:pt x="114" y="192"/>
                  </a:lnTo>
                  <a:lnTo>
                    <a:pt x="114" y="202"/>
                  </a:lnTo>
                  <a:lnTo>
                    <a:pt x="114" y="197"/>
                  </a:lnTo>
                  <a:lnTo>
                    <a:pt x="119" y="192"/>
                  </a:lnTo>
                  <a:lnTo>
                    <a:pt x="119" y="202"/>
                  </a:lnTo>
                  <a:lnTo>
                    <a:pt x="119" y="197"/>
                  </a:lnTo>
                  <a:lnTo>
                    <a:pt x="124" y="197"/>
                  </a:lnTo>
                  <a:lnTo>
                    <a:pt x="124" y="176"/>
                  </a:lnTo>
                  <a:lnTo>
                    <a:pt x="130" y="181"/>
                  </a:lnTo>
                  <a:lnTo>
                    <a:pt x="130" y="197"/>
                  </a:lnTo>
                  <a:lnTo>
                    <a:pt x="135" y="202"/>
                  </a:lnTo>
                  <a:lnTo>
                    <a:pt x="135" y="243"/>
                  </a:lnTo>
                  <a:lnTo>
                    <a:pt x="140" y="259"/>
                  </a:lnTo>
                  <a:lnTo>
                    <a:pt x="140" y="243"/>
                  </a:lnTo>
                  <a:lnTo>
                    <a:pt x="140" y="254"/>
                  </a:lnTo>
                  <a:lnTo>
                    <a:pt x="145" y="249"/>
                  </a:lnTo>
                  <a:lnTo>
                    <a:pt x="145" y="295"/>
                  </a:lnTo>
                  <a:lnTo>
                    <a:pt x="150" y="285"/>
                  </a:lnTo>
                  <a:lnTo>
                    <a:pt x="150" y="274"/>
                  </a:lnTo>
                  <a:lnTo>
                    <a:pt x="156" y="285"/>
                  </a:lnTo>
                  <a:lnTo>
                    <a:pt x="156" y="306"/>
                  </a:lnTo>
                  <a:lnTo>
                    <a:pt x="156" y="295"/>
                  </a:lnTo>
                  <a:lnTo>
                    <a:pt x="161" y="290"/>
                  </a:lnTo>
                  <a:lnTo>
                    <a:pt x="161" y="269"/>
                  </a:lnTo>
                  <a:lnTo>
                    <a:pt x="166" y="264"/>
                  </a:lnTo>
                  <a:lnTo>
                    <a:pt x="166" y="249"/>
                  </a:lnTo>
                  <a:lnTo>
                    <a:pt x="166" y="264"/>
                  </a:lnTo>
                  <a:lnTo>
                    <a:pt x="171" y="259"/>
                  </a:lnTo>
                  <a:lnTo>
                    <a:pt x="171" y="254"/>
                  </a:lnTo>
                  <a:lnTo>
                    <a:pt x="171" y="259"/>
                  </a:lnTo>
                  <a:lnTo>
                    <a:pt x="176" y="254"/>
                  </a:lnTo>
                  <a:lnTo>
                    <a:pt x="176" y="259"/>
                  </a:lnTo>
                  <a:lnTo>
                    <a:pt x="176" y="249"/>
                  </a:lnTo>
                  <a:lnTo>
                    <a:pt x="182" y="254"/>
                  </a:lnTo>
                  <a:lnTo>
                    <a:pt x="182" y="264"/>
                  </a:lnTo>
                  <a:lnTo>
                    <a:pt x="187" y="259"/>
                  </a:lnTo>
                  <a:lnTo>
                    <a:pt x="187" y="249"/>
                  </a:lnTo>
                  <a:lnTo>
                    <a:pt x="187" y="259"/>
                  </a:lnTo>
                  <a:lnTo>
                    <a:pt x="192" y="259"/>
                  </a:lnTo>
                  <a:lnTo>
                    <a:pt x="197" y="254"/>
                  </a:lnTo>
                  <a:lnTo>
                    <a:pt x="202" y="249"/>
                  </a:lnTo>
                  <a:lnTo>
                    <a:pt x="202" y="254"/>
                  </a:lnTo>
                  <a:lnTo>
                    <a:pt x="202" y="233"/>
                  </a:lnTo>
                  <a:lnTo>
                    <a:pt x="207" y="223"/>
                  </a:lnTo>
                  <a:lnTo>
                    <a:pt x="207" y="207"/>
                  </a:lnTo>
                  <a:lnTo>
                    <a:pt x="213" y="212"/>
                  </a:lnTo>
                  <a:lnTo>
                    <a:pt x="218" y="202"/>
                  </a:lnTo>
                  <a:lnTo>
                    <a:pt x="228" y="202"/>
                  </a:lnTo>
                  <a:lnTo>
                    <a:pt x="228" y="197"/>
                  </a:lnTo>
                  <a:lnTo>
                    <a:pt x="228" y="217"/>
                  </a:lnTo>
                  <a:lnTo>
                    <a:pt x="233" y="207"/>
                  </a:lnTo>
                  <a:lnTo>
                    <a:pt x="233" y="217"/>
                  </a:lnTo>
                  <a:lnTo>
                    <a:pt x="233" y="207"/>
                  </a:lnTo>
                  <a:lnTo>
                    <a:pt x="239" y="202"/>
                  </a:lnTo>
                  <a:lnTo>
                    <a:pt x="239" y="207"/>
                  </a:lnTo>
                  <a:lnTo>
                    <a:pt x="244" y="186"/>
                  </a:lnTo>
                  <a:lnTo>
                    <a:pt x="244" y="181"/>
                  </a:lnTo>
                  <a:lnTo>
                    <a:pt x="249" y="186"/>
                  </a:lnTo>
                  <a:lnTo>
                    <a:pt x="249" y="166"/>
                  </a:lnTo>
                  <a:lnTo>
                    <a:pt x="254" y="160"/>
                  </a:lnTo>
                  <a:lnTo>
                    <a:pt x="254" y="150"/>
                  </a:lnTo>
                  <a:lnTo>
                    <a:pt x="259" y="145"/>
                  </a:lnTo>
                  <a:lnTo>
                    <a:pt x="259" y="140"/>
                  </a:lnTo>
                  <a:lnTo>
                    <a:pt x="264" y="124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70" y="93"/>
                  </a:lnTo>
                  <a:lnTo>
                    <a:pt x="270" y="67"/>
                  </a:lnTo>
                  <a:lnTo>
                    <a:pt x="275" y="83"/>
                  </a:lnTo>
                  <a:lnTo>
                    <a:pt x="275" y="93"/>
                  </a:lnTo>
                  <a:lnTo>
                    <a:pt x="275" y="72"/>
                  </a:lnTo>
                  <a:lnTo>
                    <a:pt x="275" y="78"/>
                  </a:lnTo>
                  <a:lnTo>
                    <a:pt x="285" y="67"/>
                  </a:lnTo>
                  <a:lnTo>
                    <a:pt x="285" y="57"/>
                  </a:lnTo>
                  <a:lnTo>
                    <a:pt x="285" y="72"/>
                  </a:lnTo>
                  <a:lnTo>
                    <a:pt x="290" y="67"/>
                  </a:lnTo>
                  <a:lnTo>
                    <a:pt x="290" y="36"/>
                  </a:lnTo>
                  <a:lnTo>
                    <a:pt x="296" y="15"/>
                  </a:lnTo>
                  <a:lnTo>
                    <a:pt x="296" y="31"/>
                  </a:lnTo>
                  <a:lnTo>
                    <a:pt x="296" y="21"/>
                  </a:lnTo>
                  <a:lnTo>
                    <a:pt x="301" y="5"/>
                  </a:lnTo>
                  <a:lnTo>
                    <a:pt x="301" y="10"/>
                  </a:lnTo>
                  <a:lnTo>
                    <a:pt x="301" y="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2548" y="1822"/>
              <a:ext cx="290" cy="352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0" y="114"/>
                </a:cxn>
                <a:cxn ang="0">
                  <a:pos x="15" y="52"/>
                </a:cxn>
                <a:cxn ang="0">
                  <a:pos x="26" y="88"/>
                </a:cxn>
                <a:cxn ang="0">
                  <a:pos x="31" y="104"/>
                </a:cxn>
                <a:cxn ang="0">
                  <a:pos x="36" y="161"/>
                </a:cxn>
                <a:cxn ang="0">
                  <a:pos x="41" y="88"/>
                </a:cxn>
                <a:cxn ang="0">
                  <a:pos x="46" y="130"/>
                </a:cxn>
                <a:cxn ang="0">
                  <a:pos x="57" y="135"/>
                </a:cxn>
                <a:cxn ang="0">
                  <a:pos x="62" y="31"/>
                </a:cxn>
                <a:cxn ang="0">
                  <a:pos x="67" y="31"/>
                </a:cxn>
                <a:cxn ang="0">
                  <a:pos x="77" y="52"/>
                </a:cxn>
                <a:cxn ang="0">
                  <a:pos x="83" y="52"/>
                </a:cxn>
                <a:cxn ang="0">
                  <a:pos x="88" y="57"/>
                </a:cxn>
                <a:cxn ang="0">
                  <a:pos x="93" y="52"/>
                </a:cxn>
                <a:cxn ang="0">
                  <a:pos x="103" y="47"/>
                </a:cxn>
                <a:cxn ang="0">
                  <a:pos x="109" y="36"/>
                </a:cxn>
                <a:cxn ang="0">
                  <a:pos x="114" y="26"/>
                </a:cxn>
                <a:cxn ang="0">
                  <a:pos x="124" y="88"/>
                </a:cxn>
                <a:cxn ang="0">
                  <a:pos x="129" y="62"/>
                </a:cxn>
                <a:cxn ang="0">
                  <a:pos x="140" y="73"/>
                </a:cxn>
                <a:cxn ang="0">
                  <a:pos x="150" y="140"/>
                </a:cxn>
                <a:cxn ang="0">
                  <a:pos x="155" y="57"/>
                </a:cxn>
                <a:cxn ang="0">
                  <a:pos x="160" y="78"/>
                </a:cxn>
                <a:cxn ang="0">
                  <a:pos x="171" y="109"/>
                </a:cxn>
                <a:cxn ang="0">
                  <a:pos x="176" y="42"/>
                </a:cxn>
                <a:cxn ang="0">
                  <a:pos x="186" y="36"/>
                </a:cxn>
                <a:cxn ang="0">
                  <a:pos x="192" y="16"/>
                </a:cxn>
                <a:cxn ang="0">
                  <a:pos x="202" y="31"/>
                </a:cxn>
                <a:cxn ang="0">
                  <a:pos x="207" y="47"/>
                </a:cxn>
                <a:cxn ang="0">
                  <a:pos x="212" y="99"/>
                </a:cxn>
                <a:cxn ang="0">
                  <a:pos x="223" y="125"/>
                </a:cxn>
                <a:cxn ang="0">
                  <a:pos x="228" y="156"/>
                </a:cxn>
                <a:cxn ang="0">
                  <a:pos x="233" y="249"/>
                </a:cxn>
                <a:cxn ang="0">
                  <a:pos x="238" y="264"/>
                </a:cxn>
                <a:cxn ang="0">
                  <a:pos x="249" y="233"/>
                </a:cxn>
                <a:cxn ang="0">
                  <a:pos x="254" y="228"/>
                </a:cxn>
                <a:cxn ang="0">
                  <a:pos x="259" y="238"/>
                </a:cxn>
                <a:cxn ang="0">
                  <a:pos x="264" y="301"/>
                </a:cxn>
                <a:cxn ang="0">
                  <a:pos x="269" y="332"/>
                </a:cxn>
                <a:cxn ang="0">
                  <a:pos x="274" y="295"/>
                </a:cxn>
                <a:cxn ang="0">
                  <a:pos x="285" y="301"/>
                </a:cxn>
              </a:cxnLst>
              <a:rect l="0" t="0" r="r" b="b"/>
              <a:pathLst>
                <a:path w="290" h="352">
                  <a:moveTo>
                    <a:pt x="0" y="135"/>
                  </a:moveTo>
                  <a:lnTo>
                    <a:pt x="0" y="140"/>
                  </a:lnTo>
                  <a:lnTo>
                    <a:pt x="5" y="140"/>
                  </a:lnTo>
                  <a:lnTo>
                    <a:pt x="5" y="114"/>
                  </a:lnTo>
                  <a:lnTo>
                    <a:pt x="10" y="109"/>
                  </a:lnTo>
                  <a:lnTo>
                    <a:pt x="10" y="114"/>
                  </a:lnTo>
                  <a:lnTo>
                    <a:pt x="10" y="88"/>
                  </a:lnTo>
                  <a:lnTo>
                    <a:pt x="15" y="88"/>
                  </a:lnTo>
                  <a:lnTo>
                    <a:pt x="15" y="52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6" y="88"/>
                  </a:lnTo>
                  <a:lnTo>
                    <a:pt x="26" y="140"/>
                  </a:lnTo>
                  <a:lnTo>
                    <a:pt x="31" y="135"/>
                  </a:lnTo>
                  <a:lnTo>
                    <a:pt x="31" y="104"/>
                  </a:lnTo>
                  <a:lnTo>
                    <a:pt x="31" y="119"/>
                  </a:lnTo>
                  <a:lnTo>
                    <a:pt x="36" y="156"/>
                  </a:lnTo>
                  <a:lnTo>
                    <a:pt x="36" y="161"/>
                  </a:lnTo>
                  <a:lnTo>
                    <a:pt x="36" y="145"/>
                  </a:lnTo>
                  <a:lnTo>
                    <a:pt x="41" y="135"/>
                  </a:lnTo>
                  <a:lnTo>
                    <a:pt x="41" y="88"/>
                  </a:lnTo>
                  <a:lnTo>
                    <a:pt x="46" y="119"/>
                  </a:lnTo>
                  <a:lnTo>
                    <a:pt x="46" y="166"/>
                  </a:lnTo>
                  <a:lnTo>
                    <a:pt x="46" y="130"/>
                  </a:lnTo>
                  <a:lnTo>
                    <a:pt x="52" y="135"/>
                  </a:lnTo>
                  <a:lnTo>
                    <a:pt x="52" y="145"/>
                  </a:lnTo>
                  <a:lnTo>
                    <a:pt x="57" y="135"/>
                  </a:lnTo>
                  <a:lnTo>
                    <a:pt x="57" y="109"/>
                  </a:lnTo>
                  <a:lnTo>
                    <a:pt x="62" y="99"/>
                  </a:lnTo>
                  <a:lnTo>
                    <a:pt x="62" y="31"/>
                  </a:lnTo>
                  <a:lnTo>
                    <a:pt x="67" y="31"/>
                  </a:lnTo>
                  <a:lnTo>
                    <a:pt x="67" y="42"/>
                  </a:lnTo>
                  <a:lnTo>
                    <a:pt x="67" y="31"/>
                  </a:lnTo>
                  <a:lnTo>
                    <a:pt x="72" y="52"/>
                  </a:lnTo>
                  <a:lnTo>
                    <a:pt x="72" y="36"/>
                  </a:lnTo>
                  <a:lnTo>
                    <a:pt x="77" y="52"/>
                  </a:lnTo>
                  <a:lnTo>
                    <a:pt x="77" y="42"/>
                  </a:lnTo>
                  <a:lnTo>
                    <a:pt x="77" y="62"/>
                  </a:lnTo>
                  <a:lnTo>
                    <a:pt x="83" y="52"/>
                  </a:lnTo>
                  <a:lnTo>
                    <a:pt x="83" y="47"/>
                  </a:lnTo>
                  <a:lnTo>
                    <a:pt x="83" y="52"/>
                  </a:lnTo>
                  <a:lnTo>
                    <a:pt x="88" y="57"/>
                  </a:lnTo>
                  <a:lnTo>
                    <a:pt x="88" y="62"/>
                  </a:lnTo>
                  <a:lnTo>
                    <a:pt x="88" y="57"/>
                  </a:lnTo>
                  <a:lnTo>
                    <a:pt x="93" y="52"/>
                  </a:lnTo>
                  <a:lnTo>
                    <a:pt x="93" y="31"/>
                  </a:lnTo>
                  <a:lnTo>
                    <a:pt x="103" y="42"/>
                  </a:lnTo>
                  <a:lnTo>
                    <a:pt x="103" y="47"/>
                  </a:lnTo>
                  <a:lnTo>
                    <a:pt x="103" y="36"/>
                  </a:lnTo>
                  <a:lnTo>
                    <a:pt x="109" y="31"/>
                  </a:lnTo>
                  <a:lnTo>
                    <a:pt x="109" y="36"/>
                  </a:lnTo>
                  <a:lnTo>
                    <a:pt x="114" y="31"/>
                  </a:lnTo>
                  <a:lnTo>
                    <a:pt x="114" y="42"/>
                  </a:lnTo>
                  <a:lnTo>
                    <a:pt x="114" y="26"/>
                  </a:lnTo>
                  <a:lnTo>
                    <a:pt x="119" y="31"/>
                  </a:lnTo>
                  <a:lnTo>
                    <a:pt x="119" y="62"/>
                  </a:lnTo>
                  <a:lnTo>
                    <a:pt x="124" y="88"/>
                  </a:lnTo>
                  <a:lnTo>
                    <a:pt x="124" y="68"/>
                  </a:lnTo>
                  <a:lnTo>
                    <a:pt x="129" y="52"/>
                  </a:lnTo>
                  <a:lnTo>
                    <a:pt x="129" y="62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40" y="73"/>
                  </a:lnTo>
                  <a:lnTo>
                    <a:pt x="140" y="130"/>
                  </a:lnTo>
                  <a:lnTo>
                    <a:pt x="145" y="140"/>
                  </a:lnTo>
                  <a:lnTo>
                    <a:pt x="150" y="140"/>
                  </a:lnTo>
                  <a:lnTo>
                    <a:pt x="150" y="78"/>
                  </a:lnTo>
                  <a:lnTo>
                    <a:pt x="155" y="78"/>
                  </a:lnTo>
                  <a:lnTo>
                    <a:pt x="155" y="57"/>
                  </a:lnTo>
                  <a:lnTo>
                    <a:pt x="155" y="73"/>
                  </a:lnTo>
                  <a:lnTo>
                    <a:pt x="160" y="104"/>
                  </a:lnTo>
                  <a:lnTo>
                    <a:pt x="160" y="78"/>
                  </a:lnTo>
                  <a:lnTo>
                    <a:pt x="160" y="104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1" y="52"/>
                  </a:lnTo>
                  <a:lnTo>
                    <a:pt x="176" y="57"/>
                  </a:lnTo>
                  <a:lnTo>
                    <a:pt x="176" y="42"/>
                  </a:lnTo>
                  <a:lnTo>
                    <a:pt x="181" y="36"/>
                  </a:lnTo>
                  <a:lnTo>
                    <a:pt x="181" y="47"/>
                  </a:lnTo>
                  <a:lnTo>
                    <a:pt x="186" y="36"/>
                  </a:lnTo>
                  <a:lnTo>
                    <a:pt x="186" y="21"/>
                  </a:lnTo>
                  <a:lnTo>
                    <a:pt x="192" y="0"/>
                  </a:lnTo>
                  <a:lnTo>
                    <a:pt x="192" y="16"/>
                  </a:lnTo>
                  <a:lnTo>
                    <a:pt x="197" y="5"/>
                  </a:lnTo>
                  <a:lnTo>
                    <a:pt x="197" y="26"/>
                  </a:lnTo>
                  <a:lnTo>
                    <a:pt x="202" y="31"/>
                  </a:lnTo>
                  <a:lnTo>
                    <a:pt x="202" y="57"/>
                  </a:lnTo>
                  <a:lnTo>
                    <a:pt x="207" y="57"/>
                  </a:lnTo>
                  <a:lnTo>
                    <a:pt x="207" y="47"/>
                  </a:lnTo>
                  <a:lnTo>
                    <a:pt x="207" y="83"/>
                  </a:lnTo>
                  <a:lnTo>
                    <a:pt x="212" y="93"/>
                  </a:lnTo>
                  <a:lnTo>
                    <a:pt x="212" y="99"/>
                  </a:lnTo>
                  <a:lnTo>
                    <a:pt x="217" y="109"/>
                  </a:lnTo>
                  <a:lnTo>
                    <a:pt x="217" y="119"/>
                  </a:lnTo>
                  <a:lnTo>
                    <a:pt x="223" y="125"/>
                  </a:lnTo>
                  <a:lnTo>
                    <a:pt x="223" y="161"/>
                  </a:lnTo>
                  <a:lnTo>
                    <a:pt x="223" y="156"/>
                  </a:lnTo>
                  <a:lnTo>
                    <a:pt x="228" y="156"/>
                  </a:lnTo>
                  <a:lnTo>
                    <a:pt x="228" y="181"/>
                  </a:lnTo>
                  <a:lnTo>
                    <a:pt x="233" y="223"/>
                  </a:lnTo>
                  <a:lnTo>
                    <a:pt x="233" y="249"/>
                  </a:lnTo>
                  <a:lnTo>
                    <a:pt x="233" y="228"/>
                  </a:lnTo>
                  <a:lnTo>
                    <a:pt x="238" y="228"/>
                  </a:lnTo>
                  <a:lnTo>
                    <a:pt x="238" y="264"/>
                  </a:lnTo>
                  <a:lnTo>
                    <a:pt x="243" y="285"/>
                  </a:lnTo>
                  <a:lnTo>
                    <a:pt x="249" y="249"/>
                  </a:lnTo>
                  <a:lnTo>
                    <a:pt x="249" y="233"/>
                  </a:lnTo>
                  <a:lnTo>
                    <a:pt x="254" y="244"/>
                  </a:lnTo>
                  <a:lnTo>
                    <a:pt x="254" y="249"/>
                  </a:lnTo>
                  <a:lnTo>
                    <a:pt x="254" y="228"/>
                  </a:lnTo>
                  <a:lnTo>
                    <a:pt x="254" y="238"/>
                  </a:lnTo>
                  <a:lnTo>
                    <a:pt x="259" y="228"/>
                  </a:lnTo>
                  <a:lnTo>
                    <a:pt x="259" y="238"/>
                  </a:lnTo>
                  <a:lnTo>
                    <a:pt x="259" y="228"/>
                  </a:lnTo>
                  <a:lnTo>
                    <a:pt x="264" y="233"/>
                  </a:lnTo>
                  <a:lnTo>
                    <a:pt x="264" y="301"/>
                  </a:lnTo>
                  <a:lnTo>
                    <a:pt x="269" y="332"/>
                  </a:lnTo>
                  <a:lnTo>
                    <a:pt x="269" y="311"/>
                  </a:lnTo>
                  <a:lnTo>
                    <a:pt x="269" y="332"/>
                  </a:lnTo>
                  <a:lnTo>
                    <a:pt x="274" y="342"/>
                  </a:lnTo>
                  <a:lnTo>
                    <a:pt x="274" y="352"/>
                  </a:lnTo>
                  <a:lnTo>
                    <a:pt x="274" y="295"/>
                  </a:lnTo>
                  <a:lnTo>
                    <a:pt x="280" y="295"/>
                  </a:lnTo>
                  <a:lnTo>
                    <a:pt x="280" y="327"/>
                  </a:lnTo>
                  <a:lnTo>
                    <a:pt x="285" y="301"/>
                  </a:lnTo>
                  <a:lnTo>
                    <a:pt x="285" y="321"/>
                  </a:lnTo>
                  <a:lnTo>
                    <a:pt x="290" y="306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2838" y="1957"/>
              <a:ext cx="285" cy="295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0" y="150"/>
                </a:cxn>
                <a:cxn ang="0">
                  <a:pos x="10" y="155"/>
                </a:cxn>
                <a:cxn ang="0">
                  <a:pos x="16" y="171"/>
                </a:cxn>
                <a:cxn ang="0">
                  <a:pos x="26" y="197"/>
                </a:cxn>
                <a:cxn ang="0">
                  <a:pos x="31" y="254"/>
                </a:cxn>
                <a:cxn ang="0">
                  <a:pos x="36" y="259"/>
                </a:cxn>
                <a:cxn ang="0">
                  <a:pos x="42" y="254"/>
                </a:cxn>
                <a:cxn ang="0">
                  <a:pos x="47" y="274"/>
                </a:cxn>
                <a:cxn ang="0">
                  <a:pos x="52" y="290"/>
                </a:cxn>
                <a:cxn ang="0">
                  <a:pos x="57" y="274"/>
                </a:cxn>
                <a:cxn ang="0">
                  <a:pos x="62" y="243"/>
                </a:cxn>
                <a:cxn ang="0">
                  <a:pos x="73" y="202"/>
                </a:cxn>
                <a:cxn ang="0">
                  <a:pos x="78" y="207"/>
                </a:cxn>
                <a:cxn ang="0">
                  <a:pos x="83" y="207"/>
                </a:cxn>
                <a:cxn ang="0">
                  <a:pos x="88" y="181"/>
                </a:cxn>
                <a:cxn ang="0">
                  <a:pos x="93" y="197"/>
                </a:cxn>
                <a:cxn ang="0">
                  <a:pos x="104" y="264"/>
                </a:cxn>
                <a:cxn ang="0">
                  <a:pos x="109" y="202"/>
                </a:cxn>
                <a:cxn ang="0">
                  <a:pos x="114" y="207"/>
                </a:cxn>
                <a:cxn ang="0">
                  <a:pos x="124" y="160"/>
                </a:cxn>
                <a:cxn ang="0">
                  <a:pos x="135" y="155"/>
                </a:cxn>
                <a:cxn ang="0">
                  <a:pos x="140" y="155"/>
                </a:cxn>
                <a:cxn ang="0">
                  <a:pos x="150" y="150"/>
                </a:cxn>
                <a:cxn ang="0">
                  <a:pos x="156" y="171"/>
                </a:cxn>
                <a:cxn ang="0">
                  <a:pos x="161" y="171"/>
                </a:cxn>
                <a:cxn ang="0">
                  <a:pos x="166" y="171"/>
                </a:cxn>
                <a:cxn ang="0">
                  <a:pos x="176" y="186"/>
                </a:cxn>
                <a:cxn ang="0">
                  <a:pos x="181" y="98"/>
                </a:cxn>
                <a:cxn ang="0">
                  <a:pos x="187" y="103"/>
                </a:cxn>
                <a:cxn ang="0">
                  <a:pos x="192" y="109"/>
                </a:cxn>
                <a:cxn ang="0">
                  <a:pos x="202" y="83"/>
                </a:cxn>
                <a:cxn ang="0">
                  <a:pos x="213" y="114"/>
                </a:cxn>
                <a:cxn ang="0">
                  <a:pos x="218" y="78"/>
                </a:cxn>
                <a:cxn ang="0">
                  <a:pos x="228" y="62"/>
                </a:cxn>
                <a:cxn ang="0">
                  <a:pos x="233" y="0"/>
                </a:cxn>
                <a:cxn ang="0">
                  <a:pos x="244" y="31"/>
                </a:cxn>
                <a:cxn ang="0">
                  <a:pos x="254" y="83"/>
                </a:cxn>
                <a:cxn ang="0">
                  <a:pos x="259" y="93"/>
                </a:cxn>
                <a:cxn ang="0">
                  <a:pos x="270" y="78"/>
                </a:cxn>
                <a:cxn ang="0">
                  <a:pos x="275" y="103"/>
                </a:cxn>
                <a:cxn ang="0">
                  <a:pos x="280" y="46"/>
                </a:cxn>
              </a:cxnLst>
              <a:rect l="0" t="0" r="r" b="b"/>
              <a:pathLst>
                <a:path w="285" h="295">
                  <a:moveTo>
                    <a:pt x="0" y="171"/>
                  </a:moveTo>
                  <a:lnTo>
                    <a:pt x="0" y="135"/>
                  </a:lnTo>
                  <a:lnTo>
                    <a:pt x="5" y="140"/>
                  </a:lnTo>
                  <a:lnTo>
                    <a:pt x="5" y="171"/>
                  </a:lnTo>
                  <a:lnTo>
                    <a:pt x="5" y="166"/>
                  </a:lnTo>
                  <a:lnTo>
                    <a:pt x="10" y="150"/>
                  </a:lnTo>
                  <a:lnTo>
                    <a:pt x="10" y="160"/>
                  </a:lnTo>
                  <a:lnTo>
                    <a:pt x="10" y="150"/>
                  </a:lnTo>
                  <a:lnTo>
                    <a:pt x="10" y="155"/>
                  </a:lnTo>
                  <a:lnTo>
                    <a:pt x="16" y="155"/>
                  </a:lnTo>
                  <a:lnTo>
                    <a:pt x="16" y="145"/>
                  </a:lnTo>
                  <a:lnTo>
                    <a:pt x="16" y="171"/>
                  </a:lnTo>
                  <a:lnTo>
                    <a:pt x="21" y="192"/>
                  </a:lnTo>
                  <a:lnTo>
                    <a:pt x="21" y="186"/>
                  </a:lnTo>
                  <a:lnTo>
                    <a:pt x="26" y="197"/>
                  </a:lnTo>
                  <a:lnTo>
                    <a:pt x="26" y="223"/>
                  </a:lnTo>
                  <a:lnTo>
                    <a:pt x="31" y="233"/>
                  </a:lnTo>
                  <a:lnTo>
                    <a:pt x="31" y="254"/>
                  </a:lnTo>
                  <a:lnTo>
                    <a:pt x="36" y="254"/>
                  </a:lnTo>
                  <a:lnTo>
                    <a:pt x="36" y="285"/>
                  </a:lnTo>
                  <a:lnTo>
                    <a:pt x="36" y="259"/>
                  </a:lnTo>
                  <a:lnTo>
                    <a:pt x="42" y="259"/>
                  </a:lnTo>
                  <a:lnTo>
                    <a:pt x="42" y="269"/>
                  </a:lnTo>
                  <a:lnTo>
                    <a:pt x="42" y="254"/>
                  </a:lnTo>
                  <a:lnTo>
                    <a:pt x="47" y="269"/>
                  </a:lnTo>
                  <a:lnTo>
                    <a:pt x="47" y="254"/>
                  </a:lnTo>
                  <a:lnTo>
                    <a:pt x="47" y="274"/>
                  </a:lnTo>
                  <a:lnTo>
                    <a:pt x="52" y="280"/>
                  </a:lnTo>
                  <a:lnTo>
                    <a:pt x="52" y="295"/>
                  </a:lnTo>
                  <a:lnTo>
                    <a:pt x="52" y="290"/>
                  </a:lnTo>
                  <a:lnTo>
                    <a:pt x="57" y="290"/>
                  </a:lnTo>
                  <a:lnTo>
                    <a:pt x="57" y="269"/>
                  </a:lnTo>
                  <a:lnTo>
                    <a:pt x="57" y="274"/>
                  </a:lnTo>
                  <a:lnTo>
                    <a:pt x="62" y="274"/>
                  </a:lnTo>
                  <a:lnTo>
                    <a:pt x="62" y="295"/>
                  </a:lnTo>
                  <a:lnTo>
                    <a:pt x="62" y="243"/>
                  </a:lnTo>
                  <a:lnTo>
                    <a:pt x="67" y="249"/>
                  </a:lnTo>
                  <a:lnTo>
                    <a:pt x="67" y="223"/>
                  </a:lnTo>
                  <a:lnTo>
                    <a:pt x="73" y="202"/>
                  </a:lnTo>
                  <a:lnTo>
                    <a:pt x="73" y="207"/>
                  </a:lnTo>
                  <a:lnTo>
                    <a:pt x="73" y="197"/>
                  </a:lnTo>
                  <a:lnTo>
                    <a:pt x="78" y="207"/>
                  </a:lnTo>
                  <a:lnTo>
                    <a:pt x="78" y="202"/>
                  </a:lnTo>
                  <a:lnTo>
                    <a:pt x="78" y="217"/>
                  </a:lnTo>
                  <a:lnTo>
                    <a:pt x="83" y="207"/>
                  </a:lnTo>
                  <a:lnTo>
                    <a:pt x="83" y="217"/>
                  </a:lnTo>
                  <a:lnTo>
                    <a:pt x="83" y="197"/>
                  </a:lnTo>
                  <a:lnTo>
                    <a:pt x="88" y="181"/>
                  </a:lnTo>
                  <a:lnTo>
                    <a:pt x="88" y="176"/>
                  </a:lnTo>
                  <a:lnTo>
                    <a:pt x="93" y="192"/>
                  </a:lnTo>
                  <a:lnTo>
                    <a:pt x="93" y="197"/>
                  </a:lnTo>
                  <a:lnTo>
                    <a:pt x="99" y="202"/>
                  </a:lnTo>
                  <a:lnTo>
                    <a:pt x="99" y="233"/>
                  </a:lnTo>
                  <a:lnTo>
                    <a:pt x="104" y="264"/>
                  </a:lnTo>
                  <a:lnTo>
                    <a:pt x="104" y="197"/>
                  </a:lnTo>
                  <a:lnTo>
                    <a:pt x="109" y="217"/>
                  </a:lnTo>
                  <a:lnTo>
                    <a:pt x="109" y="202"/>
                  </a:lnTo>
                  <a:lnTo>
                    <a:pt x="114" y="207"/>
                  </a:lnTo>
                  <a:lnTo>
                    <a:pt x="114" y="212"/>
                  </a:lnTo>
                  <a:lnTo>
                    <a:pt x="114" y="207"/>
                  </a:lnTo>
                  <a:lnTo>
                    <a:pt x="119" y="197"/>
                  </a:lnTo>
                  <a:lnTo>
                    <a:pt x="119" y="192"/>
                  </a:lnTo>
                  <a:lnTo>
                    <a:pt x="124" y="160"/>
                  </a:lnTo>
                  <a:lnTo>
                    <a:pt x="130" y="155"/>
                  </a:lnTo>
                  <a:lnTo>
                    <a:pt x="130" y="145"/>
                  </a:lnTo>
                  <a:lnTo>
                    <a:pt x="135" y="155"/>
                  </a:lnTo>
                  <a:lnTo>
                    <a:pt x="135" y="166"/>
                  </a:lnTo>
                  <a:lnTo>
                    <a:pt x="140" y="140"/>
                  </a:lnTo>
                  <a:lnTo>
                    <a:pt x="140" y="155"/>
                  </a:lnTo>
                  <a:lnTo>
                    <a:pt x="145" y="150"/>
                  </a:lnTo>
                  <a:lnTo>
                    <a:pt x="145" y="135"/>
                  </a:lnTo>
                  <a:lnTo>
                    <a:pt x="150" y="150"/>
                  </a:lnTo>
                  <a:lnTo>
                    <a:pt x="150" y="145"/>
                  </a:lnTo>
                  <a:lnTo>
                    <a:pt x="150" y="150"/>
                  </a:lnTo>
                  <a:lnTo>
                    <a:pt x="156" y="171"/>
                  </a:lnTo>
                  <a:lnTo>
                    <a:pt x="156" y="176"/>
                  </a:lnTo>
                  <a:lnTo>
                    <a:pt x="156" y="171"/>
                  </a:lnTo>
                  <a:lnTo>
                    <a:pt x="161" y="171"/>
                  </a:lnTo>
                  <a:lnTo>
                    <a:pt x="161" y="186"/>
                  </a:lnTo>
                  <a:lnTo>
                    <a:pt x="161" y="176"/>
                  </a:lnTo>
                  <a:lnTo>
                    <a:pt x="166" y="171"/>
                  </a:lnTo>
                  <a:lnTo>
                    <a:pt x="171" y="186"/>
                  </a:lnTo>
                  <a:lnTo>
                    <a:pt x="171" y="176"/>
                  </a:lnTo>
                  <a:lnTo>
                    <a:pt x="176" y="186"/>
                  </a:lnTo>
                  <a:lnTo>
                    <a:pt x="176" y="145"/>
                  </a:lnTo>
                  <a:lnTo>
                    <a:pt x="181" y="135"/>
                  </a:lnTo>
                  <a:lnTo>
                    <a:pt x="181" y="98"/>
                  </a:lnTo>
                  <a:lnTo>
                    <a:pt x="181" y="114"/>
                  </a:lnTo>
                  <a:lnTo>
                    <a:pt x="187" y="114"/>
                  </a:lnTo>
                  <a:lnTo>
                    <a:pt x="187" y="103"/>
                  </a:lnTo>
                  <a:lnTo>
                    <a:pt x="187" y="114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2" y="114"/>
                  </a:lnTo>
                  <a:lnTo>
                    <a:pt x="197" y="88"/>
                  </a:lnTo>
                  <a:lnTo>
                    <a:pt x="202" y="83"/>
                  </a:lnTo>
                  <a:lnTo>
                    <a:pt x="207" y="114"/>
                  </a:lnTo>
                  <a:lnTo>
                    <a:pt x="213" y="103"/>
                  </a:lnTo>
                  <a:lnTo>
                    <a:pt x="213" y="114"/>
                  </a:lnTo>
                  <a:lnTo>
                    <a:pt x="213" y="93"/>
                  </a:lnTo>
                  <a:lnTo>
                    <a:pt x="218" y="72"/>
                  </a:lnTo>
                  <a:lnTo>
                    <a:pt x="218" y="78"/>
                  </a:lnTo>
                  <a:lnTo>
                    <a:pt x="223" y="72"/>
                  </a:lnTo>
                  <a:lnTo>
                    <a:pt x="223" y="57"/>
                  </a:lnTo>
                  <a:lnTo>
                    <a:pt x="228" y="62"/>
                  </a:lnTo>
                  <a:lnTo>
                    <a:pt x="228" y="46"/>
                  </a:lnTo>
                  <a:lnTo>
                    <a:pt x="233" y="21"/>
                  </a:lnTo>
                  <a:lnTo>
                    <a:pt x="233" y="0"/>
                  </a:lnTo>
                  <a:lnTo>
                    <a:pt x="244" y="10"/>
                  </a:lnTo>
                  <a:lnTo>
                    <a:pt x="244" y="5"/>
                  </a:lnTo>
                  <a:lnTo>
                    <a:pt x="244" y="31"/>
                  </a:lnTo>
                  <a:lnTo>
                    <a:pt x="249" y="0"/>
                  </a:lnTo>
                  <a:lnTo>
                    <a:pt x="249" y="46"/>
                  </a:lnTo>
                  <a:lnTo>
                    <a:pt x="254" y="83"/>
                  </a:lnTo>
                  <a:lnTo>
                    <a:pt x="254" y="93"/>
                  </a:lnTo>
                  <a:lnTo>
                    <a:pt x="259" y="129"/>
                  </a:lnTo>
                  <a:lnTo>
                    <a:pt x="259" y="93"/>
                  </a:lnTo>
                  <a:lnTo>
                    <a:pt x="264" y="72"/>
                  </a:lnTo>
                  <a:lnTo>
                    <a:pt x="264" y="88"/>
                  </a:lnTo>
                  <a:lnTo>
                    <a:pt x="270" y="78"/>
                  </a:lnTo>
                  <a:lnTo>
                    <a:pt x="270" y="103"/>
                  </a:lnTo>
                  <a:lnTo>
                    <a:pt x="270" y="72"/>
                  </a:lnTo>
                  <a:lnTo>
                    <a:pt x="275" y="103"/>
                  </a:lnTo>
                  <a:lnTo>
                    <a:pt x="275" y="83"/>
                  </a:lnTo>
                  <a:lnTo>
                    <a:pt x="280" y="78"/>
                  </a:lnTo>
                  <a:lnTo>
                    <a:pt x="280" y="46"/>
                  </a:lnTo>
                  <a:lnTo>
                    <a:pt x="285" y="52"/>
                  </a:lnTo>
                  <a:lnTo>
                    <a:pt x="285" y="109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3123" y="1822"/>
              <a:ext cx="265" cy="415"/>
            </a:xfrm>
            <a:custGeom>
              <a:avLst/>
              <a:gdLst/>
              <a:ahLst/>
              <a:cxnLst>
                <a:cxn ang="0">
                  <a:pos x="5" y="244"/>
                </a:cxn>
                <a:cxn ang="0">
                  <a:pos x="16" y="270"/>
                </a:cxn>
                <a:cxn ang="0">
                  <a:pos x="21" y="264"/>
                </a:cxn>
                <a:cxn ang="0">
                  <a:pos x="26" y="301"/>
                </a:cxn>
                <a:cxn ang="0">
                  <a:pos x="31" y="311"/>
                </a:cxn>
                <a:cxn ang="0">
                  <a:pos x="36" y="311"/>
                </a:cxn>
                <a:cxn ang="0">
                  <a:pos x="47" y="290"/>
                </a:cxn>
                <a:cxn ang="0">
                  <a:pos x="47" y="290"/>
                </a:cxn>
                <a:cxn ang="0">
                  <a:pos x="52" y="290"/>
                </a:cxn>
                <a:cxn ang="0">
                  <a:pos x="57" y="275"/>
                </a:cxn>
                <a:cxn ang="0">
                  <a:pos x="68" y="275"/>
                </a:cxn>
                <a:cxn ang="0">
                  <a:pos x="78" y="254"/>
                </a:cxn>
                <a:cxn ang="0">
                  <a:pos x="83" y="249"/>
                </a:cxn>
                <a:cxn ang="0">
                  <a:pos x="88" y="223"/>
                </a:cxn>
                <a:cxn ang="0">
                  <a:pos x="99" y="197"/>
                </a:cxn>
                <a:cxn ang="0">
                  <a:pos x="104" y="202"/>
                </a:cxn>
                <a:cxn ang="0">
                  <a:pos x="109" y="213"/>
                </a:cxn>
                <a:cxn ang="0">
                  <a:pos x="114" y="192"/>
                </a:cxn>
                <a:cxn ang="0">
                  <a:pos x="125" y="181"/>
                </a:cxn>
                <a:cxn ang="0">
                  <a:pos x="130" y="156"/>
                </a:cxn>
                <a:cxn ang="0">
                  <a:pos x="135" y="150"/>
                </a:cxn>
                <a:cxn ang="0">
                  <a:pos x="145" y="99"/>
                </a:cxn>
                <a:cxn ang="0">
                  <a:pos x="150" y="93"/>
                </a:cxn>
                <a:cxn ang="0">
                  <a:pos x="156" y="88"/>
                </a:cxn>
                <a:cxn ang="0">
                  <a:pos x="161" y="78"/>
                </a:cxn>
                <a:cxn ang="0">
                  <a:pos x="166" y="57"/>
                </a:cxn>
                <a:cxn ang="0">
                  <a:pos x="171" y="109"/>
                </a:cxn>
                <a:cxn ang="0">
                  <a:pos x="176" y="88"/>
                </a:cxn>
                <a:cxn ang="0">
                  <a:pos x="182" y="93"/>
                </a:cxn>
                <a:cxn ang="0">
                  <a:pos x="187" y="88"/>
                </a:cxn>
                <a:cxn ang="0">
                  <a:pos x="192" y="88"/>
                </a:cxn>
                <a:cxn ang="0">
                  <a:pos x="202" y="57"/>
                </a:cxn>
                <a:cxn ang="0">
                  <a:pos x="207" y="21"/>
                </a:cxn>
                <a:cxn ang="0">
                  <a:pos x="213" y="5"/>
                </a:cxn>
                <a:cxn ang="0">
                  <a:pos x="213" y="11"/>
                </a:cxn>
                <a:cxn ang="0">
                  <a:pos x="218" y="31"/>
                </a:cxn>
                <a:cxn ang="0">
                  <a:pos x="228" y="176"/>
                </a:cxn>
                <a:cxn ang="0">
                  <a:pos x="233" y="316"/>
                </a:cxn>
                <a:cxn ang="0">
                  <a:pos x="244" y="238"/>
                </a:cxn>
                <a:cxn ang="0">
                  <a:pos x="249" y="306"/>
                </a:cxn>
                <a:cxn ang="0">
                  <a:pos x="254" y="306"/>
                </a:cxn>
                <a:cxn ang="0">
                  <a:pos x="259" y="404"/>
                </a:cxn>
              </a:cxnLst>
              <a:rect l="0" t="0" r="r" b="b"/>
              <a:pathLst>
                <a:path w="265" h="415">
                  <a:moveTo>
                    <a:pt x="0" y="244"/>
                  </a:moveTo>
                  <a:lnTo>
                    <a:pt x="5" y="249"/>
                  </a:lnTo>
                  <a:lnTo>
                    <a:pt x="5" y="244"/>
                  </a:lnTo>
                  <a:lnTo>
                    <a:pt x="5" y="270"/>
                  </a:lnTo>
                  <a:lnTo>
                    <a:pt x="11" y="275"/>
                  </a:lnTo>
                  <a:lnTo>
                    <a:pt x="16" y="270"/>
                  </a:lnTo>
                  <a:lnTo>
                    <a:pt x="16" y="275"/>
                  </a:lnTo>
                  <a:lnTo>
                    <a:pt x="16" y="264"/>
                  </a:lnTo>
                  <a:lnTo>
                    <a:pt x="21" y="264"/>
                  </a:lnTo>
                  <a:lnTo>
                    <a:pt x="21" y="301"/>
                  </a:lnTo>
                  <a:lnTo>
                    <a:pt x="26" y="306"/>
                  </a:lnTo>
                  <a:lnTo>
                    <a:pt x="26" y="301"/>
                  </a:lnTo>
                  <a:lnTo>
                    <a:pt x="31" y="311"/>
                  </a:lnTo>
                  <a:lnTo>
                    <a:pt x="31" y="301"/>
                  </a:lnTo>
                  <a:lnTo>
                    <a:pt x="31" y="311"/>
                  </a:lnTo>
                  <a:lnTo>
                    <a:pt x="36" y="311"/>
                  </a:lnTo>
                  <a:lnTo>
                    <a:pt x="36" y="290"/>
                  </a:lnTo>
                  <a:lnTo>
                    <a:pt x="36" y="311"/>
                  </a:lnTo>
                  <a:lnTo>
                    <a:pt x="42" y="327"/>
                  </a:lnTo>
                  <a:lnTo>
                    <a:pt x="42" y="306"/>
                  </a:lnTo>
                  <a:lnTo>
                    <a:pt x="47" y="290"/>
                  </a:lnTo>
                  <a:lnTo>
                    <a:pt x="47" y="295"/>
                  </a:lnTo>
                  <a:lnTo>
                    <a:pt x="47" y="285"/>
                  </a:lnTo>
                  <a:lnTo>
                    <a:pt x="47" y="290"/>
                  </a:lnTo>
                  <a:lnTo>
                    <a:pt x="52" y="285"/>
                  </a:lnTo>
                  <a:lnTo>
                    <a:pt x="52" y="295"/>
                  </a:lnTo>
                  <a:lnTo>
                    <a:pt x="52" y="290"/>
                  </a:lnTo>
                  <a:lnTo>
                    <a:pt x="57" y="280"/>
                  </a:lnTo>
                  <a:lnTo>
                    <a:pt x="57" y="270"/>
                  </a:lnTo>
                  <a:lnTo>
                    <a:pt x="57" y="275"/>
                  </a:lnTo>
                  <a:lnTo>
                    <a:pt x="62" y="254"/>
                  </a:lnTo>
                  <a:lnTo>
                    <a:pt x="68" y="249"/>
                  </a:lnTo>
                  <a:lnTo>
                    <a:pt x="68" y="275"/>
                  </a:lnTo>
                  <a:lnTo>
                    <a:pt x="73" y="275"/>
                  </a:lnTo>
                  <a:lnTo>
                    <a:pt x="73" y="259"/>
                  </a:lnTo>
                  <a:lnTo>
                    <a:pt x="78" y="254"/>
                  </a:lnTo>
                  <a:lnTo>
                    <a:pt x="78" y="238"/>
                  </a:lnTo>
                  <a:lnTo>
                    <a:pt x="78" y="244"/>
                  </a:lnTo>
                  <a:lnTo>
                    <a:pt x="83" y="249"/>
                  </a:lnTo>
                  <a:lnTo>
                    <a:pt x="83" y="233"/>
                  </a:lnTo>
                  <a:lnTo>
                    <a:pt x="88" y="238"/>
                  </a:lnTo>
                  <a:lnTo>
                    <a:pt x="88" y="223"/>
                  </a:lnTo>
                  <a:lnTo>
                    <a:pt x="93" y="228"/>
                  </a:lnTo>
                  <a:lnTo>
                    <a:pt x="93" y="202"/>
                  </a:lnTo>
                  <a:lnTo>
                    <a:pt x="99" y="197"/>
                  </a:lnTo>
                  <a:lnTo>
                    <a:pt x="99" y="181"/>
                  </a:lnTo>
                  <a:lnTo>
                    <a:pt x="104" y="176"/>
                  </a:lnTo>
                  <a:lnTo>
                    <a:pt x="104" y="202"/>
                  </a:lnTo>
                  <a:lnTo>
                    <a:pt x="109" y="202"/>
                  </a:lnTo>
                  <a:lnTo>
                    <a:pt x="109" y="187"/>
                  </a:lnTo>
                  <a:lnTo>
                    <a:pt x="109" y="213"/>
                  </a:lnTo>
                  <a:lnTo>
                    <a:pt x="114" y="192"/>
                  </a:lnTo>
                  <a:lnTo>
                    <a:pt x="114" y="187"/>
                  </a:lnTo>
                  <a:lnTo>
                    <a:pt x="114" y="192"/>
                  </a:lnTo>
                  <a:lnTo>
                    <a:pt x="119" y="197"/>
                  </a:lnTo>
                  <a:lnTo>
                    <a:pt x="119" y="181"/>
                  </a:lnTo>
                  <a:lnTo>
                    <a:pt x="125" y="181"/>
                  </a:lnTo>
                  <a:lnTo>
                    <a:pt x="125" y="166"/>
                  </a:lnTo>
                  <a:lnTo>
                    <a:pt x="130" y="161"/>
                  </a:lnTo>
                  <a:lnTo>
                    <a:pt x="130" y="156"/>
                  </a:lnTo>
                  <a:lnTo>
                    <a:pt x="135" y="145"/>
                  </a:lnTo>
                  <a:lnTo>
                    <a:pt x="135" y="156"/>
                  </a:lnTo>
                  <a:lnTo>
                    <a:pt x="135" y="150"/>
                  </a:lnTo>
                  <a:lnTo>
                    <a:pt x="140" y="150"/>
                  </a:lnTo>
                  <a:lnTo>
                    <a:pt x="140" y="119"/>
                  </a:lnTo>
                  <a:lnTo>
                    <a:pt x="145" y="99"/>
                  </a:lnTo>
                  <a:lnTo>
                    <a:pt x="145" y="104"/>
                  </a:lnTo>
                  <a:lnTo>
                    <a:pt x="145" y="99"/>
                  </a:lnTo>
                  <a:lnTo>
                    <a:pt x="150" y="93"/>
                  </a:lnTo>
                  <a:lnTo>
                    <a:pt x="150" y="104"/>
                  </a:lnTo>
                  <a:lnTo>
                    <a:pt x="150" y="83"/>
                  </a:lnTo>
                  <a:lnTo>
                    <a:pt x="156" y="88"/>
                  </a:lnTo>
                  <a:lnTo>
                    <a:pt x="156" y="114"/>
                  </a:lnTo>
                  <a:lnTo>
                    <a:pt x="156" y="88"/>
                  </a:lnTo>
                  <a:lnTo>
                    <a:pt x="161" y="78"/>
                  </a:lnTo>
                  <a:lnTo>
                    <a:pt x="161" y="93"/>
                  </a:lnTo>
                  <a:lnTo>
                    <a:pt x="161" y="78"/>
                  </a:lnTo>
                  <a:lnTo>
                    <a:pt x="166" y="57"/>
                  </a:lnTo>
                  <a:lnTo>
                    <a:pt x="166" y="99"/>
                  </a:lnTo>
                  <a:lnTo>
                    <a:pt x="171" y="104"/>
                  </a:lnTo>
                  <a:lnTo>
                    <a:pt x="171" y="109"/>
                  </a:lnTo>
                  <a:lnTo>
                    <a:pt x="171" y="93"/>
                  </a:lnTo>
                  <a:lnTo>
                    <a:pt x="176" y="78"/>
                  </a:lnTo>
                  <a:lnTo>
                    <a:pt x="176" y="88"/>
                  </a:lnTo>
                  <a:lnTo>
                    <a:pt x="176" y="83"/>
                  </a:lnTo>
                  <a:lnTo>
                    <a:pt x="182" y="83"/>
                  </a:lnTo>
                  <a:lnTo>
                    <a:pt x="182" y="93"/>
                  </a:lnTo>
                  <a:lnTo>
                    <a:pt x="187" y="99"/>
                  </a:lnTo>
                  <a:lnTo>
                    <a:pt x="187" y="78"/>
                  </a:lnTo>
                  <a:lnTo>
                    <a:pt x="187" y="88"/>
                  </a:lnTo>
                  <a:lnTo>
                    <a:pt x="192" y="78"/>
                  </a:lnTo>
                  <a:lnTo>
                    <a:pt x="192" y="73"/>
                  </a:lnTo>
                  <a:lnTo>
                    <a:pt x="192" y="88"/>
                  </a:lnTo>
                  <a:lnTo>
                    <a:pt x="197" y="83"/>
                  </a:lnTo>
                  <a:lnTo>
                    <a:pt x="197" y="73"/>
                  </a:lnTo>
                  <a:lnTo>
                    <a:pt x="202" y="57"/>
                  </a:lnTo>
                  <a:lnTo>
                    <a:pt x="202" y="11"/>
                  </a:lnTo>
                  <a:lnTo>
                    <a:pt x="202" y="16"/>
                  </a:lnTo>
                  <a:lnTo>
                    <a:pt x="207" y="21"/>
                  </a:lnTo>
                  <a:lnTo>
                    <a:pt x="207" y="26"/>
                  </a:lnTo>
                  <a:lnTo>
                    <a:pt x="207" y="21"/>
                  </a:lnTo>
                  <a:lnTo>
                    <a:pt x="213" y="5"/>
                  </a:lnTo>
                  <a:lnTo>
                    <a:pt x="213" y="21"/>
                  </a:lnTo>
                  <a:lnTo>
                    <a:pt x="213" y="0"/>
                  </a:lnTo>
                  <a:lnTo>
                    <a:pt x="213" y="11"/>
                  </a:lnTo>
                  <a:lnTo>
                    <a:pt x="218" y="11"/>
                  </a:lnTo>
                  <a:lnTo>
                    <a:pt x="218" y="0"/>
                  </a:lnTo>
                  <a:lnTo>
                    <a:pt x="218" y="31"/>
                  </a:lnTo>
                  <a:lnTo>
                    <a:pt x="223" y="26"/>
                  </a:lnTo>
                  <a:lnTo>
                    <a:pt x="223" y="140"/>
                  </a:lnTo>
                  <a:lnTo>
                    <a:pt x="228" y="176"/>
                  </a:lnTo>
                  <a:lnTo>
                    <a:pt x="228" y="280"/>
                  </a:lnTo>
                  <a:lnTo>
                    <a:pt x="233" y="311"/>
                  </a:lnTo>
                  <a:lnTo>
                    <a:pt x="233" y="316"/>
                  </a:lnTo>
                  <a:lnTo>
                    <a:pt x="239" y="311"/>
                  </a:lnTo>
                  <a:lnTo>
                    <a:pt x="239" y="249"/>
                  </a:lnTo>
                  <a:lnTo>
                    <a:pt x="244" y="238"/>
                  </a:lnTo>
                  <a:lnTo>
                    <a:pt x="244" y="327"/>
                  </a:lnTo>
                  <a:lnTo>
                    <a:pt x="249" y="311"/>
                  </a:lnTo>
                  <a:lnTo>
                    <a:pt x="249" y="306"/>
                  </a:lnTo>
                  <a:lnTo>
                    <a:pt x="249" y="332"/>
                  </a:lnTo>
                  <a:lnTo>
                    <a:pt x="254" y="327"/>
                  </a:lnTo>
                  <a:lnTo>
                    <a:pt x="254" y="306"/>
                  </a:lnTo>
                  <a:lnTo>
                    <a:pt x="254" y="311"/>
                  </a:lnTo>
                  <a:lnTo>
                    <a:pt x="259" y="327"/>
                  </a:lnTo>
                  <a:lnTo>
                    <a:pt x="259" y="404"/>
                  </a:lnTo>
                  <a:lnTo>
                    <a:pt x="265" y="415"/>
                  </a:lnTo>
                  <a:lnTo>
                    <a:pt x="265" y="409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388" y="2231"/>
              <a:ext cx="285" cy="218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10" y="94"/>
                </a:cxn>
                <a:cxn ang="0">
                  <a:pos x="15" y="109"/>
                </a:cxn>
                <a:cxn ang="0">
                  <a:pos x="20" y="104"/>
                </a:cxn>
                <a:cxn ang="0">
                  <a:pos x="31" y="94"/>
                </a:cxn>
                <a:cxn ang="0">
                  <a:pos x="36" y="104"/>
                </a:cxn>
                <a:cxn ang="0">
                  <a:pos x="41" y="57"/>
                </a:cxn>
                <a:cxn ang="0">
                  <a:pos x="51" y="57"/>
                </a:cxn>
                <a:cxn ang="0">
                  <a:pos x="57" y="52"/>
                </a:cxn>
                <a:cxn ang="0">
                  <a:pos x="62" y="63"/>
                </a:cxn>
                <a:cxn ang="0">
                  <a:pos x="72" y="120"/>
                </a:cxn>
                <a:cxn ang="0">
                  <a:pos x="82" y="94"/>
                </a:cxn>
                <a:cxn ang="0">
                  <a:pos x="88" y="89"/>
                </a:cxn>
                <a:cxn ang="0">
                  <a:pos x="93" y="78"/>
                </a:cxn>
                <a:cxn ang="0">
                  <a:pos x="98" y="68"/>
                </a:cxn>
                <a:cxn ang="0">
                  <a:pos x="103" y="182"/>
                </a:cxn>
                <a:cxn ang="0">
                  <a:pos x="108" y="187"/>
                </a:cxn>
                <a:cxn ang="0">
                  <a:pos x="119" y="218"/>
                </a:cxn>
                <a:cxn ang="0">
                  <a:pos x="124" y="177"/>
                </a:cxn>
                <a:cxn ang="0">
                  <a:pos x="134" y="218"/>
                </a:cxn>
                <a:cxn ang="0">
                  <a:pos x="139" y="187"/>
                </a:cxn>
                <a:cxn ang="0">
                  <a:pos x="150" y="192"/>
                </a:cxn>
                <a:cxn ang="0">
                  <a:pos x="155" y="140"/>
                </a:cxn>
                <a:cxn ang="0">
                  <a:pos x="160" y="140"/>
                </a:cxn>
                <a:cxn ang="0">
                  <a:pos x="171" y="114"/>
                </a:cxn>
                <a:cxn ang="0">
                  <a:pos x="176" y="104"/>
                </a:cxn>
                <a:cxn ang="0">
                  <a:pos x="186" y="89"/>
                </a:cxn>
                <a:cxn ang="0">
                  <a:pos x="191" y="78"/>
                </a:cxn>
                <a:cxn ang="0">
                  <a:pos x="202" y="57"/>
                </a:cxn>
                <a:cxn ang="0">
                  <a:pos x="207" y="94"/>
                </a:cxn>
                <a:cxn ang="0">
                  <a:pos x="212" y="104"/>
                </a:cxn>
                <a:cxn ang="0">
                  <a:pos x="217" y="99"/>
                </a:cxn>
                <a:cxn ang="0">
                  <a:pos x="222" y="94"/>
                </a:cxn>
                <a:cxn ang="0">
                  <a:pos x="228" y="68"/>
                </a:cxn>
                <a:cxn ang="0">
                  <a:pos x="233" y="109"/>
                </a:cxn>
                <a:cxn ang="0">
                  <a:pos x="243" y="104"/>
                </a:cxn>
                <a:cxn ang="0">
                  <a:pos x="248" y="114"/>
                </a:cxn>
                <a:cxn ang="0">
                  <a:pos x="254" y="166"/>
                </a:cxn>
                <a:cxn ang="0">
                  <a:pos x="259" y="130"/>
                </a:cxn>
                <a:cxn ang="0">
                  <a:pos x="269" y="140"/>
                </a:cxn>
                <a:cxn ang="0">
                  <a:pos x="274" y="156"/>
                </a:cxn>
                <a:cxn ang="0">
                  <a:pos x="279" y="156"/>
                </a:cxn>
              </a:cxnLst>
              <a:rect l="0" t="0" r="r" b="b"/>
              <a:pathLst>
                <a:path w="285" h="218">
                  <a:moveTo>
                    <a:pt x="0" y="0"/>
                  </a:moveTo>
                  <a:lnTo>
                    <a:pt x="0" y="6"/>
                  </a:lnTo>
                  <a:lnTo>
                    <a:pt x="5" y="37"/>
                  </a:lnTo>
                  <a:lnTo>
                    <a:pt x="5" y="57"/>
                  </a:lnTo>
                  <a:lnTo>
                    <a:pt x="10" y="63"/>
                  </a:lnTo>
                  <a:lnTo>
                    <a:pt x="10" y="94"/>
                  </a:lnTo>
                  <a:lnTo>
                    <a:pt x="10" y="78"/>
                  </a:lnTo>
                  <a:lnTo>
                    <a:pt x="15" y="73"/>
                  </a:lnTo>
                  <a:lnTo>
                    <a:pt x="15" y="109"/>
                  </a:lnTo>
                  <a:lnTo>
                    <a:pt x="20" y="114"/>
                  </a:lnTo>
                  <a:lnTo>
                    <a:pt x="20" y="99"/>
                  </a:lnTo>
                  <a:lnTo>
                    <a:pt x="20" y="104"/>
                  </a:lnTo>
                  <a:lnTo>
                    <a:pt x="25" y="78"/>
                  </a:lnTo>
                  <a:lnTo>
                    <a:pt x="25" y="109"/>
                  </a:lnTo>
                  <a:lnTo>
                    <a:pt x="31" y="94"/>
                  </a:lnTo>
                  <a:lnTo>
                    <a:pt x="31" y="114"/>
                  </a:lnTo>
                  <a:lnTo>
                    <a:pt x="36" y="109"/>
                  </a:lnTo>
                  <a:lnTo>
                    <a:pt x="36" y="104"/>
                  </a:lnTo>
                  <a:lnTo>
                    <a:pt x="36" y="120"/>
                  </a:lnTo>
                  <a:lnTo>
                    <a:pt x="41" y="83"/>
                  </a:lnTo>
                  <a:lnTo>
                    <a:pt x="41" y="57"/>
                  </a:lnTo>
                  <a:lnTo>
                    <a:pt x="46" y="68"/>
                  </a:lnTo>
                  <a:lnTo>
                    <a:pt x="46" y="26"/>
                  </a:lnTo>
                  <a:lnTo>
                    <a:pt x="51" y="57"/>
                  </a:lnTo>
                  <a:lnTo>
                    <a:pt x="51" y="73"/>
                  </a:lnTo>
                  <a:lnTo>
                    <a:pt x="51" y="57"/>
                  </a:lnTo>
                  <a:lnTo>
                    <a:pt x="57" y="52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62" y="63"/>
                  </a:lnTo>
                  <a:lnTo>
                    <a:pt x="62" y="99"/>
                  </a:lnTo>
                  <a:lnTo>
                    <a:pt x="67" y="94"/>
                  </a:lnTo>
                  <a:lnTo>
                    <a:pt x="72" y="120"/>
                  </a:lnTo>
                  <a:lnTo>
                    <a:pt x="77" y="130"/>
                  </a:lnTo>
                  <a:lnTo>
                    <a:pt x="77" y="83"/>
                  </a:lnTo>
                  <a:lnTo>
                    <a:pt x="82" y="94"/>
                  </a:lnTo>
                  <a:lnTo>
                    <a:pt x="82" y="73"/>
                  </a:lnTo>
                  <a:lnTo>
                    <a:pt x="82" y="94"/>
                  </a:lnTo>
                  <a:lnTo>
                    <a:pt x="88" y="89"/>
                  </a:lnTo>
                  <a:lnTo>
                    <a:pt x="88" y="99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3" y="114"/>
                  </a:lnTo>
                  <a:lnTo>
                    <a:pt x="98" y="94"/>
                  </a:lnTo>
                  <a:lnTo>
                    <a:pt x="98" y="68"/>
                  </a:lnTo>
                  <a:lnTo>
                    <a:pt x="98" y="120"/>
                  </a:lnTo>
                  <a:lnTo>
                    <a:pt x="103" y="114"/>
                  </a:lnTo>
                  <a:lnTo>
                    <a:pt x="103" y="182"/>
                  </a:lnTo>
                  <a:lnTo>
                    <a:pt x="108" y="187"/>
                  </a:lnTo>
                  <a:lnTo>
                    <a:pt x="108" y="202"/>
                  </a:lnTo>
                  <a:lnTo>
                    <a:pt x="108" y="187"/>
                  </a:lnTo>
                  <a:lnTo>
                    <a:pt x="114" y="202"/>
                  </a:lnTo>
                  <a:lnTo>
                    <a:pt x="114" y="213"/>
                  </a:lnTo>
                  <a:lnTo>
                    <a:pt x="119" y="218"/>
                  </a:lnTo>
                  <a:lnTo>
                    <a:pt x="119" y="187"/>
                  </a:lnTo>
                  <a:lnTo>
                    <a:pt x="124" y="192"/>
                  </a:lnTo>
                  <a:lnTo>
                    <a:pt x="124" y="177"/>
                  </a:lnTo>
                  <a:lnTo>
                    <a:pt x="129" y="177"/>
                  </a:lnTo>
                  <a:lnTo>
                    <a:pt x="129" y="208"/>
                  </a:lnTo>
                  <a:lnTo>
                    <a:pt x="134" y="218"/>
                  </a:lnTo>
                  <a:lnTo>
                    <a:pt x="134" y="187"/>
                  </a:lnTo>
                  <a:lnTo>
                    <a:pt x="139" y="182"/>
                  </a:lnTo>
                  <a:lnTo>
                    <a:pt x="139" y="187"/>
                  </a:lnTo>
                  <a:lnTo>
                    <a:pt x="145" y="202"/>
                  </a:lnTo>
                  <a:lnTo>
                    <a:pt x="150" y="187"/>
                  </a:lnTo>
                  <a:lnTo>
                    <a:pt x="150" y="192"/>
                  </a:lnTo>
                  <a:lnTo>
                    <a:pt x="150" y="187"/>
                  </a:lnTo>
                  <a:lnTo>
                    <a:pt x="155" y="161"/>
                  </a:lnTo>
                  <a:lnTo>
                    <a:pt x="155" y="140"/>
                  </a:lnTo>
                  <a:lnTo>
                    <a:pt x="155" y="151"/>
                  </a:lnTo>
                  <a:lnTo>
                    <a:pt x="160" y="156"/>
                  </a:lnTo>
                  <a:lnTo>
                    <a:pt x="160" y="140"/>
                  </a:lnTo>
                  <a:lnTo>
                    <a:pt x="165" y="135"/>
                  </a:lnTo>
                  <a:lnTo>
                    <a:pt x="165" y="104"/>
                  </a:lnTo>
                  <a:lnTo>
                    <a:pt x="171" y="114"/>
                  </a:lnTo>
                  <a:lnTo>
                    <a:pt x="171" y="109"/>
                  </a:lnTo>
                  <a:lnTo>
                    <a:pt x="171" y="120"/>
                  </a:lnTo>
                  <a:lnTo>
                    <a:pt x="176" y="104"/>
                  </a:lnTo>
                  <a:lnTo>
                    <a:pt x="181" y="68"/>
                  </a:lnTo>
                  <a:lnTo>
                    <a:pt x="181" y="104"/>
                  </a:lnTo>
                  <a:lnTo>
                    <a:pt x="186" y="89"/>
                  </a:lnTo>
                  <a:lnTo>
                    <a:pt x="186" y="83"/>
                  </a:lnTo>
                  <a:lnTo>
                    <a:pt x="186" y="94"/>
                  </a:lnTo>
                  <a:lnTo>
                    <a:pt x="191" y="78"/>
                  </a:lnTo>
                  <a:lnTo>
                    <a:pt x="191" y="37"/>
                  </a:lnTo>
                  <a:lnTo>
                    <a:pt x="191" y="47"/>
                  </a:lnTo>
                  <a:lnTo>
                    <a:pt x="202" y="57"/>
                  </a:lnTo>
                  <a:lnTo>
                    <a:pt x="202" y="57"/>
                  </a:lnTo>
                  <a:lnTo>
                    <a:pt x="207" y="52"/>
                  </a:lnTo>
                  <a:lnTo>
                    <a:pt x="207" y="94"/>
                  </a:lnTo>
                  <a:lnTo>
                    <a:pt x="207" y="83"/>
                  </a:lnTo>
                  <a:lnTo>
                    <a:pt x="212" y="94"/>
                  </a:lnTo>
                  <a:lnTo>
                    <a:pt x="212" y="104"/>
                  </a:lnTo>
                  <a:lnTo>
                    <a:pt x="212" y="89"/>
                  </a:lnTo>
                  <a:lnTo>
                    <a:pt x="212" y="94"/>
                  </a:lnTo>
                  <a:lnTo>
                    <a:pt x="217" y="99"/>
                  </a:lnTo>
                  <a:lnTo>
                    <a:pt x="217" y="73"/>
                  </a:lnTo>
                  <a:lnTo>
                    <a:pt x="217" y="83"/>
                  </a:lnTo>
                  <a:lnTo>
                    <a:pt x="222" y="94"/>
                  </a:lnTo>
                  <a:lnTo>
                    <a:pt x="222" y="83"/>
                  </a:lnTo>
                  <a:lnTo>
                    <a:pt x="228" y="73"/>
                  </a:lnTo>
                  <a:lnTo>
                    <a:pt x="228" y="68"/>
                  </a:lnTo>
                  <a:lnTo>
                    <a:pt x="228" y="78"/>
                  </a:lnTo>
                  <a:lnTo>
                    <a:pt x="233" y="89"/>
                  </a:lnTo>
                  <a:lnTo>
                    <a:pt x="233" y="109"/>
                  </a:lnTo>
                  <a:lnTo>
                    <a:pt x="238" y="114"/>
                  </a:lnTo>
                  <a:lnTo>
                    <a:pt x="238" y="109"/>
                  </a:lnTo>
                  <a:lnTo>
                    <a:pt x="243" y="104"/>
                  </a:lnTo>
                  <a:lnTo>
                    <a:pt x="243" y="109"/>
                  </a:lnTo>
                  <a:lnTo>
                    <a:pt x="248" y="125"/>
                  </a:lnTo>
                  <a:lnTo>
                    <a:pt x="248" y="114"/>
                  </a:lnTo>
                  <a:lnTo>
                    <a:pt x="248" y="140"/>
                  </a:lnTo>
                  <a:lnTo>
                    <a:pt x="254" y="156"/>
                  </a:lnTo>
                  <a:lnTo>
                    <a:pt x="254" y="166"/>
                  </a:lnTo>
                  <a:lnTo>
                    <a:pt x="254" y="156"/>
                  </a:lnTo>
                  <a:lnTo>
                    <a:pt x="259" y="140"/>
                  </a:lnTo>
                  <a:lnTo>
                    <a:pt x="259" y="130"/>
                  </a:lnTo>
                  <a:lnTo>
                    <a:pt x="259" y="135"/>
                  </a:lnTo>
                  <a:lnTo>
                    <a:pt x="264" y="120"/>
                  </a:lnTo>
                  <a:lnTo>
                    <a:pt x="269" y="140"/>
                  </a:lnTo>
                  <a:lnTo>
                    <a:pt x="269" y="135"/>
                  </a:lnTo>
                  <a:lnTo>
                    <a:pt x="269" y="151"/>
                  </a:lnTo>
                  <a:lnTo>
                    <a:pt x="274" y="156"/>
                  </a:lnTo>
                  <a:lnTo>
                    <a:pt x="274" y="130"/>
                  </a:lnTo>
                  <a:lnTo>
                    <a:pt x="274" y="145"/>
                  </a:lnTo>
                  <a:lnTo>
                    <a:pt x="279" y="156"/>
                  </a:lnTo>
                  <a:lnTo>
                    <a:pt x="279" y="130"/>
                  </a:lnTo>
                  <a:lnTo>
                    <a:pt x="285" y="114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3673" y="2314"/>
              <a:ext cx="311" cy="94"/>
            </a:xfrm>
            <a:custGeom>
              <a:avLst/>
              <a:gdLst/>
              <a:ahLst/>
              <a:cxnLst>
                <a:cxn ang="0">
                  <a:pos x="5" y="57"/>
                </a:cxn>
                <a:cxn ang="0">
                  <a:pos x="10" y="47"/>
                </a:cxn>
                <a:cxn ang="0">
                  <a:pos x="15" y="68"/>
                </a:cxn>
                <a:cxn ang="0">
                  <a:pos x="26" y="68"/>
                </a:cxn>
                <a:cxn ang="0">
                  <a:pos x="31" y="37"/>
                </a:cxn>
                <a:cxn ang="0">
                  <a:pos x="36" y="37"/>
                </a:cxn>
                <a:cxn ang="0">
                  <a:pos x="41" y="42"/>
                </a:cxn>
                <a:cxn ang="0">
                  <a:pos x="46" y="6"/>
                </a:cxn>
                <a:cxn ang="0">
                  <a:pos x="57" y="11"/>
                </a:cxn>
                <a:cxn ang="0">
                  <a:pos x="67" y="47"/>
                </a:cxn>
                <a:cxn ang="0">
                  <a:pos x="72" y="52"/>
                </a:cxn>
                <a:cxn ang="0">
                  <a:pos x="77" y="21"/>
                </a:cxn>
                <a:cxn ang="0">
                  <a:pos x="88" y="37"/>
                </a:cxn>
                <a:cxn ang="0">
                  <a:pos x="93" y="78"/>
                </a:cxn>
                <a:cxn ang="0">
                  <a:pos x="103" y="57"/>
                </a:cxn>
                <a:cxn ang="0">
                  <a:pos x="108" y="68"/>
                </a:cxn>
                <a:cxn ang="0">
                  <a:pos x="119" y="68"/>
                </a:cxn>
                <a:cxn ang="0">
                  <a:pos x="124" y="78"/>
                </a:cxn>
                <a:cxn ang="0">
                  <a:pos x="129" y="62"/>
                </a:cxn>
                <a:cxn ang="0">
                  <a:pos x="134" y="68"/>
                </a:cxn>
                <a:cxn ang="0">
                  <a:pos x="140" y="57"/>
                </a:cxn>
                <a:cxn ang="0">
                  <a:pos x="150" y="57"/>
                </a:cxn>
                <a:cxn ang="0">
                  <a:pos x="166" y="47"/>
                </a:cxn>
                <a:cxn ang="0">
                  <a:pos x="176" y="52"/>
                </a:cxn>
                <a:cxn ang="0">
                  <a:pos x="181" y="57"/>
                </a:cxn>
                <a:cxn ang="0">
                  <a:pos x="186" y="47"/>
                </a:cxn>
                <a:cxn ang="0">
                  <a:pos x="202" y="47"/>
                </a:cxn>
                <a:cxn ang="0">
                  <a:pos x="207" y="68"/>
                </a:cxn>
                <a:cxn ang="0">
                  <a:pos x="212" y="73"/>
                </a:cxn>
                <a:cxn ang="0">
                  <a:pos x="223" y="62"/>
                </a:cxn>
                <a:cxn ang="0">
                  <a:pos x="233" y="57"/>
                </a:cxn>
                <a:cxn ang="0">
                  <a:pos x="243" y="52"/>
                </a:cxn>
                <a:cxn ang="0">
                  <a:pos x="248" y="68"/>
                </a:cxn>
                <a:cxn ang="0">
                  <a:pos x="259" y="68"/>
                </a:cxn>
                <a:cxn ang="0">
                  <a:pos x="264" y="62"/>
                </a:cxn>
                <a:cxn ang="0">
                  <a:pos x="269" y="73"/>
                </a:cxn>
                <a:cxn ang="0">
                  <a:pos x="280" y="78"/>
                </a:cxn>
                <a:cxn ang="0">
                  <a:pos x="285" y="62"/>
                </a:cxn>
                <a:cxn ang="0">
                  <a:pos x="290" y="31"/>
                </a:cxn>
                <a:cxn ang="0">
                  <a:pos x="295" y="52"/>
                </a:cxn>
                <a:cxn ang="0">
                  <a:pos x="300" y="57"/>
                </a:cxn>
                <a:cxn ang="0">
                  <a:pos x="305" y="42"/>
                </a:cxn>
              </a:cxnLst>
              <a:rect l="0" t="0" r="r" b="b"/>
              <a:pathLst>
                <a:path w="311" h="94">
                  <a:moveTo>
                    <a:pt x="0" y="31"/>
                  </a:moveTo>
                  <a:lnTo>
                    <a:pt x="0" y="47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10" y="68"/>
                  </a:lnTo>
                  <a:lnTo>
                    <a:pt x="10" y="47"/>
                  </a:lnTo>
                  <a:lnTo>
                    <a:pt x="15" y="57"/>
                  </a:lnTo>
                  <a:lnTo>
                    <a:pt x="15" y="52"/>
                  </a:lnTo>
                  <a:lnTo>
                    <a:pt x="15" y="68"/>
                  </a:lnTo>
                  <a:lnTo>
                    <a:pt x="20" y="78"/>
                  </a:lnTo>
                  <a:lnTo>
                    <a:pt x="20" y="94"/>
                  </a:lnTo>
                  <a:lnTo>
                    <a:pt x="26" y="68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31" y="37"/>
                  </a:lnTo>
                  <a:lnTo>
                    <a:pt x="31" y="52"/>
                  </a:lnTo>
                  <a:lnTo>
                    <a:pt x="36" y="68"/>
                  </a:lnTo>
                  <a:lnTo>
                    <a:pt x="36" y="37"/>
                  </a:lnTo>
                  <a:lnTo>
                    <a:pt x="36" y="47"/>
                  </a:lnTo>
                  <a:lnTo>
                    <a:pt x="41" y="62"/>
                  </a:lnTo>
                  <a:lnTo>
                    <a:pt x="41" y="42"/>
                  </a:lnTo>
                  <a:lnTo>
                    <a:pt x="41" y="47"/>
                  </a:lnTo>
                  <a:lnTo>
                    <a:pt x="46" y="21"/>
                  </a:lnTo>
                  <a:lnTo>
                    <a:pt x="46" y="6"/>
                  </a:lnTo>
                  <a:lnTo>
                    <a:pt x="57" y="0"/>
                  </a:lnTo>
                  <a:lnTo>
                    <a:pt x="57" y="16"/>
                  </a:lnTo>
                  <a:lnTo>
                    <a:pt x="57" y="11"/>
                  </a:lnTo>
                  <a:lnTo>
                    <a:pt x="62" y="16"/>
                  </a:lnTo>
                  <a:lnTo>
                    <a:pt x="62" y="42"/>
                  </a:lnTo>
                  <a:lnTo>
                    <a:pt x="67" y="47"/>
                  </a:lnTo>
                  <a:lnTo>
                    <a:pt x="67" y="31"/>
                  </a:lnTo>
                  <a:lnTo>
                    <a:pt x="72" y="37"/>
                  </a:lnTo>
                  <a:lnTo>
                    <a:pt x="72" y="52"/>
                  </a:lnTo>
                  <a:lnTo>
                    <a:pt x="72" y="31"/>
                  </a:lnTo>
                  <a:lnTo>
                    <a:pt x="77" y="31"/>
                  </a:lnTo>
                  <a:lnTo>
                    <a:pt x="77" y="21"/>
                  </a:lnTo>
                  <a:lnTo>
                    <a:pt x="83" y="11"/>
                  </a:lnTo>
                  <a:lnTo>
                    <a:pt x="83" y="26"/>
                  </a:lnTo>
                  <a:lnTo>
                    <a:pt x="88" y="37"/>
                  </a:lnTo>
                  <a:lnTo>
                    <a:pt x="88" y="52"/>
                  </a:lnTo>
                  <a:lnTo>
                    <a:pt x="93" y="57"/>
                  </a:lnTo>
                  <a:lnTo>
                    <a:pt x="93" y="78"/>
                  </a:lnTo>
                  <a:lnTo>
                    <a:pt x="98" y="62"/>
                  </a:lnTo>
                  <a:lnTo>
                    <a:pt x="98" y="68"/>
                  </a:lnTo>
                  <a:lnTo>
                    <a:pt x="103" y="57"/>
                  </a:lnTo>
                  <a:lnTo>
                    <a:pt x="103" y="68"/>
                  </a:lnTo>
                  <a:lnTo>
                    <a:pt x="108" y="62"/>
                  </a:lnTo>
                  <a:lnTo>
                    <a:pt x="108" y="68"/>
                  </a:lnTo>
                  <a:lnTo>
                    <a:pt x="114" y="83"/>
                  </a:lnTo>
                  <a:lnTo>
                    <a:pt x="114" y="73"/>
                  </a:lnTo>
                  <a:lnTo>
                    <a:pt x="119" y="68"/>
                  </a:lnTo>
                  <a:lnTo>
                    <a:pt x="119" y="57"/>
                  </a:lnTo>
                  <a:lnTo>
                    <a:pt x="119" y="73"/>
                  </a:lnTo>
                  <a:lnTo>
                    <a:pt x="124" y="78"/>
                  </a:lnTo>
                  <a:lnTo>
                    <a:pt x="124" y="73"/>
                  </a:lnTo>
                  <a:lnTo>
                    <a:pt x="129" y="68"/>
                  </a:lnTo>
                  <a:lnTo>
                    <a:pt x="129" y="62"/>
                  </a:lnTo>
                  <a:lnTo>
                    <a:pt x="129" y="68"/>
                  </a:lnTo>
                  <a:lnTo>
                    <a:pt x="134" y="57"/>
                  </a:lnTo>
                  <a:lnTo>
                    <a:pt x="134" y="68"/>
                  </a:lnTo>
                  <a:lnTo>
                    <a:pt x="140" y="68"/>
                  </a:lnTo>
                  <a:lnTo>
                    <a:pt x="140" y="47"/>
                  </a:lnTo>
                  <a:lnTo>
                    <a:pt x="140" y="57"/>
                  </a:lnTo>
                  <a:lnTo>
                    <a:pt x="150" y="57"/>
                  </a:lnTo>
                  <a:lnTo>
                    <a:pt x="150" y="68"/>
                  </a:lnTo>
                  <a:lnTo>
                    <a:pt x="150" y="57"/>
                  </a:lnTo>
                  <a:lnTo>
                    <a:pt x="155" y="62"/>
                  </a:lnTo>
                  <a:lnTo>
                    <a:pt x="155" y="52"/>
                  </a:lnTo>
                  <a:lnTo>
                    <a:pt x="166" y="47"/>
                  </a:lnTo>
                  <a:lnTo>
                    <a:pt x="166" y="73"/>
                  </a:lnTo>
                  <a:lnTo>
                    <a:pt x="176" y="62"/>
                  </a:lnTo>
                  <a:lnTo>
                    <a:pt x="176" y="52"/>
                  </a:lnTo>
                  <a:lnTo>
                    <a:pt x="176" y="57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6" y="52"/>
                  </a:lnTo>
                  <a:lnTo>
                    <a:pt x="186" y="57"/>
                  </a:lnTo>
                  <a:lnTo>
                    <a:pt x="186" y="47"/>
                  </a:lnTo>
                  <a:lnTo>
                    <a:pt x="191" y="52"/>
                  </a:lnTo>
                  <a:lnTo>
                    <a:pt x="191" y="57"/>
                  </a:lnTo>
                  <a:lnTo>
                    <a:pt x="202" y="47"/>
                  </a:lnTo>
                  <a:lnTo>
                    <a:pt x="197" y="47"/>
                  </a:lnTo>
                  <a:lnTo>
                    <a:pt x="202" y="68"/>
                  </a:lnTo>
                  <a:lnTo>
                    <a:pt x="207" y="68"/>
                  </a:lnTo>
                  <a:lnTo>
                    <a:pt x="207" y="88"/>
                  </a:lnTo>
                  <a:lnTo>
                    <a:pt x="212" y="83"/>
                  </a:lnTo>
                  <a:lnTo>
                    <a:pt x="212" y="73"/>
                  </a:lnTo>
                  <a:lnTo>
                    <a:pt x="217" y="68"/>
                  </a:lnTo>
                  <a:lnTo>
                    <a:pt x="223" y="73"/>
                  </a:lnTo>
                  <a:lnTo>
                    <a:pt x="223" y="62"/>
                  </a:lnTo>
                  <a:lnTo>
                    <a:pt x="228" y="62"/>
                  </a:lnTo>
                  <a:lnTo>
                    <a:pt x="233" y="52"/>
                  </a:lnTo>
                  <a:lnTo>
                    <a:pt x="233" y="57"/>
                  </a:lnTo>
                  <a:lnTo>
                    <a:pt x="238" y="62"/>
                  </a:lnTo>
                  <a:lnTo>
                    <a:pt x="238" y="47"/>
                  </a:lnTo>
                  <a:lnTo>
                    <a:pt x="243" y="52"/>
                  </a:lnTo>
                  <a:lnTo>
                    <a:pt x="243" y="57"/>
                  </a:lnTo>
                  <a:lnTo>
                    <a:pt x="248" y="52"/>
                  </a:lnTo>
                  <a:lnTo>
                    <a:pt x="248" y="68"/>
                  </a:lnTo>
                  <a:lnTo>
                    <a:pt x="248" y="62"/>
                  </a:lnTo>
                  <a:lnTo>
                    <a:pt x="254" y="52"/>
                  </a:lnTo>
                  <a:lnTo>
                    <a:pt x="259" y="68"/>
                  </a:lnTo>
                  <a:lnTo>
                    <a:pt x="259" y="62"/>
                  </a:lnTo>
                  <a:lnTo>
                    <a:pt x="259" y="62"/>
                  </a:lnTo>
                  <a:lnTo>
                    <a:pt x="264" y="62"/>
                  </a:lnTo>
                  <a:lnTo>
                    <a:pt x="264" y="88"/>
                  </a:lnTo>
                  <a:lnTo>
                    <a:pt x="269" y="83"/>
                  </a:lnTo>
                  <a:lnTo>
                    <a:pt x="269" y="73"/>
                  </a:lnTo>
                  <a:lnTo>
                    <a:pt x="269" y="78"/>
                  </a:lnTo>
                  <a:lnTo>
                    <a:pt x="274" y="73"/>
                  </a:lnTo>
                  <a:lnTo>
                    <a:pt x="280" y="78"/>
                  </a:lnTo>
                  <a:lnTo>
                    <a:pt x="280" y="62"/>
                  </a:lnTo>
                  <a:lnTo>
                    <a:pt x="285" y="52"/>
                  </a:lnTo>
                  <a:lnTo>
                    <a:pt x="285" y="62"/>
                  </a:lnTo>
                  <a:lnTo>
                    <a:pt x="285" y="42"/>
                  </a:lnTo>
                  <a:lnTo>
                    <a:pt x="290" y="42"/>
                  </a:lnTo>
                  <a:lnTo>
                    <a:pt x="290" y="31"/>
                  </a:lnTo>
                  <a:lnTo>
                    <a:pt x="295" y="52"/>
                  </a:lnTo>
                  <a:lnTo>
                    <a:pt x="295" y="47"/>
                  </a:lnTo>
                  <a:lnTo>
                    <a:pt x="295" y="52"/>
                  </a:lnTo>
                  <a:lnTo>
                    <a:pt x="300" y="57"/>
                  </a:lnTo>
                  <a:lnTo>
                    <a:pt x="300" y="52"/>
                  </a:lnTo>
                  <a:lnTo>
                    <a:pt x="300" y="57"/>
                  </a:lnTo>
                  <a:lnTo>
                    <a:pt x="305" y="42"/>
                  </a:lnTo>
                  <a:lnTo>
                    <a:pt x="305" y="47"/>
                  </a:lnTo>
                  <a:lnTo>
                    <a:pt x="305" y="42"/>
                  </a:lnTo>
                  <a:lnTo>
                    <a:pt x="311" y="37"/>
                  </a:lnTo>
                  <a:lnTo>
                    <a:pt x="311" y="42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3984" y="2216"/>
              <a:ext cx="311" cy="140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5" y="129"/>
                </a:cxn>
                <a:cxn ang="0">
                  <a:pos x="20" y="140"/>
                </a:cxn>
                <a:cxn ang="0">
                  <a:pos x="31" y="124"/>
                </a:cxn>
                <a:cxn ang="0">
                  <a:pos x="36" y="114"/>
                </a:cxn>
                <a:cxn ang="0">
                  <a:pos x="41" y="88"/>
                </a:cxn>
                <a:cxn ang="0">
                  <a:pos x="46" y="104"/>
                </a:cxn>
                <a:cxn ang="0">
                  <a:pos x="52" y="98"/>
                </a:cxn>
                <a:cxn ang="0">
                  <a:pos x="57" y="83"/>
                </a:cxn>
                <a:cxn ang="0">
                  <a:pos x="67" y="93"/>
                </a:cxn>
                <a:cxn ang="0">
                  <a:pos x="72" y="109"/>
                </a:cxn>
                <a:cxn ang="0">
                  <a:pos x="77" y="104"/>
                </a:cxn>
                <a:cxn ang="0">
                  <a:pos x="88" y="98"/>
                </a:cxn>
                <a:cxn ang="0">
                  <a:pos x="98" y="88"/>
                </a:cxn>
                <a:cxn ang="0">
                  <a:pos x="109" y="109"/>
                </a:cxn>
                <a:cxn ang="0">
                  <a:pos x="114" y="98"/>
                </a:cxn>
                <a:cxn ang="0">
                  <a:pos x="124" y="57"/>
                </a:cxn>
                <a:cxn ang="0">
                  <a:pos x="134" y="57"/>
                </a:cxn>
                <a:cxn ang="0">
                  <a:pos x="140" y="67"/>
                </a:cxn>
                <a:cxn ang="0">
                  <a:pos x="145" y="62"/>
                </a:cxn>
                <a:cxn ang="0">
                  <a:pos x="150" y="62"/>
                </a:cxn>
                <a:cxn ang="0">
                  <a:pos x="155" y="26"/>
                </a:cxn>
                <a:cxn ang="0">
                  <a:pos x="171" y="0"/>
                </a:cxn>
                <a:cxn ang="0">
                  <a:pos x="171" y="5"/>
                </a:cxn>
                <a:cxn ang="0">
                  <a:pos x="181" y="21"/>
                </a:cxn>
                <a:cxn ang="0">
                  <a:pos x="186" y="57"/>
                </a:cxn>
                <a:cxn ang="0">
                  <a:pos x="191" y="72"/>
                </a:cxn>
                <a:cxn ang="0">
                  <a:pos x="202" y="72"/>
                </a:cxn>
                <a:cxn ang="0">
                  <a:pos x="212" y="78"/>
                </a:cxn>
                <a:cxn ang="0">
                  <a:pos x="217" y="83"/>
                </a:cxn>
                <a:cxn ang="0">
                  <a:pos x="228" y="83"/>
                </a:cxn>
                <a:cxn ang="0">
                  <a:pos x="233" y="72"/>
                </a:cxn>
                <a:cxn ang="0">
                  <a:pos x="243" y="78"/>
                </a:cxn>
                <a:cxn ang="0">
                  <a:pos x="248" y="72"/>
                </a:cxn>
                <a:cxn ang="0">
                  <a:pos x="254" y="67"/>
                </a:cxn>
                <a:cxn ang="0">
                  <a:pos x="264" y="47"/>
                </a:cxn>
                <a:cxn ang="0">
                  <a:pos x="269" y="62"/>
                </a:cxn>
                <a:cxn ang="0">
                  <a:pos x="274" y="88"/>
                </a:cxn>
                <a:cxn ang="0">
                  <a:pos x="280" y="83"/>
                </a:cxn>
                <a:cxn ang="0">
                  <a:pos x="290" y="57"/>
                </a:cxn>
                <a:cxn ang="0">
                  <a:pos x="295" y="57"/>
                </a:cxn>
                <a:cxn ang="0">
                  <a:pos x="306" y="0"/>
                </a:cxn>
              </a:cxnLst>
              <a:rect l="0" t="0" r="r" b="b"/>
              <a:pathLst>
                <a:path w="311" h="140">
                  <a:moveTo>
                    <a:pt x="0" y="140"/>
                  </a:moveTo>
                  <a:lnTo>
                    <a:pt x="5" y="135"/>
                  </a:lnTo>
                  <a:lnTo>
                    <a:pt x="5" y="140"/>
                  </a:lnTo>
                  <a:lnTo>
                    <a:pt x="5" y="135"/>
                  </a:lnTo>
                  <a:lnTo>
                    <a:pt x="10" y="135"/>
                  </a:lnTo>
                  <a:lnTo>
                    <a:pt x="15" y="129"/>
                  </a:lnTo>
                  <a:lnTo>
                    <a:pt x="15" y="140"/>
                  </a:lnTo>
                  <a:lnTo>
                    <a:pt x="20" y="135"/>
                  </a:lnTo>
                  <a:lnTo>
                    <a:pt x="20" y="140"/>
                  </a:lnTo>
                  <a:lnTo>
                    <a:pt x="26" y="135"/>
                  </a:lnTo>
                  <a:lnTo>
                    <a:pt x="26" y="124"/>
                  </a:lnTo>
                  <a:lnTo>
                    <a:pt x="31" y="124"/>
                  </a:lnTo>
                  <a:lnTo>
                    <a:pt x="31" y="104"/>
                  </a:lnTo>
                  <a:lnTo>
                    <a:pt x="36" y="104"/>
                  </a:lnTo>
                  <a:lnTo>
                    <a:pt x="36" y="114"/>
                  </a:lnTo>
                  <a:lnTo>
                    <a:pt x="36" y="98"/>
                  </a:lnTo>
                  <a:lnTo>
                    <a:pt x="41" y="93"/>
                  </a:lnTo>
                  <a:lnTo>
                    <a:pt x="41" y="88"/>
                  </a:lnTo>
                  <a:lnTo>
                    <a:pt x="41" y="93"/>
                  </a:lnTo>
                  <a:lnTo>
                    <a:pt x="46" y="93"/>
                  </a:lnTo>
                  <a:lnTo>
                    <a:pt x="46" y="104"/>
                  </a:lnTo>
                  <a:lnTo>
                    <a:pt x="52" y="98"/>
                  </a:lnTo>
                  <a:lnTo>
                    <a:pt x="52" y="93"/>
                  </a:lnTo>
                  <a:lnTo>
                    <a:pt x="52" y="98"/>
                  </a:lnTo>
                  <a:lnTo>
                    <a:pt x="57" y="78"/>
                  </a:lnTo>
                  <a:lnTo>
                    <a:pt x="57" y="67"/>
                  </a:lnTo>
                  <a:lnTo>
                    <a:pt x="57" y="83"/>
                  </a:lnTo>
                  <a:lnTo>
                    <a:pt x="62" y="78"/>
                  </a:lnTo>
                  <a:lnTo>
                    <a:pt x="62" y="93"/>
                  </a:lnTo>
                  <a:lnTo>
                    <a:pt x="67" y="93"/>
                  </a:lnTo>
                  <a:lnTo>
                    <a:pt x="67" y="114"/>
                  </a:lnTo>
                  <a:lnTo>
                    <a:pt x="72" y="119"/>
                  </a:lnTo>
                  <a:lnTo>
                    <a:pt x="72" y="109"/>
                  </a:lnTo>
                  <a:lnTo>
                    <a:pt x="77" y="104"/>
                  </a:lnTo>
                  <a:lnTo>
                    <a:pt x="77" y="109"/>
                  </a:lnTo>
                  <a:lnTo>
                    <a:pt x="77" y="104"/>
                  </a:lnTo>
                  <a:lnTo>
                    <a:pt x="83" y="98"/>
                  </a:lnTo>
                  <a:lnTo>
                    <a:pt x="93" y="98"/>
                  </a:lnTo>
                  <a:lnTo>
                    <a:pt x="88" y="98"/>
                  </a:lnTo>
                  <a:lnTo>
                    <a:pt x="93" y="104"/>
                  </a:lnTo>
                  <a:lnTo>
                    <a:pt x="98" y="98"/>
                  </a:lnTo>
                  <a:lnTo>
                    <a:pt x="98" y="88"/>
                  </a:lnTo>
                  <a:lnTo>
                    <a:pt x="103" y="88"/>
                  </a:lnTo>
                  <a:lnTo>
                    <a:pt x="103" y="109"/>
                  </a:lnTo>
                  <a:lnTo>
                    <a:pt x="109" y="109"/>
                  </a:lnTo>
                  <a:lnTo>
                    <a:pt x="109" y="98"/>
                  </a:lnTo>
                  <a:lnTo>
                    <a:pt x="119" y="98"/>
                  </a:lnTo>
                  <a:lnTo>
                    <a:pt x="114" y="98"/>
                  </a:lnTo>
                  <a:lnTo>
                    <a:pt x="119" y="72"/>
                  </a:lnTo>
                  <a:lnTo>
                    <a:pt x="124" y="78"/>
                  </a:lnTo>
                  <a:lnTo>
                    <a:pt x="124" y="57"/>
                  </a:lnTo>
                  <a:lnTo>
                    <a:pt x="129" y="72"/>
                  </a:lnTo>
                  <a:lnTo>
                    <a:pt x="129" y="62"/>
                  </a:lnTo>
                  <a:lnTo>
                    <a:pt x="134" y="57"/>
                  </a:lnTo>
                  <a:lnTo>
                    <a:pt x="134" y="67"/>
                  </a:lnTo>
                  <a:lnTo>
                    <a:pt x="134" y="62"/>
                  </a:lnTo>
                  <a:lnTo>
                    <a:pt x="140" y="67"/>
                  </a:lnTo>
                  <a:lnTo>
                    <a:pt x="140" y="62"/>
                  </a:lnTo>
                  <a:lnTo>
                    <a:pt x="140" y="67"/>
                  </a:lnTo>
                  <a:lnTo>
                    <a:pt x="145" y="62"/>
                  </a:lnTo>
                  <a:lnTo>
                    <a:pt x="145" y="52"/>
                  </a:lnTo>
                  <a:lnTo>
                    <a:pt x="150" y="47"/>
                  </a:lnTo>
                  <a:lnTo>
                    <a:pt x="150" y="62"/>
                  </a:lnTo>
                  <a:lnTo>
                    <a:pt x="150" y="57"/>
                  </a:lnTo>
                  <a:lnTo>
                    <a:pt x="155" y="57"/>
                  </a:lnTo>
                  <a:lnTo>
                    <a:pt x="155" y="26"/>
                  </a:lnTo>
                  <a:lnTo>
                    <a:pt x="160" y="21"/>
                  </a:lnTo>
                  <a:lnTo>
                    <a:pt x="160" y="10"/>
                  </a:lnTo>
                  <a:lnTo>
                    <a:pt x="171" y="0"/>
                  </a:lnTo>
                  <a:lnTo>
                    <a:pt x="171" y="15"/>
                  </a:lnTo>
                  <a:lnTo>
                    <a:pt x="166" y="0"/>
                  </a:lnTo>
                  <a:lnTo>
                    <a:pt x="171" y="5"/>
                  </a:lnTo>
                  <a:lnTo>
                    <a:pt x="176" y="0"/>
                  </a:lnTo>
                  <a:lnTo>
                    <a:pt x="176" y="26"/>
                  </a:lnTo>
                  <a:lnTo>
                    <a:pt x="181" y="21"/>
                  </a:lnTo>
                  <a:lnTo>
                    <a:pt x="181" y="15"/>
                  </a:lnTo>
                  <a:lnTo>
                    <a:pt x="181" y="41"/>
                  </a:lnTo>
                  <a:lnTo>
                    <a:pt x="186" y="57"/>
                  </a:lnTo>
                  <a:lnTo>
                    <a:pt x="186" y="67"/>
                  </a:lnTo>
                  <a:lnTo>
                    <a:pt x="191" y="62"/>
                  </a:lnTo>
                  <a:lnTo>
                    <a:pt x="191" y="72"/>
                  </a:lnTo>
                  <a:lnTo>
                    <a:pt x="197" y="67"/>
                  </a:lnTo>
                  <a:lnTo>
                    <a:pt x="197" y="78"/>
                  </a:lnTo>
                  <a:lnTo>
                    <a:pt x="202" y="72"/>
                  </a:lnTo>
                  <a:lnTo>
                    <a:pt x="207" y="78"/>
                  </a:lnTo>
                  <a:lnTo>
                    <a:pt x="207" y="83"/>
                  </a:lnTo>
                  <a:lnTo>
                    <a:pt x="212" y="78"/>
                  </a:lnTo>
                  <a:lnTo>
                    <a:pt x="212" y="83"/>
                  </a:lnTo>
                  <a:lnTo>
                    <a:pt x="217" y="78"/>
                  </a:lnTo>
                  <a:lnTo>
                    <a:pt x="217" y="83"/>
                  </a:lnTo>
                  <a:lnTo>
                    <a:pt x="217" y="78"/>
                  </a:lnTo>
                  <a:lnTo>
                    <a:pt x="223" y="83"/>
                  </a:lnTo>
                  <a:lnTo>
                    <a:pt x="228" y="83"/>
                  </a:lnTo>
                  <a:lnTo>
                    <a:pt x="228" y="93"/>
                  </a:lnTo>
                  <a:lnTo>
                    <a:pt x="233" y="98"/>
                  </a:lnTo>
                  <a:lnTo>
                    <a:pt x="233" y="72"/>
                  </a:lnTo>
                  <a:lnTo>
                    <a:pt x="238" y="78"/>
                  </a:lnTo>
                  <a:lnTo>
                    <a:pt x="238" y="83"/>
                  </a:lnTo>
                  <a:lnTo>
                    <a:pt x="243" y="78"/>
                  </a:lnTo>
                  <a:lnTo>
                    <a:pt x="243" y="88"/>
                  </a:lnTo>
                  <a:lnTo>
                    <a:pt x="243" y="83"/>
                  </a:lnTo>
                  <a:lnTo>
                    <a:pt x="248" y="72"/>
                  </a:lnTo>
                  <a:lnTo>
                    <a:pt x="248" y="67"/>
                  </a:lnTo>
                  <a:lnTo>
                    <a:pt x="248" y="72"/>
                  </a:lnTo>
                  <a:lnTo>
                    <a:pt x="254" y="67"/>
                  </a:lnTo>
                  <a:lnTo>
                    <a:pt x="259" y="52"/>
                  </a:lnTo>
                  <a:lnTo>
                    <a:pt x="259" y="41"/>
                  </a:lnTo>
                  <a:lnTo>
                    <a:pt x="264" y="47"/>
                  </a:lnTo>
                  <a:lnTo>
                    <a:pt x="264" y="52"/>
                  </a:lnTo>
                  <a:lnTo>
                    <a:pt x="264" y="47"/>
                  </a:lnTo>
                  <a:lnTo>
                    <a:pt x="269" y="62"/>
                  </a:lnTo>
                  <a:lnTo>
                    <a:pt x="269" y="57"/>
                  </a:lnTo>
                  <a:lnTo>
                    <a:pt x="274" y="78"/>
                  </a:lnTo>
                  <a:lnTo>
                    <a:pt x="274" y="88"/>
                  </a:lnTo>
                  <a:lnTo>
                    <a:pt x="280" y="83"/>
                  </a:lnTo>
                  <a:lnTo>
                    <a:pt x="280" y="78"/>
                  </a:lnTo>
                  <a:lnTo>
                    <a:pt x="280" y="83"/>
                  </a:lnTo>
                  <a:lnTo>
                    <a:pt x="285" y="83"/>
                  </a:lnTo>
                  <a:lnTo>
                    <a:pt x="285" y="62"/>
                  </a:lnTo>
                  <a:lnTo>
                    <a:pt x="290" y="57"/>
                  </a:lnTo>
                  <a:lnTo>
                    <a:pt x="290" y="47"/>
                  </a:lnTo>
                  <a:lnTo>
                    <a:pt x="295" y="47"/>
                  </a:lnTo>
                  <a:lnTo>
                    <a:pt x="295" y="57"/>
                  </a:lnTo>
                  <a:lnTo>
                    <a:pt x="300" y="57"/>
                  </a:lnTo>
                  <a:lnTo>
                    <a:pt x="300" y="10"/>
                  </a:lnTo>
                  <a:lnTo>
                    <a:pt x="306" y="0"/>
                  </a:lnTo>
                  <a:lnTo>
                    <a:pt x="306" y="21"/>
                  </a:lnTo>
                  <a:lnTo>
                    <a:pt x="311" y="57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4295" y="2226"/>
              <a:ext cx="321" cy="114"/>
            </a:xfrm>
            <a:custGeom>
              <a:avLst/>
              <a:gdLst/>
              <a:ahLst/>
              <a:cxnLst>
                <a:cxn ang="0">
                  <a:pos x="5" y="42"/>
                </a:cxn>
                <a:cxn ang="0">
                  <a:pos x="10" y="37"/>
                </a:cxn>
                <a:cxn ang="0">
                  <a:pos x="15" y="31"/>
                </a:cxn>
                <a:cxn ang="0">
                  <a:pos x="26" y="16"/>
                </a:cxn>
                <a:cxn ang="0">
                  <a:pos x="31" y="16"/>
                </a:cxn>
                <a:cxn ang="0">
                  <a:pos x="41" y="21"/>
                </a:cxn>
                <a:cxn ang="0">
                  <a:pos x="46" y="11"/>
                </a:cxn>
                <a:cxn ang="0">
                  <a:pos x="52" y="16"/>
                </a:cxn>
                <a:cxn ang="0">
                  <a:pos x="57" y="42"/>
                </a:cxn>
                <a:cxn ang="0">
                  <a:pos x="62" y="62"/>
                </a:cxn>
                <a:cxn ang="0">
                  <a:pos x="72" y="62"/>
                </a:cxn>
                <a:cxn ang="0">
                  <a:pos x="77" y="21"/>
                </a:cxn>
                <a:cxn ang="0">
                  <a:pos x="83" y="42"/>
                </a:cxn>
                <a:cxn ang="0">
                  <a:pos x="93" y="31"/>
                </a:cxn>
                <a:cxn ang="0">
                  <a:pos x="98" y="31"/>
                </a:cxn>
                <a:cxn ang="0">
                  <a:pos x="109" y="57"/>
                </a:cxn>
                <a:cxn ang="0">
                  <a:pos x="119" y="31"/>
                </a:cxn>
                <a:cxn ang="0">
                  <a:pos x="129" y="31"/>
                </a:cxn>
                <a:cxn ang="0">
                  <a:pos x="134" y="37"/>
                </a:cxn>
                <a:cxn ang="0">
                  <a:pos x="140" y="31"/>
                </a:cxn>
                <a:cxn ang="0">
                  <a:pos x="145" y="26"/>
                </a:cxn>
                <a:cxn ang="0">
                  <a:pos x="160" y="57"/>
                </a:cxn>
                <a:cxn ang="0">
                  <a:pos x="166" y="88"/>
                </a:cxn>
                <a:cxn ang="0">
                  <a:pos x="176" y="78"/>
                </a:cxn>
                <a:cxn ang="0">
                  <a:pos x="192" y="73"/>
                </a:cxn>
                <a:cxn ang="0">
                  <a:pos x="197" y="83"/>
                </a:cxn>
                <a:cxn ang="0">
                  <a:pos x="202" y="57"/>
                </a:cxn>
                <a:cxn ang="0">
                  <a:pos x="207" y="52"/>
                </a:cxn>
                <a:cxn ang="0">
                  <a:pos x="212" y="47"/>
                </a:cxn>
                <a:cxn ang="0">
                  <a:pos x="217" y="42"/>
                </a:cxn>
                <a:cxn ang="0">
                  <a:pos x="228" y="62"/>
                </a:cxn>
                <a:cxn ang="0">
                  <a:pos x="238" y="47"/>
                </a:cxn>
                <a:cxn ang="0">
                  <a:pos x="243" y="52"/>
                </a:cxn>
                <a:cxn ang="0">
                  <a:pos x="254" y="57"/>
                </a:cxn>
                <a:cxn ang="0">
                  <a:pos x="259" y="73"/>
                </a:cxn>
                <a:cxn ang="0">
                  <a:pos x="264" y="68"/>
                </a:cxn>
                <a:cxn ang="0">
                  <a:pos x="274" y="104"/>
                </a:cxn>
                <a:cxn ang="0">
                  <a:pos x="280" y="99"/>
                </a:cxn>
                <a:cxn ang="0">
                  <a:pos x="290" y="94"/>
                </a:cxn>
                <a:cxn ang="0">
                  <a:pos x="300" y="88"/>
                </a:cxn>
                <a:cxn ang="0">
                  <a:pos x="311" y="78"/>
                </a:cxn>
                <a:cxn ang="0">
                  <a:pos x="316" y="83"/>
                </a:cxn>
              </a:cxnLst>
              <a:rect l="0" t="0" r="r" b="b"/>
              <a:pathLst>
                <a:path w="321" h="114">
                  <a:moveTo>
                    <a:pt x="0" y="47"/>
                  </a:moveTo>
                  <a:lnTo>
                    <a:pt x="0" y="31"/>
                  </a:lnTo>
                  <a:lnTo>
                    <a:pt x="5" y="42"/>
                  </a:lnTo>
                  <a:lnTo>
                    <a:pt x="5" y="52"/>
                  </a:lnTo>
                  <a:lnTo>
                    <a:pt x="10" y="42"/>
                  </a:lnTo>
                  <a:lnTo>
                    <a:pt x="10" y="37"/>
                  </a:lnTo>
                  <a:lnTo>
                    <a:pt x="15" y="31"/>
                  </a:lnTo>
                  <a:lnTo>
                    <a:pt x="15" y="21"/>
                  </a:lnTo>
                  <a:lnTo>
                    <a:pt x="15" y="31"/>
                  </a:lnTo>
                  <a:lnTo>
                    <a:pt x="20" y="0"/>
                  </a:lnTo>
                  <a:lnTo>
                    <a:pt x="20" y="26"/>
                  </a:lnTo>
                  <a:lnTo>
                    <a:pt x="26" y="16"/>
                  </a:lnTo>
                  <a:lnTo>
                    <a:pt x="26" y="37"/>
                  </a:lnTo>
                  <a:lnTo>
                    <a:pt x="31" y="37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1" y="16"/>
                  </a:lnTo>
                  <a:lnTo>
                    <a:pt x="41" y="21"/>
                  </a:lnTo>
                  <a:lnTo>
                    <a:pt x="41" y="11"/>
                  </a:lnTo>
                  <a:lnTo>
                    <a:pt x="46" y="16"/>
                  </a:lnTo>
                  <a:lnTo>
                    <a:pt x="46" y="11"/>
                  </a:lnTo>
                  <a:lnTo>
                    <a:pt x="46" y="21"/>
                  </a:lnTo>
                  <a:lnTo>
                    <a:pt x="52" y="11"/>
                  </a:lnTo>
                  <a:lnTo>
                    <a:pt x="52" y="16"/>
                  </a:lnTo>
                  <a:lnTo>
                    <a:pt x="52" y="11"/>
                  </a:lnTo>
                  <a:lnTo>
                    <a:pt x="57" y="31"/>
                  </a:lnTo>
                  <a:lnTo>
                    <a:pt x="57" y="42"/>
                  </a:lnTo>
                  <a:lnTo>
                    <a:pt x="62" y="47"/>
                  </a:lnTo>
                  <a:lnTo>
                    <a:pt x="62" y="78"/>
                  </a:lnTo>
                  <a:lnTo>
                    <a:pt x="62" y="62"/>
                  </a:lnTo>
                  <a:lnTo>
                    <a:pt x="67" y="68"/>
                  </a:lnTo>
                  <a:lnTo>
                    <a:pt x="72" y="57"/>
                  </a:lnTo>
                  <a:lnTo>
                    <a:pt x="72" y="62"/>
                  </a:lnTo>
                  <a:lnTo>
                    <a:pt x="72" y="52"/>
                  </a:lnTo>
                  <a:lnTo>
                    <a:pt x="77" y="26"/>
                  </a:lnTo>
                  <a:lnTo>
                    <a:pt x="77" y="21"/>
                  </a:lnTo>
                  <a:lnTo>
                    <a:pt x="83" y="26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93" y="37"/>
                  </a:lnTo>
                  <a:lnTo>
                    <a:pt x="88" y="37"/>
                  </a:lnTo>
                  <a:lnTo>
                    <a:pt x="93" y="31"/>
                  </a:lnTo>
                  <a:lnTo>
                    <a:pt x="98" y="21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109" y="21"/>
                  </a:lnTo>
                  <a:lnTo>
                    <a:pt x="103" y="21"/>
                  </a:lnTo>
                  <a:lnTo>
                    <a:pt x="109" y="57"/>
                  </a:lnTo>
                  <a:lnTo>
                    <a:pt x="119" y="31"/>
                  </a:lnTo>
                  <a:lnTo>
                    <a:pt x="114" y="31"/>
                  </a:lnTo>
                  <a:lnTo>
                    <a:pt x="119" y="31"/>
                  </a:lnTo>
                  <a:lnTo>
                    <a:pt x="124" y="42"/>
                  </a:lnTo>
                  <a:lnTo>
                    <a:pt x="124" y="37"/>
                  </a:lnTo>
                  <a:lnTo>
                    <a:pt x="129" y="31"/>
                  </a:lnTo>
                  <a:lnTo>
                    <a:pt x="129" y="37"/>
                  </a:lnTo>
                  <a:lnTo>
                    <a:pt x="129" y="31"/>
                  </a:lnTo>
                  <a:lnTo>
                    <a:pt x="134" y="37"/>
                  </a:lnTo>
                  <a:lnTo>
                    <a:pt x="140" y="31"/>
                  </a:lnTo>
                  <a:lnTo>
                    <a:pt x="140" y="42"/>
                  </a:lnTo>
                  <a:lnTo>
                    <a:pt x="140" y="31"/>
                  </a:lnTo>
                  <a:lnTo>
                    <a:pt x="145" y="26"/>
                  </a:lnTo>
                  <a:lnTo>
                    <a:pt x="145" y="31"/>
                  </a:lnTo>
                  <a:lnTo>
                    <a:pt x="145" y="26"/>
                  </a:lnTo>
                  <a:lnTo>
                    <a:pt x="155" y="26"/>
                  </a:lnTo>
                  <a:lnTo>
                    <a:pt x="155" y="52"/>
                  </a:lnTo>
                  <a:lnTo>
                    <a:pt x="160" y="57"/>
                  </a:lnTo>
                  <a:lnTo>
                    <a:pt x="160" y="83"/>
                  </a:lnTo>
                  <a:lnTo>
                    <a:pt x="166" y="94"/>
                  </a:lnTo>
                  <a:lnTo>
                    <a:pt x="166" y="88"/>
                  </a:lnTo>
                  <a:lnTo>
                    <a:pt x="166" y="99"/>
                  </a:lnTo>
                  <a:lnTo>
                    <a:pt x="176" y="88"/>
                  </a:lnTo>
                  <a:lnTo>
                    <a:pt x="176" y="78"/>
                  </a:lnTo>
                  <a:lnTo>
                    <a:pt x="181" y="73"/>
                  </a:lnTo>
                  <a:lnTo>
                    <a:pt x="186" y="83"/>
                  </a:lnTo>
                  <a:lnTo>
                    <a:pt x="192" y="73"/>
                  </a:lnTo>
                  <a:lnTo>
                    <a:pt x="192" y="83"/>
                  </a:lnTo>
                  <a:lnTo>
                    <a:pt x="192" y="78"/>
                  </a:lnTo>
                  <a:lnTo>
                    <a:pt x="197" y="83"/>
                  </a:lnTo>
                  <a:lnTo>
                    <a:pt x="197" y="88"/>
                  </a:lnTo>
                  <a:lnTo>
                    <a:pt x="197" y="78"/>
                  </a:lnTo>
                  <a:lnTo>
                    <a:pt x="202" y="57"/>
                  </a:lnTo>
                  <a:lnTo>
                    <a:pt x="202" y="52"/>
                  </a:lnTo>
                  <a:lnTo>
                    <a:pt x="202" y="57"/>
                  </a:lnTo>
                  <a:lnTo>
                    <a:pt x="207" y="52"/>
                  </a:lnTo>
                  <a:lnTo>
                    <a:pt x="207" y="47"/>
                  </a:lnTo>
                  <a:lnTo>
                    <a:pt x="212" y="37"/>
                  </a:lnTo>
                  <a:lnTo>
                    <a:pt x="212" y="47"/>
                  </a:lnTo>
                  <a:lnTo>
                    <a:pt x="212" y="42"/>
                  </a:lnTo>
                  <a:lnTo>
                    <a:pt x="217" y="47"/>
                  </a:lnTo>
                  <a:lnTo>
                    <a:pt x="217" y="42"/>
                  </a:lnTo>
                  <a:lnTo>
                    <a:pt x="217" y="52"/>
                  </a:lnTo>
                  <a:lnTo>
                    <a:pt x="223" y="57"/>
                  </a:lnTo>
                  <a:lnTo>
                    <a:pt x="228" y="62"/>
                  </a:lnTo>
                  <a:lnTo>
                    <a:pt x="228" y="57"/>
                  </a:lnTo>
                  <a:lnTo>
                    <a:pt x="233" y="52"/>
                  </a:lnTo>
                  <a:lnTo>
                    <a:pt x="238" y="47"/>
                  </a:lnTo>
                  <a:lnTo>
                    <a:pt x="243" y="52"/>
                  </a:lnTo>
                  <a:lnTo>
                    <a:pt x="243" y="47"/>
                  </a:lnTo>
                  <a:lnTo>
                    <a:pt x="243" y="52"/>
                  </a:lnTo>
                  <a:lnTo>
                    <a:pt x="249" y="47"/>
                  </a:lnTo>
                  <a:lnTo>
                    <a:pt x="249" y="52"/>
                  </a:lnTo>
                  <a:lnTo>
                    <a:pt x="254" y="57"/>
                  </a:lnTo>
                  <a:lnTo>
                    <a:pt x="254" y="78"/>
                  </a:lnTo>
                  <a:lnTo>
                    <a:pt x="254" y="73"/>
                  </a:lnTo>
                  <a:lnTo>
                    <a:pt x="259" y="73"/>
                  </a:lnTo>
                  <a:lnTo>
                    <a:pt x="259" y="83"/>
                  </a:lnTo>
                  <a:lnTo>
                    <a:pt x="264" y="73"/>
                  </a:lnTo>
                  <a:lnTo>
                    <a:pt x="264" y="68"/>
                  </a:lnTo>
                  <a:lnTo>
                    <a:pt x="269" y="73"/>
                  </a:lnTo>
                  <a:lnTo>
                    <a:pt x="269" y="99"/>
                  </a:lnTo>
                  <a:lnTo>
                    <a:pt x="274" y="104"/>
                  </a:lnTo>
                  <a:lnTo>
                    <a:pt x="274" y="88"/>
                  </a:lnTo>
                  <a:lnTo>
                    <a:pt x="280" y="88"/>
                  </a:lnTo>
                  <a:lnTo>
                    <a:pt x="280" y="99"/>
                  </a:lnTo>
                  <a:lnTo>
                    <a:pt x="285" y="104"/>
                  </a:lnTo>
                  <a:lnTo>
                    <a:pt x="285" y="88"/>
                  </a:lnTo>
                  <a:lnTo>
                    <a:pt x="290" y="94"/>
                  </a:lnTo>
                  <a:lnTo>
                    <a:pt x="300" y="94"/>
                  </a:lnTo>
                  <a:lnTo>
                    <a:pt x="300" y="73"/>
                  </a:lnTo>
                  <a:lnTo>
                    <a:pt x="300" y="88"/>
                  </a:lnTo>
                  <a:lnTo>
                    <a:pt x="306" y="78"/>
                  </a:lnTo>
                  <a:lnTo>
                    <a:pt x="311" y="83"/>
                  </a:lnTo>
                  <a:lnTo>
                    <a:pt x="311" y="78"/>
                  </a:lnTo>
                  <a:lnTo>
                    <a:pt x="311" y="83"/>
                  </a:lnTo>
                  <a:lnTo>
                    <a:pt x="316" y="88"/>
                  </a:lnTo>
                  <a:lnTo>
                    <a:pt x="316" y="83"/>
                  </a:lnTo>
                  <a:lnTo>
                    <a:pt x="321" y="88"/>
                  </a:lnTo>
                  <a:lnTo>
                    <a:pt x="321" y="114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616" y="2299"/>
              <a:ext cx="218" cy="67"/>
            </a:xfrm>
            <a:custGeom>
              <a:avLst/>
              <a:gdLst/>
              <a:ahLst/>
              <a:cxnLst>
                <a:cxn ang="0">
                  <a:pos x="5" y="52"/>
                </a:cxn>
                <a:cxn ang="0">
                  <a:pos x="10" y="62"/>
                </a:cxn>
                <a:cxn ang="0">
                  <a:pos x="16" y="52"/>
                </a:cxn>
                <a:cxn ang="0">
                  <a:pos x="21" y="21"/>
                </a:cxn>
                <a:cxn ang="0">
                  <a:pos x="26" y="31"/>
                </a:cxn>
                <a:cxn ang="0">
                  <a:pos x="31" y="10"/>
                </a:cxn>
                <a:cxn ang="0">
                  <a:pos x="42" y="21"/>
                </a:cxn>
                <a:cxn ang="0">
                  <a:pos x="47" y="31"/>
                </a:cxn>
                <a:cxn ang="0">
                  <a:pos x="57" y="41"/>
                </a:cxn>
                <a:cxn ang="0">
                  <a:pos x="57" y="36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73" y="41"/>
                </a:cxn>
                <a:cxn ang="0">
                  <a:pos x="83" y="31"/>
                </a:cxn>
                <a:cxn ang="0">
                  <a:pos x="88" y="52"/>
                </a:cxn>
                <a:cxn ang="0">
                  <a:pos x="93" y="52"/>
                </a:cxn>
                <a:cxn ang="0">
                  <a:pos x="99" y="52"/>
                </a:cxn>
                <a:cxn ang="0">
                  <a:pos x="99" y="52"/>
                </a:cxn>
                <a:cxn ang="0">
                  <a:pos x="109" y="67"/>
                </a:cxn>
                <a:cxn ang="0">
                  <a:pos x="114" y="52"/>
                </a:cxn>
                <a:cxn ang="0">
                  <a:pos x="119" y="36"/>
                </a:cxn>
                <a:cxn ang="0">
                  <a:pos x="130" y="52"/>
                </a:cxn>
                <a:cxn ang="0">
                  <a:pos x="135" y="52"/>
                </a:cxn>
                <a:cxn ang="0">
                  <a:pos x="140" y="5"/>
                </a:cxn>
                <a:cxn ang="0">
                  <a:pos x="150" y="21"/>
                </a:cxn>
                <a:cxn ang="0">
                  <a:pos x="150" y="26"/>
                </a:cxn>
                <a:cxn ang="0">
                  <a:pos x="156" y="26"/>
                </a:cxn>
                <a:cxn ang="0">
                  <a:pos x="166" y="21"/>
                </a:cxn>
                <a:cxn ang="0">
                  <a:pos x="171" y="5"/>
                </a:cxn>
                <a:cxn ang="0">
                  <a:pos x="182" y="10"/>
                </a:cxn>
                <a:cxn ang="0">
                  <a:pos x="187" y="10"/>
                </a:cxn>
                <a:cxn ang="0">
                  <a:pos x="197" y="10"/>
                </a:cxn>
                <a:cxn ang="0">
                  <a:pos x="202" y="5"/>
                </a:cxn>
                <a:cxn ang="0">
                  <a:pos x="202" y="5"/>
                </a:cxn>
                <a:cxn ang="0">
                  <a:pos x="207" y="15"/>
                </a:cxn>
                <a:cxn ang="0">
                  <a:pos x="213" y="10"/>
                </a:cxn>
              </a:cxnLst>
              <a:rect l="0" t="0" r="r" b="b"/>
              <a:pathLst>
                <a:path w="218" h="67">
                  <a:moveTo>
                    <a:pt x="0" y="41"/>
                  </a:moveTo>
                  <a:lnTo>
                    <a:pt x="5" y="52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6" y="52"/>
                  </a:lnTo>
                  <a:lnTo>
                    <a:pt x="21" y="41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1" y="10"/>
                  </a:lnTo>
                  <a:lnTo>
                    <a:pt x="36" y="15"/>
                  </a:lnTo>
                  <a:lnTo>
                    <a:pt x="42" y="21"/>
                  </a:lnTo>
                  <a:lnTo>
                    <a:pt x="52" y="31"/>
                  </a:lnTo>
                  <a:lnTo>
                    <a:pt x="47" y="31"/>
                  </a:lnTo>
                  <a:lnTo>
                    <a:pt x="52" y="31"/>
                  </a:lnTo>
                  <a:lnTo>
                    <a:pt x="57" y="41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62" y="31"/>
                  </a:lnTo>
                  <a:lnTo>
                    <a:pt x="67" y="26"/>
                  </a:lnTo>
                  <a:lnTo>
                    <a:pt x="67" y="21"/>
                  </a:lnTo>
                  <a:lnTo>
                    <a:pt x="67" y="26"/>
                  </a:lnTo>
                  <a:lnTo>
                    <a:pt x="73" y="36"/>
                  </a:lnTo>
                  <a:lnTo>
                    <a:pt x="73" y="41"/>
                  </a:lnTo>
                  <a:lnTo>
                    <a:pt x="78" y="36"/>
                  </a:lnTo>
                  <a:lnTo>
                    <a:pt x="83" y="31"/>
                  </a:lnTo>
                  <a:lnTo>
                    <a:pt x="88" y="36"/>
                  </a:lnTo>
                  <a:lnTo>
                    <a:pt x="88" y="52"/>
                  </a:lnTo>
                  <a:lnTo>
                    <a:pt x="88" y="46"/>
                  </a:lnTo>
                  <a:lnTo>
                    <a:pt x="93" y="52"/>
                  </a:lnTo>
                  <a:lnTo>
                    <a:pt x="93" y="57"/>
                  </a:lnTo>
                  <a:lnTo>
                    <a:pt x="99" y="52"/>
                  </a:lnTo>
                  <a:lnTo>
                    <a:pt x="99" y="46"/>
                  </a:lnTo>
                  <a:lnTo>
                    <a:pt x="99" y="52"/>
                  </a:lnTo>
                  <a:lnTo>
                    <a:pt x="109" y="52"/>
                  </a:lnTo>
                  <a:lnTo>
                    <a:pt x="109" y="67"/>
                  </a:lnTo>
                  <a:lnTo>
                    <a:pt x="114" y="62"/>
                  </a:lnTo>
                  <a:lnTo>
                    <a:pt x="114" y="52"/>
                  </a:lnTo>
                  <a:lnTo>
                    <a:pt x="119" y="41"/>
                  </a:lnTo>
                  <a:lnTo>
                    <a:pt x="119" y="36"/>
                  </a:lnTo>
                  <a:lnTo>
                    <a:pt x="125" y="46"/>
                  </a:lnTo>
                  <a:lnTo>
                    <a:pt x="130" y="52"/>
                  </a:lnTo>
                  <a:lnTo>
                    <a:pt x="135" y="46"/>
                  </a:lnTo>
                  <a:lnTo>
                    <a:pt x="135" y="52"/>
                  </a:lnTo>
                  <a:lnTo>
                    <a:pt x="140" y="46"/>
                  </a:lnTo>
                  <a:lnTo>
                    <a:pt x="140" y="5"/>
                  </a:lnTo>
                  <a:lnTo>
                    <a:pt x="145" y="10"/>
                  </a:lnTo>
                  <a:lnTo>
                    <a:pt x="150" y="21"/>
                  </a:lnTo>
                  <a:lnTo>
                    <a:pt x="150" y="31"/>
                  </a:lnTo>
                  <a:lnTo>
                    <a:pt x="150" y="26"/>
                  </a:lnTo>
                  <a:lnTo>
                    <a:pt x="156" y="31"/>
                  </a:lnTo>
                  <a:lnTo>
                    <a:pt x="156" y="26"/>
                  </a:lnTo>
                  <a:lnTo>
                    <a:pt x="161" y="15"/>
                  </a:lnTo>
                  <a:lnTo>
                    <a:pt x="166" y="21"/>
                  </a:lnTo>
                  <a:lnTo>
                    <a:pt x="171" y="15"/>
                  </a:lnTo>
                  <a:lnTo>
                    <a:pt x="171" y="5"/>
                  </a:lnTo>
                  <a:lnTo>
                    <a:pt x="182" y="5"/>
                  </a:lnTo>
                  <a:lnTo>
                    <a:pt x="182" y="10"/>
                  </a:lnTo>
                  <a:lnTo>
                    <a:pt x="187" y="5"/>
                  </a:lnTo>
                  <a:lnTo>
                    <a:pt x="187" y="10"/>
                  </a:lnTo>
                  <a:lnTo>
                    <a:pt x="187" y="0"/>
                  </a:lnTo>
                  <a:lnTo>
                    <a:pt x="197" y="10"/>
                  </a:lnTo>
                  <a:lnTo>
                    <a:pt x="197" y="0"/>
                  </a:lnTo>
                  <a:lnTo>
                    <a:pt x="202" y="5"/>
                  </a:lnTo>
                  <a:lnTo>
                    <a:pt x="202" y="0"/>
                  </a:lnTo>
                  <a:lnTo>
                    <a:pt x="202" y="5"/>
                  </a:lnTo>
                  <a:lnTo>
                    <a:pt x="207" y="0"/>
                  </a:lnTo>
                  <a:lnTo>
                    <a:pt x="207" y="15"/>
                  </a:lnTo>
                  <a:lnTo>
                    <a:pt x="213" y="21"/>
                  </a:lnTo>
                  <a:lnTo>
                    <a:pt x="213" y="10"/>
                  </a:lnTo>
                  <a:lnTo>
                    <a:pt x="218" y="1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 rot="16200000">
              <a:off x="843" y="2095"/>
              <a:ext cx="186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GBP</a:t>
              </a:r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1096" y="2149"/>
              <a:ext cx="659" cy="139"/>
            </a:xfrm>
            <a:custGeom>
              <a:avLst/>
              <a:gdLst/>
              <a:ahLst/>
              <a:cxnLst>
                <a:cxn ang="0">
                  <a:pos x="11" y="134"/>
                </a:cxn>
                <a:cxn ang="0">
                  <a:pos x="26" y="134"/>
                </a:cxn>
                <a:cxn ang="0">
                  <a:pos x="42" y="129"/>
                </a:cxn>
                <a:cxn ang="0">
                  <a:pos x="57" y="129"/>
                </a:cxn>
                <a:cxn ang="0">
                  <a:pos x="73" y="124"/>
                </a:cxn>
                <a:cxn ang="0">
                  <a:pos x="88" y="119"/>
                </a:cxn>
                <a:cxn ang="0">
                  <a:pos x="104" y="119"/>
                </a:cxn>
                <a:cxn ang="0">
                  <a:pos x="119" y="114"/>
                </a:cxn>
                <a:cxn ang="0">
                  <a:pos x="135" y="114"/>
                </a:cxn>
                <a:cxn ang="0">
                  <a:pos x="151" y="108"/>
                </a:cxn>
                <a:cxn ang="0">
                  <a:pos x="166" y="108"/>
                </a:cxn>
                <a:cxn ang="0">
                  <a:pos x="182" y="103"/>
                </a:cxn>
                <a:cxn ang="0">
                  <a:pos x="197" y="98"/>
                </a:cxn>
                <a:cxn ang="0">
                  <a:pos x="213" y="98"/>
                </a:cxn>
                <a:cxn ang="0">
                  <a:pos x="228" y="93"/>
                </a:cxn>
                <a:cxn ang="0">
                  <a:pos x="244" y="88"/>
                </a:cxn>
                <a:cxn ang="0">
                  <a:pos x="259" y="88"/>
                </a:cxn>
                <a:cxn ang="0">
                  <a:pos x="275" y="82"/>
                </a:cxn>
                <a:cxn ang="0">
                  <a:pos x="291" y="77"/>
                </a:cxn>
                <a:cxn ang="0">
                  <a:pos x="306" y="77"/>
                </a:cxn>
                <a:cxn ang="0">
                  <a:pos x="322" y="72"/>
                </a:cxn>
                <a:cxn ang="0">
                  <a:pos x="337" y="67"/>
                </a:cxn>
                <a:cxn ang="0">
                  <a:pos x="353" y="67"/>
                </a:cxn>
                <a:cxn ang="0">
                  <a:pos x="368" y="62"/>
                </a:cxn>
                <a:cxn ang="0">
                  <a:pos x="384" y="57"/>
                </a:cxn>
                <a:cxn ang="0">
                  <a:pos x="399" y="57"/>
                </a:cxn>
                <a:cxn ang="0">
                  <a:pos x="415" y="51"/>
                </a:cxn>
                <a:cxn ang="0">
                  <a:pos x="431" y="46"/>
                </a:cxn>
                <a:cxn ang="0">
                  <a:pos x="446" y="46"/>
                </a:cxn>
                <a:cxn ang="0">
                  <a:pos x="462" y="41"/>
                </a:cxn>
                <a:cxn ang="0">
                  <a:pos x="477" y="36"/>
                </a:cxn>
                <a:cxn ang="0">
                  <a:pos x="493" y="36"/>
                </a:cxn>
                <a:cxn ang="0">
                  <a:pos x="508" y="31"/>
                </a:cxn>
                <a:cxn ang="0">
                  <a:pos x="524" y="25"/>
                </a:cxn>
                <a:cxn ang="0">
                  <a:pos x="539" y="25"/>
                </a:cxn>
                <a:cxn ang="0">
                  <a:pos x="555" y="20"/>
                </a:cxn>
                <a:cxn ang="0">
                  <a:pos x="570" y="15"/>
                </a:cxn>
                <a:cxn ang="0">
                  <a:pos x="586" y="15"/>
                </a:cxn>
                <a:cxn ang="0">
                  <a:pos x="602" y="10"/>
                </a:cxn>
                <a:cxn ang="0">
                  <a:pos x="617" y="5"/>
                </a:cxn>
                <a:cxn ang="0">
                  <a:pos x="633" y="5"/>
                </a:cxn>
                <a:cxn ang="0">
                  <a:pos x="648" y="0"/>
                </a:cxn>
              </a:cxnLst>
              <a:rect l="0" t="0" r="r" b="b"/>
              <a:pathLst>
                <a:path w="659" h="139">
                  <a:moveTo>
                    <a:pt x="0" y="139"/>
                  </a:moveTo>
                  <a:lnTo>
                    <a:pt x="5" y="134"/>
                  </a:lnTo>
                  <a:lnTo>
                    <a:pt x="11" y="134"/>
                  </a:lnTo>
                  <a:lnTo>
                    <a:pt x="16" y="134"/>
                  </a:lnTo>
                  <a:lnTo>
                    <a:pt x="21" y="134"/>
                  </a:lnTo>
                  <a:lnTo>
                    <a:pt x="26" y="134"/>
                  </a:lnTo>
                  <a:lnTo>
                    <a:pt x="31" y="134"/>
                  </a:lnTo>
                  <a:lnTo>
                    <a:pt x="37" y="129"/>
                  </a:lnTo>
                  <a:lnTo>
                    <a:pt x="42" y="129"/>
                  </a:lnTo>
                  <a:lnTo>
                    <a:pt x="47" y="129"/>
                  </a:lnTo>
                  <a:lnTo>
                    <a:pt x="52" y="129"/>
                  </a:lnTo>
                  <a:lnTo>
                    <a:pt x="57" y="129"/>
                  </a:lnTo>
                  <a:lnTo>
                    <a:pt x="62" y="124"/>
                  </a:lnTo>
                  <a:lnTo>
                    <a:pt x="68" y="124"/>
                  </a:lnTo>
                  <a:lnTo>
                    <a:pt x="73" y="124"/>
                  </a:lnTo>
                  <a:lnTo>
                    <a:pt x="78" y="124"/>
                  </a:lnTo>
                  <a:lnTo>
                    <a:pt x="83" y="124"/>
                  </a:lnTo>
                  <a:lnTo>
                    <a:pt x="88" y="119"/>
                  </a:lnTo>
                  <a:lnTo>
                    <a:pt x="94" y="119"/>
                  </a:lnTo>
                  <a:lnTo>
                    <a:pt x="99" y="119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14" y="119"/>
                  </a:lnTo>
                  <a:lnTo>
                    <a:pt x="119" y="114"/>
                  </a:lnTo>
                  <a:lnTo>
                    <a:pt x="125" y="114"/>
                  </a:lnTo>
                  <a:lnTo>
                    <a:pt x="130" y="114"/>
                  </a:lnTo>
                  <a:lnTo>
                    <a:pt x="135" y="114"/>
                  </a:lnTo>
                  <a:lnTo>
                    <a:pt x="140" y="114"/>
                  </a:lnTo>
                  <a:lnTo>
                    <a:pt x="145" y="108"/>
                  </a:lnTo>
                  <a:lnTo>
                    <a:pt x="151" y="108"/>
                  </a:lnTo>
                  <a:lnTo>
                    <a:pt x="156" y="108"/>
                  </a:lnTo>
                  <a:lnTo>
                    <a:pt x="161" y="108"/>
                  </a:lnTo>
                  <a:lnTo>
                    <a:pt x="166" y="108"/>
                  </a:lnTo>
                  <a:lnTo>
                    <a:pt x="171" y="103"/>
                  </a:lnTo>
                  <a:lnTo>
                    <a:pt x="177" y="103"/>
                  </a:lnTo>
                  <a:lnTo>
                    <a:pt x="182" y="103"/>
                  </a:lnTo>
                  <a:lnTo>
                    <a:pt x="187" y="103"/>
                  </a:lnTo>
                  <a:lnTo>
                    <a:pt x="192" y="98"/>
                  </a:lnTo>
                  <a:lnTo>
                    <a:pt x="197" y="98"/>
                  </a:lnTo>
                  <a:lnTo>
                    <a:pt x="202" y="9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8" y="93"/>
                  </a:lnTo>
                  <a:lnTo>
                    <a:pt x="223" y="93"/>
                  </a:lnTo>
                  <a:lnTo>
                    <a:pt x="228" y="93"/>
                  </a:lnTo>
                  <a:lnTo>
                    <a:pt x="234" y="93"/>
                  </a:lnTo>
                  <a:lnTo>
                    <a:pt x="239" y="93"/>
                  </a:lnTo>
                  <a:lnTo>
                    <a:pt x="244" y="88"/>
                  </a:lnTo>
                  <a:lnTo>
                    <a:pt x="249" y="88"/>
                  </a:lnTo>
                  <a:lnTo>
                    <a:pt x="254" y="88"/>
                  </a:lnTo>
                  <a:lnTo>
                    <a:pt x="259" y="88"/>
                  </a:lnTo>
                  <a:lnTo>
                    <a:pt x="265" y="82"/>
                  </a:lnTo>
                  <a:lnTo>
                    <a:pt x="270" y="82"/>
                  </a:lnTo>
                  <a:lnTo>
                    <a:pt x="275" y="82"/>
                  </a:lnTo>
                  <a:lnTo>
                    <a:pt x="280" y="82"/>
                  </a:lnTo>
                  <a:lnTo>
                    <a:pt x="285" y="82"/>
                  </a:lnTo>
                  <a:lnTo>
                    <a:pt x="291" y="77"/>
                  </a:lnTo>
                  <a:lnTo>
                    <a:pt x="296" y="77"/>
                  </a:lnTo>
                  <a:lnTo>
                    <a:pt x="301" y="77"/>
                  </a:lnTo>
                  <a:lnTo>
                    <a:pt x="306" y="77"/>
                  </a:lnTo>
                  <a:lnTo>
                    <a:pt x="311" y="72"/>
                  </a:lnTo>
                  <a:lnTo>
                    <a:pt x="316" y="72"/>
                  </a:lnTo>
                  <a:lnTo>
                    <a:pt x="322" y="72"/>
                  </a:lnTo>
                  <a:lnTo>
                    <a:pt x="327" y="72"/>
                  </a:lnTo>
                  <a:lnTo>
                    <a:pt x="332" y="72"/>
                  </a:lnTo>
                  <a:lnTo>
                    <a:pt x="337" y="67"/>
                  </a:lnTo>
                  <a:lnTo>
                    <a:pt x="342" y="67"/>
                  </a:lnTo>
                  <a:lnTo>
                    <a:pt x="348" y="67"/>
                  </a:lnTo>
                  <a:lnTo>
                    <a:pt x="353" y="67"/>
                  </a:lnTo>
                  <a:lnTo>
                    <a:pt x="358" y="62"/>
                  </a:lnTo>
                  <a:lnTo>
                    <a:pt x="363" y="62"/>
                  </a:lnTo>
                  <a:lnTo>
                    <a:pt x="368" y="62"/>
                  </a:lnTo>
                  <a:lnTo>
                    <a:pt x="373" y="62"/>
                  </a:lnTo>
                  <a:lnTo>
                    <a:pt x="379" y="62"/>
                  </a:lnTo>
                  <a:lnTo>
                    <a:pt x="384" y="57"/>
                  </a:lnTo>
                  <a:lnTo>
                    <a:pt x="389" y="57"/>
                  </a:lnTo>
                  <a:lnTo>
                    <a:pt x="394" y="57"/>
                  </a:lnTo>
                  <a:lnTo>
                    <a:pt x="399" y="57"/>
                  </a:lnTo>
                  <a:lnTo>
                    <a:pt x="405" y="51"/>
                  </a:lnTo>
                  <a:lnTo>
                    <a:pt x="410" y="51"/>
                  </a:lnTo>
                  <a:lnTo>
                    <a:pt x="415" y="51"/>
                  </a:lnTo>
                  <a:lnTo>
                    <a:pt x="420" y="51"/>
                  </a:lnTo>
                  <a:lnTo>
                    <a:pt x="425" y="46"/>
                  </a:lnTo>
                  <a:lnTo>
                    <a:pt x="431" y="46"/>
                  </a:lnTo>
                  <a:lnTo>
                    <a:pt x="436" y="46"/>
                  </a:lnTo>
                  <a:lnTo>
                    <a:pt x="441" y="46"/>
                  </a:lnTo>
                  <a:lnTo>
                    <a:pt x="446" y="46"/>
                  </a:lnTo>
                  <a:lnTo>
                    <a:pt x="451" y="41"/>
                  </a:lnTo>
                  <a:lnTo>
                    <a:pt x="456" y="41"/>
                  </a:lnTo>
                  <a:lnTo>
                    <a:pt x="462" y="41"/>
                  </a:lnTo>
                  <a:lnTo>
                    <a:pt x="467" y="41"/>
                  </a:lnTo>
                  <a:lnTo>
                    <a:pt x="472" y="36"/>
                  </a:lnTo>
                  <a:lnTo>
                    <a:pt x="477" y="36"/>
                  </a:lnTo>
                  <a:lnTo>
                    <a:pt x="482" y="36"/>
                  </a:lnTo>
                  <a:lnTo>
                    <a:pt x="488" y="36"/>
                  </a:lnTo>
                  <a:lnTo>
                    <a:pt x="493" y="36"/>
                  </a:lnTo>
                  <a:lnTo>
                    <a:pt x="498" y="31"/>
                  </a:lnTo>
                  <a:lnTo>
                    <a:pt x="503" y="31"/>
                  </a:lnTo>
                  <a:lnTo>
                    <a:pt x="508" y="31"/>
                  </a:lnTo>
                  <a:lnTo>
                    <a:pt x="513" y="31"/>
                  </a:lnTo>
                  <a:lnTo>
                    <a:pt x="519" y="25"/>
                  </a:lnTo>
                  <a:lnTo>
                    <a:pt x="524" y="25"/>
                  </a:lnTo>
                  <a:lnTo>
                    <a:pt x="529" y="25"/>
                  </a:lnTo>
                  <a:lnTo>
                    <a:pt x="534" y="25"/>
                  </a:lnTo>
                  <a:lnTo>
                    <a:pt x="539" y="25"/>
                  </a:lnTo>
                  <a:lnTo>
                    <a:pt x="545" y="20"/>
                  </a:lnTo>
                  <a:lnTo>
                    <a:pt x="550" y="20"/>
                  </a:lnTo>
                  <a:lnTo>
                    <a:pt x="555" y="20"/>
                  </a:lnTo>
                  <a:lnTo>
                    <a:pt x="560" y="20"/>
                  </a:lnTo>
                  <a:lnTo>
                    <a:pt x="565" y="15"/>
                  </a:lnTo>
                  <a:lnTo>
                    <a:pt x="570" y="15"/>
                  </a:lnTo>
                  <a:lnTo>
                    <a:pt x="576" y="15"/>
                  </a:lnTo>
                  <a:lnTo>
                    <a:pt x="581" y="15"/>
                  </a:lnTo>
                  <a:lnTo>
                    <a:pt x="586" y="15"/>
                  </a:lnTo>
                  <a:lnTo>
                    <a:pt x="591" y="10"/>
                  </a:lnTo>
                  <a:lnTo>
                    <a:pt x="596" y="10"/>
                  </a:lnTo>
                  <a:lnTo>
                    <a:pt x="602" y="10"/>
                  </a:lnTo>
                  <a:lnTo>
                    <a:pt x="607" y="10"/>
                  </a:lnTo>
                  <a:lnTo>
                    <a:pt x="612" y="5"/>
                  </a:lnTo>
                  <a:lnTo>
                    <a:pt x="617" y="5"/>
                  </a:lnTo>
                  <a:lnTo>
                    <a:pt x="622" y="5"/>
                  </a:lnTo>
                  <a:lnTo>
                    <a:pt x="627" y="5"/>
                  </a:lnTo>
                  <a:lnTo>
                    <a:pt x="633" y="5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8" y="0"/>
                  </a:lnTo>
                  <a:lnTo>
                    <a:pt x="653" y="0"/>
                  </a:lnTo>
                  <a:lnTo>
                    <a:pt x="659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1755" y="2066"/>
              <a:ext cx="658" cy="83"/>
            </a:xfrm>
            <a:custGeom>
              <a:avLst/>
              <a:gdLst/>
              <a:ahLst/>
              <a:cxnLst>
                <a:cxn ang="0">
                  <a:pos x="10" y="77"/>
                </a:cxn>
                <a:cxn ang="0">
                  <a:pos x="26" y="77"/>
                </a:cxn>
                <a:cxn ang="0">
                  <a:pos x="41" y="72"/>
                </a:cxn>
                <a:cxn ang="0">
                  <a:pos x="57" y="67"/>
                </a:cxn>
                <a:cxn ang="0">
                  <a:pos x="72" y="67"/>
                </a:cxn>
                <a:cxn ang="0">
                  <a:pos x="88" y="62"/>
                </a:cxn>
                <a:cxn ang="0">
                  <a:pos x="103" y="62"/>
                </a:cxn>
                <a:cxn ang="0">
                  <a:pos x="119" y="57"/>
                </a:cxn>
                <a:cxn ang="0">
                  <a:pos x="134" y="51"/>
                </a:cxn>
                <a:cxn ang="0">
                  <a:pos x="150" y="51"/>
                </a:cxn>
                <a:cxn ang="0">
                  <a:pos x="165" y="46"/>
                </a:cxn>
                <a:cxn ang="0">
                  <a:pos x="181" y="46"/>
                </a:cxn>
                <a:cxn ang="0">
                  <a:pos x="197" y="41"/>
                </a:cxn>
                <a:cxn ang="0">
                  <a:pos x="212" y="41"/>
                </a:cxn>
                <a:cxn ang="0">
                  <a:pos x="228" y="36"/>
                </a:cxn>
                <a:cxn ang="0">
                  <a:pos x="243" y="36"/>
                </a:cxn>
                <a:cxn ang="0">
                  <a:pos x="259" y="31"/>
                </a:cxn>
                <a:cxn ang="0">
                  <a:pos x="274" y="31"/>
                </a:cxn>
                <a:cxn ang="0">
                  <a:pos x="290" y="26"/>
                </a:cxn>
                <a:cxn ang="0">
                  <a:pos x="305" y="26"/>
                </a:cxn>
                <a:cxn ang="0">
                  <a:pos x="321" y="26"/>
                </a:cxn>
                <a:cxn ang="0">
                  <a:pos x="337" y="20"/>
                </a:cxn>
                <a:cxn ang="0">
                  <a:pos x="352" y="20"/>
                </a:cxn>
                <a:cxn ang="0">
                  <a:pos x="368" y="15"/>
                </a:cxn>
                <a:cxn ang="0">
                  <a:pos x="383" y="15"/>
                </a:cxn>
                <a:cxn ang="0">
                  <a:pos x="399" y="15"/>
                </a:cxn>
                <a:cxn ang="0">
                  <a:pos x="414" y="10"/>
                </a:cxn>
                <a:cxn ang="0">
                  <a:pos x="430" y="10"/>
                </a:cxn>
                <a:cxn ang="0">
                  <a:pos x="445" y="10"/>
                </a:cxn>
                <a:cxn ang="0">
                  <a:pos x="461" y="10"/>
                </a:cxn>
                <a:cxn ang="0">
                  <a:pos x="477" y="5"/>
                </a:cxn>
                <a:cxn ang="0">
                  <a:pos x="492" y="5"/>
                </a:cxn>
                <a:cxn ang="0">
                  <a:pos x="508" y="5"/>
                </a:cxn>
                <a:cxn ang="0">
                  <a:pos x="523" y="5"/>
                </a:cxn>
                <a:cxn ang="0">
                  <a:pos x="539" y="0"/>
                </a:cxn>
                <a:cxn ang="0">
                  <a:pos x="554" y="0"/>
                </a:cxn>
                <a:cxn ang="0">
                  <a:pos x="570" y="0"/>
                </a:cxn>
                <a:cxn ang="0">
                  <a:pos x="585" y="0"/>
                </a:cxn>
                <a:cxn ang="0">
                  <a:pos x="601" y="0"/>
                </a:cxn>
                <a:cxn ang="0">
                  <a:pos x="616" y="0"/>
                </a:cxn>
                <a:cxn ang="0">
                  <a:pos x="632" y="0"/>
                </a:cxn>
                <a:cxn ang="0">
                  <a:pos x="648" y="0"/>
                </a:cxn>
              </a:cxnLst>
              <a:rect l="0" t="0" r="r" b="b"/>
              <a:pathLst>
                <a:path w="658" h="83">
                  <a:moveTo>
                    <a:pt x="0" y="83"/>
                  </a:moveTo>
                  <a:lnTo>
                    <a:pt x="5" y="77"/>
                  </a:lnTo>
                  <a:lnTo>
                    <a:pt x="10" y="77"/>
                  </a:lnTo>
                  <a:lnTo>
                    <a:pt x="15" y="77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1" y="72"/>
                  </a:lnTo>
                  <a:lnTo>
                    <a:pt x="36" y="72"/>
                  </a:lnTo>
                  <a:lnTo>
                    <a:pt x="41" y="72"/>
                  </a:lnTo>
                  <a:lnTo>
                    <a:pt x="46" y="72"/>
                  </a:lnTo>
                  <a:lnTo>
                    <a:pt x="51" y="67"/>
                  </a:lnTo>
                  <a:lnTo>
                    <a:pt x="57" y="67"/>
                  </a:lnTo>
                  <a:lnTo>
                    <a:pt x="62" y="67"/>
                  </a:lnTo>
                  <a:lnTo>
                    <a:pt x="67" y="67"/>
                  </a:lnTo>
                  <a:lnTo>
                    <a:pt x="72" y="67"/>
                  </a:lnTo>
                  <a:lnTo>
                    <a:pt x="77" y="67"/>
                  </a:lnTo>
                  <a:lnTo>
                    <a:pt x="83" y="62"/>
                  </a:lnTo>
                  <a:lnTo>
                    <a:pt x="88" y="62"/>
                  </a:lnTo>
                  <a:lnTo>
                    <a:pt x="93" y="62"/>
                  </a:lnTo>
                  <a:lnTo>
                    <a:pt x="98" y="62"/>
                  </a:lnTo>
                  <a:lnTo>
                    <a:pt x="103" y="62"/>
                  </a:lnTo>
                  <a:lnTo>
                    <a:pt x="108" y="57"/>
                  </a:lnTo>
                  <a:lnTo>
                    <a:pt x="114" y="57"/>
                  </a:lnTo>
                  <a:lnTo>
                    <a:pt x="119" y="57"/>
                  </a:lnTo>
                  <a:lnTo>
                    <a:pt x="124" y="57"/>
                  </a:lnTo>
                  <a:lnTo>
                    <a:pt x="129" y="57"/>
                  </a:lnTo>
                  <a:lnTo>
                    <a:pt x="134" y="51"/>
                  </a:lnTo>
                  <a:lnTo>
                    <a:pt x="140" y="51"/>
                  </a:lnTo>
                  <a:lnTo>
                    <a:pt x="145" y="51"/>
                  </a:lnTo>
                  <a:lnTo>
                    <a:pt x="150" y="51"/>
                  </a:lnTo>
                  <a:lnTo>
                    <a:pt x="155" y="51"/>
                  </a:lnTo>
                  <a:lnTo>
                    <a:pt x="160" y="51"/>
                  </a:lnTo>
                  <a:lnTo>
                    <a:pt x="165" y="46"/>
                  </a:lnTo>
                  <a:lnTo>
                    <a:pt x="171" y="46"/>
                  </a:lnTo>
                  <a:lnTo>
                    <a:pt x="176" y="46"/>
                  </a:lnTo>
                  <a:lnTo>
                    <a:pt x="181" y="46"/>
                  </a:lnTo>
                  <a:lnTo>
                    <a:pt x="186" y="46"/>
                  </a:lnTo>
                  <a:lnTo>
                    <a:pt x="191" y="41"/>
                  </a:lnTo>
                  <a:lnTo>
                    <a:pt x="197" y="41"/>
                  </a:lnTo>
                  <a:lnTo>
                    <a:pt x="202" y="41"/>
                  </a:lnTo>
                  <a:lnTo>
                    <a:pt x="207" y="41"/>
                  </a:lnTo>
                  <a:lnTo>
                    <a:pt x="212" y="41"/>
                  </a:lnTo>
                  <a:lnTo>
                    <a:pt x="217" y="41"/>
                  </a:lnTo>
                  <a:lnTo>
                    <a:pt x="223" y="36"/>
                  </a:lnTo>
                  <a:lnTo>
                    <a:pt x="228" y="36"/>
                  </a:lnTo>
                  <a:lnTo>
                    <a:pt x="233" y="36"/>
                  </a:lnTo>
                  <a:lnTo>
                    <a:pt x="238" y="36"/>
                  </a:lnTo>
                  <a:lnTo>
                    <a:pt x="243" y="36"/>
                  </a:lnTo>
                  <a:lnTo>
                    <a:pt x="248" y="36"/>
                  </a:lnTo>
                  <a:lnTo>
                    <a:pt x="254" y="36"/>
                  </a:lnTo>
                  <a:lnTo>
                    <a:pt x="259" y="31"/>
                  </a:lnTo>
                  <a:lnTo>
                    <a:pt x="264" y="31"/>
                  </a:lnTo>
                  <a:lnTo>
                    <a:pt x="269" y="31"/>
                  </a:lnTo>
                  <a:lnTo>
                    <a:pt x="274" y="31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90" y="26"/>
                  </a:lnTo>
                  <a:lnTo>
                    <a:pt x="295" y="26"/>
                  </a:lnTo>
                  <a:lnTo>
                    <a:pt x="300" y="26"/>
                  </a:lnTo>
                  <a:lnTo>
                    <a:pt x="305" y="26"/>
                  </a:lnTo>
                  <a:lnTo>
                    <a:pt x="311" y="26"/>
                  </a:lnTo>
                  <a:lnTo>
                    <a:pt x="316" y="26"/>
                  </a:lnTo>
                  <a:lnTo>
                    <a:pt x="321" y="26"/>
                  </a:lnTo>
                  <a:lnTo>
                    <a:pt x="326" y="20"/>
                  </a:lnTo>
                  <a:lnTo>
                    <a:pt x="331" y="20"/>
                  </a:lnTo>
                  <a:lnTo>
                    <a:pt x="337" y="20"/>
                  </a:lnTo>
                  <a:lnTo>
                    <a:pt x="342" y="20"/>
                  </a:lnTo>
                  <a:lnTo>
                    <a:pt x="347" y="20"/>
                  </a:lnTo>
                  <a:lnTo>
                    <a:pt x="352" y="20"/>
                  </a:lnTo>
                  <a:lnTo>
                    <a:pt x="357" y="20"/>
                  </a:lnTo>
                  <a:lnTo>
                    <a:pt x="362" y="20"/>
                  </a:lnTo>
                  <a:lnTo>
                    <a:pt x="368" y="15"/>
                  </a:lnTo>
                  <a:lnTo>
                    <a:pt x="373" y="15"/>
                  </a:lnTo>
                  <a:lnTo>
                    <a:pt x="378" y="15"/>
                  </a:lnTo>
                  <a:lnTo>
                    <a:pt x="383" y="15"/>
                  </a:lnTo>
                  <a:lnTo>
                    <a:pt x="388" y="15"/>
                  </a:lnTo>
                  <a:lnTo>
                    <a:pt x="394" y="15"/>
                  </a:lnTo>
                  <a:lnTo>
                    <a:pt x="399" y="15"/>
                  </a:lnTo>
                  <a:lnTo>
                    <a:pt x="404" y="15"/>
                  </a:lnTo>
                  <a:lnTo>
                    <a:pt x="409" y="15"/>
                  </a:lnTo>
                  <a:lnTo>
                    <a:pt x="414" y="10"/>
                  </a:lnTo>
                  <a:lnTo>
                    <a:pt x="419" y="10"/>
                  </a:lnTo>
                  <a:lnTo>
                    <a:pt x="425" y="10"/>
                  </a:lnTo>
                  <a:lnTo>
                    <a:pt x="430" y="10"/>
                  </a:lnTo>
                  <a:lnTo>
                    <a:pt x="435" y="10"/>
                  </a:lnTo>
                  <a:lnTo>
                    <a:pt x="440" y="10"/>
                  </a:lnTo>
                  <a:lnTo>
                    <a:pt x="445" y="10"/>
                  </a:lnTo>
                  <a:lnTo>
                    <a:pt x="451" y="10"/>
                  </a:lnTo>
                  <a:lnTo>
                    <a:pt x="456" y="10"/>
                  </a:lnTo>
                  <a:lnTo>
                    <a:pt x="461" y="10"/>
                  </a:lnTo>
                  <a:lnTo>
                    <a:pt x="466" y="5"/>
                  </a:lnTo>
                  <a:lnTo>
                    <a:pt x="471" y="5"/>
                  </a:lnTo>
                  <a:lnTo>
                    <a:pt x="477" y="5"/>
                  </a:lnTo>
                  <a:lnTo>
                    <a:pt x="482" y="5"/>
                  </a:lnTo>
                  <a:lnTo>
                    <a:pt x="487" y="5"/>
                  </a:lnTo>
                  <a:lnTo>
                    <a:pt x="492" y="5"/>
                  </a:lnTo>
                  <a:lnTo>
                    <a:pt x="497" y="5"/>
                  </a:lnTo>
                  <a:lnTo>
                    <a:pt x="502" y="5"/>
                  </a:lnTo>
                  <a:lnTo>
                    <a:pt x="508" y="5"/>
                  </a:lnTo>
                  <a:lnTo>
                    <a:pt x="513" y="5"/>
                  </a:lnTo>
                  <a:lnTo>
                    <a:pt x="518" y="5"/>
                  </a:lnTo>
                  <a:lnTo>
                    <a:pt x="523" y="5"/>
                  </a:lnTo>
                  <a:lnTo>
                    <a:pt x="528" y="5"/>
                  </a:lnTo>
                  <a:lnTo>
                    <a:pt x="534" y="5"/>
                  </a:lnTo>
                  <a:lnTo>
                    <a:pt x="539" y="0"/>
                  </a:lnTo>
                  <a:lnTo>
                    <a:pt x="544" y="0"/>
                  </a:lnTo>
                  <a:lnTo>
                    <a:pt x="549" y="0"/>
                  </a:lnTo>
                  <a:lnTo>
                    <a:pt x="554" y="0"/>
                  </a:lnTo>
                  <a:lnTo>
                    <a:pt x="559" y="0"/>
                  </a:lnTo>
                  <a:lnTo>
                    <a:pt x="565" y="0"/>
                  </a:lnTo>
                  <a:lnTo>
                    <a:pt x="570" y="0"/>
                  </a:lnTo>
                  <a:lnTo>
                    <a:pt x="575" y="0"/>
                  </a:lnTo>
                  <a:lnTo>
                    <a:pt x="580" y="0"/>
                  </a:lnTo>
                  <a:lnTo>
                    <a:pt x="585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1" y="0"/>
                  </a:lnTo>
                  <a:lnTo>
                    <a:pt x="606" y="0"/>
                  </a:lnTo>
                  <a:lnTo>
                    <a:pt x="611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7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3" y="0"/>
                  </a:lnTo>
                  <a:lnTo>
                    <a:pt x="658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2413" y="2066"/>
              <a:ext cx="658" cy="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7" y="0"/>
                </a:cxn>
                <a:cxn ang="0">
                  <a:pos x="73" y="0"/>
                </a:cxn>
                <a:cxn ang="0">
                  <a:pos x="88" y="0"/>
                </a:cxn>
                <a:cxn ang="0">
                  <a:pos x="104" y="0"/>
                </a:cxn>
                <a:cxn ang="0">
                  <a:pos x="119" y="0"/>
                </a:cxn>
                <a:cxn ang="0">
                  <a:pos x="135" y="0"/>
                </a:cxn>
                <a:cxn ang="0">
                  <a:pos x="150" y="0"/>
                </a:cxn>
                <a:cxn ang="0">
                  <a:pos x="166" y="0"/>
                </a:cxn>
                <a:cxn ang="0">
                  <a:pos x="181" y="0"/>
                </a:cxn>
                <a:cxn ang="0">
                  <a:pos x="197" y="0"/>
                </a:cxn>
                <a:cxn ang="0">
                  <a:pos x="212" y="5"/>
                </a:cxn>
                <a:cxn ang="0">
                  <a:pos x="228" y="5"/>
                </a:cxn>
                <a:cxn ang="0">
                  <a:pos x="244" y="5"/>
                </a:cxn>
                <a:cxn ang="0">
                  <a:pos x="259" y="5"/>
                </a:cxn>
                <a:cxn ang="0">
                  <a:pos x="275" y="10"/>
                </a:cxn>
                <a:cxn ang="0">
                  <a:pos x="290" y="10"/>
                </a:cxn>
                <a:cxn ang="0">
                  <a:pos x="306" y="10"/>
                </a:cxn>
                <a:cxn ang="0">
                  <a:pos x="321" y="10"/>
                </a:cxn>
                <a:cxn ang="0">
                  <a:pos x="337" y="15"/>
                </a:cxn>
                <a:cxn ang="0">
                  <a:pos x="352" y="15"/>
                </a:cxn>
                <a:cxn ang="0">
                  <a:pos x="368" y="15"/>
                </a:cxn>
                <a:cxn ang="0">
                  <a:pos x="384" y="20"/>
                </a:cxn>
                <a:cxn ang="0">
                  <a:pos x="399" y="20"/>
                </a:cxn>
                <a:cxn ang="0">
                  <a:pos x="415" y="20"/>
                </a:cxn>
                <a:cxn ang="0">
                  <a:pos x="430" y="26"/>
                </a:cxn>
                <a:cxn ang="0">
                  <a:pos x="446" y="26"/>
                </a:cxn>
                <a:cxn ang="0">
                  <a:pos x="461" y="31"/>
                </a:cxn>
                <a:cxn ang="0">
                  <a:pos x="477" y="31"/>
                </a:cxn>
                <a:cxn ang="0">
                  <a:pos x="492" y="36"/>
                </a:cxn>
                <a:cxn ang="0">
                  <a:pos x="508" y="36"/>
                </a:cxn>
                <a:cxn ang="0">
                  <a:pos x="524" y="41"/>
                </a:cxn>
                <a:cxn ang="0">
                  <a:pos x="539" y="41"/>
                </a:cxn>
                <a:cxn ang="0">
                  <a:pos x="555" y="46"/>
                </a:cxn>
                <a:cxn ang="0">
                  <a:pos x="570" y="46"/>
                </a:cxn>
                <a:cxn ang="0">
                  <a:pos x="586" y="51"/>
                </a:cxn>
                <a:cxn ang="0">
                  <a:pos x="601" y="51"/>
                </a:cxn>
                <a:cxn ang="0">
                  <a:pos x="617" y="57"/>
                </a:cxn>
                <a:cxn ang="0">
                  <a:pos x="632" y="57"/>
                </a:cxn>
                <a:cxn ang="0">
                  <a:pos x="648" y="62"/>
                </a:cxn>
              </a:cxnLst>
              <a:rect l="0" t="0" r="r" b="b"/>
              <a:pathLst>
                <a:path w="658" h="62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6" y="0"/>
                  </a:lnTo>
                  <a:lnTo>
                    <a:pt x="181" y="0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0"/>
                  </a:lnTo>
                  <a:lnTo>
                    <a:pt x="207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23" y="5"/>
                  </a:lnTo>
                  <a:lnTo>
                    <a:pt x="228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5"/>
                  </a:lnTo>
                  <a:lnTo>
                    <a:pt x="249" y="5"/>
                  </a:lnTo>
                  <a:lnTo>
                    <a:pt x="254" y="5"/>
                  </a:lnTo>
                  <a:lnTo>
                    <a:pt x="259" y="5"/>
                  </a:lnTo>
                  <a:lnTo>
                    <a:pt x="264" y="5"/>
                  </a:lnTo>
                  <a:lnTo>
                    <a:pt x="270" y="5"/>
                  </a:lnTo>
                  <a:lnTo>
                    <a:pt x="275" y="10"/>
                  </a:lnTo>
                  <a:lnTo>
                    <a:pt x="280" y="10"/>
                  </a:lnTo>
                  <a:lnTo>
                    <a:pt x="285" y="10"/>
                  </a:lnTo>
                  <a:lnTo>
                    <a:pt x="290" y="10"/>
                  </a:lnTo>
                  <a:lnTo>
                    <a:pt x="295" y="10"/>
                  </a:lnTo>
                  <a:lnTo>
                    <a:pt x="301" y="10"/>
                  </a:lnTo>
                  <a:lnTo>
                    <a:pt x="306" y="10"/>
                  </a:lnTo>
                  <a:lnTo>
                    <a:pt x="311" y="10"/>
                  </a:lnTo>
                  <a:lnTo>
                    <a:pt x="316" y="10"/>
                  </a:lnTo>
                  <a:lnTo>
                    <a:pt x="321" y="10"/>
                  </a:lnTo>
                  <a:lnTo>
                    <a:pt x="327" y="10"/>
                  </a:lnTo>
                  <a:lnTo>
                    <a:pt x="332" y="15"/>
                  </a:lnTo>
                  <a:lnTo>
                    <a:pt x="337" y="15"/>
                  </a:lnTo>
                  <a:lnTo>
                    <a:pt x="342" y="15"/>
                  </a:lnTo>
                  <a:lnTo>
                    <a:pt x="347" y="15"/>
                  </a:lnTo>
                  <a:lnTo>
                    <a:pt x="352" y="15"/>
                  </a:lnTo>
                  <a:lnTo>
                    <a:pt x="358" y="15"/>
                  </a:lnTo>
                  <a:lnTo>
                    <a:pt x="363" y="15"/>
                  </a:lnTo>
                  <a:lnTo>
                    <a:pt x="368" y="15"/>
                  </a:lnTo>
                  <a:lnTo>
                    <a:pt x="373" y="15"/>
                  </a:lnTo>
                  <a:lnTo>
                    <a:pt x="378" y="20"/>
                  </a:lnTo>
                  <a:lnTo>
                    <a:pt x="384" y="20"/>
                  </a:lnTo>
                  <a:lnTo>
                    <a:pt x="389" y="20"/>
                  </a:lnTo>
                  <a:lnTo>
                    <a:pt x="394" y="20"/>
                  </a:lnTo>
                  <a:lnTo>
                    <a:pt x="399" y="20"/>
                  </a:lnTo>
                  <a:lnTo>
                    <a:pt x="404" y="20"/>
                  </a:lnTo>
                  <a:lnTo>
                    <a:pt x="409" y="20"/>
                  </a:lnTo>
                  <a:lnTo>
                    <a:pt x="415" y="20"/>
                  </a:lnTo>
                  <a:lnTo>
                    <a:pt x="420" y="26"/>
                  </a:lnTo>
                  <a:lnTo>
                    <a:pt x="425" y="26"/>
                  </a:lnTo>
                  <a:lnTo>
                    <a:pt x="430" y="26"/>
                  </a:lnTo>
                  <a:lnTo>
                    <a:pt x="435" y="26"/>
                  </a:lnTo>
                  <a:lnTo>
                    <a:pt x="441" y="26"/>
                  </a:lnTo>
                  <a:lnTo>
                    <a:pt x="446" y="26"/>
                  </a:lnTo>
                  <a:lnTo>
                    <a:pt x="451" y="26"/>
                  </a:lnTo>
                  <a:lnTo>
                    <a:pt x="456" y="31"/>
                  </a:lnTo>
                  <a:lnTo>
                    <a:pt x="461" y="31"/>
                  </a:lnTo>
                  <a:lnTo>
                    <a:pt x="467" y="31"/>
                  </a:lnTo>
                  <a:lnTo>
                    <a:pt x="472" y="31"/>
                  </a:lnTo>
                  <a:lnTo>
                    <a:pt x="477" y="31"/>
                  </a:lnTo>
                  <a:lnTo>
                    <a:pt x="482" y="31"/>
                  </a:lnTo>
                  <a:lnTo>
                    <a:pt x="487" y="36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503" y="36"/>
                  </a:lnTo>
                  <a:lnTo>
                    <a:pt x="508" y="36"/>
                  </a:lnTo>
                  <a:lnTo>
                    <a:pt x="513" y="36"/>
                  </a:lnTo>
                  <a:lnTo>
                    <a:pt x="518" y="36"/>
                  </a:lnTo>
                  <a:lnTo>
                    <a:pt x="524" y="41"/>
                  </a:lnTo>
                  <a:lnTo>
                    <a:pt x="529" y="41"/>
                  </a:lnTo>
                  <a:lnTo>
                    <a:pt x="534" y="41"/>
                  </a:lnTo>
                  <a:lnTo>
                    <a:pt x="539" y="41"/>
                  </a:lnTo>
                  <a:lnTo>
                    <a:pt x="544" y="41"/>
                  </a:lnTo>
                  <a:lnTo>
                    <a:pt x="549" y="41"/>
                  </a:lnTo>
                  <a:lnTo>
                    <a:pt x="555" y="46"/>
                  </a:lnTo>
                  <a:lnTo>
                    <a:pt x="560" y="46"/>
                  </a:lnTo>
                  <a:lnTo>
                    <a:pt x="565" y="46"/>
                  </a:lnTo>
                  <a:lnTo>
                    <a:pt x="570" y="46"/>
                  </a:lnTo>
                  <a:lnTo>
                    <a:pt x="575" y="46"/>
                  </a:lnTo>
                  <a:lnTo>
                    <a:pt x="581" y="51"/>
                  </a:lnTo>
                  <a:lnTo>
                    <a:pt x="586" y="51"/>
                  </a:lnTo>
                  <a:lnTo>
                    <a:pt x="591" y="51"/>
                  </a:lnTo>
                  <a:lnTo>
                    <a:pt x="596" y="51"/>
                  </a:lnTo>
                  <a:lnTo>
                    <a:pt x="601" y="51"/>
                  </a:lnTo>
                  <a:lnTo>
                    <a:pt x="606" y="51"/>
                  </a:lnTo>
                  <a:lnTo>
                    <a:pt x="612" y="57"/>
                  </a:lnTo>
                  <a:lnTo>
                    <a:pt x="617" y="57"/>
                  </a:lnTo>
                  <a:lnTo>
                    <a:pt x="622" y="57"/>
                  </a:lnTo>
                  <a:lnTo>
                    <a:pt x="627" y="57"/>
                  </a:lnTo>
                  <a:lnTo>
                    <a:pt x="632" y="57"/>
                  </a:lnTo>
                  <a:lnTo>
                    <a:pt x="638" y="62"/>
                  </a:lnTo>
                  <a:lnTo>
                    <a:pt x="643" y="62"/>
                  </a:lnTo>
                  <a:lnTo>
                    <a:pt x="648" y="62"/>
                  </a:lnTo>
                  <a:lnTo>
                    <a:pt x="653" y="62"/>
                  </a:lnTo>
                  <a:lnTo>
                    <a:pt x="658" y="62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3071" y="2128"/>
              <a:ext cx="659" cy="14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26" y="5"/>
                </a:cxn>
                <a:cxn ang="0">
                  <a:pos x="42" y="10"/>
                </a:cxn>
                <a:cxn ang="0">
                  <a:pos x="57" y="15"/>
                </a:cxn>
                <a:cxn ang="0">
                  <a:pos x="73" y="15"/>
                </a:cxn>
                <a:cxn ang="0">
                  <a:pos x="88" y="21"/>
                </a:cxn>
                <a:cxn ang="0">
                  <a:pos x="104" y="21"/>
                </a:cxn>
                <a:cxn ang="0">
                  <a:pos x="120" y="26"/>
                </a:cxn>
                <a:cxn ang="0">
                  <a:pos x="135" y="31"/>
                </a:cxn>
                <a:cxn ang="0">
                  <a:pos x="151" y="31"/>
                </a:cxn>
                <a:cxn ang="0">
                  <a:pos x="166" y="36"/>
                </a:cxn>
                <a:cxn ang="0">
                  <a:pos x="182" y="41"/>
                </a:cxn>
                <a:cxn ang="0">
                  <a:pos x="197" y="41"/>
                </a:cxn>
                <a:cxn ang="0">
                  <a:pos x="213" y="46"/>
                </a:cxn>
                <a:cxn ang="0">
                  <a:pos x="228" y="52"/>
                </a:cxn>
                <a:cxn ang="0">
                  <a:pos x="244" y="52"/>
                </a:cxn>
                <a:cxn ang="0">
                  <a:pos x="259" y="57"/>
                </a:cxn>
                <a:cxn ang="0">
                  <a:pos x="275" y="62"/>
                </a:cxn>
                <a:cxn ang="0">
                  <a:pos x="291" y="62"/>
                </a:cxn>
                <a:cxn ang="0">
                  <a:pos x="306" y="67"/>
                </a:cxn>
                <a:cxn ang="0">
                  <a:pos x="322" y="72"/>
                </a:cxn>
                <a:cxn ang="0">
                  <a:pos x="337" y="72"/>
                </a:cxn>
                <a:cxn ang="0">
                  <a:pos x="353" y="78"/>
                </a:cxn>
                <a:cxn ang="0">
                  <a:pos x="368" y="83"/>
                </a:cxn>
                <a:cxn ang="0">
                  <a:pos x="384" y="83"/>
                </a:cxn>
                <a:cxn ang="0">
                  <a:pos x="399" y="88"/>
                </a:cxn>
                <a:cxn ang="0">
                  <a:pos x="415" y="93"/>
                </a:cxn>
                <a:cxn ang="0">
                  <a:pos x="431" y="93"/>
                </a:cxn>
                <a:cxn ang="0">
                  <a:pos x="446" y="98"/>
                </a:cxn>
                <a:cxn ang="0">
                  <a:pos x="462" y="103"/>
                </a:cxn>
                <a:cxn ang="0">
                  <a:pos x="477" y="103"/>
                </a:cxn>
                <a:cxn ang="0">
                  <a:pos x="493" y="109"/>
                </a:cxn>
                <a:cxn ang="0">
                  <a:pos x="508" y="114"/>
                </a:cxn>
                <a:cxn ang="0">
                  <a:pos x="524" y="114"/>
                </a:cxn>
                <a:cxn ang="0">
                  <a:pos x="539" y="119"/>
                </a:cxn>
                <a:cxn ang="0">
                  <a:pos x="555" y="124"/>
                </a:cxn>
                <a:cxn ang="0">
                  <a:pos x="571" y="124"/>
                </a:cxn>
                <a:cxn ang="0">
                  <a:pos x="586" y="129"/>
                </a:cxn>
                <a:cxn ang="0">
                  <a:pos x="602" y="135"/>
                </a:cxn>
                <a:cxn ang="0">
                  <a:pos x="617" y="135"/>
                </a:cxn>
                <a:cxn ang="0">
                  <a:pos x="633" y="140"/>
                </a:cxn>
                <a:cxn ang="0">
                  <a:pos x="648" y="140"/>
                </a:cxn>
              </a:cxnLst>
              <a:rect l="0" t="0" r="r" b="b"/>
              <a:pathLst>
                <a:path w="659" h="145">
                  <a:moveTo>
                    <a:pt x="0" y="0"/>
                  </a:moveTo>
                  <a:lnTo>
                    <a:pt x="5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7" y="10"/>
                  </a:lnTo>
                  <a:lnTo>
                    <a:pt x="52" y="10"/>
                  </a:lnTo>
                  <a:lnTo>
                    <a:pt x="57" y="15"/>
                  </a:lnTo>
                  <a:lnTo>
                    <a:pt x="63" y="15"/>
                  </a:lnTo>
                  <a:lnTo>
                    <a:pt x="68" y="15"/>
                  </a:lnTo>
                  <a:lnTo>
                    <a:pt x="73" y="15"/>
                  </a:lnTo>
                  <a:lnTo>
                    <a:pt x="78" y="15"/>
                  </a:lnTo>
                  <a:lnTo>
                    <a:pt x="83" y="21"/>
                  </a:lnTo>
                  <a:lnTo>
                    <a:pt x="88" y="21"/>
                  </a:lnTo>
                  <a:lnTo>
                    <a:pt x="94" y="21"/>
                  </a:lnTo>
                  <a:lnTo>
                    <a:pt x="99" y="21"/>
                  </a:lnTo>
                  <a:lnTo>
                    <a:pt x="104" y="21"/>
                  </a:lnTo>
                  <a:lnTo>
                    <a:pt x="109" y="26"/>
                  </a:lnTo>
                  <a:lnTo>
                    <a:pt x="114" y="26"/>
                  </a:lnTo>
                  <a:lnTo>
                    <a:pt x="120" y="26"/>
                  </a:lnTo>
                  <a:lnTo>
                    <a:pt x="125" y="26"/>
                  </a:lnTo>
                  <a:lnTo>
                    <a:pt x="130" y="26"/>
                  </a:lnTo>
                  <a:lnTo>
                    <a:pt x="135" y="31"/>
                  </a:lnTo>
                  <a:lnTo>
                    <a:pt x="140" y="31"/>
                  </a:lnTo>
                  <a:lnTo>
                    <a:pt x="145" y="31"/>
                  </a:lnTo>
                  <a:lnTo>
                    <a:pt x="151" y="31"/>
                  </a:lnTo>
                  <a:lnTo>
                    <a:pt x="156" y="36"/>
                  </a:lnTo>
                  <a:lnTo>
                    <a:pt x="161" y="36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7" y="36"/>
                  </a:lnTo>
                  <a:lnTo>
                    <a:pt x="182" y="41"/>
                  </a:lnTo>
                  <a:lnTo>
                    <a:pt x="187" y="41"/>
                  </a:lnTo>
                  <a:lnTo>
                    <a:pt x="192" y="41"/>
                  </a:lnTo>
                  <a:lnTo>
                    <a:pt x="197" y="41"/>
                  </a:lnTo>
                  <a:lnTo>
                    <a:pt x="202" y="46"/>
                  </a:lnTo>
                  <a:lnTo>
                    <a:pt x="208" y="46"/>
                  </a:lnTo>
                  <a:lnTo>
                    <a:pt x="213" y="46"/>
                  </a:lnTo>
                  <a:lnTo>
                    <a:pt x="218" y="46"/>
                  </a:lnTo>
                  <a:lnTo>
                    <a:pt x="223" y="46"/>
                  </a:lnTo>
                  <a:lnTo>
                    <a:pt x="228" y="52"/>
                  </a:lnTo>
                  <a:lnTo>
                    <a:pt x="234" y="52"/>
                  </a:lnTo>
                  <a:lnTo>
                    <a:pt x="239" y="52"/>
                  </a:lnTo>
                  <a:lnTo>
                    <a:pt x="244" y="52"/>
                  </a:lnTo>
                  <a:lnTo>
                    <a:pt x="249" y="57"/>
                  </a:lnTo>
                  <a:lnTo>
                    <a:pt x="254" y="57"/>
                  </a:lnTo>
                  <a:lnTo>
                    <a:pt x="259" y="57"/>
                  </a:lnTo>
                  <a:lnTo>
                    <a:pt x="265" y="57"/>
                  </a:lnTo>
                  <a:lnTo>
                    <a:pt x="270" y="57"/>
                  </a:lnTo>
                  <a:lnTo>
                    <a:pt x="275" y="62"/>
                  </a:lnTo>
                  <a:lnTo>
                    <a:pt x="280" y="62"/>
                  </a:lnTo>
                  <a:lnTo>
                    <a:pt x="285" y="62"/>
                  </a:lnTo>
                  <a:lnTo>
                    <a:pt x="291" y="62"/>
                  </a:lnTo>
                  <a:lnTo>
                    <a:pt x="296" y="67"/>
                  </a:lnTo>
                  <a:lnTo>
                    <a:pt x="301" y="67"/>
                  </a:lnTo>
                  <a:lnTo>
                    <a:pt x="306" y="67"/>
                  </a:lnTo>
                  <a:lnTo>
                    <a:pt x="311" y="67"/>
                  </a:lnTo>
                  <a:lnTo>
                    <a:pt x="317" y="72"/>
                  </a:lnTo>
                  <a:lnTo>
                    <a:pt x="322" y="72"/>
                  </a:lnTo>
                  <a:lnTo>
                    <a:pt x="327" y="72"/>
                  </a:lnTo>
                  <a:lnTo>
                    <a:pt x="332" y="72"/>
                  </a:lnTo>
                  <a:lnTo>
                    <a:pt x="337" y="72"/>
                  </a:lnTo>
                  <a:lnTo>
                    <a:pt x="342" y="78"/>
                  </a:lnTo>
                  <a:lnTo>
                    <a:pt x="348" y="78"/>
                  </a:lnTo>
                  <a:lnTo>
                    <a:pt x="353" y="78"/>
                  </a:lnTo>
                  <a:lnTo>
                    <a:pt x="358" y="78"/>
                  </a:lnTo>
                  <a:lnTo>
                    <a:pt x="363" y="83"/>
                  </a:lnTo>
                  <a:lnTo>
                    <a:pt x="368" y="83"/>
                  </a:lnTo>
                  <a:lnTo>
                    <a:pt x="374" y="83"/>
                  </a:lnTo>
                  <a:lnTo>
                    <a:pt x="379" y="83"/>
                  </a:lnTo>
                  <a:lnTo>
                    <a:pt x="384" y="83"/>
                  </a:lnTo>
                  <a:lnTo>
                    <a:pt x="389" y="88"/>
                  </a:lnTo>
                  <a:lnTo>
                    <a:pt x="394" y="88"/>
                  </a:lnTo>
                  <a:lnTo>
                    <a:pt x="399" y="88"/>
                  </a:lnTo>
                  <a:lnTo>
                    <a:pt x="405" y="88"/>
                  </a:lnTo>
                  <a:lnTo>
                    <a:pt x="410" y="93"/>
                  </a:lnTo>
                  <a:lnTo>
                    <a:pt x="415" y="93"/>
                  </a:lnTo>
                  <a:lnTo>
                    <a:pt x="420" y="93"/>
                  </a:lnTo>
                  <a:lnTo>
                    <a:pt x="425" y="93"/>
                  </a:lnTo>
                  <a:lnTo>
                    <a:pt x="431" y="93"/>
                  </a:lnTo>
                  <a:lnTo>
                    <a:pt x="436" y="98"/>
                  </a:lnTo>
                  <a:lnTo>
                    <a:pt x="441" y="98"/>
                  </a:lnTo>
                  <a:lnTo>
                    <a:pt x="446" y="98"/>
                  </a:lnTo>
                  <a:lnTo>
                    <a:pt x="451" y="98"/>
                  </a:lnTo>
                  <a:lnTo>
                    <a:pt x="456" y="103"/>
                  </a:lnTo>
                  <a:lnTo>
                    <a:pt x="462" y="103"/>
                  </a:lnTo>
                  <a:lnTo>
                    <a:pt x="467" y="103"/>
                  </a:lnTo>
                  <a:lnTo>
                    <a:pt x="472" y="103"/>
                  </a:lnTo>
                  <a:lnTo>
                    <a:pt x="477" y="103"/>
                  </a:lnTo>
                  <a:lnTo>
                    <a:pt x="482" y="109"/>
                  </a:lnTo>
                  <a:lnTo>
                    <a:pt x="488" y="109"/>
                  </a:lnTo>
                  <a:lnTo>
                    <a:pt x="493" y="109"/>
                  </a:lnTo>
                  <a:lnTo>
                    <a:pt x="498" y="109"/>
                  </a:lnTo>
                  <a:lnTo>
                    <a:pt x="503" y="114"/>
                  </a:lnTo>
                  <a:lnTo>
                    <a:pt x="508" y="114"/>
                  </a:lnTo>
                  <a:lnTo>
                    <a:pt x="514" y="114"/>
                  </a:lnTo>
                  <a:lnTo>
                    <a:pt x="519" y="114"/>
                  </a:lnTo>
                  <a:lnTo>
                    <a:pt x="524" y="114"/>
                  </a:lnTo>
                  <a:lnTo>
                    <a:pt x="529" y="119"/>
                  </a:lnTo>
                  <a:lnTo>
                    <a:pt x="534" y="119"/>
                  </a:lnTo>
                  <a:lnTo>
                    <a:pt x="539" y="119"/>
                  </a:lnTo>
                  <a:lnTo>
                    <a:pt x="545" y="119"/>
                  </a:lnTo>
                  <a:lnTo>
                    <a:pt x="550" y="119"/>
                  </a:lnTo>
                  <a:lnTo>
                    <a:pt x="555" y="124"/>
                  </a:lnTo>
                  <a:lnTo>
                    <a:pt x="560" y="124"/>
                  </a:lnTo>
                  <a:lnTo>
                    <a:pt x="565" y="124"/>
                  </a:lnTo>
                  <a:lnTo>
                    <a:pt x="571" y="124"/>
                  </a:lnTo>
                  <a:lnTo>
                    <a:pt x="576" y="129"/>
                  </a:lnTo>
                  <a:lnTo>
                    <a:pt x="581" y="129"/>
                  </a:lnTo>
                  <a:lnTo>
                    <a:pt x="586" y="129"/>
                  </a:lnTo>
                  <a:lnTo>
                    <a:pt x="591" y="129"/>
                  </a:lnTo>
                  <a:lnTo>
                    <a:pt x="596" y="129"/>
                  </a:lnTo>
                  <a:lnTo>
                    <a:pt x="602" y="135"/>
                  </a:lnTo>
                  <a:lnTo>
                    <a:pt x="607" y="135"/>
                  </a:lnTo>
                  <a:lnTo>
                    <a:pt x="612" y="135"/>
                  </a:lnTo>
                  <a:lnTo>
                    <a:pt x="617" y="135"/>
                  </a:lnTo>
                  <a:lnTo>
                    <a:pt x="622" y="135"/>
                  </a:lnTo>
                  <a:lnTo>
                    <a:pt x="628" y="140"/>
                  </a:lnTo>
                  <a:lnTo>
                    <a:pt x="633" y="140"/>
                  </a:lnTo>
                  <a:lnTo>
                    <a:pt x="638" y="140"/>
                  </a:lnTo>
                  <a:lnTo>
                    <a:pt x="643" y="140"/>
                  </a:lnTo>
                  <a:lnTo>
                    <a:pt x="648" y="140"/>
                  </a:lnTo>
                  <a:lnTo>
                    <a:pt x="653" y="140"/>
                  </a:lnTo>
                  <a:lnTo>
                    <a:pt x="659" y="14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3730" y="2273"/>
              <a:ext cx="658" cy="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6" y="5"/>
                </a:cxn>
                <a:cxn ang="0">
                  <a:pos x="41" y="5"/>
                </a:cxn>
                <a:cxn ang="0">
                  <a:pos x="57" y="10"/>
                </a:cxn>
                <a:cxn ang="0">
                  <a:pos x="72" y="10"/>
                </a:cxn>
                <a:cxn ang="0">
                  <a:pos x="88" y="15"/>
                </a:cxn>
                <a:cxn ang="0">
                  <a:pos x="103" y="15"/>
                </a:cxn>
                <a:cxn ang="0">
                  <a:pos x="119" y="21"/>
                </a:cxn>
                <a:cxn ang="0">
                  <a:pos x="134" y="21"/>
                </a:cxn>
                <a:cxn ang="0">
                  <a:pos x="150" y="26"/>
                </a:cxn>
                <a:cxn ang="0">
                  <a:pos x="166" y="26"/>
                </a:cxn>
                <a:cxn ang="0">
                  <a:pos x="181" y="31"/>
                </a:cxn>
                <a:cxn ang="0">
                  <a:pos x="197" y="31"/>
                </a:cxn>
                <a:cxn ang="0">
                  <a:pos x="212" y="31"/>
                </a:cxn>
                <a:cxn ang="0">
                  <a:pos x="228" y="36"/>
                </a:cxn>
                <a:cxn ang="0">
                  <a:pos x="243" y="36"/>
                </a:cxn>
                <a:cxn ang="0">
                  <a:pos x="259" y="41"/>
                </a:cxn>
                <a:cxn ang="0">
                  <a:pos x="274" y="41"/>
                </a:cxn>
                <a:cxn ang="0">
                  <a:pos x="290" y="41"/>
                </a:cxn>
                <a:cxn ang="0">
                  <a:pos x="306" y="47"/>
                </a:cxn>
                <a:cxn ang="0">
                  <a:pos x="321" y="47"/>
                </a:cxn>
                <a:cxn ang="0">
                  <a:pos x="337" y="47"/>
                </a:cxn>
                <a:cxn ang="0">
                  <a:pos x="352" y="52"/>
                </a:cxn>
                <a:cxn ang="0">
                  <a:pos x="368" y="52"/>
                </a:cxn>
                <a:cxn ang="0">
                  <a:pos x="383" y="52"/>
                </a:cxn>
                <a:cxn ang="0">
                  <a:pos x="399" y="52"/>
                </a:cxn>
                <a:cxn ang="0">
                  <a:pos x="414" y="52"/>
                </a:cxn>
                <a:cxn ang="0">
                  <a:pos x="430" y="57"/>
                </a:cxn>
                <a:cxn ang="0">
                  <a:pos x="445" y="57"/>
                </a:cxn>
                <a:cxn ang="0">
                  <a:pos x="461" y="57"/>
                </a:cxn>
                <a:cxn ang="0">
                  <a:pos x="477" y="57"/>
                </a:cxn>
                <a:cxn ang="0">
                  <a:pos x="492" y="57"/>
                </a:cxn>
                <a:cxn ang="0">
                  <a:pos x="508" y="57"/>
                </a:cxn>
                <a:cxn ang="0">
                  <a:pos x="523" y="57"/>
                </a:cxn>
                <a:cxn ang="0">
                  <a:pos x="539" y="62"/>
                </a:cxn>
                <a:cxn ang="0">
                  <a:pos x="554" y="62"/>
                </a:cxn>
                <a:cxn ang="0">
                  <a:pos x="570" y="62"/>
                </a:cxn>
                <a:cxn ang="0">
                  <a:pos x="585" y="62"/>
                </a:cxn>
                <a:cxn ang="0">
                  <a:pos x="601" y="62"/>
                </a:cxn>
                <a:cxn ang="0">
                  <a:pos x="617" y="62"/>
                </a:cxn>
                <a:cxn ang="0">
                  <a:pos x="632" y="62"/>
                </a:cxn>
                <a:cxn ang="0">
                  <a:pos x="648" y="62"/>
                </a:cxn>
              </a:cxnLst>
              <a:rect l="0" t="0" r="r" b="b"/>
              <a:pathLst>
                <a:path w="658" h="62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1" y="10"/>
                  </a:lnTo>
                  <a:lnTo>
                    <a:pt x="57" y="10"/>
                  </a:lnTo>
                  <a:lnTo>
                    <a:pt x="62" y="10"/>
                  </a:lnTo>
                  <a:lnTo>
                    <a:pt x="67" y="10"/>
                  </a:lnTo>
                  <a:lnTo>
                    <a:pt x="72" y="10"/>
                  </a:lnTo>
                  <a:lnTo>
                    <a:pt x="77" y="10"/>
                  </a:lnTo>
                  <a:lnTo>
                    <a:pt x="83" y="15"/>
                  </a:lnTo>
                  <a:lnTo>
                    <a:pt x="88" y="15"/>
                  </a:lnTo>
                  <a:lnTo>
                    <a:pt x="93" y="15"/>
                  </a:lnTo>
                  <a:lnTo>
                    <a:pt x="98" y="15"/>
                  </a:lnTo>
                  <a:lnTo>
                    <a:pt x="103" y="15"/>
                  </a:lnTo>
                  <a:lnTo>
                    <a:pt x="109" y="15"/>
                  </a:lnTo>
                  <a:lnTo>
                    <a:pt x="114" y="21"/>
                  </a:lnTo>
                  <a:lnTo>
                    <a:pt x="119" y="21"/>
                  </a:lnTo>
                  <a:lnTo>
                    <a:pt x="124" y="21"/>
                  </a:lnTo>
                  <a:lnTo>
                    <a:pt x="129" y="21"/>
                  </a:lnTo>
                  <a:lnTo>
                    <a:pt x="134" y="21"/>
                  </a:lnTo>
                  <a:lnTo>
                    <a:pt x="140" y="21"/>
                  </a:lnTo>
                  <a:lnTo>
                    <a:pt x="145" y="26"/>
                  </a:lnTo>
                  <a:lnTo>
                    <a:pt x="150" y="26"/>
                  </a:lnTo>
                  <a:lnTo>
                    <a:pt x="155" y="26"/>
                  </a:lnTo>
                  <a:lnTo>
                    <a:pt x="160" y="26"/>
                  </a:lnTo>
                  <a:lnTo>
                    <a:pt x="166" y="26"/>
                  </a:lnTo>
                  <a:lnTo>
                    <a:pt x="171" y="26"/>
                  </a:lnTo>
                  <a:lnTo>
                    <a:pt x="176" y="26"/>
                  </a:lnTo>
                  <a:lnTo>
                    <a:pt x="181" y="31"/>
                  </a:lnTo>
                  <a:lnTo>
                    <a:pt x="186" y="31"/>
                  </a:lnTo>
                  <a:lnTo>
                    <a:pt x="191" y="31"/>
                  </a:lnTo>
                  <a:lnTo>
                    <a:pt x="197" y="31"/>
                  </a:lnTo>
                  <a:lnTo>
                    <a:pt x="202" y="31"/>
                  </a:lnTo>
                  <a:lnTo>
                    <a:pt x="207" y="31"/>
                  </a:lnTo>
                  <a:lnTo>
                    <a:pt x="212" y="31"/>
                  </a:lnTo>
                  <a:lnTo>
                    <a:pt x="217" y="36"/>
                  </a:lnTo>
                  <a:lnTo>
                    <a:pt x="223" y="36"/>
                  </a:lnTo>
                  <a:lnTo>
                    <a:pt x="228" y="36"/>
                  </a:lnTo>
                  <a:lnTo>
                    <a:pt x="233" y="36"/>
                  </a:lnTo>
                  <a:lnTo>
                    <a:pt x="238" y="36"/>
                  </a:lnTo>
                  <a:lnTo>
                    <a:pt x="243" y="36"/>
                  </a:lnTo>
                  <a:lnTo>
                    <a:pt x="248" y="36"/>
                  </a:lnTo>
                  <a:lnTo>
                    <a:pt x="254" y="36"/>
                  </a:lnTo>
                  <a:lnTo>
                    <a:pt x="259" y="41"/>
                  </a:lnTo>
                  <a:lnTo>
                    <a:pt x="264" y="41"/>
                  </a:lnTo>
                  <a:lnTo>
                    <a:pt x="269" y="41"/>
                  </a:lnTo>
                  <a:lnTo>
                    <a:pt x="274" y="41"/>
                  </a:lnTo>
                  <a:lnTo>
                    <a:pt x="280" y="41"/>
                  </a:lnTo>
                  <a:lnTo>
                    <a:pt x="285" y="41"/>
                  </a:lnTo>
                  <a:lnTo>
                    <a:pt x="290" y="41"/>
                  </a:lnTo>
                  <a:lnTo>
                    <a:pt x="295" y="41"/>
                  </a:lnTo>
                  <a:lnTo>
                    <a:pt x="300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16" y="47"/>
                  </a:lnTo>
                  <a:lnTo>
                    <a:pt x="321" y="47"/>
                  </a:lnTo>
                  <a:lnTo>
                    <a:pt x="326" y="47"/>
                  </a:lnTo>
                  <a:lnTo>
                    <a:pt x="331" y="47"/>
                  </a:lnTo>
                  <a:lnTo>
                    <a:pt x="337" y="47"/>
                  </a:lnTo>
                  <a:lnTo>
                    <a:pt x="342" y="47"/>
                  </a:lnTo>
                  <a:lnTo>
                    <a:pt x="347" y="47"/>
                  </a:lnTo>
                  <a:lnTo>
                    <a:pt x="352" y="52"/>
                  </a:lnTo>
                  <a:lnTo>
                    <a:pt x="357" y="52"/>
                  </a:lnTo>
                  <a:lnTo>
                    <a:pt x="363" y="52"/>
                  </a:lnTo>
                  <a:lnTo>
                    <a:pt x="368" y="52"/>
                  </a:lnTo>
                  <a:lnTo>
                    <a:pt x="373" y="52"/>
                  </a:lnTo>
                  <a:lnTo>
                    <a:pt x="378" y="52"/>
                  </a:lnTo>
                  <a:lnTo>
                    <a:pt x="383" y="52"/>
                  </a:lnTo>
                  <a:lnTo>
                    <a:pt x="388" y="52"/>
                  </a:lnTo>
                  <a:lnTo>
                    <a:pt x="394" y="52"/>
                  </a:lnTo>
                  <a:lnTo>
                    <a:pt x="399" y="52"/>
                  </a:lnTo>
                  <a:lnTo>
                    <a:pt x="404" y="52"/>
                  </a:lnTo>
                  <a:lnTo>
                    <a:pt x="409" y="52"/>
                  </a:lnTo>
                  <a:lnTo>
                    <a:pt x="414" y="52"/>
                  </a:lnTo>
                  <a:lnTo>
                    <a:pt x="420" y="57"/>
                  </a:lnTo>
                  <a:lnTo>
                    <a:pt x="425" y="57"/>
                  </a:lnTo>
                  <a:lnTo>
                    <a:pt x="430" y="57"/>
                  </a:lnTo>
                  <a:lnTo>
                    <a:pt x="435" y="57"/>
                  </a:lnTo>
                  <a:lnTo>
                    <a:pt x="440" y="57"/>
                  </a:lnTo>
                  <a:lnTo>
                    <a:pt x="445" y="57"/>
                  </a:lnTo>
                  <a:lnTo>
                    <a:pt x="451" y="57"/>
                  </a:lnTo>
                  <a:lnTo>
                    <a:pt x="456" y="57"/>
                  </a:lnTo>
                  <a:lnTo>
                    <a:pt x="461" y="57"/>
                  </a:lnTo>
                  <a:lnTo>
                    <a:pt x="466" y="57"/>
                  </a:lnTo>
                  <a:lnTo>
                    <a:pt x="471" y="57"/>
                  </a:lnTo>
                  <a:lnTo>
                    <a:pt x="477" y="57"/>
                  </a:lnTo>
                  <a:lnTo>
                    <a:pt x="482" y="57"/>
                  </a:lnTo>
                  <a:lnTo>
                    <a:pt x="487" y="57"/>
                  </a:lnTo>
                  <a:lnTo>
                    <a:pt x="492" y="57"/>
                  </a:lnTo>
                  <a:lnTo>
                    <a:pt x="497" y="57"/>
                  </a:lnTo>
                  <a:lnTo>
                    <a:pt x="502" y="57"/>
                  </a:lnTo>
                  <a:lnTo>
                    <a:pt x="508" y="57"/>
                  </a:lnTo>
                  <a:lnTo>
                    <a:pt x="513" y="57"/>
                  </a:lnTo>
                  <a:lnTo>
                    <a:pt x="518" y="57"/>
                  </a:lnTo>
                  <a:lnTo>
                    <a:pt x="523" y="57"/>
                  </a:lnTo>
                  <a:lnTo>
                    <a:pt x="528" y="57"/>
                  </a:lnTo>
                  <a:lnTo>
                    <a:pt x="534" y="62"/>
                  </a:lnTo>
                  <a:lnTo>
                    <a:pt x="539" y="62"/>
                  </a:lnTo>
                  <a:lnTo>
                    <a:pt x="544" y="62"/>
                  </a:lnTo>
                  <a:lnTo>
                    <a:pt x="549" y="62"/>
                  </a:lnTo>
                  <a:lnTo>
                    <a:pt x="554" y="62"/>
                  </a:lnTo>
                  <a:lnTo>
                    <a:pt x="560" y="62"/>
                  </a:lnTo>
                  <a:lnTo>
                    <a:pt x="565" y="62"/>
                  </a:lnTo>
                  <a:lnTo>
                    <a:pt x="570" y="62"/>
                  </a:lnTo>
                  <a:lnTo>
                    <a:pt x="575" y="62"/>
                  </a:lnTo>
                  <a:lnTo>
                    <a:pt x="580" y="62"/>
                  </a:lnTo>
                  <a:lnTo>
                    <a:pt x="585" y="62"/>
                  </a:lnTo>
                  <a:lnTo>
                    <a:pt x="591" y="62"/>
                  </a:lnTo>
                  <a:lnTo>
                    <a:pt x="596" y="62"/>
                  </a:lnTo>
                  <a:lnTo>
                    <a:pt x="601" y="62"/>
                  </a:lnTo>
                  <a:lnTo>
                    <a:pt x="606" y="62"/>
                  </a:lnTo>
                  <a:lnTo>
                    <a:pt x="611" y="62"/>
                  </a:lnTo>
                  <a:lnTo>
                    <a:pt x="617" y="62"/>
                  </a:lnTo>
                  <a:lnTo>
                    <a:pt x="622" y="62"/>
                  </a:lnTo>
                  <a:lnTo>
                    <a:pt x="627" y="62"/>
                  </a:lnTo>
                  <a:lnTo>
                    <a:pt x="632" y="62"/>
                  </a:lnTo>
                  <a:lnTo>
                    <a:pt x="637" y="62"/>
                  </a:lnTo>
                  <a:lnTo>
                    <a:pt x="642" y="62"/>
                  </a:lnTo>
                  <a:lnTo>
                    <a:pt x="648" y="62"/>
                  </a:lnTo>
                  <a:lnTo>
                    <a:pt x="653" y="62"/>
                  </a:lnTo>
                  <a:lnTo>
                    <a:pt x="658" y="5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388" y="2288"/>
              <a:ext cx="446" cy="42"/>
            </a:xfrm>
            <a:custGeom>
              <a:avLst/>
              <a:gdLst/>
              <a:ahLst/>
              <a:cxnLst>
                <a:cxn ang="0">
                  <a:pos x="5" y="42"/>
                </a:cxn>
                <a:cxn ang="0">
                  <a:pos x="16" y="42"/>
                </a:cxn>
                <a:cxn ang="0">
                  <a:pos x="26" y="42"/>
                </a:cxn>
                <a:cxn ang="0">
                  <a:pos x="36" y="42"/>
                </a:cxn>
                <a:cxn ang="0">
                  <a:pos x="47" y="42"/>
                </a:cxn>
                <a:cxn ang="0">
                  <a:pos x="57" y="42"/>
                </a:cxn>
                <a:cxn ang="0">
                  <a:pos x="67" y="42"/>
                </a:cxn>
                <a:cxn ang="0">
                  <a:pos x="78" y="42"/>
                </a:cxn>
                <a:cxn ang="0">
                  <a:pos x="88" y="42"/>
                </a:cxn>
                <a:cxn ang="0">
                  <a:pos x="99" y="42"/>
                </a:cxn>
                <a:cxn ang="0">
                  <a:pos x="109" y="42"/>
                </a:cxn>
                <a:cxn ang="0">
                  <a:pos x="119" y="37"/>
                </a:cxn>
                <a:cxn ang="0">
                  <a:pos x="130" y="37"/>
                </a:cxn>
                <a:cxn ang="0">
                  <a:pos x="140" y="37"/>
                </a:cxn>
                <a:cxn ang="0">
                  <a:pos x="150" y="37"/>
                </a:cxn>
                <a:cxn ang="0">
                  <a:pos x="161" y="37"/>
                </a:cxn>
                <a:cxn ang="0">
                  <a:pos x="171" y="37"/>
                </a:cxn>
                <a:cxn ang="0">
                  <a:pos x="181" y="32"/>
                </a:cxn>
                <a:cxn ang="0">
                  <a:pos x="192" y="32"/>
                </a:cxn>
                <a:cxn ang="0">
                  <a:pos x="202" y="32"/>
                </a:cxn>
                <a:cxn ang="0">
                  <a:pos x="213" y="32"/>
                </a:cxn>
                <a:cxn ang="0">
                  <a:pos x="223" y="32"/>
                </a:cxn>
                <a:cxn ang="0">
                  <a:pos x="233" y="26"/>
                </a:cxn>
                <a:cxn ang="0">
                  <a:pos x="244" y="26"/>
                </a:cxn>
                <a:cxn ang="0">
                  <a:pos x="254" y="26"/>
                </a:cxn>
                <a:cxn ang="0">
                  <a:pos x="264" y="26"/>
                </a:cxn>
                <a:cxn ang="0">
                  <a:pos x="275" y="26"/>
                </a:cxn>
                <a:cxn ang="0">
                  <a:pos x="285" y="21"/>
                </a:cxn>
                <a:cxn ang="0">
                  <a:pos x="295" y="21"/>
                </a:cxn>
                <a:cxn ang="0">
                  <a:pos x="306" y="21"/>
                </a:cxn>
                <a:cxn ang="0">
                  <a:pos x="316" y="21"/>
                </a:cxn>
                <a:cxn ang="0">
                  <a:pos x="327" y="16"/>
                </a:cxn>
                <a:cxn ang="0">
                  <a:pos x="337" y="16"/>
                </a:cxn>
                <a:cxn ang="0">
                  <a:pos x="347" y="16"/>
                </a:cxn>
                <a:cxn ang="0">
                  <a:pos x="358" y="11"/>
                </a:cxn>
                <a:cxn ang="0">
                  <a:pos x="368" y="11"/>
                </a:cxn>
                <a:cxn ang="0">
                  <a:pos x="378" y="11"/>
                </a:cxn>
                <a:cxn ang="0">
                  <a:pos x="389" y="6"/>
                </a:cxn>
                <a:cxn ang="0">
                  <a:pos x="399" y="6"/>
                </a:cxn>
                <a:cxn ang="0">
                  <a:pos x="410" y="6"/>
                </a:cxn>
                <a:cxn ang="0">
                  <a:pos x="420" y="0"/>
                </a:cxn>
                <a:cxn ang="0">
                  <a:pos x="430" y="0"/>
                </a:cxn>
                <a:cxn ang="0">
                  <a:pos x="441" y="0"/>
                </a:cxn>
              </a:cxnLst>
              <a:rect l="0" t="0" r="r" b="b"/>
              <a:pathLst>
                <a:path w="446" h="42">
                  <a:moveTo>
                    <a:pt x="0" y="42"/>
                  </a:moveTo>
                  <a:lnTo>
                    <a:pt x="5" y="42"/>
                  </a:lnTo>
                  <a:lnTo>
                    <a:pt x="10" y="42"/>
                  </a:lnTo>
                  <a:lnTo>
                    <a:pt x="16" y="42"/>
                  </a:lnTo>
                  <a:lnTo>
                    <a:pt x="21" y="42"/>
                  </a:lnTo>
                  <a:lnTo>
                    <a:pt x="26" y="42"/>
                  </a:lnTo>
                  <a:lnTo>
                    <a:pt x="31" y="42"/>
                  </a:lnTo>
                  <a:lnTo>
                    <a:pt x="36" y="42"/>
                  </a:lnTo>
                  <a:lnTo>
                    <a:pt x="41" y="42"/>
                  </a:lnTo>
                  <a:lnTo>
                    <a:pt x="47" y="42"/>
                  </a:lnTo>
                  <a:lnTo>
                    <a:pt x="52" y="42"/>
                  </a:lnTo>
                  <a:lnTo>
                    <a:pt x="57" y="42"/>
                  </a:lnTo>
                  <a:lnTo>
                    <a:pt x="62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8" y="42"/>
                  </a:lnTo>
                  <a:lnTo>
                    <a:pt x="83" y="42"/>
                  </a:lnTo>
                  <a:lnTo>
                    <a:pt x="88" y="42"/>
                  </a:lnTo>
                  <a:lnTo>
                    <a:pt x="93" y="42"/>
                  </a:lnTo>
                  <a:lnTo>
                    <a:pt x="99" y="42"/>
                  </a:lnTo>
                  <a:lnTo>
                    <a:pt x="104" y="42"/>
                  </a:lnTo>
                  <a:lnTo>
                    <a:pt x="109" y="42"/>
                  </a:lnTo>
                  <a:lnTo>
                    <a:pt x="114" y="37"/>
                  </a:lnTo>
                  <a:lnTo>
                    <a:pt x="119" y="37"/>
                  </a:lnTo>
                  <a:lnTo>
                    <a:pt x="124" y="37"/>
                  </a:lnTo>
                  <a:lnTo>
                    <a:pt x="130" y="37"/>
                  </a:lnTo>
                  <a:lnTo>
                    <a:pt x="135" y="37"/>
                  </a:lnTo>
                  <a:lnTo>
                    <a:pt x="140" y="37"/>
                  </a:lnTo>
                  <a:lnTo>
                    <a:pt x="145" y="37"/>
                  </a:lnTo>
                  <a:lnTo>
                    <a:pt x="150" y="37"/>
                  </a:lnTo>
                  <a:lnTo>
                    <a:pt x="156" y="37"/>
                  </a:lnTo>
                  <a:lnTo>
                    <a:pt x="161" y="37"/>
                  </a:lnTo>
                  <a:lnTo>
                    <a:pt x="166" y="37"/>
                  </a:lnTo>
                  <a:lnTo>
                    <a:pt x="171" y="37"/>
                  </a:lnTo>
                  <a:lnTo>
                    <a:pt x="176" y="37"/>
                  </a:lnTo>
                  <a:lnTo>
                    <a:pt x="181" y="32"/>
                  </a:lnTo>
                  <a:lnTo>
                    <a:pt x="187" y="32"/>
                  </a:lnTo>
                  <a:lnTo>
                    <a:pt x="192" y="32"/>
                  </a:lnTo>
                  <a:lnTo>
                    <a:pt x="197" y="32"/>
                  </a:lnTo>
                  <a:lnTo>
                    <a:pt x="202" y="32"/>
                  </a:lnTo>
                  <a:lnTo>
                    <a:pt x="207" y="32"/>
                  </a:lnTo>
                  <a:lnTo>
                    <a:pt x="213" y="32"/>
                  </a:lnTo>
                  <a:lnTo>
                    <a:pt x="218" y="32"/>
                  </a:lnTo>
                  <a:lnTo>
                    <a:pt x="223" y="32"/>
                  </a:lnTo>
                  <a:lnTo>
                    <a:pt x="228" y="32"/>
                  </a:lnTo>
                  <a:lnTo>
                    <a:pt x="233" y="26"/>
                  </a:lnTo>
                  <a:lnTo>
                    <a:pt x="238" y="26"/>
                  </a:lnTo>
                  <a:lnTo>
                    <a:pt x="244" y="26"/>
                  </a:lnTo>
                  <a:lnTo>
                    <a:pt x="249" y="26"/>
                  </a:lnTo>
                  <a:lnTo>
                    <a:pt x="254" y="26"/>
                  </a:lnTo>
                  <a:lnTo>
                    <a:pt x="259" y="26"/>
                  </a:lnTo>
                  <a:lnTo>
                    <a:pt x="264" y="26"/>
                  </a:lnTo>
                  <a:lnTo>
                    <a:pt x="270" y="26"/>
                  </a:lnTo>
                  <a:lnTo>
                    <a:pt x="275" y="26"/>
                  </a:lnTo>
                  <a:lnTo>
                    <a:pt x="280" y="21"/>
                  </a:lnTo>
                  <a:lnTo>
                    <a:pt x="285" y="21"/>
                  </a:lnTo>
                  <a:lnTo>
                    <a:pt x="290" y="21"/>
                  </a:lnTo>
                  <a:lnTo>
                    <a:pt x="295" y="21"/>
                  </a:lnTo>
                  <a:lnTo>
                    <a:pt x="301" y="21"/>
                  </a:lnTo>
                  <a:lnTo>
                    <a:pt x="306" y="21"/>
                  </a:lnTo>
                  <a:lnTo>
                    <a:pt x="311" y="21"/>
                  </a:lnTo>
                  <a:lnTo>
                    <a:pt x="316" y="21"/>
                  </a:lnTo>
                  <a:lnTo>
                    <a:pt x="321" y="16"/>
                  </a:lnTo>
                  <a:lnTo>
                    <a:pt x="327" y="16"/>
                  </a:lnTo>
                  <a:lnTo>
                    <a:pt x="332" y="16"/>
                  </a:lnTo>
                  <a:lnTo>
                    <a:pt x="337" y="16"/>
                  </a:lnTo>
                  <a:lnTo>
                    <a:pt x="342" y="16"/>
                  </a:lnTo>
                  <a:lnTo>
                    <a:pt x="347" y="16"/>
                  </a:lnTo>
                  <a:lnTo>
                    <a:pt x="353" y="16"/>
                  </a:lnTo>
                  <a:lnTo>
                    <a:pt x="358" y="11"/>
                  </a:lnTo>
                  <a:lnTo>
                    <a:pt x="363" y="11"/>
                  </a:lnTo>
                  <a:lnTo>
                    <a:pt x="368" y="11"/>
                  </a:lnTo>
                  <a:lnTo>
                    <a:pt x="373" y="11"/>
                  </a:lnTo>
                  <a:lnTo>
                    <a:pt x="378" y="11"/>
                  </a:lnTo>
                  <a:lnTo>
                    <a:pt x="384" y="11"/>
                  </a:lnTo>
                  <a:lnTo>
                    <a:pt x="389" y="6"/>
                  </a:lnTo>
                  <a:lnTo>
                    <a:pt x="394" y="6"/>
                  </a:lnTo>
                  <a:lnTo>
                    <a:pt x="399" y="6"/>
                  </a:lnTo>
                  <a:lnTo>
                    <a:pt x="404" y="6"/>
                  </a:lnTo>
                  <a:lnTo>
                    <a:pt x="410" y="6"/>
                  </a:lnTo>
                  <a:lnTo>
                    <a:pt x="415" y="6"/>
                  </a:lnTo>
                  <a:lnTo>
                    <a:pt x="420" y="0"/>
                  </a:lnTo>
                  <a:lnTo>
                    <a:pt x="425" y="0"/>
                  </a:lnTo>
                  <a:lnTo>
                    <a:pt x="430" y="0"/>
                  </a:lnTo>
                  <a:lnTo>
                    <a:pt x="435" y="0"/>
                  </a:lnTo>
                  <a:lnTo>
                    <a:pt x="441" y="0"/>
                  </a:lnTo>
                  <a:lnTo>
                    <a:pt x="446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6"/>
          <p:cNvGrpSpPr>
            <a:grpSpLocks/>
          </p:cNvGrpSpPr>
          <p:nvPr/>
        </p:nvGrpSpPr>
        <p:grpSpPr bwMode="auto">
          <a:xfrm>
            <a:off x="266700" y="2209800"/>
            <a:ext cx="6249988" cy="762000"/>
            <a:chOff x="572" y="1886"/>
            <a:chExt cx="3937" cy="654"/>
          </a:xfrm>
        </p:grpSpPr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771" y="1886"/>
              <a:ext cx="3738" cy="6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771" y="1886"/>
              <a:ext cx="3738" cy="65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771" y="1886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771" y="1886"/>
              <a:ext cx="3738" cy="653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721" y="126"/>
                </a:cxn>
                <a:cxn ang="0">
                  <a:pos x="721" y="0"/>
                </a:cxn>
              </a:cxnLst>
              <a:rect l="0" t="0" r="r" b="b"/>
              <a:pathLst>
                <a:path w="721" h="126">
                  <a:moveTo>
                    <a:pt x="0" y="126"/>
                  </a:moveTo>
                  <a:lnTo>
                    <a:pt x="721" y="126"/>
                  </a:lnTo>
                  <a:lnTo>
                    <a:pt x="7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1"/>
            <p:cNvSpPr>
              <a:spLocks noChangeShapeType="1"/>
            </p:cNvSpPr>
            <p:nvPr/>
          </p:nvSpPr>
          <p:spPr bwMode="auto">
            <a:xfrm flipV="1">
              <a:off x="771" y="1886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2"/>
            <p:cNvSpPr>
              <a:spLocks noChangeShapeType="1"/>
            </p:cNvSpPr>
            <p:nvPr/>
          </p:nvSpPr>
          <p:spPr bwMode="auto">
            <a:xfrm>
              <a:off x="771" y="2539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3"/>
            <p:cNvSpPr>
              <a:spLocks noChangeShapeType="1"/>
            </p:cNvSpPr>
            <p:nvPr/>
          </p:nvSpPr>
          <p:spPr bwMode="auto">
            <a:xfrm flipV="1">
              <a:off x="771" y="1886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4"/>
            <p:cNvSpPr>
              <a:spLocks noChangeShapeType="1"/>
            </p:cNvSpPr>
            <p:nvPr/>
          </p:nvSpPr>
          <p:spPr bwMode="auto">
            <a:xfrm flipV="1">
              <a:off x="1497" y="249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5"/>
            <p:cNvSpPr>
              <a:spLocks noChangeShapeType="1"/>
            </p:cNvSpPr>
            <p:nvPr/>
          </p:nvSpPr>
          <p:spPr bwMode="auto">
            <a:xfrm>
              <a:off x="1497" y="18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66"/>
            <p:cNvSpPr>
              <a:spLocks noChangeShapeType="1"/>
            </p:cNvSpPr>
            <p:nvPr/>
          </p:nvSpPr>
          <p:spPr bwMode="auto">
            <a:xfrm flipV="1">
              <a:off x="2223" y="249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7"/>
            <p:cNvSpPr>
              <a:spLocks noChangeShapeType="1"/>
            </p:cNvSpPr>
            <p:nvPr/>
          </p:nvSpPr>
          <p:spPr bwMode="auto">
            <a:xfrm>
              <a:off x="2223" y="18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8"/>
            <p:cNvSpPr>
              <a:spLocks noChangeShapeType="1"/>
            </p:cNvSpPr>
            <p:nvPr/>
          </p:nvSpPr>
          <p:spPr bwMode="auto">
            <a:xfrm flipV="1">
              <a:off x="2954" y="249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9"/>
            <p:cNvSpPr>
              <a:spLocks noChangeShapeType="1"/>
            </p:cNvSpPr>
            <p:nvPr/>
          </p:nvSpPr>
          <p:spPr bwMode="auto">
            <a:xfrm>
              <a:off x="2954" y="18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0"/>
            <p:cNvSpPr>
              <a:spLocks noChangeShapeType="1"/>
            </p:cNvSpPr>
            <p:nvPr/>
          </p:nvSpPr>
          <p:spPr bwMode="auto">
            <a:xfrm flipV="1">
              <a:off x="3679" y="249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1"/>
            <p:cNvSpPr>
              <a:spLocks noChangeShapeType="1"/>
            </p:cNvSpPr>
            <p:nvPr/>
          </p:nvSpPr>
          <p:spPr bwMode="auto">
            <a:xfrm>
              <a:off x="3679" y="18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2"/>
            <p:cNvSpPr>
              <a:spLocks noChangeShapeType="1"/>
            </p:cNvSpPr>
            <p:nvPr/>
          </p:nvSpPr>
          <p:spPr bwMode="auto">
            <a:xfrm flipV="1">
              <a:off x="4410" y="249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3"/>
            <p:cNvSpPr>
              <a:spLocks noChangeShapeType="1"/>
            </p:cNvSpPr>
            <p:nvPr/>
          </p:nvSpPr>
          <p:spPr bwMode="auto">
            <a:xfrm>
              <a:off x="4410" y="188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4"/>
            <p:cNvSpPr>
              <a:spLocks noChangeShapeType="1"/>
            </p:cNvSpPr>
            <p:nvPr/>
          </p:nvSpPr>
          <p:spPr bwMode="auto">
            <a:xfrm>
              <a:off x="771" y="240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5"/>
            <p:cNvSpPr>
              <a:spLocks noChangeShapeType="1"/>
            </p:cNvSpPr>
            <p:nvPr/>
          </p:nvSpPr>
          <p:spPr bwMode="auto">
            <a:xfrm flipH="1">
              <a:off x="4467" y="2409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693" y="2368"/>
              <a:ext cx="57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77" name="Line 77"/>
            <p:cNvSpPr>
              <a:spLocks noChangeShapeType="1"/>
            </p:cNvSpPr>
            <p:nvPr/>
          </p:nvSpPr>
          <p:spPr bwMode="auto">
            <a:xfrm>
              <a:off x="771" y="226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8"/>
            <p:cNvSpPr>
              <a:spLocks noChangeShapeType="1"/>
            </p:cNvSpPr>
            <p:nvPr/>
          </p:nvSpPr>
          <p:spPr bwMode="auto">
            <a:xfrm flipH="1">
              <a:off x="4467" y="226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714" y="2223"/>
              <a:ext cx="3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80" name="Line 80"/>
            <p:cNvSpPr>
              <a:spLocks noChangeShapeType="1"/>
            </p:cNvSpPr>
            <p:nvPr/>
          </p:nvSpPr>
          <p:spPr bwMode="auto">
            <a:xfrm>
              <a:off x="771" y="211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1"/>
            <p:cNvSpPr>
              <a:spLocks noChangeShapeType="1"/>
            </p:cNvSpPr>
            <p:nvPr/>
          </p:nvSpPr>
          <p:spPr bwMode="auto">
            <a:xfrm flipH="1">
              <a:off x="4467" y="211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714" y="2073"/>
              <a:ext cx="3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83" name="Line 83"/>
            <p:cNvSpPr>
              <a:spLocks noChangeShapeType="1"/>
            </p:cNvSpPr>
            <p:nvPr/>
          </p:nvSpPr>
          <p:spPr bwMode="auto">
            <a:xfrm>
              <a:off x="771" y="196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4"/>
            <p:cNvSpPr>
              <a:spLocks noChangeShapeType="1"/>
            </p:cNvSpPr>
            <p:nvPr/>
          </p:nvSpPr>
          <p:spPr bwMode="auto">
            <a:xfrm flipH="1">
              <a:off x="4467" y="196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714" y="1921"/>
              <a:ext cx="3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>
              <a:off x="771" y="1886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771" y="1886"/>
              <a:ext cx="3738" cy="653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721" y="126"/>
                </a:cxn>
                <a:cxn ang="0">
                  <a:pos x="721" y="0"/>
                </a:cxn>
              </a:cxnLst>
              <a:rect l="0" t="0" r="r" b="b"/>
              <a:pathLst>
                <a:path w="721" h="126">
                  <a:moveTo>
                    <a:pt x="0" y="126"/>
                  </a:moveTo>
                  <a:lnTo>
                    <a:pt x="721" y="126"/>
                  </a:lnTo>
                  <a:lnTo>
                    <a:pt x="7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 flipV="1">
              <a:off x="771" y="1886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771" y="2223"/>
              <a:ext cx="275" cy="316"/>
            </a:xfrm>
            <a:custGeom>
              <a:avLst/>
              <a:gdLst/>
              <a:ahLst/>
              <a:cxnLst>
                <a:cxn ang="0">
                  <a:pos x="5" y="269"/>
                </a:cxn>
                <a:cxn ang="0">
                  <a:pos x="11" y="285"/>
                </a:cxn>
                <a:cxn ang="0">
                  <a:pos x="16" y="295"/>
                </a:cxn>
                <a:cxn ang="0">
                  <a:pos x="21" y="300"/>
                </a:cxn>
                <a:cxn ang="0">
                  <a:pos x="26" y="280"/>
                </a:cxn>
                <a:cxn ang="0">
                  <a:pos x="37" y="285"/>
                </a:cxn>
                <a:cxn ang="0">
                  <a:pos x="42" y="290"/>
                </a:cxn>
                <a:cxn ang="0">
                  <a:pos x="42" y="295"/>
                </a:cxn>
                <a:cxn ang="0">
                  <a:pos x="47" y="280"/>
                </a:cxn>
                <a:cxn ang="0">
                  <a:pos x="52" y="280"/>
                </a:cxn>
                <a:cxn ang="0">
                  <a:pos x="62" y="285"/>
                </a:cxn>
                <a:cxn ang="0">
                  <a:pos x="68" y="280"/>
                </a:cxn>
                <a:cxn ang="0">
                  <a:pos x="83" y="238"/>
                </a:cxn>
                <a:cxn ang="0">
                  <a:pos x="88" y="233"/>
                </a:cxn>
                <a:cxn ang="0">
                  <a:pos x="99" y="197"/>
                </a:cxn>
                <a:cxn ang="0">
                  <a:pos x="104" y="186"/>
                </a:cxn>
                <a:cxn ang="0">
                  <a:pos x="109" y="171"/>
                </a:cxn>
                <a:cxn ang="0">
                  <a:pos x="114" y="186"/>
                </a:cxn>
                <a:cxn ang="0">
                  <a:pos x="119" y="186"/>
                </a:cxn>
                <a:cxn ang="0">
                  <a:pos x="130" y="176"/>
                </a:cxn>
                <a:cxn ang="0">
                  <a:pos x="135" y="176"/>
                </a:cxn>
                <a:cxn ang="0">
                  <a:pos x="140" y="161"/>
                </a:cxn>
                <a:cxn ang="0">
                  <a:pos x="145" y="140"/>
                </a:cxn>
                <a:cxn ang="0">
                  <a:pos x="156" y="114"/>
                </a:cxn>
                <a:cxn ang="0">
                  <a:pos x="161" y="124"/>
                </a:cxn>
                <a:cxn ang="0">
                  <a:pos x="166" y="93"/>
                </a:cxn>
                <a:cxn ang="0">
                  <a:pos x="171" y="93"/>
                </a:cxn>
                <a:cxn ang="0">
                  <a:pos x="182" y="78"/>
                </a:cxn>
                <a:cxn ang="0">
                  <a:pos x="187" y="67"/>
                </a:cxn>
                <a:cxn ang="0">
                  <a:pos x="192" y="62"/>
                </a:cxn>
                <a:cxn ang="0">
                  <a:pos x="202" y="26"/>
                </a:cxn>
                <a:cxn ang="0">
                  <a:pos x="213" y="21"/>
                </a:cxn>
                <a:cxn ang="0">
                  <a:pos x="218" y="10"/>
                </a:cxn>
                <a:cxn ang="0">
                  <a:pos x="223" y="21"/>
                </a:cxn>
                <a:cxn ang="0">
                  <a:pos x="228" y="10"/>
                </a:cxn>
                <a:cxn ang="0">
                  <a:pos x="239" y="78"/>
                </a:cxn>
                <a:cxn ang="0">
                  <a:pos x="244" y="47"/>
                </a:cxn>
                <a:cxn ang="0">
                  <a:pos x="249" y="26"/>
                </a:cxn>
                <a:cxn ang="0">
                  <a:pos x="254" y="57"/>
                </a:cxn>
                <a:cxn ang="0">
                  <a:pos x="265" y="104"/>
                </a:cxn>
                <a:cxn ang="0">
                  <a:pos x="270" y="83"/>
                </a:cxn>
                <a:cxn ang="0">
                  <a:pos x="275" y="78"/>
                </a:cxn>
              </a:cxnLst>
              <a:rect l="0" t="0" r="r" b="b"/>
              <a:pathLst>
                <a:path w="275" h="316">
                  <a:moveTo>
                    <a:pt x="0" y="290"/>
                  </a:moveTo>
                  <a:lnTo>
                    <a:pt x="0" y="269"/>
                  </a:lnTo>
                  <a:lnTo>
                    <a:pt x="5" y="269"/>
                  </a:lnTo>
                  <a:lnTo>
                    <a:pt x="5" y="280"/>
                  </a:lnTo>
                  <a:lnTo>
                    <a:pt x="11" y="274"/>
                  </a:lnTo>
                  <a:lnTo>
                    <a:pt x="11" y="285"/>
                  </a:lnTo>
                  <a:lnTo>
                    <a:pt x="16" y="295"/>
                  </a:lnTo>
                  <a:lnTo>
                    <a:pt x="16" y="300"/>
                  </a:lnTo>
                  <a:lnTo>
                    <a:pt x="16" y="295"/>
                  </a:lnTo>
                  <a:lnTo>
                    <a:pt x="16" y="300"/>
                  </a:lnTo>
                  <a:lnTo>
                    <a:pt x="21" y="316"/>
                  </a:lnTo>
                  <a:lnTo>
                    <a:pt x="21" y="300"/>
                  </a:lnTo>
                  <a:lnTo>
                    <a:pt x="26" y="295"/>
                  </a:lnTo>
                  <a:lnTo>
                    <a:pt x="26" y="274"/>
                  </a:lnTo>
                  <a:lnTo>
                    <a:pt x="26" y="280"/>
                  </a:lnTo>
                  <a:lnTo>
                    <a:pt x="31" y="269"/>
                  </a:lnTo>
                  <a:lnTo>
                    <a:pt x="31" y="280"/>
                  </a:lnTo>
                  <a:lnTo>
                    <a:pt x="37" y="285"/>
                  </a:lnTo>
                  <a:lnTo>
                    <a:pt x="37" y="280"/>
                  </a:lnTo>
                  <a:lnTo>
                    <a:pt x="37" y="285"/>
                  </a:lnTo>
                  <a:lnTo>
                    <a:pt x="42" y="290"/>
                  </a:lnTo>
                  <a:lnTo>
                    <a:pt x="42" y="300"/>
                  </a:lnTo>
                  <a:lnTo>
                    <a:pt x="42" y="290"/>
                  </a:lnTo>
                  <a:lnTo>
                    <a:pt x="42" y="295"/>
                  </a:lnTo>
                  <a:lnTo>
                    <a:pt x="47" y="285"/>
                  </a:lnTo>
                  <a:lnTo>
                    <a:pt x="47" y="274"/>
                  </a:lnTo>
                  <a:lnTo>
                    <a:pt x="47" y="280"/>
                  </a:lnTo>
                  <a:lnTo>
                    <a:pt x="52" y="274"/>
                  </a:lnTo>
                  <a:lnTo>
                    <a:pt x="52" y="269"/>
                  </a:lnTo>
                  <a:lnTo>
                    <a:pt x="52" y="280"/>
                  </a:lnTo>
                  <a:lnTo>
                    <a:pt x="57" y="280"/>
                  </a:lnTo>
                  <a:lnTo>
                    <a:pt x="57" y="290"/>
                  </a:lnTo>
                  <a:lnTo>
                    <a:pt x="62" y="285"/>
                  </a:lnTo>
                  <a:lnTo>
                    <a:pt x="62" y="280"/>
                  </a:lnTo>
                  <a:lnTo>
                    <a:pt x="73" y="280"/>
                  </a:lnTo>
                  <a:lnTo>
                    <a:pt x="68" y="280"/>
                  </a:lnTo>
                  <a:lnTo>
                    <a:pt x="73" y="254"/>
                  </a:lnTo>
                  <a:lnTo>
                    <a:pt x="78" y="249"/>
                  </a:lnTo>
                  <a:lnTo>
                    <a:pt x="83" y="238"/>
                  </a:lnTo>
                  <a:lnTo>
                    <a:pt x="83" y="223"/>
                  </a:lnTo>
                  <a:lnTo>
                    <a:pt x="88" y="212"/>
                  </a:lnTo>
                  <a:lnTo>
                    <a:pt x="88" y="233"/>
                  </a:lnTo>
                  <a:lnTo>
                    <a:pt x="94" y="228"/>
                  </a:lnTo>
                  <a:lnTo>
                    <a:pt x="94" y="212"/>
                  </a:lnTo>
                  <a:lnTo>
                    <a:pt x="99" y="197"/>
                  </a:lnTo>
                  <a:lnTo>
                    <a:pt x="99" y="186"/>
                  </a:lnTo>
                  <a:lnTo>
                    <a:pt x="104" y="166"/>
                  </a:lnTo>
                  <a:lnTo>
                    <a:pt x="104" y="186"/>
                  </a:lnTo>
                  <a:lnTo>
                    <a:pt x="109" y="166"/>
                  </a:lnTo>
                  <a:lnTo>
                    <a:pt x="109" y="176"/>
                  </a:lnTo>
                  <a:lnTo>
                    <a:pt x="109" y="171"/>
                  </a:lnTo>
                  <a:lnTo>
                    <a:pt x="114" y="166"/>
                  </a:lnTo>
                  <a:lnTo>
                    <a:pt x="114" y="161"/>
                  </a:lnTo>
                  <a:lnTo>
                    <a:pt x="114" y="186"/>
                  </a:lnTo>
                  <a:lnTo>
                    <a:pt x="119" y="176"/>
                  </a:lnTo>
                  <a:lnTo>
                    <a:pt x="119" y="171"/>
                  </a:lnTo>
                  <a:lnTo>
                    <a:pt x="119" y="186"/>
                  </a:lnTo>
                  <a:lnTo>
                    <a:pt x="125" y="192"/>
                  </a:lnTo>
                  <a:lnTo>
                    <a:pt x="125" y="166"/>
                  </a:lnTo>
                  <a:lnTo>
                    <a:pt x="130" y="176"/>
                  </a:lnTo>
                  <a:lnTo>
                    <a:pt x="130" y="181"/>
                  </a:lnTo>
                  <a:lnTo>
                    <a:pt x="135" y="171"/>
                  </a:lnTo>
                  <a:lnTo>
                    <a:pt x="135" y="176"/>
                  </a:lnTo>
                  <a:lnTo>
                    <a:pt x="135" y="166"/>
                  </a:lnTo>
                  <a:lnTo>
                    <a:pt x="135" y="171"/>
                  </a:lnTo>
                  <a:lnTo>
                    <a:pt x="140" y="161"/>
                  </a:lnTo>
                  <a:lnTo>
                    <a:pt x="145" y="155"/>
                  </a:lnTo>
                  <a:lnTo>
                    <a:pt x="145" y="135"/>
                  </a:lnTo>
                  <a:lnTo>
                    <a:pt x="145" y="140"/>
                  </a:lnTo>
                  <a:lnTo>
                    <a:pt x="151" y="135"/>
                  </a:lnTo>
                  <a:lnTo>
                    <a:pt x="151" y="109"/>
                  </a:lnTo>
                  <a:lnTo>
                    <a:pt x="156" y="114"/>
                  </a:lnTo>
                  <a:lnTo>
                    <a:pt x="156" y="104"/>
                  </a:lnTo>
                  <a:lnTo>
                    <a:pt x="156" y="109"/>
                  </a:lnTo>
                  <a:lnTo>
                    <a:pt x="161" y="124"/>
                  </a:lnTo>
                  <a:lnTo>
                    <a:pt x="161" y="98"/>
                  </a:lnTo>
                  <a:lnTo>
                    <a:pt x="166" y="88"/>
                  </a:lnTo>
                  <a:lnTo>
                    <a:pt x="166" y="93"/>
                  </a:lnTo>
                  <a:lnTo>
                    <a:pt x="166" y="78"/>
                  </a:lnTo>
                  <a:lnTo>
                    <a:pt x="171" y="83"/>
                  </a:lnTo>
                  <a:lnTo>
                    <a:pt x="171" y="93"/>
                  </a:lnTo>
                  <a:lnTo>
                    <a:pt x="177" y="83"/>
                  </a:lnTo>
                  <a:lnTo>
                    <a:pt x="177" y="93"/>
                  </a:lnTo>
                  <a:lnTo>
                    <a:pt x="182" y="78"/>
                  </a:lnTo>
                  <a:lnTo>
                    <a:pt x="182" y="72"/>
                  </a:lnTo>
                  <a:lnTo>
                    <a:pt x="187" y="83"/>
                  </a:lnTo>
                  <a:lnTo>
                    <a:pt x="187" y="67"/>
                  </a:lnTo>
                  <a:lnTo>
                    <a:pt x="192" y="62"/>
                  </a:lnTo>
                  <a:lnTo>
                    <a:pt x="192" y="57"/>
                  </a:lnTo>
                  <a:lnTo>
                    <a:pt x="192" y="62"/>
                  </a:lnTo>
                  <a:lnTo>
                    <a:pt x="197" y="57"/>
                  </a:lnTo>
                  <a:lnTo>
                    <a:pt x="202" y="67"/>
                  </a:lnTo>
                  <a:lnTo>
                    <a:pt x="202" y="26"/>
                  </a:lnTo>
                  <a:lnTo>
                    <a:pt x="208" y="36"/>
                  </a:lnTo>
                  <a:lnTo>
                    <a:pt x="208" y="31"/>
                  </a:lnTo>
                  <a:lnTo>
                    <a:pt x="213" y="21"/>
                  </a:lnTo>
                  <a:lnTo>
                    <a:pt x="213" y="0"/>
                  </a:lnTo>
                  <a:lnTo>
                    <a:pt x="213" y="5"/>
                  </a:lnTo>
                  <a:lnTo>
                    <a:pt x="218" y="10"/>
                  </a:lnTo>
                  <a:lnTo>
                    <a:pt x="218" y="31"/>
                  </a:lnTo>
                  <a:lnTo>
                    <a:pt x="218" y="21"/>
                  </a:lnTo>
                  <a:lnTo>
                    <a:pt x="223" y="21"/>
                  </a:lnTo>
                  <a:lnTo>
                    <a:pt x="223" y="10"/>
                  </a:lnTo>
                  <a:lnTo>
                    <a:pt x="228" y="5"/>
                  </a:lnTo>
                  <a:lnTo>
                    <a:pt x="228" y="10"/>
                  </a:lnTo>
                  <a:lnTo>
                    <a:pt x="234" y="21"/>
                  </a:lnTo>
                  <a:lnTo>
                    <a:pt x="234" y="62"/>
                  </a:lnTo>
                  <a:lnTo>
                    <a:pt x="239" y="78"/>
                  </a:lnTo>
                  <a:lnTo>
                    <a:pt x="239" y="62"/>
                  </a:lnTo>
                  <a:lnTo>
                    <a:pt x="239" y="67"/>
                  </a:lnTo>
                  <a:lnTo>
                    <a:pt x="244" y="47"/>
                  </a:lnTo>
                  <a:lnTo>
                    <a:pt x="244" y="72"/>
                  </a:lnTo>
                  <a:lnTo>
                    <a:pt x="249" y="62"/>
                  </a:lnTo>
                  <a:lnTo>
                    <a:pt x="249" y="26"/>
                  </a:lnTo>
                  <a:lnTo>
                    <a:pt x="249" y="31"/>
                  </a:lnTo>
                  <a:lnTo>
                    <a:pt x="254" y="31"/>
                  </a:lnTo>
                  <a:lnTo>
                    <a:pt x="254" y="57"/>
                  </a:lnTo>
                  <a:lnTo>
                    <a:pt x="259" y="62"/>
                  </a:lnTo>
                  <a:lnTo>
                    <a:pt x="259" y="78"/>
                  </a:lnTo>
                  <a:lnTo>
                    <a:pt x="265" y="104"/>
                  </a:lnTo>
                  <a:lnTo>
                    <a:pt x="265" y="72"/>
                  </a:lnTo>
                  <a:lnTo>
                    <a:pt x="265" y="83"/>
                  </a:lnTo>
                  <a:lnTo>
                    <a:pt x="270" y="83"/>
                  </a:lnTo>
                  <a:lnTo>
                    <a:pt x="270" y="93"/>
                  </a:lnTo>
                  <a:lnTo>
                    <a:pt x="270" y="83"/>
                  </a:lnTo>
                  <a:lnTo>
                    <a:pt x="275" y="78"/>
                  </a:lnTo>
                  <a:lnTo>
                    <a:pt x="275" y="83"/>
                  </a:lnTo>
                  <a:lnTo>
                    <a:pt x="275" y="78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1046" y="2011"/>
              <a:ext cx="290" cy="341"/>
            </a:xfrm>
            <a:custGeom>
              <a:avLst/>
              <a:gdLst/>
              <a:ahLst/>
              <a:cxnLst>
                <a:cxn ang="0">
                  <a:pos x="10" y="295"/>
                </a:cxn>
                <a:cxn ang="0">
                  <a:pos x="16" y="305"/>
                </a:cxn>
                <a:cxn ang="0">
                  <a:pos x="21" y="300"/>
                </a:cxn>
                <a:cxn ang="0">
                  <a:pos x="31" y="316"/>
                </a:cxn>
                <a:cxn ang="0">
                  <a:pos x="36" y="341"/>
                </a:cxn>
                <a:cxn ang="0">
                  <a:pos x="47" y="321"/>
                </a:cxn>
                <a:cxn ang="0">
                  <a:pos x="52" y="274"/>
                </a:cxn>
                <a:cxn ang="0">
                  <a:pos x="62" y="274"/>
                </a:cxn>
                <a:cxn ang="0">
                  <a:pos x="67" y="248"/>
                </a:cxn>
                <a:cxn ang="0">
                  <a:pos x="73" y="269"/>
                </a:cxn>
                <a:cxn ang="0">
                  <a:pos x="83" y="248"/>
                </a:cxn>
                <a:cxn ang="0">
                  <a:pos x="88" y="264"/>
                </a:cxn>
                <a:cxn ang="0">
                  <a:pos x="93" y="284"/>
                </a:cxn>
                <a:cxn ang="0">
                  <a:pos x="104" y="259"/>
                </a:cxn>
                <a:cxn ang="0">
                  <a:pos x="109" y="248"/>
                </a:cxn>
                <a:cxn ang="0">
                  <a:pos x="114" y="253"/>
                </a:cxn>
                <a:cxn ang="0">
                  <a:pos x="124" y="181"/>
                </a:cxn>
                <a:cxn ang="0">
                  <a:pos x="130" y="108"/>
                </a:cxn>
                <a:cxn ang="0">
                  <a:pos x="140" y="134"/>
                </a:cxn>
                <a:cxn ang="0">
                  <a:pos x="140" y="134"/>
                </a:cxn>
                <a:cxn ang="0">
                  <a:pos x="150" y="103"/>
                </a:cxn>
                <a:cxn ang="0">
                  <a:pos x="156" y="82"/>
                </a:cxn>
                <a:cxn ang="0">
                  <a:pos x="161" y="77"/>
                </a:cxn>
                <a:cxn ang="0">
                  <a:pos x="166" y="51"/>
                </a:cxn>
                <a:cxn ang="0">
                  <a:pos x="171" y="56"/>
                </a:cxn>
                <a:cxn ang="0">
                  <a:pos x="181" y="67"/>
                </a:cxn>
                <a:cxn ang="0">
                  <a:pos x="187" y="0"/>
                </a:cxn>
                <a:cxn ang="0">
                  <a:pos x="197" y="88"/>
                </a:cxn>
                <a:cxn ang="0">
                  <a:pos x="202" y="72"/>
                </a:cxn>
                <a:cxn ang="0">
                  <a:pos x="213" y="98"/>
                </a:cxn>
                <a:cxn ang="0">
                  <a:pos x="218" y="113"/>
                </a:cxn>
                <a:cxn ang="0">
                  <a:pos x="223" y="124"/>
                </a:cxn>
                <a:cxn ang="0">
                  <a:pos x="228" y="150"/>
                </a:cxn>
                <a:cxn ang="0">
                  <a:pos x="233" y="150"/>
                </a:cxn>
                <a:cxn ang="0">
                  <a:pos x="244" y="129"/>
                </a:cxn>
                <a:cxn ang="0">
                  <a:pos x="249" y="113"/>
                </a:cxn>
                <a:cxn ang="0">
                  <a:pos x="254" y="119"/>
                </a:cxn>
                <a:cxn ang="0">
                  <a:pos x="259" y="46"/>
                </a:cxn>
                <a:cxn ang="0">
                  <a:pos x="270" y="41"/>
                </a:cxn>
                <a:cxn ang="0">
                  <a:pos x="275" y="46"/>
                </a:cxn>
                <a:cxn ang="0">
                  <a:pos x="280" y="51"/>
                </a:cxn>
                <a:cxn ang="0">
                  <a:pos x="290" y="10"/>
                </a:cxn>
              </a:cxnLst>
              <a:rect l="0" t="0" r="r" b="b"/>
              <a:pathLst>
                <a:path w="290" h="341">
                  <a:moveTo>
                    <a:pt x="0" y="290"/>
                  </a:moveTo>
                  <a:lnTo>
                    <a:pt x="10" y="290"/>
                  </a:lnTo>
                  <a:lnTo>
                    <a:pt x="10" y="295"/>
                  </a:lnTo>
                  <a:lnTo>
                    <a:pt x="10" y="274"/>
                  </a:lnTo>
                  <a:lnTo>
                    <a:pt x="16" y="274"/>
                  </a:lnTo>
                  <a:lnTo>
                    <a:pt x="16" y="305"/>
                  </a:lnTo>
                  <a:lnTo>
                    <a:pt x="21" y="310"/>
                  </a:lnTo>
                  <a:lnTo>
                    <a:pt x="21" y="316"/>
                  </a:lnTo>
                  <a:lnTo>
                    <a:pt x="21" y="300"/>
                  </a:lnTo>
                  <a:lnTo>
                    <a:pt x="26" y="310"/>
                  </a:lnTo>
                  <a:lnTo>
                    <a:pt x="26" y="305"/>
                  </a:lnTo>
                  <a:lnTo>
                    <a:pt x="31" y="316"/>
                  </a:lnTo>
                  <a:lnTo>
                    <a:pt x="31" y="341"/>
                  </a:lnTo>
                  <a:lnTo>
                    <a:pt x="41" y="341"/>
                  </a:lnTo>
                  <a:lnTo>
                    <a:pt x="36" y="341"/>
                  </a:lnTo>
                  <a:lnTo>
                    <a:pt x="41" y="326"/>
                  </a:lnTo>
                  <a:lnTo>
                    <a:pt x="41" y="331"/>
                  </a:lnTo>
                  <a:lnTo>
                    <a:pt x="47" y="321"/>
                  </a:lnTo>
                  <a:lnTo>
                    <a:pt x="47" y="290"/>
                  </a:lnTo>
                  <a:lnTo>
                    <a:pt x="52" y="284"/>
                  </a:lnTo>
                  <a:lnTo>
                    <a:pt x="52" y="274"/>
                  </a:lnTo>
                  <a:lnTo>
                    <a:pt x="57" y="290"/>
                  </a:lnTo>
                  <a:lnTo>
                    <a:pt x="57" y="274"/>
                  </a:lnTo>
                  <a:lnTo>
                    <a:pt x="62" y="274"/>
                  </a:lnTo>
                  <a:lnTo>
                    <a:pt x="62" y="253"/>
                  </a:lnTo>
                  <a:lnTo>
                    <a:pt x="67" y="243"/>
                  </a:lnTo>
                  <a:lnTo>
                    <a:pt x="67" y="248"/>
                  </a:lnTo>
                  <a:lnTo>
                    <a:pt x="67" y="243"/>
                  </a:lnTo>
                  <a:lnTo>
                    <a:pt x="73" y="253"/>
                  </a:lnTo>
                  <a:lnTo>
                    <a:pt x="73" y="269"/>
                  </a:lnTo>
                  <a:lnTo>
                    <a:pt x="78" y="264"/>
                  </a:lnTo>
                  <a:lnTo>
                    <a:pt x="78" y="259"/>
                  </a:lnTo>
                  <a:lnTo>
                    <a:pt x="83" y="248"/>
                  </a:lnTo>
                  <a:lnTo>
                    <a:pt x="83" y="264"/>
                  </a:lnTo>
                  <a:lnTo>
                    <a:pt x="88" y="269"/>
                  </a:lnTo>
                  <a:lnTo>
                    <a:pt x="88" y="264"/>
                  </a:lnTo>
                  <a:lnTo>
                    <a:pt x="93" y="279"/>
                  </a:lnTo>
                  <a:lnTo>
                    <a:pt x="93" y="290"/>
                  </a:lnTo>
                  <a:lnTo>
                    <a:pt x="93" y="284"/>
                  </a:lnTo>
                  <a:lnTo>
                    <a:pt x="98" y="284"/>
                  </a:lnTo>
                  <a:lnTo>
                    <a:pt x="98" y="264"/>
                  </a:lnTo>
                  <a:lnTo>
                    <a:pt x="104" y="259"/>
                  </a:lnTo>
                  <a:lnTo>
                    <a:pt x="104" y="253"/>
                  </a:lnTo>
                  <a:lnTo>
                    <a:pt x="104" y="259"/>
                  </a:lnTo>
                  <a:lnTo>
                    <a:pt x="109" y="248"/>
                  </a:lnTo>
                  <a:lnTo>
                    <a:pt x="109" y="238"/>
                  </a:lnTo>
                  <a:lnTo>
                    <a:pt x="114" y="222"/>
                  </a:lnTo>
                  <a:lnTo>
                    <a:pt x="114" y="253"/>
                  </a:lnTo>
                  <a:lnTo>
                    <a:pt x="119" y="227"/>
                  </a:lnTo>
                  <a:lnTo>
                    <a:pt x="119" y="186"/>
                  </a:lnTo>
                  <a:lnTo>
                    <a:pt x="124" y="181"/>
                  </a:lnTo>
                  <a:lnTo>
                    <a:pt x="124" y="160"/>
                  </a:lnTo>
                  <a:lnTo>
                    <a:pt x="130" y="150"/>
                  </a:lnTo>
                  <a:lnTo>
                    <a:pt x="130" y="108"/>
                  </a:lnTo>
                  <a:lnTo>
                    <a:pt x="135" y="98"/>
                  </a:lnTo>
                  <a:lnTo>
                    <a:pt x="135" y="113"/>
                  </a:lnTo>
                  <a:lnTo>
                    <a:pt x="140" y="134"/>
                  </a:lnTo>
                  <a:lnTo>
                    <a:pt x="140" y="145"/>
                  </a:lnTo>
                  <a:lnTo>
                    <a:pt x="140" y="124"/>
                  </a:lnTo>
                  <a:lnTo>
                    <a:pt x="140" y="134"/>
                  </a:lnTo>
                  <a:lnTo>
                    <a:pt x="145" y="119"/>
                  </a:lnTo>
                  <a:lnTo>
                    <a:pt x="145" y="113"/>
                  </a:lnTo>
                  <a:lnTo>
                    <a:pt x="150" y="103"/>
                  </a:lnTo>
                  <a:lnTo>
                    <a:pt x="150" y="119"/>
                  </a:lnTo>
                  <a:lnTo>
                    <a:pt x="150" y="98"/>
                  </a:lnTo>
                  <a:lnTo>
                    <a:pt x="156" y="82"/>
                  </a:lnTo>
                  <a:lnTo>
                    <a:pt x="156" y="62"/>
                  </a:lnTo>
                  <a:lnTo>
                    <a:pt x="156" y="72"/>
                  </a:lnTo>
                  <a:lnTo>
                    <a:pt x="161" y="77"/>
                  </a:lnTo>
                  <a:lnTo>
                    <a:pt x="161" y="98"/>
                  </a:lnTo>
                  <a:lnTo>
                    <a:pt x="166" y="98"/>
                  </a:lnTo>
                  <a:lnTo>
                    <a:pt x="166" y="51"/>
                  </a:lnTo>
                  <a:lnTo>
                    <a:pt x="171" y="56"/>
                  </a:lnTo>
                  <a:lnTo>
                    <a:pt x="171" y="62"/>
                  </a:lnTo>
                  <a:lnTo>
                    <a:pt x="171" y="56"/>
                  </a:lnTo>
                  <a:lnTo>
                    <a:pt x="176" y="51"/>
                  </a:lnTo>
                  <a:lnTo>
                    <a:pt x="176" y="62"/>
                  </a:lnTo>
                  <a:lnTo>
                    <a:pt x="181" y="67"/>
                  </a:lnTo>
                  <a:lnTo>
                    <a:pt x="181" y="56"/>
                  </a:lnTo>
                  <a:lnTo>
                    <a:pt x="187" y="31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2" y="62"/>
                  </a:lnTo>
                  <a:lnTo>
                    <a:pt x="197" y="88"/>
                  </a:lnTo>
                  <a:lnTo>
                    <a:pt x="197" y="72"/>
                  </a:lnTo>
                  <a:lnTo>
                    <a:pt x="202" y="67"/>
                  </a:lnTo>
                  <a:lnTo>
                    <a:pt x="202" y="72"/>
                  </a:lnTo>
                  <a:lnTo>
                    <a:pt x="207" y="119"/>
                  </a:lnTo>
                  <a:lnTo>
                    <a:pt x="207" y="98"/>
                  </a:lnTo>
                  <a:lnTo>
                    <a:pt x="213" y="98"/>
                  </a:lnTo>
                  <a:lnTo>
                    <a:pt x="213" y="124"/>
                  </a:lnTo>
                  <a:lnTo>
                    <a:pt x="213" y="119"/>
                  </a:lnTo>
                  <a:lnTo>
                    <a:pt x="218" y="113"/>
                  </a:lnTo>
                  <a:lnTo>
                    <a:pt x="218" y="124"/>
                  </a:lnTo>
                  <a:lnTo>
                    <a:pt x="223" y="139"/>
                  </a:lnTo>
                  <a:lnTo>
                    <a:pt x="223" y="124"/>
                  </a:lnTo>
                  <a:lnTo>
                    <a:pt x="223" y="134"/>
                  </a:lnTo>
                  <a:lnTo>
                    <a:pt x="228" y="139"/>
                  </a:lnTo>
                  <a:lnTo>
                    <a:pt x="228" y="150"/>
                  </a:lnTo>
                  <a:lnTo>
                    <a:pt x="233" y="134"/>
                  </a:lnTo>
                  <a:lnTo>
                    <a:pt x="233" y="155"/>
                  </a:lnTo>
                  <a:lnTo>
                    <a:pt x="233" y="150"/>
                  </a:lnTo>
                  <a:lnTo>
                    <a:pt x="238" y="155"/>
                  </a:lnTo>
                  <a:lnTo>
                    <a:pt x="244" y="145"/>
                  </a:lnTo>
                  <a:lnTo>
                    <a:pt x="244" y="129"/>
                  </a:lnTo>
                  <a:lnTo>
                    <a:pt x="249" y="113"/>
                  </a:lnTo>
                  <a:lnTo>
                    <a:pt x="249" y="119"/>
                  </a:lnTo>
                  <a:lnTo>
                    <a:pt x="249" y="113"/>
                  </a:lnTo>
                  <a:lnTo>
                    <a:pt x="254" y="124"/>
                  </a:lnTo>
                  <a:lnTo>
                    <a:pt x="254" y="129"/>
                  </a:lnTo>
                  <a:lnTo>
                    <a:pt x="254" y="119"/>
                  </a:lnTo>
                  <a:lnTo>
                    <a:pt x="259" y="72"/>
                  </a:lnTo>
                  <a:lnTo>
                    <a:pt x="259" y="41"/>
                  </a:lnTo>
                  <a:lnTo>
                    <a:pt x="259" y="46"/>
                  </a:lnTo>
                  <a:lnTo>
                    <a:pt x="264" y="36"/>
                  </a:lnTo>
                  <a:lnTo>
                    <a:pt x="264" y="31"/>
                  </a:lnTo>
                  <a:lnTo>
                    <a:pt x="270" y="41"/>
                  </a:lnTo>
                  <a:lnTo>
                    <a:pt x="270" y="72"/>
                  </a:lnTo>
                  <a:lnTo>
                    <a:pt x="270" y="62"/>
                  </a:lnTo>
                  <a:lnTo>
                    <a:pt x="275" y="46"/>
                  </a:lnTo>
                  <a:lnTo>
                    <a:pt x="275" y="51"/>
                  </a:lnTo>
                  <a:lnTo>
                    <a:pt x="275" y="46"/>
                  </a:lnTo>
                  <a:lnTo>
                    <a:pt x="280" y="51"/>
                  </a:lnTo>
                  <a:lnTo>
                    <a:pt x="280" y="10"/>
                  </a:lnTo>
                  <a:lnTo>
                    <a:pt x="285" y="0"/>
                  </a:lnTo>
                  <a:lnTo>
                    <a:pt x="290" y="10"/>
                  </a:lnTo>
                  <a:lnTo>
                    <a:pt x="290" y="15"/>
                  </a:lnTo>
                  <a:lnTo>
                    <a:pt x="290" y="1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1336" y="1995"/>
              <a:ext cx="291" cy="254"/>
            </a:xfrm>
            <a:custGeom>
              <a:avLst/>
              <a:gdLst/>
              <a:ahLst/>
              <a:cxnLst>
                <a:cxn ang="0">
                  <a:pos x="5" y="62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1" y="31"/>
                </a:cxn>
                <a:cxn ang="0">
                  <a:pos x="31" y="36"/>
                </a:cxn>
                <a:cxn ang="0">
                  <a:pos x="37" y="16"/>
                </a:cxn>
                <a:cxn ang="0">
                  <a:pos x="42" y="36"/>
                </a:cxn>
                <a:cxn ang="0">
                  <a:pos x="52" y="41"/>
                </a:cxn>
                <a:cxn ang="0">
                  <a:pos x="57" y="109"/>
                </a:cxn>
                <a:cxn ang="0">
                  <a:pos x="68" y="88"/>
                </a:cxn>
                <a:cxn ang="0">
                  <a:pos x="78" y="140"/>
                </a:cxn>
                <a:cxn ang="0">
                  <a:pos x="83" y="197"/>
                </a:cxn>
                <a:cxn ang="0">
                  <a:pos x="94" y="233"/>
                </a:cxn>
                <a:cxn ang="0">
                  <a:pos x="99" y="228"/>
                </a:cxn>
                <a:cxn ang="0">
                  <a:pos x="104" y="254"/>
                </a:cxn>
                <a:cxn ang="0">
                  <a:pos x="109" y="171"/>
                </a:cxn>
                <a:cxn ang="0">
                  <a:pos x="114" y="186"/>
                </a:cxn>
                <a:cxn ang="0">
                  <a:pos x="120" y="207"/>
                </a:cxn>
                <a:cxn ang="0">
                  <a:pos x="130" y="218"/>
                </a:cxn>
                <a:cxn ang="0">
                  <a:pos x="135" y="202"/>
                </a:cxn>
                <a:cxn ang="0">
                  <a:pos x="140" y="212"/>
                </a:cxn>
                <a:cxn ang="0">
                  <a:pos x="145" y="218"/>
                </a:cxn>
                <a:cxn ang="0">
                  <a:pos x="156" y="249"/>
                </a:cxn>
                <a:cxn ang="0">
                  <a:pos x="161" y="218"/>
                </a:cxn>
                <a:cxn ang="0">
                  <a:pos x="166" y="218"/>
                </a:cxn>
                <a:cxn ang="0">
                  <a:pos x="177" y="243"/>
                </a:cxn>
                <a:cxn ang="0">
                  <a:pos x="182" y="228"/>
                </a:cxn>
                <a:cxn ang="0">
                  <a:pos x="192" y="197"/>
                </a:cxn>
                <a:cxn ang="0">
                  <a:pos x="202" y="166"/>
                </a:cxn>
                <a:cxn ang="0">
                  <a:pos x="208" y="161"/>
                </a:cxn>
                <a:cxn ang="0">
                  <a:pos x="213" y="140"/>
                </a:cxn>
                <a:cxn ang="0">
                  <a:pos x="223" y="145"/>
                </a:cxn>
                <a:cxn ang="0">
                  <a:pos x="228" y="93"/>
                </a:cxn>
                <a:cxn ang="0">
                  <a:pos x="234" y="93"/>
                </a:cxn>
                <a:cxn ang="0">
                  <a:pos x="244" y="62"/>
                </a:cxn>
                <a:cxn ang="0">
                  <a:pos x="249" y="52"/>
                </a:cxn>
                <a:cxn ang="0">
                  <a:pos x="254" y="62"/>
                </a:cxn>
                <a:cxn ang="0">
                  <a:pos x="259" y="78"/>
                </a:cxn>
                <a:cxn ang="0">
                  <a:pos x="265" y="93"/>
                </a:cxn>
                <a:cxn ang="0">
                  <a:pos x="270" y="98"/>
                </a:cxn>
                <a:cxn ang="0">
                  <a:pos x="275" y="119"/>
                </a:cxn>
                <a:cxn ang="0">
                  <a:pos x="285" y="98"/>
                </a:cxn>
              </a:cxnLst>
              <a:rect l="0" t="0" r="r" b="b"/>
              <a:pathLst>
                <a:path w="291" h="254">
                  <a:moveTo>
                    <a:pt x="0" y="26"/>
                  </a:moveTo>
                  <a:lnTo>
                    <a:pt x="5" y="52"/>
                  </a:lnTo>
                  <a:lnTo>
                    <a:pt x="5" y="62"/>
                  </a:lnTo>
                  <a:lnTo>
                    <a:pt x="5" y="26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1" y="31"/>
                  </a:lnTo>
                  <a:lnTo>
                    <a:pt x="26" y="21"/>
                  </a:lnTo>
                  <a:lnTo>
                    <a:pt x="26" y="41"/>
                  </a:lnTo>
                  <a:lnTo>
                    <a:pt x="31" y="36"/>
                  </a:lnTo>
                  <a:lnTo>
                    <a:pt x="31" y="41"/>
                  </a:lnTo>
                  <a:lnTo>
                    <a:pt x="31" y="21"/>
                  </a:lnTo>
                  <a:lnTo>
                    <a:pt x="37" y="16"/>
                  </a:lnTo>
                  <a:lnTo>
                    <a:pt x="42" y="10"/>
                  </a:lnTo>
                  <a:lnTo>
                    <a:pt x="42" y="41"/>
                  </a:lnTo>
                  <a:lnTo>
                    <a:pt x="42" y="36"/>
                  </a:lnTo>
                  <a:lnTo>
                    <a:pt x="47" y="41"/>
                  </a:lnTo>
                  <a:lnTo>
                    <a:pt x="47" y="36"/>
                  </a:lnTo>
                  <a:lnTo>
                    <a:pt x="52" y="41"/>
                  </a:lnTo>
                  <a:lnTo>
                    <a:pt x="52" y="47"/>
                  </a:lnTo>
                  <a:lnTo>
                    <a:pt x="57" y="67"/>
                  </a:lnTo>
                  <a:lnTo>
                    <a:pt x="57" y="109"/>
                  </a:lnTo>
                  <a:lnTo>
                    <a:pt x="62" y="114"/>
                  </a:lnTo>
                  <a:lnTo>
                    <a:pt x="62" y="88"/>
                  </a:lnTo>
                  <a:lnTo>
                    <a:pt x="68" y="88"/>
                  </a:lnTo>
                  <a:lnTo>
                    <a:pt x="73" y="124"/>
                  </a:lnTo>
                  <a:lnTo>
                    <a:pt x="78" y="124"/>
                  </a:lnTo>
                  <a:lnTo>
                    <a:pt x="78" y="140"/>
                  </a:lnTo>
                  <a:lnTo>
                    <a:pt x="83" y="155"/>
                  </a:lnTo>
                  <a:lnTo>
                    <a:pt x="83" y="212"/>
                  </a:lnTo>
                  <a:lnTo>
                    <a:pt x="83" y="197"/>
                  </a:lnTo>
                  <a:lnTo>
                    <a:pt x="88" y="212"/>
                  </a:lnTo>
                  <a:lnTo>
                    <a:pt x="88" y="218"/>
                  </a:lnTo>
                  <a:lnTo>
                    <a:pt x="94" y="233"/>
                  </a:lnTo>
                  <a:lnTo>
                    <a:pt x="94" y="197"/>
                  </a:lnTo>
                  <a:lnTo>
                    <a:pt x="99" y="218"/>
                  </a:lnTo>
                  <a:lnTo>
                    <a:pt x="99" y="228"/>
                  </a:lnTo>
                  <a:lnTo>
                    <a:pt x="99" y="223"/>
                  </a:lnTo>
                  <a:lnTo>
                    <a:pt x="104" y="228"/>
                  </a:lnTo>
                  <a:lnTo>
                    <a:pt x="104" y="254"/>
                  </a:lnTo>
                  <a:lnTo>
                    <a:pt x="104" y="249"/>
                  </a:lnTo>
                  <a:lnTo>
                    <a:pt x="109" y="223"/>
                  </a:lnTo>
                  <a:lnTo>
                    <a:pt x="109" y="171"/>
                  </a:lnTo>
                  <a:lnTo>
                    <a:pt x="114" y="186"/>
                  </a:lnTo>
                  <a:lnTo>
                    <a:pt x="114" y="202"/>
                  </a:lnTo>
                  <a:lnTo>
                    <a:pt x="114" y="186"/>
                  </a:lnTo>
                  <a:lnTo>
                    <a:pt x="120" y="192"/>
                  </a:lnTo>
                  <a:lnTo>
                    <a:pt x="120" y="207"/>
                  </a:lnTo>
                  <a:lnTo>
                    <a:pt x="120" y="207"/>
                  </a:lnTo>
                  <a:lnTo>
                    <a:pt x="125" y="202"/>
                  </a:lnTo>
                  <a:lnTo>
                    <a:pt x="125" y="223"/>
                  </a:lnTo>
                  <a:lnTo>
                    <a:pt x="130" y="218"/>
                  </a:lnTo>
                  <a:lnTo>
                    <a:pt x="130" y="233"/>
                  </a:lnTo>
                  <a:lnTo>
                    <a:pt x="130" y="212"/>
                  </a:lnTo>
                  <a:lnTo>
                    <a:pt x="135" y="202"/>
                  </a:lnTo>
                  <a:lnTo>
                    <a:pt x="135" y="228"/>
                  </a:lnTo>
                  <a:lnTo>
                    <a:pt x="140" y="218"/>
                  </a:lnTo>
                  <a:lnTo>
                    <a:pt x="140" y="212"/>
                  </a:lnTo>
                  <a:lnTo>
                    <a:pt x="140" y="243"/>
                  </a:lnTo>
                  <a:lnTo>
                    <a:pt x="145" y="238"/>
                  </a:lnTo>
                  <a:lnTo>
                    <a:pt x="145" y="218"/>
                  </a:lnTo>
                  <a:lnTo>
                    <a:pt x="145" y="228"/>
                  </a:lnTo>
                  <a:lnTo>
                    <a:pt x="151" y="233"/>
                  </a:lnTo>
                  <a:lnTo>
                    <a:pt x="156" y="249"/>
                  </a:lnTo>
                  <a:lnTo>
                    <a:pt x="156" y="212"/>
                  </a:lnTo>
                  <a:lnTo>
                    <a:pt x="161" y="207"/>
                  </a:lnTo>
                  <a:lnTo>
                    <a:pt x="161" y="218"/>
                  </a:lnTo>
                  <a:lnTo>
                    <a:pt x="166" y="223"/>
                  </a:lnTo>
                  <a:lnTo>
                    <a:pt x="166" y="243"/>
                  </a:lnTo>
                  <a:lnTo>
                    <a:pt x="166" y="218"/>
                  </a:lnTo>
                  <a:lnTo>
                    <a:pt x="171" y="243"/>
                  </a:lnTo>
                  <a:lnTo>
                    <a:pt x="171" y="233"/>
                  </a:lnTo>
                  <a:lnTo>
                    <a:pt x="177" y="243"/>
                  </a:lnTo>
                  <a:lnTo>
                    <a:pt x="177" y="254"/>
                  </a:lnTo>
                  <a:lnTo>
                    <a:pt x="182" y="238"/>
                  </a:lnTo>
                  <a:lnTo>
                    <a:pt x="182" y="228"/>
                  </a:lnTo>
                  <a:lnTo>
                    <a:pt x="187" y="218"/>
                  </a:lnTo>
                  <a:lnTo>
                    <a:pt x="192" y="223"/>
                  </a:lnTo>
                  <a:lnTo>
                    <a:pt x="192" y="197"/>
                  </a:lnTo>
                  <a:lnTo>
                    <a:pt x="197" y="181"/>
                  </a:lnTo>
                  <a:lnTo>
                    <a:pt x="197" y="155"/>
                  </a:lnTo>
                  <a:lnTo>
                    <a:pt x="202" y="166"/>
                  </a:lnTo>
                  <a:lnTo>
                    <a:pt x="202" y="150"/>
                  </a:lnTo>
                  <a:lnTo>
                    <a:pt x="208" y="150"/>
                  </a:lnTo>
                  <a:lnTo>
                    <a:pt x="208" y="161"/>
                  </a:lnTo>
                  <a:lnTo>
                    <a:pt x="213" y="150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8" y="145"/>
                  </a:lnTo>
                  <a:lnTo>
                    <a:pt x="218" y="129"/>
                  </a:lnTo>
                  <a:lnTo>
                    <a:pt x="223" y="145"/>
                  </a:lnTo>
                  <a:lnTo>
                    <a:pt x="223" y="119"/>
                  </a:lnTo>
                  <a:lnTo>
                    <a:pt x="228" y="114"/>
                  </a:lnTo>
                  <a:lnTo>
                    <a:pt x="228" y="93"/>
                  </a:lnTo>
                  <a:lnTo>
                    <a:pt x="228" y="98"/>
                  </a:lnTo>
                  <a:lnTo>
                    <a:pt x="234" y="83"/>
                  </a:lnTo>
                  <a:lnTo>
                    <a:pt x="234" y="93"/>
                  </a:lnTo>
                  <a:lnTo>
                    <a:pt x="239" y="83"/>
                  </a:lnTo>
                  <a:lnTo>
                    <a:pt x="239" y="67"/>
                  </a:lnTo>
                  <a:lnTo>
                    <a:pt x="244" y="62"/>
                  </a:lnTo>
                  <a:lnTo>
                    <a:pt x="244" y="67"/>
                  </a:lnTo>
                  <a:lnTo>
                    <a:pt x="244" y="57"/>
                  </a:lnTo>
                  <a:lnTo>
                    <a:pt x="249" y="52"/>
                  </a:lnTo>
                  <a:lnTo>
                    <a:pt x="249" y="31"/>
                  </a:lnTo>
                  <a:lnTo>
                    <a:pt x="254" y="36"/>
                  </a:lnTo>
                  <a:lnTo>
                    <a:pt x="254" y="62"/>
                  </a:lnTo>
                  <a:lnTo>
                    <a:pt x="254" y="52"/>
                  </a:lnTo>
                  <a:lnTo>
                    <a:pt x="259" y="52"/>
                  </a:lnTo>
                  <a:lnTo>
                    <a:pt x="259" y="78"/>
                  </a:lnTo>
                  <a:lnTo>
                    <a:pt x="259" y="72"/>
                  </a:lnTo>
                  <a:lnTo>
                    <a:pt x="265" y="78"/>
                  </a:lnTo>
                  <a:lnTo>
                    <a:pt x="265" y="93"/>
                  </a:lnTo>
                  <a:lnTo>
                    <a:pt x="265" y="83"/>
                  </a:lnTo>
                  <a:lnTo>
                    <a:pt x="270" y="104"/>
                  </a:lnTo>
                  <a:lnTo>
                    <a:pt x="270" y="98"/>
                  </a:lnTo>
                  <a:lnTo>
                    <a:pt x="270" y="109"/>
                  </a:lnTo>
                  <a:lnTo>
                    <a:pt x="275" y="109"/>
                  </a:lnTo>
                  <a:lnTo>
                    <a:pt x="275" y="119"/>
                  </a:lnTo>
                  <a:lnTo>
                    <a:pt x="280" y="98"/>
                  </a:lnTo>
                  <a:lnTo>
                    <a:pt x="280" y="83"/>
                  </a:lnTo>
                  <a:lnTo>
                    <a:pt x="285" y="98"/>
                  </a:lnTo>
                  <a:lnTo>
                    <a:pt x="285" y="145"/>
                  </a:lnTo>
                  <a:lnTo>
                    <a:pt x="291" y="15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1627" y="2119"/>
              <a:ext cx="295" cy="29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0" y="16"/>
                </a:cxn>
                <a:cxn ang="0">
                  <a:pos x="20" y="31"/>
                </a:cxn>
                <a:cxn ang="0">
                  <a:pos x="26" y="57"/>
                </a:cxn>
                <a:cxn ang="0">
                  <a:pos x="31" y="31"/>
                </a:cxn>
                <a:cxn ang="0">
                  <a:pos x="41" y="11"/>
                </a:cxn>
                <a:cxn ang="0">
                  <a:pos x="46" y="42"/>
                </a:cxn>
                <a:cxn ang="0">
                  <a:pos x="57" y="68"/>
                </a:cxn>
                <a:cxn ang="0">
                  <a:pos x="62" y="62"/>
                </a:cxn>
                <a:cxn ang="0">
                  <a:pos x="72" y="68"/>
                </a:cxn>
                <a:cxn ang="0">
                  <a:pos x="83" y="109"/>
                </a:cxn>
                <a:cxn ang="0">
                  <a:pos x="88" y="94"/>
                </a:cxn>
                <a:cxn ang="0">
                  <a:pos x="98" y="73"/>
                </a:cxn>
                <a:cxn ang="0">
                  <a:pos x="103" y="78"/>
                </a:cxn>
                <a:cxn ang="0">
                  <a:pos x="114" y="109"/>
                </a:cxn>
                <a:cxn ang="0">
                  <a:pos x="119" y="125"/>
                </a:cxn>
                <a:cxn ang="0">
                  <a:pos x="124" y="130"/>
                </a:cxn>
                <a:cxn ang="0">
                  <a:pos x="134" y="182"/>
                </a:cxn>
                <a:cxn ang="0">
                  <a:pos x="140" y="213"/>
                </a:cxn>
                <a:cxn ang="0">
                  <a:pos x="145" y="228"/>
                </a:cxn>
                <a:cxn ang="0">
                  <a:pos x="155" y="218"/>
                </a:cxn>
                <a:cxn ang="0">
                  <a:pos x="160" y="290"/>
                </a:cxn>
                <a:cxn ang="0">
                  <a:pos x="171" y="249"/>
                </a:cxn>
                <a:cxn ang="0">
                  <a:pos x="171" y="233"/>
                </a:cxn>
                <a:cxn ang="0">
                  <a:pos x="181" y="223"/>
                </a:cxn>
                <a:cxn ang="0">
                  <a:pos x="186" y="156"/>
                </a:cxn>
                <a:cxn ang="0">
                  <a:pos x="191" y="182"/>
                </a:cxn>
                <a:cxn ang="0">
                  <a:pos x="197" y="176"/>
                </a:cxn>
                <a:cxn ang="0">
                  <a:pos x="202" y="151"/>
                </a:cxn>
                <a:cxn ang="0">
                  <a:pos x="207" y="125"/>
                </a:cxn>
                <a:cxn ang="0">
                  <a:pos x="212" y="182"/>
                </a:cxn>
                <a:cxn ang="0">
                  <a:pos x="222" y="213"/>
                </a:cxn>
                <a:cxn ang="0">
                  <a:pos x="228" y="249"/>
                </a:cxn>
                <a:cxn ang="0">
                  <a:pos x="233" y="233"/>
                </a:cxn>
                <a:cxn ang="0">
                  <a:pos x="243" y="228"/>
                </a:cxn>
                <a:cxn ang="0">
                  <a:pos x="248" y="259"/>
                </a:cxn>
                <a:cxn ang="0">
                  <a:pos x="254" y="249"/>
                </a:cxn>
                <a:cxn ang="0">
                  <a:pos x="264" y="218"/>
                </a:cxn>
                <a:cxn ang="0">
                  <a:pos x="269" y="176"/>
                </a:cxn>
                <a:cxn ang="0">
                  <a:pos x="274" y="192"/>
                </a:cxn>
                <a:cxn ang="0">
                  <a:pos x="285" y="249"/>
                </a:cxn>
                <a:cxn ang="0">
                  <a:pos x="290" y="223"/>
                </a:cxn>
              </a:cxnLst>
              <a:rect l="0" t="0" r="r" b="b"/>
              <a:pathLst>
                <a:path w="295" h="290">
                  <a:moveTo>
                    <a:pt x="0" y="26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31"/>
                  </a:lnTo>
                  <a:lnTo>
                    <a:pt x="10" y="3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26"/>
                  </a:lnTo>
                  <a:lnTo>
                    <a:pt x="20" y="31"/>
                  </a:lnTo>
                  <a:lnTo>
                    <a:pt x="20" y="37"/>
                  </a:lnTo>
                  <a:lnTo>
                    <a:pt x="26" y="47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1" y="37"/>
                  </a:lnTo>
                  <a:lnTo>
                    <a:pt x="31" y="31"/>
                  </a:lnTo>
                  <a:lnTo>
                    <a:pt x="31" y="37"/>
                  </a:lnTo>
                  <a:lnTo>
                    <a:pt x="36" y="21"/>
                  </a:lnTo>
                  <a:lnTo>
                    <a:pt x="41" y="11"/>
                  </a:lnTo>
                  <a:lnTo>
                    <a:pt x="41" y="37"/>
                  </a:lnTo>
                  <a:lnTo>
                    <a:pt x="46" y="21"/>
                  </a:lnTo>
                  <a:lnTo>
                    <a:pt x="46" y="42"/>
                  </a:lnTo>
                  <a:lnTo>
                    <a:pt x="51" y="42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2" y="73"/>
                  </a:lnTo>
                  <a:lnTo>
                    <a:pt x="62" y="78"/>
                  </a:lnTo>
                  <a:lnTo>
                    <a:pt x="62" y="62"/>
                  </a:lnTo>
                  <a:lnTo>
                    <a:pt x="67" y="68"/>
                  </a:lnTo>
                  <a:lnTo>
                    <a:pt x="67" y="83"/>
                  </a:lnTo>
                  <a:lnTo>
                    <a:pt x="72" y="68"/>
                  </a:lnTo>
                  <a:lnTo>
                    <a:pt x="77" y="68"/>
                  </a:lnTo>
                  <a:lnTo>
                    <a:pt x="77" y="104"/>
                  </a:lnTo>
                  <a:lnTo>
                    <a:pt x="83" y="109"/>
                  </a:lnTo>
                  <a:lnTo>
                    <a:pt x="83" y="104"/>
                  </a:lnTo>
                  <a:lnTo>
                    <a:pt x="88" y="83"/>
                  </a:lnTo>
                  <a:lnTo>
                    <a:pt x="88" y="94"/>
                  </a:lnTo>
                  <a:lnTo>
                    <a:pt x="93" y="99"/>
                  </a:lnTo>
                  <a:lnTo>
                    <a:pt x="98" y="94"/>
                  </a:lnTo>
                  <a:lnTo>
                    <a:pt x="98" y="73"/>
                  </a:lnTo>
                  <a:lnTo>
                    <a:pt x="103" y="83"/>
                  </a:lnTo>
                  <a:lnTo>
                    <a:pt x="103" y="73"/>
                  </a:lnTo>
                  <a:lnTo>
                    <a:pt x="103" y="78"/>
                  </a:lnTo>
                  <a:lnTo>
                    <a:pt x="108" y="88"/>
                  </a:lnTo>
                  <a:lnTo>
                    <a:pt x="108" y="104"/>
                  </a:lnTo>
                  <a:lnTo>
                    <a:pt x="114" y="109"/>
                  </a:lnTo>
                  <a:lnTo>
                    <a:pt x="119" y="125"/>
                  </a:lnTo>
                  <a:lnTo>
                    <a:pt x="119" y="119"/>
                  </a:lnTo>
                  <a:lnTo>
                    <a:pt x="119" y="125"/>
                  </a:lnTo>
                  <a:lnTo>
                    <a:pt x="124" y="135"/>
                  </a:lnTo>
                  <a:lnTo>
                    <a:pt x="124" y="125"/>
                  </a:lnTo>
                  <a:lnTo>
                    <a:pt x="124" y="130"/>
                  </a:lnTo>
                  <a:lnTo>
                    <a:pt x="129" y="156"/>
                  </a:lnTo>
                  <a:lnTo>
                    <a:pt x="129" y="187"/>
                  </a:lnTo>
                  <a:lnTo>
                    <a:pt x="134" y="182"/>
                  </a:lnTo>
                  <a:lnTo>
                    <a:pt x="134" y="239"/>
                  </a:lnTo>
                  <a:lnTo>
                    <a:pt x="140" y="233"/>
                  </a:lnTo>
                  <a:lnTo>
                    <a:pt x="140" y="213"/>
                  </a:lnTo>
                  <a:lnTo>
                    <a:pt x="145" y="213"/>
                  </a:lnTo>
                  <a:lnTo>
                    <a:pt x="145" y="244"/>
                  </a:lnTo>
                  <a:lnTo>
                    <a:pt x="145" y="228"/>
                  </a:lnTo>
                  <a:lnTo>
                    <a:pt x="150" y="208"/>
                  </a:lnTo>
                  <a:lnTo>
                    <a:pt x="150" y="233"/>
                  </a:lnTo>
                  <a:lnTo>
                    <a:pt x="155" y="218"/>
                  </a:lnTo>
                  <a:lnTo>
                    <a:pt x="155" y="280"/>
                  </a:lnTo>
                  <a:lnTo>
                    <a:pt x="160" y="285"/>
                  </a:lnTo>
                  <a:lnTo>
                    <a:pt x="160" y="290"/>
                  </a:lnTo>
                  <a:lnTo>
                    <a:pt x="160" y="270"/>
                  </a:lnTo>
                  <a:lnTo>
                    <a:pt x="165" y="254"/>
                  </a:lnTo>
                  <a:lnTo>
                    <a:pt x="171" y="249"/>
                  </a:lnTo>
                  <a:lnTo>
                    <a:pt x="171" y="259"/>
                  </a:lnTo>
                  <a:lnTo>
                    <a:pt x="171" y="233"/>
                  </a:lnTo>
                  <a:lnTo>
                    <a:pt x="171" y="233"/>
                  </a:lnTo>
                  <a:lnTo>
                    <a:pt x="176" y="249"/>
                  </a:lnTo>
                  <a:lnTo>
                    <a:pt x="176" y="254"/>
                  </a:lnTo>
                  <a:lnTo>
                    <a:pt x="181" y="223"/>
                  </a:lnTo>
                  <a:lnTo>
                    <a:pt x="181" y="176"/>
                  </a:lnTo>
                  <a:lnTo>
                    <a:pt x="186" y="171"/>
                  </a:lnTo>
                  <a:lnTo>
                    <a:pt x="186" y="156"/>
                  </a:lnTo>
                  <a:lnTo>
                    <a:pt x="186" y="171"/>
                  </a:lnTo>
                  <a:lnTo>
                    <a:pt x="191" y="187"/>
                  </a:lnTo>
                  <a:lnTo>
                    <a:pt x="191" y="182"/>
                  </a:lnTo>
                  <a:lnTo>
                    <a:pt x="191" y="187"/>
                  </a:lnTo>
                  <a:lnTo>
                    <a:pt x="197" y="171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202" y="182"/>
                  </a:lnTo>
                  <a:lnTo>
                    <a:pt x="202" y="151"/>
                  </a:lnTo>
                  <a:lnTo>
                    <a:pt x="207" y="135"/>
                  </a:lnTo>
                  <a:lnTo>
                    <a:pt x="207" y="151"/>
                  </a:lnTo>
                  <a:lnTo>
                    <a:pt x="207" y="125"/>
                  </a:lnTo>
                  <a:lnTo>
                    <a:pt x="207" y="140"/>
                  </a:lnTo>
                  <a:lnTo>
                    <a:pt x="212" y="130"/>
                  </a:lnTo>
                  <a:lnTo>
                    <a:pt x="212" y="182"/>
                  </a:lnTo>
                  <a:lnTo>
                    <a:pt x="217" y="192"/>
                  </a:lnTo>
                  <a:lnTo>
                    <a:pt x="217" y="171"/>
                  </a:lnTo>
                  <a:lnTo>
                    <a:pt x="222" y="213"/>
                  </a:lnTo>
                  <a:lnTo>
                    <a:pt x="222" y="223"/>
                  </a:lnTo>
                  <a:lnTo>
                    <a:pt x="228" y="223"/>
                  </a:lnTo>
                  <a:lnTo>
                    <a:pt x="228" y="249"/>
                  </a:lnTo>
                  <a:lnTo>
                    <a:pt x="228" y="223"/>
                  </a:lnTo>
                  <a:lnTo>
                    <a:pt x="233" y="218"/>
                  </a:lnTo>
                  <a:lnTo>
                    <a:pt x="233" y="233"/>
                  </a:lnTo>
                  <a:lnTo>
                    <a:pt x="238" y="233"/>
                  </a:lnTo>
                  <a:lnTo>
                    <a:pt x="238" y="218"/>
                  </a:lnTo>
                  <a:lnTo>
                    <a:pt x="243" y="228"/>
                  </a:lnTo>
                  <a:lnTo>
                    <a:pt x="243" y="270"/>
                  </a:lnTo>
                  <a:lnTo>
                    <a:pt x="248" y="249"/>
                  </a:lnTo>
                  <a:lnTo>
                    <a:pt x="248" y="259"/>
                  </a:lnTo>
                  <a:lnTo>
                    <a:pt x="248" y="254"/>
                  </a:lnTo>
                  <a:lnTo>
                    <a:pt x="254" y="259"/>
                  </a:lnTo>
                  <a:lnTo>
                    <a:pt x="254" y="249"/>
                  </a:lnTo>
                  <a:lnTo>
                    <a:pt x="259" y="265"/>
                  </a:lnTo>
                  <a:lnTo>
                    <a:pt x="259" y="228"/>
                  </a:lnTo>
                  <a:lnTo>
                    <a:pt x="264" y="218"/>
                  </a:lnTo>
                  <a:lnTo>
                    <a:pt x="264" y="228"/>
                  </a:lnTo>
                  <a:lnTo>
                    <a:pt x="264" y="187"/>
                  </a:lnTo>
                  <a:lnTo>
                    <a:pt x="269" y="176"/>
                  </a:lnTo>
                  <a:lnTo>
                    <a:pt x="269" y="192"/>
                  </a:lnTo>
                  <a:lnTo>
                    <a:pt x="274" y="182"/>
                  </a:lnTo>
                  <a:lnTo>
                    <a:pt x="274" y="192"/>
                  </a:lnTo>
                  <a:lnTo>
                    <a:pt x="280" y="187"/>
                  </a:lnTo>
                  <a:lnTo>
                    <a:pt x="280" y="223"/>
                  </a:lnTo>
                  <a:lnTo>
                    <a:pt x="285" y="249"/>
                  </a:lnTo>
                  <a:lnTo>
                    <a:pt x="285" y="259"/>
                  </a:lnTo>
                  <a:lnTo>
                    <a:pt x="285" y="239"/>
                  </a:lnTo>
                  <a:lnTo>
                    <a:pt x="290" y="223"/>
                  </a:lnTo>
                  <a:lnTo>
                    <a:pt x="290" y="202"/>
                  </a:lnTo>
                  <a:lnTo>
                    <a:pt x="295" y="213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1922" y="2021"/>
              <a:ext cx="301" cy="342"/>
            </a:xfrm>
            <a:custGeom>
              <a:avLst/>
              <a:gdLst/>
              <a:ahLst/>
              <a:cxnLst>
                <a:cxn ang="0">
                  <a:pos x="5" y="285"/>
                </a:cxn>
                <a:cxn ang="0">
                  <a:pos x="10" y="316"/>
                </a:cxn>
                <a:cxn ang="0">
                  <a:pos x="16" y="311"/>
                </a:cxn>
                <a:cxn ang="0">
                  <a:pos x="26" y="311"/>
                </a:cxn>
                <a:cxn ang="0">
                  <a:pos x="31" y="331"/>
                </a:cxn>
                <a:cxn ang="0">
                  <a:pos x="36" y="337"/>
                </a:cxn>
                <a:cxn ang="0">
                  <a:pos x="52" y="321"/>
                </a:cxn>
                <a:cxn ang="0">
                  <a:pos x="57" y="295"/>
                </a:cxn>
                <a:cxn ang="0">
                  <a:pos x="62" y="295"/>
                </a:cxn>
                <a:cxn ang="0">
                  <a:pos x="73" y="285"/>
                </a:cxn>
                <a:cxn ang="0">
                  <a:pos x="83" y="233"/>
                </a:cxn>
                <a:cxn ang="0">
                  <a:pos x="88" y="243"/>
                </a:cxn>
                <a:cxn ang="0">
                  <a:pos x="99" y="243"/>
                </a:cxn>
                <a:cxn ang="0">
                  <a:pos x="104" y="207"/>
                </a:cxn>
                <a:cxn ang="0">
                  <a:pos x="109" y="186"/>
                </a:cxn>
                <a:cxn ang="0">
                  <a:pos x="114" y="197"/>
                </a:cxn>
                <a:cxn ang="0">
                  <a:pos x="119" y="197"/>
                </a:cxn>
                <a:cxn ang="0">
                  <a:pos x="130" y="181"/>
                </a:cxn>
                <a:cxn ang="0">
                  <a:pos x="135" y="243"/>
                </a:cxn>
                <a:cxn ang="0">
                  <a:pos x="140" y="254"/>
                </a:cxn>
                <a:cxn ang="0">
                  <a:pos x="150" y="285"/>
                </a:cxn>
                <a:cxn ang="0">
                  <a:pos x="156" y="306"/>
                </a:cxn>
                <a:cxn ang="0">
                  <a:pos x="161" y="269"/>
                </a:cxn>
                <a:cxn ang="0">
                  <a:pos x="166" y="264"/>
                </a:cxn>
                <a:cxn ang="0">
                  <a:pos x="171" y="259"/>
                </a:cxn>
                <a:cxn ang="0">
                  <a:pos x="176" y="249"/>
                </a:cxn>
                <a:cxn ang="0">
                  <a:pos x="187" y="259"/>
                </a:cxn>
                <a:cxn ang="0">
                  <a:pos x="192" y="259"/>
                </a:cxn>
                <a:cxn ang="0">
                  <a:pos x="202" y="254"/>
                </a:cxn>
                <a:cxn ang="0">
                  <a:pos x="207" y="207"/>
                </a:cxn>
                <a:cxn ang="0">
                  <a:pos x="228" y="202"/>
                </a:cxn>
                <a:cxn ang="0">
                  <a:pos x="233" y="207"/>
                </a:cxn>
                <a:cxn ang="0">
                  <a:pos x="239" y="202"/>
                </a:cxn>
                <a:cxn ang="0">
                  <a:pos x="244" y="181"/>
                </a:cxn>
                <a:cxn ang="0">
                  <a:pos x="254" y="160"/>
                </a:cxn>
                <a:cxn ang="0">
                  <a:pos x="259" y="140"/>
                </a:cxn>
                <a:cxn ang="0">
                  <a:pos x="264" y="103"/>
                </a:cxn>
                <a:cxn ang="0">
                  <a:pos x="275" y="83"/>
                </a:cxn>
                <a:cxn ang="0">
                  <a:pos x="275" y="78"/>
                </a:cxn>
                <a:cxn ang="0">
                  <a:pos x="285" y="72"/>
                </a:cxn>
                <a:cxn ang="0">
                  <a:pos x="296" y="15"/>
                </a:cxn>
                <a:cxn ang="0">
                  <a:pos x="301" y="5"/>
                </a:cxn>
              </a:cxnLst>
              <a:rect l="0" t="0" r="r" b="b"/>
              <a:pathLst>
                <a:path w="301" h="342">
                  <a:moveTo>
                    <a:pt x="0" y="311"/>
                  </a:moveTo>
                  <a:lnTo>
                    <a:pt x="0" y="290"/>
                  </a:lnTo>
                  <a:lnTo>
                    <a:pt x="5" y="285"/>
                  </a:lnTo>
                  <a:lnTo>
                    <a:pt x="5" y="326"/>
                  </a:lnTo>
                  <a:lnTo>
                    <a:pt x="5" y="321"/>
                  </a:lnTo>
                  <a:lnTo>
                    <a:pt x="10" y="316"/>
                  </a:lnTo>
                  <a:lnTo>
                    <a:pt x="10" y="331"/>
                  </a:lnTo>
                  <a:lnTo>
                    <a:pt x="16" y="326"/>
                  </a:lnTo>
                  <a:lnTo>
                    <a:pt x="16" y="311"/>
                  </a:lnTo>
                  <a:lnTo>
                    <a:pt x="21" y="311"/>
                  </a:lnTo>
                  <a:lnTo>
                    <a:pt x="21" y="321"/>
                  </a:lnTo>
                  <a:lnTo>
                    <a:pt x="26" y="311"/>
                  </a:lnTo>
                  <a:lnTo>
                    <a:pt x="26" y="326"/>
                  </a:lnTo>
                  <a:lnTo>
                    <a:pt x="31" y="342"/>
                  </a:lnTo>
                  <a:lnTo>
                    <a:pt x="31" y="331"/>
                  </a:lnTo>
                  <a:lnTo>
                    <a:pt x="31" y="337"/>
                  </a:lnTo>
                  <a:lnTo>
                    <a:pt x="36" y="342"/>
                  </a:lnTo>
                  <a:lnTo>
                    <a:pt x="36" y="337"/>
                  </a:lnTo>
                  <a:lnTo>
                    <a:pt x="42" y="331"/>
                  </a:lnTo>
                  <a:lnTo>
                    <a:pt x="42" y="337"/>
                  </a:lnTo>
                  <a:lnTo>
                    <a:pt x="52" y="321"/>
                  </a:lnTo>
                  <a:lnTo>
                    <a:pt x="52" y="295"/>
                  </a:lnTo>
                  <a:lnTo>
                    <a:pt x="52" y="300"/>
                  </a:lnTo>
                  <a:lnTo>
                    <a:pt x="57" y="295"/>
                  </a:lnTo>
                  <a:lnTo>
                    <a:pt x="57" y="290"/>
                  </a:lnTo>
                  <a:lnTo>
                    <a:pt x="57" y="295"/>
                  </a:lnTo>
                  <a:lnTo>
                    <a:pt x="62" y="295"/>
                  </a:lnTo>
                  <a:lnTo>
                    <a:pt x="62" y="274"/>
                  </a:lnTo>
                  <a:lnTo>
                    <a:pt x="67" y="269"/>
                  </a:lnTo>
                  <a:lnTo>
                    <a:pt x="73" y="285"/>
                  </a:lnTo>
                  <a:lnTo>
                    <a:pt x="78" y="290"/>
                  </a:lnTo>
                  <a:lnTo>
                    <a:pt x="78" y="238"/>
                  </a:lnTo>
                  <a:lnTo>
                    <a:pt x="83" y="233"/>
                  </a:lnTo>
                  <a:lnTo>
                    <a:pt x="83" y="238"/>
                  </a:lnTo>
                  <a:lnTo>
                    <a:pt x="88" y="223"/>
                  </a:lnTo>
                  <a:lnTo>
                    <a:pt x="88" y="243"/>
                  </a:lnTo>
                  <a:lnTo>
                    <a:pt x="93" y="249"/>
                  </a:lnTo>
                  <a:lnTo>
                    <a:pt x="93" y="254"/>
                  </a:lnTo>
                  <a:lnTo>
                    <a:pt x="99" y="243"/>
                  </a:lnTo>
                  <a:lnTo>
                    <a:pt x="99" y="233"/>
                  </a:lnTo>
                  <a:lnTo>
                    <a:pt x="104" y="212"/>
                  </a:lnTo>
                  <a:lnTo>
                    <a:pt x="104" y="207"/>
                  </a:lnTo>
                  <a:lnTo>
                    <a:pt x="104" y="212"/>
                  </a:lnTo>
                  <a:lnTo>
                    <a:pt x="109" y="207"/>
                  </a:lnTo>
                  <a:lnTo>
                    <a:pt x="109" y="186"/>
                  </a:lnTo>
                  <a:lnTo>
                    <a:pt x="114" y="192"/>
                  </a:lnTo>
                  <a:lnTo>
                    <a:pt x="114" y="202"/>
                  </a:lnTo>
                  <a:lnTo>
                    <a:pt x="114" y="197"/>
                  </a:lnTo>
                  <a:lnTo>
                    <a:pt x="119" y="192"/>
                  </a:lnTo>
                  <a:lnTo>
                    <a:pt x="119" y="202"/>
                  </a:lnTo>
                  <a:lnTo>
                    <a:pt x="119" y="197"/>
                  </a:lnTo>
                  <a:lnTo>
                    <a:pt x="124" y="197"/>
                  </a:lnTo>
                  <a:lnTo>
                    <a:pt x="124" y="176"/>
                  </a:lnTo>
                  <a:lnTo>
                    <a:pt x="130" y="181"/>
                  </a:lnTo>
                  <a:lnTo>
                    <a:pt x="130" y="197"/>
                  </a:lnTo>
                  <a:lnTo>
                    <a:pt x="135" y="202"/>
                  </a:lnTo>
                  <a:lnTo>
                    <a:pt x="135" y="243"/>
                  </a:lnTo>
                  <a:lnTo>
                    <a:pt x="140" y="259"/>
                  </a:lnTo>
                  <a:lnTo>
                    <a:pt x="140" y="243"/>
                  </a:lnTo>
                  <a:lnTo>
                    <a:pt x="140" y="254"/>
                  </a:lnTo>
                  <a:lnTo>
                    <a:pt x="145" y="249"/>
                  </a:lnTo>
                  <a:lnTo>
                    <a:pt x="145" y="295"/>
                  </a:lnTo>
                  <a:lnTo>
                    <a:pt x="150" y="285"/>
                  </a:lnTo>
                  <a:lnTo>
                    <a:pt x="150" y="274"/>
                  </a:lnTo>
                  <a:lnTo>
                    <a:pt x="156" y="285"/>
                  </a:lnTo>
                  <a:lnTo>
                    <a:pt x="156" y="306"/>
                  </a:lnTo>
                  <a:lnTo>
                    <a:pt x="156" y="295"/>
                  </a:lnTo>
                  <a:lnTo>
                    <a:pt x="161" y="290"/>
                  </a:lnTo>
                  <a:lnTo>
                    <a:pt x="161" y="269"/>
                  </a:lnTo>
                  <a:lnTo>
                    <a:pt x="166" y="264"/>
                  </a:lnTo>
                  <a:lnTo>
                    <a:pt x="166" y="249"/>
                  </a:lnTo>
                  <a:lnTo>
                    <a:pt x="166" y="264"/>
                  </a:lnTo>
                  <a:lnTo>
                    <a:pt x="171" y="259"/>
                  </a:lnTo>
                  <a:lnTo>
                    <a:pt x="171" y="254"/>
                  </a:lnTo>
                  <a:lnTo>
                    <a:pt x="171" y="259"/>
                  </a:lnTo>
                  <a:lnTo>
                    <a:pt x="176" y="254"/>
                  </a:lnTo>
                  <a:lnTo>
                    <a:pt x="176" y="259"/>
                  </a:lnTo>
                  <a:lnTo>
                    <a:pt x="176" y="249"/>
                  </a:lnTo>
                  <a:lnTo>
                    <a:pt x="182" y="254"/>
                  </a:lnTo>
                  <a:lnTo>
                    <a:pt x="182" y="264"/>
                  </a:lnTo>
                  <a:lnTo>
                    <a:pt x="187" y="259"/>
                  </a:lnTo>
                  <a:lnTo>
                    <a:pt x="187" y="249"/>
                  </a:lnTo>
                  <a:lnTo>
                    <a:pt x="187" y="259"/>
                  </a:lnTo>
                  <a:lnTo>
                    <a:pt x="192" y="259"/>
                  </a:lnTo>
                  <a:lnTo>
                    <a:pt x="197" y="254"/>
                  </a:lnTo>
                  <a:lnTo>
                    <a:pt x="202" y="249"/>
                  </a:lnTo>
                  <a:lnTo>
                    <a:pt x="202" y="254"/>
                  </a:lnTo>
                  <a:lnTo>
                    <a:pt x="202" y="233"/>
                  </a:lnTo>
                  <a:lnTo>
                    <a:pt x="207" y="223"/>
                  </a:lnTo>
                  <a:lnTo>
                    <a:pt x="207" y="207"/>
                  </a:lnTo>
                  <a:lnTo>
                    <a:pt x="213" y="212"/>
                  </a:lnTo>
                  <a:lnTo>
                    <a:pt x="218" y="202"/>
                  </a:lnTo>
                  <a:lnTo>
                    <a:pt x="228" y="202"/>
                  </a:lnTo>
                  <a:lnTo>
                    <a:pt x="228" y="197"/>
                  </a:lnTo>
                  <a:lnTo>
                    <a:pt x="228" y="217"/>
                  </a:lnTo>
                  <a:lnTo>
                    <a:pt x="233" y="207"/>
                  </a:lnTo>
                  <a:lnTo>
                    <a:pt x="233" y="217"/>
                  </a:lnTo>
                  <a:lnTo>
                    <a:pt x="233" y="207"/>
                  </a:lnTo>
                  <a:lnTo>
                    <a:pt x="239" y="202"/>
                  </a:lnTo>
                  <a:lnTo>
                    <a:pt x="239" y="207"/>
                  </a:lnTo>
                  <a:lnTo>
                    <a:pt x="244" y="186"/>
                  </a:lnTo>
                  <a:lnTo>
                    <a:pt x="244" y="181"/>
                  </a:lnTo>
                  <a:lnTo>
                    <a:pt x="249" y="186"/>
                  </a:lnTo>
                  <a:lnTo>
                    <a:pt x="249" y="166"/>
                  </a:lnTo>
                  <a:lnTo>
                    <a:pt x="254" y="160"/>
                  </a:lnTo>
                  <a:lnTo>
                    <a:pt x="254" y="150"/>
                  </a:lnTo>
                  <a:lnTo>
                    <a:pt x="259" y="145"/>
                  </a:lnTo>
                  <a:lnTo>
                    <a:pt x="259" y="140"/>
                  </a:lnTo>
                  <a:lnTo>
                    <a:pt x="264" y="124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70" y="93"/>
                  </a:lnTo>
                  <a:lnTo>
                    <a:pt x="270" y="67"/>
                  </a:lnTo>
                  <a:lnTo>
                    <a:pt x="275" y="83"/>
                  </a:lnTo>
                  <a:lnTo>
                    <a:pt x="275" y="93"/>
                  </a:lnTo>
                  <a:lnTo>
                    <a:pt x="275" y="72"/>
                  </a:lnTo>
                  <a:lnTo>
                    <a:pt x="275" y="78"/>
                  </a:lnTo>
                  <a:lnTo>
                    <a:pt x="285" y="67"/>
                  </a:lnTo>
                  <a:lnTo>
                    <a:pt x="285" y="57"/>
                  </a:lnTo>
                  <a:lnTo>
                    <a:pt x="285" y="72"/>
                  </a:lnTo>
                  <a:lnTo>
                    <a:pt x="290" y="67"/>
                  </a:lnTo>
                  <a:lnTo>
                    <a:pt x="290" y="36"/>
                  </a:lnTo>
                  <a:lnTo>
                    <a:pt x="296" y="15"/>
                  </a:lnTo>
                  <a:lnTo>
                    <a:pt x="296" y="31"/>
                  </a:lnTo>
                  <a:lnTo>
                    <a:pt x="296" y="21"/>
                  </a:lnTo>
                  <a:lnTo>
                    <a:pt x="301" y="5"/>
                  </a:lnTo>
                  <a:lnTo>
                    <a:pt x="301" y="10"/>
                  </a:lnTo>
                  <a:lnTo>
                    <a:pt x="301" y="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2223" y="1886"/>
              <a:ext cx="290" cy="352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0" y="114"/>
                </a:cxn>
                <a:cxn ang="0">
                  <a:pos x="15" y="52"/>
                </a:cxn>
                <a:cxn ang="0">
                  <a:pos x="26" y="88"/>
                </a:cxn>
                <a:cxn ang="0">
                  <a:pos x="31" y="104"/>
                </a:cxn>
                <a:cxn ang="0">
                  <a:pos x="36" y="161"/>
                </a:cxn>
                <a:cxn ang="0">
                  <a:pos x="41" y="88"/>
                </a:cxn>
                <a:cxn ang="0">
                  <a:pos x="46" y="130"/>
                </a:cxn>
                <a:cxn ang="0">
                  <a:pos x="57" y="135"/>
                </a:cxn>
                <a:cxn ang="0">
                  <a:pos x="62" y="31"/>
                </a:cxn>
                <a:cxn ang="0">
                  <a:pos x="67" y="31"/>
                </a:cxn>
                <a:cxn ang="0">
                  <a:pos x="77" y="52"/>
                </a:cxn>
                <a:cxn ang="0">
                  <a:pos x="83" y="52"/>
                </a:cxn>
                <a:cxn ang="0">
                  <a:pos x="88" y="57"/>
                </a:cxn>
                <a:cxn ang="0">
                  <a:pos x="93" y="52"/>
                </a:cxn>
                <a:cxn ang="0">
                  <a:pos x="103" y="47"/>
                </a:cxn>
                <a:cxn ang="0">
                  <a:pos x="109" y="36"/>
                </a:cxn>
                <a:cxn ang="0">
                  <a:pos x="114" y="26"/>
                </a:cxn>
                <a:cxn ang="0">
                  <a:pos x="124" y="88"/>
                </a:cxn>
                <a:cxn ang="0">
                  <a:pos x="129" y="62"/>
                </a:cxn>
                <a:cxn ang="0">
                  <a:pos x="140" y="73"/>
                </a:cxn>
                <a:cxn ang="0">
                  <a:pos x="150" y="140"/>
                </a:cxn>
                <a:cxn ang="0">
                  <a:pos x="155" y="57"/>
                </a:cxn>
                <a:cxn ang="0">
                  <a:pos x="160" y="78"/>
                </a:cxn>
                <a:cxn ang="0">
                  <a:pos x="171" y="109"/>
                </a:cxn>
                <a:cxn ang="0">
                  <a:pos x="176" y="42"/>
                </a:cxn>
                <a:cxn ang="0">
                  <a:pos x="186" y="36"/>
                </a:cxn>
                <a:cxn ang="0">
                  <a:pos x="192" y="16"/>
                </a:cxn>
                <a:cxn ang="0">
                  <a:pos x="202" y="31"/>
                </a:cxn>
                <a:cxn ang="0">
                  <a:pos x="207" y="47"/>
                </a:cxn>
                <a:cxn ang="0">
                  <a:pos x="212" y="99"/>
                </a:cxn>
                <a:cxn ang="0">
                  <a:pos x="223" y="125"/>
                </a:cxn>
                <a:cxn ang="0">
                  <a:pos x="228" y="156"/>
                </a:cxn>
                <a:cxn ang="0">
                  <a:pos x="233" y="249"/>
                </a:cxn>
                <a:cxn ang="0">
                  <a:pos x="238" y="264"/>
                </a:cxn>
                <a:cxn ang="0">
                  <a:pos x="249" y="233"/>
                </a:cxn>
                <a:cxn ang="0">
                  <a:pos x="254" y="228"/>
                </a:cxn>
                <a:cxn ang="0">
                  <a:pos x="259" y="238"/>
                </a:cxn>
                <a:cxn ang="0">
                  <a:pos x="264" y="301"/>
                </a:cxn>
                <a:cxn ang="0">
                  <a:pos x="269" y="332"/>
                </a:cxn>
                <a:cxn ang="0">
                  <a:pos x="274" y="295"/>
                </a:cxn>
                <a:cxn ang="0">
                  <a:pos x="285" y="301"/>
                </a:cxn>
              </a:cxnLst>
              <a:rect l="0" t="0" r="r" b="b"/>
              <a:pathLst>
                <a:path w="290" h="352">
                  <a:moveTo>
                    <a:pt x="0" y="135"/>
                  </a:moveTo>
                  <a:lnTo>
                    <a:pt x="0" y="140"/>
                  </a:lnTo>
                  <a:lnTo>
                    <a:pt x="5" y="140"/>
                  </a:lnTo>
                  <a:lnTo>
                    <a:pt x="5" y="114"/>
                  </a:lnTo>
                  <a:lnTo>
                    <a:pt x="10" y="109"/>
                  </a:lnTo>
                  <a:lnTo>
                    <a:pt x="10" y="114"/>
                  </a:lnTo>
                  <a:lnTo>
                    <a:pt x="10" y="88"/>
                  </a:lnTo>
                  <a:lnTo>
                    <a:pt x="15" y="88"/>
                  </a:lnTo>
                  <a:lnTo>
                    <a:pt x="15" y="52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6" y="88"/>
                  </a:lnTo>
                  <a:lnTo>
                    <a:pt x="26" y="140"/>
                  </a:lnTo>
                  <a:lnTo>
                    <a:pt x="31" y="135"/>
                  </a:lnTo>
                  <a:lnTo>
                    <a:pt x="31" y="104"/>
                  </a:lnTo>
                  <a:lnTo>
                    <a:pt x="31" y="119"/>
                  </a:lnTo>
                  <a:lnTo>
                    <a:pt x="36" y="156"/>
                  </a:lnTo>
                  <a:lnTo>
                    <a:pt x="36" y="161"/>
                  </a:lnTo>
                  <a:lnTo>
                    <a:pt x="36" y="145"/>
                  </a:lnTo>
                  <a:lnTo>
                    <a:pt x="41" y="135"/>
                  </a:lnTo>
                  <a:lnTo>
                    <a:pt x="41" y="88"/>
                  </a:lnTo>
                  <a:lnTo>
                    <a:pt x="46" y="119"/>
                  </a:lnTo>
                  <a:lnTo>
                    <a:pt x="46" y="166"/>
                  </a:lnTo>
                  <a:lnTo>
                    <a:pt x="46" y="130"/>
                  </a:lnTo>
                  <a:lnTo>
                    <a:pt x="52" y="135"/>
                  </a:lnTo>
                  <a:lnTo>
                    <a:pt x="52" y="145"/>
                  </a:lnTo>
                  <a:lnTo>
                    <a:pt x="57" y="135"/>
                  </a:lnTo>
                  <a:lnTo>
                    <a:pt x="57" y="109"/>
                  </a:lnTo>
                  <a:lnTo>
                    <a:pt x="62" y="99"/>
                  </a:lnTo>
                  <a:lnTo>
                    <a:pt x="62" y="31"/>
                  </a:lnTo>
                  <a:lnTo>
                    <a:pt x="67" y="31"/>
                  </a:lnTo>
                  <a:lnTo>
                    <a:pt x="67" y="42"/>
                  </a:lnTo>
                  <a:lnTo>
                    <a:pt x="67" y="31"/>
                  </a:lnTo>
                  <a:lnTo>
                    <a:pt x="72" y="52"/>
                  </a:lnTo>
                  <a:lnTo>
                    <a:pt x="72" y="36"/>
                  </a:lnTo>
                  <a:lnTo>
                    <a:pt x="77" y="52"/>
                  </a:lnTo>
                  <a:lnTo>
                    <a:pt x="77" y="42"/>
                  </a:lnTo>
                  <a:lnTo>
                    <a:pt x="77" y="62"/>
                  </a:lnTo>
                  <a:lnTo>
                    <a:pt x="83" y="52"/>
                  </a:lnTo>
                  <a:lnTo>
                    <a:pt x="83" y="47"/>
                  </a:lnTo>
                  <a:lnTo>
                    <a:pt x="83" y="52"/>
                  </a:lnTo>
                  <a:lnTo>
                    <a:pt x="88" y="57"/>
                  </a:lnTo>
                  <a:lnTo>
                    <a:pt x="88" y="62"/>
                  </a:lnTo>
                  <a:lnTo>
                    <a:pt x="88" y="57"/>
                  </a:lnTo>
                  <a:lnTo>
                    <a:pt x="93" y="52"/>
                  </a:lnTo>
                  <a:lnTo>
                    <a:pt x="93" y="31"/>
                  </a:lnTo>
                  <a:lnTo>
                    <a:pt x="103" y="42"/>
                  </a:lnTo>
                  <a:lnTo>
                    <a:pt x="103" y="47"/>
                  </a:lnTo>
                  <a:lnTo>
                    <a:pt x="103" y="36"/>
                  </a:lnTo>
                  <a:lnTo>
                    <a:pt x="109" y="31"/>
                  </a:lnTo>
                  <a:lnTo>
                    <a:pt x="109" y="36"/>
                  </a:lnTo>
                  <a:lnTo>
                    <a:pt x="114" y="31"/>
                  </a:lnTo>
                  <a:lnTo>
                    <a:pt x="114" y="42"/>
                  </a:lnTo>
                  <a:lnTo>
                    <a:pt x="114" y="26"/>
                  </a:lnTo>
                  <a:lnTo>
                    <a:pt x="119" y="31"/>
                  </a:lnTo>
                  <a:lnTo>
                    <a:pt x="119" y="62"/>
                  </a:lnTo>
                  <a:lnTo>
                    <a:pt x="124" y="88"/>
                  </a:lnTo>
                  <a:lnTo>
                    <a:pt x="124" y="68"/>
                  </a:lnTo>
                  <a:lnTo>
                    <a:pt x="129" y="52"/>
                  </a:lnTo>
                  <a:lnTo>
                    <a:pt x="129" y="62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40" y="73"/>
                  </a:lnTo>
                  <a:lnTo>
                    <a:pt x="140" y="130"/>
                  </a:lnTo>
                  <a:lnTo>
                    <a:pt x="145" y="140"/>
                  </a:lnTo>
                  <a:lnTo>
                    <a:pt x="150" y="140"/>
                  </a:lnTo>
                  <a:lnTo>
                    <a:pt x="150" y="78"/>
                  </a:lnTo>
                  <a:lnTo>
                    <a:pt x="155" y="78"/>
                  </a:lnTo>
                  <a:lnTo>
                    <a:pt x="155" y="57"/>
                  </a:lnTo>
                  <a:lnTo>
                    <a:pt x="155" y="73"/>
                  </a:lnTo>
                  <a:lnTo>
                    <a:pt x="160" y="104"/>
                  </a:lnTo>
                  <a:lnTo>
                    <a:pt x="160" y="78"/>
                  </a:lnTo>
                  <a:lnTo>
                    <a:pt x="160" y="104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1" y="52"/>
                  </a:lnTo>
                  <a:lnTo>
                    <a:pt x="176" y="57"/>
                  </a:lnTo>
                  <a:lnTo>
                    <a:pt x="176" y="42"/>
                  </a:lnTo>
                  <a:lnTo>
                    <a:pt x="181" y="36"/>
                  </a:lnTo>
                  <a:lnTo>
                    <a:pt x="181" y="47"/>
                  </a:lnTo>
                  <a:lnTo>
                    <a:pt x="186" y="36"/>
                  </a:lnTo>
                  <a:lnTo>
                    <a:pt x="186" y="21"/>
                  </a:lnTo>
                  <a:lnTo>
                    <a:pt x="192" y="0"/>
                  </a:lnTo>
                  <a:lnTo>
                    <a:pt x="192" y="16"/>
                  </a:lnTo>
                  <a:lnTo>
                    <a:pt x="197" y="5"/>
                  </a:lnTo>
                  <a:lnTo>
                    <a:pt x="197" y="26"/>
                  </a:lnTo>
                  <a:lnTo>
                    <a:pt x="202" y="31"/>
                  </a:lnTo>
                  <a:lnTo>
                    <a:pt x="202" y="57"/>
                  </a:lnTo>
                  <a:lnTo>
                    <a:pt x="207" y="57"/>
                  </a:lnTo>
                  <a:lnTo>
                    <a:pt x="207" y="47"/>
                  </a:lnTo>
                  <a:lnTo>
                    <a:pt x="207" y="83"/>
                  </a:lnTo>
                  <a:lnTo>
                    <a:pt x="212" y="93"/>
                  </a:lnTo>
                  <a:lnTo>
                    <a:pt x="212" y="99"/>
                  </a:lnTo>
                  <a:lnTo>
                    <a:pt x="217" y="109"/>
                  </a:lnTo>
                  <a:lnTo>
                    <a:pt x="217" y="119"/>
                  </a:lnTo>
                  <a:lnTo>
                    <a:pt x="223" y="125"/>
                  </a:lnTo>
                  <a:lnTo>
                    <a:pt x="223" y="161"/>
                  </a:lnTo>
                  <a:lnTo>
                    <a:pt x="223" y="156"/>
                  </a:lnTo>
                  <a:lnTo>
                    <a:pt x="228" y="156"/>
                  </a:lnTo>
                  <a:lnTo>
                    <a:pt x="228" y="181"/>
                  </a:lnTo>
                  <a:lnTo>
                    <a:pt x="233" y="223"/>
                  </a:lnTo>
                  <a:lnTo>
                    <a:pt x="233" y="249"/>
                  </a:lnTo>
                  <a:lnTo>
                    <a:pt x="233" y="228"/>
                  </a:lnTo>
                  <a:lnTo>
                    <a:pt x="238" y="228"/>
                  </a:lnTo>
                  <a:lnTo>
                    <a:pt x="238" y="264"/>
                  </a:lnTo>
                  <a:lnTo>
                    <a:pt x="243" y="285"/>
                  </a:lnTo>
                  <a:lnTo>
                    <a:pt x="249" y="249"/>
                  </a:lnTo>
                  <a:lnTo>
                    <a:pt x="249" y="233"/>
                  </a:lnTo>
                  <a:lnTo>
                    <a:pt x="254" y="244"/>
                  </a:lnTo>
                  <a:lnTo>
                    <a:pt x="254" y="249"/>
                  </a:lnTo>
                  <a:lnTo>
                    <a:pt x="254" y="228"/>
                  </a:lnTo>
                  <a:lnTo>
                    <a:pt x="254" y="238"/>
                  </a:lnTo>
                  <a:lnTo>
                    <a:pt x="259" y="228"/>
                  </a:lnTo>
                  <a:lnTo>
                    <a:pt x="259" y="238"/>
                  </a:lnTo>
                  <a:lnTo>
                    <a:pt x="259" y="228"/>
                  </a:lnTo>
                  <a:lnTo>
                    <a:pt x="264" y="233"/>
                  </a:lnTo>
                  <a:lnTo>
                    <a:pt x="264" y="301"/>
                  </a:lnTo>
                  <a:lnTo>
                    <a:pt x="269" y="332"/>
                  </a:lnTo>
                  <a:lnTo>
                    <a:pt x="269" y="311"/>
                  </a:lnTo>
                  <a:lnTo>
                    <a:pt x="269" y="332"/>
                  </a:lnTo>
                  <a:lnTo>
                    <a:pt x="274" y="342"/>
                  </a:lnTo>
                  <a:lnTo>
                    <a:pt x="274" y="352"/>
                  </a:lnTo>
                  <a:lnTo>
                    <a:pt x="274" y="295"/>
                  </a:lnTo>
                  <a:lnTo>
                    <a:pt x="280" y="295"/>
                  </a:lnTo>
                  <a:lnTo>
                    <a:pt x="280" y="327"/>
                  </a:lnTo>
                  <a:lnTo>
                    <a:pt x="285" y="301"/>
                  </a:lnTo>
                  <a:lnTo>
                    <a:pt x="285" y="321"/>
                  </a:lnTo>
                  <a:lnTo>
                    <a:pt x="290" y="306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2513" y="2021"/>
              <a:ext cx="285" cy="295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0" y="150"/>
                </a:cxn>
                <a:cxn ang="0">
                  <a:pos x="10" y="155"/>
                </a:cxn>
                <a:cxn ang="0">
                  <a:pos x="16" y="171"/>
                </a:cxn>
                <a:cxn ang="0">
                  <a:pos x="26" y="197"/>
                </a:cxn>
                <a:cxn ang="0">
                  <a:pos x="31" y="254"/>
                </a:cxn>
                <a:cxn ang="0">
                  <a:pos x="36" y="259"/>
                </a:cxn>
                <a:cxn ang="0">
                  <a:pos x="42" y="254"/>
                </a:cxn>
                <a:cxn ang="0">
                  <a:pos x="47" y="274"/>
                </a:cxn>
                <a:cxn ang="0">
                  <a:pos x="52" y="290"/>
                </a:cxn>
                <a:cxn ang="0">
                  <a:pos x="57" y="274"/>
                </a:cxn>
                <a:cxn ang="0">
                  <a:pos x="62" y="243"/>
                </a:cxn>
                <a:cxn ang="0">
                  <a:pos x="73" y="202"/>
                </a:cxn>
                <a:cxn ang="0">
                  <a:pos x="78" y="207"/>
                </a:cxn>
                <a:cxn ang="0">
                  <a:pos x="83" y="207"/>
                </a:cxn>
                <a:cxn ang="0">
                  <a:pos x="88" y="181"/>
                </a:cxn>
                <a:cxn ang="0">
                  <a:pos x="93" y="197"/>
                </a:cxn>
                <a:cxn ang="0">
                  <a:pos x="104" y="264"/>
                </a:cxn>
                <a:cxn ang="0">
                  <a:pos x="109" y="202"/>
                </a:cxn>
                <a:cxn ang="0">
                  <a:pos x="114" y="207"/>
                </a:cxn>
                <a:cxn ang="0">
                  <a:pos x="124" y="160"/>
                </a:cxn>
                <a:cxn ang="0">
                  <a:pos x="135" y="155"/>
                </a:cxn>
                <a:cxn ang="0">
                  <a:pos x="140" y="155"/>
                </a:cxn>
                <a:cxn ang="0">
                  <a:pos x="150" y="150"/>
                </a:cxn>
                <a:cxn ang="0">
                  <a:pos x="156" y="171"/>
                </a:cxn>
                <a:cxn ang="0">
                  <a:pos x="161" y="171"/>
                </a:cxn>
                <a:cxn ang="0">
                  <a:pos x="166" y="171"/>
                </a:cxn>
                <a:cxn ang="0">
                  <a:pos x="176" y="186"/>
                </a:cxn>
                <a:cxn ang="0">
                  <a:pos x="181" y="98"/>
                </a:cxn>
                <a:cxn ang="0">
                  <a:pos x="187" y="103"/>
                </a:cxn>
                <a:cxn ang="0">
                  <a:pos x="192" y="109"/>
                </a:cxn>
                <a:cxn ang="0">
                  <a:pos x="202" y="83"/>
                </a:cxn>
                <a:cxn ang="0">
                  <a:pos x="213" y="114"/>
                </a:cxn>
                <a:cxn ang="0">
                  <a:pos x="218" y="78"/>
                </a:cxn>
                <a:cxn ang="0">
                  <a:pos x="228" y="62"/>
                </a:cxn>
                <a:cxn ang="0">
                  <a:pos x="233" y="0"/>
                </a:cxn>
                <a:cxn ang="0">
                  <a:pos x="244" y="31"/>
                </a:cxn>
                <a:cxn ang="0">
                  <a:pos x="254" y="83"/>
                </a:cxn>
                <a:cxn ang="0">
                  <a:pos x="259" y="93"/>
                </a:cxn>
                <a:cxn ang="0">
                  <a:pos x="270" y="78"/>
                </a:cxn>
                <a:cxn ang="0">
                  <a:pos x="275" y="103"/>
                </a:cxn>
                <a:cxn ang="0">
                  <a:pos x="280" y="46"/>
                </a:cxn>
              </a:cxnLst>
              <a:rect l="0" t="0" r="r" b="b"/>
              <a:pathLst>
                <a:path w="285" h="295">
                  <a:moveTo>
                    <a:pt x="0" y="171"/>
                  </a:moveTo>
                  <a:lnTo>
                    <a:pt x="0" y="135"/>
                  </a:lnTo>
                  <a:lnTo>
                    <a:pt x="5" y="140"/>
                  </a:lnTo>
                  <a:lnTo>
                    <a:pt x="5" y="171"/>
                  </a:lnTo>
                  <a:lnTo>
                    <a:pt x="5" y="166"/>
                  </a:lnTo>
                  <a:lnTo>
                    <a:pt x="10" y="150"/>
                  </a:lnTo>
                  <a:lnTo>
                    <a:pt x="10" y="160"/>
                  </a:lnTo>
                  <a:lnTo>
                    <a:pt x="10" y="150"/>
                  </a:lnTo>
                  <a:lnTo>
                    <a:pt x="10" y="155"/>
                  </a:lnTo>
                  <a:lnTo>
                    <a:pt x="16" y="155"/>
                  </a:lnTo>
                  <a:lnTo>
                    <a:pt x="16" y="145"/>
                  </a:lnTo>
                  <a:lnTo>
                    <a:pt x="16" y="171"/>
                  </a:lnTo>
                  <a:lnTo>
                    <a:pt x="21" y="192"/>
                  </a:lnTo>
                  <a:lnTo>
                    <a:pt x="21" y="186"/>
                  </a:lnTo>
                  <a:lnTo>
                    <a:pt x="26" y="197"/>
                  </a:lnTo>
                  <a:lnTo>
                    <a:pt x="26" y="223"/>
                  </a:lnTo>
                  <a:lnTo>
                    <a:pt x="31" y="233"/>
                  </a:lnTo>
                  <a:lnTo>
                    <a:pt x="31" y="254"/>
                  </a:lnTo>
                  <a:lnTo>
                    <a:pt x="36" y="254"/>
                  </a:lnTo>
                  <a:lnTo>
                    <a:pt x="36" y="285"/>
                  </a:lnTo>
                  <a:lnTo>
                    <a:pt x="36" y="259"/>
                  </a:lnTo>
                  <a:lnTo>
                    <a:pt x="42" y="259"/>
                  </a:lnTo>
                  <a:lnTo>
                    <a:pt x="42" y="269"/>
                  </a:lnTo>
                  <a:lnTo>
                    <a:pt x="42" y="254"/>
                  </a:lnTo>
                  <a:lnTo>
                    <a:pt x="47" y="269"/>
                  </a:lnTo>
                  <a:lnTo>
                    <a:pt x="47" y="254"/>
                  </a:lnTo>
                  <a:lnTo>
                    <a:pt x="47" y="274"/>
                  </a:lnTo>
                  <a:lnTo>
                    <a:pt x="52" y="280"/>
                  </a:lnTo>
                  <a:lnTo>
                    <a:pt x="52" y="295"/>
                  </a:lnTo>
                  <a:lnTo>
                    <a:pt x="52" y="290"/>
                  </a:lnTo>
                  <a:lnTo>
                    <a:pt x="57" y="290"/>
                  </a:lnTo>
                  <a:lnTo>
                    <a:pt x="57" y="269"/>
                  </a:lnTo>
                  <a:lnTo>
                    <a:pt x="57" y="274"/>
                  </a:lnTo>
                  <a:lnTo>
                    <a:pt x="62" y="274"/>
                  </a:lnTo>
                  <a:lnTo>
                    <a:pt x="62" y="295"/>
                  </a:lnTo>
                  <a:lnTo>
                    <a:pt x="62" y="243"/>
                  </a:lnTo>
                  <a:lnTo>
                    <a:pt x="67" y="249"/>
                  </a:lnTo>
                  <a:lnTo>
                    <a:pt x="67" y="223"/>
                  </a:lnTo>
                  <a:lnTo>
                    <a:pt x="73" y="202"/>
                  </a:lnTo>
                  <a:lnTo>
                    <a:pt x="73" y="207"/>
                  </a:lnTo>
                  <a:lnTo>
                    <a:pt x="73" y="197"/>
                  </a:lnTo>
                  <a:lnTo>
                    <a:pt x="78" y="207"/>
                  </a:lnTo>
                  <a:lnTo>
                    <a:pt x="78" y="202"/>
                  </a:lnTo>
                  <a:lnTo>
                    <a:pt x="78" y="217"/>
                  </a:lnTo>
                  <a:lnTo>
                    <a:pt x="83" y="207"/>
                  </a:lnTo>
                  <a:lnTo>
                    <a:pt x="83" y="217"/>
                  </a:lnTo>
                  <a:lnTo>
                    <a:pt x="83" y="197"/>
                  </a:lnTo>
                  <a:lnTo>
                    <a:pt x="88" y="181"/>
                  </a:lnTo>
                  <a:lnTo>
                    <a:pt x="88" y="176"/>
                  </a:lnTo>
                  <a:lnTo>
                    <a:pt x="93" y="192"/>
                  </a:lnTo>
                  <a:lnTo>
                    <a:pt x="93" y="197"/>
                  </a:lnTo>
                  <a:lnTo>
                    <a:pt x="99" y="202"/>
                  </a:lnTo>
                  <a:lnTo>
                    <a:pt x="99" y="233"/>
                  </a:lnTo>
                  <a:lnTo>
                    <a:pt x="104" y="264"/>
                  </a:lnTo>
                  <a:lnTo>
                    <a:pt x="104" y="197"/>
                  </a:lnTo>
                  <a:lnTo>
                    <a:pt x="109" y="217"/>
                  </a:lnTo>
                  <a:lnTo>
                    <a:pt x="109" y="202"/>
                  </a:lnTo>
                  <a:lnTo>
                    <a:pt x="114" y="207"/>
                  </a:lnTo>
                  <a:lnTo>
                    <a:pt x="114" y="212"/>
                  </a:lnTo>
                  <a:lnTo>
                    <a:pt x="114" y="207"/>
                  </a:lnTo>
                  <a:lnTo>
                    <a:pt x="119" y="197"/>
                  </a:lnTo>
                  <a:lnTo>
                    <a:pt x="119" y="192"/>
                  </a:lnTo>
                  <a:lnTo>
                    <a:pt x="124" y="160"/>
                  </a:lnTo>
                  <a:lnTo>
                    <a:pt x="130" y="155"/>
                  </a:lnTo>
                  <a:lnTo>
                    <a:pt x="130" y="145"/>
                  </a:lnTo>
                  <a:lnTo>
                    <a:pt x="135" y="155"/>
                  </a:lnTo>
                  <a:lnTo>
                    <a:pt x="135" y="166"/>
                  </a:lnTo>
                  <a:lnTo>
                    <a:pt x="140" y="140"/>
                  </a:lnTo>
                  <a:lnTo>
                    <a:pt x="140" y="155"/>
                  </a:lnTo>
                  <a:lnTo>
                    <a:pt x="145" y="150"/>
                  </a:lnTo>
                  <a:lnTo>
                    <a:pt x="145" y="135"/>
                  </a:lnTo>
                  <a:lnTo>
                    <a:pt x="150" y="150"/>
                  </a:lnTo>
                  <a:lnTo>
                    <a:pt x="150" y="145"/>
                  </a:lnTo>
                  <a:lnTo>
                    <a:pt x="150" y="150"/>
                  </a:lnTo>
                  <a:lnTo>
                    <a:pt x="156" y="171"/>
                  </a:lnTo>
                  <a:lnTo>
                    <a:pt x="156" y="176"/>
                  </a:lnTo>
                  <a:lnTo>
                    <a:pt x="156" y="171"/>
                  </a:lnTo>
                  <a:lnTo>
                    <a:pt x="161" y="171"/>
                  </a:lnTo>
                  <a:lnTo>
                    <a:pt x="161" y="186"/>
                  </a:lnTo>
                  <a:lnTo>
                    <a:pt x="161" y="176"/>
                  </a:lnTo>
                  <a:lnTo>
                    <a:pt x="166" y="171"/>
                  </a:lnTo>
                  <a:lnTo>
                    <a:pt x="171" y="186"/>
                  </a:lnTo>
                  <a:lnTo>
                    <a:pt x="171" y="176"/>
                  </a:lnTo>
                  <a:lnTo>
                    <a:pt x="176" y="186"/>
                  </a:lnTo>
                  <a:lnTo>
                    <a:pt x="176" y="145"/>
                  </a:lnTo>
                  <a:lnTo>
                    <a:pt x="181" y="135"/>
                  </a:lnTo>
                  <a:lnTo>
                    <a:pt x="181" y="98"/>
                  </a:lnTo>
                  <a:lnTo>
                    <a:pt x="181" y="114"/>
                  </a:lnTo>
                  <a:lnTo>
                    <a:pt x="187" y="114"/>
                  </a:lnTo>
                  <a:lnTo>
                    <a:pt x="187" y="103"/>
                  </a:lnTo>
                  <a:lnTo>
                    <a:pt x="187" y="114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2" y="114"/>
                  </a:lnTo>
                  <a:lnTo>
                    <a:pt x="197" y="88"/>
                  </a:lnTo>
                  <a:lnTo>
                    <a:pt x="202" y="83"/>
                  </a:lnTo>
                  <a:lnTo>
                    <a:pt x="207" y="114"/>
                  </a:lnTo>
                  <a:lnTo>
                    <a:pt x="213" y="103"/>
                  </a:lnTo>
                  <a:lnTo>
                    <a:pt x="213" y="114"/>
                  </a:lnTo>
                  <a:lnTo>
                    <a:pt x="213" y="93"/>
                  </a:lnTo>
                  <a:lnTo>
                    <a:pt x="218" y="72"/>
                  </a:lnTo>
                  <a:lnTo>
                    <a:pt x="218" y="78"/>
                  </a:lnTo>
                  <a:lnTo>
                    <a:pt x="223" y="72"/>
                  </a:lnTo>
                  <a:lnTo>
                    <a:pt x="223" y="57"/>
                  </a:lnTo>
                  <a:lnTo>
                    <a:pt x="228" y="62"/>
                  </a:lnTo>
                  <a:lnTo>
                    <a:pt x="228" y="46"/>
                  </a:lnTo>
                  <a:lnTo>
                    <a:pt x="233" y="21"/>
                  </a:lnTo>
                  <a:lnTo>
                    <a:pt x="233" y="0"/>
                  </a:lnTo>
                  <a:lnTo>
                    <a:pt x="244" y="10"/>
                  </a:lnTo>
                  <a:lnTo>
                    <a:pt x="244" y="5"/>
                  </a:lnTo>
                  <a:lnTo>
                    <a:pt x="244" y="31"/>
                  </a:lnTo>
                  <a:lnTo>
                    <a:pt x="249" y="0"/>
                  </a:lnTo>
                  <a:lnTo>
                    <a:pt x="249" y="46"/>
                  </a:lnTo>
                  <a:lnTo>
                    <a:pt x="254" y="83"/>
                  </a:lnTo>
                  <a:lnTo>
                    <a:pt x="254" y="93"/>
                  </a:lnTo>
                  <a:lnTo>
                    <a:pt x="259" y="129"/>
                  </a:lnTo>
                  <a:lnTo>
                    <a:pt x="259" y="93"/>
                  </a:lnTo>
                  <a:lnTo>
                    <a:pt x="264" y="72"/>
                  </a:lnTo>
                  <a:lnTo>
                    <a:pt x="264" y="88"/>
                  </a:lnTo>
                  <a:lnTo>
                    <a:pt x="270" y="78"/>
                  </a:lnTo>
                  <a:lnTo>
                    <a:pt x="270" y="103"/>
                  </a:lnTo>
                  <a:lnTo>
                    <a:pt x="270" y="72"/>
                  </a:lnTo>
                  <a:lnTo>
                    <a:pt x="275" y="103"/>
                  </a:lnTo>
                  <a:lnTo>
                    <a:pt x="275" y="83"/>
                  </a:lnTo>
                  <a:lnTo>
                    <a:pt x="280" y="78"/>
                  </a:lnTo>
                  <a:lnTo>
                    <a:pt x="280" y="46"/>
                  </a:lnTo>
                  <a:lnTo>
                    <a:pt x="285" y="52"/>
                  </a:lnTo>
                  <a:lnTo>
                    <a:pt x="285" y="109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2798" y="1886"/>
              <a:ext cx="265" cy="415"/>
            </a:xfrm>
            <a:custGeom>
              <a:avLst/>
              <a:gdLst/>
              <a:ahLst/>
              <a:cxnLst>
                <a:cxn ang="0">
                  <a:pos x="5" y="244"/>
                </a:cxn>
                <a:cxn ang="0">
                  <a:pos x="16" y="270"/>
                </a:cxn>
                <a:cxn ang="0">
                  <a:pos x="21" y="264"/>
                </a:cxn>
                <a:cxn ang="0">
                  <a:pos x="26" y="301"/>
                </a:cxn>
                <a:cxn ang="0">
                  <a:pos x="31" y="311"/>
                </a:cxn>
                <a:cxn ang="0">
                  <a:pos x="36" y="311"/>
                </a:cxn>
                <a:cxn ang="0">
                  <a:pos x="47" y="290"/>
                </a:cxn>
                <a:cxn ang="0">
                  <a:pos x="47" y="290"/>
                </a:cxn>
                <a:cxn ang="0">
                  <a:pos x="52" y="290"/>
                </a:cxn>
                <a:cxn ang="0">
                  <a:pos x="57" y="275"/>
                </a:cxn>
                <a:cxn ang="0">
                  <a:pos x="68" y="275"/>
                </a:cxn>
                <a:cxn ang="0">
                  <a:pos x="78" y="254"/>
                </a:cxn>
                <a:cxn ang="0">
                  <a:pos x="83" y="249"/>
                </a:cxn>
                <a:cxn ang="0">
                  <a:pos x="88" y="223"/>
                </a:cxn>
                <a:cxn ang="0">
                  <a:pos x="99" y="197"/>
                </a:cxn>
                <a:cxn ang="0">
                  <a:pos x="104" y="202"/>
                </a:cxn>
                <a:cxn ang="0">
                  <a:pos x="109" y="213"/>
                </a:cxn>
                <a:cxn ang="0">
                  <a:pos x="114" y="192"/>
                </a:cxn>
                <a:cxn ang="0">
                  <a:pos x="125" y="181"/>
                </a:cxn>
                <a:cxn ang="0">
                  <a:pos x="130" y="156"/>
                </a:cxn>
                <a:cxn ang="0">
                  <a:pos x="135" y="150"/>
                </a:cxn>
                <a:cxn ang="0">
                  <a:pos x="145" y="99"/>
                </a:cxn>
                <a:cxn ang="0">
                  <a:pos x="150" y="93"/>
                </a:cxn>
                <a:cxn ang="0">
                  <a:pos x="156" y="88"/>
                </a:cxn>
                <a:cxn ang="0">
                  <a:pos x="161" y="78"/>
                </a:cxn>
                <a:cxn ang="0">
                  <a:pos x="166" y="57"/>
                </a:cxn>
                <a:cxn ang="0">
                  <a:pos x="171" y="109"/>
                </a:cxn>
                <a:cxn ang="0">
                  <a:pos x="176" y="88"/>
                </a:cxn>
                <a:cxn ang="0">
                  <a:pos x="182" y="93"/>
                </a:cxn>
                <a:cxn ang="0">
                  <a:pos x="187" y="88"/>
                </a:cxn>
                <a:cxn ang="0">
                  <a:pos x="192" y="88"/>
                </a:cxn>
                <a:cxn ang="0">
                  <a:pos x="202" y="57"/>
                </a:cxn>
                <a:cxn ang="0">
                  <a:pos x="207" y="21"/>
                </a:cxn>
                <a:cxn ang="0">
                  <a:pos x="213" y="5"/>
                </a:cxn>
                <a:cxn ang="0">
                  <a:pos x="213" y="11"/>
                </a:cxn>
                <a:cxn ang="0">
                  <a:pos x="218" y="31"/>
                </a:cxn>
                <a:cxn ang="0">
                  <a:pos x="228" y="176"/>
                </a:cxn>
                <a:cxn ang="0">
                  <a:pos x="233" y="316"/>
                </a:cxn>
                <a:cxn ang="0">
                  <a:pos x="244" y="238"/>
                </a:cxn>
                <a:cxn ang="0">
                  <a:pos x="249" y="306"/>
                </a:cxn>
                <a:cxn ang="0">
                  <a:pos x="254" y="306"/>
                </a:cxn>
                <a:cxn ang="0">
                  <a:pos x="259" y="404"/>
                </a:cxn>
              </a:cxnLst>
              <a:rect l="0" t="0" r="r" b="b"/>
              <a:pathLst>
                <a:path w="265" h="415">
                  <a:moveTo>
                    <a:pt x="0" y="244"/>
                  </a:moveTo>
                  <a:lnTo>
                    <a:pt x="5" y="249"/>
                  </a:lnTo>
                  <a:lnTo>
                    <a:pt x="5" y="244"/>
                  </a:lnTo>
                  <a:lnTo>
                    <a:pt x="5" y="270"/>
                  </a:lnTo>
                  <a:lnTo>
                    <a:pt x="11" y="275"/>
                  </a:lnTo>
                  <a:lnTo>
                    <a:pt x="16" y="270"/>
                  </a:lnTo>
                  <a:lnTo>
                    <a:pt x="16" y="275"/>
                  </a:lnTo>
                  <a:lnTo>
                    <a:pt x="16" y="264"/>
                  </a:lnTo>
                  <a:lnTo>
                    <a:pt x="21" y="264"/>
                  </a:lnTo>
                  <a:lnTo>
                    <a:pt x="21" y="301"/>
                  </a:lnTo>
                  <a:lnTo>
                    <a:pt x="26" y="306"/>
                  </a:lnTo>
                  <a:lnTo>
                    <a:pt x="26" y="301"/>
                  </a:lnTo>
                  <a:lnTo>
                    <a:pt x="31" y="311"/>
                  </a:lnTo>
                  <a:lnTo>
                    <a:pt x="31" y="301"/>
                  </a:lnTo>
                  <a:lnTo>
                    <a:pt x="31" y="311"/>
                  </a:lnTo>
                  <a:lnTo>
                    <a:pt x="36" y="311"/>
                  </a:lnTo>
                  <a:lnTo>
                    <a:pt x="36" y="290"/>
                  </a:lnTo>
                  <a:lnTo>
                    <a:pt x="36" y="311"/>
                  </a:lnTo>
                  <a:lnTo>
                    <a:pt x="42" y="327"/>
                  </a:lnTo>
                  <a:lnTo>
                    <a:pt x="42" y="306"/>
                  </a:lnTo>
                  <a:lnTo>
                    <a:pt x="47" y="290"/>
                  </a:lnTo>
                  <a:lnTo>
                    <a:pt x="47" y="295"/>
                  </a:lnTo>
                  <a:lnTo>
                    <a:pt x="47" y="285"/>
                  </a:lnTo>
                  <a:lnTo>
                    <a:pt x="47" y="290"/>
                  </a:lnTo>
                  <a:lnTo>
                    <a:pt x="52" y="285"/>
                  </a:lnTo>
                  <a:lnTo>
                    <a:pt x="52" y="295"/>
                  </a:lnTo>
                  <a:lnTo>
                    <a:pt x="52" y="290"/>
                  </a:lnTo>
                  <a:lnTo>
                    <a:pt x="57" y="280"/>
                  </a:lnTo>
                  <a:lnTo>
                    <a:pt x="57" y="270"/>
                  </a:lnTo>
                  <a:lnTo>
                    <a:pt x="57" y="275"/>
                  </a:lnTo>
                  <a:lnTo>
                    <a:pt x="62" y="254"/>
                  </a:lnTo>
                  <a:lnTo>
                    <a:pt x="68" y="249"/>
                  </a:lnTo>
                  <a:lnTo>
                    <a:pt x="68" y="275"/>
                  </a:lnTo>
                  <a:lnTo>
                    <a:pt x="73" y="275"/>
                  </a:lnTo>
                  <a:lnTo>
                    <a:pt x="73" y="259"/>
                  </a:lnTo>
                  <a:lnTo>
                    <a:pt x="78" y="254"/>
                  </a:lnTo>
                  <a:lnTo>
                    <a:pt x="78" y="238"/>
                  </a:lnTo>
                  <a:lnTo>
                    <a:pt x="78" y="244"/>
                  </a:lnTo>
                  <a:lnTo>
                    <a:pt x="83" y="249"/>
                  </a:lnTo>
                  <a:lnTo>
                    <a:pt x="83" y="233"/>
                  </a:lnTo>
                  <a:lnTo>
                    <a:pt x="88" y="238"/>
                  </a:lnTo>
                  <a:lnTo>
                    <a:pt x="88" y="223"/>
                  </a:lnTo>
                  <a:lnTo>
                    <a:pt x="93" y="228"/>
                  </a:lnTo>
                  <a:lnTo>
                    <a:pt x="93" y="202"/>
                  </a:lnTo>
                  <a:lnTo>
                    <a:pt x="99" y="197"/>
                  </a:lnTo>
                  <a:lnTo>
                    <a:pt x="99" y="181"/>
                  </a:lnTo>
                  <a:lnTo>
                    <a:pt x="104" y="176"/>
                  </a:lnTo>
                  <a:lnTo>
                    <a:pt x="104" y="202"/>
                  </a:lnTo>
                  <a:lnTo>
                    <a:pt x="109" y="202"/>
                  </a:lnTo>
                  <a:lnTo>
                    <a:pt x="109" y="187"/>
                  </a:lnTo>
                  <a:lnTo>
                    <a:pt x="109" y="213"/>
                  </a:lnTo>
                  <a:lnTo>
                    <a:pt x="114" y="192"/>
                  </a:lnTo>
                  <a:lnTo>
                    <a:pt x="114" y="187"/>
                  </a:lnTo>
                  <a:lnTo>
                    <a:pt x="114" y="192"/>
                  </a:lnTo>
                  <a:lnTo>
                    <a:pt x="119" y="197"/>
                  </a:lnTo>
                  <a:lnTo>
                    <a:pt x="119" y="181"/>
                  </a:lnTo>
                  <a:lnTo>
                    <a:pt x="125" y="181"/>
                  </a:lnTo>
                  <a:lnTo>
                    <a:pt x="125" y="166"/>
                  </a:lnTo>
                  <a:lnTo>
                    <a:pt x="130" y="161"/>
                  </a:lnTo>
                  <a:lnTo>
                    <a:pt x="130" y="156"/>
                  </a:lnTo>
                  <a:lnTo>
                    <a:pt x="135" y="145"/>
                  </a:lnTo>
                  <a:lnTo>
                    <a:pt x="135" y="156"/>
                  </a:lnTo>
                  <a:lnTo>
                    <a:pt x="135" y="150"/>
                  </a:lnTo>
                  <a:lnTo>
                    <a:pt x="140" y="150"/>
                  </a:lnTo>
                  <a:lnTo>
                    <a:pt x="140" y="119"/>
                  </a:lnTo>
                  <a:lnTo>
                    <a:pt x="145" y="99"/>
                  </a:lnTo>
                  <a:lnTo>
                    <a:pt x="145" y="104"/>
                  </a:lnTo>
                  <a:lnTo>
                    <a:pt x="145" y="99"/>
                  </a:lnTo>
                  <a:lnTo>
                    <a:pt x="150" y="93"/>
                  </a:lnTo>
                  <a:lnTo>
                    <a:pt x="150" y="104"/>
                  </a:lnTo>
                  <a:lnTo>
                    <a:pt x="150" y="83"/>
                  </a:lnTo>
                  <a:lnTo>
                    <a:pt x="156" y="88"/>
                  </a:lnTo>
                  <a:lnTo>
                    <a:pt x="156" y="114"/>
                  </a:lnTo>
                  <a:lnTo>
                    <a:pt x="156" y="88"/>
                  </a:lnTo>
                  <a:lnTo>
                    <a:pt x="161" y="78"/>
                  </a:lnTo>
                  <a:lnTo>
                    <a:pt x="161" y="93"/>
                  </a:lnTo>
                  <a:lnTo>
                    <a:pt x="161" y="78"/>
                  </a:lnTo>
                  <a:lnTo>
                    <a:pt x="166" y="57"/>
                  </a:lnTo>
                  <a:lnTo>
                    <a:pt x="166" y="99"/>
                  </a:lnTo>
                  <a:lnTo>
                    <a:pt x="171" y="104"/>
                  </a:lnTo>
                  <a:lnTo>
                    <a:pt x="171" y="109"/>
                  </a:lnTo>
                  <a:lnTo>
                    <a:pt x="171" y="93"/>
                  </a:lnTo>
                  <a:lnTo>
                    <a:pt x="176" y="78"/>
                  </a:lnTo>
                  <a:lnTo>
                    <a:pt x="176" y="88"/>
                  </a:lnTo>
                  <a:lnTo>
                    <a:pt x="176" y="83"/>
                  </a:lnTo>
                  <a:lnTo>
                    <a:pt x="182" y="83"/>
                  </a:lnTo>
                  <a:lnTo>
                    <a:pt x="182" y="93"/>
                  </a:lnTo>
                  <a:lnTo>
                    <a:pt x="187" y="99"/>
                  </a:lnTo>
                  <a:lnTo>
                    <a:pt x="187" y="78"/>
                  </a:lnTo>
                  <a:lnTo>
                    <a:pt x="187" y="88"/>
                  </a:lnTo>
                  <a:lnTo>
                    <a:pt x="192" y="78"/>
                  </a:lnTo>
                  <a:lnTo>
                    <a:pt x="192" y="73"/>
                  </a:lnTo>
                  <a:lnTo>
                    <a:pt x="192" y="88"/>
                  </a:lnTo>
                  <a:lnTo>
                    <a:pt x="197" y="83"/>
                  </a:lnTo>
                  <a:lnTo>
                    <a:pt x="197" y="73"/>
                  </a:lnTo>
                  <a:lnTo>
                    <a:pt x="202" y="57"/>
                  </a:lnTo>
                  <a:lnTo>
                    <a:pt x="202" y="11"/>
                  </a:lnTo>
                  <a:lnTo>
                    <a:pt x="202" y="16"/>
                  </a:lnTo>
                  <a:lnTo>
                    <a:pt x="207" y="21"/>
                  </a:lnTo>
                  <a:lnTo>
                    <a:pt x="207" y="26"/>
                  </a:lnTo>
                  <a:lnTo>
                    <a:pt x="207" y="21"/>
                  </a:lnTo>
                  <a:lnTo>
                    <a:pt x="213" y="5"/>
                  </a:lnTo>
                  <a:lnTo>
                    <a:pt x="213" y="21"/>
                  </a:lnTo>
                  <a:lnTo>
                    <a:pt x="213" y="0"/>
                  </a:lnTo>
                  <a:lnTo>
                    <a:pt x="213" y="11"/>
                  </a:lnTo>
                  <a:lnTo>
                    <a:pt x="218" y="11"/>
                  </a:lnTo>
                  <a:lnTo>
                    <a:pt x="218" y="0"/>
                  </a:lnTo>
                  <a:lnTo>
                    <a:pt x="218" y="31"/>
                  </a:lnTo>
                  <a:lnTo>
                    <a:pt x="223" y="26"/>
                  </a:lnTo>
                  <a:lnTo>
                    <a:pt x="223" y="140"/>
                  </a:lnTo>
                  <a:lnTo>
                    <a:pt x="228" y="176"/>
                  </a:lnTo>
                  <a:lnTo>
                    <a:pt x="228" y="280"/>
                  </a:lnTo>
                  <a:lnTo>
                    <a:pt x="233" y="311"/>
                  </a:lnTo>
                  <a:lnTo>
                    <a:pt x="233" y="316"/>
                  </a:lnTo>
                  <a:lnTo>
                    <a:pt x="239" y="311"/>
                  </a:lnTo>
                  <a:lnTo>
                    <a:pt x="239" y="249"/>
                  </a:lnTo>
                  <a:lnTo>
                    <a:pt x="244" y="238"/>
                  </a:lnTo>
                  <a:lnTo>
                    <a:pt x="244" y="327"/>
                  </a:lnTo>
                  <a:lnTo>
                    <a:pt x="249" y="311"/>
                  </a:lnTo>
                  <a:lnTo>
                    <a:pt x="249" y="306"/>
                  </a:lnTo>
                  <a:lnTo>
                    <a:pt x="249" y="332"/>
                  </a:lnTo>
                  <a:lnTo>
                    <a:pt x="254" y="327"/>
                  </a:lnTo>
                  <a:lnTo>
                    <a:pt x="254" y="306"/>
                  </a:lnTo>
                  <a:lnTo>
                    <a:pt x="254" y="311"/>
                  </a:lnTo>
                  <a:lnTo>
                    <a:pt x="259" y="327"/>
                  </a:lnTo>
                  <a:lnTo>
                    <a:pt x="259" y="404"/>
                  </a:lnTo>
                  <a:lnTo>
                    <a:pt x="265" y="415"/>
                  </a:lnTo>
                  <a:lnTo>
                    <a:pt x="265" y="409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3063" y="2295"/>
              <a:ext cx="285" cy="218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10" y="94"/>
                </a:cxn>
                <a:cxn ang="0">
                  <a:pos x="15" y="109"/>
                </a:cxn>
                <a:cxn ang="0">
                  <a:pos x="20" y="104"/>
                </a:cxn>
                <a:cxn ang="0">
                  <a:pos x="31" y="94"/>
                </a:cxn>
                <a:cxn ang="0">
                  <a:pos x="36" y="104"/>
                </a:cxn>
                <a:cxn ang="0">
                  <a:pos x="41" y="57"/>
                </a:cxn>
                <a:cxn ang="0">
                  <a:pos x="51" y="57"/>
                </a:cxn>
                <a:cxn ang="0">
                  <a:pos x="57" y="52"/>
                </a:cxn>
                <a:cxn ang="0">
                  <a:pos x="62" y="63"/>
                </a:cxn>
                <a:cxn ang="0">
                  <a:pos x="72" y="120"/>
                </a:cxn>
                <a:cxn ang="0">
                  <a:pos x="82" y="94"/>
                </a:cxn>
                <a:cxn ang="0">
                  <a:pos x="88" y="89"/>
                </a:cxn>
                <a:cxn ang="0">
                  <a:pos x="93" y="78"/>
                </a:cxn>
                <a:cxn ang="0">
                  <a:pos x="98" y="68"/>
                </a:cxn>
                <a:cxn ang="0">
                  <a:pos x="103" y="182"/>
                </a:cxn>
                <a:cxn ang="0">
                  <a:pos x="108" y="187"/>
                </a:cxn>
                <a:cxn ang="0">
                  <a:pos x="119" y="218"/>
                </a:cxn>
                <a:cxn ang="0">
                  <a:pos x="124" y="177"/>
                </a:cxn>
                <a:cxn ang="0">
                  <a:pos x="134" y="218"/>
                </a:cxn>
                <a:cxn ang="0">
                  <a:pos x="139" y="187"/>
                </a:cxn>
                <a:cxn ang="0">
                  <a:pos x="150" y="192"/>
                </a:cxn>
                <a:cxn ang="0">
                  <a:pos x="155" y="140"/>
                </a:cxn>
                <a:cxn ang="0">
                  <a:pos x="160" y="140"/>
                </a:cxn>
                <a:cxn ang="0">
                  <a:pos x="171" y="114"/>
                </a:cxn>
                <a:cxn ang="0">
                  <a:pos x="176" y="104"/>
                </a:cxn>
                <a:cxn ang="0">
                  <a:pos x="186" y="89"/>
                </a:cxn>
                <a:cxn ang="0">
                  <a:pos x="191" y="78"/>
                </a:cxn>
                <a:cxn ang="0">
                  <a:pos x="202" y="57"/>
                </a:cxn>
                <a:cxn ang="0">
                  <a:pos x="207" y="94"/>
                </a:cxn>
                <a:cxn ang="0">
                  <a:pos x="212" y="104"/>
                </a:cxn>
                <a:cxn ang="0">
                  <a:pos x="217" y="99"/>
                </a:cxn>
                <a:cxn ang="0">
                  <a:pos x="222" y="94"/>
                </a:cxn>
                <a:cxn ang="0">
                  <a:pos x="228" y="68"/>
                </a:cxn>
                <a:cxn ang="0">
                  <a:pos x="233" y="109"/>
                </a:cxn>
                <a:cxn ang="0">
                  <a:pos x="243" y="104"/>
                </a:cxn>
                <a:cxn ang="0">
                  <a:pos x="248" y="114"/>
                </a:cxn>
                <a:cxn ang="0">
                  <a:pos x="254" y="166"/>
                </a:cxn>
                <a:cxn ang="0">
                  <a:pos x="259" y="130"/>
                </a:cxn>
                <a:cxn ang="0">
                  <a:pos x="269" y="140"/>
                </a:cxn>
                <a:cxn ang="0">
                  <a:pos x="274" y="156"/>
                </a:cxn>
                <a:cxn ang="0">
                  <a:pos x="279" y="156"/>
                </a:cxn>
              </a:cxnLst>
              <a:rect l="0" t="0" r="r" b="b"/>
              <a:pathLst>
                <a:path w="285" h="218">
                  <a:moveTo>
                    <a:pt x="0" y="0"/>
                  </a:moveTo>
                  <a:lnTo>
                    <a:pt x="0" y="6"/>
                  </a:lnTo>
                  <a:lnTo>
                    <a:pt x="5" y="37"/>
                  </a:lnTo>
                  <a:lnTo>
                    <a:pt x="5" y="57"/>
                  </a:lnTo>
                  <a:lnTo>
                    <a:pt x="10" y="63"/>
                  </a:lnTo>
                  <a:lnTo>
                    <a:pt x="10" y="94"/>
                  </a:lnTo>
                  <a:lnTo>
                    <a:pt x="10" y="78"/>
                  </a:lnTo>
                  <a:lnTo>
                    <a:pt x="15" y="73"/>
                  </a:lnTo>
                  <a:lnTo>
                    <a:pt x="15" y="109"/>
                  </a:lnTo>
                  <a:lnTo>
                    <a:pt x="20" y="114"/>
                  </a:lnTo>
                  <a:lnTo>
                    <a:pt x="20" y="99"/>
                  </a:lnTo>
                  <a:lnTo>
                    <a:pt x="20" y="104"/>
                  </a:lnTo>
                  <a:lnTo>
                    <a:pt x="25" y="78"/>
                  </a:lnTo>
                  <a:lnTo>
                    <a:pt x="25" y="109"/>
                  </a:lnTo>
                  <a:lnTo>
                    <a:pt x="31" y="94"/>
                  </a:lnTo>
                  <a:lnTo>
                    <a:pt x="31" y="114"/>
                  </a:lnTo>
                  <a:lnTo>
                    <a:pt x="36" y="109"/>
                  </a:lnTo>
                  <a:lnTo>
                    <a:pt x="36" y="104"/>
                  </a:lnTo>
                  <a:lnTo>
                    <a:pt x="36" y="120"/>
                  </a:lnTo>
                  <a:lnTo>
                    <a:pt x="41" y="83"/>
                  </a:lnTo>
                  <a:lnTo>
                    <a:pt x="41" y="57"/>
                  </a:lnTo>
                  <a:lnTo>
                    <a:pt x="46" y="68"/>
                  </a:lnTo>
                  <a:lnTo>
                    <a:pt x="46" y="26"/>
                  </a:lnTo>
                  <a:lnTo>
                    <a:pt x="51" y="57"/>
                  </a:lnTo>
                  <a:lnTo>
                    <a:pt x="51" y="73"/>
                  </a:lnTo>
                  <a:lnTo>
                    <a:pt x="51" y="57"/>
                  </a:lnTo>
                  <a:lnTo>
                    <a:pt x="57" y="52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62" y="63"/>
                  </a:lnTo>
                  <a:lnTo>
                    <a:pt x="62" y="99"/>
                  </a:lnTo>
                  <a:lnTo>
                    <a:pt x="67" y="94"/>
                  </a:lnTo>
                  <a:lnTo>
                    <a:pt x="72" y="120"/>
                  </a:lnTo>
                  <a:lnTo>
                    <a:pt x="77" y="130"/>
                  </a:lnTo>
                  <a:lnTo>
                    <a:pt x="77" y="83"/>
                  </a:lnTo>
                  <a:lnTo>
                    <a:pt x="82" y="94"/>
                  </a:lnTo>
                  <a:lnTo>
                    <a:pt x="82" y="73"/>
                  </a:lnTo>
                  <a:lnTo>
                    <a:pt x="82" y="94"/>
                  </a:lnTo>
                  <a:lnTo>
                    <a:pt x="88" y="89"/>
                  </a:lnTo>
                  <a:lnTo>
                    <a:pt x="88" y="99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3" y="114"/>
                  </a:lnTo>
                  <a:lnTo>
                    <a:pt x="98" y="94"/>
                  </a:lnTo>
                  <a:lnTo>
                    <a:pt x="98" y="68"/>
                  </a:lnTo>
                  <a:lnTo>
                    <a:pt x="98" y="120"/>
                  </a:lnTo>
                  <a:lnTo>
                    <a:pt x="103" y="114"/>
                  </a:lnTo>
                  <a:lnTo>
                    <a:pt x="103" y="182"/>
                  </a:lnTo>
                  <a:lnTo>
                    <a:pt x="108" y="187"/>
                  </a:lnTo>
                  <a:lnTo>
                    <a:pt x="108" y="202"/>
                  </a:lnTo>
                  <a:lnTo>
                    <a:pt x="108" y="187"/>
                  </a:lnTo>
                  <a:lnTo>
                    <a:pt x="114" y="202"/>
                  </a:lnTo>
                  <a:lnTo>
                    <a:pt x="114" y="213"/>
                  </a:lnTo>
                  <a:lnTo>
                    <a:pt x="119" y="218"/>
                  </a:lnTo>
                  <a:lnTo>
                    <a:pt x="119" y="187"/>
                  </a:lnTo>
                  <a:lnTo>
                    <a:pt x="124" y="192"/>
                  </a:lnTo>
                  <a:lnTo>
                    <a:pt x="124" y="177"/>
                  </a:lnTo>
                  <a:lnTo>
                    <a:pt x="129" y="177"/>
                  </a:lnTo>
                  <a:lnTo>
                    <a:pt x="129" y="208"/>
                  </a:lnTo>
                  <a:lnTo>
                    <a:pt x="134" y="218"/>
                  </a:lnTo>
                  <a:lnTo>
                    <a:pt x="134" y="187"/>
                  </a:lnTo>
                  <a:lnTo>
                    <a:pt x="139" y="182"/>
                  </a:lnTo>
                  <a:lnTo>
                    <a:pt x="139" y="187"/>
                  </a:lnTo>
                  <a:lnTo>
                    <a:pt x="145" y="202"/>
                  </a:lnTo>
                  <a:lnTo>
                    <a:pt x="150" y="187"/>
                  </a:lnTo>
                  <a:lnTo>
                    <a:pt x="150" y="192"/>
                  </a:lnTo>
                  <a:lnTo>
                    <a:pt x="150" y="187"/>
                  </a:lnTo>
                  <a:lnTo>
                    <a:pt x="155" y="161"/>
                  </a:lnTo>
                  <a:lnTo>
                    <a:pt x="155" y="140"/>
                  </a:lnTo>
                  <a:lnTo>
                    <a:pt x="155" y="151"/>
                  </a:lnTo>
                  <a:lnTo>
                    <a:pt x="160" y="156"/>
                  </a:lnTo>
                  <a:lnTo>
                    <a:pt x="160" y="140"/>
                  </a:lnTo>
                  <a:lnTo>
                    <a:pt x="165" y="135"/>
                  </a:lnTo>
                  <a:lnTo>
                    <a:pt x="165" y="104"/>
                  </a:lnTo>
                  <a:lnTo>
                    <a:pt x="171" y="114"/>
                  </a:lnTo>
                  <a:lnTo>
                    <a:pt x="171" y="109"/>
                  </a:lnTo>
                  <a:lnTo>
                    <a:pt x="171" y="120"/>
                  </a:lnTo>
                  <a:lnTo>
                    <a:pt x="176" y="104"/>
                  </a:lnTo>
                  <a:lnTo>
                    <a:pt x="181" y="68"/>
                  </a:lnTo>
                  <a:lnTo>
                    <a:pt x="181" y="104"/>
                  </a:lnTo>
                  <a:lnTo>
                    <a:pt x="186" y="89"/>
                  </a:lnTo>
                  <a:lnTo>
                    <a:pt x="186" y="83"/>
                  </a:lnTo>
                  <a:lnTo>
                    <a:pt x="186" y="94"/>
                  </a:lnTo>
                  <a:lnTo>
                    <a:pt x="191" y="78"/>
                  </a:lnTo>
                  <a:lnTo>
                    <a:pt x="191" y="37"/>
                  </a:lnTo>
                  <a:lnTo>
                    <a:pt x="191" y="47"/>
                  </a:lnTo>
                  <a:lnTo>
                    <a:pt x="202" y="57"/>
                  </a:lnTo>
                  <a:lnTo>
                    <a:pt x="202" y="57"/>
                  </a:lnTo>
                  <a:lnTo>
                    <a:pt x="207" y="52"/>
                  </a:lnTo>
                  <a:lnTo>
                    <a:pt x="207" y="94"/>
                  </a:lnTo>
                  <a:lnTo>
                    <a:pt x="207" y="83"/>
                  </a:lnTo>
                  <a:lnTo>
                    <a:pt x="212" y="94"/>
                  </a:lnTo>
                  <a:lnTo>
                    <a:pt x="212" y="104"/>
                  </a:lnTo>
                  <a:lnTo>
                    <a:pt x="212" y="89"/>
                  </a:lnTo>
                  <a:lnTo>
                    <a:pt x="212" y="94"/>
                  </a:lnTo>
                  <a:lnTo>
                    <a:pt x="217" y="99"/>
                  </a:lnTo>
                  <a:lnTo>
                    <a:pt x="217" y="73"/>
                  </a:lnTo>
                  <a:lnTo>
                    <a:pt x="217" y="83"/>
                  </a:lnTo>
                  <a:lnTo>
                    <a:pt x="222" y="94"/>
                  </a:lnTo>
                  <a:lnTo>
                    <a:pt x="222" y="83"/>
                  </a:lnTo>
                  <a:lnTo>
                    <a:pt x="228" y="73"/>
                  </a:lnTo>
                  <a:lnTo>
                    <a:pt x="228" y="68"/>
                  </a:lnTo>
                  <a:lnTo>
                    <a:pt x="228" y="78"/>
                  </a:lnTo>
                  <a:lnTo>
                    <a:pt x="233" y="89"/>
                  </a:lnTo>
                  <a:lnTo>
                    <a:pt x="233" y="109"/>
                  </a:lnTo>
                  <a:lnTo>
                    <a:pt x="238" y="114"/>
                  </a:lnTo>
                  <a:lnTo>
                    <a:pt x="238" y="109"/>
                  </a:lnTo>
                  <a:lnTo>
                    <a:pt x="243" y="104"/>
                  </a:lnTo>
                  <a:lnTo>
                    <a:pt x="243" y="109"/>
                  </a:lnTo>
                  <a:lnTo>
                    <a:pt x="248" y="125"/>
                  </a:lnTo>
                  <a:lnTo>
                    <a:pt x="248" y="114"/>
                  </a:lnTo>
                  <a:lnTo>
                    <a:pt x="248" y="140"/>
                  </a:lnTo>
                  <a:lnTo>
                    <a:pt x="254" y="156"/>
                  </a:lnTo>
                  <a:lnTo>
                    <a:pt x="254" y="166"/>
                  </a:lnTo>
                  <a:lnTo>
                    <a:pt x="254" y="156"/>
                  </a:lnTo>
                  <a:lnTo>
                    <a:pt x="259" y="140"/>
                  </a:lnTo>
                  <a:lnTo>
                    <a:pt x="259" y="130"/>
                  </a:lnTo>
                  <a:lnTo>
                    <a:pt x="259" y="135"/>
                  </a:lnTo>
                  <a:lnTo>
                    <a:pt x="264" y="120"/>
                  </a:lnTo>
                  <a:lnTo>
                    <a:pt x="269" y="140"/>
                  </a:lnTo>
                  <a:lnTo>
                    <a:pt x="269" y="135"/>
                  </a:lnTo>
                  <a:lnTo>
                    <a:pt x="269" y="151"/>
                  </a:lnTo>
                  <a:lnTo>
                    <a:pt x="274" y="156"/>
                  </a:lnTo>
                  <a:lnTo>
                    <a:pt x="274" y="130"/>
                  </a:lnTo>
                  <a:lnTo>
                    <a:pt x="274" y="145"/>
                  </a:lnTo>
                  <a:lnTo>
                    <a:pt x="279" y="156"/>
                  </a:lnTo>
                  <a:lnTo>
                    <a:pt x="279" y="130"/>
                  </a:lnTo>
                  <a:lnTo>
                    <a:pt x="285" y="114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3348" y="2378"/>
              <a:ext cx="311" cy="94"/>
            </a:xfrm>
            <a:custGeom>
              <a:avLst/>
              <a:gdLst/>
              <a:ahLst/>
              <a:cxnLst>
                <a:cxn ang="0">
                  <a:pos x="5" y="57"/>
                </a:cxn>
                <a:cxn ang="0">
                  <a:pos x="10" y="47"/>
                </a:cxn>
                <a:cxn ang="0">
                  <a:pos x="15" y="68"/>
                </a:cxn>
                <a:cxn ang="0">
                  <a:pos x="26" y="68"/>
                </a:cxn>
                <a:cxn ang="0">
                  <a:pos x="31" y="37"/>
                </a:cxn>
                <a:cxn ang="0">
                  <a:pos x="36" y="37"/>
                </a:cxn>
                <a:cxn ang="0">
                  <a:pos x="41" y="42"/>
                </a:cxn>
                <a:cxn ang="0">
                  <a:pos x="46" y="6"/>
                </a:cxn>
                <a:cxn ang="0">
                  <a:pos x="57" y="11"/>
                </a:cxn>
                <a:cxn ang="0">
                  <a:pos x="67" y="47"/>
                </a:cxn>
                <a:cxn ang="0">
                  <a:pos x="72" y="52"/>
                </a:cxn>
                <a:cxn ang="0">
                  <a:pos x="77" y="21"/>
                </a:cxn>
                <a:cxn ang="0">
                  <a:pos x="88" y="37"/>
                </a:cxn>
                <a:cxn ang="0">
                  <a:pos x="93" y="78"/>
                </a:cxn>
                <a:cxn ang="0">
                  <a:pos x="103" y="57"/>
                </a:cxn>
                <a:cxn ang="0">
                  <a:pos x="108" y="68"/>
                </a:cxn>
                <a:cxn ang="0">
                  <a:pos x="119" y="68"/>
                </a:cxn>
                <a:cxn ang="0">
                  <a:pos x="124" y="78"/>
                </a:cxn>
                <a:cxn ang="0">
                  <a:pos x="129" y="62"/>
                </a:cxn>
                <a:cxn ang="0">
                  <a:pos x="134" y="68"/>
                </a:cxn>
                <a:cxn ang="0">
                  <a:pos x="140" y="57"/>
                </a:cxn>
                <a:cxn ang="0">
                  <a:pos x="150" y="57"/>
                </a:cxn>
                <a:cxn ang="0">
                  <a:pos x="166" y="47"/>
                </a:cxn>
                <a:cxn ang="0">
                  <a:pos x="176" y="52"/>
                </a:cxn>
                <a:cxn ang="0">
                  <a:pos x="181" y="57"/>
                </a:cxn>
                <a:cxn ang="0">
                  <a:pos x="186" y="47"/>
                </a:cxn>
                <a:cxn ang="0">
                  <a:pos x="202" y="47"/>
                </a:cxn>
                <a:cxn ang="0">
                  <a:pos x="207" y="68"/>
                </a:cxn>
                <a:cxn ang="0">
                  <a:pos x="212" y="73"/>
                </a:cxn>
                <a:cxn ang="0">
                  <a:pos x="223" y="62"/>
                </a:cxn>
                <a:cxn ang="0">
                  <a:pos x="233" y="57"/>
                </a:cxn>
                <a:cxn ang="0">
                  <a:pos x="243" y="52"/>
                </a:cxn>
                <a:cxn ang="0">
                  <a:pos x="248" y="68"/>
                </a:cxn>
                <a:cxn ang="0">
                  <a:pos x="259" y="68"/>
                </a:cxn>
                <a:cxn ang="0">
                  <a:pos x="264" y="62"/>
                </a:cxn>
                <a:cxn ang="0">
                  <a:pos x="269" y="73"/>
                </a:cxn>
                <a:cxn ang="0">
                  <a:pos x="280" y="78"/>
                </a:cxn>
                <a:cxn ang="0">
                  <a:pos x="285" y="62"/>
                </a:cxn>
                <a:cxn ang="0">
                  <a:pos x="290" y="31"/>
                </a:cxn>
                <a:cxn ang="0">
                  <a:pos x="295" y="52"/>
                </a:cxn>
                <a:cxn ang="0">
                  <a:pos x="300" y="57"/>
                </a:cxn>
                <a:cxn ang="0">
                  <a:pos x="305" y="42"/>
                </a:cxn>
              </a:cxnLst>
              <a:rect l="0" t="0" r="r" b="b"/>
              <a:pathLst>
                <a:path w="311" h="94">
                  <a:moveTo>
                    <a:pt x="0" y="31"/>
                  </a:moveTo>
                  <a:lnTo>
                    <a:pt x="0" y="47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10" y="68"/>
                  </a:lnTo>
                  <a:lnTo>
                    <a:pt x="10" y="47"/>
                  </a:lnTo>
                  <a:lnTo>
                    <a:pt x="15" y="57"/>
                  </a:lnTo>
                  <a:lnTo>
                    <a:pt x="15" y="52"/>
                  </a:lnTo>
                  <a:lnTo>
                    <a:pt x="15" y="68"/>
                  </a:lnTo>
                  <a:lnTo>
                    <a:pt x="20" y="78"/>
                  </a:lnTo>
                  <a:lnTo>
                    <a:pt x="20" y="94"/>
                  </a:lnTo>
                  <a:lnTo>
                    <a:pt x="26" y="68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31" y="37"/>
                  </a:lnTo>
                  <a:lnTo>
                    <a:pt x="31" y="52"/>
                  </a:lnTo>
                  <a:lnTo>
                    <a:pt x="36" y="68"/>
                  </a:lnTo>
                  <a:lnTo>
                    <a:pt x="36" y="37"/>
                  </a:lnTo>
                  <a:lnTo>
                    <a:pt x="36" y="47"/>
                  </a:lnTo>
                  <a:lnTo>
                    <a:pt x="41" y="62"/>
                  </a:lnTo>
                  <a:lnTo>
                    <a:pt x="41" y="42"/>
                  </a:lnTo>
                  <a:lnTo>
                    <a:pt x="41" y="47"/>
                  </a:lnTo>
                  <a:lnTo>
                    <a:pt x="46" y="21"/>
                  </a:lnTo>
                  <a:lnTo>
                    <a:pt x="46" y="6"/>
                  </a:lnTo>
                  <a:lnTo>
                    <a:pt x="57" y="0"/>
                  </a:lnTo>
                  <a:lnTo>
                    <a:pt x="57" y="16"/>
                  </a:lnTo>
                  <a:lnTo>
                    <a:pt x="57" y="11"/>
                  </a:lnTo>
                  <a:lnTo>
                    <a:pt x="62" y="16"/>
                  </a:lnTo>
                  <a:lnTo>
                    <a:pt x="62" y="42"/>
                  </a:lnTo>
                  <a:lnTo>
                    <a:pt x="67" y="47"/>
                  </a:lnTo>
                  <a:lnTo>
                    <a:pt x="67" y="31"/>
                  </a:lnTo>
                  <a:lnTo>
                    <a:pt x="72" y="37"/>
                  </a:lnTo>
                  <a:lnTo>
                    <a:pt x="72" y="52"/>
                  </a:lnTo>
                  <a:lnTo>
                    <a:pt x="72" y="31"/>
                  </a:lnTo>
                  <a:lnTo>
                    <a:pt x="77" y="31"/>
                  </a:lnTo>
                  <a:lnTo>
                    <a:pt x="77" y="21"/>
                  </a:lnTo>
                  <a:lnTo>
                    <a:pt x="83" y="11"/>
                  </a:lnTo>
                  <a:lnTo>
                    <a:pt x="83" y="26"/>
                  </a:lnTo>
                  <a:lnTo>
                    <a:pt x="88" y="37"/>
                  </a:lnTo>
                  <a:lnTo>
                    <a:pt x="88" y="52"/>
                  </a:lnTo>
                  <a:lnTo>
                    <a:pt x="93" y="57"/>
                  </a:lnTo>
                  <a:lnTo>
                    <a:pt x="93" y="78"/>
                  </a:lnTo>
                  <a:lnTo>
                    <a:pt x="98" y="62"/>
                  </a:lnTo>
                  <a:lnTo>
                    <a:pt x="98" y="68"/>
                  </a:lnTo>
                  <a:lnTo>
                    <a:pt x="103" y="57"/>
                  </a:lnTo>
                  <a:lnTo>
                    <a:pt x="103" y="68"/>
                  </a:lnTo>
                  <a:lnTo>
                    <a:pt x="108" y="62"/>
                  </a:lnTo>
                  <a:lnTo>
                    <a:pt x="108" y="68"/>
                  </a:lnTo>
                  <a:lnTo>
                    <a:pt x="114" y="83"/>
                  </a:lnTo>
                  <a:lnTo>
                    <a:pt x="114" y="73"/>
                  </a:lnTo>
                  <a:lnTo>
                    <a:pt x="119" y="68"/>
                  </a:lnTo>
                  <a:lnTo>
                    <a:pt x="119" y="57"/>
                  </a:lnTo>
                  <a:lnTo>
                    <a:pt x="119" y="73"/>
                  </a:lnTo>
                  <a:lnTo>
                    <a:pt x="124" y="78"/>
                  </a:lnTo>
                  <a:lnTo>
                    <a:pt x="124" y="73"/>
                  </a:lnTo>
                  <a:lnTo>
                    <a:pt x="129" y="68"/>
                  </a:lnTo>
                  <a:lnTo>
                    <a:pt x="129" y="62"/>
                  </a:lnTo>
                  <a:lnTo>
                    <a:pt x="129" y="68"/>
                  </a:lnTo>
                  <a:lnTo>
                    <a:pt x="134" y="57"/>
                  </a:lnTo>
                  <a:lnTo>
                    <a:pt x="134" y="68"/>
                  </a:lnTo>
                  <a:lnTo>
                    <a:pt x="140" y="68"/>
                  </a:lnTo>
                  <a:lnTo>
                    <a:pt x="140" y="47"/>
                  </a:lnTo>
                  <a:lnTo>
                    <a:pt x="140" y="57"/>
                  </a:lnTo>
                  <a:lnTo>
                    <a:pt x="150" y="57"/>
                  </a:lnTo>
                  <a:lnTo>
                    <a:pt x="150" y="68"/>
                  </a:lnTo>
                  <a:lnTo>
                    <a:pt x="150" y="57"/>
                  </a:lnTo>
                  <a:lnTo>
                    <a:pt x="155" y="62"/>
                  </a:lnTo>
                  <a:lnTo>
                    <a:pt x="155" y="52"/>
                  </a:lnTo>
                  <a:lnTo>
                    <a:pt x="166" y="47"/>
                  </a:lnTo>
                  <a:lnTo>
                    <a:pt x="166" y="73"/>
                  </a:lnTo>
                  <a:lnTo>
                    <a:pt x="176" y="62"/>
                  </a:lnTo>
                  <a:lnTo>
                    <a:pt x="176" y="52"/>
                  </a:lnTo>
                  <a:lnTo>
                    <a:pt x="176" y="57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6" y="52"/>
                  </a:lnTo>
                  <a:lnTo>
                    <a:pt x="186" y="57"/>
                  </a:lnTo>
                  <a:lnTo>
                    <a:pt x="186" y="47"/>
                  </a:lnTo>
                  <a:lnTo>
                    <a:pt x="191" y="52"/>
                  </a:lnTo>
                  <a:lnTo>
                    <a:pt x="191" y="57"/>
                  </a:lnTo>
                  <a:lnTo>
                    <a:pt x="202" y="47"/>
                  </a:lnTo>
                  <a:lnTo>
                    <a:pt x="197" y="47"/>
                  </a:lnTo>
                  <a:lnTo>
                    <a:pt x="202" y="68"/>
                  </a:lnTo>
                  <a:lnTo>
                    <a:pt x="207" y="68"/>
                  </a:lnTo>
                  <a:lnTo>
                    <a:pt x="207" y="88"/>
                  </a:lnTo>
                  <a:lnTo>
                    <a:pt x="212" y="83"/>
                  </a:lnTo>
                  <a:lnTo>
                    <a:pt x="212" y="73"/>
                  </a:lnTo>
                  <a:lnTo>
                    <a:pt x="217" y="68"/>
                  </a:lnTo>
                  <a:lnTo>
                    <a:pt x="223" y="73"/>
                  </a:lnTo>
                  <a:lnTo>
                    <a:pt x="223" y="62"/>
                  </a:lnTo>
                  <a:lnTo>
                    <a:pt x="228" y="62"/>
                  </a:lnTo>
                  <a:lnTo>
                    <a:pt x="233" y="52"/>
                  </a:lnTo>
                  <a:lnTo>
                    <a:pt x="233" y="57"/>
                  </a:lnTo>
                  <a:lnTo>
                    <a:pt x="238" y="62"/>
                  </a:lnTo>
                  <a:lnTo>
                    <a:pt x="238" y="47"/>
                  </a:lnTo>
                  <a:lnTo>
                    <a:pt x="243" y="52"/>
                  </a:lnTo>
                  <a:lnTo>
                    <a:pt x="243" y="57"/>
                  </a:lnTo>
                  <a:lnTo>
                    <a:pt x="248" y="52"/>
                  </a:lnTo>
                  <a:lnTo>
                    <a:pt x="248" y="68"/>
                  </a:lnTo>
                  <a:lnTo>
                    <a:pt x="248" y="62"/>
                  </a:lnTo>
                  <a:lnTo>
                    <a:pt x="254" y="52"/>
                  </a:lnTo>
                  <a:lnTo>
                    <a:pt x="259" y="68"/>
                  </a:lnTo>
                  <a:lnTo>
                    <a:pt x="259" y="62"/>
                  </a:lnTo>
                  <a:lnTo>
                    <a:pt x="259" y="62"/>
                  </a:lnTo>
                  <a:lnTo>
                    <a:pt x="264" y="62"/>
                  </a:lnTo>
                  <a:lnTo>
                    <a:pt x="264" y="88"/>
                  </a:lnTo>
                  <a:lnTo>
                    <a:pt x="269" y="83"/>
                  </a:lnTo>
                  <a:lnTo>
                    <a:pt x="269" y="73"/>
                  </a:lnTo>
                  <a:lnTo>
                    <a:pt x="269" y="78"/>
                  </a:lnTo>
                  <a:lnTo>
                    <a:pt x="274" y="73"/>
                  </a:lnTo>
                  <a:lnTo>
                    <a:pt x="280" y="78"/>
                  </a:lnTo>
                  <a:lnTo>
                    <a:pt x="280" y="62"/>
                  </a:lnTo>
                  <a:lnTo>
                    <a:pt x="285" y="52"/>
                  </a:lnTo>
                  <a:lnTo>
                    <a:pt x="285" y="62"/>
                  </a:lnTo>
                  <a:lnTo>
                    <a:pt x="285" y="42"/>
                  </a:lnTo>
                  <a:lnTo>
                    <a:pt x="290" y="42"/>
                  </a:lnTo>
                  <a:lnTo>
                    <a:pt x="290" y="31"/>
                  </a:lnTo>
                  <a:lnTo>
                    <a:pt x="295" y="52"/>
                  </a:lnTo>
                  <a:lnTo>
                    <a:pt x="295" y="47"/>
                  </a:lnTo>
                  <a:lnTo>
                    <a:pt x="295" y="52"/>
                  </a:lnTo>
                  <a:lnTo>
                    <a:pt x="300" y="57"/>
                  </a:lnTo>
                  <a:lnTo>
                    <a:pt x="300" y="52"/>
                  </a:lnTo>
                  <a:lnTo>
                    <a:pt x="300" y="57"/>
                  </a:lnTo>
                  <a:lnTo>
                    <a:pt x="305" y="42"/>
                  </a:lnTo>
                  <a:lnTo>
                    <a:pt x="305" y="47"/>
                  </a:lnTo>
                  <a:lnTo>
                    <a:pt x="305" y="42"/>
                  </a:lnTo>
                  <a:lnTo>
                    <a:pt x="311" y="37"/>
                  </a:lnTo>
                  <a:lnTo>
                    <a:pt x="311" y="42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3659" y="2280"/>
              <a:ext cx="311" cy="140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5" y="129"/>
                </a:cxn>
                <a:cxn ang="0">
                  <a:pos x="20" y="140"/>
                </a:cxn>
                <a:cxn ang="0">
                  <a:pos x="31" y="124"/>
                </a:cxn>
                <a:cxn ang="0">
                  <a:pos x="36" y="114"/>
                </a:cxn>
                <a:cxn ang="0">
                  <a:pos x="41" y="88"/>
                </a:cxn>
                <a:cxn ang="0">
                  <a:pos x="46" y="104"/>
                </a:cxn>
                <a:cxn ang="0">
                  <a:pos x="52" y="98"/>
                </a:cxn>
                <a:cxn ang="0">
                  <a:pos x="57" y="83"/>
                </a:cxn>
                <a:cxn ang="0">
                  <a:pos x="67" y="93"/>
                </a:cxn>
                <a:cxn ang="0">
                  <a:pos x="72" y="109"/>
                </a:cxn>
                <a:cxn ang="0">
                  <a:pos x="77" y="104"/>
                </a:cxn>
                <a:cxn ang="0">
                  <a:pos x="88" y="98"/>
                </a:cxn>
                <a:cxn ang="0">
                  <a:pos x="98" y="88"/>
                </a:cxn>
                <a:cxn ang="0">
                  <a:pos x="109" y="109"/>
                </a:cxn>
                <a:cxn ang="0">
                  <a:pos x="114" y="98"/>
                </a:cxn>
                <a:cxn ang="0">
                  <a:pos x="124" y="57"/>
                </a:cxn>
                <a:cxn ang="0">
                  <a:pos x="134" y="57"/>
                </a:cxn>
                <a:cxn ang="0">
                  <a:pos x="140" y="67"/>
                </a:cxn>
                <a:cxn ang="0">
                  <a:pos x="145" y="62"/>
                </a:cxn>
                <a:cxn ang="0">
                  <a:pos x="150" y="62"/>
                </a:cxn>
                <a:cxn ang="0">
                  <a:pos x="155" y="26"/>
                </a:cxn>
                <a:cxn ang="0">
                  <a:pos x="171" y="0"/>
                </a:cxn>
                <a:cxn ang="0">
                  <a:pos x="171" y="5"/>
                </a:cxn>
                <a:cxn ang="0">
                  <a:pos x="181" y="21"/>
                </a:cxn>
                <a:cxn ang="0">
                  <a:pos x="186" y="57"/>
                </a:cxn>
                <a:cxn ang="0">
                  <a:pos x="191" y="72"/>
                </a:cxn>
                <a:cxn ang="0">
                  <a:pos x="202" y="72"/>
                </a:cxn>
                <a:cxn ang="0">
                  <a:pos x="212" y="78"/>
                </a:cxn>
                <a:cxn ang="0">
                  <a:pos x="217" y="83"/>
                </a:cxn>
                <a:cxn ang="0">
                  <a:pos x="228" y="83"/>
                </a:cxn>
                <a:cxn ang="0">
                  <a:pos x="233" y="72"/>
                </a:cxn>
                <a:cxn ang="0">
                  <a:pos x="243" y="78"/>
                </a:cxn>
                <a:cxn ang="0">
                  <a:pos x="248" y="72"/>
                </a:cxn>
                <a:cxn ang="0">
                  <a:pos x="254" y="67"/>
                </a:cxn>
                <a:cxn ang="0">
                  <a:pos x="264" y="47"/>
                </a:cxn>
                <a:cxn ang="0">
                  <a:pos x="269" y="62"/>
                </a:cxn>
                <a:cxn ang="0">
                  <a:pos x="274" y="88"/>
                </a:cxn>
                <a:cxn ang="0">
                  <a:pos x="280" y="83"/>
                </a:cxn>
                <a:cxn ang="0">
                  <a:pos x="290" y="57"/>
                </a:cxn>
                <a:cxn ang="0">
                  <a:pos x="295" y="57"/>
                </a:cxn>
                <a:cxn ang="0">
                  <a:pos x="306" y="0"/>
                </a:cxn>
              </a:cxnLst>
              <a:rect l="0" t="0" r="r" b="b"/>
              <a:pathLst>
                <a:path w="311" h="140">
                  <a:moveTo>
                    <a:pt x="0" y="140"/>
                  </a:moveTo>
                  <a:lnTo>
                    <a:pt x="5" y="135"/>
                  </a:lnTo>
                  <a:lnTo>
                    <a:pt x="5" y="140"/>
                  </a:lnTo>
                  <a:lnTo>
                    <a:pt x="5" y="135"/>
                  </a:lnTo>
                  <a:lnTo>
                    <a:pt x="10" y="135"/>
                  </a:lnTo>
                  <a:lnTo>
                    <a:pt x="15" y="129"/>
                  </a:lnTo>
                  <a:lnTo>
                    <a:pt x="15" y="140"/>
                  </a:lnTo>
                  <a:lnTo>
                    <a:pt x="20" y="135"/>
                  </a:lnTo>
                  <a:lnTo>
                    <a:pt x="20" y="140"/>
                  </a:lnTo>
                  <a:lnTo>
                    <a:pt x="26" y="135"/>
                  </a:lnTo>
                  <a:lnTo>
                    <a:pt x="26" y="124"/>
                  </a:lnTo>
                  <a:lnTo>
                    <a:pt x="31" y="124"/>
                  </a:lnTo>
                  <a:lnTo>
                    <a:pt x="31" y="104"/>
                  </a:lnTo>
                  <a:lnTo>
                    <a:pt x="36" y="104"/>
                  </a:lnTo>
                  <a:lnTo>
                    <a:pt x="36" y="114"/>
                  </a:lnTo>
                  <a:lnTo>
                    <a:pt x="36" y="98"/>
                  </a:lnTo>
                  <a:lnTo>
                    <a:pt x="41" y="93"/>
                  </a:lnTo>
                  <a:lnTo>
                    <a:pt x="41" y="88"/>
                  </a:lnTo>
                  <a:lnTo>
                    <a:pt x="41" y="93"/>
                  </a:lnTo>
                  <a:lnTo>
                    <a:pt x="46" y="93"/>
                  </a:lnTo>
                  <a:lnTo>
                    <a:pt x="46" y="104"/>
                  </a:lnTo>
                  <a:lnTo>
                    <a:pt x="52" y="98"/>
                  </a:lnTo>
                  <a:lnTo>
                    <a:pt x="52" y="93"/>
                  </a:lnTo>
                  <a:lnTo>
                    <a:pt x="52" y="98"/>
                  </a:lnTo>
                  <a:lnTo>
                    <a:pt x="57" y="78"/>
                  </a:lnTo>
                  <a:lnTo>
                    <a:pt x="57" y="67"/>
                  </a:lnTo>
                  <a:lnTo>
                    <a:pt x="57" y="83"/>
                  </a:lnTo>
                  <a:lnTo>
                    <a:pt x="62" y="78"/>
                  </a:lnTo>
                  <a:lnTo>
                    <a:pt x="62" y="93"/>
                  </a:lnTo>
                  <a:lnTo>
                    <a:pt x="67" y="93"/>
                  </a:lnTo>
                  <a:lnTo>
                    <a:pt x="67" y="114"/>
                  </a:lnTo>
                  <a:lnTo>
                    <a:pt x="72" y="119"/>
                  </a:lnTo>
                  <a:lnTo>
                    <a:pt x="72" y="109"/>
                  </a:lnTo>
                  <a:lnTo>
                    <a:pt x="77" y="104"/>
                  </a:lnTo>
                  <a:lnTo>
                    <a:pt x="77" y="109"/>
                  </a:lnTo>
                  <a:lnTo>
                    <a:pt x="77" y="104"/>
                  </a:lnTo>
                  <a:lnTo>
                    <a:pt x="83" y="98"/>
                  </a:lnTo>
                  <a:lnTo>
                    <a:pt x="93" y="98"/>
                  </a:lnTo>
                  <a:lnTo>
                    <a:pt x="88" y="98"/>
                  </a:lnTo>
                  <a:lnTo>
                    <a:pt x="93" y="104"/>
                  </a:lnTo>
                  <a:lnTo>
                    <a:pt x="98" y="98"/>
                  </a:lnTo>
                  <a:lnTo>
                    <a:pt x="98" y="88"/>
                  </a:lnTo>
                  <a:lnTo>
                    <a:pt x="103" y="88"/>
                  </a:lnTo>
                  <a:lnTo>
                    <a:pt x="103" y="109"/>
                  </a:lnTo>
                  <a:lnTo>
                    <a:pt x="109" y="109"/>
                  </a:lnTo>
                  <a:lnTo>
                    <a:pt x="109" y="98"/>
                  </a:lnTo>
                  <a:lnTo>
                    <a:pt x="119" y="98"/>
                  </a:lnTo>
                  <a:lnTo>
                    <a:pt x="114" y="98"/>
                  </a:lnTo>
                  <a:lnTo>
                    <a:pt x="119" y="72"/>
                  </a:lnTo>
                  <a:lnTo>
                    <a:pt x="124" y="78"/>
                  </a:lnTo>
                  <a:lnTo>
                    <a:pt x="124" y="57"/>
                  </a:lnTo>
                  <a:lnTo>
                    <a:pt x="129" y="72"/>
                  </a:lnTo>
                  <a:lnTo>
                    <a:pt x="129" y="62"/>
                  </a:lnTo>
                  <a:lnTo>
                    <a:pt x="134" y="57"/>
                  </a:lnTo>
                  <a:lnTo>
                    <a:pt x="134" y="67"/>
                  </a:lnTo>
                  <a:lnTo>
                    <a:pt x="134" y="62"/>
                  </a:lnTo>
                  <a:lnTo>
                    <a:pt x="140" y="67"/>
                  </a:lnTo>
                  <a:lnTo>
                    <a:pt x="140" y="62"/>
                  </a:lnTo>
                  <a:lnTo>
                    <a:pt x="140" y="67"/>
                  </a:lnTo>
                  <a:lnTo>
                    <a:pt x="145" y="62"/>
                  </a:lnTo>
                  <a:lnTo>
                    <a:pt x="145" y="52"/>
                  </a:lnTo>
                  <a:lnTo>
                    <a:pt x="150" y="47"/>
                  </a:lnTo>
                  <a:lnTo>
                    <a:pt x="150" y="62"/>
                  </a:lnTo>
                  <a:lnTo>
                    <a:pt x="150" y="57"/>
                  </a:lnTo>
                  <a:lnTo>
                    <a:pt x="155" y="57"/>
                  </a:lnTo>
                  <a:lnTo>
                    <a:pt x="155" y="26"/>
                  </a:lnTo>
                  <a:lnTo>
                    <a:pt x="160" y="21"/>
                  </a:lnTo>
                  <a:lnTo>
                    <a:pt x="160" y="10"/>
                  </a:lnTo>
                  <a:lnTo>
                    <a:pt x="171" y="0"/>
                  </a:lnTo>
                  <a:lnTo>
                    <a:pt x="171" y="15"/>
                  </a:lnTo>
                  <a:lnTo>
                    <a:pt x="166" y="0"/>
                  </a:lnTo>
                  <a:lnTo>
                    <a:pt x="171" y="5"/>
                  </a:lnTo>
                  <a:lnTo>
                    <a:pt x="176" y="0"/>
                  </a:lnTo>
                  <a:lnTo>
                    <a:pt x="176" y="26"/>
                  </a:lnTo>
                  <a:lnTo>
                    <a:pt x="181" y="21"/>
                  </a:lnTo>
                  <a:lnTo>
                    <a:pt x="181" y="15"/>
                  </a:lnTo>
                  <a:lnTo>
                    <a:pt x="181" y="41"/>
                  </a:lnTo>
                  <a:lnTo>
                    <a:pt x="186" y="57"/>
                  </a:lnTo>
                  <a:lnTo>
                    <a:pt x="186" y="67"/>
                  </a:lnTo>
                  <a:lnTo>
                    <a:pt x="191" y="62"/>
                  </a:lnTo>
                  <a:lnTo>
                    <a:pt x="191" y="72"/>
                  </a:lnTo>
                  <a:lnTo>
                    <a:pt x="197" y="67"/>
                  </a:lnTo>
                  <a:lnTo>
                    <a:pt x="197" y="78"/>
                  </a:lnTo>
                  <a:lnTo>
                    <a:pt x="202" y="72"/>
                  </a:lnTo>
                  <a:lnTo>
                    <a:pt x="207" y="78"/>
                  </a:lnTo>
                  <a:lnTo>
                    <a:pt x="207" y="83"/>
                  </a:lnTo>
                  <a:lnTo>
                    <a:pt x="212" y="78"/>
                  </a:lnTo>
                  <a:lnTo>
                    <a:pt x="212" y="83"/>
                  </a:lnTo>
                  <a:lnTo>
                    <a:pt x="217" y="78"/>
                  </a:lnTo>
                  <a:lnTo>
                    <a:pt x="217" y="83"/>
                  </a:lnTo>
                  <a:lnTo>
                    <a:pt x="217" y="78"/>
                  </a:lnTo>
                  <a:lnTo>
                    <a:pt x="223" y="83"/>
                  </a:lnTo>
                  <a:lnTo>
                    <a:pt x="228" y="83"/>
                  </a:lnTo>
                  <a:lnTo>
                    <a:pt x="228" y="93"/>
                  </a:lnTo>
                  <a:lnTo>
                    <a:pt x="233" y="98"/>
                  </a:lnTo>
                  <a:lnTo>
                    <a:pt x="233" y="72"/>
                  </a:lnTo>
                  <a:lnTo>
                    <a:pt x="238" y="78"/>
                  </a:lnTo>
                  <a:lnTo>
                    <a:pt x="238" y="83"/>
                  </a:lnTo>
                  <a:lnTo>
                    <a:pt x="243" y="78"/>
                  </a:lnTo>
                  <a:lnTo>
                    <a:pt x="243" y="88"/>
                  </a:lnTo>
                  <a:lnTo>
                    <a:pt x="243" y="83"/>
                  </a:lnTo>
                  <a:lnTo>
                    <a:pt x="248" y="72"/>
                  </a:lnTo>
                  <a:lnTo>
                    <a:pt x="248" y="67"/>
                  </a:lnTo>
                  <a:lnTo>
                    <a:pt x="248" y="72"/>
                  </a:lnTo>
                  <a:lnTo>
                    <a:pt x="254" y="67"/>
                  </a:lnTo>
                  <a:lnTo>
                    <a:pt x="259" y="52"/>
                  </a:lnTo>
                  <a:lnTo>
                    <a:pt x="259" y="41"/>
                  </a:lnTo>
                  <a:lnTo>
                    <a:pt x="264" y="47"/>
                  </a:lnTo>
                  <a:lnTo>
                    <a:pt x="264" y="52"/>
                  </a:lnTo>
                  <a:lnTo>
                    <a:pt x="264" y="47"/>
                  </a:lnTo>
                  <a:lnTo>
                    <a:pt x="269" y="62"/>
                  </a:lnTo>
                  <a:lnTo>
                    <a:pt x="269" y="57"/>
                  </a:lnTo>
                  <a:lnTo>
                    <a:pt x="274" y="78"/>
                  </a:lnTo>
                  <a:lnTo>
                    <a:pt x="274" y="88"/>
                  </a:lnTo>
                  <a:lnTo>
                    <a:pt x="280" y="83"/>
                  </a:lnTo>
                  <a:lnTo>
                    <a:pt x="280" y="78"/>
                  </a:lnTo>
                  <a:lnTo>
                    <a:pt x="280" y="83"/>
                  </a:lnTo>
                  <a:lnTo>
                    <a:pt x="285" y="83"/>
                  </a:lnTo>
                  <a:lnTo>
                    <a:pt x="285" y="62"/>
                  </a:lnTo>
                  <a:lnTo>
                    <a:pt x="290" y="57"/>
                  </a:lnTo>
                  <a:lnTo>
                    <a:pt x="290" y="47"/>
                  </a:lnTo>
                  <a:lnTo>
                    <a:pt x="295" y="47"/>
                  </a:lnTo>
                  <a:lnTo>
                    <a:pt x="295" y="57"/>
                  </a:lnTo>
                  <a:lnTo>
                    <a:pt x="300" y="57"/>
                  </a:lnTo>
                  <a:lnTo>
                    <a:pt x="300" y="10"/>
                  </a:lnTo>
                  <a:lnTo>
                    <a:pt x="306" y="0"/>
                  </a:lnTo>
                  <a:lnTo>
                    <a:pt x="306" y="21"/>
                  </a:lnTo>
                  <a:lnTo>
                    <a:pt x="311" y="57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3970" y="2290"/>
              <a:ext cx="321" cy="114"/>
            </a:xfrm>
            <a:custGeom>
              <a:avLst/>
              <a:gdLst/>
              <a:ahLst/>
              <a:cxnLst>
                <a:cxn ang="0">
                  <a:pos x="5" y="42"/>
                </a:cxn>
                <a:cxn ang="0">
                  <a:pos x="10" y="37"/>
                </a:cxn>
                <a:cxn ang="0">
                  <a:pos x="15" y="31"/>
                </a:cxn>
                <a:cxn ang="0">
                  <a:pos x="26" y="16"/>
                </a:cxn>
                <a:cxn ang="0">
                  <a:pos x="31" y="16"/>
                </a:cxn>
                <a:cxn ang="0">
                  <a:pos x="41" y="21"/>
                </a:cxn>
                <a:cxn ang="0">
                  <a:pos x="46" y="11"/>
                </a:cxn>
                <a:cxn ang="0">
                  <a:pos x="52" y="16"/>
                </a:cxn>
                <a:cxn ang="0">
                  <a:pos x="57" y="42"/>
                </a:cxn>
                <a:cxn ang="0">
                  <a:pos x="62" y="62"/>
                </a:cxn>
                <a:cxn ang="0">
                  <a:pos x="72" y="62"/>
                </a:cxn>
                <a:cxn ang="0">
                  <a:pos x="77" y="21"/>
                </a:cxn>
                <a:cxn ang="0">
                  <a:pos x="83" y="42"/>
                </a:cxn>
                <a:cxn ang="0">
                  <a:pos x="93" y="31"/>
                </a:cxn>
                <a:cxn ang="0">
                  <a:pos x="98" y="31"/>
                </a:cxn>
                <a:cxn ang="0">
                  <a:pos x="109" y="57"/>
                </a:cxn>
                <a:cxn ang="0">
                  <a:pos x="119" y="31"/>
                </a:cxn>
                <a:cxn ang="0">
                  <a:pos x="129" y="31"/>
                </a:cxn>
                <a:cxn ang="0">
                  <a:pos x="134" y="37"/>
                </a:cxn>
                <a:cxn ang="0">
                  <a:pos x="140" y="31"/>
                </a:cxn>
                <a:cxn ang="0">
                  <a:pos x="145" y="26"/>
                </a:cxn>
                <a:cxn ang="0">
                  <a:pos x="160" y="57"/>
                </a:cxn>
                <a:cxn ang="0">
                  <a:pos x="166" y="88"/>
                </a:cxn>
                <a:cxn ang="0">
                  <a:pos x="176" y="78"/>
                </a:cxn>
                <a:cxn ang="0">
                  <a:pos x="192" y="73"/>
                </a:cxn>
                <a:cxn ang="0">
                  <a:pos x="197" y="83"/>
                </a:cxn>
                <a:cxn ang="0">
                  <a:pos x="202" y="57"/>
                </a:cxn>
                <a:cxn ang="0">
                  <a:pos x="207" y="52"/>
                </a:cxn>
                <a:cxn ang="0">
                  <a:pos x="212" y="47"/>
                </a:cxn>
                <a:cxn ang="0">
                  <a:pos x="217" y="42"/>
                </a:cxn>
                <a:cxn ang="0">
                  <a:pos x="228" y="62"/>
                </a:cxn>
                <a:cxn ang="0">
                  <a:pos x="238" y="47"/>
                </a:cxn>
                <a:cxn ang="0">
                  <a:pos x="243" y="52"/>
                </a:cxn>
                <a:cxn ang="0">
                  <a:pos x="254" y="57"/>
                </a:cxn>
                <a:cxn ang="0">
                  <a:pos x="259" y="73"/>
                </a:cxn>
                <a:cxn ang="0">
                  <a:pos x="264" y="68"/>
                </a:cxn>
                <a:cxn ang="0">
                  <a:pos x="274" y="104"/>
                </a:cxn>
                <a:cxn ang="0">
                  <a:pos x="280" y="99"/>
                </a:cxn>
                <a:cxn ang="0">
                  <a:pos x="290" y="94"/>
                </a:cxn>
                <a:cxn ang="0">
                  <a:pos x="300" y="88"/>
                </a:cxn>
                <a:cxn ang="0">
                  <a:pos x="311" y="78"/>
                </a:cxn>
                <a:cxn ang="0">
                  <a:pos x="316" y="83"/>
                </a:cxn>
              </a:cxnLst>
              <a:rect l="0" t="0" r="r" b="b"/>
              <a:pathLst>
                <a:path w="321" h="114">
                  <a:moveTo>
                    <a:pt x="0" y="47"/>
                  </a:moveTo>
                  <a:lnTo>
                    <a:pt x="0" y="31"/>
                  </a:lnTo>
                  <a:lnTo>
                    <a:pt x="5" y="42"/>
                  </a:lnTo>
                  <a:lnTo>
                    <a:pt x="5" y="52"/>
                  </a:lnTo>
                  <a:lnTo>
                    <a:pt x="10" y="42"/>
                  </a:lnTo>
                  <a:lnTo>
                    <a:pt x="10" y="37"/>
                  </a:lnTo>
                  <a:lnTo>
                    <a:pt x="15" y="31"/>
                  </a:lnTo>
                  <a:lnTo>
                    <a:pt x="15" y="21"/>
                  </a:lnTo>
                  <a:lnTo>
                    <a:pt x="15" y="31"/>
                  </a:lnTo>
                  <a:lnTo>
                    <a:pt x="20" y="0"/>
                  </a:lnTo>
                  <a:lnTo>
                    <a:pt x="20" y="26"/>
                  </a:lnTo>
                  <a:lnTo>
                    <a:pt x="26" y="16"/>
                  </a:lnTo>
                  <a:lnTo>
                    <a:pt x="26" y="37"/>
                  </a:lnTo>
                  <a:lnTo>
                    <a:pt x="31" y="37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1" y="16"/>
                  </a:lnTo>
                  <a:lnTo>
                    <a:pt x="41" y="21"/>
                  </a:lnTo>
                  <a:lnTo>
                    <a:pt x="41" y="11"/>
                  </a:lnTo>
                  <a:lnTo>
                    <a:pt x="46" y="16"/>
                  </a:lnTo>
                  <a:lnTo>
                    <a:pt x="46" y="11"/>
                  </a:lnTo>
                  <a:lnTo>
                    <a:pt x="46" y="21"/>
                  </a:lnTo>
                  <a:lnTo>
                    <a:pt x="52" y="11"/>
                  </a:lnTo>
                  <a:lnTo>
                    <a:pt x="52" y="16"/>
                  </a:lnTo>
                  <a:lnTo>
                    <a:pt x="52" y="11"/>
                  </a:lnTo>
                  <a:lnTo>
                    <a:pt x="57" y="31"/>
                  </a:lnTo>
                  <a:lnTo>
                    <a:pt x="57" y="42"/>
                  </a:lnTo>
                  <a:lnTo>
                    <a:pt x="62" y="47"/>
                  </a:lnTo>
                  <a:lnTo>
                    <a:pt x="62" y="78"/>
                  </a:lnTo>
                  <a:lnTo>
                    <a:pt x="62" y="62"/>
                  </a:lnTo>
                  <a:lnTo>
                    <a:pt x="67" y="68"/>
                  </a:lnTo>
                  <a:lnTo>
                    <a:pt x="72" y="57"/>
                  </a:lnTo>
                  <a:lnTo>
                    <a:pt x="72" y="62"/>
                  </a:lnTo>
                  <a:lnTo>
                    <a:pt x="72" y="52"/>
                  </a:lnTo>
                  <a:lnTo>
                    <a:pt x="77" y="26"/>
                  </a:lnTo>
                  <a:lnTo>
                    <a:pt x="77" y="21"/>
                  </a:lnTo>
                  <a:lnTo>
                    <a:pt x="83" y="26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93" y="37"/>
                  </a:lnTo>
                  <a:lnTo>
                    <a:pt x="88" y="37"/>
                  </a:lnTo>
                  <a:lnTo>
                    <a:pt x="93" y="31"/>
                  </a:lnTo>
                  <a:lnTo>
                    <a:pt x="98" y="21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109" y="21"/>
                  </a:lnTo>
                  <a:lnTo>
                    <a:pt x="103" y="21"/>
                  </a:lnTo>
                  <a:lnTo>
                    <a:pt x="109" y="57"/>
                  </a:lnTo>
                  <a:lnTo>
                    <a:pt x="119" y="31"/>
                  </a:lnTo>
                  <a:lnTo>
                    <a:pt x="114" y="31"/>
                  </a:lnTo>
                  <a:lnTo>
                    <a:pt x="119" y="31"/>
                  </a:lnTo>
                  <a:lnTo>
                    <a:pt x="124" y="42"/>
                  </a:lnTo>
                  <a:lnTo>
                    <a:pt x="124" y="37"/>
                  </a:lnTo>
                  <a:lnTo>
                    <a:pt x="129" y="31"/>
                  </a:lnTo>
                  <a:lnTo>
                    <a:pt x="129" y="37"/>
                  </a:lnTo>
                  <a:lnTo>
                    <a:pt x="129" y="31"/>
                  </a:lnTo>
                  <a:lnTo>
                    <a:pt x="134" y="37"/>
                  </a:lnTo>
                  <a:lnTo>
                    <a:pt x="140" y="31"/>
                  </a:lnTo>
                  <a:lnTo>
                    <a:pt x="140" y="42"/>
                  </a:lnTo>
                  <a:lnTo>
                    <a:pt x="140" y="31"/>
                  </a:lnTo>
                  <a:lnTo>
                    <a:pt x="145" y="26"/>
                  </a:lnTo>
                  <a:lnTo>
                    <a:pt x="145" y="31"/>
                  </a:lnTo>
                  <a:lnTo>
                    <a:pt x="145" y="26"/>
                  </a:lnTo>
                  <a:lnTo>
                    <a:pt x="155" y="26"/>
                  </a:lnTo>
                  <a:lnTo>
                    <a:pt x="155" y="52"/>
                  </a:lnTo>
                  <a:lnTo>
                    <a:pt x="160" y="57"/>
                  </a:lnTo>
                  <a:lnTo>
                    <a:pt x="160" y="83"/>
                  </a:lnTo>
                  <a:lnTo>
                    <a:pt x="166" y="94"/>
                  </a:lnTo>
                  <a:lnTo>
                    <a:pt x="166" y="88"/>
                  </a:lnTo>
                  <a:lnTo>
                    <a:pt x="166" y="99"/>
                  </a:lnTo>
                  <a:lnTo>
                    <a:pt x="176" y="88"/>
                  </a:lnTo>
                  <a:lnTo>
                    <a:pt x="176" y="78"/>
                  </a:lnTo>
                  <a:lnTo>
                    <a:pt x="181" y="73"/>
                  </a:lnTo>
                  <a:lnTo>
                    <a:pt x="186" y="83"/>
                  </a:lnTo>
                  <a:lnTo>
                    <a:pt x="192" y="73"/>
                  </a:lnTo>
                  <a:lnTo>
                    <a:pt x="192" y="83"/>
                  </a:lnTo>
                  <a:lnTo>
                    <a:pt x="192" y="78"/>
                  </a:lnTo>
                  <a:lnTo>
                    <a:pt x="197" y="83"/>
                  </a:lnTo>
                  <a:lnTo>
                    <a:pt x="197" y="88"/>
                  </a:lnTo>
                  <a:lnTo>
                    <a:pt x="197" y="78"/>
                  </a:lnTo>
                  <a:lnTo>
                    <a:pt x="202" y="57"/>
                  </a:lnTo>
                  <a:lnTo>
                    <a:pt x="202" y="52"/>
                  </a:lnTo>
                  <a:lnTo>
                    <a:pt x="202" y="57"/>
                  </a:lnTo>
                  <a:lnTo>
                    <a:pt x="207" y="52"/>
                  </a:lnTo>
                  <a:lnTo>
                    <a:pt x="207" y="47"/>
                  </a:lnTo>
                  <a:lnTo>
                    <a:pt x="212" y="37"/>
                  </a:lnTo>
                  <a:lnTo>
                    <a:pt x="212" y="47"/>
                  </a:lnTo>
                  <a:lnTo>
                    <a:pt x="212" y="42"/>
                  </a:lnTo>
                  <a:lnTo>
                    <a:pt x="217" y="47"/>
                  </a:lnTo>
                  <a:lnTo>
                    <a:pt x="217" y="42"/>
                  </a:lnTo>
                  <a:lnTo>
                    <a:pt x="217" y="52"/>
                  </a:lnTo>
                  <a:lnTo>
                    <a:pt x="223" y="57"/>
                  </a:lnTo>
                  <a:lnTo>
                    <a:pt x="228" y="62"/>
                  </a:lnTo>
                  <a:lnTo>
                    <a:pt x="228" y="57"/>
                  </a:lnTo>
                  <a:lnTo>
                    <a:pt x="233" y="52"/>
                  </a:lnTo>
                  <a:lnTo>
                    <a:pt x="238" y="47"/>
                  </a:lnTo>
                  <a:lnTo>
                    <a:pt x="243" y="52"/>
                  </a:lnTo>
                  <a:lnTo>
                    <a:pt x="243" y="47"/>
                  </a:lnTo>
                  <a:lnTo>
                    <a:pt x="243" y="52"/>
                  </a:lnTo>
                  <a:lnTo>
                    <a:pt x="249" y="47"/>
                  </a:lnTo>
                  <a:lnTo>
                    <a:pt x="249" y="52"/>
                  </a:lnTo>
                  <a:lnTo>
                    <a:pt x="254" y="57"/>
                  </a:lnTo>
                  <a:lnTo>
                    <a:pt x="254" y="78"/>
                  </a:lnTo>
                  <a:lnTo>
                    <a:pt x="254" y="73"/>
                  </a:lnTo>
                  <a:lnTo>
                    <a:pt x="259" y="73"/>
                  </a:lnTo>
                  <a:lnTo>
                    <a:pt x="259" y="83"/>
                  </a:lnTo>
                  <a:lnTo>
                    <a:pt x="264" y="73"/>
                  </a:lnTo>
                  <a:lnTo>
                    <a:pt x="264" y="68"/>
                  </a:lnTo>
                  <a:lnTo>
                    <a:pt x="269" y="73"/>
                  </a:lnTo>
                  <a:lnTo>
                    <a:pt x="269" y="99"/>
                  </a:lnTo>
                  <a:lnTo>
                    <a:pt x="274" y="104"/>
                  </a:lnTo>
                  <a:lnTo>
                    <a:pt x="274" y="88"/>
                  </a:lnTo>
                  <a:lnTo>
                    <a:pt x="280" y="88"/>
                  </a:lnTo>
                  <a:lnTo>
                    <a:pt x="280" y="99"/>
                  </a:lnTo>
                  <a:lnTo>
                    <a:pt x="285" y="104"/>
                  </a:lnTo>
                  <a:lnTo>
                    <a:pt x="285" y="88"/>
                  </a:lnTo>
                  <a:lnTo>
                    <a:pt x="290" y="94"/>
                  </a:lnTo>
                  <a:lnTo>
                    <a:pt x="300" y="94"/>
                  </a:lnTo>
                  <a:lnTo>
                    <a:pt x="300" y="73"/>
                  </a:lnTo>
                  <a:lnTo>
                    <a:pt x="300" y="88"/>
                  </a:lnTo>
                  <a:lnTo>
                    <a:pt x="306" y="78"/>
                  </a:lnTo>
                  <a:lnTo>
                    <a:pt x="311" y="83"/>
                  </a:lnTo>
                  <a:lnTo>
                    <a:pt x="311" y="78"/>
                  </a:lnTo>
                  <a:lnTo>
                    <a:pt x="311" y="83"/>
                  </a:lnTo>
                  <a:lnTo>
                    <a:pt x="316" y="88"/>
                  </a:lnTo>
                  <a:lnTo>
                    <a:pt x="316" y="83"/>
                  </a:lnTo>
                  <a:lnTo>
                    <a:pt x="321" y="88"/>
                  </a:lnTo>
                  <a:lnTo>
                    <a:pt x="321" y="114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4291" y="2363"/>
              <a:ext cx="218" cy="67"/>
            </a:xfrm>
            <a:custGeom>
              <a:avLst/>
              <a:gdLst/>
              <a:ahLst/>
              <a:cxnLst>
                <a:cxn ang="0">
                  <a:pos x="5" y="52"/>
                </a:cxn>
                <a:cxn ang="0">
                  <a:pos x="10" y="62"/>
                </a:cxn>
                <a:cxn ang="0">
                  <a:pos x="16" y="52"/>
                </a:cxn>
                <a:cxn ang="0">
                  <a:pos x="21" y="21"/>
                </a:cxn>
                <a:cxn ang="0">
                  <a:pos x="26" y="31"/>
                </a:cxn>
                <a:cxn ang="0">
                  <a:pos x="31" y="10"/>
                </a:cxn>
                <a:cxn ang="0">
                  <a:pos x="42" y="21"/>
                </a:cxn>
                <a:cxn ang="0">
                  <a:pos x="47" y="31"/>
                </a:cxn>
                <a:cxn ang="0">
                  <a:pos x="57" y="41"/>
                </a:cxn>
                <a:cxn ang="0">
                  <a:pos x="57" y="36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73" y="41"/>
                </a:cxn>
                <a:cxn ang="0">
                  <a:pos x="83" y="31"/>
                </a:cxn>
                <a:cxn ang="0">
                  <a:pos x="88" y="52"/>
                </a:cxn>
                <a:cxn ang="0">
                  <a:pos x="93" y="52"/>
                </a:cxn>
                <a:cxn ang="0">
                  <a:pos x="99" y="52"/>
                </a:cxn>
                <a:cxn ang="0">
                  <a:pos x="99" y="52"/>
                </a:cxn>
                <a:cxn ang="0">
                  <a:pos x="109" y="67"/>
                </a:cxn>
                <a:cxn ang="0">
                  <a:pos x="114" y="52"/>
                </a:cxn>
                <a:cxn ang="0">
                  <a:pos x="119" y="36"/>
                </a:cxn>
                <a:cxn ang="0">
                  <a:pos x="130" y="52"/>
                </a:cxn>
                <a:cxn ang="0">
                  <a:pos x="135" y="52"/>
                </a:cxn>
                <a:cxn ang="0">
                  <a:pos x="140" y="5"/>
                </a:cxn>
                <a:cxn ang="0">
                  <a:pos x="150" y="21"/>
                </a:cxn>
                <a:cxn ang="0">
                  <a:pos x="150" y="26"/>
                </a:cxn>
                <a:cxn ang="0">
                  <a:pos x="156" y="26"/>
                </a:cxn>
                <a:cxn ang="0">
                  <a:pos x="166" y="21"/>
                </a:cxn>
                <a:cxn ang="0">
                  <a:pos x="171" y="5"/>
                </a:cxn>
                <a:cxn ang="0">
                  <a:pos x="182" y="10"/>
                </a:cxn>
                <a:cxn ang="0">
                  <a:pos x="187" y="10"/>
                </a:cxn>
                <a:cxn ang="0">
                  <a:pos x="197" y="10"/>
                </a:cxn>
                <a:cxn ang="0">
                  <a:pos x="202" y="5"/>
                </a:cxn>
                <a:cxn ang="0">
                  <a:pos x="202" y="5"/>
                </a:cxn>
                <a:cxn ang="0">
                  <a:pos x="207" y="15"/>
                </a:cxn>
                <a:cxn ang="0">
                  <a:pos x="213" y="10"/>
                </a:cxn>
              </a:cxnLst>
              <a:rect l="0" t="0" r="r" b="b"/>
              <a:pathLst>
                <a:path w="218" h="67">
                  <a:moveTo>
                    <a:pt x="0" y="41"/>
                  </a:moveTo>
                  <a:lnTo>
                    <a:pt x="5" y="52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6" y="52"/>
                  </a:lnTo>
                  <a:lnTo>
                    <a:pt x="21" y="41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1" y="10"/>
                  </a:lnTo>
                  <a:lnTo>
                    <a:pt x="36" y="15"/>
                  </a:lnTo>
                  <a:lnTo>
                    <a:pt x="42" y="21"/>
                  </a:lnTo>
                  <a:lnTo>
                    <a:pt x="52" y="31"/>
                  </a:lnTo>
                  <a:lnTo>
                    <a:pt x="47" y="31"/>
                  </a:lnTo>
                  <a:lnTo>
                    <a:pt x="52" y="31"/>
                  </a:lnTo>
                  <a:lnTo>
                    <a:pt x="57" y="41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62" y="31"/>
                  </a:lnTo>
                  <a:lnTo>
                    <a:pt x="67" y="26"/>
                  </a:lnTo>
                  <a:lnTo>
                    <a:pt x="67" y="21"/>
                  </a:lnTo>
                  <a:lnTo>
                    <a:pt x="67" y="26"/>
                  </a:lnTo>
                  <a:lnTo>
                    <a:pt x="73" y="36"/>
                  </a:lnTo>
                  <a:lnTo>
                    <a:pt x="73" y="41"/>
                  </a:lnTo>
                  <a:lnTo>
                    <a:pt x="78" y="36"/>
                  </a:lnTo>
                  <a:lnTo>
                    <a:pt x="83" y="31"/>
                  </a:lnTo>
                  <a:lnTo>
                    <a:pt x="88" y="36"/>
                  </a:lnTo>
                  <a:lnTo>
                    <a:pt x="88" y="52"/>
                  </a:lnTo>
                  <a:lnTo>
                    <a:pt x="88" y="46"/>
                  </a:lnTo>
                  <a:lnTo>
                    <a:pt x="93" y="52"/>
                  </a:lnTo>
                  <a:lnTo>
                    <a:pt x="93" y="57"/>
                  </a:lnTo>
                  <a:lnTo>
                    <a:pt x="99" y="52"/>
                  </a:lnTo>
                  <a:lnTo>
                    <a:pt x="99" y="46"/>
                  </a:lnTo>
                  <a:lnTo>
                    <a:pt x="99" y="52"/>
                  </a:lnTo>
                  <a:lnTo>
                    <a:pt x="109" y="52"/>
                  </a:lnTo>
                  <a:lnTo>
                    <a:pt x="109" y="67"/>
                  </a:lnTo>
                  <a:lnTo>
                    <a:pt x="114" y="62"/>
                  </a:lnTo>
                  <a:lnTo>
                    <a:pt x="114" y="52"/>
                  </a:lnTo>
                  <a:lnTo>
                    <a:pt x="119" y="41"/>
                  </a:lnTo>
                  <a:lnTo>
                    <a:pt x="119" y="36"/>
                  </a:lnTo>
                  <a:lnTo>
                    <a:pt x="125" y="46"/>
                  </a:lnTo>
                  <a:lnTo>
                    <a:pt x="130" y="52"/>
                  </a:lnTo>
                  <a:lnTo>
                    <a:pt x="135" y="46"/>
                  </a:lnTo>
                  <a:lnTo>
                    <a:pt x="135" y="52"/>
                  </a:lnTo>
                  <a:lnTo>
                    <a:pt x="140" y="46"/>
                  </a:lnTo>
                  <a:lnTo>
                    <a:pt x="140" y="5"/>
                  </a:lnTo>
                  <a:lnTo>
                    <a:pt x="145" y="10"/>
                  </a:lnTo>
                  <a:lnTo>
                    <a:pt x="150" y="21"/>
                  </a:lnTo>
                  <a:lnTo>
                    <a:pt x="150" y="31"/>
                  </a:lnTo>
                  <a:lnTo>
                    <a:pt x="150" y="26"/>
                  </a:lnTo>
                  <a:lnTo>
                    <a:pt x="156" y="31"/>
                  </a:lnTo>
                  <a:lnTo>
                    <a:pt x="156" y="26"/>
                  </a:lnTo>
                  <a:lnTo>
                    <a:pt x="161" y="15"/>
                  </a:lnTo>
                  <a:lnTo>
                    <a:pt x="166" y="21"/>
                  </a:lnTo>
                  <a:lnTo>
                    <a:pt x="171" y="15"/>
                  </a:lnTo>
                  <a:lnTo>
                    <a:pt x="171" y="5"/>
                  </a:lnTo>
                  <a:lnTo>
                    <a:pt x="182" y="5"/>
                  </a:lnTo>
                  <a:lnTo>
                    <a:pt x="182" y="10"/>
                  </a:lnTo>
                  <a:lnTo>
                    <a:pt x="187" y="5"/>
                  </a:lnTo>
                  <a:lnTo>
                    <a:pt x="187" y="10"/>
                  </a:lnTo>
                  <a:lnTo>
                    <a:pt x="187" y="0"/>
                  </a:lnTo>
                  <a:lnTo>
                    <a:pt x="197" y="10"/>
                  </a:lnTo>
                  <a:lnTo>
                    <a:pt x="197" y="0"/>
                  </a:lnTo>
                  <a:lnTo>
                    <a:pt x="202" y="5"/>
                  </a:lnTo>
                  <a:lnTo>
                    <a:pt x="202" y="0"/>
                  </a:lnTo>
                  <a:lnTo>
                    <a:pt x="202" y="5"/>
                  </a:lnTo>
                  <a:lnTo>
                    <a:pt x="207" y="0"/>
                  </a:lnTo>
                  <a:lnTo>
                    <a:pt x="207" y="15"/>
                  </a:lnTo>
                  <a:lnTo>
                    <a:pt x="213" y="21"/>
                  </a:lnTo>
                  <a:lnTo>
                    <a:pt x="213" y="10"/>
                  </a:lnTo>
                  <a:lnTo>
                    <a:pt x="218" y="1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 rot="16200000">
              <a:off x="518" y="2158"/>
              <a:ext cx="18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GBP</a:t>
              </a:r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771" y="2213"/>
              <a:ext cx="659" cy="139"/>
            </a:xfrm>
            <a:custGeom>
              <a:avLst/>
              <a:gdLst/>
              <a:ahLst/>
              <a:cxnLst>
                <a:cxn ang="0">
                  <a:pos x="11" y="134"/>
                </a:cxn>
                <a:cxn ang="0">
                  <a:pos x="26" y="134"/>
                </a:cxn>
                <a:cxn ang="0">
                  <a:pos x="42" y="129"/>
                </a:cxn>
                <a:cxn ang="0">
                  <a:pos x="57" y="129"/>
                </a:cxn>
                <a:cxn ang="0">
                  <a:pos x="73" y="124"/>
                </a:cxn>
                <a:cxn ang="0">
                  <a:pos x="88" y="119"/>
                </a:cxn>
                <a:cxn ang="0">
                  <a:pos x="104" y="119"/>
                </a:cxn>
                <a:cxn ang="0">
                  <a:pos x="119" y="114"/>
                </a:cxn>
                <a:cxn ang="0">
                  <a:pos x="135" y="114"/>
                </a:cxn>
                <a:cxn ang="0">
                  <a:pos x="151" y="108"/>
                </a:cxn>
                <a:cxn ang="0">
                  <a:pos x="166" y="108"/>
                </a:cxn>
                <a:cxn ang="0">
                  <a:pos x="182" y="103"/>
                </a:cxn>
                <a:cxn ang="0">
                  <a:pos x="197" y="98"/>
                </a:cxn>
                <a:cxn ang="0">
                  <a:pos x="213" y="98"/>
                </a:cxn>
                <a:cxn ang="0">
                  <a:pos x="228" y="93"/>
                </a:cxn>
                <a:cxn ang="0">
                  <a:pos x="244" y="88"/>
                </a:cxn>
                <a:cxn ang="0">
                  <a:pos x="259" y="88"/>
                </a:cxn>
                <a:cxn ang="0">
                  <a:pos x="275" y="82"/>
                </a:cxn>
                <a:cxn ang="0">
                  <a:pos x="291" y="77"/>
                </a:cxn>
                <a:cxn ang="0">
                  <a:pos x="306" y="77"/>
                </a:cxn>
                <a:cxn ang="0">
                  <a:pos x="322" y="72"/>
                </a:cxn>
                <a:cxn ang="0">
                  <a:pos x="337" y="67"/>
                </a:cxn>
                <a:cxn ang="0">
                  <a:pos x="353" y="67"/>
                </a:cxn>
                <a:cxn ang="0">
                  <a:pos x="368" y="62"/>
                </a:cxn>
                <a:cxn ang="0">
                  <a:pos x="384" y="57"/>
                </a:cxn>
                <a:cxn ang="0">
                  <a:pos x="399" y="57"/>
                </a:cxn>
                <a:cxn ang="0">
                  <a:pos x="415" y="51"/>
                </a:cxn>
                <a:cxn ang="0">
                  <a:pos x="431" y="46"/>
                </a:cxn>
                <a:cxn ang="0">
                  <a:pos x="446" y="46"/>
                </a:cxn>
                <a:cxn ang="0">
                  <a:pos x="462" y="41"/>
                </a:cxn>
                <a:cxn ang="0">
                  <a:pos x="477" y="36"/>
                </a:cxn>
                <a:cxn ang="0">
                  <a:pos x="493" y="36"/>
                </a:cxn>
                <a:cxn ang="0">
                  <a:pos x="508" y="31"/>
                </a:cxn>
                <a:cxn ang="0">
                  <a:pos x="524" y="25"/>
                </a:cxn>
                <a:cxn ang="0">
                  <a:pos x="539" y="25"/>
                </a:cxn>
                <a:cxn ang="0">
                  <a:pos x="555" y="20"/>
                </a:cxn>
                <a:cxn ang="0">
                  <a:pos x="570" y="15"/>
                </a:cxn>
                <a:cxn ang="0">
                  <a:pos x="586" y="15"/>
                </a:cxn>
                <a:cxn ang="0">
                  <a:pos x="602" y="10"/>
                </a:cxn>
                <a:cxn ang="0">
                  <a:pos x="617" y="5"/>
                </a:cxn>
                <a:cxn ang="0">
                  <a:pos x="633" y="5"/>
                </a:cxn>
                <a:cxn ang="0">
                  <a:pos x="648" y="0"/>
                </a:cxn>
              </a:cxnLst>
              <a:rect l="0" t="0" r="r" b="b"/>
              <a:pathLst>
                <a:path w="659" h="139">
                  <a:moveTo>
                    <a:pt x="0" y="139"/>
                  </a:moveTo>
                  <a:lnTo>
                    <a:pt x="5" y="134"/>
                  </a:lnTo>
                  <a:lnTo>
                    <a:pt x="11" y="134"/>
                  </a:lnTo>
                  <a:lnTo>
                    <a:pt x="16" y="134"/>
                  </a:lnTo>
                  <a:lnTo>
                    <a:pt x="21" y="134"/>
                  </a:lnTo>
                  <a:lnTo>
                    <a:pt x="26" y="134"/>
                  </a:lnTo>
                  <a:lnTo>
                    <a:pt x="31" y="134"/>
                  </a:lnTo>
                  <a:lnTo>
                    <a:pt x="37" y="129"/>
                  </a:lnTo>
                  <a:lnTo>
                    <a:pt x="42" y="129"/>
                  </a:lnTo>
                  <a:lnTo>
                    <a:pt x="47" y="129"/>
                  </a:lnTo>
                  <a:lnTo>
                    <a:pt x="52" y="129"/>
                  </a:lnTo>
                  <a:lnTo>
                    <a:pt x="57" y="129"/>
                  </a:lnTo>
                  <a:lnTo>
                    <a:pt x="62" y="124"/>
                  </a:lnTo>
                  <a:lnTo>
                    <a:pt x="68" y="124"/>
                  </a:lnTo>
                  <a:lnTo>
                    <a:pt x="73" y="124"/>
                  </a:lnTo>
                  <a:lnTo>
                    <a:pt x="78" y="124"/>
                  </a:lnTo>
                  <a:lnTo>
                    <a:pt x="83" y="124"/>
                  </a:lnTo>
                  <a:lnTo>
                    <a:pt x="88" y="119"/>
                  </a:lnTo>
                  <a:lnTo>
                    <a:pt x="94" y="119"/>
                  </a:lnTo>
                  <a:lnTo>
                    <a:pt x="99" y="119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14" y="119"/>
                  </a:lnTo>
                  <a:lnTo>
                    <a:pt x="119" y="114"/>
                  </a:lnTo>
                  <a:lnTo>
                    <a:pt x="125" y="114"/>
                  </a:lnTo>
                  <a:lnTo>
                    <a:pt x="130" y="114"/>
                  </a:lnTo>
                  <a:lnTo>
                    <a:pt x="135" y="114"/>
                  </a:lnTo>
                  <a:lnTo>
                    <a:pt x="140" y="114"/>
                  </a:lnTo>
                  <a:lnTo>
                    <a:pt x="145" y="108"/>
                  </a:lnTo>
                  <a:lnTo>
                    <a:pt x="151" y="108"/>
                  </a:lnTo>
                  <a:lnTo>
                    <a:pt x="156" y="108"/>
                  </a:lnTo>
                  <a:lnTo>
                    <a:pt x="161" y="108"/>
                  </a:lnTo>
                  <a:lnTo>
                    <a:pt x="166" y="108"/>
                  </a:lnTo>
                  <a:lnTo>
                    <a:pt x="171" y="103"/>
                  </a:lnTo>
                  <a:lnTo>
                    <a:pt x="177" y="103"/>
                  </a:lnTo>
                  <a:lnTo>
                    <a:pt x="182" y="103"/>
                  </a:lnTo>
                  <a:lnTo>
                    <a:pt x="187" y="103"/>
                  </a:lnTo>
                  <a:lnTo>
                    <a:pt x="192" y="98"/>
                  </a:lnTo>
                  <a:lnTo>
                    <a:pt x="197" y="98"/>
                  </a:lnTo>
                  <a:lnTo>
                    <a:pt x="202" y="9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8" y="93"/>
                  </a:lnTo>
                  <a:lnTo>
                    <a:pt x="223" y="93"/>
                  </a:lnTo>
                  <a:lnTo>
                    <a:pt x="228" y="93"/>
                  </a:lnTo>
                  <a:lnTo>
                    <a:pt x="234" y="93"/>
                  </a:lnTo>
                  <a:lnTo>
                    <a:pt x="239" y="93"/>
                  </a:lnTo>
                  <a:lnTo>
                    <a:pt x="244" y="88"/>
                  </a:lnTo>
                  <a:lnTo>
                    <a:pt x="249" y="88"/>
                  </a:lnTo>
                  <a:lnTo>
                    <a:pt x="254" y="88"/>
                  </a:lnTo>
                  <a:lnTo>
                    <a:pt x="259" y="88"/>
                  </a:lnTo>
                  <a:lnTo>
                    <a:pt x="265" y="82"/>
                  </a:lnTo>
                  <a:lnTo>
                    <a:pt x="270" y="82"/>
                  </a:lnTo>
                  <a:lnTo>
                    <a:pt x="275" y="82"/>
                  </a:lnTo>
                  <a:lnTo>
                    <a:pt x="280" y="82"/>
                  </a:lnTo>
                  <a:lnTo>
                    <a:pt x="285" y="82"/>
                  </a:lnTo>
                  <a:lnTo>
                    <a:pt x="291" y="77"/>
                  </a:lnTo>
                  <a:lnTo>
                    <a:pt x="296" y="77"/>
                  </a:lnTo>
                  <a:lnTo>
                    <a:pt x="301" y="77"/>
                  </a:lnTo>
                  <a:lnTo>
                    <a:pt x="306" y="77"/>
                  </a:lnTo>
                  <a:lnTo>
                    <a:pt x="311" y="72"/>
                  </a:lnTo>
                  <a:lnTo>
                    <a:pt x="316" y="72"/>
                  </a:lnTo>
                  <a:lnTo>
                    <a:pt x="322" y="72"/>
                  </a:lnTo>
                  <a:lnTo>
                    <a:pt x="327" y="72"/>
                  </a:lnTo>
                  <a:lnTo>
                    <a:pt x="332" y="72"/>
                  </a:lnTo>
                  <a:lnTo>
                    <a:pt x="337" y="67"/>
                  </a:lnTo>
                  <a:lnTo>
                    <a:pt x="342" y="67"/>
                  </a:lnTo>
                  <a:lnTo>
                    <a:pt x="348" y="67"/>
                  </a:lnTo>
                  <a:lnTo>
                    <a:pt x="353" y="67"/>
                  </a:lnTo>
                  <a:lnTo>
                    <a:pt x="358" y="62"/>
                  </a:lnTo>
                  <a:lnTo>
                    <a:pt x="363" y="62"/>
                  </a:lnTo>
                  <a:lnTo>
                    <a:pt x="368" y="62"/>
                  </a:lnTo>
                  <a:lnTo>
                    <a:pt x="373" y="62"/>
                  </a:lnTo>
                  <a:lnTo>
                    <a:pt x="379" y="62"/>
                  </a:lnTo>
                  <a:lnTo>
                    <a:pt x="384" y="57"/>
                  </a:lnTo>
                  <a:lnTo>
                    <a:pt x="389" y="57"/>
                  </a:lnTo>
                  <a:lnTo>
                    <a:pt x="394" y="57"/>
                  </a:lnTo>
                  <a:lnTo>
                    <a:pt x="399" y="57"/>
                  </a:lnTo>
                  <a:lnTo>
                    <a:pt x="405" y="51"/>
                  </a:lnTo>
                  <a:lnTo>
                    <a:pt x="410" y="51"/>
                  </a:lnTo>
                  <a:lnTo>
                    <a:pt x="415" y="51"/>
                  </a:lnTo>
                  <a:lnTo>
                    <a:pt x="420" y="51"/>
                  </a:lnTo>
                  <a:lnTo>
                    <a:pt x="425" y="46"/>
                  </a:lnTo>
                  <a:lnTo>
                    <a:pt x="431" y="46"/>
                  </a:lnTo>
                  <a:lnTo>
                    <a:pt x="436" y="46"/>
                  </a:lnTo>
                  <a:lnTo>
                    <a:pt x="441" y="46"/>
                  </a:lnTo>
                  <a:lnTo>
                    <a:pt x="446" y="46"/>
                  </a:lnTo>
                  <a:lnTo>
                    <a:pt x="451" y="41"/>
                  </a:lnTo>
                  <a:lnTo>
                    <a:pt x="456" y="41"/>
                  </a:lnTo>
                  <a:lnTo>
                    <a:pt x="462" y="41"/>
                  </a:lnTo>
                  <a:lnTo>
                    <a:pt x="467" y="41"/>
                  </a:lnTo>
                  <a:lnTo>
                    <a:pt x="472" y="36"/>
                  </a:lnTo>
                  <a:lnTo>
                    <a:pt x="477" y="36"/>
                  </a:lnTo>
                  <a:lnTo>
                    <a:pt x="482" y="36"/>
                  </a:lnTo>
                  <a:lnTo>
                    <a:pt x="488" y="36"/>
                  </a:lnTo>
                  <a:lnTo>
                    <a:pt x="493" y="36"/>
                  </a:lnTo>
                  <a:lnTo>
                    <a:pt x="498" y="31"/>
                  </a:lnTo>
                  <a:lnTo>
                    <a:pt x="503" y="31"/>
                  </a:lnTo>
                  <a:lnTo>
                    <a:pt x="508" y="31"/>
                  </a:lnTo>
                  <a:lnTo>
                    <a:pt x="513" y="31"/>
                  </a:lnTo>
                  <a:lnTo>
                    <a:pt x="519" y="25"/>
                  </a:lnTo>
                  <a:lnTo>
                    <a:pt x="524" y="25"/>
                  </a:lnTo>
                  <a:lnTo>
                    <a:pt x="529" y="25"/>
                  </a:lnTo>
                  <a:lnTo>
                    <a:pt x="534" y="25"/>
                  </a:lnTo>
                  <a:lnTo>
                    <a:pt x="539" y="25"/>
                  </a:lnTo>
                  <a:lnTo>
                    <a:pt x="545" y="20"/>
                  </a:lnTo>
                  <a:lnTo>
                    <a:pt x="550" y="20"/>
                  </a:lnTo>
                  <a:lnTo>
                    <a:pt x="555" y="20"/>
                  </a:lnTo>
                  <a:lnTo>
                    <a:pt x="560" y="20"/>
                  </a:lnTo>
                  <a:lnTo>
                    <a:pt x="565" y="15"/>
                  </a:lnTo>
                  <a:lnTo>
                    <a:pt x="570" y="15"/>
                  </a:lnTo>
                  <a:lnTo>
                    <a:pt x="576" y="15"/>
                  </a:lnTo>
                  <a:lnTo>
                    <a:pt x="581" y="15"/>
                  </a:lnTo>
                  <a:lnTo>
                    <a:pt x="586" y="15"/>
                  </a:lnTo>
                  <a:lnTo>
                    <a:pt x="591" y="10"/>
                  </a:lnTo>
                  <a:lnTo>
                    <a:pt x="596" y="10"/>
                  </a:lnTo>
                  <a:lnTo>
                    <a:pt x="602" y="10"/>
                  </a:lnTo>
                  <a:lnTo>
                    <a:pt x="607" y="10"/>
                  </a:lnTo>
                  <a:lnTo>
                    <a:pt x="612" y="5"/>
                  </a:lnTo>
                  <a:lnTo>
                    <a:pt x="617" y="5"/>
                  </a:lnTo>
                  <a:lnTo>
                    <a:pt x="622" y="5"/>
                  </a:lnTo>
                  <a:lnTo>
                    <a:pt x="627" y="5"/>
                  </a:lnTo>
                  <a:lnTo>
                    <a:pt x="633" y="5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8" y="0"/>
                  </a:lnTo>
                  <a:lnTo>
                    <a:pt x="653" y="0"/>
                  </a:lnTo>
                  <a:lnTo>
                    <a:pt x="659" y="0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1430" y="2130"/>
              <a:ext cx="658" cy="83"/>
            </a:xfrm>
            <a:custGeom>
              <a:avLst/>
              <a:gdLst/>
              <a:ahLst/>
              <a:cxnLst>
                <a:cxn ang="0">
                  <a:pos x="10" y="77"/>
                </a:cxn>
                <a:cxn ang="0">
                  <a:pos x="26" y="77"/>
                </a:cxn>
                <a:cxn ang="0">
                  <a:pos x="41" y="72"/>
                </a:cxn>
                <a:cxn ang="0">
                  <a:pos x="57" y="67"/>
                </a:cxn>
                <a:cxn ang="0">
                  <a:pos x="72" y="67"/>
                </a:cxn>
                <a:cxn ang="0">
                  <a:pos x="88" y="62"/>
                </a:cxn>
                <a:cxn ang="0">
                  <a:pos x="103" y="62"/>
                </a:cxn>
                <a:cxn ang="0">
                  <a:pos x="119" y="57"/>
                </a:cxn>
                <a:cxn ang="0">
                  <a:pos x="134" y="51"/>
                </a:cxn>
                <a:cxn ang="0">
                  <a:pos x="150" y="51"/>
                </a:cxn>
                <a:cxn ang="0">
                  <a:pos x="165" y="46"/>
                </a:cxn>
                <a:cxn ang="0">
                  <a:pos x="181" y="46"/>
                </a:cxn>
                <a:cxn ang="0">
                  <a:pos x="197" y="41"/>
                </a:cxn>
                <a:cxn ang="0">
                  <a:pos x="212" y="41"/>
                </a:cxn>
                <a:cxn ang="0">
                  <a:pos x="228" y="36"/>
                </a:cxn>
                <a:cxn ang="0">
                  <a:pos x="243" y="36"/>
                </a:cxn>
                <a:cxn ang="0">
                  <a:pos x="259" y="31"/>
                </a:cxn>
                <a:cxn ang="0">
                  <a:pos x="274" y="31"/>
                </a:cxn>
                <a:cxn ang="0">
                  <a:pos x="290" y="26"/>
                </a:cxn>
                <a:cxn ang="0">
                  <a:pos x="305" y="26"/>
                </a:cxn>
                <a:cxn ang="0">
                  <a:pos x="321" y="26"/>
                </a:cxn>
                <a:cxn ang="0">
                  <a:pos x="337" y="20"/>
                </a:cxn>
                <a:cxn ang="0">
                  <a:pos x="352" y="20"/>
                </a:cxn>
                <a:cxn ang="0">
                  <a:pos x="368" y="15"/>
                </a:cxn>
                <a:cxn ang="0">
                  <a:pos x="383" y="15"/>
                </a:cxn>
                <a:cxn ang="0">
                  <a:pos x="399" y="15"/>
                </a:cxn>
                <a:cxn ang="0">
                  <a:pos x="414" y="10"/>
                </a:cxn>
                <a:cxn ang="0">
                  <a:pos x="430" y="10"/>
                </a:cxn>
                <a:cxn ang="0">
                  <a:pos x="445" y="10"/>
                </a:cxn>
                <a:cxn ang="0">
                  <a:pos x="461" y="10"/>
                </a:cxn>
                <a:cxn ang="0">
                  <a:pos x="477" y="5"/>
                </a:cxn>
                <a:cxn ang="0">
                  <a:pos x="492" y="5"/>
                </a:cxn>
                <a:cxn ang="0">
                  <a:pos x="508" y="5"/>
                </a:cxn>
                <a:cxn ang="0">
                  <a:pos x="523" y="5"/>
                </a:cxn>
                <a:cxn ang="0">
                  <a:pos x="539" y="0"/>
                </a:cxn>
                <a:cxn ang="0">
                  <a:pos x="554" y="0"/>
                </a:cxn>
                <a:cxn ang="0">
                  <a:pos x="570" y="0"/>
                </a:cxn>
                <a:cxn ang="0">
                  <a:pos x="585" y="0"/>
                </a:cxn>
                <a:cxn ang="0">
                  <a:pos x="601" y="0"/>
                </a:cxn>
                <a:cxn ang="0">
                  <a:pos x="616" y="0"/>
                </a:cxn>
                <a:cxn ang="0">
                  <a:pos x="632" y="0"/>
                </a:cxn>
                <a:cxn ang="0">
                  <a:pos x="648" y="0"/>
                </a:cxn>
              </a:cxnLst>
              <a:rect l="0" t="0" r="r" b="b"/>
              <a:pathLst>
                <a:path w="658" h="83">
                  <a:moveTo>
                    <a:pt x="0" y="83"/>
                  </a:moveTo>
                  <a:lnTo>
                    <a:pt x="5" y="77"/>
                  </a:lnTo>
                  <a:lnTo>
                    <a:pt x="10" y="77"/>
                  </a:lnTo>
                  <a:lnTo>
                    <a:pt x="15" y="77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1" y="72"/>
                  </a:lnTo>
                  <a:lnTo>
                    <a:pt x="36" y="72"/>
                  </a:lnTo>
                  <a:lnTo>
                    <a:pt x="41" y="72"/>
                  </a:lnTo>
                  <a:lnTo>
                    <a:pt x="46" y="72"/>
                  </a:lnTo>
                  <a:lnTo>
                    <a:pt x="51" y="67"/>
                  </a:lnTo>
                  <a:lnTo>
                    <a:pt x="57" y="67"/>
                  </a:lnTo>
                  <a:lnTo>
                    <a:pt x="62" y="67"/>
                  </a:lnTo>
                  <a:lnTo>
                    <a:pt x="67" y="67"/>
                  </a:lnTo>
                  <a:lnTo>
                    <a:pt x="72" y="67"/>
                  </a:lnTo>
                  <a:lnTo>
                    <a:pt x="77" y="67"/>
                  </a:lnTo>
                  <a:lnTo>
                    <a:pt x="83" y="62"/>
                  </a:lnTo>
                  <a:lnTo>
                    <a:pt x="88" y="62"/>
                  </a:lnTo>
                  <a:lnTo>
                    <a:pt x="93" y="62"/>
                  </a:lnTo>
                  <a:lnTo>
                    <a:pt x="98" y="62"/>
                  </a:lnTo>
                  <a:lnTo>
                    <a:pt x="103" y="62"/>
                  </a:lnTo>
                  <a:lnTo>
                    <a:pt x="108" y="57"/>
                  </a:lnTo>
                  <a:lnTo>
                    <a:pt x="114" y="57"/>
                  </a:lnTo>
                  <a:lnTo>
                    <a:pt x="119" y="57"/>
                  </a:lnTo>
                  <a:lnTo>
                    <a:pt x="124" y="57"/>
                  </a:lnTo>
                  <a:lnTo>
                    <a:pt x="129" y="57"/>
                  </a:lnTo>
                  <a:lnTo>
                    <a:pt x="134" y="51"/>
                  </a:lnTo>
                  <a:lnTo>
                    <a:pt x="140" y="51"/>
                  </a:lnTo>
                  <a:lnTo>
                    <a:pt x="145" y="51"/>
                  </a:lnTo>
                  <a:lnTo>
                    <a:pt x="150" y="51"/>
                  </a:lnTo>
                  <a:lnTo>
                    <a:pt x="155" y="51"/>
                  </a:lnTo>
                  <a:lnTo>
                    <a:pt x="160" y="51"/>
                  </a:lnTo>
                  <a:lnTo>
                    <a:pt x="165" y="46"/>
                  </a:lnTo>
                  <a:lnTo>
                    <a:pt x="171" y="46"/>
                  </a:lnTo>
                  <a:lnTo>
                    <a:pt x="176" y="46"/>
                  </a:lnTo>
                  <a:lnTo>
                    <a:pt x="181" y="46"/>
                  </a:lnTo>
                  <a:lnTo>
                    <a:pt x="186" y="46"/>
                  </a:lnTo>
                  <a:lnTo>
                    <a:pt x="191" y="41"/>
                  </a:lnTo>
                  <a:lnTo>
                    <a:pt x="197" y="41"/>
                  </a:lnTo>
                  <a:lnTo>
                    <a:pt x="202" y="41"/>
                  </a:lnTo>
                  <a:lnTo>
                    <a:pt x="207" y="41"/>
                  </a:lnTo>
                  <a:lnTo>
                    <a:pt x="212" y="41"/>
                  </a:lnTo>
                  <a:lnTo>
                    <a:pt x="217" y="41"/>
                  </a:lnTo>
                  <a:lnTo>
                    <a:pt x="223" y="36"/>
                  </a:lnTo>
                  <a:lnTo>
                    <a:pt x="228" y="36"/>
                  </a:lnTo>
                  <a:lnTo>
                    <a:pt x="233" y="36"/>
                  </a:lnTo>
                  <a:lnTo>
                    <a:pt x="238" y="36"/>
                  </a:lnTo>
                  <a:lnTo>
                    <a:pt x="243" y="36"/>
                  </a:lnTo>
                  <a:lnTo>
                    <a:pt x="248" y="36"/>
                  </a:lnTo>
                  <a:lnTo>
                    <a:pt x="254" y="36"/>
                  </a:lnTo>
                  <a:lnTo>
                    <a:pt x="259" y="31"/>
                  </a:lnTo>
                  <a:lnTo>
                    <a:pt x="264" y="31"/>
                  </a:lnTo>
                  <a:lnTo>
                    <a:pt x="269" y="31"/>
                  </a:lnTo>
                  <a:lnTo>
                    <a:pt x="274" y="31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90" y="26"/>
                  </a:lnTo>
                  <a:lnTo>
                    <a:pt x="295" y="26"/>
                  </a:lnTo>
                  <a:lnTo>
                    <a:pt x="300" y="26"/>
                  </a:lnTo>
                  <a:lnTo>
                    <a:pt x="305" y="26"/>
                  </a:lnTo>
                  <a:lnTo>
                    <a:pt x="311" y="26"/>
                  </a:lnTo>
                  <a:lnTo>
                    <a:pt x="316" y="26"/>
                  </a:lnTo>
                  <a:lnTo>
                    <a:pt x="321" y="26"/>
                  </a:lnTo>
                  <a:lnTo>
                    <a:pt x="326" y="20"/>
                  </a:lnTo>
                  <a:lnTo>
                    <a:pt x="331" y="20"/>
                  </a:lnTo>
                  <a:lnTo>
                    <a:pt x="337" y="20"/>
                  </a:lnTo>
                  <a:lnTo>
                    <a:pt x="342" y="20"/>
                  </a:lnTo>
                  <a:lnTo>
                    <a:pt x="347" y="20"/>
                  </a:lnTo>
                  <a:lnTo>
                    <a:pt x="352" y="20"/>
                  </a:lnTo>
                  <a:lnTo>
                    <a:pt x="357" y="20"/>
                  </a:lnTo>
                  <a:lnTo>
                    <a:pt x="362" y="20"/>
                  </a:lnTo>
                  <a:lnTo>
                    <a:pt x="368" y="15"/>
                  </a:lnTo>
                  <a:lnTo>
                    <a:pt x="373" y="15"/>
                  </a:lnTo>
                  <a:lnTo>
                    <a:pt x="378" y="15"/>
                  </a:lnTo>
                  <a:lnTo>
                    <a:pt x="383" y="15"/>
                  </a:lnTo>
                  <a:lnTo>
                    <a:pt x="388" y="15"/>
                  </a:lnTo>
                  <a:lnTo>
                    <a:pt x="394" y="15"/>
                  </a:lnTo>
                  <a:lnTo>
                    <a:pt x="399" y="15"/>
                  </a:lnTo>
                  <a:lnTo>
                    <a:pt x="404" y="15"/>
                  </a:lnTo>
                  <a:lnTo>
                    <a:pt x="409" y="15"/>
                  </a:lnTo>
                  <a:lnTo>
                    <a:pt x="414" y="10"/>
                  </a:lnTo>
                  <a:lnTo>
                    <a:pt x="419" y="10"/>
                  </a:lnTo>
                  <a:lnTo>
                    <a:pt x="425" y="10"/>
                  </a:lnTo>
                  <a:lnTo>
                    <a:pt x="430" y="10"/>
                  </a:lnTo>
                  <a:lnTo>
                    <a:pt x="435" y="10"/>
                  </a:lnTo>
                  <a:lnTo>
                    <a:pt x="440" y="10"/>
                  </a:lnTo>
                  <a:lnTo>
                    <a:pt x="445" y="10"/>
                  </a:lnTo>
                  <a:lnTo>
                    <a:pt x="451" y="10"/>
                  </a:lnTo>
                  <a:lnTo>
                    <a:pt x="456" y="10"/>
                  </a:lnTo>
                  <a:lnTo>
                    <a:pt x="461" y="10"/>
                  </a:lnTo>
                  <a:lnTo>
                    <a:pt x="466" y="5"/>
                  </a:lnTo>
                  <a:lnTo>
                    <a:pt x="471" y="5"/>
                  </a:lnTo>
                  <a:lnTo>
                    <a:pt x="477" y="5"/>
                  </a:lnTo>
                  <a:lnTo>
                    <a:pt x="482" y="5"/>
                  </a:lnTo>
                  <a:lnTo>
                    <a:pt x="487" y="5"/>
                  </a:lnTo>
                  <a:lnTo>
                    <a:pt x="492" y="5"/>
                  </a:lnTo>
                  <a:lnTo>
                    <a:pt x="497" y="5"/>
                  </a:lnTo>
                  <a:lnTo>
                    <a:pt x="502" y="5"/>
                  </a:lnTo>
                  <a:lnTo>
                    <a:pt x="508" y="5"/>
                  </a:lnTo>
                  <a:lnTo>
                    <a:pt x="513" y="5"/>
                  </a:lnTo>
                  <a:lnTo>
                    <a:pt x="518" y="5"/>
                  </a:lnTo>
                  <a:lnTo>
                    <a:pt x="523" y="5"/>
                  </a:lnTo>
                  <a:lnTo>
                    <a:pt x="528" y="5"/>
                  </a:lnTo>
                  <a:lnTo>
                    <a:pt x="534" y="5"/>
                  </a:lnTo>
                  <a:lnTo>
                    <a:pt x="539" y="0"/>
                  </a:lnTo>
                  <a:lnTo>
                    <a:pt x="544" y="0"/>
                  </a:lnTo>
                  <a:lnTo>
                    <a:pt x="549" y="0"/>
                  </a:lnTo>
                  <a:lnTo>
                    <a:pt x="554" y="0"/>
                  </a:lnTo>
                  <a:lnTo>
                    <a:pt x="559" y="0"/>
                  </a:lnTo>
                  <a:lnTo>
                    <a:pt x="565" y="0"/>
                  </a:lnTo>
                  <a:lnTo>
                    <a:pt x="570" y="0"/>
                  </a:lnTo>
                  <a:lnTo>
                    <a:pt x="575" y="0"/>
                  </a:lnTo>
                  <a:lnTo>
                    <a:pt x="580" y="0"/>
                  </a:lnTo>
                  <a:lnTo>
                    <a:pt x="585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1" y="0"/>
                  </a:lnTo>
                  <a:lnTo>
                    <a:pt x="606" y="0"/>
                  </a:lnTo>
                  <a:lnTo>
                    <a:pt x="611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7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3" y="0"/>
                  </a:lnTo>
                  <a:lnTo>
                    <a:pt x="658" y="0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2088" y="2130"/>
              <a:ext cx="658" cy="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7" y="0"/>
                </a:cxn>
                <a:cxn ang="0">
                  <a:pos x="73" y="0"/>
                </a:cxn>
                <a:cxn ang="0">
                  <a:pos x="88" y="0"/>
                </a:cxn>
                <a:cxn ang="0">
                  <a:pos x="104" y="0"/>
                </a:cxn>
                <a:cxn ang="0">
                  <a:pos x="119" y="0"/>
                </a:cxn>
                <a:cxn ang="0">
                  <a:pos x="135" y="0"/>
                </a:cxn>
                <a:cxn ang="0">
                  <a:pos x="150" y="0"/>
                </a:cxn>
                <a:cxn ang="0">
                  <a:pos x="166" y="0"/>
                </a:cxn>
                <a:cxn ang="0">
                  <a:pos x="181" y="0"/>
                </a:cxn>
                <a:cxn ang="0">
                  <a:pos x="197" y="0"/>
                </a:cxn>
                <a:cxn ang="0">
                  <a:pos x="212" y="5"/>
                </a:cxn>
                <a:cxn ang="0">
                  <a:pos x="228" y="5"/>
                </a:cxn>
                <a:cxn ang="0">
                  <a:pos x="244" y="5"/>
                </a:cxn>
                <a:cxn ang="0">
                  <a:pos x="259" y="5"/>
                </a:cxn>
                <a:cxn ang="0">
                  <a:pos x="275" y="10"/>
                </a:cxn>
                <a:cxn ang="0">
                  <a:pos x="290" y="10"/>
                </a:cxn>
                <a:cxn ang="0">
                  <a:pos x="306" y="10"/>
                </a:cxn>
                <a:cxn ang="0">
                  <a:pos x="321" y="10"/>
                </a:cxn>
                <a:cxn ang="0">
                  <a:pos x="337" y="15"/>
                </a:cxn>
                <a:cxn ang="0">
                  <a:pos x="352" y="15"/>
                </a:cxn>
                <a:cxn ang="0">
                  <a:pos x="368" y="15"/>
                </a:cxn>
                <a:cxn ang="0">
                  <a:pos x="384" y="20"/>
                </a:cxn>
                <a:cxn ang="0">
                  <a:pos x="399" y="20"/>
                </a:cxn>
                <a:cxn ang="0">
                  <a:pos x="415" y="20"/>
                </a:cxn>
                <a:cxn ang="0">
                  <a:pos x="430" y="26"/>
                </a:cxn>
                <a:cxn ang="0">
                  <a:pos x="446" y="26"/>
                </a:cxn>
                <a:cxn ang="0">
                  <a:pos x="461" y="31"/>
                </a:cxn>
                <a:cxn ang="0">
                  <a:pos x="477" y="31"/>
                </a:cxn>
                <a:cxn ang="0">
                  <a:pos x="492" y="36"/>
                </a:cxn>
                <a:cxn ang="0">
                  <a:pos x="508" y="36"/>
                </a:cxn>
                <a:cxn ang="0">
                  <a:pos x="524" y="41"/>
                </a:cxn>
                <a:cxn ang="0">
                  <a:pos x="539" y="41"/>
                </a:cxn>
                <a:cxn ang="0">
                  <a:pos x="555" y="46"/>
                </a:cxn>
                <a:cxn ang="0">
                  <a:pos x="570" y="46"/>
                </a:cxn>
                <a:cxn ang="0">
                  <a:pos x="586" y="51"/>
                </a:cxn>
                <a:cxn ang="0">
                  <a:pos x="601" y="51"/>
                </a:cxn>
                <a:cxn ang="0">
                  <a:pos x="617" y="57"/>
                </a:cxn>
                <a:cxn ang="0">
                  <a:pos x="632" y="57"/>
                </a:cxn>
                <a:cxn ang="0">
                  <a:pos x="648" y="62"/>
                </a:cxn>
              </a:cxnLst>
              <a:rect l="0" t="0" r="r" b="b"/>
              <a:pathLst>
                <a:path w="658" h="62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6" y="0"/>
                  </a:lnTo>
                  <a:lnTo>
                    <a:pt x="181" y="0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0"/>
                  </a:lnTo>
                  <a:lnTo>
                    <a:pt x="207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23" y="5"/>
                  </a:lnTo>
                  <a:lnTo>
                    <a:pt x="228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5"/>
                  </a:lnTo>
                  <a:lnTo>
                    <a:pt x="249" y="5"/>
                  </a:lnTo>
                  <a:lnTo>
                    <a:pt x="254" y="5"/>
                  </a:lnTo>
                  <a:lnTo>
                    <a:pt x="259" y="5"/>
                  </a:lnTo>
                  <a:lnTo>
                    <a:pt x="264" y="5"/>
                  </a:lnTo>
                  <a:lnTo>
                    <a:pt x="270" y="5"/>
                  </a:lnTo>
                  <a:lnTo>
                    <a:pt x="275" y="10"/>
                  </a:lnTo>
                  <a:lnTo>
                    <a:pt x="280" y="10"/>
                  </a:lnTo>
                  <a:lnTo>
                    <a:pt x="285" y="10"/>
                  </a:lnTo>
                  <a:lnTo>
                    <a:pt x="290" y="10"/>
                  </a:lnTo>
                  <a:lnTo>
                    <a:pt x="295" y="10"/>
                  </a:lnTo>
                  <a:lnTo>
                    <a:pt x="301" y="10"/>
                  </a:lnTo>
                  <a:lnTo>
                    <a:pt x="306" y="10"/>
                  </a:lnTo>
                  <a:lnTo>
                    <a:pt x="311" y="10"/>
                  </a:lnTo>
                  <a:lnTo>
                    <a:pt x="316" y="10"/>
                  </a:lnTo>
                  <a:lnTo>
                    <a:pt x="321" y="10"/>
                  </a:lnTo>
                  <a:lnTo>
                    <a:pt x="327" y="10"/>
                  </a:lnTo>
                  <a:lnTo>
                    <a:pt x="332" y="15"/>
                  </a:lnTo>
                  <a:lnTo>
                    <a:pt x="337" y="15"/>
                  </a:lnTo>
                  <a:lnTo>
                    <a:pt x="342" y="15"/>
                  </a:lnTo>
                  <a:lnTo>
                    <a:pt x="347" y="15"/>
                  </a:lnTo>
                  <a:lnTo>
                    <a:pt x="352" y="15"/>
                  </a:lnTo>
                  <a:lnTo>
                    <a:pt x="358" y="15"/>
                  </a:lnTo>
                  <a:lnTo>
                    <a:pt x="363" y="15"/>
                  </a:lnTo>
                  <a:lnTo>
                    <a:pt x="368" y="15"/>
                  </a:lnTo>
                  <a:lnTo>
                    <a:pt x="373" y="15"/>
                  </a:lnTo>
                  <a:lnTo>
                    <a:pt x="378" y="20"/>
                  </a:lnTo>
                  <a:lnTo>
                    <a:pt x="384" y="20"/>
                  </a:lnTo>
                  <a:lnTo>
                    <a:pt x="389" y="20"/>
                  </a:lnTo>
                  <a:lnTo>
                    <a:pt x="394" y="20"/>
                  </a:lnTo>
                  <a:lnTo>
                    <a:pt x="399" y="20"/>
                  </a:lnTo>
                  <a:lnTo>
                    <a:pt x="404" y="20"/>
                  </a:lnTo>
                  <a:lnTo>
                    <a:pt x="409" y="20"/>
                  </a:lnTo>
                  <a:lnTo>
                    <a:pt x="415" y="20"/>
                  </a:lnTo>
                  <a:lnTo>
                    <a:pt x="420" y="26"/>
                  </a:lnTo>
                  <a:lnTo>
                    <a:pt x="425" y="26"/>
                  </a:lnTo>
                  <a:lnTo>
                    <a:pt x="430" y="26"/>
                  </a:lnTo>
                  <a:lnTo>
                    <a:pt x="435" y="26"/>
                  </a:lnTo>
                  <a:lnTo>
                    <a:pt x="441" y="26"/>
                  </a:lnTo>
                  <a:lnTo>
                    <a:pt x="446" y="26"/>
                  </a:lnTo>
                  <a:lnTo>
                    <a:pt x="451" y="26"/>
                  </a:lnTo>
                  <a:lnTo>
                    <a:pt x="456" y="31"/>
                  </a:lnTo>
                  <a:lnTo>
                    <a:pt x="461" y="31"/>
                  </a:lnTo>
                  <a:lnTo>
                    <a:pt x="467" y="31"/>
                  </a:lnTo>
                  <a:lnTo>
                    <a:pt x="472" y="31"/>
                  </a:lnTo>
                  <a:lnTo>
                    <a:pt x="477" y="31"/>
                  </a:lnTo>
                  <a:lnTo>
                    <a:pt x="482" y="31"/>
                  </a:lnTo>
                  <a:lnTo>
                    <a:pt x="487" y="36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503" y="36"/>
                  </a:lnTo>
                  <a:lnTo>
                    <a:pt x="508" y="36"/>
                  </a:lnTo>
                  <a:lnTo>
                    <a:pt x="513" y="36"/>
                  </a:lnTo>
                  <a:lnTo>
                    <a:pt x="518" y="36"/>
                  </a:lnTo>
                  <a:lnTo>
                    <a:pt x="524" y="41"/>
                  </a:lnTo>
                  <a:lnTo>
                    <a:pt x="529" y="41"/>
                  </a:lnTo>
                  <a:lnTo>
                    <a:pt x="534" y="41"/>
                  </a:lnTo>
                  <a:lnTo>
                    <a:pt x="539" y="41"/>
                  </a:lnTo>
                  <a:lnTo>
                    <a:pt x="544" y="41"/>
                  </a:lnTo>
                  <a:lnTo>
                    <a:pt x="549" y="41"/>
                  </a:lnTo>
                  <a:lnTo>
                    <a:pt x="555" y="46"/>
                  </a:lnTo>
                  <a:lnTo>
                    <a:pt x="560" y="46"/>
                  </a:lnTo>
                  <a:lnTo>
                    <a:pt x="565" y="46"/>
                  </a:lnTo>
                  <a:lnTo>
                    <a:pt x="570" y="46"/>
                  </a:lnTo>
                  <a:lnTo>
                    <a:pt x="575" y="46"/>
                  </a:lnTo>
                  <a:lnTo>
                    <a:pt x="581" y="51"/>
                  </a:lnTo>
                  <a:lnTo>
                    <a:pt x="586" y="51"/>
                  </a:lnTo>
                  <a:lnTo>
                    <a:pt x="591" y="51"/>
                  </a:lnTo>
                  <a:lnTo>
                    <a:pt x="596" y="51"/>
                  </a:lnTo>
                  <a:lnTo>
                    <a:pt x="601" y="51"/>
                  </a:lnTo>
                  <a:lnTo>
                    <a:pt x="606" y="51"/>
                  </a:lnTo>
                  <a:lnTo>
                    <a:pt x="612" y="57"/>
                  </a:lnTo>
                  <a:lnTo>
                    <a:pt x="617" y="57"/>
                  </a:lnTo>
                  <a:lnTo>
                    <a:pt x="622" y="57"/>
                  </a:lnTo>
                  <a:lnTo>
                    <a:pt x="627" y="57"/>
                  </a:lnTo>
                  <a:lnTo>
                    <a:pt x="632" y="57"/>
                  </a:lnTo>
                  <a:lnTo>
                    <a:pt x="638" y="62"/>
                  </a:lnTo>
                  <a:lnTo>
                    <a:pt x="643" y="62"/>
                  </a:lnTo>
                  <a:lnTo>
                    <a:pt x="648" y="62"/>
                  </a:lnTo>
                  <a:lnTo>
                    <a:pt x="653" y="62"/>
                  </a:lnTo>
                  <a:lnTo>
                    <a:pt x="658" y="62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2746" y="2192"/>
              <a:ext cx="659" cy="14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26" y="5"/>
                </a:cxn>
                <a:cxn ang="0">
                  <a:pos x="42" y="10"/>
                </a:cxn>
                <a:cxn ang="0">
                  <a:pos x="57" y="15"/>
                </a:cxn>
                <a:cxn ang="0">
                  <a:pos x="73" y="15"/>
                </a:cxn>
                <a:cxn ang="0">
                  <a:pos x="88" y="21"/>
                </a:cxn>
                <a:cxn ang="0">
                  <a:pos x="104" y="21"/>
                </a:cxn>
                <a:cxn ang="0">
                  <a:pos x="120" y="26"/>
                </a:cxn>
                <a:cxn ang="0">
                  <a:pos x="135" y="31"/>
                </a:cxn>
                <a:cxn ang="0">
                  <a:pos x="151" y="31"/>
                </a:cxn>
                <a:cxn ang="0">
                  <a:pos x="166" y="36"/>
                </a:cxn>
                <a:cxn ang="0">
                  <a:pos x="182" y="41"/>
                </a:cxn>
                <a:cxn ang="0">
                  <a:pos x="197" y="41"/>
                </a:cxn>
                <a:cxn ang="0">
                  <a:pos x="213" y="46"/>
                </a:cxn>
                <a:cxn ang="0">
                  <a:pos x="228" y="52"/>
                </a:cxn>
                <a:cxn ang="0">
                  <a:pos x="244" y="52"/>
                </a:cxn>
                <a:cxn ang="0">
                  <a:pos x="259" y="57"/>
                </a:cxn>
                <a:cxn ang="0">
                  <a:pos x="275" y="62"/>
                </a:cxn>
                <a:cxn ang="0">
                  <a:pos x="291" y="62"/>
                </a:cxn>
                <a:cxn ang="0">
                  <a:pos x="306" y="67"/>
                </a:cxn>
                <a:cxn ang="0">
                  <a:pos x="322" y="72"/>
                </a:cxn>
                <a:cxn ang="0">
                  <a:pos x="337" y="72"/>
                </a:cxn>
                <a:cxn ang="0">
                  <a:pos x="353" y="78"/>
                </a:cxn>
                <a:cxn ang="0">
                  <a:pos x="368" y="83"/>
                </a:cxn>
                <a:cxn ang="0">
                  <a:pos x="384" y="83"/>
                </a:cxn>
                <a:cxn ang="0">
                  <a:pos x="399" y="88"/>
                </a:cxn>
                <a:cxn ang="0">
                  <a:pos x="415" y="93"/>
                </a:cxn>
                <a:cxn ang="0">
                  <a:pos x="431" y="93"/>
                </a:cxn>
                <a:cxn ang="0">
                  <a:pos x="446" y="98"/>
                </a:cxn>
                <a:cxn ang="0">
                  <a:pos x="462" y="103"/>
                </a:cxn>
                <a:cxn ang="0">
                  <a:pos x="477" y="103"/>
                </a:cxn>
                <a:cxn ang="0">
                  <a:pos x="493" y="109"/>
                </a:cxn>
                <a:cxn ang="0">
                  <a:pos x="508" y="114"/>
                </a:cxn>
                <a:cxn ang="0">
                  <a:pos x="524" y="114"/>
                </a:cxn>
                <a:cxn ang="0">
                  <a:pos x="539" y="119"/>
                </a:cxn>
                <a:cxn ang="0">
                  <a:pos x="555" y="124"/>
                </a:cxn>
                <a:cxn ang="0">
                  <a:pos x="571" y="124"/>
                </a:cxn>
                <a:cxn ang="0">
                  <a:pos x="586" y="129"/>
                </a:cxn>
                <a:cxn ang="0">
                  <a:pos x="602" y="135"/>
                </a:cxn>
                <a:cxn ang="0">
                  <a:pos x="617" y="135"/>
                </a:cxn>
                <a:cxn ang="0">
                  <a:pos x="633" y="140"/>
                </a:cxn>
                <a:cxn ang="0">
                  <a:pos x="648" y="140"/>
                </a:cxn>
              </a:cxnLst>
              <a:rect l="0" t="0" r="r" b="b"/>
              <a:pathLst>
                <a:path w="659" h="145">
                  <a:moveTo>
                    <a:pt x="0" y="0"/>
                  </a:moveTo>
                  <a:lnTo>
                    <a:pt x="5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7" y="10"/>
                  </a:lnTo>
                  <a:lnTo>
                    <a:pt x="52" y="10"/>
                  </a:lnTo>
                  <a:lnTo>
                    <a:pt x="57" y="15"/>
                  </a:lnTo>
                  <a:lnTo>
                    <a:pt x="63" y="15"/>
                  </a:lnTo>
                  <a:lnTo>
                    <a:pt x="68" y="15"/>
                  </a:lnTo>
                  <a:lnTo>
                    <a:pt x="73" y="15"/>
                  </a:lnTo>
                  <a:lnTo>
                    <a:pt x="78" y="15"/>
                  </a:lnTo>
                  <a:lnTo>
                    <a:pt x="83" y="21"/>
                  </a:lnTo>
                  <a:lnTo>
                    <a:pt x="88" y="21"/>
                  </a:lnTo>
                  <a:lnTo>
                    <a:pt x="94" y="21"/>
                  </a:lnTo>
                  <a:lnTo>
                    <a:pt x="99" y="21"/>
                  </a:lnTo>
                  <a:lnTo>
                    <a:pt x="104" y="21"/>
                  </a:lnTo>
                  <a:lnTo>
                    <a:pt x="109" y="26"/>
                  </a:lnTo>
                  <a:lnTo>
                    <a:pt x="114" y="26"/>
                  </a:lnTo>
                  <a:lnTo>
                    <a:pt x="120" y="26"/>
                  </a:lnTo>
                  <a:lnTo>
                    <a:pt x="125" y="26"/>
                  </a:lnTo>
                  <a:lnTo>
                    <a:pt x="130" y="26"/>
                  </a:lnTo>
                  <a:lnTo>
                    <a:pt x="135" y="31"/>
                  </a:lnTo>
                  <a:lnTo>
                    <a:pt x="140" y="31"/>
                  </a:lnTo>
                  <a:lnTo>
                    <a:pt x="145" y="31"/>
                  </a:lnTo>
                  <a:lnTo>
                    <a:pt x="151" y="31"/>
                  </a:lnTo>
                  <a:lnTo>
                    <a:pt x="156" y="36"/>
                  </a:lnTo>
                  <a:lnTo>
                    <a:pt x="161" y="36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7" y="36"/>
                  </a:lnTo>
                  <a:lnTo>
                    <a:pt x="182" y="41"/>
                  </a:lnTo>
                  <a:lnTo>
                    <a:pt x="187" y="41"/>
                  </a:lnTo>
                  <a:lnTo>
                    <a:pt x="192" y="41"/>
                  </a:lnTo>
                  <a:lnTo>
                    <a:pt x="197" y="41"/>
                  </a:lnTo>
                  <a:lnTo>
                    <a:pt x="202" y="46"/>
                  </a:lnTo>
                  <a:lnTo>
                    <a:pt x="208" y="46"/>
                  </a:lnTo>
                  <a:lnTo>
                    <a:pt x="213" y="46"/>
                  </a:lnTo>
                  <a:lnTo>
                    <a:pt x="218" y="46"/>
                  </a:lnTo>
                  <a:lnTo>
                    <a:pt x="223" y="46"/>
                  </a:lnTo>
                  <a:lnTo>
                    <a:pt x="228" y="52"/>
                  </a:lnTo>
                  <a:lnTo>
                    <a:pt x="234" y="52"/>
                  </a:lnTo>
                  <a:lnTo>
                    <a:pt x="239" y="52"/>
                  </a:lnTo>
                  <a:lnTo>
                    <a:pt x="244" y="52"/>
                  </a:lnTo>
                  <a:lnTo>
                    <a:pt x="249" y="57"/>
                  </a:lnTo>
                  <a:lnTo>
                    <a:pt x="254" y="57"/>
                  </a:lnTo>
                  <a:lnTo>
                    <a:pt x="259" y="57"/>
                  </a:lnTo>
                  <a:lnTo>
                    <a:pt x="265" y="57"/>
                  </a:lnTo>
                  <a:lnTo>
                    <a:pt x="270" y="57"/>
                  </a:lnTo>
                  <a:lnTo>
                    <a:pt x="275" y="62"/>
                  </a:lnTo>
                  <a:lnTo>
                    <a:pt x="280" y="62"/>
                  </a:lnTo>
                  <a:lnTo>
                    <a:pt x="285" y="62"/>
                  </a:lnTo>
                  <a:lnTo>
                    <a:pt x="291" y="62"/>
                  </a:lnTo>
                  <a:lnTo>
                    <a:pt x="296" y="67"/>
                  </a:lnTo>
                  <a:lnTo>
                    <a:pt x="301" y="67"/>
                  </a:lnTo>
                  <a:lnTo>
                    <a:pt x="306" y="67"/>
                  </a:lnTo>
                  <a:lnTo>
                    <a:pt x="311" y="67"/>
                  </a:lnTo>
                  <a:lnTo>
                    <a:pt x="317" y="72"/>
                  </a:lnTo>
                  <a:lnTo>
                    <a:pt x="322" y="72"/>
                  </a:lnTo>
                  <a:lnTo>
                    <a:pt x="327" y="72"/>
                  </a:lnTo>
                  <a:lnTo>
                    <a:pt x="332" y="72"/>
                  </a:lnTo>
                  <a:lnTo>
                    <a:pt x="337" y="72"/>
                  </a:lnTo>
                  <a:lnTo>
                    <a:pt x="342" y="78"/>
                  </a:lnTo>
                  <a:lnTo>
                    <a:pt x="348" y="78"/>
                  </a:lnTo>
                  <a:lnTo>
                    <a:pt x="353" y="78"/>
                  </a:lnTo>
                  <a:lnTo>
                    <a:pt x="358" y="78"/>
                  </a:lnTo>
                  <a:lnTo>
                    <a:pt x="363" y="83"/>
                  </a:lnTo>
                  <a:lnTo>
                    <a:pt x="368" y="83"/>
                  </a:lnTo>
                  <a:lnTo>
                    <a:pt x="374" y="83"/>
                  </a:lnTo>
                  <a:lnTo>
                    <a:pt x="379" y="83"/>
                  </a:lnTo>
                  <a:lnTo>
                    <a:pt x="384" y="83"/>
                  </a:lnTo>
                  <a:lnTo>
                    <a:pt x="389" y="88"/>
                  </a:lnTo>
                  <a:lnTo>
                    <a:pt x="394" y="88"/>
                  </a:lnTo>
                  <a:lnTo>
                    <a:pt x="399" y="88"/>
                  </a:lnTo>
                  <a:lnTo>
                    <a:pt x="405" y="88"/>
                  </a:lnTo>
                  <a:lnTo>
                    <a:pt x="410" y="93"/>
                  </a:lnTo>
                  <a:lnTo>
                    <a:pt x="415" y="93"/>
                  </a:lnTo>
                  <a:lnTo>
                    <a:pt x="420" y="93"/>
                  </a:lnTo>
                  <a:lnTo>
                    <a:pt x="425" y="93"/>
                  </a:lnTo>
                  <a:lnTo>
                    <a:pt x="431" y="93"/>
                  </a:lnTo>
                  <a:lnTo>
                    <a:pt x="436" y="98"/>
                  </a:lnTo>
                  <a:lnTo>
                    <a:pt x="441" y="98"/>
                  </a:lnTo>
                  <a:lnTo>
                    <a:pt x="446" y="98"/>
                  </a:lnTo>
                  <a:lnTo>
                    <a:pt x="451" y="98"/>
                  </a:lnTo>
                  <a:lnTo>
                    <a:pt x="456" y="103"/>
                  </a:lnTo>
                  <a:lnTo>
                    <a:pt x="462" y="103"/>
                  </a:lnTo>
                  <a:lnTo>
                    <a:pt x="467" y="103"/>
                  </a:lnTo>
                  <a:lnTo>
                    <a:pt x="472" y="103"/>
                  </a:lnTo>
                  <a:lnTo>
                    <a:pt x="477" y="103"/>
                  </a:lnTo>
                  <a:lnTo>
                    <a:pt x="482" y="109"/>
                  </a:lnTo>
                  <a:lnTo>
                    <a:pt x="488" y="109"/>
                  </a:lnTo>
                  <a:lnTo>
                    <a:pt x="493" y="109"/>
                  </a:lnTo>
                  <a:lnTo>
                    <a:pt x="498" y="109"/>
                  </a:lnTo>
                  <a:lnTo>
                    <a:pt x="503" y="114"/>
                  </a:lnTo>
                  <a:lnTo>
                    <a:pt x="508" y="114"/>
                  </a:lnTo>
                  <a:lnTo>
                    <a:pt x="514" y="114"/>
                  </a:lnTo>
                  <a:lnTo>
                    <a:pt x="519" y="114"/>
                  </a:lnTo>
                  <a:lnTo>
                    <a:pt x="524" y="114"/>
                  </a:lnTo>
                  <a:lnTo>
                    <a:pt x="529" y="119"/>
                  </a:lnTo>
                  <a:lnTo>
                    <a:pt x="534" y="119"/>
                  </a:lnTo>
                  <a:lnTo>
                    <a:pt x="539" y="119"/>
                  </a:lnTo>
                  <a:lnTo>
                    <a:pt x="545" y="119"/>
                  </a:lnTo>
                  <a:lnTo>
                    <a:pt x="550" y="119"/>
                  </a:lnTo>
                  <a:lnTo>
                    <a:pt x="555" y="124"/>
                  </a:lnTo>
                  <a:lnTo>
                    <a:pt x="560" y="124"/>
                  </a:lnTo>
                  <a:lnTo>
                    <a:pt x="565" y="124"/>
                  </a:lnTo>
                  <a:lnTo>
                    <a:pt x="571" y="124"/>
                  </a:lnTo>
                  <a:lnTo>
                    <a:pt x="576" y="129"/>
                  </a:lnTo>
                  <a:lnTo>
                    <a:pt x="581" y="129"/>
                  </a:lnTo>
                  <a:lnTo>
                    <a:pt x="586" y="129"/>
                  </a:lnTo>
                  <a:lnTo>
                    <a:pt x="591" y="129"/>
                  </a:lnTo>
                  <a:lnTo>
                    <a:pt x="596" y="129"/>
                  </a:lnTo>
                  <a:lnTo>
                    <a:pt x="602" y="135"/>
                  </a:lnTo>
                  <a:lnTo>
                    <a:pt x="607" y="135"/>
                  </a:lnTo>
                  <a:lnTo>
                    <a:pt x="612" y="135"/>
                  </a:lnTo>
                  <a:lnTo>
                    <a:pt x="617" y="135"/>
                  </a:lnTo>
                  <a:lnTo>
                    <a:pt x="622" y="135"/>
                  </a:lnTo>
                  <a:lnTo>
                    <a:pt x="628" y="140"/>
                  </a:lnTo>
                  <a:lnTo>
                    <a:pt x="633" y="140"/>
                  </a:lnTo>
                  <a:lnTo>
                    <a:pt x="638" y="140"/>
                  </a:lnTo>
                  <a:lnTo>
                    <a:pt x="643" y="140"/>
                  </a:lnTo>
                  <a:lnTo>
                    <a:pt x="648" y="140"/>
                  </a:lnTo>
                  <a:lnTo>
                    <a:pt x="653" y="140"/>
                  </a:lnTo>
                  <a:lnTo>
                    <a:pt x="659" y="145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3405" y="2337"/>
              <a:ext cx="658" cy="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6" y="5"/>
                </a:cxn>
                <a:cxn ang="0">
                  <a:pos x="41" y="5"/>
                </a:cxn>
                <a:cxn ang="0">
                  <a:pos x="57" y="10"/>
                </a:cxn>
                <a:cxn ang="0">
                  <a:pos x="72" y="10"/>
                </a:cxn>
                <a:cxn ang="0">
                  <a:pos x="88" y="15"/>
                </a:cxn>
                <a:cxn ang="0">
                  <a:pos x="103" y="15"/>
                </a:cxn>
                <a:cxn ang="0">
                  <a:pos x="119" y="21"/>
                </a:cxn>
                <a:cxn ang="0">
                  <a:pos x="134" y="21"/>
                </a:cxn>
                <a:cxn ang="0">
                  <a:pos x="150" y="26"/>
                </a:cxn>
                <a:cxn ang="0">
                  <a:pos x="166" y="26"/>
                </a:cxn>
                <a:cxn ang="0">
                  <a:pos x="181" y="31"/>
                </a:cxn>
                <a:cxn ang="0">
                  <a:pos x="197" y="31"/>
                </a:cxn>
                <a:cxn ang="0">
                  <a:pos x="212" y="31"/>
                </a:cxn>
                <a:cxn ang="0">
                  <a:pos x="228" y="36"/>
                </a:cxn>
                <a:cxn ang="0">
                  <a:pos x="243" y="36"/>
                </a:cxn>
                <a:cxn ang="0">
                  <a:pos x="259" y="41"/>
                </a:cxn>
                <a:cxn ang="0">
                  <a:pos x="274" y="41"/>
                </a:cxn>
                <a:cxn ang="0">
                  <a:pos x="290" y="41"/>
                </a:cxn>
                <a:cxn ang="0">
                  <a:pos x="306" y="47"/>
                </a:cxn>
                <a:cxn ang="0">
                  <a:pos x="321" y="47"/>
                </a:cxn>
                <a:cxn ang="0">
                  <a:pos x="337" y="47"/>
                </a:cxn>
                <a:cxn ang="0">
                  <a:pos x="352" y="52"/>
                </a:cxn>
                <a:cxn ang="0">
                  <a:pos x="368" y="52"/>
                </a:cxn>
                <a:cxn ang="0">
                  <a:pos x="383" y="52"/>
                </a:cxn>
                <a:cxn ang="0">
                  <a:pos x="399" y="52"/>
                </a:cxn>
                <a:cxn ang="0">
                  <a:pos x="414" y="52"/>
                </a:cxn>
                <a:cxn ang="0">
                  <a:pos x="430" y="57"/>
                </a:cxn>
                <a:cxn ang="0">
                  <a:pos x="445" y="57"/>
                </a:cxn>
                <a:cxn ang="0">
                  <a:pos x="461" y="57"/>
                </a:cxn>
                <a:cxn ang="0">
                  <a:pos x="477" y="57"/>
                </a:cxn>
                <a:cxn ang="0">
                  <a:pos x="492" y="57"/>
                </a:cxn>
                <a:cxn ang="0">
                  <a:pos x="508" y="57"/>
                </a:cxn>
                <a:cxn ang="0">
                  <a:pos x="523" y="57"/>
                </a:cxn>
                <a:cxn ang="0">
                  <a:pos x="539" y="62"/>
                </a:cxn>
                <a:cxn ang="0">
                  <a:pos x="554" y="62"/>
                </a:cxn>
                <a:cxn ang="0">
                  <a:pos x="570" y="62"/>
                </a:cxn>
                <a:cxn ang="0">
                  <a:pos x="585" y="62"/>
                </a:cxn>
                <a:cxn ang="0">
                  <a:pos x="601" y="62"/>
                </a:cxn>
                <a:cxn ang="0">
                  <a:pos x="617" y="62"/>
                </a:cxn>
                <a:cxn ang="0">
                  <a:pos x="632" y="62"/>
                </a:cxn>
                <a:cxn ang="0">
                  <a:pos x="648" y="62"/>
                </a:cxn>
              </a:cxnLst>
              <a:rect l="0" t="0" r="r" b="b"/>
              <a:pathLst>
                <a:path w="658" h="62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1" y="10"/>
                  </a:lnTo>
                  <a:lnTo>
                    <a:pt x="57" y="10"/>
                  </a:lnTo>
                  <a:lnTo>
                    <a:pt x="62" y="10"/>
                  </a:lnTo>
                  <a:lnTo>
                    <a:pt x="67" y="10"/>
                  </a:lnTo>
                  <a:lnTo>
                    <a:pt x="72" y="10"/>
                  </a:lnTo>
                  <a:lnTo>
                    <a:pt x="77" y="10"/>
                  </a:lnTo>
                  <a:lnTo>
                    <a:pt x="83" y="15"/>
                  </a:lnTo>
                  <a:lnTo>
                    <a:pt x="88" y="15"/>
                  </a:lnTo>
                  <a:lnTo>
                    <a:pt x="93" y="15"/>
                  </a:lnTo>
                  <a:lnTo>
                    <a:pt x="98" y="15"/>
                  </a:lnTo>
                  <a:lnTo>
                    <a:pt x="103" y="15"/>
                  </a:lnTo>
                  <a:lnTo>
                    <a:pt x="109" y="15"/>
                  </a:lnTo>
                  <a:lnTo>
                    <a:pt x="114" y="21"/>
                  </a:lnTo>
                  <a:lnTo>
                    <a:pt x="119" y="21"/>
                  </a:lnTo>
                  <a:lnTo>
                    <a:pt x="124" y="21"/>
                  </a:lnTo>
                  <a:lnTo>
                    <a:pt x="129" y="21"/>
                  </a:lnTo>
                  <a:lnTo>
                    <a:pt x="134" y="21"/>
                  </a:lnTo>
                  <a:lnTo>
                    <a:pt x="140" y="21"/>
                  </a:lnTo>
                  <a:lnTo>
                    <a:pt x="145" y="26"/>
                  </a:lnTo>
                  <a:lnTo>
                    <a:pt x="150" y="26"/>
                  </a:lnTo>
                  <a:lnTo>
                    <a:pt x="155" y="26"/>
                  </a:lnTo>
                  <a:lnTo>
                    <a:pt x="160" y="26"/>
                  </a:lnTo>
                  <a:lnTo>
                    <a:pt x="166" y="26"/>
                  </a:lnTo>
                  <a:lnTo>
                    <a:pt x="171" y="26"/>
                  </a:lnTo>
                  <a:lnTo>
                    <a:pt x="176" y="26"/>
                  </a:lnTo>
                  <a:lnTo>
                    <a:pt x="181" y="31"/>
                  </a:lnTo>
                  <a:lnTo>
                    <a:pt x="186" y="31"/>
                  </a:lnTo>
                  <a:lnTo>
                    <a:pt x="191" y="31"/>
                  </a:lnTo>
                  <a:lnTo>
                    <a:pt x="197" y="31"/>
                  </a:lnTo>
                  <a:lnTo>
                    <a:pt x="202" y="31"/>
                  </a:lnTo>
                  <a:lnTo>
                    <a:pt x="207" y="31"/>
                  </a:lnTo>
                  <a:lnTo>
                    <a:pt x="212" y="31"/>
                  </a:lnTo>
                  <a:lnTo>
                    <a:pt x="217" y="36"/>
                  </a:lnTo>
                  <a:lnTo>
                    <a:pt x="223" y="36"/>
                  </a:lnTo>
                  <a:lnTo>
                    <a:pt x="228" y="36"/>
                  </a:lnTo>
                  <a:lnTo>
                    <a:pt x="233" y="36"/>
                  </a:lnTo>
                  <a:lnTo>
                    <a:pt x="238" y="36"/>
                  </a:lnTo>
                  <a:lnTo>
                    <a:pt x="243" y="36"/>
                  </a:lnTo>
                  <a:lnTo>
                    <a:pt x="248" y="36"/>
                  </a:lnTo>
                  <a:lnTo>
                    <a:pt x="254" y="36"/>
                  </a:lnTo>
                  <a:lnTo>
                    <a:pt x="259" y="41"/>
                  </a:lnTo>
                  <a:lnTo>
                    <a:pt x="264" y="41"/>
                  </a:lnTo>
                  <a:lnTo>
                    <a:pt x="269" y="41"/>
                  </a:lnTo>
                  <a:lnTo>
                    <a:pt x="274" y="41"/>
                  </a:lnTo>
                  <a:lnTo>
                    <a:pt x="280" y="41"/>
                  </a:lnTo>
                  <a:lnTo>
                    <a:pt x="285" y="41"/>
                  </a:lnTo>
                  <a:lnTo>
                    <a:pt x="290" y="41"/>
                  </a:lnTo>
                  <a:lnTo>
                    <a:pt x="295" y="41"/>
                  </a:lnTo>
                  <a:lnTo>
                    <a:pt x="300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16" y="47"/>
                  </a:lnTo>
                  <a:lnTo>
                    <a:pt x="321" y="47"/>
                  </a:lnTo>
                  <a:lnTo>
                    <a:pt x="326" y="47"/>
                  </a:lnTo>
                  <a:lnTo>
                    <a:pt x="331" y="47"/>
                  </a:lnTo>
                  <a:lnTo>
                    <a:pt x="337" y="47"/>
                  </a:lnTo>
                  <a:lnTo>
                    <a:pt x="342" y="47"/>
                  </a:lnTo>
                  <a:lnTo>
                    <a:pt x="347" y="47"/>
                  </a:lnTo>
                  <a:lnTo>
                    <a:pt x="352" y="52"/>
                  </a:lnTo>
                  <a:lnTo>
                    <a:pt x="357" y="52"/>
                  </a:lnTo>
                  <a:lnTo>
                    <a:pt x="363" y="52"/>
                  </a:lnTo>
                  <a:lnTo>
                    <a:pt x="368" y="52"/>
                  </a:lnTo>
                  <a:lnTo>
                    <a:pt x="373" y="52"/>
                  </a:lnTo>
                  <a:lnTo>
                    <a:pt x="378" y="52"/>
                  </a:lnTo>
                  <a:lnTo>
                    <a:pt x="383" y="52"/>
                  </a:lnTo>
                  <a:lnTo>
                    <a:pt x="388" y="52"/>
                  </a:lnTo>
                  <a:lnTo>
                    <a:pt x="394" y="52"/>
                  </a:lnTo>
                  <a:lnTo>
                    <a:pt x="399" y="52"/>
                  </a:lnTo>
                  <a:lnTo>
                    <a:pt x="404" y="52"/>
                  </a:lnTo>
                  <a:lnTo>
                    <a:pt x="409" y="52"/>
                  </a:lnTo>
                  <a:lnTo>
                    <a:pt x="414" y="52"/>
                  </a:lnTo>
                  <a:lnTo>
                    <a:pt x="420" y="57"/>
                  </a:lnTo>
                  <a:lnTo>
                    <a:pt x="425" y="57"/>
                  </a:lnTo>
                  <a:lnTo>
                    <a:pt x="430" y="57"/>
                  </a:lnTo>
                  <a:lnTo>
                    <a:pt x="435" y="57"/>
                  </a:lnTo>
                  <a:lnTo>
                    <a:pt x="440" y="57"/>
                  </a:lnTo>
                  <a:lnTo>
                    <a:pt x="445" y="57"/>
                  </a:lnTo>
                  <a:lnTo>
                    <a:pt x="451" y="57"/>
                  </a:lnTo>
                  <a:lnTo>
                    <a:pt x="456" y="57"/>
                  </a:lnTo>
                  <a:lnTo>
                    <a:pt x="461" y="57"/>
                  </a:lnTo>
                  <a:lnTo>
                    <a:pt x="466" y="57"/>
                  </a:lnTo>
                  <a:lnTo>
                    <a:pt x="471" y="57"/>
                  </a:lnTo>
                  <a:lnTo>
                    <a:pt x="477" y="57"/>
                  </a:lnTo>
                  <a:lnTo>
                    <a:pt x="482" y="57"/>
                  </a:lnTo>
                  <a:lnTo>
                    <a:pt x="487" y="57"/>
                  </a:lnTo>
                  <a:lnTo>
                    <a:pt x="492" y="57"/>
                  </a:lnTo>
                  <a:lnTo>
                    <a:pt x="497" y="57"/>
                  </a:lnTo>
                  <a:lnTo>
                    <a:pt x="502" y="57"/>
                  </a:lnTo>
                  <a:lnTo>
                    <a:pt x="508" y="57"/>
                  </a:lnTo>
                  <a:lnTo>
                    <a:pt x="513" y="57"/>
                  </a:lnTo>
                  <a:lnTo>
                    <a:pt x="518" y="57"/>
                  </a:lnTo>
                  <a:lnTo>
                    <a:pt x="523" y="57"/>
                  </a:lnTo>
                  <a:lnTo>
                    <a:pt x="528" y="57"/>
                  </a:lnTo>
                  <a:lnTo>
                    <a:pt x="534" y="62"/>
                  </a:lnTo>
                  <a:lnTo>
                    <a:pt x="539" y="62"/>
                  </a:lnTo>
                  <a:lnTo>
                    <a:pt x="544" y="62"/>
                  </a:lnTo>
                  <a:lnTo>
                    <a:pt x="549" y="62"/>
                  </a:lnTo>
                  <a:lnTo>
                    <a:pt x="554" y="62"/>
                  </a:lnTo>
                  <a:lnTo>
                    <a:pt x="560" y="62"/>
                  </a:lnTo>
                  <a:lnTo>
                    <a:pt x="565" y="62"/>
                  </a:lnTo>
                  <a:lnTo>
                    <a:pt x="570" y="62"/>
                  </a:lnTo>
                  <a:lnTo>
                    <a:pt x="575" y="62"/>
                  </a:lnTo>
                  <a:lnTo>
                    <a:pt x="580" y="62"/>
                  </a:lnTo>
                  <a:lnTo>
                    <a:pt x="585" y="62"/>
                  </a:lnTo>
                  <a:lnTo>
                    <a:pt x="591" y="62"/>
                  </a:lnTo>
                  <a:lnTo>
                    <a:pt x="596" y="62"/>
                  </a:lnTo>
                  <a:lnTo>
                    <a:pt x="601" y="62"/>
                  </a:lnTo>
                  <a:lnTo>
                    <a:pt x="606" y="62"/>
                  </a:lnTo>
                  <a:lnTo>
                    <a:pt x="611" y="62"/>
                  </a:lnTo>
                  <a:lnTo>
                    <a:pt x="617" y="62"/>
                  </a:lnTo>
                  <a:lnTo>
                    <a:pt x="622" y="62"/>
                  </a:lnTo>
                  <a:lnTo>
                    <a:pt x="627" y="62"/>
                  </a:lnTo>
                  <a:lnTo>
                    <a:pt x="632" y="62"/>
                  </a:lnTo>
                  <a:lnTo>
                    <a:pt x="637" y="62"/>
                  </a:lnTo>
                  <a:lnTo>
                    <a:pt x="642" y="62"/>
                  </a:lnTo>
                  <a:lnTo>
                    <a:pt x="648" y="62"/>
                  </a:lnTo>
                  <a:lnTo>
                    <a:pt x="653" y="62"/>
                  </a:lnTo>
                  <a:lnTo>
                    <a:pt x="658" y="57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4063" y="2352"/>
              <a:ext cx="446" cy="42"/>
            </a:xfrm>
            <a:custGeom>
              <a:avLst/>
              <a:gdLst/>
              <a:ahLst/>
              <a:cxnLst>
                <a:cxn ang="0">
                  <a:pos x="5" y="42"/>
                </a:cxn>
                <a:cxn ang="0">
                  <a:pos x="16" y="42"/>
                </a:cxn>
                <a:cxn ang="0">
                  <a:pos x="26" y="42"/>
                </a:cxn>
                <a:cxn ang="0">
                  <a:pos x="36" y="42"/>
                </a:cxn>
                <a:cxn ang="0">
                  <a:pos x="47" y="42"/>
                </a:cxn>
                <a:cxn ang="0">
                  <a:pos x="57" y="42"/>
                </a:cxn>
                <a:cxn ang="0">
                  <a:pos x="67" y="42"/>
                </a:cxn>
                <a:cxn ang="0">
                  <a:pos x="78" y="42"/>
                </a:cxn>
                <a:cxn ang="0">
                  <a:pos x="88" y="42"/>
                </a:cxn>
                <a:cxn ang="0">
                  <a:pos x="99" y="42"/>
                </a:cxn>
                <a:cxn ang="0">
                  <a:pos x="109" y="42"/>
                </a:cxn>
                <a:cxn ang="0">
                  <a:pos x="119" y="37"/>
                </a:cxn>
                <a:cxn ang="0">
                  <a:pos x="130" y="37"/>
                </a:cxn>
                <a:cxn ang="0">
                  <a:pos x="140" y="37"/>
                </a:cxn>
                <a:cxn ang="0">
                  <a:pos x="150" y="37"/>
                </a:cxn>
                <a:cxn ang="0">
                  <a:pos x="161" y="37"/>
                </a:cxn>
                <a:cxn ang="0">
                  <a:pos x="171" y="37"/>
                </a:cxn>
                <a:cxn ang="0">
                  <a:pos x="181" y="32"/>
                </a:cxn>
                <a:cxn ang="0">
                  <a:pos x="192" y="32"/>
                </a:cxn>
                <a:cxn ang="0">
                  <a:pos x="202" y="32"/>
                </a:cxn>
                <a:cxn ang="0">
                  <a:pos x="213" y="32"/>
                </a:cxn>
                <a:cxn ang="0">
                  <a:pos x="223" y="32"/>
                </a:cxn>
                <a:cxn ang="0">
                  <a:pos x="233" y="26"/>
                </a:cxn>
                <a:cxn ang="0">
                  <a:pos x="244" y="26"/>
                </a:cxn>
                <a:cxn ang="0">
                  <a:pos x="254" y="26"/>
                </a:cxn>
                <a:cxn ang="0">
                  <a:pos x="264" y="26"/>
                </a:cxn>
                <a:cxn ang="0">
                  <a:pos x="275" y="26"/>
                </a:cxn>
                <a:cxn ang="0">
                  <a:pos x="285" y="21"/>
                </a:cxn>
                <a:cxn ang="0">
                  <a:pos x="295" y="21"/>
                </a:cxn>
                <a:cxn ang="0">
                  <a:pos x="306" y="21"/>
                </a:cxn>
                <a:cxn ang="0">
                  <a:pos x="316" y="21"/>
                </a:cxn>
                <a:cxn ang="0">
                  <a:pos x="327" y="16"/>
                </a:cxn>
                <a:cxn ang="0">
                  <a:pos x="337" y="16"/>
                </a:cxn>
                <a:cxn ang="0">
                  <a:pos x="347" y="16"/>
                </a:cxn>
                <a:cxn ang="0">
                  <a:pos x="358" y="11"/>
                </a:cxn>
                <a:cxn ang="0">
                  <a:pos x="368" y="11"/>
                </a:cxn>
                <a:cxn ang="0">
                  <a:pos x="378" y="11"/>
                </a:cxn>
                <a:cxn ang="0">
                  <a:pos x="389" y="6"/>
                </a:cxn>
                <a:cxn ang="0">
                  <a:pos x="399" y="6"/>
                </a:cxn>
                <a:cxn ang="0">
                  <a:pos x="410" y="6"/>
                </a:cxn>
                <a:cxn ang="0">
                  <a:pos x="420" y="0"/>
                </a:cxn>
                <a:cxn ang="0">
                  <a:pos x="430" y="0"/>
                </a:cxn>
                <a:cxn ang="0">
                  <a:pos x="441" y="0"/>
                </a:cxn>
              </a:cxnLst>
              <a:rect l="0" t="0" r="r" b="b"/>
              <a:pathLst>
                <a:path w="446" h="42">
                  <a:moveTo>
                    <a:pt x="0" y="42"/>
                  </a:moveTo>
                  <a:lnTo>
                    <a:pt x="5" y="42"/>
                  </a:lnTo>
                  <a:lnTo>
                    <a:pt x="10" y="42"/>
                  </a:lnTo>
                  <a:lnTo>
                    <a:pt x="16" y="42"/>
                  </a:lnTo>
                  <a:lnTo>
                    <a:pt x="21" y="42"/>
                  </a:lnTo>
                  <a:lnTo>
                    <a:pt x="26" y="42"/>
                  </a:lnTo>
                  <a:lnTo>
                    <a:pt x="31" y="42"/>
                  </a:lnTo>
                  <a:lnTo>
                    <a:pt x="36" y="42"/>
                  </a:lnTo>
                  <a:lnTo>
                    <a:pt x="41" y="42"/>
                  </a:lnTo>
                  <a:lnTo>
                    <a:pt x="47" y="42"/>
                  </a:lnTo>
                  <a:lnTo>
                    <a:pt x="52" y="42"/>
                  </a:lnTo>
                  <a:lnTo>
                    <a:pt x="57" y="42"/>
                  </a:lnTo>
                  <a:lnTo>
                    <a:pt x="62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8" y="42"/>
                  </a:lnTo>
                  <a:lnTo>
                    <a:pt x="83" y="42"/>
                  </a:lnTo>
                  <a:lnTo>
                    <a:pt x="88" y="42"/>
                  </a:lnTo>
                  <a:lnTo>
                    <a:pt x="93" y="42"/>
                  </a:lnTo>
                  <a:lnTo>
                    <a:pt x="99" y="42"/>
                  </a:lnTo>
                  <a:lnTo>
                    <a:pt x="104" y="42"/>
                  </a:lnTo>
                  <a:lnTo>
                    <a:pt x="109" y="42"/>
                  </a:lnTo>
                  <a:lnTo>
                    <a:pt x="114" y="37"/>
                  </a:lnTo>
                  <a:lnTo>
                    <a:pt x="119" y="37"/>
                  </a:lnTo>
                  <a:lnTo>
                    <a:pt x="124" y="37"/>
                  </a:lnTo>
                  <a:lnTo>
                    <a:pt x="130" y="37"/>
                  </a:lnTo>
                  <a:lnTo>
                    <a:pt x="135" y="37"/>
                  </a:lnTo>
                  <a:lnTo>
                    <a:pt x="140" y="37"/>
                  </a:lnTo>
                  <a:lnTo>
                    <a:pt x="145" y="37"/>
                  </a:lnTo>
                  <a:lnTo>
                    <a:pt x="150" y="37"/>
                  </a:lnTo>
                  <a:lnTo>
                    <a:pt x="156" y="37"/>
                  </a:lnTo>
                  <a:lnTo>
                    <a:pt x="161" y="37"/>
                  </a:lnTo>
                  <a:lnTo>
                    <a:pt x="166" y="37"/>
                  </a:lnTo>
                  <a:lnTo>
                    <a:pt x="171" y="37"/>
                  </a:lnTo>
                  <a:lnTo>
                    <a:pt x="176" y="37"/>
                  </a:lnTo>
                  <a:lnTo>
                    <a:pt x="181" y="32"/>
                  </a:lnTo>
                  <a:lnTo>
                    <a:pt x="187" y="32"/>
                  </a:lnTo>
                  <a:lnTo>
                    <a:pt x="192" y="32"/>
                  </a:lnTo>
                  <a:lnTo>
                    <a:pt x="197" y="32"/>
                  </a:lnTo>
                  <a:lnTo>
                    <a:pt x="202" y="32"/>
                  </a:lnTo>
                  <a:lnTo>
                    <a:pt x="207" y="32"/>
                  </a:lnTo>
                  <a:lnTo>
                    <a:pt x="213" y="32"/>
                  </a:lnTo>
                  <a:lnTo>
                    <a:pt x="218" y="32"/>
                  </a:lnTo>
                  <a:lnTo>
                    <a:pt x="223" y="32"/>
                  </a:lnTo>
                  <a:lnTo>
                    <a:pt x="228" y="32"/>
                  </a:lnTo>
                  <a:lnTo>
                    <a:pt x="233" y="26"/>
                  </a:lnTo>
                  <a:lnTo>
                    <a:pt x="238" y="26"/>
                  </a:lnTo>
                  <a:lnTo>
                    <a:pt x="244" y="26"/>
                  </a:lnTo>
                  <a:lnTo>
                    <a:pt x="249" y="26"/>
                  </a:lnTo>
                  <a:lnTo>
                    <a:pt x="254" y="26"/>
                  </a:lnTo>
                  <a:lnTo>
                    <a:pt x="259" y="26"/>
                  </a:lnTo>
                  <a:lnTo>
                    <a:pt x="264" y="26"/>
                  </a:lnTo>
                  <a:lnTo>
                    <a:pt x="270" y="26"/>
                  </a:lnTo>
                  <a:lnTo>
                    <a:pt x="275" y="26"/>
                  </a:lnTo>
                  <a:lnTo>
                    <a:pt x="280" y="21"/>
                  </a:lnTo>
                  <a:lnTo>
                    <a:pt x="285" y="21"/>
                  </a:lnTo>
                  <a:lnTo>
                    <a:pt x="290" y="21"/>
                  </a:lnTo>
                  <a:lnTo>
                    <a:pt x="295" y="21"/>
                  </a:lnTo>
                  <a:lnTo>
                    <a:pt x="301" y="21"/>
                  </a:lnTo>
                  <a:lnTo>
                    <a:pt x="306" y="21"/>
                  </a:lnTo>
                  <a:lnTo>
                    <a:pt x="311" y="21"/>
                  </a:lnTo>
                  <a:lnTo>
                    <a:pt x="316" y="21"/>
                  </a:lnTo>
                  <a:lnTo>
                    <a:pt x="321" y="16"/>
                  </a:lnTo>
                  <a:lnTo>
                    <a:pt x="327" y="16"/>
                  </a:lnTo>
                  <a:lnTo>
                    <a:pt x="332" y="16"/>
                  </a:lnTo>
                  <a:lnTo>
                    <a:pt x="337" y="16"/>
                  </a:lnTo>
                  <a:lnTo>
                    <a:pt x="342" y="16"/>
                  </a:lnTo>
                  <a:lnTo>
                    <a:pt x="347" y="16"/>
                  </a:lnTo>
                  <a:lnTo>
                    <a:pt x="353" y="16"/>
                  </a:lnTo>
                  <a:lnTo>
                    <a:pt x="358" y="11"/>
                  </a:lnTo>
                  <a:lnTo>
                    <a:pt x="363" y="11"/>
                  </a:lnTo>
                  <a:lnTo>
                    <a:pt x="368" y="11"/>
                  </a:lnTo>
                  <a:lnTo>
                    <a:pt x="373" y="11"/>
                  </a:lnTo>
                  <a:lnTo>
                    <a:pt x="378" y="11"/>
                  </a:lnTo>
                  <a:lnTo>
                    <a:pt x="384" y="11"/>
                  </a:lnTo>
                  <a:lnTo>
                    <a:pt x="389" y="6"/>
                  </a:lnTo>
                  <a:lnTo>
                    <a:pt x="394" y="6"/>
                  </a:lnTo>
                  <a:lnTo>
                    <a:pt x="399" y="6"/>
                  </a:lnTo>
                  <a:lnTo>
                    <a:pt x="404" y="6"/>
                  </a:lnTo>
                  <a:lnTo>
                    <a:pt x="410" y="6"/>
                  </a:lnTo>
                  <a:lnTo>
                    <a:pt x="415" y="6"/>
                  </a:lnTo>
                  <a:lnTo>
                    <a:pt x="420" y="0"/>
                  </a:lnTo>
                  <a:lnTo>
                    <a:pt x="425" y="0"/>
                  </a:lnTo>
                  <a:lnTo>
                    <a:pt x="430" y="0"/>
                  </a:lnTo>
                  <a:lnTo>
                    <a:pt x="435" y="0"/>
                  </a:lnTo>
                  <a:lnTo>
                    <a:pt x="441" y="0"/>
                  </a:lnTo>
                  <a:lnTo>
                    <a:pt x="446" y="0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771" y="2171"/>
              <a:ext cx="659" cy="181"/>
            </a:xfrm>
            <a:custGeom>
              <a:avLst/>
              <a:gdLst/>
              <a:ahLst/>
              <a:cxnLst>
                <a:cxn ang="0">
                  <a:pos x="11" y="181"/>
                </a:cxn>
                <a:cxn ang="0">
                  <a:pos x="26" y="181"/>
                </a:cxn>
                <a:cxn ang="0">
                  <a:pos x="42" y="176"/>
                </a:cxn>
                <a:cxn ang="0">
                  <a:pos x="57" y="176"/>
                </a:cxn>
                <a:cxn ang="0">
                  <a:pos x="73" y="171"/>
                </a:cxn>
                <a:cxn ang="0">
                  <a:pos x="88" y="171"/>
                </a:cxn>
                <a:cxn ang="0">
                  <a:pos x="104" y="166"/>
                </a:cxn>
                <a:cxn ang="0">
                  <a:pos x="119" y="161"/>
                </a:cxn>
                <a:cxn ang="0">
                  <a:pos x="135" y="161"/>
                </a:cxn>
                <a:cxn ang="0">
                  <a:pos x="151" y="156"/>
                </a:cxn>
                <a:cxn ang="0">
                  <a:pos x="166" y="150"/>
                </a:cxn>
                <a:cxn ang="0">
                  <a:pos x="182" y="145"/>
                </a:cxn>
                <a:cxn ang="0">
                  <a:pos x="197" y="135"/>
                </a:cxn>
                <a:cxn ang="0">
                  <a:pos x="213" y="130"/>
                </a:cxn>
                <a:cxn ang="0">
                  <a:pos x="228" y="124"/>
                </a:cxn>
                <a:cxn ang="0">
                  <a:pos x="244" y="119"/>
                </a:cxn>
                <a:cxn ang="0">
                  <a:pos x="259" y="109"/>
                </a:cxn>
                <a:cxn ang="0">
                  <a:pos x="275" y="104"/>
                </a:cxn>
                <a:cxn ang="0">
                  <a:pos x="291" y="99"/>
                </a:cxn>
                <a:cxn ang="0">
                  <a:pos x="306" y="88"/>
                </a:cxn>
                <a:cxn ang="0">
                  <a:pos x="322" y="83"/>
                </a:cxn>
                <a:cxn ang="0">
                  <a:pos x="337" y="78"/>
                </a:cxn>
                <a:cxn ang="0">
                  <a:pos x="353" y="67"/>
                </a:cxn>
                <a:cxn ang="0">
                  <a:pos x="368" y="62"/>
                </a:cxn>
                <a:cxn ang="0">
                  <a:pos x="384" y="57"/>
                </a:cxn>
                <a:cxn ang="0">
                  <a:pos x="399" y="52"/>
                </a:cxn>
                <a:cxn ang="0">
                  <a:pos x="415" y="42"/>
                </a:cxn>
                <a:cxn ang="0">
                  <a:pos x="431" y="36"/>
                </a:cxn>
                <a:cxn ang="0">
                  <a:pos x="446" y="31"/>
                </a:cxn>
                <a:cxn ang="0">
                  <a:pos x="462" y="26"/>
                </a:cxn>
                <a:cxn ang="0">
                  <a:pos x="477" y="21"/>
                </a:cxn>
                <a:cxn ang="0">
                  <a:pos x="493" y="21"/>
                </a:cxn>
                <a:cxn ang="0">
                  <a:pos x="508" y="16"/>
                </a:cxn>
                <a:cxn ang="0">
                  <a:pos x="524" y="10"/>
                </a:cxn>
                <a:cxn ang="0">
                  <a:pos x="539" y="10"/>
                </a:cxn>
                <a:cxn ang="0">
                  <a:pos x="555" y="5"/>
                </a:cxn>
                <a:cxn ang="0">
                  <a:pos x="570" y="5"/>
                </a:cxn>
                <a:cxn ang="0">
                  <a:pos x="586" y="5"/>
                </a:cxn>
                <a:cxn ang="0">
                  <a:pos x="602" y="0"/>
                </a:cxn>
                <a:cxn ang="0">
                  <a:pos x="617" y="0"/>
                </a:cxn>
                <a:cxn ang="0">
                  <a:pos x="633" y="0"/>
                </a:cxn>
                <a:cxn ang="0">
                  <a:pos x="648" y="5"/>
                </a:cxn>
              </a:cxnLst>
              <a:rect l="0" t="0" r="r" b="b"/>
              <a:pathLst>
                <a:path w="659" h="181">
                  <a:moveTo>
                    <a:pt x="0" y="181"/>
                  </a:moveTo>
                  <a:lnTo>
                    <a:pt x="5" y="181"/>
                  </a:lnTo>
                  <a:lnTo>
                    <a:pt x="11" y="181"/>
                  </a:lnTo>
                  <a:lnTo>
                    <a:pt x="16" y="181"/>
                  </a:lnTo>
                  <a:lnTo>
                    <a:pt x="21" y="181"/>
                  </a:lnTo>
                  <a:lnTo>
                    <a:pt x="26" y="181"/>
                  </a:lnTo>
                  <a:lnTo>
                    <a:pt x="31" y="181"/>
                  </a:lnTo>
                  <a:lnTo>
                    <a:pt x="37" y="176"/>
                  </a:lnTo>
                  <a:lnTo>
                    <a:pt x="42" y="176"/>
                  </a:lnTo>
                  <a:lnTo>
                    <a:pt x="47" y="176"/>
                  </a:lnTo>
                  <a:lnTo>
                    <a:pt x="52" y="176"/>
                  </a:lnTo>
                  <a:lnTo>
                    <a:pt x="57" y="176"/>
                  </a:lnTo>
                  <a:lnTo>
                    <a:pt x="62" y="176"/>
                  </a:lnTo>
                  <a:lnTo>
                    <a:pt x="68" y="176"/>
                  </a:lnTo>
                  <a:lnTo>
                    <a:pt x="73" y="171"/>
                  </a:lnTo>
                  <a:lnTo>
                    <a:pt x="78" y="171"/>
                  </a:lnTo>
                  <a:lnTo>
                    <a:pt x="83" y="171"/>
                  </a:lnTo>
                  <a:lnTo>
                    <a:pt x="88" y="171"/>
                  </a:lnTo>
                  <a:lnTo>
                    <a:pt x="94" y="171"/>
                  </a:lnTo>
                  <a:lnTo>
                    <a:pt x="99" y="166"/>
                  </a:lnTo>
                  <a:lnTo>
                    <a:pt x="104" y="166"/>
                  </a:lnTo>
                  <a:lnTo>
                    <a:pt x="109" y="166"/>
                  </a:lnTo>
                  <a:lnTo>
                    <a:pt x="114" y="166"/>
                  </a:lnTo>
                  <a:lnTo>
                    <a:pt x="119" y="161"/>
                  </a:lnTo>
                  <a:lnTo>
                    <a:pt x="125" y="161"/>
                  </a:lnTo>
                  <a:lnTo>
                    <a:pt x="130" y="161"/>
                  </a:lnTo>
                  <a:lnTo>
                    <a:pt x="135" y="161"/>
                  </a:lnTo>
                  <a:lnTo>
                    <a:pt x="140" y="156"/>
                  </a:lnTo>
                  <a:lnTo>
                    <a:pt x="145" y="156"/>
                  </a:lnTo>
                  <a:lnTo>
                    <a:pt x="151" y="156"/>
                  </a:lnTo>
                  <a:lnTo>
                    <a:pt x="156" y="150"/>
                  </a:lnTo>
                  <a:lnTo>
                    <a:pt x="161" y="150"/>
                  </a:lnTo>
                  <a:lnTo>
                    <a:pt x="166" y="150"/>
                  </a:lnTo>
                  <a:lnTo>
                    <a:pt x="171" y="145"/>
                  </a:lnTo>
                  <a:lnTo>
                    <a:pt x="177" y="145"/>
                  </a:lnTo>
                  <a:lnTo>
                    <a:pt x="182" y="145"/>
                  </a:lnTo>
                  <a:lnTo>
                    <a:pt x="187" y="140"/>
                  </a:lnTo>
                  <a:lnTo>
                    <a:pt x="192" y="140"/>
                  </a:lnTo>
                  <a:lnTo>
                    <a:pt x="197" y="135"/>
                  </a:lnTo>
                  <a:lnTo>
                    <a:pt x="202" y="135"/>
                  </a:lnTo>
                  <a:lnTo>
                    <a:pt x="208" y="135"/>
                  </a:lnTo>
                  <a:lnTo>
                    <a:pt x="213" y="130"/>
                  </a:lnTo>
                  <a:lnTo>
                    <a:pt x="218" y="130"/>
                  </a:lnTo>
                  <a:lnTo>
                    <a:pt x="223" y="124"/>
                  </a:lnTo>
                  <a:lnTo>
                    <a:pt x="228" y="124"/>
                  </a:lnTo>
                  <a:lnTo>
                    <a:pt x="234" y="124"/>
                  </a:lnTo>
                  <a:lnTo>
                    <a:pt x="239" y="119"/>
                  </a:lnTo>
                  <a:lnTo>
                    <a:pt x="244" y="119"/>
                  </a:lnTo>
                  <a:lnTo>
                    <a:pt x="249" y="114"/>
                  </a:lnTo>
                  <a:lnTo>
                    <a:pt x="254" y="114"/>
                  </a:lnTo>
                  <a:lnTo>
                    <a:pt x="259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5" y="104"/>
                  </a:lnTo>
                  <a:lnTo>
                    <a:pt x="280" y="104"/>
                  </a:lnTo>
                  <a:lnTo>
                    <a:pt x="285" y="99"/>
                  </a:lnTo>
                  <a:lnTo>
                    <a:pt x="291" y="99"/>
                  </a:lnTo>
                  <a:lnTo>
                    <a:pt x="296" y="93"/>
                  </a:lnTo>
                  <a:lnTo>
                    <a:pt x="301" y="93"/>
                  </a:lnTo>
                  <a:lnTo>
                    <a:pt x="306" y="88"/>
                  </a:lnTo>
                  <a:lnTo>
                    <a:pt x="311" y="88"/>
                  </a:lnTo>
                  <a:lnTo>
                    <a:pt x="316" y="88"/>
                  </a:lnTo>
                  <a:lnTo>
                    <a:pt x="322" y="83"/>
                  </a:lnTo>
                  <a:lnTo>
                    <a:pt x="327" y="83"/>
                  </a:lnTo>
                  <a:lnTo>
                    <a:pt x="332" y="78"/>
                  </a:lnTo>
                  <a:lnTo>
                    <a:pt x="337" y="78"/>
                  </a:lnTo>
                  <a:lnTo>
                    <a:pt x="342" y="73"/>
                  </a:lnTo>
                  <a:lnTo>
                    <a:pt x="348" y="73"/>
                  </a:lnTo>
                  <a:lnTo>
                    <a:pt x="353" y="67"/>
                  </a:lnTo>
                  <a:lnTo>
                    <a:pt x="358" y="67"/>
                  </a:lnTo>
                  <a:lnTo>
                    <a:pt x="363" y="67"/>
                  </a:lnTo>
                  <a:lnTo>
                    <a:pt x="368" y="62"/>
                  </a:lnTo>
                  <a:lnTo>
                    <a:pt x="373" y="62"/>
                  </a:lnTo>
                  <a:lnTo>
                    <a:pt x="379" y="57"/>
                  </a:lnTo>
                  <a:lnTo>
                    <a:pt x="384" y="57"/>
                  </a:lnTo>
                  <a:lnTo>
                    <a:pt x="389" y="52"/>
                  </a:lnTo>
                  <a:lnTo>
                    <a:pt x="394" y="52"/>
                  </a:lnTo>
                  <a:lnTo>
                    <a:pt x="399" y="52"/>
                  </a:lnTo>
                  <a:lnTo>
                    <a:pt x="405" y="47"/>
                  </a:lnTo>
                  <a:lnTo>
                    <a:pt x="410" y="47"/>
                  </a:lnTo>
                  <a:lnTo>
                    <a:pt x="415" y="42"/>
                  </a:lnTo>
                  <a:lnTo>
                    <a:pt x="420" y="42"/>
                  </a:lnTo>
                  <a:lnTo>
                    <a:pt x="425" y="42"/>
                  </a:lnTo>
                  <a:lnTo>
                    <a:pt x="431" y="36"/>
                  </a:lnTo>
                  <a:lnTo>
                    <a:pt x="436" y="36"/>
                  </a:lnTo>
                  <a:lnTo>
                    <a:pt x="441" y="36"/>
                  </a:lnTo>
                  <a:lnTo>
                    <a:pt x="446" y="31"/>
                  </a:lnTo>
                  <a:lnTo>
                    <a:pt x="451" y="31"/>
                  </a:lnTo>
                  <a:lnTo>
                    <a:pt x="456" y="31"/>
                  </a:lnTo>
                  <a:lnTo>
                    <a:pt x="462" y="26"/>
                  </a:lnTo>
                  <a:lnTo>
                    <a:pt x="467" y="26"/>
                  </a:lnTo>
                  <a:lnTo>
                    <a:pt x="472" y="26"/>
                  </a:lnTo>
                  <a:lnTo>
                    <a:pt x="477" y="21"/>
                  </a:lnTo>
                  <a:lnTo>
                    <a:pt x="482" y="21"/>
                  </a:lnTo>
                  <a:lnTo>
                    <a:pt x="488" y="21"/>
                  </a:lnTo>
                  <a:lnTo>
                    <a:pt x="493" y="21"/>
                  </a:lnTo>
                  <a:lnTo>
                    <a:pt x="498" y="16"/>
                  </a:lnTo>
                  <a:lnTo>
                    <a:pt x="503" y="16"/>
                  </a:lnTo>
                  <a:lnTo>
                    <a:pt x="508" y="16"/>
                  </a:lnTo>
                  <a:lnTo>
                    <a:pt x="513" y="16"/>
                  </a:lnTo>
                  <a:lnTo>
                    <a:pt x="519" y="10"/>
                  </a:lnTo>
                  <a:lnTo>
                    <a:pt x="524" y="10"/>
                  </a:lnTo>
                  <a:lnTo>
                    <a:pt x="529" y="10"/>
                  </a:lnTo>
                  <a:lnTo>
                    <a:pt x="534" y="10"/>
                  </a:lnTo>
                  <a:lnTo>
                    <a:pt x="539" y="10"/>
                  </a:lnTo>
                  <a:lnTo>
                    <a:pt x="545" y="5"/>
                  </a:lnTo>
                  <a:lnTo>
                    <a:pt x="550" y="5"/>
                  </a:lnTo>
                  <a:lnTo>
                    <a:pt x="555" y="5"/>
                  </a:lnTo>
                  <a:lnTo>
                    <a:pt x="560" y="5"/>
                  </a:lnTo>
                  <a:lnTo>
                    <a:pt x="565" y="5"/>
                  </a:lnTo>
                  <a:lnTo>
                    <a:pt x="570" y="5"/>
                  </a:lnTo>
                  <a:lnTo>
                    <a:pt x="576" y="5"/>
                  </a:lnTo>
                  <a:lnTo>
                    <a:pt x="581" y="5"/>
                  </a:lnTo>
                  <a:lnTo>
                    <a:pt x="586" y="5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2" y="0"/>
                  </a:lnTo>
                  <a:lnTo>
                    <a:pt x="607" y="0"/>
                  </a:lnTo>
                  <a:lnTo>
                    <a:pt x="612" y="0"/>
                  </a:lnTo>
                  <a:lnTo>
                    <a:pt x="617" y="0"/>
                  </a:lnTo>
                  <a:lnTo>
                    <a:pt x="622" y="0"/>
                  </a:lnTo>
                  <a:lnTo>
                    <a:pt x="627" y="0"/>
                  </a:lnTo>
                  <a:lnTo>
                    <a:pt x="633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8" y="5"/>
                  </a:lnTo>
                  <a:lnTo>
                    <a:pt x="653" y="5"/>
                  </a:lnTo>
                  <a:lnTo>
                    <a:pt x="659" y="5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1430" y="2176"/>
              <a:ext cx="658" cy="17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6" y="0"/>
                </a:cxn>
                <a:cxn ang="0">
                  <a:pos x="41" y="5"/>
                </a:cxn>
                <a:cxn ang="0">
                  <a:pos x="57" y="5"/>
                </a:cxn>
                <a:cxn ang="0">
                  <a:pos x="72" y="11"/>
                </a:cxn>
                <a:cxn ang="0">
                  <a:pos x="88" y="16"/>
                </a:cxn>
                <a:cxn ang="0">
                  <a:pos x="103" y="21"/>
                </a:cxn>
                <a:cxn ang="0">
                  <a:pos x="119" y="26"/>
                </a:cxn>
                <a:cxn ang="0">
                  <a:pos x="134" y="31"/>
                </a:cxn>
                <a:cxn ang="0">
                  <a:pos x="150" y="37"/>
                </a:cxn>
                <a:cxn ang="0">
                  <a:pos x="165" y="42"/>
                </a:cxn>
                <a:cxn ang="0">
                  <a:pos x="181" y="47"/>
                </a:cxn>
                <a:cxn ang="0">
                  <a:pos x="197" y="52"/>
                </a:cxn>
                <a:cxn ang="0">
                  <a:pos x="212" y="62"/>
                </a:cxn>
                <a:cxn ang="0">
                  <a:pos x="228" y="68"/>
                </a:cxn>
                <a:cxn ang="0">
                  <a:pos x="243" y="73"/>
                </a:cxn>
                <a:cxn ang="0">
                  <a:pos x="259" y="83"/>
                </a:cxn>
                <a:cxn ang="0">
                  <a:pos x="274" y="88"/>
                </a:cxn>
                <a:cxn ang="0">
                  <a:pos x="290" y="94"/>
                </a:cxn>
                <a:cxn ang="0">
                  <a:pos x="305" y="104"/>
                </a:cxn>
                <a:cxn ang="0">
                  <a:pos x="321" y="109"/>
                </a:cxn>
                <a:cxn ang="0">
                  <a:pos x="337" y="114"/>
                </a:cxn>
                <a:cxn ang="0">
                  <a:pos x="352" y="125"/>
                </a:cxn>
                <a:cxn ang="0">
                  <a:pos x="368" y="130"/>
                </a:cxn>
                <a:cxn ang="0">
                  <a:pos x="383" y="135"/>
                </a:cxn>
                <a:cxn ang="0">
                  <a:pos x="399" y="140"/>
                </a:cxn>
                <a:cxn ang="0">
                  <a:pos x="414" y="145"/>
                </a:cxn>
                <a:cxn ang="0">
                  <a:pos x="430" y="151"/>
                </a:cxn>
                <a:cxn ang="0">
                  <a:pos x="445" y="156"/>
                </a:cxn>
                <a:cxn ang="0">
                  <a:pos x="461" y="161"/>
                </a:cxn>
                <a:cxn ang="0">
                  <a:pos x="477" y="161"/>
                </a:cxn>
                <a:cxn ang="0">
                  <a:pos x="492" y="166"/>
                </a:cxn>
                <a:cxn ang="0">
                  <a:pos x="508" y="171"/>
                </a:cxn>
                <a:cxn ang="0">
                  <a:pos x="523" y="171"/>
                </a:cxn>
                <a:cxn ang="0">
                  <a:pos x="539" y="171"/>
                </a:cxn>
                <a:cxn ang="0">
                  <a:pos x="554" y="176"/>
                </a:cxn>
                <a:cxn ang="0">
                  <a:pos x="570" y="176"/>
                </a:cxn>
                <a:cxn ang="0">
                  <a:pos x="585" y="176"/>
                </a:cxn>
                <a:cxn ang="0">
                  <a:pos x="601" y="176"/>
                </a:cxn>
                <a:cxn ang="0">
                  <a:pos x="616" y="176"/>
                </a:cxn>
                <a:cxn ang="0">
                  <a:pos x="632" y="171"/>
                </a:cxn>
                <a:cxn ang="0">
                  <a:pos x="648" y="171"/>
                </a:cxn>
              </a:cxnLst>
              <a:rect l="0" t="0" r="r" b="b"/>
              <a:pathLst>
                <a:path w="658" h="176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7" y="5"/>
                  </a:lnTo>
                  <a:lnTo>
                    <a:pt x="62" y="11"/>
                  </a:lnTo>
                  <a:lnTo>
                    <a:pt x="67" y="11"/>
                  </a:lnTo>
                  <a:lnTo>
                    <a:pt x="72" y="11"/>
                  </a:lnTo>
                  <a:lnTo>
                    <a:pt x="77" y="11"/>
                  </a:lnTo>
                  <a:lnTo>
                    <a:pt x="83" y="16"/>
                  </a:lnTo>
                  <a:lnTo>
                    <a:pt x="88" y="16"/>
                  </a:lnTo>
                  <a:lnTo>
                    <a:pt x="93" y="16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8" y="21"/>
                  </a:lnTo>
                  <a:lnTo>
                    <a:pt x="114" y="21"/>
                  </a:lnTo>
                  <a:lnTo>
                    <a:pt x="119" y="26"/>
                  </a:lnTo>
                  <a:lnTo>
                    <a:pt x="124" y="26"/>
                  </a:lnTo>
                  <a:lnTo>
                    <a:pt x="129" y="26"/>
                  </a:lnTo>
                  <a:lnTo>
                    <a:pt x="134" y="31"/>
                  </a:lnTo>
                  <a:lnTo>
                    <a:pt x="140" y="31"/>
                  </a:lnTo>
                  <a:lnTo>
                    <a:pt x="145" y="37"/>
                  </a:lnTo>
                  <a:lnTo>
                    <a:pt x="150" y="37"/>
                  </a:lnTo>
                  <a:lnTo>
                    <a:pt x="155" y="37"/>
                  </a:lnTo>
                  <a:lnTo>
                    <a:pt x="160" y="42"/>
                  </a:lnTo>
                  <a:lnTo>
                    <a:pt x="165" y="42"/>
                  </a:lnTo>
                  <a:lnTo>
                    <a:pt x="171" y="42"/>
                  </a:lnTo>
                  <a:lnTo>
                    <a:pt x="176" y="47"/>
                  </a:lnTo>
                  <a:lnTo>
                    <a:pt x="181" y="47"/>
                  </a:lnTo>
                  <a:lnTo>
                    <a:pt x="186" y="52"/>
                  </a:lnTo>
                  <a:lnTo>
                    <a:pt x="191" y="52"/>
                  </a:lnTo>
                  <a:lnTo>
                    <a:pt x="197" y="52"/>
                  </a:lnTo>
                  <a:lnTo>
                    <a:pt x="202" y="57"/>
                  </a:lnTo>
                  <a:lnTo>
                    <a:pt x="207" y="57"/>
                  </a:lnTo>
                  <a:lnTo>
                    <a:pt x="212" y="62"/>
                  </a:lnTo>
                  <a:lnTo>
                    <a:pt x="217" y="62"/>
                  </a:lnTo>
                  <a:lnTo>
                    <a:pt x="223" y="68"/>
                  </a:lnTo>
                  <a:lnTo>
                    <a:pt x="228" y="68"/>
                  </a:lnTo>
                  <a:lnTo>
                    <a:pt x="233" y="68"/>
                  </a:lnTo>
                  <a:lnTo>
                    <a:pt x="238" y="73"/>
                  </a:lnTo>
                  <a:lnTo>
                    <a:pt x="243" y="73"/>
                  </a:lnTo>
                  <a:lnTo>
                    <a:pt x="248" y="78"/>
                  </a:lnTo>
                  <a:lnTo>
                    <a:pt x="254" y="78"/>
                  </a:lnTo>
                  <a:lnTo>
                    <a:pt x="259" y="83"/>
                  </a:lnTo>
                  <a:lnTo>
                    <a:pt x="264" y="83"/>
                  </a:lnTo>
                  <a:lnTo>
                    <a:pt x="269" y="88"/>
                  </a:lnTo>
                  <a:lnTo>
                    <a:pt x="274" y="88"/>
                  </a:lnTo>
                  <a:lnTo>
                    <a:pt x="280" y="94"/>
                  </a:lnTo>
                  <a:lnTo>
                    <a:pt x="285" y="94"/>
                  </a:lnTo>
                  <a:lnTo>
                    <a:pt x="290" y="94"/>
                  </a:lnTo>
                  <a:lnTo>
                    <a:pt x="295" y="99"/>
                  </a:lnTo>
                  <a:lnTo>
                    <a:pt x="300" y="99"/>
                  </a:lnTo>
                  <a:lnTo>
                    <a:pt x="305" y="104"/>
                  </a:lnTo>
                  <a:lnTo>
                    <a:pt x="311" y="104"/>
                  </a:lnTo>
                  <a:lnTo>
                    <a:pt x="316" y="109"/>
                  </a:lnTo>
                  <a:lnTo>
                    <a:pt x="321" y="109"/>
                  </a:lnTo>
                  <a:lnTo>
                    <a:pt x="326" y="109"/>
                  </a:lnTo>
                  <a:lnTo>
                    <a:pt x="331" y="114"/>
                  </a:lnTo>
                  <a:lnTo>
                    <a:pt x="337" y="114"/>
                  </a:lnTo>
                  <a:lnTo>
                    <a:pt x="342" y="119"/>
                  </a:lnTo>
                  <a:lnTo>
                    <a:pt x="347" y="119"/>
                  </a:lnTo>
                  <a:lnTo>
                    <a:pt x="352" y="125"/>
                  </a:lnTo>
                  <a:lnTo>
                    <a:pt x="357" y="125"/>
                  </a:lnTo>
                  <a:lnTo>
                    <a:pt x="362" y="125"/>
                  </a:lnTo>
                  <a:lnTo>
                    <a:pt x="368" y="130"/>
                  </a:lnTo>
                  <a:lnTo>
                    <a:pt x="373" y="130"/>
                  </a:lnTo>
                  <a:lnTo>
                    <a:pt x="378" y="135"/>
                  </a:lnTo>
                  <a:lnTo>
                    <a:pt x="383" y="135"/>
                  </a:lnTo>
                  <a:lnTo>
                    <a:pt x="388" y="135"/>
                  </a:lnTo>
                  <a:lnTo>
                    <a:pt x="394" y="140"/>
                  </a:lnTo>
                  <a:lnTo>
                    <a:pt x="399" y="140"/>
                  </a:lnTo>
                  <a:lnTo>
                    <a:pt x="404" y="140"/>
                  </a:lnTo>
                  <a:lnTo>
                    <a:pt x="409" y="145"/>
                  </a:lnTo>
                  <a:lnTo>
                    <a:pt x="414" y="145"/>
                  </a:lnTo>
                  <a:lnTo>
                    <a:pt x="419" y="145"/>
                  </a:lnTo>
                  <a:lnTo>
                    <a:pt x="425" y="151"/>
                  </a:lnTo>
                  <a:lnTo>
                    <a:pt x="430" y="151"/>
                  </a:lnTo>
                  <a:lnTo>
                    <a:pt x="435" y="151"/>
                  </a:lnTo>
                  <a:lnTo>
                    <a:pt x="440" y="156"/>
                  </a:lnTo>
                  <a:lnTo>
                    <a:pt x="445" y="156"/>
                  </a:lnTo>
                  <a:lnTo>
                    <a:pt x="451" y="156"/>
                  </a:lnTo>
                  <a:lnTo>
                    <a:pt x="456" y="161"/>
                  </a:lnTo>
                  <a:lnTo>
                    <a:pt x="461" y="161"/>
                  </a:lnTo>
                  <a:lnTo>
                    <a:pt x="466" y="161"/>
                  </a:lnTo>
                  <a:lnTo>
                    <a:pt x="471" y="161"/>
                  </a:lnTo>
                  <a:lnTo>
                    <a:pt x="477" y="161"/>
                  </a:lnTo>
                  <a:lnTo>
                    <a:pt x="482" y="166"/>
                  </a:lnTo>
                  <a:lnTo>
                    <a:pt x="487" y="166"/>
                  </a:lnTo>
                  <a:lnTo>
                    <a:pt x="492" y="166"/>
                  </a:lnTo>
                  <a:lnTo>
                    <a:pt x="497" y="166"/>
                  </a:lnTo>
                  <a:lnTo>
                    <a:pt x="502" y="171"/>
                  </a:lnTo>
                  <a:lnTo>
                    <a:pt x="508" y="171"/>
                  </a:lnTo>
                  <a:lnTo>
                    <a:pt x="513" y="171"/>
                  </a:lnTo>
                  <a:lnTo>
                    <a:pt x="518" y="171"/>
                  </a:lnTo>
                  <a:lnTo>
                    <a:pt x="523" y="171"/>
                  </a:lnTo>
                  <a:lnTo>
                    <a:pt x="528" y="171"/>
                  </a:lnTo>
                  <a:lnTo>
                    <a:pt x="534" y="171"/>
                  </a:lnTo>
                  <a:lnTo>
                    <a:pt x="539" y="171"/>
                  </a:lnTo>
                  <a:lnTo>
                    <a:pt x="544" y="176"/>
                  </a:lnTo>
                  <a:lnTo>
                    <a:pt x="549" y="176"/>
                  </a:lnTo>
                  <a:lnTo>
                    <a:pt x="554" y="176"/>
                  </a:lnTo>
                  <a:lnTo>
                    <a:pt x="559" y="176"/>
                  </a:lnTo>
                  <a:lnTo>
                    <a:pt x="565" y="176"/>
                  </a:lnTo>
                  <a:lnTo>
                    <a:pt x="570" y="176"/>
                  </a:lnTo>
                  <a:lnTo>
                    <a:pt x="575" y="176"/>
                  </a:lnTo>
                  <a:lnTo>
                    <a:pt x="580" y="176"/>
                  </a:lnTo>
                  <a:lnTo>
                    <a:pt x="585" y="176"/>
                  </a:lnTo>
                  <a:lnTo>
                    <a:pt x="591" y="176"/>
                  </a:lnTo>
                  <a:lnTo>
                    <a:pt x="596" y="176"/>
                  </a:lnTo>
                  <a:lnTo>
                    <a:pt x="601" y="176"/>
                  </a:lnTo>
                  <a:lnTo>
                    <a:pt x="606" y="176"/>
                  </a:lnTo>
                  <a:lnTo>
                    <a:pt x="611" y="176"/>
                  </a:lnTo>
                  <a:lnTo>
                    <a:pt x="616" y="176"/>
                  </a:lnTo>
                  <a:lnTo>
                    <a:pt x="622" y="171"/>
                  </a:lnTo>
                  <a:lnTo>
                    <a:pt x="627" y="171"/>
                  </a:lnTo>
                  <a:lnTo>
                    <a:pt x="632" y="171"/>
                  </a:lnTo>
                  <a:lnTo>
                    <a:pt x="637" y="171"/>
                  </a:lnTo>
                  <a:lnTo>
                    <a:pt x="642" y="171"/>
                  </a:lnTo>
                  <a:lnTo>
                    <a:pt x="648" y="171"/>
                  </a:lnTo>
                  <a:lnTo>
                    <a:pt x="653" y="171"/>
                  </a:lnTo>
                  <a:lnTo>
                    <a:pt x="658" y="171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2088" y="2171"/>
              <a:ext cx="658" cy="176"/>
            </a:xfrm>
            <a:custGeom>
              <a:avLst/>
              <a:gdLst/>
              <a:ahLst/>
              <a:cxnLst>
                <a:cxn ang="0">
                  <a:pos x="10" y="171"/>
                </a:cxn>
                <a:cxn ang="0">
                  <a:pos x="26" y="171"/>
                </a:cxn>
                <a:cxn ang="0">
                  <a:pos x="41" y="166"/>
                </a:cxn>
                <a:cxn ang="0">
                  <a:pos x="57" y="161"/>
                </a:cxn>
                <a:cxn ang="0">
                  <a:pos x="73" y="156"/>
                </a:cxn>
                <a:cxn ang="0">
                  <a:pos x="88" y="150"/>
                </a:cxn>
                <a:cxn ang="0">
                  <a:pos x="104" y="145"/>
                </a:cxn>
                <a:cxn ang="0">
                  <a:pos x="119" y="140"/>
                </a:cxn>
                <a:cxn ang="0">
                  <a:pos x="135" y="135"/>
                </a:cxn>
                <a:cxn ang="0">
                  <a:pos x="150" y="130"/>
                </a:cxn>
                <a:cxn ang="0">
                  <a:pos x="166" y="119"/>
                </a:cxn>
                <a:cxn ang="0">
                  <a:pos x="181" y="114"/>
                </a:cxn>
                <a:cxn ang="0">
                  <a:pos x="197" y="109"/>
                </a:cxn>
                <a:cxn ang="0">
                  <a:pos x="212" y="99"/>
                </a:cxn>
                <a:cxn ang="0">
                  <a:pos x="228" y="93"/>
                </a:cxn>
                <a:cxn ang="0">
                  <a:pos x="244" y="88"/>
                </a:cxn>
                <a:cxn ang="0">
                  <a:pos x="259" y="78"/>
                </a:cxn>
                <a:cxn ang="0">
                  <a:pos x="275" y="73"/>
                </a:cxn>
                <a:cxn ang="0">
                  <a:pos x="290" y="67"/>
                </a:cxn>
                <a:cxn ang="0">
                  <a:pos x="306" y="57"/>
                </a:cxn>
                <a:cxn ang="0">
                  <a:pos x="321" y="52"/>
                </a:cxn>
                <a:cxn ang="0">
                  <a:pos x="337" y="47"/>
                </a:cxn>
                <a:cxn ang="0">
                  <a:pos x="352" y="42"/>
                </a:cxn>
                <a:cxn ang="0">
                  <a:pos x="368" y="36"/>
                </a:cxn>
                <a:cxn ang="0">
                  <a:pos x="384" y="31"/>
                </a:cxn>
                <a:cxn ang="0">
                  <a:pos x="399" y="26"/>
                </a:cxn>
                <a:cxn ang="0">
                  <a:pos x="415" y="21"/>
                </a:cxn>
                <a:cxn ang="0">
                  <a:pos x="430" y="16"/>
                </a:cxn>
                <a:cxn ang="0">
                  <a:pos x="446" y="10"/>
                </a:cxn>
                <a:cxn ang="0">
                  <a:pos x="461" y="10"/>
                </a:cxn>
                <a:cxn ang="0">
                  <a:pos x="477" y="5"/>
                </a:cxn>
                <a:cxn ang="0">
                  <a:pos x="492" y="5"/>
                </a:cxn>
                <a:cxn ang="0">
                  <a:pos x="508" y="5"/>
                </a:cxn>
                <a:cxn ang="0">
                  <a:pos x="524" y="0"/>
                </a:cxn>
                <a:cxn ang="0">
                  <a:pos x="539" y="0"/>
                </a:cxn>
                <a:cxn ang="0">
                  <a:pos x="555" y="0"/>
                </a:cxn>
                <a:cxn ang="0">
                  <a:pos x="570" y="0"/>
                </a:cxn>
                <a:cxn ang="0">
                  <a:pos x="586" y="5"/>
                </a:cxn>
                <a:cxn ang="0">
                  <a:pos x="601" y="5"/>
                </a:cxn>
                <a:cxn ang="0">
                  <a:pos x="617" y="5"/>
                </a:cxn>
                <a:cxn ang="0">
                  <a:pos x="632" y="10"/>
                </a:cxn>
                <a:cxn ang="0">
                  <a:pos x="648" y="16"/>
                </a:cxn>
              </a:cxnLst>
              <a:rect l="0" t="0" r="r" b="b"/>
              <a:pathLst>
                <a:path w="658" h="176">
                  <a:moveTo>
                    <a:pt x="0" y="176"/>
                  </a:moveTo>
                  <a:lnTo>
                    <a:pt x="5" y="171"/>
                  </a:lnTo>
                  <a:lnTo>
                    <a:pt x="10" y="171"/>
                  </a:lnTo>
                  <a:lnTo>
                    <a:pt x="16" y="171"/>
                  </a:lnTo>
                  <a:lnTo>
                    <a:pt x="21" y="171"/>
                  </a:lnTo>
                  <a:lnTo>
                    <a:pt x="26" y="171"/>
                  </a:lnTo>
                  <a:lnTo>
                    <a:pt x="31" y="166"/>
                  </a:lnTo>
                  <a:lnTo>
                    <a:pt x="36" y="166"/>
                  </a:lnTo>
                  <a:lnTo>
                    <a:pt x="41" y="166"/>
                  </a:lnTo>
                  <a:lnTo>
                    <a:pt x="47" y="166"/>
                  </a:lnTo>
                  <a:lnTo>
                    <a:pt x="52" y="161"/>
                  </a:lnTo>
                  <a:lnTo>
                    <a:pt x="57" y="161"/>
                  </a:lnTo>
                  <a:lnTo>
                    <a:pt x="62" y="161"/>
                  </a:lnTo>
                  <a:lnTo>
                    <a:pt x="67" y="156"/>
                  </a:lnTo>
                  <a:lnTo>
                    <a:pt x="73" y="156"/>
                  </a:lnTo>
                  <a:lnTo>
                    <a:pt x="78" y="156"/>
                  </a:lnTo>
                  <a:lnTo>
                    <a:pt x="83" y="150"/>
                  </a:lnTo>
                  <a:lnTo>
                    <a:pt x="88" y="150"/>
                  </a:lnTo>
                  <a:lnTo>
                    <a:pt x="93" y="150"/>
                  </a:lnTo>
                  <a:lnTo>
                    <a:pt x="98" y="145"/>
                  </a:lnTo>
                  <a:lnTo>
                    <a:pt x="104" y="145"/>
                  </a:lnTo>
                  <a:lnTo>
                    <a:pt x="109" y="145"/>
                  </a:lnTo>
                  <a:lnTo>
                    <a:pt x="114" y="140"/>
                  </a:lnTo>
                  <a:lnTo>
                    <a:pt x="119" y="140"/>
                  </a:lnTo>
                  <a:lnTo>
                    <a:pt x="124" y="140"/>
                  </a:lnTo>
                  <a:lnTo>
                    <a:pt x="130" y="135"/>
                  </a:lnTo>
                  <a:lnTo>
                    <a:pt x="135" y="135"/>
                  </a:lnTo>
                  <a:lnTo>
                    <a:pt x="140" y="130"/>
                  </a:lnTo>
                  <a:lnTo>
                    <a:pt x="145" y="130"/>
                  </a:lnTo>
                  <a:lnTo>
                    <a:pt x="150" y="130"/>
                  </a:lnTo>
                  <a:lnTo>
                    <a:pt x="155" y="124"/>
                  </a:lnTo>
                  <a:lnTo>
                    <a:pt x="161" y="124"/>
                  </a:lnTo>
                  <a:lnTo>
                    <a:pt x="166" y="119"/>
                  </a:lnTo>
                  <a:lnTo>
                    <a:pt x="171" y="119"/>
                  </a:lnTo>
                  <a:lnTo>
                    <a:pt x="176" y="119"/>
                  </a:lnTo>
                  <a:lnTo>
                    <a:pt x="181" y="114"/>
                  </a:lnTo>
                  <a:lnTo>
                    <a:pt x="187" y="114"/>
                  </a:lnTo>
                  <a:lnTo>
                    <a:pt x="192" y="109"/>
                  </a:lnTo>
                  <a:lnTo>
                    <a:pt x="197" y="109"/>
                  </a:lnTo>
                  <a:lnTo>
                    <a:pt x="202" y="104"/>
                  </a:lnTo>
                  <a:lnTo>
                    <a:pt x="207" y="104"/>
                  </a:lnTo>
                  <a:lnTo>
                    <a:pt x="212" y="99"/>
                  </a:lnTo>
                  <a:lnTo>
                    <a:pt x="218" y="99"/>
                  </a:lnTo>
                  <a:lnTo>
                    <a:pt x="223" y="99"/>
                  </a:lnTo>
                  <a:lnTo>
                    <a:pt x="228" y="93"/>
                  </a:lnTo>
                  <a:lnTo>
                    <a:pt x="233" y="93"/>
                  </a:lnTo>
                  <a:lnTo>
                    <a:pt x="238" y="88"/>
                  </a:lnTo>
                  <a:lnTo>
                    <a:pt x="244" y="88"/>
                  </a:lnTo>
                  <a:lnTo>
                    <a:pt x="249" y="83"/>
                  </a:lnTo>
                  <a:lnTo>
                    <a:pt x="254" y="83"/>
                  </a:lnTo>
                  <a:lnTo>
                    <a:pt x="259" y="78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5" y="73"/>
                  </a:lnTo>
                  <a:lnTo>
                    <a:pt x="280" y="73"/>
                  </a:lnTo>
                  <a:lnTo>
                    <a:pt x="285" y="67"/>
                  </a:lnTo>
                  <a:lnTo>
                    <a:pt x="290" y="67"/>
                  </a:lnTo>
                  <a:lnTo>
                    <a:pt x="295" y="62"/>
                  </a:lnTo>
                  <a:lnTo>
                    <a:pt x="301" y="62"/>
                  </a:lnTo>
                  <a:lnTo>
                    <a:pt x="306" y="57"/>
                  </a:lnTo>
                  <a:lnTo>
                    <a:pt x="311" y="57"/>
                  </a:lnTo>
                  <a:lnTo>
                    <a:pt x="316" y="57"/>
                  </a:lnTo>
                  <a:lnTo>
                    <a:pt x="321" y="52"/>
                  </a:lnTo>
                  <a:lnTo>
                    <a:pt x="327" y="52"/>
                  </a:lnTo>
                  <a:lnTo>
                    <a:pt x="332" y="47"/>
                  </a:lnTo>
                  <a:lnTo>
                    <a:pt x="337" y="47"/>
                  </a:lnTo>
                  <a:lnTo>
                    <a:pt x="342" y="47"/>
                  </a:lnTo>
                  <a:lnTo>
                    <a:pt x="347" y="42"/>
                  </a:lnTo>
                  <a:lnTo>
                    <a:pt x="352" y="42"/>
                  </a:lnTo>
                  <a:lnTo>
                    <a:pt x="358" y="36"/>
                  </a:lnTo>
                  <a:lnTo>
                    <a:pt x="363" y="36"/>
                  </a:lnTo>
                  <a:lnTo>
                    <a:pt x="368" y="36"/>
                  </a:lnTo>
                  <a:lnTo>
                    <a:pt x="373" y="31"/>
                  </a:lnTo>
                  <a:lnTo>
                    <a:pt x="378" y="31"/>
                  </a:lnTo>
                  <a:lnTo>
                    <a:pt x="384" y="31"/>
                  </a:lnTo>
                  <a:lnTo>
                    <a:pt x="389" y="26"/>
                  </a:lnTo>
                  <a:lnTo>
                    <a:pt x="394" y="26"/>
                  </a:lnTo>
                  <a:lnTo>
                    <a:pt x="399" y="26"/>
                  </a:lnTo>
                  <a:lnTo>
                    <a:pt x="404" y="21"/>
                  </a:lnTo>
                  <a:lnTo>
                    <a:pt x="409" y="21"/>
                  </a:lnTo>
                  <a:lnTo>
                    <a:pt x="415" y="21"/>
                  </a:lnTo>
                  <a:lnTo>
                    <a:pt x="420" y="21"/>
                  </a:lnTo>
                  <a:lnTo>
                    <a:pt x="425" y="16"/>
                  </a:lnTo>
                  <a:lnTo>
                    <a:pt x="430" y="16"/>
                  </a:lnTo>
                  <a:lnTo>
                    <a:pt x="435" y="16"/>
                  </a:lnTo>
                  <a:lnTo>
                    <a:pt x="441" y="16"/>
                  </a:lnTo>
                  <a:lnTo>
                    <a:pt x="446" y="10"/>
                  </a:lnTo>
                  <a:lnTo>
                    <a:pt x="451" y="10"/>
                  </a:lnTo>
                  <a:lnTo>
                    <a:pt x="456" y="10"/>
                  </a:lnTo>
                  <a:lnTo>
                    <a:pt x="461" y="10"/>
                  </a:lnTo>
                  <a:lnTo>
                    <a:pt x="467" y="10"/>
                  </a:lnTo>
                  <a:lnTo>
                    <a:pt x="472" y="10"/>
                  </a:lnTo>
                  <a:lnTo>
                    <a:pt x="477" y="5"/>
                  </a:lnTo>
                  <a:lnTo>
                    <a:pt x="482" y="5"/>
                  </a:lnTo>
                  <a:lnTo>
                    <a:pt x="487" y="5"/>
                  </a:lnTo>
                  <a:lnTo>
                    <a:pt x="492" y="5"/>
                  </a:lnTo>
                  <a:lnTo>
                    <a:pt x="498" y="5"/>
                  </a:lnTo>
                  <a:lnTo>
                    <a:pt x="503" y="5"/>
                  </a:lnTo>
                  <a:lnTo>
                    <a:pt x="508" y="5"/>
                  </a:lnTo>
                  <a:lnTo>
                    <a:pt x="513" y="5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29" y="0"/>
                  </a:lnTo>
                  <a:lnTo>
                    <a:pt x="534" y="0"/>
                  </a:lnTo>
                  <a:lnTo>
                    <a:pt x="539" y="0"/>
                  </a:lnTo>
                  <a:lnTo>
                    <a:pt x="544" y="0"/>
                  </a:lnTo>
                  <a:lnTo>
                    <a:pt x="549" y="0"/>
                  </a:lnTo>
                  <a:lnTo>
                    <a:pt x="555" y="0"/>
                  </a:lnTo>
                  <a:lnTo>
                    <a:pt x="560" y="0"/>
                  </a:lnTo>
                  <a:lnTo>
                    <a:pt x="565" y="0"/>
                  </a:lnTo>
                  <a:lnTo>
                    <a:pt x="570" y="0"/>
                  </a:lnTo>
                  <a:lnTo>
                    <a:pt x="575" y="5"/>
                  </a:lnTo>
                  <a:lnTo>
                    <a:pt x="581" y="5"/>
                  </a:lnTo>
                  <a:lnTo>
                    <a:pt x="586" y="5"/>
                  </a:lnTo>
                  <a:lnTo>
                    <a:pt x="591" y="5"/>
                  </a:lnTo>
                  <a:lnTo>
                    <a:pt x="596" y="5"/>
                  </a:lnTo>
                  <a:lnTo>
                    <a:pt x="601" y="5"/>
                  </a:lnTo>
                  <a:lnTo>
                    <a:pt x="606" y="5"/>
                  </a:lnTo>
                  <a:lnTo>
                    <a:pt x="612" y="5"/>
                  </a:lnTo>
                  <a:lnTo>
                    <a:pt x="617" y="5"/>
                  </a:lnTo>
                  <a:lnTo>
                    <a:pt x="622" y="10"/>
                  </a:lnTo>
                  <a:lnTo>
                    <a:pt x="627" y="10"/>
                  </a:lnTo>
                  <a:lnTo>
                    <a:pt x="632" y="10"/>
                  </a:lnTo>
                  <a:lnTo>
                    <a:pt x="638" y="10"/>
                  </a:lnTo>
                  <a:lnTo>
                    <a:pt x="643" y="10"/>
                  </a:lnTo>
                  <a:lnTo>
                    <a:pt x="648" y="16"/>
                  </a:lnTo>
                  <a:lnTo>
                    <a:pt x="653" y="16"/>
                  </a:lnTo>
                  <a:lnTo>
                    <a:pt x="658" y="16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2746" y="2187"/>
              <a:ext cx="659" cy="16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26" y="5"/>
                </a:cxn>
                <a:cxn ang="0">
                  <a:pos x="42" y="10"/>
                </a:cxn>
                <a:cxn ang="0">
                  <a:pos x="57" y="15"/>
                </a:cxn>
                <a:cxn ang="0">
                  <a:pos x="73" y="20"/>
                </a:cxn>
                <a:cxn ang="0">
                  <a:pos x="88" y="31"/>
                </a:cxn>
                <a:cxn ang="0">
                  <a:pos x="104" y="36"/>
                </a:cxn>
                <a:cxn ang="0">
                  <a:pos x="120" y="41"/>
                </a:cxn>
                <a:cxn ang="0">
                  <a:pos x="135" y="46"/>
                </a:cxn>
                <a:cxn ang="0">
                  <a:pos x="151" y="51"/>
                </a:cxn>
                <a:cxn ang="0">
                  <a:pos x="166" y="62"/>
                </a:cxn>
                <a:cxn ang="0">
                  <a:pos x="182" y="67"/>
                </a:cxn>
                <a:cxn ang="0">
                  <a:pos x="197" y="72"/>
                </a:cxn>
                <a:cxn ang="0">
                  <a:pos x="213" y="83"/>
                </a:cxn>
                <a:cxn ang="0">
                  <a:pos x="228" y="88"/>
                </a:cxn>
                <a:cxn ang="0">
                  <a:pos x="244" y="93"/>
                </a:cxn>
                <a:cxn ang="0">
                  <a:pos x="259" y="103"/>
                </a:cxn>
                <a:cxn ang="0">
                  <a:pos x="275" y="108"/>
                </a:cxn>
                <a:cxn ang="0">
                  <a:pos x="291" y="114"/>
                </a:cxn>
                <a:cxn ang="0">
                  <a:pos x="306" y="119"/>
                </a:cxn>
                <a:cxn ang="0">
                  <a:pos x="322" y="129"/>
                </a:cxn>
                <a:cxn ang="0">
                  <a:pos x="337" y="134"/>
                </a:cxn>
                <a:cxn ang="0">
                  <a:pos x="353" y="140"/>
                </a:cxn>
                <a:cxn ang="0">
                  <a:pos x="368" y="145"/>
                </a:cxn>
                <a:cxn ang="0">
                  <a:pos x="384" y="145"/>
                </a:cxn>
                <a:cxn ang="0">
                  <a:pos x="399" y="150"/>
                </a:cxn>
                <a:cxn ang="0">
                  <a:pos x="415" y="155"/>
                </a:cxn>
                <a:cxn ang="0">
                  <a:pos x="431" y="155"/>
                </a:cxn>
                <a:cxn ang="0">
                  <a:pos x="446" y="160"/>
                </a:cxn>
                <a:cxn ang="0">
                  <a:pos x="462" y="160"/>
                </a:cxn>
                <a:cxn ang="0">
                  <a:pos x="477" y="165"/>
                </a:cxn>
                <a:cxn ang="0">
                  <a:pos x="493" y="165"/>
                </a:cxn>
                <a:cxn ang="0">
                  <a:pos x="508" y="165"/>
                </a:cxn>
                <a:cxn ang="0">
                  <a:pos x="524" y="165"/>
                </a:cxn>
                <a:cxn ang="0">
                  <a:pos x="539" y="165"/>
                </a:cxn>
                <a:cxn ang="0">
                  <a:pos x="555" y="160"/>
                </a:cxn>
                <a:cxn ang="0">
                  <a:pos x="571" y="160"/>
                </a:cxn>
                <a:cxn ang="0">
                  <a:pos x="586" y="160"/>
                </a:cxn>
                <a:cxn ang="0">
                  <a:pos x="602" y="155"/>
                </a:cxn>
                <a:cxn ang="0">
                  <a:pos x="617" y="150"/>
                </a:cxn>
                <a:cxn ang="0">
                  <a:pos x="633" y="150"/>
                </a:cxn>
                <a:cxn ang="0">
                  <a:pos x="648" y="145"/>
                </a:cxn>
              </a:cxnLst>
              <a:rect l="0" t="0" r="r" b="b"/>
              <a:pathLst>
                <a:path w="659" h="165">
                  <a:moveTo>
                    <a:pt x="0" y="0"/>
                  </a:moveTo>
                  <a:lnTo>
                    <a:pt x="5" y="0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1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7" y="15"/>
                  </a:lnTo>
                  <a:lnTo>
                    <a:pt x="52" y="15"/>
                  </a:lnTo>
                  <a:lnTo>
                    <a:pt x="57" y="15"/>
                  </a:lnTo>
                  <a:lnTo>
                    <a:pt x="63" y="20"/>
                  </a:lnTo>
                  <a:lnTo>
                    <a:pt x="68" y="20"/>
                  </a:lnTo>
                  <a:lnTo>
                    <a:pt x="73" y="20"/>
                  </a:lnTo>
                  <a:lnTo>
                    <a:pt x="78" y="26"/>
                  </a:lnTo>
                  <a:lnTo>
                    <a:pt x="83" y="26"/>
                  </a:lnTo>
                  <a:lnTo>
                    <a:pt x="88" y="31"/>
                  </a:lnTo>
                  <a:lnTo>
                    <a:pt x="94" y="31"/>
                  </a:lnTo>
                  <a:lnTo>
                    <a:pt x="99" y="31"/>
                  </a:lnTo>
                  <a:lnTo>
                    <a:pt x="104" y="36"/>
                  </a:lnTo>
                  <a:lnTo>
                    <a:pt x="109" y="36"/>
                  </a:lnTo>
                  <a:lnTo>
                    <a:pt x="114" y="36"/>
                  </a:lnTo>
                  <a:lnTo>
                    <a:pt x="120" y="41"/>
                  </a:lnTo>
                  <a:lnTo>
                    <a:pt x="125" y="41"/>
                  </a:lnTo>
                  <a:lnTo>
                    <a:pt x="130" y="46"/>
                  </a:lnTo>
                  <a:lnTo>
                    <a:pt x="135" y="46"/>
                  </a:lnTo>
                  <a:lnTo>
                    <a:pt x="140" y="51"/>
                  </a:lnTo>
                  <a:lnTo>
                    <a:pt x="145" y="51"/>
                  </a:lnTo>
                  <a:lnTo>
                    <a:pt x="151" y="51"/>
                  </a:lnTo>
                  <a:lnTo>
                    <a:pt x="156" y="57"/>
                  </a:lnTo>
                  <a:lnTo>
                    <a:pt x="161" y="57"/>
                  </a:lnTo>
                  <a:lnTo>
                    <a:pt x="166" y="62"/>
                  </a:lnTo>
                  <a:lnTo>
                    <a:pt x="171" y="62"/>
                  </a:lnTo>
                  <a:lnTo>
                    <a:pt x="177" y="67"/>
                  </a:lnTo>
                  <a:lnTo>
                    <a:pt x="182" y="67"/>
                  </a:lnTo>
                  <a:lnTo>
                    <a:pt x="187" y="72"/>
                  </a:lnTo>
                  <a:lnTo>
                    <a:pt x="192" y="72"/>
                  </a:lnTo>
                  <a:lnTo>
                    <a:pt x="197" y="72"/>
                  </a:lnTo>
                  <a:lnTo>
                    <a:pt x="202" y="77"/>
                  </a:lnTo>
                  <a:lnTo>
                    <a:pt x="208" y="77"/>
                  </a:lnTo>
                  <a:lnTo>
                    <a:pt x="213" y="83"/>
                  </a:lnTo>
                  <a:lnTo>
                    <a:pt x="218" y="83"/>
                  </a:lnTo>
                  <a:lnTo>
                    <a:pt x="223" y="88"/>
                  </a:lnTo>
                  <a:lnTo>
                    <a:pt x="228" y="88"/>
                  </a:lnTo>
                  <a:lnTo>
                    <a:pt x="234" y="93"/>
                  </a:lnTo>
                  <a:lnTo>
                    <a:pt x="239" y="93"/>
                  </a:lnTo>
                  <a:lnTo>
                    <a:pt x="244" y="93"/>
                  </a:lnTo>
                  <a:lnTo>
                    <a:pt x="249" y="98"/>
                  </a:lnTo>
                  <a:lnTo>
                    <a:pt x="254" y="98"/>
                  </a:lnTo>
                  <a:lnTo>
                    <a:pt x="259" y="103"/>
                  </a:lnTo>
                  <a:lnTo>
                    <a:pt x="265" y="103"/>
                  </a:lnTo>
                  <a:lnTo>
                    <a:pt x="270" y="108"/>
                  </a:lnTo>
                  <a:lnTo>
                    <a:pt x="275" y="108"/>
                  </a:lnTo>
                  <a:lnTo>
                    <a:pt x="280" y="108"/>
                  </a:lnTo>
                  <a:lnTo>
                    <a:pt x="285" y="114"/>
                  </a:lnTo>
                  <a:lnTo>
                    <a:pt x="291" y="114"/>
                  </a:lnTo>
                  <a:lnTo>
                    <a:pt x="296" y="119"/>
                  </a:lnTo>
                  <a:lnTo>
                    <a:pt x="301" y="119"/>
                  </a:lnTo>
                  <a:lnTo>
                    <a:pt x="306" y="119"/>
                  </a:lnTo>
                  <a:lnTo>
                    <a:pt x="311" y="124"/>
                  </a:lnTo>
                  <a:lnTo>
                    <a:pt x="317" y="124"/>
                  </a:lnTo>
                  <a:lnTo>
                    <a:pt x="322" y="129"/>
                  </a:lnTo>
                  <a:lnTo>
                    <a:pt x="327" y="129"/>
                  </a:lnTo>
                  <a:lnTo>
                    <a:pt x="332" y="129"/>
                  </a:lnTo>
                  <a:lnTo>
                    <a:pt x="337" y="134"/>
                  </a:lnTo>
                  <a:lnTo>
                    <a:pt x="342" y="134"/>
                  </a:lnTo>
                  <a:lnTo>
                    <a:pt x="348" y="134"/>
                  </a:lnTo>
                  <a:lnTo>
                    <a:pt x="353" y="140"/>
                  </a:lnTo>
                  <a:lnTo>
                    <a:pt x="358" y="140"/>
                  </a:lnTo>
                  <a:lnTo>
                    <a:pt x="363" y="140"/>
                  </a:lnTo>
                  <a:lnTo>
                    <a:pt x="368" y="145"/>
                  </a:lnTo>
                  <a:lnTo>
                    <a:pt x="374" y="145"/>
                  </a:lnTo>
                  <a:lnTo>
                    <a:pt x="379" y="145"/>
                  </a:lnTo>
                  <a:lnTo>
                    <a:pt x="384" y="145"/>
                  </a:lnTo>
                  <a:lnTo>
                    <a:pt x="389" y="150"/>
                  </a:lnTo>
                  <a:lnTo>
                    <a:pt x="394" y="150"/>
                  </a:lnTo>
                  <a:lnTo>
                    <a:pt x="399" y="150"/>
                  </a:lnTo>
                  <a:lnTo>
                    <a:pt x="405" y="150"/>
                  </a:lnTo>
                  <a:lnTo>
                    <a:pt x="410" y="155"/>
                  </a:lnTo>
                  <a:lnTo>
                    <a:pt x="415" y="155"/>
                  </a:lnTo>
                  <a:lnTo>
                    <a:pt x="420" y="155"/>
                  </a:lnTo>
                  <a:lnTo>
                    <a:pt x="425" y="155"/>
                  </a:lnTo>
                  <a:lnTo>
                    <a:pt x="431" y="155"/>
                  </a:lnTo>
                  <a:lnTo>
                    <a:pt x="436" y="160"/>
                  </a:lnTo>
                  <a:lnTo>
                    <a:pt x="441" y="160"/>
                  </a:lnTo>
                  <a:lnTo>
                    <a:pt x="446" y="160"/>
                  </a:lnTo>
                  <a:lnTo>
                    <a:pt x="451" y="160"/>
                  </a:lnTo>
                  <a:lnTo>
                    <a:pt x="456" y="160"/>
                  </a:lnTo>
                  <a:lnTo>
                    <a:pt x="462" y="160"/>
                  </a:lnTo>
                  <a:lnTo>
                    <a:pt x="467" y="160"/>
                  </a:lnTo>
                  <a:lnTo>
                    <a:pt x="472" y="165"/>
                  </a:lnTo>
                  <a:lnTo>
                    <a:pt x="477" y="165"/>
                  </a:lnTo>
                  <a:lnTo>
                    <a:pt x="482" y="165"/>
                  </a:lnTo>
                  <a:lnTo>
                    <a:pt x="488" y="165"/>
                  </a:lnTo>
                  <a:lnTo>
                    <a:pt x="493" y="165"/>
                  </a:lnTo>
                  <a:lnTo>
                    <a:pt x="498" y="165"/>
                  </a:lnTo>
                  <a:lnTo>
                    <a:pt x="503" y="165"/>
                  </a:lnTo>
                  <a:lnTo>
                    <a:pt x="508" y="165"/>
                  </a:lnTo>
                  <a:lnTo>
                    <a:pt x="514" y="165"/>
                  </a:lnTo>
                  <a:lnTo>
                    <a:pt x="519" y="165"/>
                  </a:lnTo>
                  <a:lnTo>
                    <a:pt x="524" y="165"/>
                  </a:lnTo>
                  <a:lnTo>
                    <a:pt x="529" y="165"/>
                  </a:lnTo>
                  <a:lnTo>
                    <a:pt x="534" y="165"/>
                  </a:lnTo>
                  <a:lnTo>
                    <a:pt x="539" y="165"/>
                  </a:lnTo>
                  <a:lnTo>
                    <a:pt x="545" y="165"/>
                  </a:lnTo>
                  <a:lnTo>
                    <a:pt x="550" y="160"/>
                  </a:lnTo>
                  <a:lnTo>
                    <a:pt x="555" y="160"/>
                  </a:lnTo>
                  <a:lnTo>
                    <a:pt x="560" y="160"/>
                  </a:lnTo>
                  <a:lnTo>
                    <a:pt x="565" y="160"/>
                  </a:lnTo>
                  <a:lnTo>
                    <a:pt x="571" y="160"/>
                  </a:lnTo>
                  <a:lnTo>
                    <a:pt x="576" y="160"/>
                  </a:lnTo>
                  <a:lnTo>
                    <a:pt x="581" y="160"/>
                  </a:lnTo>
                  <a:lnTo>
                    <a:pt x="586" y="160"/>
                  </a:lnTo>
                  <a:lnTo>
                    <a:pt x="591" y="155"/>
                  </a:lnTo>
                  <a:lnTo>
                    <a:pt x="596" y="155"/>
                  </a:lnTo>
                  <a:lnTo>
                    <a:pt x="602" y="155"/>
                  </a:lnTo>
                  <a:lnTo>
                    <a:pt x="607" y="155"/>
                  </a:lnTo>
                  <a:lnTo>
                    <a:pt x="612" y="155"/>
                  </a:lnTo>
                  <a:lnTo>
                    <a:pt x="617" y="150"/>
                  </a:lnTo>
                  <a:lnTo>
                    <a:pt x="622" y="150"/>
                  </a:lnTo>
                  <a:lnTo>
                    <a:pt x="628" y="150"/>
                  </a:lnTo>
                  <a:lnTo>
                    <a:pt x="633" y="150"/>
                  </a:lnTo>
                  <a:lnTo>
                    <a:pt x="638" y="145"/>
                  </a:lnTo>
                  <a:lnTo>
                    <a:pt x="643" y="145"/>
                  </a:lnTo>
                  <a:lnTo>
                    <a:pt x="648" y="145"/>
                  </a:lnTo>
                  <a:lnTo>
                    <a:pt x="653" y="145"/>
                  </a:lnTo>
                  <a:lnTo>
                    <a:pt x="659" y="140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3405" y="2171"/>
              <a:ext cx="658" cy="156"/>
            </a:xfrm>
            <a:custGeom>
              <a:avLst/>
              <a:gdLst/>
              <a:ahLst/>
              <a:cxnLst>
                <a:cxn ang="0">
                  <a:pos x="10" y="156"/>
                </a:cxn>
                <a:cxn ang="0">
                  <a:pos x="26" y="150"/>
                </a:cxn>
                <a:cxn ang="0">
                  <a:pos x="41" y="145"/>
                </a:cxn>
                <a:cxn ang="0">
                  <a:pos x="57" y="135"/>
                </a:cxn>
                <a:cxn ang="0">
                  <a:pos x="72" y="130"/>
                </a:cxn>
                <a:cxn ang="0">
                  <a:pos x="88" y="124"/>
                </a:cxn>
                <a:cxn ang="0">
                  <a:pos x="103" y="119"/>
                </a:cxn>
                <a:cxn ang="0">
                  <a:pos x="119" y="109"/>
                </a:cxn>
                <a:cxn ang="0">
                  <a:pos x="134" y="104"/>
                </a:cxn>
                <a:cxn ang="0">
                  <a:pos x="150" y="99"/>
                </a:cxn>
                <a:cxn ang="0">
                  <a:pos x="166" y="88"/>
                </a:cxn>
                <a:cxn ang="0">
                  <a:pos x="181" y="83"/>
                </a:cxn>
                <a:cxn ang="0">
                  <a:pos x="197" y="78"/>
                </a:cxn>
                <a:cxn ang="0">
                  <a:pos x="212" y="67"/>
                </a:cxn>
                <a:cxn ang="0">
                  <a:pos x="228" y="62"/>
                </a:cxn>
                <a:cxn ang="0">
                  <a:pos x="243" y="57"/>
                </a:cxn>
                <a:cxn ang="0">
                  <a:pos x="259" y="52"/>
                </a:cxn>
                <a:cxn ang="0">
                  <a:pos x="274" y="42"/>
                </a:cxn>
                <a:cxn ang="0">
                  <a:pos x="290" y="36"/>
                </a:cxn>
                <a:cxn ang="0">
                  <a:pos x="306" y="31"/>
                </a:cxn>
                <a:cxn ang="0">
                  <a:pos x="321" y="26"/>
                </a:cxn>
                <a:cxn ang="0">
                  <a:pos x="337" y="21"/>
                </a:cxn>
                <a:cxn ang="0">
                  <a:pos x="352" y="21"/>
                </a:cxn>
                <a:cxn ang="0">
                  <a:pos x="368" y="16"/>
                </a:cxn>
                <a:cxn ang="0">
                  <a:pos x="383" y="10"/>
                </a:cxn>
                <a:cxn ang="0">
                  <a:pos x="399" y="10"/>
                </a:cxn>
                <a:cxn ang="0">
                  <a:pos x="414" y="5"/>
                </a:cxn>
                <a:cxn ang="0">
                  <a:pos x="430" y="5"/>
                </a:cxn>
                <a:cxn ang="0">
                  <a:pos x="445" y="5"/>
                </a:cxn>
                <a:cxn ang="0">
                  <a:pos x="461" y="0"/>
                </a:cxn>
                <a:cxn ang="0">
                  <a:pos x="477" y="0"/>
                </a:cxn>
                <a:cxn ang="0">
                  <a:pos x="492" y="0"/>
                </a:cxn>
                <a:cxn ang="0">
                  <a:pos x="508" y="5"/>
                </a:cxn>
                <a:cxn ang="0">
                  <a:pos x="523" y="5"/>
                </a:cxn>
                <a:cxn ang="0">
                  <a:pos x="539" y="5"/>
                </a:cxn>
                <a:cxn ang="0">
                  <a:pos x="554" y="10"/>
                </a:cxn>
                <a:cxn ang="0">
                  <a:pos x="570" y="10"/>
                </a:cxn>
                <a:cxn ang="0">
                  <a:pos x="585" y="16"/>
                </a:cxn>
                <a:cxn ang="0">
                  <a:pos x="601" y="21"/>
                </a:cxn>
                <a:cxn ang="0">
                  <a:pos x="617" y="26"/>
                </a:cxn>
                <a:cxn ang="0">
                  <a:pos x="632" y="26"/>
                </a:cxn>
                <a:cxn ang="0">
                  <a:pos x="648" y="31"/>
                </a:cxn>
              </a:cxnLst>
              <a:rect l="0" t="0" r="r" b="b"/>
              <a:pathLst>
                <a:path w="658" h="156">
                  <a:moveTo>
                    <a:pt x="0" y="156"/>
                  </a:moveTo>
                  <a:lnTo>
                    <a:pt x="5" y="156"/>
                  </a:lnTo>
                  <a:lnTo>
                    <a:pt x="10" y="156"/>
                  </a:lnTo>
                  <a:lnTo>
                    <a:pt x="15" y="150"/>
                  </a:lnTo>
                  <a:lnTo>
                    <a:pt x="20" y="150"/>
                  </a:lnTo>
                  <a:lnTo>
                    <a:pt x="26" y="150"/>
                  </a:lnTo>
                  <a:lnTo>
                    <a:pt x="31" y="145"/>
                  </a:lnTo>
                  <a:lnTo>
                    <a:pt x="36" y="145"/>
                  </a:lnTo>
                  <a:lnTo>
                    <a:pt x="41" y="145"/>
                  </a:lnTo>
                  <a:lnTo>
                    <a:pt x="46" y="140"/>
                  </a:lnTo>
                  <a:lnTo>
                    <a:pt x="51" y="140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67" y="135"/>
                  </a:lnTo>
                  <a:lnTo>
                    <a:pt x="72" y="130"/>
                  </a:lnTo>
                  <a:lnTo>
                    <a:pt x="77" y="130"/>
                  </a:lnTo>
                  <a:lnTo>
                    <a:pt x="83" y="124"/>
                  </a:lnTo>
                  <a:lnTo>
                    <a:pt x="88" y="124"/>
                  </a:lnTo>
                  <a:lnTo>
                    <a:pt x="93" y="124"/>
                  </a:lnTo>
                  <a:lnTo>
                    <a:pt x="98" y="119"/>
                  </a:lnTo>
                  <a:lnTo>
                    <a:pt x="103" y="119"/>
                  </a:lnTo>
                  <a:lnTo>
                    <a:pt x="109" y="114"/>
                  </a:lnTo>
                  <a:lnTo>
                    <a:pt x="114" y="114"/>
                  </a:lnTo>
                  <a:lnTo>
                    <a:pt x="119" y="109"/>
                  </a:lnTo>
                  <a:lnTo>
                    <a:pt x="124" y="109"/>
                  </a:lnTo>
                  <a:lnTo>
                    <a:pt x="129" y="109"/>
                  </a:lnTo>
                  <a:lnTo>
                    <a:pt x="134" y="104"/>
                  </a:lnTo>
                  <a:lnTo>
                    <a:pt x="140" y="104"/>
                  </a:lnTo>
                  <a:lnTo>
                    <a:pt x="145" y="99"/>
                  </a:lnTo>
                  <a:lnTo>
                    <a:pt x="150" y="99"/>
                  </a:lnTo>
                  <a:lnTo>
                    <a:pt x="155" y="93"/>
                  </a:lnTo>
                  <a:lnTo>
                    <a:pt x="160" y="93"/>
                  </a:lnTo>
                  <a:lnTo>
                    <a:pt x="166" y="88"/>
                  </a:lnTo>
                  <a:lnTo>
                    <a:pt x="171" y="88"/>
                  </a:lnTo>
                  <a:lnTo>
                    <a:pt x="176" y="83"/>
                  </a:lnTo>
                  <a:lnTo>
                    <a:pt x="181" y="83"/>
                  </a:lnTo>
                  <a:lnTo>
                    <a:pt x="186" y="83"/>
                  </a:lnTo>
                  <a:lnTo>
                    <a:pt x="191" y="78"/>
                  </a:lnTo>
                  <a:lnTo>
                    <a:pt x="197" y="78"/>
                  </a:lnTo>
                  <a:lnTo>
                    <a:pt x="202" y="73"/>
                  </a:lnTo>
                  <a:lnTo>
                    <a:pt x="207" y="73"/>
                  </a:lnTo>
                  <a:lnTo>
                    <a:pt x="212" y="67"/>
                  </a:lnTo>
                  <a:lnTo>
                    <a:pt x="217" y="67"/>
                  </a:lnTo>
                  <a:lnTo>
                    <a:pt x="223" y="62"/>
                  </a:lnTo>
                  <a:lnTo>
                    <a:pt x="228" y="62"/>
                  </a:lnTo>
                  <a:lnTo>
                    <a:pt x="233" y="62"/>
                  </a:lnTo>
                  <a:lnTo>
                    <a:pt x="238" y="57"/>
                  </a:lnTo>
                  <a:lnTo>
                    <a:pt x="243" y="57"/>
                  </a:lnTo>
                  <a:lnTo>
                    <a:pt x="248" y="52"/>
                  </a:lnTo>
                  <a:lnTo>
                    <a:pt x="254" y="52"/>
                  </a:lnTo>
                  <a:lnTo>
                    <a:pt x="259" y="52"/>
                  </a:lnTo>
                  <a:lnTo>
                    <a:pt x="264" y="47"/>
                  </a:lnTo>
                  <a:lnTo>
                    <a:pt x="269" y="47"/>
                  </a:lnTo>
                  <a:lnTo>
                    <a:pt x="274" y="42"/>
                  </a:lnTo>
                  <a:lnTo>
                    <a:pt x="280" y="42"/>
                  </a:lnTo>
                  <a:lnTo>
                    <a:pt x="285" y="42"/>
                  </a:lnTo>
                  <a:lnTo>
                    <a:pt x="290" y="36"/>
                  </a:lnTo>
                  <a:lnTo>
                    <a:pt x="295" y="36"/>
                  </a:lnTo>
                  <a:lnTo>
                    <a:pt x="300" y="36"/>
                  </a:lnTo>
                  <a:lnTo>
                    <a:pt x="306" y="31"/>
                  </a:lnTo>
                  <a:lnTo>
                    <a:pt x="311" y="31"/>
                  </a:lnTo>
                  <a:lnTo>
                    <a:pt x="316" y="31"/>
                  </a:lnTo>
                  <a:lnTo>
                    <a:pt x="321" y="26"/>
                  </a:lnTo>
                  <a:lnTo>
                    <a:pt x="326" y="26"/>
                  </a:lnTo>
                  <a:lnTo>
                    <a:pt x="331" y="26"/>
                  </a:lnTo>
                  <a:lnTo>
                    <a:pt x="337" y="21"/>
                  </a:lnTo>
                  <a:lnTo>
                    <a:pt x="342" y="21"/>
                  </a:lnTo>
                  <a:lnTo>
                    <a:pt x="347" y="21"/>
                  </a:lnTo>
                  <a:lnTo>
                    <a:pt x="352" y="21"/>
                  </a:lnTo>
                  <a:lnTo>
                    <a:pt x="357" y="16"/>
                  </a:lnTo>
                  <a:lnTo>
                    <a:pt x="363" y="16"/>
                  </a:lnTo>
                  <a:lnTo>
                    <a:pt x="368" y="16"/>
                  </a:lnTo>
                  <a:lnTo>
                    <a:pt x="373" y="16"/>
                  </a:lnTo>
                  <a:lnTo>
                    <a:pt x="378" y="10"/>
                  </a:lnTo>
                  <a:lnTo>
                    <a:pt x="383" y="10"/>
                  </a:lnTo>
                  <a:lnTo>
                    <a:pt x="388" y="10"/>
                  </a:lnTo>
                  <a:lnTo>
                    <a:pt x="394" y="10"/>
                  </a:lnTo>
                  <a:lnTo>
                    <a:pt x="399" y="10"/>
                  </a:lnTo>
                  <a:lnTo>
                    <a:pt x="404" y="5"/>
                  </a:lnTo>
                  <a:lnTo>
                    <a:pt x="409" y="5"/>
                  </a:lnTo>
                  <a:lnTo>
                    <a:pt x="414" y="5"/>
                  </a:lnTo>
                  <a:lnTo>
                    <a:pt x="420" y="5"/>
                  </a:lnTo>
                  <a:lnTo>
                    <a:pt x="425" y="5"/>
                  </a:lnTo>
                  <a:lnTo>
                    <a:pt x="430" y="5"/>
                  </a:lnTo>
                  <a:lnTo>
                    <a:pt x="435" y="5"/>
                  </a:lnTo>
                  <a:lnTo>
                    <a:pt x="440" y="5"/>
                  </a:lnTo>
                  <a:lnTo>
                    <a:pt x="445" y="5"/>
                  </a:lnTo>
                  <a:lnTo>
                    <a:pt x="451" y="0"/>
                  </a:lnTo>
                  <a:lnTo>
                    <a:pt x="456" y="0"/>
                  </a:lnTo>
                  <a:lnTo>
                    <a:pt x="461" y="0"/>
                  </a:lnTo>
                  <a:lnTo>
                    <a:pt x="466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2" y="5"/>
                  </a:lnTo>
                  <a:lnTo>
                    <a:pt x="508" y="5"/>
                  </a:lnTo>
                  <a:lnTo>
                    <a:pt x="513" y="5"/>
                  </a:lnTo>
                  <a:lnTo>
                    <a:pt x="518" y="5"/>
                  </a:lnTo>
                  <a:lnTo>
                    <a:pt x="523" y="5"/>
                  </a:lnTo>
                  <a:lnTo>
                    <a:pt x="528" y="5"/>
                  </a:lnTo>
                  <a:lnTo>
                    <a:pt x="534" y="5"/>
                  </a:lnTo>
                  <a:lnTo>
                    <a:pt x="539" y="5"/>
                  </a:lnTo>
                  <a:lnTo>
                    <a:pt x="544" y="5"/>
                  </a:lnTo>
                  <a:lnTo>
                    <a:pt x="549" y="10"/>
                  </a:lnTo>
                  <a:lnTo>
                    <a:pt x="554" y="10"/>
                  </a:lnTo>
                  <a:lnTo>
                    <a:pt x="560" y="10"/>
                  </a:lnTo>
                  <a:lnTo>
                    <a:pt x="565" y="10"/>
                  </a:lnTo>
                  <a:lnTo>
                    <a:pt x="570" y="10"/>
                  </a:lnTo>
                  <a:lnTo>
                    <a:pt x="575" y="10"/>
                  </a:lnTo>
                  <a:lnTo>
                    <a:pt x="580" y="16"/>
                  </a:lnTo>
                  <a:lnTo>
                    <a:pt x="585" y="16"/>
                  </a:lnTo>
                  <a:lnTo>
                    <a:pt x="591" y="16"/>
                  </a:lnTo>
                  <a:lnTo>
                    <a:pt x="596" y="16"/>
                  </a:lnTo>
                  <a:lnTo>
                    <a:pt x="601" y="21"/>
                  </a:lnTo>
                  <a:lnTo>
                    <a:pt x="606" y="21"/>
                  </a:lnTo>
                  <a:lnTo>
                    <a:pt x="611" y="21"/>
                  </a:lnTo>
                  <a:lnTo>
                    <a:pt x="617" y="26"/>
                  </a:lnTo>
                  <a:lnTo>
                    <a:pt x="622" y="26"/>
                  </a:lnTo>
                  <a:lnTo>
                    <a:pt x="627" y="26"/>
                  </a:lnTo>
                  <a:lnTo>
                    <a:pt x="632" y="26"/>
                  </a:lnTo>
                  <a:lnTo>
                    <a:pt x="637" y="31"/>
                  </a:lnTo>
                  <a:lnTo>
                    <a:pt x="642" y="31"/>
                  </a:lnTo>
                  <a:lnTo>
                    <a:pt x="648" y="31"/>
                  </a:lnTo>
                  <a:lnTo>
                    <a:pt x="653" y="36"/>
                  </a:lnTo>
                  <a:lnTo>
                    <a:pt x="658" y="36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4063" y="2207"/>
              <a:ext cx="446" cy="145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16" y="6"/>
                </a:cxn>
                <a:cxn ang="0">
                  <a:pos x="26" y="11"/>
                </a:cxn>
                <a:cxn ang="0">
                  <a:pos x="36" y="16"/>
                </a:cxn>
                <a:cxn ang="0">
                  <a:pos x="47" y="21"/>
                </a:cxn>
                <a:cxn ang="0">
                  <a:pos x="57" y="26"/>
                </a:cxn>
                <a:cxn ang="0">
                  <a:pos x="67" y="26"/>
                </a:cxn>
                <a:cxn ang="0">
                  <a:pos x="78" y="31"/>
                </a:cxn>
                <a:cxn ang="0">
                  <a:pos x="88" y="37"/>
                </a:cxn>
                <a:cxn ang="0">
                  <a:pos x="99" y="42"/>
                </a:cxn>
                <a:cxn ang="0">
                  <a:pos x="109" y="47"/>
                </a:cxn>
                <a:cxn ang="0">
                  <a:pos x="119" y="52"/>
                </a:cxn>
                <a:cxn ang="0">
                  <a:pos x="130" y="57"/>
                </a:cxn>
                <a:cxn ang="0">
                  <a:pos x="140" y="63"/>
                </a:cxn>
                <a:cxn ang="0">
                  <a:pos x="150" y="63"/>
                </a:cxn>
                <a:cxn ang="0">
                  <a:pos x="161" y="68"/>
                </a:cxn>
                <a:cxn ang="0">
                  <a:pos x="171" y="73"/>
                </a:cxn>
                <a:cxn ang="0">
                  <a:pos x="181" y="78"/>
                </a:cxn>
                <a:cxn ang="0">
                  <a:pos x="192" y="83"/>
                </a:cxn>
                <a:cxn ang="0">
                  <a:pos x="202" y="88"/>
                </a:cxn>
                <a:cxn ang="0">
                  <a:pos x="213" y="94"/>
                </a:cxn>
                <a:cxn ang="0">
                  <a:pos x="223" y="94"/>
                </a:cxn>
                <a:cxn ang="0">
                  <a:pos x="233" y="99"/>
                </a:cxn>
                <a:cxn ang="0">
                  <a:pos x="244" y="104"/>
                </a:cxn>
                <a:cxn ang="0">
                  <a:pos x="254" y="109"/>
                </a:cxn>
                <a:cxn ang="0">
                  <a:pos x="264" y="109"/>
                </a:cxn>
                <a:cxn ang="0">
                  <a:pos x="275" y="114"/>
                </a:cxn>
                <a:cxn ang="0">
                  <a:pos x="285" y="120"/>
                </a:cxn>
                <a:cxn ang="0">
                  <a:pos x="295" y="120"/>
                </a:cxn>
                <a:cxn ang="0">
                  <a:pos x="306" y="125"/>
                </a:cxn>
                <a:cxn ang="0">
                  <a:pos x="316" y="130"/>
                </a:cxn>
                <a:cxn ang="0">
                  <a:pos x="327" y="130"/>
                </a:cxn>
                <a:cxn ang="0">
                  <a:pos x="337" y="135"/>
                </a:cxn>
                <a:cxn ang="0">
                  <a:pos x="347" y="135"/>
                </a:cxn>
                <a:cxn ang="0">
                  <a:pos x="358" y="135"/>
                </a:cxn>
                <a:cxn ang="0">
                  <a:pos x="368" y="140"/>
                </a:cxn>
                <a:cxn ang="0">
                  <a:pos x="378" y="140"/>
                </a:cxn>
                <a:cxn ang="0">
                  <a:pos x="389" y="140"/>
                </a:cxn>
                <a:cxn ang="0">
                  <a:pos x="399" y="140"/>
                </a:cxn>
                <a:cxn ang="0">
                  <a:pos x="410" y="145"/>
                </a:cxn>
                <a:cxn ang="0">
                  <a:pos x="420" y="145"/>
                </a:cxn>
                <a:cxn ang="0">
                  <a:pos x="430" y="145"/>
                </a:cxn>
                <a:cxn ang="0">
                  <a:pos x="441" y="145"/>
                </a:cxn>
              </a:cxnLst>
              <a:rect l="0" t="0" r="r" b="b"/>
              <a:pathLst>
                <a:path w="446" h="145">
                  <a:moveTo>
                    <a:pt x="0" y="0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21" y="11"/>
                  </a:lnTo>
                  <a:lnTo>
                    <a:pt x="26" y="11"/>
                  </a:lnTo>
                  <a:lnTo>
                    <a:pt x="31" y="11"/>
                  </a:lnTo>
                  <a:lnTo>
                    <a:pt x="36" y="16"/>
                  </a:lnTo>
                  <a:lnTo>
                    <a:pt x="41" y="16"/>
                  </a:lnTo>
                  <a:lnTo>
                    <a:pt x="47" y="21"/>
                  </a:lnTo>
                  <a:lnTo>
                    <a:pt x="52" y="21"/>
                  </a:lnTo>
                  <a:lnTo>
                    <a:pt x="57" y="26"/>
                  </a:lnTo>
                  <a:lnTo>
                    <a:pt x="62" y="26"/>
                  </a:lnTo>
                  <a:lnTo>
                    <a:pt x="67" y="26"/>
                  </a:lnTo>
                  <a:lnTo>
                    <a:pt x="73" y="31"/>
                  </a:lnTo>
                  <a:lnTo>
                    <a:pt x="78" y="31"/>
                  </a:lnTo>
                  <a:lnTo>
                    <a:pt x="83" y="37"/>
                  </a:lnTo>
                  <a:lnTo>
                    <a:pt x="88" y="37"/>
                  </a:lnTo>
                  <a:lnTo>
                    <a:pt x="93" y="42"/>
                  </a:lnTo>
                  <a:lnTo>
                    <a:pt x="99" y="42"/>
                  </a:lnTo>
                  <a:lnTo>
                    <a:pt x="104" y="42"/>
                  </a:lnTo>
                  <a:lnTo>
                    <a:pt x="109" y="47"/>
                  </a:lnTo>
                  <a:lnTo>
                    <a:pt x="114" y="47"/>
                  </a:lnTo>
                  <a:lnTo>
                    <a:pt x="119" y="52"/>
                  </a:lnTo>
                  <a:lnTo>
                    <a:pt x="124" y="52"/>
                  </a:lnTo>
                  <a:lnTo>
                    <a:pt x="130" y="57"/>
                  </a:lnTo>
                  <a:lnTo>
                    <a:pt x="135" y="57"/>
                  </a:lnTo>
                  <a:lnTo>
                    <a:pt x="140" y="63"/>
                  </a:lnTo>
                  <a:lnTo>
                    <a:pt x="145" y="63"/>
                  </a:lnTo>
                  <a:lnTo>
                    <a:pt x="150" y="63"/>
                  </a:lnTo>
                  <a:lnTo>
                    <a:pt x="156" y="68"/>
                  </a:lnTo>
                  <a:lnTo>
                    <a:pt x="161" y="68"/>
                  </a:lnTo>
                  <a:lnTo>
                    <a:pt x="166" y="73"/>
                  </a:lnTo>
                  <a:lnTo>
                    <a:pt x="171" y="73"/>
                  </a:lnTo>
                  <a:lnTo>
                    <a:pt x="176" y="78"/>
                  </a:lnTo>
                  <a:lnTo>
                    <a:pt x="181" y="78"/>
                  </a:lnTo>
                  <a:lnTo>
                    <a:pt x="187" y="83"/>
                  </a:lnTo>
                  <a:lnTo>
                    <a:pt x="192" y="83"/>
                  </a:lnTo>
                  <a:lnTo>
                    <a:pt x="197" y="83"/>
                  </a:lnTo>
                  <a:lnTo>
                    <a:pt x="202" y="88"/>
                  </a:lnTo>
                  <a:lnTo>
                    <a:pt x="207" y="88"/>
                  </a:lnTo>
                  <a:lnTo>
                    <a:pt x="213" y="94"/>
                  </a:lnTo>
                  <a:lnTo>
                    <a:pt x="218" y="94"/>
                  </a:lnTo>
                  <a:lnTo>
                    <a:pt x="223" y="94"/>
                  </a:lnTo>
                  <a:lnTo>
                    <a:pt x="228" y="99"/>
                  </a:lnTo>
                  <a:lnTo>
                    <a:pt x="233" y="99"/>
                  </a:lnTo>
                  <a:lnTo>
                    <a:pt x="238" y="104"/>
                  </a:lnTo>
                  <a:lnTo>
                    <a:pt x="244" y="104"/>
                  </a:lnTo>
                  <a:lnTo>
                    <a:pt x="249" y="104"/>
                  </a:lnTo>
                  <a:lnTo>
                    <a:pt x="254" y="109"/>
                  </a:lnTo>
                  <a:lnTo>
                    <a:pt x="259" y="109"/>
                  </a:lnTo>
                  <a:lnTo>
                    <a:pt x="264" y="109"/>
                  </a:lnTo>
                  <a:lnTo>
                    <a:pt x="270" y="114"/>
                  </a:lnTo>
                  <a:lnTo>
                    <a:pt x="275" y="114"/>
                  </a:lnTo>
                  <a:lnTo>
                    <a:pt x="280" y="120"/>
                  </a:lnTo>
                  <a:lnTo>
                    <a:pt x="285" y="120"/>
                  </a:lnTo>
                  <a:lnTo>
                    <a:pt x="290" y="120"/>
                  </a:lnTo>
                  <a:lnTo>
                    <a:pt x="295" y="120"/>
                  </a:lnTo>
                  <a:lnTo>
                    <a:pt x="301" y="125"/>
                  </a:lnTo>
                  <a:lnTo>
                    <a:pt x="306" y="125"/>
                  </a:lnTo>
                  <a:lnTo>
                    <a:pt x="311" y="125"/>
                  </a:lnTo>
                  <a:lnTo>
                    <a:pt x="316" y="130"/>
                  </a:lnTo>
                  <a:lnTo>
                    <a:pt x="321" y="130"/>
                  </a:lnTo>
                  <a:lnTo>
                    <a:pt x="327" y="130"/>
                  </a:lnTo>
                  <a:lnTo>
                    <a:pt x="332" y="130"/>
                  </a:lnTo>
                  <a:lnTo>
                    <a:pt x="337" y="135"/>
                  </a:lnTo>
                  <a:lnTo>
                    <a:pt x="342" y="135"/>
                  </a:lnTo>
                  <a:lnTo>
                    <a:pt x="347" y="135"/>
                  </a:lnTo>
                  <a:lnTo>
                    <a:pt x="353" y="135"/>
                  </a:lnTo>
                  <a:lnTo>
                    <a:pt x="358" y="135"/>
                  </a:lnTo>
                  <a:lnTo>
                    <a:pt x="363" y="140"/>
                  </a:lnTo>
                  <a:lnTo>
                    <a:pt x="368" y="140"/>
                  </a:lnTo>
                  <a:lnTo>
                    <a:pt x="373" y="140"/>
                  </a:lnTo>
                  <a:lnTo>
                    <a:pt x="378" y="140"/>
                  </a:lnTo>
                  <a:lnTo>
                    <a:pt x="384" y="140"/>
                  </a:lnTo>
                  <a:lnTo>
                    <a:pt x="389" y="140"/>
                  </a:lnTo>
                  <a:lnTo>
                    <a:pt x="394" y="140"/>
                  </a:lnTo>
                  <a:lnTo>
                    <a:pt x="399" y="140"/>
                  </a:lnTo>
                  <a:lnTo>
                    <a:pt x="404" y="145"/>
                  </a:lnTo>
                  <a:lnTo>
                    <a:pt x="410" y="145"/>
                  </a:lnTo>
                  <a:lnTo>
                    <a:pt x="415" y="145"/>
                  </a:lnTo>
                  <a:lnTo>
                    <a:pt x="420" y="145"/>
                  </a:lnTo>
                  <a:lnTo>
                    <a:pt x="425" y="145"/>
                  </a:lnTo>
                  <a:lnTo>
                    <a:pt x="430" y="145"/>
                  </a:lnTo>
                  <a:lnTo>
                    <a:pt x="435" y="145"/>
                  </a:lnTo>
                  <a:lnTo>
                    <a:pt x="441" y="145"/>
                  </a:lnTo>
                  <a:lnTo>
                    <a:pt x="446" y="145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771" y="2124"/>
              <a:ext cx="659" cy="316"/>
            </a:xfrm>
            <a:custGeom>
              <a:avLst/>
              <a:gdLst/>
              <a:ahLst/>
              <a:cxnLst>
                <a:cxn ang="0">
                  <a:pos x="11" y="311"/>
                </a:cxn>
                <a:cxn ang="0">
                  <a:pos x="26" y="311"/>
                </a:cxn>
                <a:cxn ang="0">
                  <a:pos x="42" y="306"/>
                </a:cxn>
                <a:cxn ang="0">
                  <a:pos x="57" y="301"/>
                </a:cxn>
                <a:cxn ang="0">
                  <a:pos x="73" y="296"/>
                </a:cxn>
                <a:cxn ang="0">
                  <a:pos x="88" y="291"/>
                </a:cxn>
                <a:cxn ang="0">
                  <a:pos x="104" y="285"/>
                </a:cxn>
                <a:cxn ang="0">
                  <a:pos x="119" y="275"/>
                </a:cxn>
                <a:cxn ang="0">
                  <a:pos x="135" y="270"/>
                </a:cxn>
                <a:cxn ang="0">
                  <a:pos x="151" y="260"/>
                </a:cxn>
                <a:cxn ang="0">
                  <a:pos x="166" y="254"/>
                </a:cxn>
                <a:cxn ang="0">
                  <a:pos x="182" y="244"/>
                </a:cxn>
                <a:cxn ang="0">
                  <a:pos x="197" y="234"/>
                </a:cxn>
                <a:cxn ang="0">
                  <a:pos x="213" y="223"/>
                </a:cxn>
                <a:cxn ang="0">
                  <a:pos x="228" y="213"/>
                </a:cxn>
                <a:cxn ang="0">
                  <a:pos x="244" y="208"/>
                </a:cxn>
                <a:cxn ang="0">
                  <a:pos x="259" y="197"/>
                </a:cxn>
                <a:cxn ang="0">
                  <a:pos x="275" y="187"/>
                </a:cxn>
                <a:cxn ang="0">
                  <a:pos x="291" y="177"/>
                </a:cxn>
                <a:cxn ang="0">
                  <a:pos x="306" y="166"/>
                </a:cxn>
                <a:cxn ang="0">
                  <a:pos x="322" y="151"/>
                </a:cxn>
                <a:cxn ang="0">
                  <a:pos x="337" y="146"/>
                </a:cxn>
                <a:cxn ang="0">
                  <a:pos x="353" y="135"/>
                </a:cxn>
                <a:cxn ang="0">
                  <a:pos x="368" y="120"/>
                </a:cxn>
                <a:cxn ang="0">
                  <a:pos x="384" y="114"/>
                </a:cxn>
                <a:cxn ang="0">
                  <a:pos x="399" y="104"/>
                </a:cxn>
                <a:cxn ang="0">
                  <a:pos x="415" y="94"/>
                </a:cxn>
                <a:cxn ang="0">
                  <a:pos x="431" y="83"/>
                </a:cxn>
                <a:cxn ang="0">
                  <a:pos x="446" y="73"/>
                </a:cxn>
                <a:cxn ang="0">
                  <a:pos x="462" y="68"/>
                </a:cxn>
                <a:cxn ang="0">
                  <a:pos x="477" y="57"/>
                </a:cxn>
                <a:cxn ang="0">
                  <a:pos x="493" y="52"/>
                </a:cxn>
                <a:cxn ang="0">
                  <a:pos x="508" y="42"/>
                </a:cxn>
                <a:cxn ang="0">
                  <a:pos x="524" y="37"/>
                </a:cxn>
                <a:cxn ang="0">
                  <a:pos x="539" y="32"/>
                </a:cxn>
                <a:cxn ang="0">
                  <a:pos x="555" y="21"/>
                </a:cxn>
                <a:cxn ang="0">
                  <a:pos x="570" y="16"/>
                </a:cxn>
                <a:cxn ang="0">
                  <a:pos x="586" y="16"/>
                </a:cxn>
                <a:cxn ang="0">
                  <a:pos x="602" y="11"/>
                </a:cxn>
                <a:cxn ang="0">
                  <a:pos x="617" y="6"/>
                </a:cxn>
                <a:cxn ang="0">
                  <a:pos x="633" y="0"/>
                </a:cxn>
                <a:cxn ang="0">
                  <a:pos x="648" y="0"/>
                </a:cxn>
              </a:cxnLst>
              <a:rect l="0" t="0" r="r" b="b"/>
              <a:pathLst>
                <a:path w="659" h="316">
                  <a:moveTo>
                    <a:pt x="0" y="316"/>
                  </a:moveTo>
                  <a:lnTo>
                    <a:pt x="5" y="316"/>
                  </a:lnTo>
                  <a:lnTo>
                    <a:pt x="11" y="311"/>
                  </a:lnTo>
                  <a:lnTo>
                    <a:pt x="16" y="311"/>
                  </a:lnTo>
                  <a:lnTo>
                    <a:pt x="21" y="311"/>
                  </a:lnTo>
                  <a:lnTo>
                    <a:pt x="26" y="311"/>
                  </a:lnTo>
                  <a:lnTo>
                    <a:pt x="31" y="306"/>
                  </a:lnTo>
                  <a:lnTo>
                    <a:pt x="37" y="306"/>
                  </a:lnTo>
                  <a:lnTo>
                    <a:pt x="42" y="306"/>
                  </a:lnTo>
                  <a:lnTo>
                    <a:pt x="47" y="306"/>
                  </a:lnTo>
                  <a:lnTo>
                    <a:pt x="52" y="301"/>
                  </a:lnTo>
                  <a:lnTo>
                    <a:pt x="57" y="301"/>
                  </a:lnTo>
                  <a:lnTo>
                    <a:pt x="62" y="301"/>
                  </a:lnTo>
                  <a:lnTo>
                    <a:pt x="68" y="296"/>
                  </a:lnTo>
                  <a:lnTo>
                    <a:pt x="73" y="296"/>
                  </a:lnTo>
                  <a:lnTo>
                    <a:pt x="78" y="296"/>
                  </a:lnTo>
                  <a:lnTo>
                    <a:pt x="83" y="291"/>
                  </a:lnTo>
                  <a:lnTo>
                    <a:pt x="88" y="291"/>
                  </a:lnTo>
                  <a:lnTo>
                    <a:pt x="94" y="285"/>
                  </a:lnTo>
                  <a:lnTo>
                    <a:pt x="99" y="285"/>
                  </a:lnTo>
                  <a:lnTo>
                    <a:pt x="104" y="285"/>
                  </a:lnTo>
                  <a:lnTo>
                    <a:pt x="109" y="280"/>
                  </a:lnTo>
                  <a:lnTo>
                    <a:pt x="114" y="280"/>
                  </a:lnTo>
                  <a:lnTo>
                    <a:pt x="119" y="275"/>
                  </a:lnTo>
                  <a:lnTo>
                    <a:pt x="125" y="275"/>
                  </a:lnTo>
                  <a:lnTo>
                    <a:pt x="130" y="270"/>
                  </a:lnTo>
                  <a:lnTo>
                    <a:pt x="135" y="270"/>
                  </a:lnTo>
                  <a:lnTo>
                    <a:pt x="140" y="265"/>
                  </a:lnTo>
                  <a:lnTo>
                    <a:pt x="145" y="265"/>
                  </a:lnTo>
                  <a:lnTo>
                    <a:pt x="151" y="260"/>
                  </a:lnTo>
                  <a:lnTo>
                    <a:pt x="156" y="260"/>
                  </a:lnTo>
                  <a:lnTo>
                    <a:pt x="161" y="254"/>
                  </a:lnTo>
                  <a:lnTo>
                    <a:pt x="166" y="254"/>
                  </a:lnTo>
                  <a:lnTo>
                    <a:pt x="171" y="249"/>
                  </a:lnTo>
                  <a:lnTo>
                    <a:pt x="177" y="244"/>
                  </a:lnTo>
                  <a:lnTo>
                    <a:pt x="182" y="244"/>
                  </a:lnTo>
                  <a:lnTo>
                    <a:pt x="187" y="239"/>
                  </a:lnTo>
                  <a:lnTo>
                    <a:pt x="192" y="239"/>
                  </a:lnTo>
                  <a:lnTo>
                    <a:pt x="197" y="234"/>
                  </a:lnTo>
                  <a:lnTo>
                    <a:pt x="202" y="234"/>
                  </a:lnTo>
                  <a:lnTo>
                    <a:pt x="208" y="228"/>
                  </a:lnTo>
                  <a:lnTo>
                    <a:pt x="213" y="223"/>
                  </a:lnTo>
                  <a:lnTo>
                    <a:pt x="218" y="223"/>
                  </a:lnTo>
                  <a:lnTo>
                    <a:pt x="223" y="218"/>
                  </a:lnTo>
                  <a:lnTo>
                    <a:pt x="228" y="213"/>
                  </a:lnTo>
                  <a:lnTo>
                    <a:pt x="234" y="213"/>
                  </a:lnTo>
                  <a:lnTo>
                    <a:pt x="239" y="208"/>
                  </a:lnTo>
                  <a:lnTo>
                    <a:pt x="244" y="208"/>
                  </a:lnTo>
                  <a:lnTo>
                    <a:pt x="249" y="203"/>
                  </a:lnTo>
                  <a:lnTo>
                    <a:pt x="254" y="197"/>
                  </a:lnTo>
                  <a:lnTo>
                    <a:pt x="259" y="197"/>
                  </a:lnTo>
                  <a:lnTo>
                    <a:pt x="265" y="192"/>
                  </a:lnTo>
                  <a:lnTo>
                    <a:pt x="270" y="187"/>
                  </a:lnTo>
                  <a:lnTo>
                    <a:pt x="275" y="187"/>
                  </a:lnTo>
                  <a:lnTo>
                    <a:pt x="280" y="182"/>
                  </a:lnTo>
                  <a:lnTo>
                    <a:pt x="285" y="177"/>
                  </a:lnTo>
                  <a:lnTo>
                    <a:pt x="291" y="177"/>
                  </a:lnTo>
                  <a:lnTo>
                    <a:pt x="296" y="171"/>
                  </a:lnTo>
                  <a:lnTo>
                    <a:pt x="301" y="166"/>
                  </a:lnTo>
                  <a:lnTo>
                    <a:pt x="306" y="166"/>
                  </a:lnTo>
                  <a:lnTo>
                    <a:pt x="311" y="161"/>
                  </a:lnTo>
                  <a:lnTo>
                    <a:pt x="316" y="156"/>
                  </a:lnTo>
                  <a:lnTo>
                    <a:pt x="322" y="151"/>
                  </a:lnTo>
                  <a:lnTo>
                    <a:pt x="327" y="151"/>
                  </a:lnTo>
                  <a:lnTo>
                    <a:pt x="332" y="146"/>
                  </a:lnTo>
                  <a:lnTo>
                    <a:pt x="337" y="146"/>
                  </a:lnTo>
                  <a:lnTo>
                    <a:pt x="342" y="140"/>
                  </a:lnTo>
                  <a:lnTo>
                    <a:pt x="348" y="135"/>
                  </a:lnTo>
                  <a:lnTo>
                    <a:pt x="353" y="135"/>
                  </a:lnTo>
                  <a:lnTo>
                    <a:pt x="358" y="130"/>
                  </a:lnTo>
                  <a:lnTo>
                    <a:pt x="363" y="125"/>
                  </a:lnTo>
                  <a:lnTo>
                    <a:pt x="368" y="120"/>
                  </a:lnTo>
                  <a:lnTo>
                    <a:pt x="373" y="120"/>
                  </a:lnTo>
                  <a:lnTo>
                    <a:pt x="379" y="114"/>
                  </a:lnTo>
                  <a:lnTo>
                    <a:pt x="384" y="114"/>
                  </a:lnTo>
                  <a:lnTo>
                    <a:pt x="389" y="109"/>
                  </a:lnTo>
                  <a:lnTo>
                    <a:pt x="394" y="104"/>
                  </a:lnTo>
                  <a:lnTo>
                    <a:pt x="399" y="104"/>
                  </a:lnTo>
                  <a:lnTo>
                    <a:pt x="405" y="99"/>
                  </a:lnTo>
                  <a:lnTo>
                    <a:pt x="410" y="94"/>
                  </a:lnTo>
                  <a:lnTo>
                    <a:pt x="415" y="94"/>
                  </a:lnTo>
                  <a:lnTo>
                    <a:pt x="420" y="89"/>
                  </a:lnTo>
                  <a:lnTo>
                    <a:pt x="425" y="89"/>
                  </a:lnTo>
                  <a:lnTo>
                    <a:pt x="431" y="83"/>
                  </a:lnTo>
                  <a:lnTo>
                    <a:pt x="436" y="78"/>
                  </a:lnTo>
                  <a:lnTo>
                    <a:pt x="441" y="78"/>
                  </a:lnTo>
                  <a:lnTo>
                    <a:pt x="446" y="73"/>
                  </a:lnTo>
                  <a:lnTo>
                    <a:pt x="451" y="73"/>
                  </a:lnTo>
                  <a:lnTo>
                    <a:pt x="456" y="68"/>
                  </a:lnTo>
                  <a:lnTo>
                    <a:pt x="462" y="68"/>
                  </a:lnTo>
                  <a:lnTo>
                    <a:pt x="467" y="63"/>
                  </a:lnTo>
                  <a:lnTo>
                    <a:pt x="472" y="63"/>
                  </a:lnTo>
                  <a:lnTo>
                    <a:pt x="477" y="57"/>
                  </a:lnTo>
                  <a:lnTo>
                    <a:pt x="482" y="57"/>
                  </a:lnTo>
                  <a:lnTo>
                    <a:pt x="488" y="52"/>
                  </a:lnTo>
                  <a:lnTo>
                    <a:pt x="493" y="52"/>
                  </a:lnTo>
                  <a:lnTo>
                    <a:pt x="498" y="47"/>
                  </a:lnTo>
                  <a:lnTo>
                    <a:pt x="503" y="47"/>
                  </a:lnTo>
                  <a:lnTo>
                    <a:pt x="508" y="42"/>
                  </a:lnTo>
                  <a:lnTo>
                    <a:pt x="513" y="42"/>
                  </a:lnTo>
                  <a:lnTo>
                    <a:pt x="519" y="37"/>
                  </a:lnTo>
                  <a:lnTo>
                    <a:pt x="524" y="37"/>
                  </a:lnTo>
                  <a:lnTo>
                    <a:pt x="529" y="32"/>
                  </a:lnTo>
                  <a:lnTo>
                    <a:pt x="534" y="32"/>
                  </a:lnTo>
                  <a:lnTo>
                    <a:pt x="539" y="32"/>
                  </a:lnTo>
                  <a:lnTo>
                    <a:pt x="545" y="26"/>
                  </a:lnTo>
                  <a:lnTo>
                    <a:pt x="550" y="26"/>
                  </a:lnTo>
                  <a:lnTo>
                    <a:pt x="555" y="21"/>
                  </a:lnTo>
                  <a:lnTo>
                    <a:pt x="560" y="21"/>
                  </a:lnTo>
                  <a:lnTo>
                    <a:pt x="565" y="21"/>
                  </a:lnTo>
                  <a:lnTo>
                    <a:pt x="570" y="16"/>
                  </a:lnTo>
                  <a:lnTo>
                    <a:pt x="576" y="16"/>
                  </a:lnTo>
                  <a:lnTo>
                    <a:pt x="581" y="16"/>
                  </a:lnTo>
                  <a:lnTo>
                    <a:pt x="586" y="16"/>
                  </a:lnTo>
                  <a:lnTo>
                    <a:pt x="591" y="11"/>
                  </a:lnTo>
                  <a:lnTo>
                    <a:pt x="596" y="11"/>
                  </a:lnTo>
                  <a:lnTo>
                    <a:pt x="602" y="11"/>
                  </a:lnTo>
                  <a:lnTo>
                    <a:pt x="607" y="6"/>
                  </a:lnTo>
                  <a:lnTo>
                    <a:pt x="612" y="6"/>
                  </a:lnTo>
                  <a:lnTo>
                    <a:pt x="617" y="6"/>
                  </a:lnTo>
                  <a:lnTo>
                    <a:pt x="622" y="6"/>
                  </a:lnTo>
                  <a:lnTo>
                    <a:pt x="627" y="6"/>
                  </a:lnTo>
                  <a:lnTo>
                    <a:pt x="633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8" y="0"/>
                  </a:lnTo>
                  <a:lnTo>
                    <a:pt x="653" y="0"/>
                  </a:lnTo>
                  <a:lnTo>
                    <a:pt x="659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430" y="2119"/>
              <a:ext cx="658" cy="9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7" y="0"/>
                </a:cxn>
                <a:cxn ang="0">
                  <a:pos x="72" y="0"/>
                </a:cxn>
                <a:cxn ang="0">
                  <a:pos x="88" y="0"/>
                </a:cxn>
                <a:cxn ang="0">
                  <a:pos x="103" y="5"/>
                </a:cxn>
                <a:cxn ang="0">
                  <a:pos x="119" y="5"/>
                </a:cxn>
                <a:cxn ang="0">
                  <a:pos x="134" y="11"/>
                </a:cxn>
                <a:cxn ang="0">
                  <a:pos x="150" y="11"/>
                </a:cxn>
                <a:cxn ang="0">
                  <a:pos x="165" y="16"/>
                </a:cxn>
                <a:cxn ang="0">
                  <a:pos x="181" y="16"/>
                </a:cxn>
                <a:cxn ang="0">
                  <a:pos x="197" y="21"/>
                </a:cxn>
                <a:cxn ang="0">
                  <a:pos x="212" y="26"/>
                </a:cxn>
                <a:cxn ang="0">
                  <a:pos x="228" y="31"/>
                </a:cxn>
                <a:cxn ang="0">
                  <a:pos x="243" y="37"/>
                </a:cxn>
                <a:cxn ang="0">
                  <a:pos x="259" y="37"/>
                </a:cxn>
                <a:cxn ang="0">
                  <a:pos x="274" y="42"/>
                </a:cxn>
                <a:cxn ang="0">
                  <a:pos x="290" y="47"/>
                </a:cxn>
                <a:cxn ang="0">
                  <a:pos x="305" y="52"/>
                </a:cxn>
                <a:cxn ang="0">
                  <a:pos x="321" y="57"/>
                </a:cxn>
                <a:cxn ang="0">
                  <a:pos x="337" y="62"/>
                </a:cxn>
                <a:cxn ang="0">
                  <a:pos x="352" y="68"/>
                </a:cxn>
                <a:cxn ang="0">
                  <a:pos x="368" y="73"/>
                </a:cxn>
                <a:cxn ang="0">
                  <a:pos x="383" y="73"/>
                </a:cxn>
                <a:cxn ang="0">
                  <a:pos x="399" y="78"/>
                </a:cxn>
                <a:cxn ang="0">
                  <a:pos x="414" y="83"/>
                </a:cxn>
                <a:cxn ang="0">
                  <a:pos x="430" y="88"/>
                </a:cxn>
                <a:cxn ang="0">
                  <a:pos x="445" y="88"/>
                </a:cxn>
                <a:cxn ang="0">
                  <a:pos x="461" y="94"/>
                </a:cxn>
                <a:cxn ang="0">
                  <a:pos x="477" y="94"/>
                </a:cxn>
                <a:cxn ang="0">
                  <a:pos x="492" y="99"/>
                </a:cxn>
                <a:cxn ang="0">
                  <a:pos x="508" y="99"/>
                </a:cxn>
                <a:cxn ang="0">
                  <a:pos x="523" y="99"/>
                </a:cxn>
                <a:cxn ang="0">
                  <a:pos x="539" y="99"/>
                </a:cxn>
                <a:cxn ang="0">
                  <a:pos x="554" y="99"/>
                </a:cxn>
                <a:cxn ang="0">
                  <a:pos x="570" y="99"/>
                </a:cxn>
                <a:cxn ang="0">
                  <a:pos x="585" y="99"/>
                </a:cxn>
                <a:cxn ang="0">
                  <a:pos x="601" y="99"/>
                </a:cxn>
                <a:cxn ang="0">
                  <a:pos x="616" y="99"/>
                </a:cxn>
                <a:cxn ang="0">
                  <a:pos x="632" y="94"/>
                </a:cxn>
                <a:cxn ang="0">
                  <a:pos x="648" y="94"/>
                </a:cxn>
              </a:cxnLst>
              <a:rect l="0" t="0" r="r" b="b"/>
              <a:pathLst>
                <a:path w="658" h="99">
                  <a:moveTo>
                    <a:pt x="0" y="5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5"/>
                  </a:lnTo>
                  <a:lnTo>
                    <a:pt x="98" y="5"/>
                  </a:lnTo>
                  <a:lnTo>
                    <a:pt x="103" y="5"/>
                  </a:lnTo>
                  <a:lnTo>
                    <a:pt x="108" y="5"/>
                  </a:lnTo>
                  <a:lnTo>
                    <a:pt x="114" y="5"/>
                  </a:lnTo>
                  <a:lnTo>
                    <a:pt x="119" y="5"/>
                  </a:lnTo>
                  <a:lnTo>
                    <a:pt x="124" y="5"/>
                  </a:lnTo>
                  <a:lnTo>
                    <a:pt x="129" y="5"/>
                  </a:lnTo>
                  <a:lnTo>
                    <a:pt x="134" y="11"/>
                  </a:lnTo>
                  <a:lnTo>
                    <a:pt x="140" y="11"/>
                  </a:lnTo>
                  <a:lnTo>
                    <a:pt x="145" y="11"/>
                  </a:lnTo>
                  <a:lnTo>
                    <a:pt x="150" y="11"/>
                  </a:lnTo>
                  <a:lnTo>
                    <a:pt x="155" y="11"/>
                  </a:lnTo>
                  <a:lnTo>
                    <a:pt x="160" y="16"/>
                  </a:lnTo>
                  <a:lnTo>
                    <a:pt x="165" y="16"/>
                  </a:lnTo>
                  <a:lnTo>
                    <a:pt x="171" y="16"/>
                  </a:lnTo>
                  <a:lnTo>
                    <a:pt x="176" y="16"/>
                  </a:lnTo>
                  <a:lnTo>
                    <a:pt x="181" y="16"/>
                  </a:lnTo>
                  <a:lnTo>
                    <a:pt x="186" y="21"/>
                  </a:lnTo>
                  <a:lnTo>
                    <a:pt x="191" y="21"/>
                  </a:lnTo>
                  <a:lnTo>
                    <a:pt x="197" y="21"/>
                  </a:lnTo>
                  <a:lnTo>
                    <a:pt x="202" y="21"/>
                  </a:lnTo>
                  <a:lnTo>
                    <a:pt x="207" y="26"/>
                  </a:lnTo>
                  <a:lnTo>
                    <a:pt x="212" y="26"/>
                  </a:lnTo>
                  <a:lnTo>
                    <a:pt x="217" y="26"/>
                  </a:lnTo>
                  <a:lnTo>
                    <a:pt x="223" y="26"/>
                  </a:lnTo>
                  <a:lnTo>
                    <a:pt x="228" y="31"/>
                  </a:lnTo>
                  <a:lnTo>
                    <a:pt x="233" y="31"/>
                  </a:lnTo>
                  <a:lnTo>
                    <a:pt x="238" y="31"/>
                  </a:lnTo>
                  <a:lnTo>
                    <a:pt x="243" y="37"/>
                  </a:lnTo>
                  <a:lnTo>
                    <a:pt x="248" y="37"/>
                  </a:lnTo>
                  <a:lnTo>
                    <a:pt x="254" y="37"/>
                  </a:lnTo>
                  <a:lnTo>
                    <a:pt x="259" y="37"/>
                  </a:lnTo>
                  <a:lnTo>
                    <a:pt x="264" y="42"/>
                  </a:lnTo>
                  <a:lnTo>
                    <a:pt x="269" y="42"/>
                  </a:lnTo>
                  <a:lnTo>
                    <a:pt x="274" y="42"/>
                  </a:lnTo>
                  <a:lnTo>
                    <a:pt x="280" y="47"/>
                  </a:lnTo>
                  <a:lnTo>
                    <a:pt x="285" y="47"/>
                  </a:lnTo>
                  <a:lnTo>
                    <a:pt x="290" y="47"/>
                  </a:lnTo>
                  <a:lnTo>
                    <a:pt x="295" y="52"/>
                  </a:lnTo>
                  <a:lnTo>
                    <a:pt x="300" y="52"/>
                  </a:lnTo>
                  <a:lnTo>
                    <a:pt x="305" y="52"/>
                  </a:lnTo>
                  <a:lnTo>
                    <a:pt x="311" y="57"/>
                  </a:lnTo>
                  <a:lnTo>
                    <a:pt x="316" y="57"/>
                  </a:lnTo>
                  <a:lnTo>
                    <a:pt x="321" y="57"/>
                  </a:lnTo>
                  <a:lnTo>
                    <a:pt x="326" y="57"/>
                  </a:lnTo>
                  <a:lnTo>
                    <a:pt x="331" y="62"/>
                  </a:lnTo>
                  <a:lnTo>
                    <a:pt x="337" y="62"/>
                  </a:lnTo>
                  <a:lnTo>
                    <a:pt x="342" y="62"/>
                  </a:lnTo>
                  <a:lnTo>
                    <a:pt x="347" y="68"/>
                  </a:lnTo>
                  <a:lnTo>
                    <a:pt x="352" y="68"/>
                  </a:lnTo>
                  <a:lnTo>
                    <a:pt x="357" y="68"/>
                  </a:lnTo>
                  <a:lnTo>
                    <a:pt x="362" y="68"/>
                  </a:lnTo>
                  <a:lnTo>
                    <a:pt x="368" y="73"/>
                  </a:lnTo>
                  <a:lnTo>
                    <a:pt x="373" y="73"/>
                  </a:lnTo>
                  <a:lnTo>
                    <a:pt x="378" y="73"/>
                  </a:lnTo>
                  <a:lnTo>
                    <a:pt x="383" y="73"/>
                  </a:lnTo>
                  <a:lnTo>
                    <a:pt x="388" y="78"/>
                  </a:lnTo>
                  <a:lnTo>
                    <a:pt x="394" y="78"/>
                  </a:lnTo>
                  <a:lnTo>
                    <a:pt x="399" y="78"/>
                  </a:lnTo>
                  <a:lnTo>
                    <a:pt x="404" y="83"/>
                  </a:lnTo>
                  <a:lnTo>
                    <a:pt x="409" y="83"/>
                  </a:lnTo>
                  <a:lnTo>
                    <a:pt x="414" y="83"/>
                  </a:lnTo>
                  <a:lnTo>
                    <a:pt x="419" y="83"/>
                  </a:lnTo>
                  <a:lnTo>
                    <a:pt x="425" y="83"/>
                  </a:lnTo>
                  <a:lnTo>
                    <a:pt x="430" y="88"/>
                  </a:lnTo>
                  <a:lnTo>
                    <a:pt x="435" y="88"/>
                  </a:lnTo>
                  <a:lnTo>
                    <a:pt x="440" y="88"/>
                  </a:lnTo>
                  <a:lnTo>
                    <a:pt x="445" y="88"/>
                  </a:lnTo>
                  <a:lnTo>
                    <a:pt x="451" y="88"/>
                  </a:lnTo>
                  <a:lnTo>
                    <a:pt x="456" y="94"/>
                  </a:lnTo>
                  <a:lnTo>
                    <a:pt x="461" y="94"/>
                  </a:lnTo>
                  <a:lnTo>
                    <a:pt x="466" y="94"/>
                  </a:lnTo>
                  <a:lnTo>
                    <a:pt x="471" y="94"/>
                  </a:lnTo>
                  <a:lnTo>
                    <a:pt x="477" y="94"/>
                  </a:lnTo>
                  <a:lnTo>
                    <a:pt x="482" y="94"/>
                  </a:lnTo>
                  <a:lnTo>
                    <a:pt x="487" y="99"/>
                  </a:lnTo>
                  <a:lnTo>
                    <a:pt x="492" y="99"/>
                  </a:lnTo>
                  <a:lnTo>
                    <a:pt x="497" y="99"/>
                  </a:lnTo>
                  <a:lnTo>
                    <a:pt x="502" y="99"/>
                  </a:lnTo>
                  <a:lnTo>
                    <a:pt x="508" y="99"/>
                  </a:lnTo>
                  <a:lnTo>
                    <a:pt x="513" y="99"/>
                  </a:lnTo>
                  <a:lnTo>
                    <a:pt x="518" y="99"/>
                  </a:lnTo>
                  <a:lnTo>
                    <a:pt x="523" y="99"/>
                  </a:lnTo>
                  <a:lnTo>
                    <a:pt x="528" y="99"/>
                  </a:lnTo>
                  <a:lnTo>
                    <a:pt x="534" y="99"/>
                  </a:lnTo>
                  <a:lnTo>
                    <a:pt x="539" y="99"/>
                  </a:lnTo>
                  <a:lnTo>
                    <a:pt x="544" y="99"/>
                  </a:lnTo>
                  <a:lnTo>
                    <a:pt x="549" y="99"/>
                  </a:lnTo>
                  <a:lnTo>
                    <a:pt x="554" y="99"/>
                  </a:lnTo>
                  <a:lnTo>
                    <a:pt x="559" y="99"/>
                  </a:lnTo>
                  <a:lnTo>
                    <a:pt x="565" y="99"/>
                  </a:lnTo>
                  <a:lnTo>
                    <a:pt x="570" y="99"/>
                  </a:lnTo>
                  <a:lnTo>
                    <a:pt x="575" y="99"/>
                  </a:lnTo>
                  <a:lnTo>
                    <a:pt x="580" y="99"/>
                  </a:lnTo>
                  <a:lnTo>
                    <a:pt x="585" y="99"/>
                  </a:lnTo>
                  <a:lnTo>
                    <a:pt x="591" y="99"/>
                  </a:lnTo>
                  <a:lnTo>
                    <a:pt x="596" y="99"/>
                  </a:lnTo>
                  <a:lnTo>
                    <a:pt x="601" y="99"/>
                  </a:lnTo>
                  <a:lnTo>
                    <a:pt x="606" y="99"/>
                  </a:lnTo>
                  <a:lnTo>
                    <a:pt x="611" y="99"/>
                  </a:lnTo>
                  <a:lnTo>
                    <a:pt x="616" y="99"/>
                  </a:lnTo>
                  <a:lnTo>
                    <a:pt x="622" y="99"/>
                  </a:lnTo>
                  <a:lnTo>
                    <a:pt x="627" y="94"/>
                  </a:lnTo>
                  <a:lnTo>
                    <a:pt x="632" y="94"/>
                  </a:lnTo>
                  <a:lnTo>
                    <a:pt x="637" y="94"/>
                  </a:lnTo>
                  <a:lnTo>
                    <a:pt x="642" y="94"/>
                  </a:lnTo>
                  <a:lnTo>
                    <a:pt x="648" y="94"/>
                  </a:lnTo>
                  <a:lnTo>
                    <a:pt x="653" y="94"/>
                  </a:lnTo>
                  <a:lnTo>
                    <a:pt x="658" y="94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2088" y="2078"/>
              <a:ext cx="658" cy="135"/>
            </a:xfrm>
            <a:custGeom>
              <a:avLst/>
              <a:gdLst/>
              <a:ahLst/>
              <a:cxnLst>
                <a:cxn ang="0">
                  <a:pos x="10" y="129"/>
                </a:cxn>
                <a:cxn ang="0">
                  <a:pos x="26" y="124"/>
                </a:cxn>
                <a:cxn ang="0">
                  <a:pos x="41" y="124"/>
                </a:cxn>
                <a:cxn ang="0">
                  <a:pos x="57" y="119"/>
                </a:cxn>
                <a:cxn ang="0">
                  <a:pos x="73" y="114"/>
                </a:cxn>
                <a:cxn ang="0">
                  <a:pos x="88" y="109"/>
                </a:cxn>
                <a:cxn ang="0">
                  <a:pos x="104" y="103"/>
                </a:cxn>
                <a:cxn ang="0">
                  <a:pos x="119" y="98"/>
                </a:cxn>
                <a:cxn ang="0">
                  <a:pos x="135" y="93"/>
                </a:cxn>
                <a:cxn ang="0">
                  <a:pos x="150" y="88"/>
                </a:cxn>
                <a:cxn ang="0">
                  <a:pos x="166" y="83"/>
                </a:cxn>
                <a:cxn ang="0">
                  <a:pos x="181" y="78"/>
                </a:cxn>
                <a:cxn ang="0">
                  <a:pos x="197" y="72"/>
                </a:cxn>
                <a:cxn ang="0">
                  <a:pos x="212" y="62"/>
                </a:cxn>
                <a:cxn ang="0">
                  <a:pos x="228" y="57"/>
                </a:cxn>
                <a:cxn ang="0">
                  <a:pos x="244" y="52"/>
                </a:cxn>
                <a:cxn ang="0">
                  <a:pos x="259" y="46"/>
                </a:cxn>
                <a:cxn ang="0">
                  <a:pos x="275" y="41"/>
                </a:cxn>
                <a:cxn ang="0">
                  <a:pos x="290" y="36"/>
                </a:cxn>
                <a:cxn ang="0">
                  <a:pos x="306" y="31"/>
                </a:cxn>
                <a:cxn ang="0">
                  <a:pos x="321" y="26"/>
                </a:cxn>
                <a:cxn ang="0">
                  <a:pos x="337" y="21"/>
                </a:cxn>
                <a:cxn ang="0">
                  <a:pos x="352" y="15"/>
                </a:cxn>
                <a:cxn ang="0">
                  <a:pos x="368" y="15"/>
                </a:cxn>
                <a:cxn ang="0">
                  <a:pos x="384" y="10"/>
                </a:cxn>
                <a:cxn ang="0">
                  <a:pos x="399" y="5"/>
                </a:cxn>
                <a:cxn ang="0">
                  <a:pos x="415" y="5"/>
                </a:cxn>
                <a:cxn ang="0">
                  <a:pos x="430" y="0"/>
                </a:cxn>
                <a:cxn ang="0">
                  <a:pos x="446" y="0"/>
                </a:cxn>
                <a:cxn ang="0">
                  <a:pos x="461" y="0"/>
                </a:cxn>
                <a:cxn ang="0">
                  <a:pos x="477" y="0"/>
                </a:cxn>
                <a:cxn ang="0">
                  <a:pos x="492" y="0"/>
                </a:cxn>
                <a:cxn ang="0">
                  <a:pos x="508" y="0"/>
                </a:cxn>
                <a:cxn ang="0">
                  <a:pos x="524" y="0"/>
                </a:cxn>
                <a:cxn ang="0">
                  <a:pos x="539" y="5"/>
                </a:cxn>
                <a:cxn ang="0">
                  <a:pos x="555" y="5"/>
                </a:cxn>
                <a:cxn ang="0">
                  <a:pos x="570" y="10"/>
                </a:cxn>
                <a:cxn ang="0">
                  <a:pos x="586" y="15"/>
                </a:cxn>
                <a:cxn ang="0">
                  <a:pos x="601" y="21"/>
                </a:cxn>
                <a:cxn ang="0">
                  <a:pos x="617" y="26"/>
                </a:cxn>
                <a:cxn ang="0">
                  <a:pos x="632" y="31"/>
                </a:cxn>
                <a:cxn ang="0">
                  <a:pos x="648" y="36"/>
                </a:cxn>
              </a:cxnLst>
              <a:rect l="0" t="0" r="r" b="b"/>
              <a:pathLst>
                <a:path w="658" h="135">
                  <a:moveTo>
                    <a:pt x="0" y="135"/>
                  </a:moveTo>
                  <a:lnTo>
                    <a:pt x="5" y="129"/>
                  </a:lnTo>
                  <a:lnTo>
                    <a:pt x="10" y="129"/>
                  </a:lnTo>
                  <a:lnTo>
                    <a:pt x="16" y="129"/>
                  </a:lnTo>
                  <a:lnTo>
                    <a:pt x="21" y="129"/>
                  </a:lnTo>
                  <a:lnTo>
                    <a:pt x="26" y="124"/>
                  </a:lnTo>
                  <a:lnTo>
                    <a:pt x="31" y="124"/>
                  </a:lnTo>
                  <a:lnTo>
                    <a:pt x="36" y="124"/>
                  </a:lnTo>
                  <a:lnTo>
                    <a:pt x="41" y="124"/>
                  </a:lnTo>
                  <a:lnTo>
                    <a:pt x="47" y="119"/>
                  </a:lnTo>
                  <a:lnTo>
                    <a:pt x="52" y="119"/>
                  </a:lnTo>
                  <a:lnTo>
                    <a:pt x="57" y="119"/>
                  </a:lnTo>
                  <a:lnTo>
                    <a:pt x="62" y="119"/>
                  </a:lnTo>
                  <a:lnTo>
                    <a:pt x="67" y="114"/>
                  </a:lnTo>
                  <a:lnTo>
                    <a:pt x="73" y="114"/>
                  </a:lnTo>
                  <a:lnTo>
                    <a:pt x="78" y="114"/>
                  </a:lnTo>
                  <a:lnTo>
                    <a:pt x="83" y="109"/>
                  </a:lnTo>
                  <a:lnTo>
                    <a:pt x="88" y="109"/>
                  </a:lnTo>
                  <a:lnTo>
                    <a:pt x="93" y="109"/>
                  </a:lnTo>
                  <a:lnTo>
                    <a:pt x="98" y="103"/>
                  </a:lnTo>
                  <a:lnTo>
                    <a:pt x="104" y="103"/>
                  </a:lnTo>
                  <a:lnTo>
                    <a:pt x="109" y="103"/>
                  </a:lnTo>
                  <a:lnTo>
                    <a:pt x="114" y="103"/>
                  </a:lnTo>
                  <a:lnTo>
                    <a:pt x="119" y="98"/>
                  </a:lnTo>
                  <a:lnTo>
                    <a:pt x="124" y="98"/>
                  </a:lnTo>
                  <a:lnTo>
                    <a:pt x="130" y="93"/>
                  </a:lnTo>
                  <a:lnTo>
                    <a:pt x="135" y="93"/>
                  </a:lnTo>
                  <a:lnTo>
                    <a:pt x="140" y="93"/>
                  </a:lnTo>
                  <a:lnTo>
                    <a:pt x="145" y="88"/>
                  </a:lnTo>
                  <a:lnTo>
                    <a:pt x="150" y="88"/>
                  </a:lnTo>
                  <a:lnTo>
                    <a:pt x="155" y="88"/>
                  </a:lnTo>
                  <a:lnTo>
                    <a:pt x="161" y="83"/>
                  </a:lnTo>
                  <a:lnTo>
                    <a:pt x="166" y="83"/>
                  </a:lnTo>
                  <a:lnTo>
                    <a:pt x="171" y="83"/>
                  </a:lnTo>
                  <a:lnTo>
                    <a:pt x="176" y="78"/>
                  </a:lnTo>
                  <a:lnTo>
                    <a:pt x="181" y="78"/>
                  </a:lnTo>
                  <a:lnTo>
                    <a:pt x="187" y="72"/>
                  </a:lnTo>
                  <a:lnTo>
                    <a:pt x="192" y="72"/>
                  </a:lnTo>
                  <a:lnTo>
                    <a:pt x="197" y="72"/>
                  </a:lnTo>
                  <a:lnTo>
                    <a:pt x="202" y="67"/>
                  </a:lnTo>
                  <a:lnTo>
                    <a:pt x="207" y="67"/>
                  </a:lnTo>
                  <a:lnTo>
                    <a:pt x="212" y="62"/>
                  </a:lnTo>
                  <a:lnTo>
                    <a:pt x="218" y="62"/>
                  </a:lnTo>
                  <a:lnTo>
                    <a:pt x="223" y="62"/>
                  </a:lnTo>
                  <a:lnTo>
                    <a:pt x="228" y="57"/>
                  </a:lnTo>
                  <a:lnTo>
                    <a:pt x="233" y="57"/>
                  </a:lnTo>
                  <a:lnTo>
                    <a:pt x="238" y="57"/>
                  </a:lnTo>
                  <a:lnTo>
                    <a:pt x="244" y="52"/>
                  </a:lnTo>
                  <a:lnTo>
                    <a:pt x="249" y="52"/>
                  </a:lnTo>
                  <a:lnTo>
                    <a:pt x="254" y="46"/>
                  </a:lnTo>
                  <a:lnTo>
                    <a:pt x="259" y="46"/>
                  </a:lnTo>
                  <a:lnTo>
                    <a:pt x="264" y="46"/>
                  </a:lnTo>
                  <a:lnTo>
                    <a:pt x="270" y="41"/>
                  </a:lnTo>
                  <a:lnTo>
                    <a:pt x="275" y="41"/>
                  </a:lnTo>
                  <a:lnTo>
                    <a:pt x="280" y="41"/>
                  </a:lnTo>
                  <a:lnTo>
                    <a:pt x="285" y="36"/>
                  </a:lnTo>
                  <a:lnTo>
                    <a:pt x="290" y="36"/>
                  </a:lnTo>
                  <a:lnTo>
                    <a:pt x="295" y="36"/>
                  </a:lnTo>
                  <a:lnTo>
                    <a:pt x="301" y="31"/>
                  </a:lnTo>
                  <a:lnTo>
                    <a:pt x="306" y="31"/>
                  </a:lnTo>
                  <a:lnTo>
                    <a:pt x="311" y="31"/>
                  </a:lnTo>
                  <a:lnTo>
                    <a:pt x="316" y="26"/>
                  </a:lnTo>
                  <a:lnTo>
                    <a:pt x="321" y="26"/>
                  </a:lnTo>
                  <a:lnTo>
                    <a:pt x="327" y="26"/>
                  </a:lnTo>
                  <a:lnTo>
                    <a:pt x="332" y="21"/>
                  </a:lnTo>
                  <a:lnTo>
                    <a:pt x="337" y="21"/>
                  </a:lnTo>
                  <a:lnTo>
                    <a:pt x="342" y="21"/>
                  </a:lnTo>
                  <a:lnTo>
                    <a:pt x="347" y="21"/>
                  </a:lnTo>
                  <a:lnTo>
                    <a:pt x="352" y="15"/>
                  </a:lnTo>
                  <a:lnTo>
                    <a:pt x="358" y="15"/>
                  </a:lnTo>
                  <a:lnTo>
                    <a:pt x="363" y="15"/>
                  </a:lnTo>
                  <a:lnTo>
                    <a:pt x="368" y="15"/>
                  </a:lnTo>
                  <a:lnTo>
                    <a:pt x="373" y="10"/>
                  </a:lnTo>
                  <a:lnTo>
                    <a:pt x="378" y="10"/>
                  </a:lnTo>
                  <a:lnTo>
                    <a:pt x="384" y="10"/>
                  </a:lnTo>
                  <a:lnTo>
                    <a:pt x="389" y="10"/>
                  </a:lnTo>
                  <a:lnTo>
                    <a:pt x="394" y="5"/>
                  </a:lnTo>
                  <a:lnTo>
                    <a:pt x="399" y="5"/>
                  </a:lnTo>
                  <a:lnTo>
                    <a:pt x="404" y="5"/>
                  </a:lnTo>
                  <a:lnTo>
                    <a:pt x="409" y="5"/>
                  </a:lnTo>
                  <a:lnTo>
                    <a:pt x="415" y="5"/>
                  </a:lnTo>
                  <a:lnTo>
                    <a:pt x="420" y="5"/>
                  </a:lnTo>
                  <a:lnTo>
                    <a:pt x="425" y="5"/>
                  </a:lnTo>
                  <a:lnTo>
                    <a:pt x="430" y="0"/>
                  </a:lnTo>
                  <a:lnTo>
                    <a:pt x="435" y="0"/>
                  </a:lnTo>
                  <a:lnTo>
                    <a:pt x="441" y="0"/>
                  </a:lnTo>
                  <a:lnTo>
                    <a:pt x="446" y="0"/>
                  </a:lnTo>
                  <a:lnTo>
                    <a:pt x="451" y="0"/>
                  </a:lnTo>
                  <a:lnTo>
                    <a:pt x="456" y="0"/>
                  </a:lnTo>
                  <a:lnTo>
                    <a:pt x="461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29" y="5"/>
                  </a:lnTo>
                  <a:lnTo>
                    <a:pt x="534" y="5"/>
                  </a:lnTo>
                  <a:lnTo>
                    <a:pt x="539" y="5"/>
                  </a:lnTo>
                  <a:lnTo>
                    <a:pt x="544" y="5"/>
                  </a:lnTo>
                  <a:lnTo>
                    <a:pt x="549" y="5"/>
                  </a:lnTo>
                  <a:lnTo>
                    <a:pt x="555" y="5"/>
                  </a:lnTo>
                  <a:lnTo>
                    <a:pt x="560" y="10"/>
                  </a:lnTo>
                  <a:lnTo>
                    <a:pt x="565" y="10"/>
                  </a:lnTo>
                  <a:lnTo>
                    <a:pt x="570" y="10"/>
                  </a:lnTo>
                  <a:lnTo>
                    <a:pt x="575" y="10"/>
                  </a:lnTo>
                  <a:lnTo>
                    <a:pt x="581" y="15"/>
                  </a:lnTo>
                  <a:lnTo>
                    <a:pt x="586" y="15"/>
                  </a:lnTo>
                  <a:lnTo>
                    <a:pt x="591" y="15"/>
                  </a:lnTo>
                  <a:lnTo>
                    <a:pt x="596" y="15"/>
                  </a:lnTo>
                  <a:lnTo>
                    <a:pt x="601" y="21"/>
                  </a:lnTo>
                  <a:lnTo>
                    <a:pt x="606" y="21"/>
                  </a:lnTo>
                  <a:lnTo>
                    <a:pt x="612" y="21"/>
                  </a:lnTo>
                  <a:lnTo>
                    <a:pt x="617" y="26"/>
                  </a:lnTo>
                  <a:lnTo>
                    <a:pt x="622" y="26"/>
                  </a:lnTo>
                  <a:lnTo>
                    <a:pt x="627" y="26"/>
                  </a:lnTo>
                  <a:lnTo>
                    <a:pt x="632" y="31"/>
                  </a:lnTo>
                  <a:lnTo>
                    <a:pt x="638" y="31"/>
                  </a:lnTo>
                  <a:lnTo>
                    <a:pt x="643" y="31"/>
                  </a:lnTo>
                  <a:lnTo>
                    <a:pt x="648" y="36"/>
                  </a:lnTo>
                  <a:lnTo>
                    <a:pt x="653" y="36"/>
                  </a:lnTo>
                  <a:lnTo>
                    <a:pt x="658" y="41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2746" y="2119"/>
              <a:ext cx="659" cy="28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26" y="11"/>
                </a:cxn>
                <a:cxn ang="0">
                  <a:pos x="42" y="21"/>
                </a:cxn>
                <a:cxn ang="0">
                  <a:pos x="57" y="26"/>
                </a:cxn>
                <a:cxn ang="0">
                  <a:pos x="73" y="37"/>
                </a:cxn>
                <a:cxn ang="0">
                  <a:pos x="88" y="47"/>
                </a:cxn>
                <a:cxn ang="0">
                  <a:pos x="104" y="52"/>
                </a:cxn>
                <a:cxn ang="0">
                  <a:pos x="120" y="62"/>
                </a:cxn>
                <a:cxn ang="0">
                  <a:pos x="135" y="73"/>
                </a:cxn>
                <a:cxn ang="0">
                  <a:pos x="151" y="83"/>
                </a:cxn>
                <a:cxn ang="0">
                  <a:pos x="166" y="94"/>
                </a:cxn>
                <a:cxn ang="0">
                  <a:pos x="182" y="104"/>
                </a:cxn>
                <a:cxn ang="0">
                  <a:pos x="197" y="114"/>
                </a:cxn>
                <a:cxn ang="0">
                  <a:pos x="213" y="125"/>
                </a:cxn>
                <a:cxn ang="0">
                  <a:pos x="228" y="135"/>
                </a:cxn>
                <a:cxn ang="0">
                  <a:pos x="244" y="145"/>
                </a:cxn>
                <a:cxn ang="0">
                  <a:pos x="259" y="156"/>
                </a:cxn>
                <a:cxn ang="0">
                  <a:pos x="275" y="166"/>
                </a:cxn>
                <a:cxn ang="0">
                  <a:pos x="291" y="176"/>
                </a:cxn>
                <a:cxn ang="0">
                  <a:pos x="306" y="187"/>
                </a:cxn>
                <a:cxn ang="0">
                  <a:pos x="322" y="197"/>
                </a:cxn>
                <a:cxn ang="0">
                  <a:pos x="337" y="202"/>
                </a:cxn>
                <a:cxn ang="0">
                  <a:pos x="353" y="213"/>
                </a:cxn>
                <a:cxn ang="0">
                  <a:pos x="368" y="223"/>
                </a:cxn>
                <a:cxn ang="0">
                  <a:pos x="384" y="228"/>
                </a:cxn>
                <a:cxn ang="0">
                  <a:pos x="399" y="239"/>
                </a:cxn>
                <a:cxn ang="0">
                  <a:pos x="415" y="244"/>
                </a:cxn>
                <a:cxn ang="0">
                  <a:pos x="431" y="249"/>
                </a:cxn>
                <a:cxn ang="0">
                  <a:pos x="446" y="254"/>
                </a:cxn>
                <a:cxn ang="0">
                  <a:pos x="462" y="265"/>
                </a:cxn>
                <a:cxn ang="0">
                  <a:pos x="477" y="265"/>
                </a:cxn>
                <a:cxn ang="0">
                  <a:pos x="493" y="270"/>
                </a:cxn>
                <a:cxn ang="0">
                  <a:pos x="508" y="275"/>
                </a:cxn>
                <a:cxn ang="0">
                  <a:pos x="524" y="280"/>
                </a:cxn>
                <a:cxn ang="0">
                  <a:pos x="539" y="280"/>
                </a:cxn>
                <a:cxn ang="0">
                  <a:pos x="555" y="285"/>
                </a:cxn>
                <a:cxn ang="0">
                  <a:pos x="571" y="285"/>
                </a:cxn>
                <a:cxn ang="0">
                  <a:pos x="586" y="285"/>
                </a:cxn>
                <a:cxn ang="0">
                  <a:pos x="602" y="285"/>
                </a:cxn>
                <a:cxn ang="0">
                  <a:pos x="617" y="285"/>
                </a:cxn>
                <a:cxn ang="0">
                  <a:pos x="633" y="285"/>
                </a:cxn>
                <a:cxn ang="0">
                  <a:pos x="648" y="285"/>
                </a:cxn>
              </a:cxnLst>
              <a:rect l="0" t="0" r="r" b="b"/>
              <a:pathLst>
                <a:path w="659" h="285">
                  <a:moveTo>
                    <a:pt x="0" y="0"/>
                  </a:moveTo>
                  <a:lnTo>
                    <a:pt x="5" y="0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11"/>
                  </a:lnTo>
                  <a:lnTo>
                    <a:pt x="26" y="11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2" y="21"/>
                  </a:lnTo>
                  <a:lnTo>
                    <a:pt x="47" y="21"/>
                  </a:lnTo>
                  <a:lnTo>
                    <a:pt x="52" y="26"/>
                  </a:lnTo>
                  <a:lnTo>
                    <a:pt x="57" y="26"/>
                  </a:lnTo>
                  <a:lnTo>
                    <a:pt x="63" y="31"/>
                  </a:lnTo>
                  <a:lnTo>
                    <a:pt x="68" y="31"/>
                  </a:lnTo>
                  <a:lnTo>
                    <a:pt x="73" y="37"/>
                  </a:lnTo>
                  <a:lnTo>
                    <a:pt x="78" y="37"/>
                  </a:lnTo>
                  <a:lnTo>
                    <a:pt x="83" y="42"/>
                  </a:lnTo>
                  <a:lnTo>
                    <a:pt x="88" y="47"/>
                  </a:lnTo>
                  <a:lnTo>
                    <a:pt x="94" y="47"/>
                  </a:lnTo>
                  <a:lnTo>
                    <a:pt x="99" y="52"/>
                  </a:lnTo>
                  <a:lnTo>
                    <a:pt x="104" y="52"/>
                  </a:lnTo>
                  <a:lnTo>
                    <a:pt x="109" y="57"/>
                  </a:lnTo>
                  <a:lnTo>
                    <a:pt x="114" y="62"/>
                  </a:lnTo>
                  <a:lnTo>
                    <a:pt x="120" y="62"/>
                  </a:lnTo>
                  <a:lnTo>
                    <a:pt x="125" y="68"/>
                  </a:lnTo>
                  <a:lnTo>
                    <a:pt x="130" y="73"/>
                  </a:lnTo>
                  <a:lnTo>
                    <a:pt x="135" y="73"/>
                  </a:lnTo>
                  <a:lnTo>
                    <a:pt x="140" y="78"/>
                  </a:lnTo>
                  <a:lnTo>
                    <a:pt x="145" y="83"/>
                  </a:lnTo>
                  <a:lnTo>
                    <a:pt x="151" y="83"/>
                  </a:lnTo>
                  <a:lnTo>
                    <a:pt x="156" y="88"/>
                  </a:lnTo>
                  <a:lnTo>
                    <a:pt x="161" y="88"/>
                  </a:lnTo>
                  <a:lnTo>
                    <a:pt x="166" y="94"/>
                  </a:lnTo>
                  <a:lnTo>
                    <a:pt x="171" y="99"/>
                  </a:lnTo>
                  <a:lnTo>
                    <a:pt x="177" y="99"/>
                  </a:lnTo>
                  <a:lnTo>
                    <a:pt x="182" y="104"/>
                  </a:lnTo>
                  <a:lnTo>
                    <a:pt x="187" y="109"/>
                  </a:lnTo>
                  <a:lnTo>
                    <a:pt x="192" y="114"/>
                  </a:lnTo>
                  <a:lnTo>
                    <a:pt x="197" y="114"/>
                  </a:lnTo>
                  <a:lnTo>
                    <a:pt x="202" y="119"/>
                  </a:lnTo>
                  <a:lnTo>
                    <a:pt x="208" y="119"/>
                  </a:lnTo>
                  <a:lnTo>
                    <a:pt x="213" y="125"/>
                  </a:lnTo>
                  <a:lnTo>
                    <a:pt x="218" y="130"/>
                  </a:lnTo>
                  <a:lnTo>
                    <a:pt x="223" y="135"/>
                  </a:lnTo>
                  <a:lnTo>
                    <a:pt x="228" y="135"/>
                  </a:lnTo>
                  <a:lnTo>
                    <a:pt x="234" y="140"/>
                  </a:lnTo>
                  <a:lnTo>
                    <a:pt x="239" y="145"/>
                  </a:lnTo>
                  <a:lnTo>
                    <a:pt x="244" y="145"/>
                  </a:lnTo>
                  <a:lnTo>
                    <a:pt x="249" y="151"/>
                  </a:lnTo>
                  <a:lnTo>
                    <a:pt x="254" y="151"/>
                  </a:lnTo>
                  <a:lnTo>
                    <a:pt x="259" y="156"/>
                  </a:lnTo>
                  <a:lnTo>
                    <a:pt x="265" y="161"/>
                  </a:lnTo>
                  <a:lnTo>
                    <a:pt x="270" y="161"/>
                  </a:lnTo>
                  <a:lnTo>
                    <a:pt x="275" y="166"/>
                  </a:lnTo>
                  <a:lnTo>
                    <a:pt x="280" y="171"/>
                  </a:lnTo>
                  <a:lnTo>
                    <a:pt x="285" y="171"/>
                  </a:lnTo>
                  <a:lnTo>
                    <a:pt x="291" y="176"/>
                  </a:lnTo>
                  <a:lnTo>
                    <a:pt x="296" y="182"/>
                  </a:lnTo>
                  <a:lnTo>
                    <a:pt x="301" y="182"/>
                  </a:lnTo>
                  <a:lnTo>
                    <a:pt x="306" y="187"/>
                  </a:lnTo>
                  <a:lnTo>
                    <a:pt x="311" y="192"/>
                  </a:lnTo>
                  <a:lnTo>
                    <a:pt x="317" y="192"/>
                  </a:lnTo>
                  <a:lnTo>
                    <a:pt x="322" y="197"/>
                  </a:lnTo>
                  <a:lnTo>
                    <a:pt x="327" y="197"/>
                  </a:lnTo>
                  <a:lnTo>
                    <a:pt x="332" y="202"/>
                  </a:lnTo>
                  <a:lnTo>
                    <a:pt x="337" y="202"/>
                  </a:lnTo>
                  <a:lnTo>
                    <a:pt x="342" y="208"/>
                  </a:lnTo>
                  <a:lnTo>
                    <a:pt x="348" y="213"/>
                  </a:lnTo>
                  <a:lnTo>
                    <a:pt x="353" y="213"/>
                  </a:lnTo>
                  <a:lnTo>
                    <a:pt x="358" y="218"/>
                  </a:lnTo>
                  <a:lnTo>
                    <a:pt x="363" y="218"/>
                  </a:lnTo>
                  <a:lnTo>
                    <a:pt x="368" y="223"/>
                  </a:lnTo>
                  <a:lnTo>
                    <a:pt x="374" y="223"/>
                  </a:lnTo>
                  <a:lnTo>
                    <a:pt x="379" y="228"/>
                  </a:lnTo>
                  <a:lnTo>
                    <a:pt x="384" y="228"/>
                  </a:lnTo>
                  <a:lnTo>
                    <a:pt x="389" y="233"/>
                  </a:lnTo>
                  <a:lnTo>
                    <a:pt x="394" y="233"/>
                  </a:lnTo>
                  <a:lnTo>
                    <a:pt x="399" y="239"/>
                  </a:lnTo>
                  <a:lnTo>
                    <a:pt x="405" y="239"/>
                  </a:lnTo>
                  <a:lnTo>
                    <a:pt x="410" y="244"/>
                  </a:lnTo>
                  <a:lnTo>
                    <a:pt x="415" y="244"/>
                  </a:lnTo>
                  <a:lnTo>
                    <a:pt x="420" y="244"/>
                  </a:lnTo>
                  <a:lnTo>
                    <a:pt x="425" y="249"/>
                  </a:lnTo>
                  <a:lnTo>
                    <a:pt x="431" y="249"/>
                  </a:lnTo>
                  <a:lnTo>
                    <a:pt x="436" y="254"/>
                  </a:lnTo>
                  <a:lnTo>
                    <a:pt x="441" y="254"/>
                  </a:lnTo>
                  <a:lnTo>
                    <a:pt x="446" y="254"/>
                  </a:lnTo>
                  <a:lnTo>
                    <a:pt x="451" y="259"/>
                  </a:lnTo>
                  <a:lnTo>
                    <a:pt x="456" y="259"/>
                  </a:lnTo>
                  <a:lnTo>
                    <a:pt x="462" y="265"/>
                  </a:lnTo>
                  <a:lnTo>
                    <a:pt x="467" y="265"/>
                  </a:lnTo>
                  <a:lnTo>
                    <a:pt x="472" y="265"/>
                  </a:lnTo>
                  <a:lnTo>
                    <a:pt x="477" y="265"/>
                  </a:lnTo>
                  <a:lnTo>
                    <a:pt x="482" y="270"/>
                  </a:lnTo>
                  <a:lnTo>
                    <a:pt x="488" y="270"/>
                  </a:lnTo>
                  <a:lnTo>
                    <a:pt x="493" y="270"/>
                  </a:lnTo>
                  <a:lnTo>
                    <a:pt x="498" y="275"/>
                  </a:lnTo>
                  <a:lnTo>
                    <a:pt x="503" y="275"/>
                  </a:lnTo>
                  <a:lnTo>
                    <a:pt x="508" y="275"/>
                  </a:lnTo>
                  <a:lnTo>
                    <a:pt x="514" y="275"/>
                  </a:lnTo>
                  <a:lnTo>
                    <a:pt x="519" y="275"/>
                  </a:lnTo>
                  <a:lnTo>
                    <a:pt x="524" y="280"/>
                  </a:lnTo>
                  <a:lnTo>
                    <a:pt x="529" y="280"/>
                  </a:lnTo>
                  <a:lnTo>
                    <a:pt x="534" y="280"/>
                  </a:lnTo>
                  <a:lnTo>
                    <a:pt x="539" y="280"/>
                  </a:lnTo>
                  <a:lnTo>
                    <a:pt x="545" y="280"/>
                  </a:lnTo>
                  <a:lnTo>
                    <a:pt x="550" y="280"/>
                  </a:lnTo>
                  <a:lnTo>
                    <a:pt x="555" y="285"/>
                  </a:lnTo>
                  <a:lnTo>
                    <a:pt x="560" y="285"/>
                  </a:lnTo>
                  <a:lnTo>
                    <a:pt x="565" y="285"/>
                  </a:lnTo>
                  <a:lnTo>
                    <a:pt x="571" y="285"/>
                  </a:lnTo>
                  <a:lnTo>
                    <a:pt x="576" y="285"/>
                  </a:lnTo>
                  <a:lnTo>
                    <a:pt x="581" y="285"/>
                  </a:lnTo>
                  <a:lnTo>
                    <a:pt x="586" y="285"/>
                  </a:lnTo>
                  <a:lnTo>
                    <a:pt x="591" y="285"/>
                  </a:lnTo>
                  <a:lnTo>
                    <a:pt x="596" y="285"/>
                  </a:lnTo>
                  <a:lnTo>
                    <a:pt x="602" y="285"/>
                  </a:lnTo>
                  <a:lnTo>
                    <a:pt x="607" y="285"/>
                  </a:lnTo>
                  <a:lnTo>
                    <a:pt x="612" y="285"/>
                  </a:lnTo>
                  <a:lnTo>
                    <a:pt x="617" y="285"/>
                  </a:lnTo>
                  <a:lnTo>
                    <a:pt x="622" y="285"/>
                  </a:lnTo>
                  <a:lnTo>
                    <a:pt x="628" y="285"/>
                  </a:lnTo>
                  <a:lnTo>
                    <a:pt x="633" y="285"/>
                  </a:lnTo>
                  <a:lnTo>
                    <a:pt x="638" y="285"/>
                  </a:lnTo>
                  <a:lnTo>
                    <a:pt x="643" y="285"/>
                  </a:lnTo>
                  <a:lnTo>
                    <a:pt x="648" y="285"/>
                  </a:lnTo>
                  <a:lnTo>
                    <a:pt x="653" y="280"/>
                  </a:lnTo>
                  <a:lnTo>
                    <a:pt x="659" y="28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3405" y="2306"/>
              <a:ext cx="658" cy="93"/>
            </a:xfrm>
            <a:custGeom>
              <a:avLst/>
              <a:gdLst/>
              <a:ahLst/>
              <a:cxnLst>
                <a:cxn ang="0">
                  <a:pos x="10" y="93"/>
                </a:cxn>
                <a:cxn ang="0">
                  <a:pos x="26" y="93"/>
                </a:cxn>
                <a:cxn ang="0">
                  <a:pos x="41" y="88"/>
                </a:cxn>
                <a:cxn ang="0">
                  <a:pos x="57" y="88"/>
                </a:cxn>
                <a:cxn ang="0">
                  <a:pos x="72" y="83"/>
                </a:cxn>
                <a:cxn ang="0">
                  <a:pos x="88" y="78"/>
                </a:cxn>
                <a:cxn ang="0">
                  <a:pos x="103" y="72"/>
                </a:cxn>
                <a:cxn ang="0">
                  <a:pos x="119" y="72"/>
                </a:cxn>
                <a:cxn ang="0">
                  <a:pos x="134" y="67"/>
                </a:cxn>
                <a:cxn ang="0">
                  <a:pos x="150" y="62"/>
                </a:cxn>
                <a:cxn ang="0">
                  <a:pos x="166" y="57"/>
                </a:cxn>
                <a:cxn ang="0">
                  <a:pos x="181" y="52"/>
                </a:cxn>
                <a:cxn ang="0">
                  <a:pos x="197" y="46"/>
                </a:cxn>
                <a:cxn ang="0">
                  <a:pos x="212" y="41"/>
                </a:cxn>
                <a:cxn ang="0">
                  <a:pos x="228" y="36"/>
                </a:cxn>
                <a:cxn ang="0">
                  <a:pos x="243" y="31"/>
                </a:cxn>
                <a:cxn ang="0">
                  <a:pos x="259" y="31"/>
                </a:cxn>
                <a:cxn ang="0">
                  <a:pos x="274" y="26"/>
                </a:cxn>
                <a:cxn ang="0">
                  <a:pos x="290" y="21"/>
                </a:cxn>
                <a:cxn ang="0">
                  <a:pos x="306" y="15"/>
                </a:cxn>
                <a:cxn ang="0">
                  <a:pos x="321" y="15"/>
                </a:cxn>
                <a:cxn ang="0">
                  <a:pos x="337" y="10"/>
                </a:cxn>
                <a:cxn ang="0">
                  <a:pos x="352" y="5"/>
                </a:cxn>
                <a:cxn ang="0">
                  <a:pos x="368" y="5"/>
                </a:cxn>
                <a:cxn ang="0">
                  <a:pos x="383" y="5"/>
                </a:cxn>
                <a:cxn ang="0">
                  <a:pos x="399" y="0"/>
                </a:cxn>
                <a:cxn ang="0">
                  <a:pos x="414" y="0"/>
                </a:cxn>
                <a:cxn ang="0">
                  <a:pos x="430" y="0"/>
                </a:cxn>
                <a:cxn ang="0">
                  <a:pos x="445" y="0"/>
                </a:cxn>
                <a:cxn ang="0">
                  <a:pos x="461" y="0"/>
                </a:cxn>
                <a:cxn ang="0">
                  <a:pos x="477" y="0"/>
                </a:cxn>
                <a:cxn ang="0">
                  <a:pos x="492" y="0"/>
                </a:cxn>
                <a:cxn ang="0">
                  <a:pos x="508" y="0"/>
                </a:cxn>
                <a:cxn ang="0">
                  <a:pos x="523" y="5"/>
                </a:cxn>
                <a:cxn ang="0">
                  <a:pos x="539" y="5"/>
                </a:cxn>
                <a:cxn ang="0">
                  <a:pos x="554" y="10"/>
                </a:cxn>
                <a:cxn ang="0">
                  <a:pos x="570" y="10"/>
                </a:cxn>
                <a:cxn ang="0">
                  <a:pos x="585" y="15"/>
                </a:cxn>
                <a:cxn ang="0">
                  <a:pos x="601" y="21"/>
                </a:cxn>
                <a:cxn ang="0">
                  <a:pos x="617" y="26"/>
                </a:cxn>
                <a:cxn ang="0">
                  <a:pos x="632" y="26"/>
                </a:cxn>
                <a:cxn ang="0">
                  <a:pos x="648" y="31"/>
                </a:cxn>
              </a:cxnLst>
              <a:rect l="0" t="0" r="r" b="b"/>
              <a:pathLst>
                <a:path w="658" h="93">
                  <a:moveTo>
                    <a:pt x="0" y="93"/>
                  </a:moveTo>
                  <a:lnTo>
                    <a:pt x="5" y="93"/>
                  </a:lnTo>
                  <a:lnTo>
                    <a:pt x="10" y="93"/>
                  </a:lnTo>
                  <a:lnTo>
                    <a:pt x="15" y="93"/>
                  </a:lnTo>
                  <a:lnTo>
                    <a:pt x="20" y="93"/>
                  </a:lnTo>
                  <a:lnTo>
                    <a:pt x="26" y="93"/>
                  </a:lnTo>
                  <a:lnTo>
                    <a:pt x="31" y="93"/>
                  </a:lnTo>
                  <a:lnTo>
                    <a:pt x="36" y="88"/>
                  </a:lnTo>
                  <a:lnTo>
                    <a:pt x="41" y="88"/>
                  </a:lnTo>
                  <a:lnTo>
                    <a:pt x="46" y="88"/>
                  </a:lnTo>
                  <a:lnTo>
                    <a:pt x="51" y="88"/>
                  </a:lnTo>
                  <a:lnTo>
                    <a:pt x="57" y="88"/>
                  </a:lnTo>
                  <a:lnTo>
                    <a:pt x="62" y="83"/>
                  </a:lnTo>
                  <a:lnTo>
                    <a:pt x="67" y="83"/>
                  </a:lnTo>
                  <a:lnTo>
                    <a:pt x="72" y="83"/>
                  </a:lnTo>
                  <a:lnTo>
                    <a:pt x="77" y="83"/>
                  </a:lnTo>
                  <a:lnTo>
                    <a:pt x="83" y="78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8" y="78"/>
                  </a:lnTo>
                  <a:lnTo>
                    <a:pt x="103" y="72"/>
                  </a:lnTo>
                  <a:lnTo>
                    <a:pt x="109" y="72"/>
                  </a:lnTo>
                  <a:lnTo>
                    <a:pt x="114" y="72"/>
                  </a:lnTo>
                  <a:lnTo>
                    <a:pt x="119" y="72"/>
                  </a:lnTo>
                  <a:lnTo>
                    <a:pt x="124" y="67"/>
                  </a:lnTo>
                  <a:lnTo>
                    <a:pt x="129" y="67"/>
                  </a:lnTo>
                  <a:lnTo>
                    <a:pt x="134" y="67"/>
                  </a:lnTo>
                  <a:lnTo>
                    <a:pt x="140" y="62"/>
                  </a:lnTo>
                  <a:lnTo>
                    <a:pt x="145" y="62"/>
                  </a:lnTo>
                  <a:lnTo>
                    <a:pt x="150" y="62"/>
                  </a:lnTo>
                  <a:lnTo>
                    <a:pt x="155" y="62"/>
                  </a:lnTo>
                  <a:lnTo>
                    <a:pt x="160" y="57"/>
                  </a:lnTo>
                  <a:lnTo>
                    <a:pt x="166" y="57"/>
                  </a:lnTo>
                  <a:lnTo>
                    <a:pt x="171" y="57"/>
                  </a:lnTo>
                  <a:lnTo>
                    <a:pt x="176" y="52"/>
                  </a:lnTo>
                  <a:lnTo>
                    <a:pt x="181" y="52"/>
                  </a:lnTo>
                  <a:lnTo>
                    <a:pt x="186" y="52"/>
                  </a:lnTo>
                  <a:lnTo>
                    <a:pt x="191" y="46"/>
                  </a:lnTo>
                  <a:lnTo>
                    <a:pt x="197" y="46"/>
                  </a:lnTo>
                  <a:lnTo>
                    <a:pt x="202" y="46"/>
                  </a:lnTo>
                  <a:lnTo>
                    <a:pt x="207" y="46"/>
                  </a:lnTo>
                  <a:lnTo>
                    <a:pt x="212" y="41"/>
                  </a:lnTo>
                  <a:lnTo>
                    <a:pt x="217" y="41"/>
                  </a:lnTo>
                  <a:lnTo>
                    <a:pt x="223" y="41"/>
                  </a:lnTo>
                  <a:lnTo>
                    <a:pt x="228" y="36"/>
                  </a:lnTo>
                  <a:lnTo>
                    <a:pt x="233" y="36"/>
                  </a:lnTo>
                  <a:lnTo>
                    <a:pt x="238" y="36"/>
                  </a:lnTo>
                  <a:lnTo>
                    <a:pt x="243" y="31"/>
                  </a:lnTo>
                  <a:lnTo>
                    <a:pt x="248" y="31"/>
                  </a:lnTo>
                  <a:lnTo>
                    <a:pt x="254" y="31"/>
                  </a:lnTo>
                  <a:lnTo>
                    <a:pt x="259" y="31"/>
                  </a:lnTo>
                  <a:lnTo>
                    <a:pt x="264" y="26"/>
                  </a:lnTo>
                  <a:lnTo>
                    <a:pt x="269" y="26"/>
                  </a:lnTo>
                  <a:lnTo>
                    <a:pt x="274" y="26"/>
                  </a:lnTo>
                  <a:lnTo>
                    <a:pt x="280" y="26"/>
                  </a:lnTo>
                  <a:lnTo>
                    <a:pt x="285" y="21"/>
                  </a:lnTo>
                  <a:lnTo>
                    <a:pt x="290" y="21"/>
                  </a:lnTo>
                  <a:lnTo>
                    <a:pt x="295" y="21"/>
                  </a:lnTo>
                  <a:lnTo>
                    <a:pt x="300" y="21"/>
                  </a:lnTo>
                  <a:lnTo>
                    <a:pt x="306" y="15"/>
                  </a:lnTo>
                  <a:lnTo>
                    <a:pt x="311" y="15"/>
                  </a:lnTo>
                  <a:lnTo>
                    <a:pt x="316" y="15"/>
                  </a:lnTo>
                  <a:lnTo>
                    <a:pt x="321" y="15"/>
                  </a:lnTo>
                  <a:lnTo>
                    <a:pt x="326" y="10"/>
                  </a:lnTo>
                  <a:lnTo>
                    <a:pt x="331" y="10"/>
                  </a:lnTo>
                  <a:lnTo>
                    <a:pt x="337" y="10"/>
                  </a:lnTo>
                  <a:lnTo>
                    <a:pt x="342" y="10"/>
                  </a:lnTo>
                  <a:lnTo>
                    <a:pt x="347" y="10"/>
                  </a:lnTo>
                  <a:lnTo>
                    <a:pt x="352" y="5"/>
                  </a:lnTo>
                  <a:lnTo>
                    <a:pt x="357" y="5"/>
                  </a:lnTo>
                  <a:lnTo>
                    <a:pt x="363" y="5"/>
                  </a:lnTo>
                  <a:lnTo>
                    <a:pt x="368" y="5"/>
                  </a:lnTo>
                  <a:lnTo>
                    <a:pt x="373" y="5"/>
                  </a:lnTo>
                  <a:lnTo>
                    <a:pt x="378" y="5"/>
                  </a:lnTo>
                  <a:lnTo>
                    <a:pt x="383" y="5"/>
                  </a:lnTo>
                  <a:lnTo>
                    <a:pt x="388" y="0"/>
                  </a:lnTo>
                  <a:lnTo>
                    <a:pt x="394" y="0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09" y="0"/>
                  </a:lnTo>
                  <a:lnTo>
                    <a:pt x="414" y="0"/>
                  </a:lnTo>
                  <a:lnTo>
                    <a:pt x="420" y="0"/>
                  </a:lnTo>
                  <a:lnTo>
                    <a:pt x="425" y="0"/>
                  </a:lnTo>
                  <a:lnTo>
                    <a:pt x="430" y="0"/>
                  </a:lnTo>
                  <a:lnTo>
                    <a:pt x="435" y="0"/>
                  </a:lnTo>
                  <a:lnTo>
                    <a:pt x="440" y="0"/>
                  </a:lnTo>
                  <a:lnTo>
                    <a:pt x="445" y="0"/>
                  </a:lnTo>
                  <a:lnTo>
                    <a:pt x="451" y="0"/>
                  </a:lnTo>
                  <a:lnTo>
                    <a:pt x="456" y="0"/>
                  </a:lnTo>
                  <a:lnTo>
                    <a:pt x="461" y="0"/>
                  </a:lnTo>
                  <a:lnTo>
                    <a:pt x="466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2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5"/>
                  </a:lnTo>
                  <a:lnTo>
                    <a:pt x="523" y="5"/>
                  </a:lnTo>
                  <a:lnTo>
                    <a:pt x="528" y="5"/>
                  </a:lnTo>
                  <a:lnTo>
                    <a:pt x="534" y="5"/>
                  </a:lnTo>
                  <a:lnTo>
                    <a:pt x="539" y="5"/>
                  </a:lnTo>
                  <a:lnTo>
                    <a:pt x="544" y="5"/>
                  </a:lnTo>
                  <a:lnTo>
                    <a:pt x="549" y="10"/>
                  </a:lnTo>
                  <a:lnTo>
                    <a:pt x="554" y="10"/>
                  </a:lnTo>
                  <a:lnTo>
                    <a:pt x="560" y="10"/>
                  </a:lnTo>
                  <a:lnTo>
                    <a:pt x="565" y="10"/>
                  </a:lnTo>
                  <a:lnTo>
                    <a:pt x="570" y="10"/>
                  </a:lnTo>
                  <a:lnTo>
                    <a:pt x="575" y="15"/>
                  </a:lnTo>
                  <a:lnTo>
                    <a:pt x="580" y="15"/>
                  </a:lnTo>
                  <a:lnTo>
                    <a:pt x="585" y="15"/>
                  </a:lnTo>
                  <a:lnTo>
                    <a:pt x="591" y="15"/>
                  </a:lnTo>
                  <a:lnTo>
                    <a:pt x="596" y="15"/>
                  </a:lnTo>
                  <a:lnTo>
                    <a:pt x="601" y="21"/>
                  </a:lnTo>
                  <a:lnTo>
                    <a:pt x="606" y="21"/>
                  </a:lnTo>
                  <a:lnTo>
                    <a:pt x="611" y="21"/>
                  </a:lnTo>
                  <a:lnTo>
                    <a:pt x="617" y="26"/>
                  </a:lnTo>
                  <a:lnTo>
                    <a:pt x="622" y="26"/>
                  </a:lnTo>
                  <a:lnTo>
                    <a:pt x="627" y="26"/>
                  </a:lnTo>
                  <a:lnTo>
                    <a:pt x="632" y="26"/>
                  </a:lnTo>
                  <a:lnTo>
                    <a:pt x="637" y="31"/>
                  </a:lnTo>
                  <a:lnTo>
                    <a:pt x="642" y="31"/>
                  </a:lnTo>
                  <a:lnTo>
                    <a:pt x="648" y="31"/>
                  </a:lnTo>
                  <a:lnTo>
                    <a:pt x="653" y="36"/>
                  </a:lnTo>
                  <a:lnTo>
                    <a:pt x="658" y="36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4063" y="2342"/>
              <a:ext cx="446" cy="10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5"/>
                </a:cxn>
                <a:cxn ang="0">
                  <a:pos x="26" y="10"/>
                </a:cxn>
                <a:cxn ang="0">
                  <a:pos x="36" y="16"/>
                </a:cxn>
                <a:cxn ang="0">
                  <a:pos x="47" y="16"/>
                </a:cxn>
                <a:cxn ang="0">
                  <a:pos x="57" y="21"/>
                </a:cxn>
                <a:cxn ang="0">
                  <a:pos x="67" y="26"/>
                </a:cxn>
                <a:cxn ang="0">
                  <a:pos x="78" y="31"/>
                </a:cxn>
                <a:cxn ang="0">
                  <a:pos x="88" y="31"/>
                </a:cxn>
                <a:cxn ang="0">
                  <a:pos x="99" y="36"/>
                </a:cxn>
                <a:cxn ang="0">
                  <a:pos x="109" y="42"/>
                </a:cxn>
                <a:cxn ang="0">
                  <a:pos x="119" y="47"/>
                </a:cxn>
                <a:cxn ang="0">
                  <a:pos x="130" y="47"/>
                </a:cxn>
                <a:cxn ang="0">
                  <a:pos x="140" y="52"/>
                </a:cxn>
                <a:cxn ang="0">
                  <a:pos x="150" y="57"/>
                </a:cxn>
                <a:cxn ang="0">
                  <a:pos x="161" y="62"/>
                </a:cxn>
                <a:cxn ang="0">
                  <a:pos x="171" y="62"/>
                </a:cxn>
                <a:cxn ang="0">
                  <a:pos x="181" y="67"/>
                </a:cxn>
                <a:cxn ang="0">
                  <a:pos x="192" y="73"/>
                </a:cxn>
                <a:cxn ang="0">
                  <a:pos x="202" y="73"/>
                </a:cxn>
                <a:cxn ang="0">
                  <a:pos x="213" y="78"/>
                </a:cxn>
                <a:cxn ang="0">
                  <a:pos x="223" y="83"/>
                </a:cxn>
                <a:cxn ang="0">
                  <a:pos x="233" y="83"/>
                </a:cxn>
                <a:cxn ang="0">
                  <a:pos x="244" y="88"/>
                </a:cxn>
                <a:cxn ang="0">
                  <a:pos x="254" y="88"/>
                </a:cxn>
                <a:cxn ang="0">
                  <a:pos x="264" y="93"/>
                </a:cxn>
                <a:cxn ang="0">
                  <a:pos x="275" y="93"/>
                </a:cxn>
                <a:cxn ang="0">
                  <a:pos x="285" y="98"/>
                </a:cxn>
                <a:cxn ang="0">
                  <a:pos x="295" y="98"/>
                </a:cxn>
                <a:cxn ang="0">
                  <a:pos x="306" y="98"/>
                </a:cxn>
                <a:cxn ang="0">
                  <a:pos x="316" y="98"/>
                </a:cxn>
                <a:cxn ang="0">
                  <a:pos x="327" y="104"/>
                </a:cxn>
                <a:cxn ang="0">
                  <a:pos x="337" y="104"/>
                </a:cxn>
                <a:cxn ang="0">
                  <a:pos x="347" y="104"/>
                </a:cxn>
                <a:cxn ang="0">
                  <a:pos x="358" y="104"/>
                </a:cxn>
                <a:cxn ang="0">
                  <a:pos x="368" y="104"/>
                </a:cxn>
                <a:cxn ang="0">
                  <a:pos x="378" y="104"/>
                </a:cxn>
                <a:cxn ang="0">
                  <a:pos x="389" y="104"/>
                </a:cxn>
                <a:cxn ang="0">
                  <a:pos x="399" y="104"/>
                </a:cxn>
                <a:cxn ang="0">
                  <a:pos x="410" y="104"/>
                </a:cxn>
                <a:cxn ang="0">
                  <a:pos x="420" y="104"/>
                </a:cxn>
                <a:cxn ang="0">
                  <a:pos x="430" y="98"/>
                </a:cxn>
                <a:cxn ang="0">
                  <a:pos x="441" y="98"/>
                </a:cxn>
              </a:cxnLst>
              <a:rect l="0" t="0" r="r" b="b"/>
              <a:pathLst>
                <a:path w="446" h="104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6" y="16"/>
                  </a:lnTo>
                  <a:lnTo>
                    <a:pt x="41" y="16"/>
                  </a:lnTo>
                  <a:lnTo>
                    <a:pt x="47" y="16"/>
                  </a:lnTo>
                  <a:lnTo>
                    <a:pt x="52" y="21"/>
                  </a:lnTo>
                  <a:lnTo>
                    <a:pt x="57" y="21"/>
                  </a:lnTo>
                  <a:lnTo>
                    <a:pt x="62" y="21"/>
                  </a:lnTo>
                  <a:lnTo>
                    <a:pt x="67" y="26"/>
                  </a:lnTo>
                  <a:lnTo>
                    <a:pt x="73" y="26"/>
                  </a:lnTo>
                  <a:lnTo>
                    <a:pt x="78" y="31"/>
                  </a:lnTo>
                  <a:lnTo>
                    <a:pt x="83" y="31"/>
                  </a:lnTo>
                  <a:lnTo>
                    <a:pt x="88" y="31"/>
                  </a:lnTo>
                  <a:lnTo>
                    <a:pt x="93" y="36"/>
                  </a:lnTo>
                  <a:lnTo>
                    <a:pt x="99" y="36"/>
                  </a:lnTo>
                  <a:lnTo>
                    <a:pt x="104" y="36"/>
                  </a:lnTo>
                  <a:lnTo>
                    <a:pt x="109" y="42"/>
                  </a:lnTo>
                  <a:lnTo>
                    <a:pt x="114" y="42"/>
                  </a:lnTo>
                  <a:lnTo>
                    <a:pt x="119" y="47"/>
                  </a:lnTo>
                  <a:lnTo>
                    <a:pt x="124" y="47"/>
                  </a:lnTo>
                  <a:lnTo>
                    <a:pt x="130" y="47"/>
                  </a:lnTo>
                  <a:lnTo>
                    <a:pt x="135" y="52"/>
                  </a:lnTo>
                  <a:lnTo>
                    <a:pt x="140" y="52"/>
                  </a:lnTo>
                  <a:lnTo>
                    <a:pt x="145" y="57"/>
                  </a:lnTo>
                  <a:lnTo>
                    <a:pt x="150" y="57"/>
                  </a:lnTo>
                  <a:lnTo>
                    <a:pt x="156" y="57"/>
                  </a:lnTo>
                  <a:lnTo>
                    <a:pt x="161" y="62"/>
                  </a:lnTo>
                  <a:lnTo>
                    <a:pt x="166" y="62"/>
                  </a:lnTo>
                  <a:lnTo>
                    <a:pt x="171" y="62"/>
                  </a:lnTo>
                  <a:lnTo>
                    <a:pt x="176" y="67"/>
                  </a:lnTo>
                  <a:lnTo>
                    <a:pt x="181" y="67"/>
                  </a:lnTo>
                  <a:lnTo>
                    <a:pt x="187" y="67"/>
                  </a:lnTo>
                  <a:lnTo>
                    <a:pt x="192" y="73"/>
                  </a:lnTo>
                  <a:lnTo>
                    <a:pt x="197" y="73"/>
                  </a:lnTo>
                  <a:lnTo>
                    <a:pt x="202" y="73"/>
                  </a:lnTo>
                  <a:lnTo>
                    <a:pt x="207" y="78"/>
                  </a:lnTo>
                  <a:lnTo>
                    <a:pt x="213" y="78"/>
                  </a:lnTo>
                  <a:lnTo>
                    <a:pt x="218" y="78"/>
                  </a:lnTo>
                  <a:lnTo>
                    <a:pt x="223" y="83"/>
                  </a:lnTo>
                  <a:lnTo>
                    <a:pt x="228" y="83"/>
                  </a:lnTo>
                  <a:lnTo>
                    <a:pt x="233" y="83"/>
                  </a:lnTo>
                  <a:lnTo>
                    <a:pt x="238" y="83"/>
                  </a:lnTo>
                  <a:lnTo>
                    <a:pt x="244" y="88"/>
                  </a:lnTo>
                  <a:lnTo>
                    <a:pt x="249" y="88"/>
                  </a:lnTo>
                  <a:lnTo>
                    <a:pt x="254" y="88"/>
                  </a:lnTo>
                  <a:lnTo>
                    <a:pt x="259" y="88"/>
                  </a:lnTo>
                  <a:lnTo>
                    <a:pt x="264" y="93"/>
                  </a:lnTo>
                  <a:lnTo>
                    <a:pt x="270" y="93"/>
                  </a:lnTo>
                  <a:lnTo>
                    <a:pt x="275" y="93"/>
                  </a:lnTo>
                  <a:lnTo>
                    <a:pt x="280" y="93"/>
                  </a:lnTo>
                  <a:lnTo>
                    <a:pt x="285" y="98"/>
                  </a:lnTo>
                  <a:lnTo>
                    <a:pt x="290" y="98"/>
                  </a:lnTo>
                  <a:lnTo>
                    <a:pt x="295" y="98"/>
                  </a:lnTo>
                  <a:lnTo>
                    <a:pt x="301" y="98"/>
                  </a:lnTo>
                  <a:lnTo>
                    <a:pt x="306" y="98"/>
                  </a:lnTo>
                  <a:lnTo>
                    <a:pt x="311" y="98"/>
                  </a:lnTo>
                  <a:lnTo>
                    <a:pt x="316" y="98"/>
                  </a:lnTo>
                  <a:lnTo>
                    <a:pt x="321" y="104"/>
                  </a:lnTo>
                  <a:lnTo>
                    <a:pt x="327" y="104"/>
                  </a:lnTo>
                  <a:lnTo>
                    <a:pt x="332" y="104"/>
                  </a:lnTo>
                  <a:lnTo>
                    <a:pt x="337" y="104"/>
                  </a:lnTo>
                  <a:lnTo>
                    <a:pt x="342" y="104"/>
                  </a:lnTo>
                  <a:lnTo>
                    <a:pt x="347" y="104"/>
                  </a:lnTo>
                  <a:lnTo>
                    <a:pt x="353" y="104"/>
                  </a:lnTo>
                  <a:lnTo>
                    <a:pt x="358" y="104"/>
                  </a:lnTo>
                  <a:lnTo>
                    <a:pt x="363" y="104"/>
                  </a:lnTo>
                  <a:lnTo>
                    <a:pt x="368" y="104"/>
                  </a:lnTo>
                  <a:lnTo>
                    <a:pt x="373" y="104"/>
                  </a:lnTo>
                  <a:lnTo>
                    <a:pt x="378" y="104"/>
                  </a:lnTo>
                  <a:lnTo>
                    <a:pt x="384" y="104"/>
                  </a:lnTo>
                  <a:lnTo>
                    <a:pt x="389" y="104"/>
                  </a:lnTo>
                  <a:lnTo>
                    <a:pt x="394" y="104"/>
                  </a:lnTo>
                  <a:lnTo>
                    <a:pt x="399" y="104"/>
                  </a:lnTo>
                  <a:lnTo>
                    <a:pt x="404" y="104"/>
                  </a:lnTo>
                  <a:lnTo>
                    <a:pt x="410" y="104"/>
                  </a:lnTo>
                  <a:lnTo>
                    <a:pt x="415" y="104"/>
                  </a:lnTo>
                  <a:lnTo>
                    <a:pt x="420" y="104"/>
                  </a:lnTo>
                  <a:lnTo>
                    <a:pt x="425" y="104"/>
                  </a:lnTo>
                  <a:lnTo>
                    <a:pt x="430" y="98"/>
                  </a:lnTo>
                  <a:lnTo>
                    <a:pt x="435" y="98"/>
                  </a:lnTo>
                  <a:lnTo>
                    <a:pt x="441" y="98"/>
                  </a:lnTo>
                  <a:lnTo>
                    <a:pt x="446" y="98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" name="Group 121"/>
          <p:cNvGrpSpPr>
            <a:grpSpLocks/>
          </p:cNvGrpSpPr>
          <p:nvPr/>
        </p:nvGrpSpPr>
        <p:grpSpPr bwMode="auto">
          <a:xfrm>
            <a:off x="266700" y="3048000"/>
            <a:ext cx="6249988" cy="762000"/>
            <a:chOff x="812" y="2750"/>
            <a:chExt cx="3937" cy="654"/>
          </a:xfrm>
        </p:grpSpPr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1011" y="2750"/>
              <a:ext cx="3738" cy="6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1011" y="2750"/>
              <a:ext cx="3738" cy="65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>
              <a:off x="1011" y="2750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1011" y="2750"/>
              <a:ext cx="3738" cy="653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721" y="126"/>
                </a:cxn>
                <a:cxn ang="0">
                  <a:pos x="721" y="0"/>
                </a:cxn>
              </a:cxnLst>
              <a:rect l="0" t="0" r="r" b="b"/>
              <a:pathLst>
                <a:path w="721" h="126">
                  <a:moveTo>
                    <a:pt x="0" y="126"/>
                  </a:moveTo>
                  <a:lnTo>
                    <a:pt x="721" y="126"/>
                  </a:lnTo>
                  <a:lnTo>
                    <a:pt x="7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126"/>
            <p:cNvSpPr>
              <a:spLocks noChangeShapeType="1"/>
            </p:cNvSpPr>
            <p:nvPr/>
          </p:nvSpPr>
          <p:spPr bwMode="auto">
            <a:xfrm flipV="1">
              <a:off x="1011" y="2750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>
              <a:off x="1011" y="3403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28"/>
            <p:cNvSpPr>
              <a:spLocks noChangeShapeType="1"/>
            </p:cNvSpPr>
            <p:nvPr/>
          </p:nvSpPr>
          <p:spPr bwMode="auto">
            <a:xfrm flipV="1">
              <a:off x="1011" y="2750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9"/>
            <p:cNvSpPr>
              <a:spLocks noChangeShapeType="1"/>
            </p:cNvSpPr>
            <p:nvPr/>
          </p:nvSpPr>
          <p:spPr bwMode="auto">
            <a:xfrm flipV="1">
              <a:off x="1737" y="3361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30"/>
            <p:cNvSpPr>
              <a:spLocks noChangeShapeType="1"/>
            </p:cNvSpPr>
            <p:nvPr/>
          </p:nvSpPr>
          <p:spPr bwMode="auto">
            <a:xfrm>
              <a:off x="1737" y="275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1"/>
            <p:cNvSpPr>
              <a:spLocks noChangeShapeType="1"/>
            </p:cNvSpPr>
            <p:nvPr/>
          </p:nvSpPr>
          <p:spPr bwMode="auto">
            <a:xfrm flipV="1">
              <a:off x="2463" y="3361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2"/>
            <p:cNvSpPr>
              <a:spLocks noChangeShapeType="1"/>
            </p:cNvSpPr>
            <p:nvPr/>
          </p:nvSpPr>
          <p:spPr bwMode="auto">
            <a:xfrm>
              <a:off x="2463" y="275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3"/>
            <p:cNvSpPr>
              <a:spLocks noChangeShapeType="1"/>
            </p:cNvSpPr>
            <p:nvPr/>
          </p:nvSpPr>
          <p:spPr bwMode="auto">
            <a:xfrm flipV="1">
              <a:off x="3194" y="3361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4"/>
            <p:cNvSpPr>
              <a:spLocks noChangeShapeType="1"/>
            </p:cNvSpPr>
            <p:nvPr/>
          </p:nvSpPr>
          <p:spPr bwMode="auto">
            <a:xfrm>
              <a:off x="3194" y="275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5"/>
            <p:cNvSpPr>
              <a:spLocks noChangeShapeType="1"/>
            </p:cNvSpPr>
            <p:nvPr/>
          </p:nvSpPr>
          <p:spPr bwMode="auto">
            <a:xfrm flipV="1">
              <a:off x="3919" y="3361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6"/>
            <p:cNvSpPr>
              <a:spLocks noChangeShapeType="1"/>
            </p:cNvSpPr>
            <p:nvPr/>
          </p:nvSpPr>
          <p:spPr bwMode="auto">
            <a:xfrm>
              <a:off x="3919" y="275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7"/>
            <p:cNvSpPr>
              <a:spLocks noChangeShapeType="1"/>
            </p:cNvSpPr>
            <p:nvPr/>
          </p:nvSpPr>
          <p:spPr bwMode="auto">
            <a:xfrm flipV="1">
              <a:off x="4650" y="3361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8"/>
            <p:cNvSpPr>
              <a:spLocks noChangeShapeType="1"/>
            </p:cNvSpPr>
            <p:nvPr/>
          </p:nvSpPr>
          <p:spPr bwMode="auto">
            <a:xfrm>
              <a:off x="4650" y="2750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139"/>
            <p:cNvSpPr>
              <a:spLocks noChangeShapeType="1"/>
            </p:cNvSpPr>
            <p:nvPr/>
          </p:nvSpPr>
          <p:spPr bwMode="auto">
            <a:xfrm>
              <a:off x="1011" y="3273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40"/>
            <p:cNvSpPr>
              <a:spLocks noChangeShapeType="1"/>
            </p:cNvSpPr>
            <p:nvPr/>
          </p:nvSpPr>
          <p:spPr bwMode="auto">
            <a:xfrm flipH="1">
              <a:off x="4707" y="3273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933" y="3232"/>
              <a:ext cx="57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142" name="Line 142"/>
            <p:cNvSpPr>
              <a:spLocks noChangeShapeType="1"/>
            </p:cNvSpPr>
            <p:nvPr/>
          </p:nvSpPr>
          <p:spPr bwMode="auto">
            <a:xfrm>
              <a:off x="1011" y="3128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3"/>
            <p:cNvSpPr>
              <a:spLocks noChangeShapeType="1"/>
            </p:cNvSpPr>
            <p:nvPr/>
          </p:nvSpPr>
          <p:spPr bwMode="auto">
            <a:xfrm flipH="1">
              <a:off x="4707" y="3128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954" y="3087"/>
              <a:ext cx="3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145" name="Line 145"/>
            <p:cNvSpPr>
              <a:spLocks noChangeShapeType="1"/>
            </p:cNvSpPr>
            <p:nvPr/>
          </p:nvSpPr>
          <p:spPr bwMode="auto">
            <a:xfrm>
              <a:off x="1011" y="2978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46"/>
            <p:cNvSpPr>
              <a:spLocks noChangeShapeType="1"/>
            </p:cNvSpPr>
            <p:nvPr/>
          </p:nvSpPr>
          <p:spPr bwMode="auto">
            <a:xfrm flipH="1">
              <a:off x="4707" y="2978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954" y="2937"/>
              <a:ext cx="3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148" name="Line 148"/>
            <p:cNvSpPr>
              <a:spLocks noChangeShapeType="1"/>
            </p:cNvSpPr>
            <p:nvPr/>
          </p:nvSpPr>
          <p:spPr bwMode="auto">
            <a:xfrm>
              <a:off x="1011" y="2828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49"/>
            <p:cNvSpPr>
              <a:spLocks noChangeShapeType="1"/>
            </p:cNvSpPr>
            <p:nvPr/>
          </p:nvSpPr>
          <p:spPr bwMode="auto">
            <a:xfrm flipH="1">
              <a:off x="4707" y="2828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Rectangle 150"/>
            <p:cNvSpPr>
              <a:spLocks noChangeArrowheads="1"/>
            </p:cNvSpPr>
            <p:nvPr/>
          </p:nvSpPr>
          <p:spPr bwMode="auto">
            <a:xfrm>
              <a:off x="954" y="2785"/>
              <a:ext cx="3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151" name="Line 151"/>
            <p:cNvSpPr>
              <a:spLocks noChangeShapeType="1"/>
            </p:cNvSpPr>
            <p:nvPr/>
          </p:nvSpPr>
          <p:spPr bwMode="auto">
            <a:xfrm>
              <a:off x="1011" y="2750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1011" y="2750"/>
              <a:ext cx="3738" cy="653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721" y="126"/>
                </a:cxn>
                <a:cxn ang="0">
                  <a:pos x="721" y="0"/>
                </a:cxn>
              </a:cxnLst>
              <a:rect l="0" t="0" r="r" b="b"/>
              <a:pathLst>
                <a:path w="721" h="126">
                  <a:moveTo>
                    <a:pt x="0" y="126"/>
                  </a:moveTo>
                  <a:lnTo>
                    <a:pt x="721" y="126"/>
                  </a:lnTo>
                  <a:lnTo>
                    <a:pt x="7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53"/>
            <p:cNvSpPr>
              <a:spLocks noChangeShapeType="1"/>
            </p:cNvSpPr>
            <p:nvPr/>
          </p:nvSpPr>
          <p:spPr bwMode="auto">
            <a:xfrm flipV="1">
              <a:off x="1011" y="2750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1011" y="3087"/>
              <a:ext cx="275" cy="316"/>
            </a:xfrm>
            <a:custGeom>
              <a:avLst/>
              <a:gdLst/>
              <a:ahLst/>
              <a:cxnLst>
                <a:cxn ang="0">
                  <a:pos x="5" y="269"/>
                </a:cxn>
                <a:cxn ang="0">
                  <a:pos x="11" y="285"/>
                </a:cxn>
                <a:cxn ang="0">
                  <a:pos x="16" y="295"/>
                </a:cxn>
                <a:cxn ang="0">
                  <a:pos x="21" y="300"/>
                </a:cxn>
                <a:cxn ang="0">
                  <a:pos x="26" y="280"/>
                </a:cxn>
                <a:cxn ang="0">
                  <a:pos x="37" y="285"/>
                </a:cxn>
                <a:cxn ang="0">
                  <a:pos x="42" y="290"/>
                </a:cxn>
                <a:cxn ang="0">
                  <a:pos x="42" y="295"/>
                </a:cxn>
                <a:cxn ang="0">
                  <a:pos x="47" y="280"/>
                </a:cxn>
                <a:cxn ang="0">
                  <a:pos x="52" y="280"/>
                </a:cxn>
                <a:cxn ang="0">
                  <a:pos x="62" y="285"/>
                </a:cxn>
                <a:cxn ang="0">
                  <a:pos x="68" y="280"/>
                </a:cxn>
                <a:cxn ang="0">
                  <a:pos x="83" y="238"/>
                </a:cxn>
                <a:cxn ang="0">
                  <a:pos x="88" y="233"/>
                </a:cxn>
                <a:cxn ang="0">
                  <a:pos x="99" y="197"/>
                </a:cxn>
                <a:cxn ang="0">
                  <a:pos x="104" y="186"/>
                </a:cxn>
                <a:cxn ang="0">
                  <a:pos x="109" y="171"/>
                </a:cxn>
                <a:cxn ang="0">
                  <a:pos x="114" y="186"/>
                </a:cxn>
                <a:cxn ang="0">
                  <a:pos x="119" y="186"/>
                </a:cxn>
                <a:cxn ang="0">
                  <a:pos x="130" y="176"/>
                </a:cxn>
                <a:cxn ang="0">
                  <a:pos x="135" y="176"/>
                </a:cxn>
                <a:cxn ang="0">
                  <a:pos x="140" y="161"/>
                </a:cxn>
                <a:cxn ang="0">
                  <a:pos x="145" y="140"/>
                </a:cxn>
                <a:cxn ang="0">
                  <a:pos x="156" y="114"/>
                </a:cxn>
                <a:cxn ang="0">
                  <a:pos x="161" y="124"/>
                </a:cxn>
                <a:cxn ang="0">
                  <a:pos x="166" y="93"/>
                </a:cxn>
                <a:cxn ang="0">
                  <a:pos x="171" y="93"/>
                </a:cxn>
                <a:cxn ang="0">
                  <a:pos x="182" y="78"/>
                </a:cxn>
                <a:cxn ang="0">
                  <a:pos x="187" y="67"/>
                </a:cxn>
                <a:cxn ang="0">
                  <a:pos x="192" y="62"/>
                </a:cxn>
                <a:cxn ang="0">
                  <a:pos x="202" y="26"/>
                </a:cxn>
                <a:cxn ang="0">
                  <a:pos x="213" y="21"/>
                </a:cxn>
                <a:cxn ang="0">
                  <a:pos x="218" y="10"/>
                </a:cxn>
                <a:cxn ang="0">
                  <a:pos x="223" y="21"/>
                </a:cxn>
                <a:cxn ang="0">
                  <a:pos x="228" y="10"/>
                </a:cxn>
                <a:cxn ang="0">
                  <a:pos x="239" y="78"/>
                </a:cxn>
                <a:cxn ang="0">
                  <a:pos x="244" y="47"/>
                </a:cxn>
                <a:cxn ang="0">
                  <a:pos x="249" y="26"/>
                </a:cxn>
                <a:cxn ang="0">
                  <a:pos x="254" y="57"/>
                </a:cxn>
                <a:cxn ang="0">
                  <a:pos x="265" y="104"/>
                </a:cxn>
                <a:cxn ang="0">
                  <a:pos x="270" y="83"/>
                </a:cxn>
                <a:cxn ang="0">
                  <a:pos x="275" y="78"/>
                </a:cxn>
              </a:cxnLst>
              <a:rect l="0" t="0" r="r" b="b"/>
              <a:pathLst>
                <a:path w="275" h="316">
                  <a:moveTo>
                    <a:pt x="0" y="290"/>
                  </a:moveTo>
                  <a:lnTo>
                    <a:pt x="0" y="269"/>
                  </a:lnTo>
                  <a:lnTo>
                    <a:pt x="5" y="269"/>
                  </a:lnTo>
                  <a:lnTo>
                    <a:pt x="5" y="280"/>
                  </a:lnTo>
                  <a:lnTo>
                    <a:pt x="11" y="274"/>
                  </a:lnTo>
                  <a:lnTo>
                    <a:pt x="11" y="285"/>
                  </a:lnTo>
                  <a:lnTo>
                    <a:pt x="16" y="295"/>
                  </a:lnTo>
                  <a:lnTo>
                    <a:pt x="16" y="300"/>
                  </a:lnTo>
                  <a:lnTo>
                    <a:pt x="16" y="295"/>
                  </a:lnTo>
                  <a:lnTo>
                    <a:pt x="16" y="300"/>
                  </a:lnTo>
                  <a:lnTo>
                    <a:pt x="21" y="316"/>
                  </a:lnTo>
                  <a:lnTo>
                    <a:pt x="21" y="300"/>
                  </a:lnTo>
                  <a:lnTo>
                    <a:pt x="26" y="295"/>
                  </a:lnTo>
                  <a:lnTo>
                    <a:pt x="26" y="274"/>
                  </a:lnTo>
                  <a:lnTo>
                    <a:pt x="26" y="280"/>
                  </a:lnTo>
                  <a:lnTo>
                    <a:pt x="31" y="269"/>
                  </a:lnTo>
                  <a:lnTo>
                    <a:pt x="31" y="280"/>
                  </a:lnTo>
                  <a:lnTo>
                    <a:pt x="37" y="285"/>
                  </a:lnTo>
                  <a:lnTo>
                    <a:pt x="37" y="280"/>
                  </a:lnTo>
                  <a:lnTo>
                    <a:pt x="37" y="285"/>
                  </a:lnTo>
                  <a:lnTo>
                    <a:pt x="42" y="290"/>
                  </a:lnTo>
                  <a:lnTo>
                    <a:pt x="42" y="300"/>
                  </a:lnTo>
                  <a:lnTo>
                    <a:pt x="42" y="290"/>
                  </a:lnTo>
                  <a:lnTo>
                    <a:pt x="42" y="295"/>
                  </a:lnTo>
                  <a:lnTo>
                    <a:pt x="47" y="285"/>
                  </a:lnTo>
                  <a:lnTo>
                    <a:pt x="47" y="274"/>
                  </a:lnTo>
                  <a:lnTo>
                    <a:pt x="47" y="280"/>
                  </a:lnTo>
                  <a:lnTo>
                    <a:pt x="52" y="274"/>
                  </a:lnTo>
                  <a:lnTo>
                    <a:pt x="52" y="269"/>
                  </a:lnTo>
                  <a:lnTo>
                    <a:pt x="52" y="280"/>
                  </a:lnTo>
                  <a:lnTo>
                    <a:pt x="57" y="280"/>
                  </a:lnTo>
                  <a:lnTo>
                    <a:pt x="57" y="290"/>
                  </a:lnTo>
                  <a:lnTo>
                    <a:pt x="62" y="285"/>
                  </a:lnTo>
                  <a:lnTo>
                    <a:pt x="62" y="280"/>
                  </a:lnTo>
                  <a:lnTo>
                    <a:pt x="73" y="280"/>
                  </a:lnTo>
                  <a:lnTo>
                    <a:pt x="68" y="280"/>
                  </a:lnTo>
                  <a:lnTo>
                    <a:pt x="73" y="254"/>
                  </a:lnTo>
                  <a:lnTo>
                    <a:pt x="78" y="249"/>
                  </a:lnTo>
                  <a:lnTo>
                    <a:pt x="83" y="238"/>
                  </a:lnTo>
                  <a:lnTo>
                    <a:pt x="83" y="223"/>
                  </a:lnTo>
                  <a:lnTo>
                    <a:pt x="88" y="212"/>
                  </a:lnTo>
                  <a:lnTo>
                    <a:pt x="88" y="233"/>
                  </a:lnTo>
                  <a:lnTo>
                    <a:pt x="94" y="228"/>
                  </a:lnTo>
                  <a:lnTo>
                    <a:pt x="94" y="212"/>
                  </a:lnTo>
                  <a:lnTo>
                    <a:pt x="99" y="197"/>
                  </a:lnTo>
                  <a:lnTo>
                    <a:pt x="99" y="186"/>
                  </a:lnTo>
                  <a:lnTo>
                    <a:pt x="104" y="166"/>
                  </a:lnTo>
                  <a:lnTo>
                    <a:pt x="104" y="186"/>
                  </a:lnTo>
                  <a:lnTo>
                    <a:pt x="109" y="166"/>
                  </a:lnTo>
                  <a:lnTo>
                    <a:pt x="109" y="176"/>
                  </a:lnTo>
                  <a:lnTo>
                    <a:pt x="109" y="171"/>
                  </a:lnTo>
                  <a:lnTo>
                    <a:pt x="114" y="166"/>
                  </a:lnTo>
                  <a:lnTo>
                    <a:pt x="114" y="161"/>
                  </a:lnTo>
                  <a:lnTo>
                    <a:pt x="114" y="186"/>
                  </a:lnTo>
                  <a:lnTo>
                    <a:pt x="119" y="176"/>
                  </a:lnTo>
                  <a:lnTo>
                    <a:pt x="119" y="171"/>
                  </a:lnTo>
                  <a:lnTo>
                    <a:pt x="119" y="186"/>
                  </a:lnTo>
                  <a:lnTo>
                    <a:pt x="125" y="192"/>
                  </a:lnTo>
                  <a:lnTo>
                    <a:pt x="125" y="166"/>
                  </a:lnTo>
                  <a:lnTo>
                    <a:pt x="130" y="176"/>
                  </a:lnTo>
                  <a:lnTo>
                    <a:pt x="130" y="181"/>
                  </a:lnTo>
                  <a:lnTo>
                    <a:pt x="135" y="171"/>
                  </a:lnTo>
                  <a:lnTo>
                    <a:pt x="135" y="176"/>
                  </a:lnTo>
                  <a:lnTo>
                    <a:pt x="135" y="166"/>
                  </a:lnTo>
                  <a:lnTo>
                    <a:pt x="135" y="171"/>
                  </a:lnTo>
                  <a:lnTo>
                    <a:pt x="140" y="161"/>
                  </a:lnTo>
                  <a:lnTo>
                    <a:pt x="145" y="155"/>
                  </a:lnTo>
                  <a:lnTo>
                    <a:pt x="145" y="135"/>
                  </a:lnTo>
                  <a:lnTo>
                    <a:pt x="145" y="140"/>
                  </a:lnTo>
                  <a:lnTo>
                    <a:pt x="151" y="135"/>
                  </a:lnTo>
                  <a:lnTo>
                    <a:pt x="151" y="109"/>
                  </a:lnTo>
                  <a:lnTo>
                    <a:pt x="156" y="114"/>
                  </a:lnTo>
                  <a:lnTo>
                    <a:pt x="156" y="104"/>
                  </a:lnTo>
                  <a:lnTo>
                    <a:pt x="156" y="109"/>
                  </a:lnTo>
                  <a:lnTo>
                    <a:pt x="161" y="124"/>
                  </a:lnTo>
                  <a:lnTo>
                    <a:pt x="161" y="98"/>
                  </a:lnTo>
                  <a:lnTo>
                    <a:pt x="166" y="88"/>
                  </a:lnTo>
                  <a:lnTo>
                    <a:pt x="166" y="93"/>
                  </a:lnTo>
                  <a:lnTo>
                    <a:pt x="166" y="78"/>
                  </a:lnTo>
                  <a:lnTo>
                    <a:pt x="171" y="83"/>
                  </a:lnTo>
                  <a:lnTo>
                    <a:pt x="171" y="93"/>
                  </a:lnTo>
                  <a:lnTo>
                    <a:pt x="177" y="83"/>
                  </a:lnTo>
                  <a:lnTo>
                    <a:pt x="177" y="93"/>
                  </a:lnTo>
                  <a:lnTo>
                    <a:pt x="182" y="78"/>
                  </a:lnTo>
                  <a:lnTo>
                    <a:pt x="182" y="72"/>
                  </a:lnTo>
                  <a:lnTo>
                    <a:pt x="187" y="83"/>
                  </a:lnTo>
                  <a:lnTo>
                    <a:pt x="187" y="67"/>
                  </a:lnTo>
                  <a:lnTo>
                    <a:pt x="192" y="62"/>
                  </a:lnTo>
                  <a:lnTo>
                    <a:pt x="192" y="57"/>
                  </a:lnTo>
                  <a:lnTo>
                    <a:pt x="192" y="62"/>
                  </a:lnTo>
                  <a:lnTo>
                    <a:pt x="197" y="57"/>
                  </a:lnTo>
                  <a:lnTo>
                    <a:pt x="202" y="67"/>
                  </a:lnTo>
                  <a:lnTo>
                    <a:pt x="202" y="26"/>
                  </a:lnTo>
                  <a:lnTo>
                    <a:pt x="208" y="36"/>
                  </a:lnTo>
                  <a:lnTo>
                    <a:pt x="208" y="31"/>
                  </a:lnTo>
                  <a:lnTo>
                    <a:pt x="213" y="21"/>
                  </a:lnTo>
                  <a:lnTo>
                    <a:pt x="213" y="0"/>
                  </a:lnTo>
                  <a:lnTo>
                    <a:pt x="213" y="5"/>
                  </a:lnTo>
                  <a:lnTo>
                    <a:pt x="218" y="10"/>
                  </a:lnTo>
                  <a:lnTo>
                    <a:pt x="218" y="31"/>
                  </a:lnTo>
                  <a:lnTo>
                    <a:pt x="218" y="21"/>
                  </a:lnTo>
                  <a:lnTo>
                    <a:pt x="223" y="21"/>
                  </a:lnTo>
                  <a:lnTo>
                    <a:pt x="223" y="10"/>
                  </a:lnTo>
                  <a:lnTo>
                    <a:pt x="228" y="5"/>
                  </a:lnTo>
                  <a:lnTo>
                    <a:pt x="228" y="10"/>
                  </a:lnTo>
                  <a:lnTo>
                    <a:pt x="234" y="21"/>
                  </a:lnTo>
                  <a:lnTo>
                    <a:pt x="234" y="62"/>
                  </a:lnTo>
                  <a:lnTo>
                    <a:pt x="239" y="78"/>
                  </a:lnTo>
                  <a:lnTo>
                    <a:pt x="239" y="62"/>
                  </a:lnTo>
                  <a:lnTo>
                    <a:pt x="239" y="67"/>
                  </a:lnTo>
                  <a:lnTo>
                    <a:pt x="244" y="47"/>
                  </a:lnTo>
                  <a:lnTo>
                    <a:pt x="244" y="72"/>
                  </a:lnTo>
                  <a:lnTo>
                    <a:pt x="249" y="62"/>
                  </a:lnTo>
                  <a:lnTo>
                    <a:pt x="249" y="26"/>
                  </a:lnTo>
                  <a:lnTo>
                    <a:pt x="249" y="31"/>
                  </a:lnTo>
                  <a:lnTo>
                    <a:pt x="254" y="31"/>
                  </a:lnTo>
                  <a:lnTo>
                    <a:pt x="254" y="57"/>
                  </a:lnTo>
                  <a:lnTo>
                    <a:pt x="259" y="62"/>
                  </a:lnTo>
                  <a:lnTo>
                    <a:pt x="259" y="78"/>
                  </a:lnTo>
                  <a:lnTo>
                    <a:pt x="265" y="104"/>
                  </a:lnTo>
                  <a:lnTo>
                    <a:pt x="265" y="72"/>
                  </a:lnTo>
                  <a:lnTo>
                    <a:pt x="265" y="83"/>
                  </a:lnTo>
                  <a:lnTo>
                    <a:pt x="270" y="83"/>
                  </a:lnTo>
                  <a:lnTo>
                    <a:pt x="270" y="93"/>
                  </a:lnTo>
                  <a:lnTo>
                    <a:pt x="270" y="83"/>
                  </a:lnTo>
                  <a:lnTo>
                    <a:pt x="275" y="78"/>
                  </a:lnTo>
                  <a:lnTo>
                    <a:pt x="275" y="83"/>
                  </a:lnTo>
                  <a:lnTo>
                    <a:pt x="275" y="78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1286" y="2875"/>
              <a:ext cx="290" cy="341"/>
            </a:xfrm>
            <a:custGeom>
              <a:avLst/>
              <a:gdLst/>
              <a:ahLst/>
              <a:cxnLst>
                <a:cxn ang="0">
                  <a:pos x="10" y="295"/>
                </a:cxn>
                <a:cxn ang="0">
                  <a:pos x="16" y="305"/>
                </a:cxn>
                <a:cxn ang="0">
                  <a:pos x="21" y="300"/>
                </a:cxn>
                <a:cxn ang="0">
                  <a:pos x="31" y="316"/>
                </a:cxn>
                <a:cxn ang="0">
                  <a:pos x="36" y="341"/>
                </a:cxn>
                <a:cxn ang="0">
                  <a:pos x="47" y="321"/>
                </a:cxn>
                <a:cxn ang="0">
                  <a:pos x="52" y="274"/>
                </a:cxn>
                <a:cxn ang="0">
                  <a:pos x="62" y="274"/>
                </a:cxn>
                <a:cxn ang="0">
                  <a:pos x="67" y="248"/>
                </a:cxn>
                <a:cxn ang="0">
                  <a:pos x="73" y="269"/>
                </a:cxn>
                <a:cxn ang="0">
                  <a:pos x="83" y="248"/>
                </a:cxn>
                <a:cxn ang="0">
                  <a:pos x="88" y="264"/>
                </a:cxn>
                <a:cxn ang="0">
                  <a:pos x="93" y="284"/>
                </a:cxn>
                <a:cxn ang="0">
                  <a:pos x="104" y="259"/>
                </a:cxn>
                <a:cxn ang="0">
                  <a:pos x="109" y="248"/>
                </a:cxn>
                <a:cxn ang="0">
                  <a:pos x="114" y="253"/>
                </a:cxn>
                <a:cxn ang="0">
                  <a:pos x="124" y="181"/>
                </a:cxn>
                <a:cxn ang="0">
                  <a:pos x="130" y="108"/>
                </a:cxn>
                <a:cxn ang="0">
                  <a:pos x="140" y="134"/>
                </a:cxn>
                <a:cxn ang="0">
                  <a:pos x="140" y="134"/>
                </a:cxn>
                <a:cxn ang="0">
                  <a:pos x="150" y="103"/>
                </a:cxn>
                <a:cxn ang="0">
                  <a:pos x="156" y="82"/>
                </a:cxn>
                <a:cxn ang="0">
                  <a:pos x="161" y="77"/>
                </a:cxn>
                <a:cxn ang="0">
                  <a:pos x="166" y="51"/>
                </a:cxn>
                <a:cxn ang="0">
                  <a:pos x="171" y="56"/>
                </a:cxn>
                <a:cxn ang="0">
                  <a:pos x="181" y="67"/>
                </a:cxn>
                <a:cxn ang="0">
                  <a:pos x="187" y="0"/>
                </a:cxn>
                <a:cxn ang="0">
                  <a:pos x="197" y="88"/>
                </a:cxn>
                <a:cxn ang="0">
                  <a:pos x="202" y="72"/>
                </a:cxn>
                <a:cxn ang="0">
                  <a:pos x="213" y="98"/>
                </a:cxn>
                <a:cxn ang="0">
                  <a:pos x="218" y="113"/>
                </a:cxn>
                <a:cxn ang="0">
                  <a:pos x="223" y="124"/>
                </a:cxn>
                <a:cxn ang="0">
                  <a:pos x="228" y="150"/>
                </a:cxn>
                <a:cxn ang="0">
                  <a:pos x="233" y="150"/>
                </a:cxn>
                <a:cxn ang="0">
                  <a:pos x="244" y="129"/>
                </a:cxn>
                <a:cxn ang="0">
                  <a:pos x="249" y="113"/>
                </a:cxn>
                <a:cxn ang="0">
                  <a:pos x="254" y="119"/>
                </a:cxn>
                <a:cxn ang="0">
                  <a:pos x="259" y="46"/>
                </a:cxn>
                <a:cxn ang="0">
                  <a:pos x="270" y="41"/>
                </a:cxn>
                <a:cxn ang="0">
                  <a:pos x="275" y="46"/>
                </a:cxn>
                <a:cxn ang="0">
                  <a:pos x="280" y="51"/>
                </a:cxn>
                <a:cxn ang="0">
                  <a:pos x="290" y="10"/>
                </a:cxn>
              </a:cxnLst>
              <a:rect l="0" t="0" r="r" b="b"/>
              <a:pathLst>
                <a:path w="290" h="341">
                  <a:moveTo>
                    <a:pt x="0" y="290"/>
                  </a:moveTo>
                  <a:lnTo>
                    <a:pt x="10" y="290"/>
                  </a:lnTo>
                  <a:lnTo>
                    <a:pt x="10" y="295"/>
                  </a:lnTo>
                  <a:lnTo>
                    <a:pt x="10" y="274"/>
                  </a:lnTo>
                  <a:lnTo>
                    <a:pt x="16" y="274"/>
                  </a:lnTo>
                  <a:lnTo>
                    <a:pt x="16" y="305"/>
                  </a:lnTo>
                  <a:lnTo>
                    <a:pt x="21" y="310"/>
                  </a:lnTo>
                  <a:lnTo>
                    <a:pt x="21" y="316"/>
                  </a:lnTo>
                  <a:lnTo>
                    <a:pt x="21" y="300"/>
                  </a:lnTo>
                  <a:lnTo>
                    <a:pt x="26" y="310"/>
                  </a:lnTo>
                  <a:lnTo>
                    <a:pt x="26" y="305"/>
                  </a:lnTo>
                  <a:lnTo>
                    <a:pt x="31" y="316"/>
                  </a:lnTo>
                  <a:lnTo>
                    <a:pt x="31" y="341"/>
                  </a:lnTo>
                  <a:lnTo>
                    <a:pt x="41" y="341"/>
                  </a:lnTo>
                  <a:lnTo>
                    <a:pt x="36" y="341"/>
                  </a:lnTo>
                  <a:lnTo>
                    <a:pt x="41" y="326"/>
                  </a:lnTo>
                  <a:lnTo>
                    <a:pt x="41" y="331"/>
                  </a:lnTo>
                  <a:lnTo>
                    <a:pt x="47" y="321"/>
                  </a:lnTo>
                  <a:lnTo>
                    <a:pt x="47" y="290"/>
                  </a:lnTo>
                  <a:lnTo>
                    <a:pt x="52" y="284"/>
                  </a:lnTo>
                  <a:lnTo>
                    <a:pt x="52" y="274"/>
                  </a:lnTo>
                  <a:lnTo>
                    <a:pt x="57" y="290"/>
                  </a:lnTo>
                  <a:lnTo>
                    <a:pt x="57" y="274"/>
                  </a:lnTo>
                  <a:lnTo>
                    <a:pt x="62" y="274"/>
                  </a:lnTo>
                  <a:lnTo>
                    <a:pt x="62" y="253"/>
                  </a:lnTo>
                  <a:lnTo>
                    <a:pt x="67" y="243"/>
                  </a:lnTo>
                  <a:lnTo>
                    <a:pt x="67" y="248"/>
                  </a:lnTo>
                  <a:lnTo>
                    <a:pt x="67" y="243"/>
                  </a:lnTo>
                  <a:lnTo>
                    <a:pt x="73" y="253"/>
                  </a:lnTo>
                  <a:lnTo>
                    <a:pt x="73" y="269"/>
                  </a:lnTo>
                  <a:lnTo>
                    <a:pt x="78" y="264"/>
                  </a:lnTo>
                  <a:lnTo>
                    <a:pt x="78" y="259"/>
                  </a:lnTo>
                  <a:lnTo>
                    <a:pt x="83" y="248"/>
                  </a:lnTo>
                  <a:lnTo>
                    <a:pt x="83" y="264"/>
                  </a:lnTo>
                  <a:lnTo>
                    <a:pt x="88" y="269"/>
                  </a:lnTo>
                  <a:lnTo>
                    <a:pt x="88" y="264"/>
                  </a:lnTo>
                  <a:lnTo>
                    <a:pt x="93" y="279"/>
                  </a:lnTo>
                  <a:lnTo>
                    <a:pt x="93" y="290"/>
                  </a:lnTo>
                  <a:lnTo>
                    <a:pt x="93" y="284"/>
                  </a:lnTo>
                  <a:lnTo>
                    <a:pt x="98" y="284"/>
                  </a:lnTo>
                  <a:lnTo>
                    <a:pt x="98" y="264"/>
                  </a:lnTo>
                  <a:lnTo>
                    <a:pt x="104" y="259"/>
                  </a:lnTo>
                  <a:lnTo>
                    <a:pt x="104" y="253"/>
                  </a:lnTo>
                  <a:lnTo>
                    <a:pt x="104" y="259"/>
                  </a:lnTo>
                  <a:lnTo>
                    <a:pt x="109" y="248"/>
                  </a:lnTo>
                  <a:lnTo>
                    <a:pt x="109" y="238"/>
                  </a:lnTo>
                  <a:lnTo>
                    <a:pt x="114" y="222"/>
                  </a:lnTo>
                  <a:lnTo>
                    <a:pt x="114" y="253"/>
                  </a:lnTo>
                  <a:lnTo>
                    <a:pt x="119" y="227"/>
                  </a:lnTo>
                  <a:lnTo>
                    <a:pt x="119" y="186"/>
                  </a:lnTo>
                  <a:lnTo>
                    <a:pt x="124" y="181"/>
                  </a:lnTo>
                  <a:lnTo>
                    <a:pt x="124" y="160"/>
                  </a:lnTo>
                  <a:lnTo>
                    <a:pt x="130" y="150"/>
                  </a:lnTo>
                  <a:lnTo>
                    <a:pt x="130" y="108"/>
                  </a:lnTo>
                  <a:lnTo>
                    <a:pt x="135" y="98"/>
                  </a:lnTo>
                  <a:lnTo>
                    <a:pt x="135" y="113"/>
                  </a:lnTo>
                  <a:lnTo>
                    <a:pt x="140" y="134"/>
                  </a:lnTo>
                  <a:lnTo>
                    <a:pt x="140" y="145"/>
                  </a:lnTo>
                  <a:lnTo>
                    <a:pt x="140" y="124"/>
                  </a:lnTo>
                  <a:lnTo>
                    <a:pt x="140" y="134"/>
                  </a:lnTo>
                  <a:lnTo>
                    <a:pt x="145" y="119"/>
                  </a:lnTo>
                  <a:lnTo>
                    <a:pt x="145" y="113"/>
                  </a:lnTo>
                  <a:lnTo>
                    <a:pt x="150" y="103"/>
                  </a:lnTo>
                  <a:lnTo>
                    <a:pt x="150" y="119"/>
                  </a:lnTo>
                  <a:lnTo>
                    <a:pt x="150" y="98"/>
                  </a:lnTo>
                  <a:lnTo>
                    <a:pt x="156" y="82"/>
                  </a:lnTo>
                  <a:lnTo>
                    <a:pt x="156" y="62"/>
                  </a:lnTo>
                  <a:lnTo>
                    <a:pt x="156" y="72"/>
                  </a:lnTo>
                  <a:lnTo>
                    <a:pt x="161" y="77"/>
                  </a:lnTo>
                  <a:lnTo>
                    <a:pt x="161" y="98"/>
                  </a:lnTo>
                  <a:lnTo>
                    <a:pt x="166" y="98"/>
                  </a:lnTo>
                  <a:lnTo>
                    <a:pt x="166" y="51"/>
                  </a:lnTo>
                  <a:lnTo>
                    <a:pt x="171" y="56"/>
                  </a:lnTo>
                  <a:lnTo>
                    <a:pt x="171" y="62"/>
                  </a:lnTo>
                  <a:lnTo>
                    <a:pt x="171" y="56"/>
                  </a:lnTo>
                  <a:lnTo>
                    <a:pt x="176" y="51"/>
                  </a:lnTo>
                  <a:lnTo>
                    <a:pt x="176" y="62"/>
                  </a:lnTo>
                  <a:lnTo>
                    <a:pt x="181" y="67"/>
                  </a:lnTo>
                  <a:lnTo>
                    <a:pt x="181" y="56"/>
                  </a:lnTo>
                  <a:lnTo>
                    <a:pt x="187" y="31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2" y="62"/>
                  </a:lnTo>
                  <a:lnTo>
                    <a:pt x="197" y="88"/>
                  </a:lnTo>
                  <a:lnTo>
                    <a:pt x="197" y="72"/>
                  </a:lnTo>
                  <a:lnTo>
                    <a:pt x="202" y="67"/>
                  </a:lnTo>
                  <a:lnTo>
                    <a:pt x="202" y="72"/>
                  </a:lnTo>
                  <a:lnTo>
                    <a:pt x="207" y="119"/>
                  </a:lnTo>
                  <a:lnTo>
                    <a:pt x="207" y="98"/>
                  </a:lnTo>
                  <a:lnTo>
                    <a:pt x="213" y="98"/>
                  </a:lnTo>
                  <a:lnTo>
                    <a:pt x="213" y="124"/>
                  </a:lnTo>
                  <a:lnTo>
                    <a:pt x="213" y="119"/>
                  </a:lnTo>
                  <a:lnTo>
                    <a:pt x="218" y="113"/>
                  </a:lnTo>
                  <a:lnTo>
                    <a:pt x="218" y="124"/>
                  </a:lnTo>
                  <a:lnTo>
                    <a:pt x="223" y="139"/>
                  </a:lnTo>
                  <a:lnTo>
                    <a:pt x="223" y="124"/>
                  </a:lnTo>
                  <a:lnTo>
                    <a:pt x="223" y="134"/>
                  </a:lnTo>
                  <a:lnTo>
                    <a:pt x="228" y="139"/>
                  </a:lnTo>
                  <a:lnTo>
                    <a:pt x="228" y="150"/>
                  </a:lnTo>
                  <a:lnTo>
                    <a:pt x="233" y="134"/>
                  </a:lnTo>
                  <a:lnTo>
                    <a:pt x="233" y="155"/>
                  </a:lnTo>
                  <a:lnTo>
                    <a:pt x="233" y="150"/>
                  </a:lnTo>
                  <a:lnTo>
                    <a:pt x="238" y="155"/>
                  </a:lnTo>
                  <a:lnTo>
                    <a:pt x="244" y="145"/>
                  </a:lnTo>
                  <a:lnTo>
                    <a:pt x="244" y="129"/>
                  </a:lnTo>
                  <a:lnTo>
                    <a:pt x="249" y="113"/>
                  </a:lnTo>
                  <a:lnTo>
                    <a:pt x="249" y="119"/>
                  </a:lnTo>
                  <a:lnTo>
                    <a:pt x="249" y="113"/>
                  </a:lnTo>
                  <a:lnTo>
                    <a:pt x="254" y="124"/>
                  </a:lnTo>
                  <a:lnTo>
                    <a:pt x="254" y="129"/>
                  </a:lnTo>
                  <a:lnTo>
                    <a:pt x="254" y="119"/>
                  </a:lnTo>
                  <a:lnTo>
                    <a:pt x="259" y="72"/>
                  </a:lnTo>
                  <a:lnTo>
                    <a:pt x="259" y="41"/>
                  </a:lnTo>
                  <a:lnTo>
                    <a:pt x="259" y="46"/>
                  </a:lnTo>
                  <a:lnTo>
                    <a:pt x="264" y="36"/>
                  </a:lnTo>
                  <a:lnTo>
                    <a:pt x="264" y="31"/>
                  </a:lnTo>
                  <a:lnTo>
                    <a:pt x="270" y="41"/>
                  </a:lnTo>
                  <a:lnTo>
                    <a:pt x="270" y="72"/>
                  </a:lnTo>
                  <a:lnTo>
                    <a:pt x="270" y="62"/>
                  </a:lnTo>
                  <a:lnTo>
                    <a:pt x="275" y="46"/>
                  </a:lnTo>
                  <a:lnTo>
                    <a:pt x="275" y="51"/>
                  </a:lnTo>
                  <a:lnTo>
                    <a:pt x="275" y="46"/>
                  </a:lnTo>
                  <a:lnTo>
                    <a:pt x="280" y="51"/>
                  </a:lnTo>
                  <a:lnTo>
                    <a:pt x="280" y="10"/>
                  </a:lnTo>
                  <a:lnTo>
                    <a:pt x="285" y="0"/>
                  </a:lnTo>
                  <a:lnTo>
                    <a:pt x="290" y="10"/>
                  </a:lnTo>
                  <a:lnTo>
                    <a:pt x="290" y="15"/>
                  </a:lnTo>
                  <a:lnTo>
                    <a:pt x="290" y="1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1576" y="2859"/>
              <a:ext cx="291" cy="254"/>
            </a:xfrm>
            <a:custGeom>
              <a:avLst/>
              <a:gdLst/>
              <a:ahLst/>
              <a:cxnLst>
                <a:cxn ang="0">
                  <a:pos x="5" y="62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1" y="31"/>
                </a:cxn>
                <a:cxn ang="0">
                  <a:pos x="31" y="36"/>
                </a:cxn>
                <a:cxn ang="0">
                  <a:pos x="37" y="16"/>
                </a:cxn>
                <a:cxn ang="0">
                  <a:pos x="42" y="36"/>
                </a:cxn>
                <a:cxn ang="0">
                  <a:pos x="52" y="41"/>
                </a:cxn>
                <a:cxn ang="0">
                  <a:pos x="57" y="109"/>
                </a:cxn>
                <a:cxn ang="0">
                  <a:pos x="68" y="88"/>
                </a:cxn>
                <a:cxn ang="0">
                  <a:pos x="78" y="140"/>
                </a:cxn>
                <a:cxn ang="0">
                  <a:pos x="83" y="197"/>
                </a:cxn>
                <a:cxn ang="0">
                  <a:pos x="94" y="233"/>
                </a:cxn>
                <a:cxn ang="0">
                  <a:pos x="99" y="228"/>
                </a:cxn>
                <a:cxn ang="0">
                  <a:pos x="104" y="254"/>
                </a:cxn>
                <a:cxn ang="0">
                  <a:pos x="109" y="171"/>
                </a:cxn>
                <a:cxn ang="0">
                  <a:pos x="114" y="186"/>
                </a:cxn>
                <a:cxn ang="0">
                  <a:pos x="120" y="207"/>
                </a:cxn>
                <a:cxn ang="0">
                  <a:pos x="130" y="218"/>
                </a:cxn>
                <a:cxn ang="0">
                  <a:pos x="135" y="202"/>
                </a:cxn>
                <a:cxn ang="0">
                  <a:pos x="140" y="212"/>
                </a:cxn>
                <a:cxn ang="0">
                  <a:pos x="145" y="218"/>
                </a:cxn>
                <a:cxn ang="0">
                  <a:pos x="156" y="249"/>
                </a:cxn>
                <a:cxn ang="0">
                  <a:pos x="161" y="218"/>
                </a:cxn>
                <a:cxn ang="0">
                  <a:pos x="166" y="218"/>
                </a:cxn>
                <a:cxn ang="0">
                  <a:pos x="177" y="243"/>
                </a:cxn>
                <a:cxn ang="0">
                  <a:pos x="182" y="228"/>
                </a:cxn>
                <a:cxn ang="0">
                  <a:pos x="192" y="197"/>
                </a:cxn>
                <a:cxn ang="0">
                  <a:pos x="202" y="166"/>
                </a:cxn>
                <a:cxn ang="0">
                  <a:pos x="208" y="161"/>
                </a:cxn>
                <a:cxn ang="0">
                  <a:pos x="213" y="140"/>
                </a:cxn>
                <a:cxn ang="0">
                  <a:pos x="223" y="145"/>
                </a:cxn>
                <a:cxn ang="0">
                  <a:pos x="228" y="93"/>
                </a:cxn>
                <a:cxn ang="0">
                  <a:pos x="234" y="93"/>
                </a:cxn>
                <a:cxn ang="0">
                  <a:pos x="244" y="62"/>
                </a:cxn>
                <a:cxn ang="0">
                  <a:pos x="249" y="52"/>
                </a:cxn>
                <a:cxn ang="0">
                  <a:pos x="254" y="62"/>
                </a:cxn>
                <a:cxn ang="0">
                  <a:pos x="259" y="78"/>
                </a:cxn>
                <a:cxn ang="0">
                  <a:pos x="265" y="93"/>
                </a:cxn>
                <a:cxn ang="0">
                  <a:pos x="270" y="98"/>
                </a:cxn>
                <a:cxn ang="0">
                  <a:pos x="275" y="119"/>
                </a:cxn>
                <a:cxn ang="0">
                  <a:pos x="285" y="98"/>
                </a:cxn>
              </a:cxnLst>
              <a:rect l="0" t="0" r="r" b="b"/>
              <a:pathLst>
                <a:path w="291" h="254">
                  <a:moveTo>
                    <a:pt x="0" y="26"/>
                  </a:moveTo>
                  <a:lnTo>
                    <a:pt x="5" y="52"/>
                  </a:lnTo>
                  <a:lnTo>
                    <a:pt x="5" y="62"/>
                  </a:lnTo>
                  <a:lnTo>
                    <a:pt x="5" y="26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1" y="31"/>
                  </a:lnTo>
                  <a:lnTo>
                    <a:pt x="26" y="21"/>
                  </a:lnTo>
                  <a:lnTo>
                    <a:pt x="26" y="41"/>
                  </a:lnTo>
                  <a:lnTo>
                    <a:pt x="31" y="36"/>
                  </a:lnTo>
                  <a:lnTo>
                    <a:pt x="31" y="41"/>
                  </a:lnTo>
                  <a:lnTo>
                    <a:pt x="31" y="21"/>
                  </a:lnTo>
                  <a:lnTo>
                    <a:pt x="37" y="16"/>
                  </a:lnTo>
                  <a:lnTo>
                    <a:pt x="42" y="10"/>
                  </a:lnTo>
                  <a:lnTo>
                    <a:pt x="42" y="41"/>
                  </a:lnTo>
                  <a:lnTo>
                    <a:pt x="42" y="36"/>
                  </a:lnTo>
                  <a:lnTo>
                    <a:pt x="47" y="41"/>
                  </a:lnTo>
                  <a:lnTo>
                    <a:pt x="47" y="36"/>
                  </a:lnTo>
                  <a:lnTo>
                    <a:pt x="52" y="41"/>
                  </a:lnTo>
                  <a:lnTo>
                    <a:pt x="52" y="47"/>
                  </a:lnTo>
                  <a:lnTo>
                    <a:pt x="57" y="67"/>
                  </a:lnTo>
                  <a:lnTo>
                    <a:pt x="57" y="109"/>
                  </a:lnTo>
                  <a:lnTo>
                    <a:pt x="62" y="114"/>
                  </a:lnTo>
                  <a:lnTo>
                    <a:pt x="62" y="88"/>
                  </a:lnTo>
                  <a:lnTo>
                    <a:pt x="68" y="88"/>
                  </a:lnTo>
                  <a:lnTo>
                    <a:pt x="73" y="124"/>
                  </a:lnTo>
                  <a:lnTo>
                    <a:pt x="78" y="124"/>
                  </a:lnTo>
                  <a:lnTo>
                    <a:pt x="78" y="140"/>
                  </a:lnTo>
                  <a:lnTo>
                    <a:pt x="83" y="155"/>
                  </a:lnTo>
                  <a:lnTo>
                    <a:pt x="83" y="212"/>
                  </a:lnTo>
                  <a:lnTo>
                    <a:pt x="83" y="197"/>
                  </a:lnTo>
                  <a:lnTo>
                    <a:pt x="88" y="212"/>
                  </a:lnTo>
                  <a:lnTo>
                    <a:pt x="88" y="218"/>
                  </a:lnTo>
                  <a:lnTo>
                    <a:pt x="94" y="233"/>
                  </a:lnTo>
                  <a:lnTo>
                    <a:pt x="94" y="197"/>
                  </a:lnTo>
                  <a:lnTo>
                    <a:pt x="99" y="218"/>
                  </a:lnTo>
                  <a:lnTo>
                    <a:pt x="99" y="228"/>
                  </a:lnTo>
                  <a:lnTo>
                    <a:pt x="99" y="223"/>
                  </a:lnTo>
                  <a:lnTo>
                    <a:pt x="104" y="228"/>
                  </a:lnTo>
                  <a:lnTo>
                    <a:pt x="104" y="254"/>
                  </a:lnTo>
                  <a:lnTo>
                    <a:pt x="104" y="249"/>
                  </a:lnTo>
                  <a:lnTo>
                    <a:pt x="109" y="223"/>
                  </a:lnTo>
                  <a:lnTo>
                    <a:pt x="109" y="171"/>
                  </a:lnTo>
                  <a:lnTo>
                    <a:pt x="114" y="186"/>
                  </a:lnTo>
                  <a:lnTo>
                    <a:pt x="114" y="202"/>
                  </a:lnTo>
                  <a:lnTo>
                    <a:pt x="114" y="186"/>
                  </a:lnTo>
                  <a:lnTo>
                    <a:pt x="120" y="192"/>
                  </a:lnTo>
                  <a:lnTo>
                    <a:pt x="120" y="207"/>
                  </a:lnTo>
                  <a:lnTo>
                    <a:pt x="120" y="207"/>
                  </a:lnTo>
                  <a:lnTo>
                    <a:pt x="125" y="202"/>
                  </a:lnTo>
                  <a:lnTo>
                    <a:pt x="125" y="223"/>
                  </a:lnTo>
                  <a:lnTo>
                    <a:pt x="130" y="218"/>
                  </a:lnTo>
                  <a:lnTo>
                    <a:pt x="130" y="233"/>
                  </a:lnTo>
                  <a:lnTo>
                    <a:pt x="130" y="212"/>
                  </a:lnTo>
                  <a:lnTo>
                    <a:pt x="135" y="202"/>
                  </a:lnTo>
                  <a:lnTo>
                    <a:pt x="135" y="228"/>
                  </a:lnTo>
                  <a:lnTo>
                    <a:pt x="140" y="218"/>
                  </a:lnTo>
                  <a:lnTo>
                    <a:pt x="140" y="212"/>
                  </a:lnTo>
                  <a:lnTo>
                    <a:pt x="140" y="243"/>
                  </a:lnTo>
                  <a:lnTo>
                    <a:pt x="145" y="238"/>
                  </a:lnTo>
                  <a:lnTo>
                    <a:pt x="145" y="218"/>
                  </a:lnTo>
                  <a:lnTo>
                    <a:pt x="145" y="228"/>
                  </a:lnTo>
                  <a:lnTo>
                    <a:pt x="151" y="233"/>
                  </a:lnTo>
                  <a:lnTo>
                    <a:pt x="156" y="249"/>
                  </a:lnTo>
                  <a:lnTo>
                    <a:pt x="156" y="212"/>
                  </a:lnTo>
                  <a:lnTo>
                    <a:pt x="161" y="207"/>
                  </a:lnTo>
                  <a:lnTo>
                    <a:pt x="161" y="218"/>
                  </a:lnTo>
                  <a:lnTo>
                    <a:pt x="166" y="223"/>
                  </a:lnTo>
                  <a:lnTo>
                    <a:pt x="166" y="243"/>
                  </a:lnTo>
                  <a:lnTo>
                    <a:pt x="166" y="218"/>
                  </a:lnTo>
                  <a:lnTo>
                    <a:pt x="171" y="243"/>
                  </a:lnTo>
                  <a:lnTo>
                    <a:pt x="171" y="233"/>
                  </a:lnTo>
                  <a:lnTo>
                    <a:pt x="177" y="243"/>
                  </a:lnTo>
                  <a:lnTo>
                    <a:pt x="177" y="254"/>
                  </a:lnTo>
                  <a:lnTo>
                    <a:pt x="182" y="238"/>
                  </a:lnTo>
                  <a:lnTo>
                    <a:pt x="182" y="228"/>
                  </a:lnTo>
                  <a:lnTo>
                    <a:pt x="187" y="218"/>
                  </a:lnTo>
                  <a:lnTo>
                    <a:pt x="192" y="223"/>
                  </a:lnTo>
                  <a:lnTo>
                    <a:pt x="192" y="197"/>
                  </a:lnTo>
                  <a:lnTo>
                    <a:pt x="197" y="181"/>
                  </a:lnTo>
                  <a:lnTo>
                    <a:pt x="197" y="155"/>
                  </a:lnTo>
                  <a:lnTo>
                    <a:pt x="202" y="166"/>
                  </a:lnTo>
                  <a:lnTo>
                    <a:pt x="202" y="150"/>
                  </a:lnTo>
                  <a:lnTo>
                    <a:pt x="208" y="150"/>
                  </a:lnTo>
                  <a:lnTo>
                    <a:pt x="208" y="161"/>
                  </a:lnTo>
                  <a:lnTo>
                    <a:pt x="213" y="150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8" y="145"/>
                  </a:lnTo>
                  <a:lnTo>
                    <a:pt x="218" y="129"/>
                  </a:lnTo>
                  <a:lnTo>
                    <a:pt x="223" y="145"/>
                  </a:lnTo>
                  <a:lnTo>
                    <a:pt x="223" y="119"/>
                  </a:lnTo>
                  <a:lnTo>
                    <a:pt x="228" y="114"/>
                  </a:lnTo>
                  <a:lnTo>
                    <a:pt x="228" y="93"/>
                  </a:lnTo>
                  <a:lnTo>
                    <a:pt x="228" y="98"/>
                  </a:lnTo>
                  <a:lnTo>
                    <a:pt x="234" y="83"/>
                  </a:lnTo>
                  <a:lnTo>
                    <a:pt x="234" y="93"/>
                  </a:lnTo>
                  <a:lnTo>
                    <a:pt x="239" y="83"/>
                  </a:lnTo>
                  <a:lnTo>
                    <a:pt x="239" y="67"/>
                  </a:lnTo>
                  <a:lnTo>
                    <a:pt x="244" y="62"/>
                  </a:lnTo>
                  <a:lnTo>
                    <a:pt x="244" y="67"/>
                  </a:lnTo>
                  <a:lnTo>
                    <a:pt x="244" y="57"/>
                  </a:lnTo>
                  <a:lnTo>
                    <a:pt x="249" y="52"/>
                  </a:lnTo>
                  <a:lnTo>
                    <a:pt x="249" y="31"/>
                  </a:lnTo>
                  <a:lnTo>
                    <a:pt x="254" y="36"/>
                  </a:lnTo>
                  <a:lnTo>
                    <a:pt x="254" y="62"/>
                  </a:lnTo>
                  <a:lnTo>
                    <a:pt x="254" y="52"/>
                  </a:lnTo>
                  <a:lnTo>
                    <a:pt x="259" y="52"/>
                  </a:lnTo>
                  <a:lnTo>
                    <a:pt x="259" y="78"/>
                  </a:lnTo>
                  <a:lnTo>
                    <a:pt x="259" y="72"/>
                  </a:lnTo>
                  <a:lnTo>
                    <a:pt x="265" y="78"/>
                  </a:lnTo>
                  <a:lnTo>
                    <a:pt x="265" y="93"/>
                  </a:lnTo>
                  <a:lnTo>
                    <a:pt x="265" y="83"/>
                  </a:lnTo>
                  <a:lnTo>
                    <a:pt x="270" y="104"/>
                  </a:lnTo>
                  <a:lnTo>
                    <a:pt x="270" y="98"/>
                  </a:lnTo>
                  <a:lnTo>
                    <a:pt x="270" y="109"/>
                  </a:lnTo>
                  <a:lnTo>
                    <a:pt x="275" y="109"/>
                  </a:lnTo>
                  <a:lnTo>
                    <a:pt x="275" y="119"/>
                  </a:lnTo>
                  <a:lnTo>
                    <a:pt x="280" y="98"/>
                  </a:lnTo>
                  <a:lnTo>
                    <a:pt x="280" y="83"/>
                  </a:lnTo>
                  <a:lnTo>
                    <a:pt x="285" y="98"/>
                  </a:lnTo>
                  <a:lnTo>
                    <a:pt x="285" y="145"/>
                  </a:lnTo>
                  <a:lnTo>
                    <a:pt x="291" y="15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1867" y="2983"/>
              <a:ext cx="295" cy="29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0" y="16"/>
                </a:cxn>
                <a:cxn ang="0">
                  <a:pos x="20" y="31"/>
                </a:cxn>
                <a:cxn ang="0">
                  <a:pos x="26" y="57"/>
                </a:cxn>
                <a:cxn ang="0">
                  <a:pos x="31" y="31"/>
                </a:cxn>
                <a:cxn ang="0">
                  <a:pos x="41" y="11"/>
                </a:cxn>
                <a:cxn ang="0">
                  <a:pos x="46" y="42"/>
                </a:cxn>
                <a:cxn ang="0">
                  <a:pos x="57" y="68"/>
                </a:cxn>
                <a:cxn ang="0">
                  <a:pos x="62" y="62"/>
                </a:cxn>
                <a:cxn ang="0">
                  <a:pos x="72" y="68"/>
                </a:cxn>
                <a:cxn ang="0">
                  <a:pos x="83" y="109"/>
                </a:cxn>
                <a:cxn ang="0">
                  <a:pos x="88" y="94"/>
                </a:cxn>
                <a:cxn ang="0">
                  <a:pos x="98" y="73"/>
                </a:cxn>
                <a:cxn ang="0">
                  <a:pos x="103" y="78"/>
                </a:cxn>
                <a:cxn ang="0">
                  <a:pos x="114" y="109"/>
                </a:cxn>
                <a:cxn ang="0">
                  <a:pos x="119" y="125"/>
                </a:cxn>
                <a:cxn ang="0">
                  <a:pos x="124" y="130"/>
                </a:cxn>
                <a:cxn ang="0">
                  <a:pos x="134" y="182"/>
                </a:cxn>
                <a:cxn ang="0">
                  <a:pos x="140" y="213"/>
                </a:cxn>
                <a:cxn ang="0">
                  <a:pos x="145" y="228"/>
                </a:cxn>
                <a:cxn ang="0">
                  <a:pos x="155" y="218"/>
                </a:cxn>
                <a:cxn ang="0">
                  <a:pos x="160" y="290"/>
                </a:cxn>
                <a:cxn ang="0">
                  <a:pos x="171" y="249"/>
                </a:cxn>
                <a:cxn ang="0">
                  <a:pos x="171" y="233"/>
                </a:cxn>
                <a:cxn ang="0">
                  <a:pos x="181" y="223"/>
                </a:cxn>
                <a:cxn ang="0">
                  <a:pos x="186" y="156"/>
                </a:cxn>
                <a:cxn ang="0">
                  <a:pos x="191" y="182"/>
                </a:cxn>
                <a:cxn ang="0">
                  <a:pos x="197" y="176"/>
                </a:cxn>
                <a:cxn ang="0">
                  <a:pos x="202" y="151"/>
                </a:cxn>
                <a:cxn ang="0">
                  <a:pos x="207" y="125"/>
                </a:cxn>
                <a:cxn ang="0">
                  <a:pos x="212" y="182"/>
                </a:cxn>
                <a:cxn ang="0">
                  <a:pos x="222" y="213"/>
                </a:cxn>
                <a:cxn ang="0">
                  <a:pos x="228" y="249"/>
                </a:cxn>
                <a:cxn ang="0">
                  <a:pos x="233" y="233"/>
                </a:cxn>
                <a:cxn ang="0">
                  <a:pos x="243" y="228"/>
                </a:cxn>
                <a:cxn ang="0">
                  <a:pos x="248" y="259"/>
                </a:cxn>
                <a:cxn ang="0">
                  <a:pos x="254" y="249"/>
                </a:cxn>
                <a:cxn ang="0">
                  <a:pos x="264" y="218"/>
                </a:cxn>
                <a:cxn ang="0">
                  <a:pos x="269" y="176"/>
                </a:cxn>
                <a:cxn ang="0">
                  <a:pos x="274" y="192"/>
                </a:cxn>
                <a:cxn ang="0">
                  <a:pos x="285" y="249"/>
                </a:cxn>
                <a:cxn ang="0">
                  <a:pos x="290" y="223"/>
                </a:cxn>
              </a:cxnLst>
              <a:rect l="0" t="0" r="r" b="b"/>
              <a:pathLst>
                <a:path w="295" h="290">
                  <a:moveTo>
                    <a:pt x="0" y="26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31"/>
                  </a:lnTo>
                  <a:lnTo>
                    <a:pt x="10" y="3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26"/>
                  </a:lnTo>
                  <a:lnTo>
                    <a:pt x="20" y="31"/>
                  </a:lnTo>
                  <a:lnTo>
                    <a:pt x="20" y="37"/>
                  </a:lnTo>
                  <a:lnTo>
                    <a:pt x="26" y="47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1" y="37"/>
                  </a:lnTo>
                  <a:lnTo>
                    <a:pt x="31" y="31"/>
                  </a:lnTo>
                  <a:lnTo>
                    <a:pt x="31" y="37"/>
                  </a:lnTo>
                  <a:lnTo>
                    <a:pt x="36" y="21"/>
                  </a:lnTo>
                  <a:lnTo>
                    <a:pt x="41" y="11"/>
                  </a:lnTo>
                  <a:lnTo>
                    <a:pt x="41" y="37"/>
                  </a:lnTo>
                  <a:lnTo>
                    <a:pt x="46" y="21"/>
                  </a:lnTo>
                  <a:lnTo>
                    <a:pt x="46" y="42"/>
                  </a:lnTo>
                  <a:lnTo>
                    <a:pt x="51" y="42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2" y="73"/>
                  </a:lnTo>
                  <a:lnTo>
                    <a:pt x="62" y="78"/>
                  </a:lnTo>
                  <a:lnTo>
                    <a:pt x="62" y="62"/>
                  </a:lnTo>
                  <a:lnTo>
                    <a:pt x="67" y="68"/>
                  </a:lnTo>
                  <a:lnTo>
                    <a:pt x="67" y="83"/>
                  </a:lnTo>
                  <a:lnTo>
                    <a:pt x="72" y="68"/>
                  </a:lnTo>
                  <a:lnTo>
                    <a:pt x="77" y="68"/>
                  </a:lnTo>
                  <a:lnTo>
                    <a:pt x="77" y="104"/>
                  </a:lnTo>
                  <a:lnTo>
                    <a:pt x="83" y="109"/>
                  </a:lnTo>
                  <a:lnTo>
                    <a:pt x="83" y="104"/>
                  </a:lnTo>
                  <a:lnTo>
                    <a:pt x="88" y="83"/>
                  </a:lnTo>
                  <a:lnTo>
                    <a:pt x="88" y="94"/>
                  </a:lnTo>
                  <a:lnTo>
                    <a:pt x="93" y="99"/>
                  </a:lnTo>
                  <a:lnTo>
                    <a:pt x="98" y="94"/>
                  </a:lnTo>
                  <a:lnTo>
                    <a:pt x="98" y="73"/>
                  </a:lnTo>
                  <a:lnTo>
                    <a:pt x="103" y="83"/>
                  </a:lnTo>
                  <a:lnTo>
                    <a:pt x="103" y="73"/>
                  </a:lnTo>
                  <a:lnTo>
                    <a:pt x="103" y="78"/>
                  </a:lnTo>
                  <a:lnTo>
                    <a:pt x="108" y="88"/>
                  </a:lnTo>
                  <a:lnTo>
                    <a:pt x="108" y="104"/>
                  </a:lnTo>
                  <a:lnTo>
                    <a:pt x="114" y="109"/>
                  </a:lnTo>
                  <a:lnTo>
                    <a:pt x="119" y="125"/>
                  </a:lnTo>
                  <a:lnTo>
                    <a:pt x="119" y="119"/>
                  </a:lnTo>
                  <a:lnTo>
                    <a:pt x="119" y="125"/>
                  </a:lnTo>
                  <a:lnTo>
                    <a:pt x="124" y="135"/>
                  </a:lnTo>
                  <a:lnTo>
                    <a:pt x="124" y="125"/>
                  </a:lnTo>
                  <a:lnTo>
                    <a:pt x="124" y="130"/>
                  </a:lnTo>
                  <a:lnTo>
                    <a:pt x="129" y="156"/>
                  </a:lnTo>
                  <a:lnTo>
                    <a:pt x="129" y="187"/>
                  </a:lnTo>
                  <a:lnTo>
                    <a:pt x="134" y="182"/>
                  </a:lnTo>
                  <a:lnTo>
                    <a:pt x="134" y="239"/>
                  </a:lnTo>
                  <a:lnTo>
                    <a:pt x="140" y="233"/>
                  </a:lnTo>
                  <a:lnTo>
                    <a:pt x="140" y="213"/>
                  </a:lnTo>
                  <a:lnTo>
                    <a:pt x="145" y="213"/>
                  </a:lnTo>
                  <a:lnTo>
                    <a:pt x="145" y="244"/>
                  </a:lnTo>
                  <a:lnTo>
                    <a:pt x="145" y="228"/>
                  </a:lnTo>
                  <a:lnTo>
                    <a:pt x="150" y="208"/>
                  </a:lnTo>
                  <a:lnTo>
                    <a:pt x="150" y="233"/>
                  </a:lnTo>
                  <a:lnTo>
                    <a:pt x="155" y="218"/>
                  </a:lnTo>
                  <a:lnTo>
                    <a:pt x="155" y="280"/>
                  </a:lnTo>
                  <a:lnTo>
                    <a:pt x="160" y="285"/>
                  </a:lnTo>
                  <a:lnTo>
                    <a:pt x="160" y="290"/>
                  </a:lnTo>
                  <a:lnTo>
                    <a:pt x="160" y="270"/>
                  </a:lnTo>
                  <a:lnTo>
                    <a:pt x="165" y="254"/>
                  </a:lnTo>
                  <a:lnTo>
                    <a:pt x="171" y="249"/>
                  </a:lnTo>
                  <a:lnTo>
                    <a:pt x="171" y="259"/>
                  </a:lnTo>
                  <a:lnTo>
                    <a:pt x="171" y="233"/>
                  </a:lnTo>
                  <a:lnTo>
                    <a:pt x="171" y="233"/>
                  </a:lnTo>
                  <a:lnTo>
                    <a:pt x="176" y="249"/>
                  </a:lnTo>
                  <a:lnTo>
                    <a:pt x="176" y="254"/>
                  </a:lnTo>
                  <a:lnTo>
                    <a:pt x="181" y="223"/>
                  </a:lnTo>
                  <a:lnTo>
                    <a:pt x="181" y="176"/>
                  </a:lnTo>
                  <a:lnTo>
                    <a:pt x="186" y="171"/>
                  </a:lnTo>
                  <a:lnTo>
                    <a:pt x="186" y="156"/>
                  </a:lnTo>
                  <a:lnTo>
                    <a:pt x="186" y="171"/>
                  </a:lnTo>
                  <a:lnTo>
                    <a:pt x="191" y="187"/>
                  </a:lnTo>
                  <a:lnTo>
                    <a:pt x="191" y="182"/>
                  </a:lnTo>
                  <a:lnTo>
                    <a:pt x="191" y="187"/>
                  </a:lnTo>
                  <a:lnTo>
                    <a:pt x="197" y="171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202" y="182"/>
                  </a:lnTo>
                  <a:lnTo>
                    <a:pt x="202" y="151"/>
                  </a:lnTo>
                  <a:lnTo>
                    <a:pt x="207" y="135"/>
                  </a:lnTo>
                  <a:lnTo>
                    <a:pt x="207" y="151"/>
                  </a:lnTo>
                  <a:lnTo>
                    <a:pt x="207" y="125"/>
                  </a:lnTo>
                  <a:lnTo>
                    <a:pt x="207" y="140"/>
                  </a:lnTo>
                  <a:lnTo>
                    <a:pt x="212" y="130"/>
                  </a:lnTo>
                  <a:lnTo>
                    <a:pt x="212" y="182"/>
                  </a:lnTo>
                  <a:lnTo>
                    <a:pt x="217" y="192"/>
                  </a:lnTo>
                  <a:lnTo>
                    <a:pt x="217" y="171"/>
                  </a:lnTo>
                  <a:lnTo>
                    <a:pt x="222" y="213"/>
                  </a:lnTo>
                  <a:lnTo>
                    <a:pt x="222" y="223"/>
                  </a:lnTo>
                  <a:lnTo>
                    <a:pt x="228" y="223"/>
                  </a:lnTo>
                  <a:lnTo>
                    <a:pt x="228" y="249"/>
                  </a:lnTo>
                  <a:lnTo>
                    <a:pt x="228" y="223"/>
                  </a:lnTo>
                  <a:lnTo>
                    <a:pt x="233" y="218"/>
                  </a:lnTo>
                  <a:lnTo>
                    <a:pt x="233" y="233"/>
                  </a:lnTo>
                  <a:lnTo>
                    <a:pt x="238" y="233"/>
                  </a:lnTo>
                  <a:lnTo>
                    <a:pt x="238" y="218"/>
                  </a:lnTo>
                  <a:lnTo>
                    <a:pt x="243" y="228"/>
                  </a:lnTo>
                  <a:lnTo>
                    <a:pt x="243" y="270"/>
                  </a:lnTo>
                  <a:lnTo>
                    <a:pt x="248" y="249"/>
                  </a:lnTo>
                  <a:lnTo>
                    <a:pt x="248" y="259"/>
                  </a:lnTo>
                  <a:lnTo>
                    <a:pt x="248" y="254"/>
                  </a:lnTo>
                  <a:lnTo>
                    <a:pt x="254" y="259"/>
                  </a:lnTo>
                  <a:lnTo>
                    <a:pt x="254" y="249"/>
                  </a:lnTo>
                  <a:lnTo>
                    <a:pt x="259" y="265"/>
                  </a:lnTo>
                  <a:lnTo>
                    <a:pt x="259" y="228"/>
                  </a:lnTo>
                  <a:lnTo>
                    <a:pt x="264" y="218"/>
                  </a:lnTo>
                  <a:lnTo>
                    <a:pt x="264" y="228"/>
                  </a:lnTo>
                  <a:lnTo>
                    <a:pt x="264" y="187"/>
                  </a:lnTo>
                  <a:lnTo>
                    <a:pt x="269" y="176"/>
                  </a:lnTo>
                  <a:lnTo>
                    <a:pt x="269" y="192"/>
                  </a:lnTo>
                  <a:lnTo>
                    <a:pt x="274" y="182"/>
                  </a:lnTo>
                  <a:lnTo>
                    <a:pt x="274" y="192"/>
                  </a:lnTo>
                  <a:lnTo>
                    <a:pt x="280" y="187"/>
                  </a:lnTo>
                  <a:lnTo>
                    <a:pt x="280" y="223"/>
                  </a:lnTo>
                  <a:lnTo>
                    <a:pt x="285" y="249"/>
                  </a:lnTo>
                  <a:lnTo>
                    <a:pt x="285" y="259"/>
                  </a:lnTo>
                  <a:lnTo>
                    <a:pt x="285" y="239"/>
                  </a:lnTo>
                  <a:lnTo>
                    <a:pt x="290" y="223"/>
                  </a:lnTo>
                  <a:lnTo>
                    <a:pt x="290" y="202"/>
                  </a:lnTo>
                  <a:lnTo>
                    <a:pt x="295" y="213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2162" y="2885"/>
              <a:ext cx="301" cy="342"/>
            </a:xfrm>
            <a:custGeom>
              <a:avLst/>
              <a:gdLst/>
              <a:ahLst/>
              <a:cxnLst>
                <a:cxn ang="0">
                  <a:pos x="5" y="285"/>
                </a:cxn>
                <a:cxn ang="0">
                  <a:pos x="10" y="316"/>
                </a:cxn>
                <a:cxn ang="0">
                  <a:pos x="16" y="311"/>
                </a:cxn>
                <a:cxn ang="0">
                  <a:pos x="26" y="311"/>
                </a:cxn>
                <a:cxn ang="0">
                  <a:pos x="31" y="331"/>
                </a:cxn>
                <a:cxn ang="0">
                  <a:pos x="36" y="337"/>
                </a:cxn>
                <a:cxn ang="0">
                  <a:pos x="52" y="321"/>
                </a:cxn>
                <a:cxn ang="0">
                  <a:pos x="57" y="295"/>
                </a:cxn>
                <a:cxn ang="0">
                  <a:pos x="62" y="295"/>
                </a:cxn>
                <a:cxn ang="0">
                  <a:pos x="73" y="285"/>
                </a:cxn>
                <a:cxn ang="0">
                  <a:pos x="83" y="233"/>
                </a:cxn>
                <a:cxn ang="0">
                  <a:pos x="88" y="243"/>
                </a:cxn>
                <a:cxn ang="0">
                  <a:pos x="99" y="243"/>
                </a:cxn>
                <a:cxn ang="0">
                  <a:pos x="104" y="207"/>
                </a:cxn>
                <a:cxn ang="0">
                  <a:pos x="109" y="186"/>
                </a:cxn>
                <a:cxn ang="0">
                  <a:pos x="114" y="197"/>
                </a:cxn>
                <a:cxn ang="0">
                  <a:pos x="119" y="197"/>
                </a:cxn>
                <a:cxn ang="0">
                  <a:pos x="130" y="181"/>
                </a:cxn>
                <a:cxn ang="0">
                  <a:pos x="135" y="243"/>
                </a:cxn>
                <a:cxn ang="0">
                  <a:pos x="140" y="254"/>
                </a:cxn>
                <a:cxn ang="0">
                  <a:pos x="150" y="285"/>
                </a:cxn>
                <a:cxn ang="0">
                  <a:pos x="156" y="306"/>
                </a:cxn>
                <a:cxn ang="0">
                  <a:pos x="161" y="269"/>
                </a:cxn>
                <a:cxn ang="0">
                  <a:pos x="166" y="264"/>
                </a:cxn>
                <a:cxn ang="0">
                  <a:pos x="171" y="259"/>
                </a:cxn>
                <a:cxn ang="0">
                  <a:pos x="176" y="249"/>
                </a:cxn>
                <a:cxn ang="0">
                  <a:pos x="187" y="259"/>
                </a:cxn>
                <a:cxn ang="0">
                  <a:pos x="192" y="259"/>
                </a:cxn>
                <a:cxn ang="0">
                  <a:pos x="202" y="254"/>
                </a:cxn>
                <a:cxn ang="0">
                  <a:pos x="207" y="207"/>
                </a:cxn>
                <a:cxn ang="0">
                  <a:pos x="228" y="202"/>
                </a:cxn>
                <a:cxn ang="0">
                  <a:pos x="233" y="207"/>
                </a:cxn>
                <a:cxn ang="0">
                  <a:pos x="239" y="202"/>
                </a:cxn>
                <a:cxn ang="0">
                  <a:pos x="244" y="181"/>
                </a:cxn>
                <a:cxn ang="0">
                  <a:pos x="254" y="160"/>
                </a:cxn>
                <a:cxn ang="0">
                  <a:pos x="259" y="140"/>
                </a:cxn>
                <a:cxn ang="0">
                  <a:pos x="264" y="103"/>
                </a:cxn>
                <a:cxn ang="0">
                  <a:pos x="275" y="83"/>
                </a:cxn>
                <a:cxn ang="0">
                  <a:pos x="275" y="78"/>
                </a:cxn>
                <a:cxn ang="0">
                  <a:pos x="285" y="72"/>
                </a:cxn>
                <a:cxn ang="0">
                  <a:pos x="296" y="15"/>
                </a:cxn>
                <a:cxn ang="0">
                  <a:pos x="301" y="5"/>
                </a:cxn>
              </a:cxnLst>
              <a:rect l="0" t="0" r="r" b="b"/>
              <a:pathLst>
                <a:path w="301" h="342">
                  <a:moveTo>
                    <a:pt x="0" y="311"/>
                  </a:moveTo>
                  <a:lnTo>
                    <a:pt x="0" y="290"/>
                  </a:lnTo>
                  <a:lnTo>
                    <a:pt x="5" y="285"/>
                  </a:lnTo>
                  <a:lnTo>
                    <a:pt x="5" y="326"/>
                  </a:lnTo>
                  <a:lnTo>
                    <a:pt x="5" y="321"/>
                  </a:lnTo>
                  <a:lnTo>
                    <a:pt x="10" y="316"/>
                  </a:lnTo>
                  <a:lnTo>
                    <a:pt x="10" y="331"/>
                  </a:lnTo>
                  <a:lnTo>
                    <a:pt x="16" y="326"/>
                  </a:lnTo>
                  <a:lnTo>
                    <a:pt x="16" y="311"/>
                  </a:lnTo>
                  <a:lnTo>
                    <a:pt x="21" y="311"/>
                  </a:lnTo>
                  <a:lnTo>
                    <a:pt x="21" y="321"/>
                  </a:lnTo>
                  <a:lnTo>
                    <a:pt x="26" y="311"/>
                  </a:lnTo>
                  <a:lnTo>
                    <a:pt x="26" y="326"/>
                  </a:lnTo>
                  <a:lnTo>
                    <a:pt x="31" y="342"/>
                  </a:lnTo>
                  <a:lnTo>
                    <a:pt x="31" y="331"/>
                  </a:lnTo>
                  <a:lnTo>
                    <a:pt x="31" y="337"/>
                  </a:lnTo>
                  <a:lnTo>
                    <a:pt x="36" y="342"/>
                  </a:lnTo>
                  <a:lnTo>
                    <a:pt x="36" y="337"/>
                  </a:lnTo>
                  <a:lnTo>
                    <a:pt x="42" y="331"/>
                  </a:lnTo>
                  <a:lnTo>
                    <a:pt x="42" y="337"/>
                  </a:lnTo>
                  <a:lnTo>
                    <a:pt x="52" y="321"/>
                  </a:lnTo>
                  <a:lnTo>
                    <a:pt x="52" y="295"/>
                  </a:lnTo>
                  <a:lnTo>
                    <a:pt x="52" y="300"/>
                  </a:lnTo>
                  <a:lnTo>
                    <a:pt x="57" y="295"/>
                  </a:lnTo>
                  <a:lnTo>
                    <a:pt x="57" y="290"/>
                  </a:lnTo>
                  <a:lnTo>
                    <a:pt x="57" y="295"/>
                  </a:lnTo>
                  <a:lnTo>
                    <a:pt x="62" y="295"/>
                  </a:lnTo>
                  <a:lnTo>
                    <a:pt x="62" y="274"/>
                  </a:lnTo>
                  <a:lnTo>
                    <a:pt x="67" y="269"/>
                  </a:lnTo>
                  <a:lnTo>
                    <a:pt x="73" y="285"/>
                  </a:lnTo>
                  <a:lnTo>
                    <a:pt x="78" y="290"/>
                  </a:lnTo>
                  <a:lnTo>
                    <a:pt x="78" y="238"/>
                  </a:lnTo>
                  <a:lnTo>
                    <a:pt x="83" y="233"/>
                  </a:lnTo>
                  <a:lnTo>
                    <a:pt x="83" y="238"/>
                  </a:lnTo>
                  <a:lnTo>
                    <a:pt x="88" y="223"/>
                  </a:lnTo>
                  <a:lnTo>
                    <a:pt x="88" y="243"/>
                  </a:lnTo>
                  <a:lnTo>
                    <a:pt x="93" y="249"/>
                  </a:lnTo>
                  <a:lnTo>
                    <a:pt x="93" y="254"/>
                  </a:lnTo>
                  <a:lnTo>
                    <a:pt x="99" y="243"/>
                  </a:lnTo>
                  <a:lnTo>
                    <a:pt x="99" y="233"/>
                  </a:lnTo>
                  <a:lnTo>
                    <a:pt x="104" y="212"/>
                  </a:lnTo>
                  <a:lnTo>
                    <a:pt x="104" y="207"/>
                  </a:lnTo>
                  <a:lnTo>
                    <a:pt x="104" y="212"/>
                  </a:lnTo>
                  <a:lnTo>
                    <a:pt x="109" y="207"/>
                  </a:lnTo>
                  <a:lnTo>
                    <a:pt x="109" y="186"/>
                  </a:lnTo>
                  <a:lnTo>
                    <a:pt x="114" y="192"/>
                  </a:lnTo>
                  <a:lnTo>
                    <a:pt x="114" y="202"/>
                  </a:lnTo>
                  <a:lnTo>
                    <a:pt x="114" y="197"/>
                  </a:lnTo>
                  <a:lnTo>
                    <a:pt x="119" y="192"/>
                  </a:lnTo>
                  <a:lnTo>
                    <a:pt x="119" y="202"/>
                  </a:lnTo>
                  <a:lnTo>
                    <a:pt x="119" y="197"/>
                  </a:lnTo>
                  <a:lnTo>
                    <a:pt x="124" y="197"/>
                  </a:lnTo>
                  <a:lnTo>
                    <a:pt x="124" y="176"/>
                  </a:lnTo>
                  <a:lnTo>
                    <a:pt x="130" y="181"/>
                  </a:lnTo>
                  <a:lnTo>
                    <a:pt x="130" y="197"/>
                  </a:lnTo>
                  <a:lnTo>
                    <a:pt x="135" y="202"/>
                  </a:lnTo>
                  <a:lnTo>
                    <a:pt x="135" y="243"/>
                  </a:lnTo>
                  <a:lnTo>
                    <a:pt x="140" y="259"/>
                  </a:lnTo>
                  <a:lnTo>
                    <a:pt x="140" y="243"/>
                  </a:lnTo>
                  <a:lnTo>
                    <a:pt x="140" y="254"/>
                  </a:lnTo>
                  <a:lnTo>
                    <a:pt x="145" y="249"/>
                  </a:lnTo>
                  <a:lnTo>
                    <a:pt x="145" y="295"/>
                  </a:lnTo>
                  <a:lnTo>
                    <a:pt x="150" y="285"/>
                  </a:lnTo>
                  <a:lnTo>
                    <a:pt x="150" y="274"/>
                  </a:lnTo>
                  <a:lnTo>
                    <a:pt x="156" y="285"/>
                  </a:lnTo>
                  <a:lnTo>
                    <a:pt x="156" y="306"/>
                  </a:lnTo>
                  <a:lnTo>
                    <a:pt x="156" y="295"/>
                  </a:lnTo>
                  <a:lnTo>
                    <a:pt x="161" y="290"/>
                  </a:lnTo>
                  <a:lnTo>
                    <a:pt x="161" y="269"/>
                  </a:lnTo>
                  <a:lnTo>
                    <a:pt x="166" y="264"/>
                  </a:lnTo>
                  <a:lnTo>
                    <a:pt x="166" y="249"/>
                  </a:lnTo>
                  <a:lnTo>
                    <a:pt x="166" y="264"/>
                  </a:lnTo>
                  <a:lnTo>
                    <a:pt x="171" y="259"/>
                  </a:lnTo>
                  <a:lnTo>
                    <a:pt x="171" y="254"/>
                  </a:lnTo>
                  <a:lnTo>
                    <a:pt x="171" y="259"/>
                  </a:lnTo>
                  <a:lnTo>
                    <a:pt x="176" y="254"/>
                  </a:lnTo>
                  <a:lnTo>
                    <a:pt x="176" y="259"/>
                  </a:lnTo>
                  <a:lnTo>
                    <a:pt x="176" y="249"/>
                  </a:lnTo>
                  <a:lnTo>
                    <a:pt x="182" y="254"/>
                  </a:lnTo>
                  <a:lnTo>
                    <a:pt x="182" y="264"/>
                  </a:lnTo>
                  <a:lnTo>
                    <a:pt x="187" y="259"/>
                  </a:lnTo>
                  <a:lnTo>
                    <a:pt x="187" y="249"/>
                  </a:lnTo>
                  <a:lnTo>
                    <a:pt x="187" y="259"/>
                  </a:lnTo>
                  <a:lnTo>
                    <a:pt x="192" y="259"/>
                  </a:lnTo>
                  <a:lnTo>
                    <a:pt x="197" y="254"/>
                  </a:lnTo>
                  <a:lnTo>
                    <a:pt x="202" y="249"/>
                  </a:lnTo>
                  <a:lnTo>
                    <a:pt x="202" y="254"/>
                  </a:lnTo>
                  <a:lnTo>
                    <a:pt x="202" y="233"/>
                  </a:lnTo>
                  <a:lnTo>
                    <a:pt x="207" y="223"/>
                  </a:lnTo>
                  <a:lnTo>
                    <a:pt x="207" y="207"/>
                  </a:lnTo>
                  <a:lnTo>
                    <a:pt x="213" y="212"/>
                  </a:lnTo>
                  <a:lnTo>
                    <a:pt x="218" y="202"/>
                  </a:lnTo>
                  <a:lnTo>
                    <a:pt x="228" y="202"/>
                  </a:lnTo>
                  <a:lnTo>
                    <a:pt x="228" y="197"/>
                  </a:lnTo>
                  <a:lnTo>
                    <a:pt x="228" y="217"/>
                  </a:lnTo>
                  <a:lnTo>
                    <a:pt x="233" y="207"/>
                  </a:lnTo>
                  <a:lnTo>
                    <a:pt x="233" y="217"/>
                  </a:lnTo>
                  <a:lnTo>
                    <a:pt x="233" y="207"/>
                  </a:lnTo>
                  <a:lnTo>
                    <a:pt x="239" y="202"/>
                  </a:lnTo>
                  <a:lnTo>
                    <a:pt x="239" y="207"/>
                  </a:lnTo>
                  <a:lnTo>
                    <a:pt x="244" y="186"/>
                  </a:lnTo>
                  <a:lnTo>
                    <a:pt x="244" y="181"/>
                  </a:lnTo>
                  <a:lnTo>
                    <a:pt x="249" y="186"/>
                  </a:lnTo>
                  <a:lnTo>
                    <a:pt x="249" y="166"/>
                  </a:lnTo>
                  <a:lnTo>
                    <a:pt x="254" y="160"/>
                  </a:lnTo>
                  <a:lnTo>
                    <a:pt x="254" y="150"/>
                  </a:lnTo>
                  <a:lnTo>
                    <a:pt x="259" y="145"/>
                  </a:lnTo>
                  <a:lnTo>
                    <a:pt x="259" y="140"/>
                  </a:lnTo>
                  <a:lnTo>
                    <a:pt x="264" y="124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70" y="93"/>
                  </a:lnTo>
                  <a:lnTo>
                    <a:pt x="270" y="67"/>
                  </a:lnTo>
                  <a:lnTo>
                    <a:pt x="275" y="83"/>
                  </a:lnTo>
                  <a:lnTo>
                    <a:pt x="275" y="93"/>
                  </a:lnTo>
                  <a:lnTo>
                    <a:pt x="275" y="72"/>
                  </a:lnTo>
                  <a:lnTo>
                    <a:pt x="275" y="78"/>
                  </a:lnTo>
                  <a:lnTo>
                    <a:pt x="285" y="67"/>
                  </a:lnTo>
                  <a:lnTo>
                    <a:pt x="285" y="57"/>
                  </a:lnTo>
                  <a:lnTo>
                    <a:pt x="285" y="72"/>
                  </a:lnTo>
                  <a:lnTo>
                    <a:pt x="290" y="67"/>
                  </a:lnTo>
                  <a:lnTo>
                    <a:pt x="290" y="36"/>
                  </a:lnTo>
                  <a:lnTo>
                    <a:pt x="296" y="15"/>
                  </a:lnTo>
                  <a:lnTo>
                    <a:pt x="296" y="31"/>
                  </a:lnTo>
                  <a:lnTo>
                    <a:pt x="296" y="21"/>
                  </a:lnTo>
                  <a:lnTo>
                    <a:pt x="301" y="5"/>
                  </a:lnTo>
                  <a:lnTo>
                    <a:pt x="301" y="10"/>
                  </a:lnTo>
                  <a:lnTo>
                    <a:pt x="301" y="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2463" y="2750"/>
              <a:ext cx="290" cy="352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0" y="114"/>
                </a:cxn>
                <a:cxn ang="0">
                  <a:pos x="15" y="52"/>
                </a:cxn>
                <a:cxn ang="0">
                  <a:pos x="26" y="88"/>
                </a:cxn>
                <a:cxn ang="0">
                  <a:pos x="31" y="104"/>
                </a:cxn>
                <a:cxn ang="0">
                  <a:pos x="36" y="161"/>
                </a:cxn>
                <a:cxn ang="0">
                  <a:pos x="41" y="88"/>
                </a:cxn>
                <a:cxn ang="0">
                  <a:pos x="46" y="130"/>
                </a:cxn>
                <a:cxn ang="0">
                  <a:pos x="57" y="135"/>
                </a:cxn>
                <a:cxn ang="0">
                  <a:pos x="62" y="31"/>
                </a:cxn>
                <a:cxn ang="0">
                  <a:pos x="67" y="31"/>
                </a:cxn>
                <a:cxn ang="0">
                  <a:pos x="77" y="52"/>
                </a:cxn>
                <a:cxn ang="0">
                  <a:pos x="83" y="52"/>
                </a:cxn>
                <a:cxn ang="0">
                  <a:pos x="88" y="57"/>
                </a:cxn>
                <a:cxn ang="0">
                  <a:pos x="93" y="52"/>
                </a:cxn>
                <a:cxn ang="0">
                  <a:pos x="103" y="47"/>
                </a:cxn>
                <a:cxn ang="0">
                  <a:pos x="109" y="36"/>
                </a:cxn>
                <a:cxn ang="0">
                  <a:pos x="114" y="26"/>
                </a:cxn>
                <a:cxn ang="0">
                  <a:pos x="124" y="88"/>
                </a:cxn>
                <a:cxn ang="0">
                  <a:pos x="129" y="62"/>
                </a:cxn>
                <a:cxn ang="0">
                  <a:pos x="140" y="73"/>
                </a:cxn>
                <a:cxn ang="0">
                  <a:pos x="150" y="140"/>
                </a:cxn>
                <a:cxn ang="0">
                  <a:pos x="155" y="57"/>
                </a:cxn>
                <a:cxn ang="0">
                  <a:pos x="160" y="78"/>
                </a:cxn>
                <a:cxn ang="0">
                  <a:pos x="171" y="109"/>
                </a:cxn>
                <a:cxn ang="0">
                  <a:pos x="176" y="42"/>
                </a:cxn>
                <a:cxn ang="0">
                  <a:pos x="186" y="36"/>
                </a:cxn>
                <a:cxn ang="0">
                  <a:pos x="192" y="16"/>
                </a:cxn>
                <a:cxn ang="0">
                  <a:pos x="202" y="31"/>
                </a:cxn>
                <a:cxn ang="0">
                  <a:pos x="207" y="47"/>
                </a:cxn>
                <a:cxn ang="0">
                  <a:pos x="212" y="99"/>
                </a:cxn>
                <a:cxn ang="0">
                  <a:pos x="223" y="125"/>
                </a:cxn>
                <a:cxn ang="0">
                  <a:pos x="228" y="156"/>
                </a:cxn>
                <a:cxn ang="0">
                  <a:pos x="233" y="249"/>
                </a:cxn>
                <a:cxn ang="0">
                  <a:pos x="238" y="264"/>
                </a:cxn>
                <a:cxn ang="0">
                  <a:pos x="249" y="233"/>
                </a:cxn>
                <a:cxn ang="0">
                  <a:pos x="254" y="228"/>
                </a:cxn>
                <a:cxn ang="0">
                  <a:pos x="259" y="238"/>
                </a:cxn>
                <a:cxn ang="0">
                  <a:pos x="264" y="301"/>
                </a:cxn>
                <a:cxn ang="0">
                  <a:pos x="269" y="332"/>
                </a:cxn>
                <a:cxn ang="0">
                  <a:pos x="274" y="295"/>
                </a:cxn>
                <a:cxn ang="0">
                  <a:pos x="285" y="301"/>
                </a:cxn>
              </a:cxnLst>
              <a:rect l="0" t="0" r="r" b="b"/>
              <a:pathLst>
                <a:path w="290" h="352">
                  <a:moveTo>
                    <a:pt x="0" y="135"/>
                  </a:moveTo>
                  <a:lnTo>
                    <a:pt x="0" y="140"/>
                  </a:lnTo>
                  <a:lnTo>
                    <a:pt x="5" y="140"/>
                  </a:lnTo>
                  <a:lnTo>
                    <a:pt x="5" y="114"/>
                  </a:lnTo>
                  <a:lnTo>
                    <a:pt x="10" y="109"/>
                  </a:lnTo>
                  <a:lnTo>
                    <a:pt x="10" y="114"/>
                  </a:lnTo>
                  <a:lnTo>
                    <a:pt x="10" y="88"/>
                  </a:lnTo>
                  <a:lnTo>
                    <a:pt x="15" y="88"/>
                  </a:lnTo>
                  <a:lnTo>
                    <a:pt x="15" y="52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6" y="88"/>
                  </a:lnTo>
                  <a:lnTo>
                    <a:pt x="26" y="140"/>
                  </a:lnTo>
                  <a:lnTo>
                    <a:pt x="31" y="135"/>
                  </a:lnTo>
                  <a:lnTo>
                    <a:pt x="31" y="104"/>
                  </a:lnTo>
                  <a:lnTo>
                    <a:pt x="31" y="119"/>
                  </a:lnTo>
                  <a:lnTo>
                    <a:pt x="36" y="156"/>
                  </a:lnTo>
                  <a:lnTo>
                    <a:pt x="36" y="161"/>
                  </a:lnTo>
                  <a:lnTo>
                    <a:pt x="36" y="145"/>
                  </a:lnTo>
                  <a:lnTo>
                    <a:pt x="41" y="135"/>
                  </a:lnTo>
                  <a:lnTo>
                    <a:pt x="41" y="88"/>
                  </a:lnTo>
                  <a:lnTo>
                    <a:pt x="46" y="119"/>
                  </a:lnTo>
                  <a:lnTo>
                    <a:pt x="46" y="166"/>
                  </a:lnTo>
                  <a:lnTo>
                    <a:pt x="46" y="130"/>
                  </a:lnTo>
                  <a:lnTo>
                    <a:pt x="52" y="135"/>
                  </a:lnTo>
                  <a:lnTo>
                    <a:pt x="52" y="145"/>
                  </a:lnTo>
                  <a:lnTo>
                    <a:pt x="57" y="135"/>
                  </a:lnTo>
                  <a:lnTo>
                    <a:pt x="57" y="109"/>
                  </a:lnTo>
                  <a:lnTo>
                    <a:pt x="62" y="99"/>
                  </a:lnTo>
                  <a:lnTo>
                    <a:pt x="62" y="31"/>
                  </a:lnTo>
                  <a:lnTo>
                    <a:pt x="67" y="31"/>
                  </a:lnTo>
                  <a:lnTo>
                    <a:pt x="67" y="42"/>
                  </a:lnTo>
                  <a:lnTo>
                    <a:pt x="67" y="31"/>
                  </a:lnTo>
                  <a:lnTo>
                    <a:pt x="72" y="52"/>
                  </a:lnTo>
                  <a:lnTo>
                    <a:pt x="72" y="36"/>
                  </a:lnTo>
                  <a:lnTo>
                    <a:pt x="77" y="52"/>
                  </a:lnTo>
                  <a:lnTo>
                    <a:pt x="77" y="42"/>
                  </a:lnTo>
                  <a:lnTo>
                    <a:pt x="77" y="62"/>
                  </a:lnTo>
                  <a:lnTo>
                    <a:pt x="83" y="52"/>
                  </a:lnTo>
                  <a:lnTo>
                    <a:pt x="83" y="47"/>
                  </a:lnTo>
                  <a:lnTo>
                    <a:pt x="83" y="52"/>
                  </a:lnTo>
                  <a:lnTo>
                    <a:pt x="88" y="57"/>
                  </a:lnTo>
                  <a:lnTo>
                    <a:pt x="88" y="62"/>
                  </a:lnTo>
                  <a:lnTo>
                    <a:pt x="88" y="57"/>
                  </a:lnTo>
                  <a:lnTo>
                    <a:pt x="93" y="52"/>
                  </a:lnTo>
                  <a:lnTo>
                    <a:pt x="93" y="31"/>
                  </a:lnTo>
                  <a:lnTo>
                    <a:pt x="103" y="42"/>
                  </a:lnTo>
                  <a:lnTo>
                    <a:pt x="103" y="47"/>
                  </a:lnTo>
                  <a:lnTo>
                    <a:pt x="103" y="36"/>
                  </a:lnTo>
                  <a:lnTo>
                    <a:pt x="109" y="31"/>
                  </a:lnTo>
                  <a:lnTo>
                    <a:pt x="109" y="36"/>
                  </a:lnTo>
                  <a:lnTo>
                    <a:pt x="114" y="31"/>
                  </a:lnTo>
                  <a:lnTo>
                    <a:pt x="114" y="42"/>
                  </a:lnTo>
                  <a:lnTo>
                    <a:pt x="114" y="26"/>
                  </a:lnTo>
                  <a:lnTo>
                    <a:pt x="119" y="31"/>
                  </a:lnTo>
                  <a:lnTo>
                    <a:pt x="119" y="62"/>
                  </a:lnTo>
                  <a:lnTo>
                    <a:pt x="124" y="88"/>
                  </a:lnTo>
                  <a:lnTo>
                    <a:pt x="124" y="68"/>
                  </a:lnTo>
                  <a:lnTo>
                    <a:pt x="129" y="52"/>
                  </a:lnTo>
                  <a:lnTo>
                    <a:pt x="129" y="62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40" y="73"/>
                  </a:lnTo>
                  <a:lnTo>
                    <a:pt x="140" y="130"/>
                  </a:lnTo>
                  <a:lnTo>
                    <a:pt x="145" y="140"/>
                  </a:lnTo>
                  <a:lnTo>
                    <a:pt x="150" y="140"/>
                  </a:lnTo>
                  <a:lnTo>
                    <a:pt x="150" y="78"/>
                  </a:lnTo>
                  <a:lnTo>
                    <a:pt x="155" y="78"/>
                  </a:lnTo>
                  <a:lnTo>
                    <a:pt x="155" y="57"/>
                  </a:lnTo>
                  <a:lnTo>
                    <a:pt x="155" y="73"/>
                  </a:lnTo>
                  <a:lnTo>
                    <a:pt x="160" y="104"/>
                  </a:lnTo>
                  <a:lnTo>
                    <a:pt x="160" y="78"/>
                  </a:lnTo>
                  <a:lnTo>
                    <a:pt x="160" y="104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1" y="52"/>
                  </a:lnTo>
                  <a:lnTo>
                    <a:pt x="176" y="57"/>
                  </a:lnTo>
                  <a:lnTo>
                    <a:pt x="176" y="42"/>
                  </a:lnTo>
                  <a:lnTo>
                    <a:pt x="181" y="36"/>
                  </a:lnTo>
                  <a:lnTo>
                    <a:pt x="181" y="47"/>
                  </a:lnTo>
                  <a:lnTo>
                    <a:pt x="186" y="36"/>
                  </a:lnTo>
                  <a:lnTo>
                    <a:pt x="186" y="21"/>
                  </a:lnTo>
                  <a:lnTo>
                    <a:pt x="192" y="0"/>
                  </a:lnTo>
                  <a:lnTo>
                    <a:pt x="192" y="16"/>
                  </a:lnTo>
                  <a:lnTo>
                    <a:pt x="197" y="5"/>
                  </a:lnTo>
                  <a:lnTo>
                    <a:pt x="197" y="26"/>
                  </a:lnTo>
                  <a:lnTo>
                    <a:pt x="202" y="31"/>
                  </a:lnTo>
                  <a:lnTo>
                    <a:pt x="202" y="57"/>
                  </a:lnTo>
                  <a:lnTo>
                    <a:pt x="207" y="57"/>
                  </a:lnTo>
                  <a:lnTo>
                    <a:pt x="207" y="47"/>
                  </a:lnTo>
                  <a:lnTo>
                    <a:pt x="207" y="83"/>
                  </a:lnTo>
                  <a:lnTo>
                    <a:pt x="212" y="93"/>
                  </a:lnTo>
                  <a:lnTo>
                    <a:pt x="212" y="99"/>
                  </a:lnTo>
                  <a:lnTo>
                    <a:pt x="217" y="109"/>
                  </a:lnTo>
                  <a:lnTo>
                    <a:pt x="217" y="119"/>
                  </a:lnTo>
                  <a:lnTo>
                    <a:pt x="223" y="125"/>
                  </a:lnTo>
                  <a:lnTo>
                    <a:pt x="223" y="161"/>
                  </a:lnTo>
                  <a:lnTo>
                    <a:pt x="223" y="156"/>
                  </a:lnTo>
                  <a:lnTo>
                    <a:pt x="228" y="156"/>
                  </a:lnTo>
                  <a:lnTo>
                    <a:pt x="228" y="181"/>
                  </a:lnTo>
                  <a:lnTo>
                    <a:pt x="233" y="223"/>
                  </a:lnTo>
                  <a:lnTo>
                    <a:pt x="233" y="249"/>
                  </a:lnTo>
                  <a:lnTo>
                    <a:pt x="233" y="228"/>
                  </a:lnTo>
                  <a:lnTo>
                    <a:pt x="238" y="228"/>
                  </a:lnTo>
                  <a:lnTo>
                    <a:pt x="238" y="264"/>
                  </a:lnTo>
                  <a:lnTo>
                    <a:pt x="243" y="285"/>
                  </a:lnTo>
                  <a:lnTo>
                    <a:pt x="249" y="249"/>
                  </a:lnTo>
                  <a:lnTo>
                    <a:pt x="249" y="233"/>
                  </a:lnTo>
                  <a:lnTo>
                    <a:pt x="254" y="244"/>
                  </a:lnTo>
                  <a:lnTo>
                    <a:pt x="254" y="249"/>
                  </a:lnTo>
                  <a:lnTo>
                    <a:pt x="254" y="228"/>
                  </a:lnTo>
                  <a:lnTo>
                    <a:pt x="254" y="238"/>
                  </a:lnTo>
                  <a:lnTo>
                    <a:pt x="259" y="228"/>
                  </a:lnTo>
                  <a:lnTo>
                    <a:pt x="259" y="238"/>
                  </a:lnTo>
                  <a:lnTo>
                    <a:pt x="259" y="228"/>
                  </a:lnTo>
                  <a:lnTo>
                    <a:pt x="264" y="233"/>
                  </a:lnTo>
                  <a:lnTo>
                    <a:pt x="264" y="301"/>
                  </a:lnTo>
                  <a:lnTo>
                    <a:pt x="269" y="332"/>
                  </a:lnTo>
                  <a:lnTo>
                    <a:pt x="269" y="311"/>
                  </a:lnTo>
                  <a:lnTo>
                    <a:pt x="269" y="332"/>
                  </a:lnTo>
                  <a:lnTo>
                    <a:pt x="274" y="342"/>
                  </a:lnTo>
                  <a:lnTo>
                    <a:pt x="274" y="352"/>
                  </a:lnTo>
                  <a:lnTo>
                    <a:pt x="274" y="295"/>
                  </a:lnTo>
                  <a:lnTo>
                    <a:pt x="280" y="295"/>
                  </a:lnTo>
                  <a:lnTo>
                    <a:pt x="280" y="327"/>
                  </a:lnTo>
                  <a:lnTo>
                    <a:pt x="285" y="301"/>
                  </a:lnTo>
                  <a:lnTo>
                    <a:pt x="285" y="321"/>
                  </a:lnTo>
                  <a:lnTo>
                    <a:pt x="290" y="306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2753" y="2885"/>
              <a:ext cx="285" cy="295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0" y="150"/>
                </a:cxn>
                <a:cxn ang="0">
                  <a:pos x="10" y="155"/>
                </a:cxn>
                <a:cxn ang="0">
                  <a:pos x="16" y="171"/>
                </a:cxn>
                <a:cxn ang="0">
                  <a:pos x="26" y="197"/>
                </a:cxn>
                <a:cxn ang="0">
                  <a:pos x="31" y="254"/>
                </a:cxn>
                <a:cxn ang="0">
                  <a:pos x="36" y="259"/>
                </a:cxn>
                <a:cxn ang="0">
                  <a:pos x="42" y="254"/>
                </a:cxn>
                <a:cxn ang="0">
                  <a:pos x="47" y="274"/>
                </a:cxn>
                <a:cxn ang="0">
                  <a:pos x="52" y="290"/>
                </a:cxn>
                <a:cxn ang="0">
                  <a:pos x="57" y="274"/>
                </a:cxn>
                <a:cxn ang="0">
                  <a:pos x="62" y="243"/>
                </a:cxn>
                <a:cxn ang="0">
                  <a:pos x="73" y="202"/>
                </a:cxn>
                <a:cxn ang="0">
                  <a:pos x="78" y="207"/>
                </a:cxn>
                <a:cxn ang="0">
                  <a:pos x="83" y="207"/>
                </a:cxn>
                <a:cxn ang="0">
                  <a:pos x="88" y="181"/>
                </a:cxn>
                <a:cxn ang="0">
                  <a:pos x="93" y="197"/>
                </a:cxn>
                <a:cxn ang="0">
                  <a:pos x="104" y="264"/>
                </a:cxn>
                <a:cxn ang="0">
                  <a:pos x="109" y="202"/>
                </a:cxn>
                <a:cxn ang="0">
                  <a:pos x="114" y="207"/>
                </a:cxn>
                <a:cxn ang="0">
                  <a:pos x="124" y="160"/>
                </a:cxn>
                <a:cxn ang="0">
                  <a:pos x="135" y="155"/>
                </a:cxn>
                <a:cxn ang="0">
                  <a:pos x="140" y="155"/>
                </a:cxn>
                <a:cxn ang="0">
                  <a:pos x="150" y="150"/>
                </a:cxn>
                <a:cxn ang="0">
                  <a:pos x="156" y="171"/>
                </a:cxn>
                <a:cxn ang="0">
                  <a:pos x="161" y="171"/>
                </a:cxn>
                <a:cxn ang="0">
                  <a:pos x="166" y="171"/>
                </a:cxn>
                <a:cxn ang="0">
                  <a:pos x="176" y="186"/>
                </a:cxn>
                <a:cxn ang="0">
                  <a:pos x="181" y="98"/>
                </a:cxn>
                <a:cxn ang="0">
                  <a:pos x="187" y="103"/>
                </a:cxn>
                <a:cxn ang="0">
                  <a:pos x="192" y="109"/>
                </a:cxn>
                <a:cxn ang="0">
                  <a:pos x="202" y="83"/>
                </a:cxn>
                <a:cxn ang="0">
                  <a:pos x="213" y="114"/>
                </a:cxn>
                <a:cxn ang="0">
                  <a:pos x="218" y="78"/>
                </a:cxn>
                <a:cxn ang="0">
                  <a:pos x="228" y="62"/>
                </a:cxn>
                <a:cxn ang="0">
                  <a:pos x="233" y="0"/>
                </a:cxn>
                <a:cxn ang="0">
                  <a:pos x="244" y="31"/>
                </a:cxn>
                <a:cxn ang="0">
                  <a:pos x="254" y="83"/>
                </a:cxn>
                <a:cxn ang="0">
                  <a:pos x="259" y="93"/>
                </a:cxn>
                <a:cxn ang="0">
                  <a:pos x="270" y="78"/>
                </a:cxn>
                <a:cxn ang="0">
                  <a:pos x="275" y="103"/>
                </a:cxn>
                <a:cxn ang="0">
                  <a:pos x="280" y="46"/>
                </a:cxn>
              </a:cxnLst>
              <a:rect l="0" t="0" r="r" b="b"/>
              <a:pathLst>
                <a:path w="285" h="295">
                  <a:moveTo>
                    <a:pt x="0" y="171"/>
                  </a:moveTo>
                  <a:lnTo>
                    <a:pt x="0" y="135"/>
                  </a:lnTo>
                  <a:lnTo>
                    <a:pt x="5" y="140"/>
                  </a:lnTo>
                  <a:lnTo>
                    <a:pt x="5" y="171"/>
                  </a:lnTo>
                  <a:lnTo>
                    <a:pt x="5" y="166"/>
                  </a:lnTo>
                  <a:lnTo>
                    <a:pt x="10" y="150"/>
                  </a:lnTo>
                  <a:lnTo>
                    <a:pt x="10" y="160"/>
                  </a:lnTo>
                  <a:lnTo>
                    <a:pt x="10" y="150"/>
                  </a:lnTo>
                  <a:lnTo>
                    <a:pt x="10" y="155"/>
                  </a:lnTo>
                  <a:lnTo>
                    <a:pt x="16" y="155"/>
                  </a:lnTo>
                  <a:lnTo>
                    <a:pt x="16" y="145"/>
                  </a:lnTo>
                  <a:lnTo>
                    <a:pt x="16" y="171"/>
                  </a:lnTo>
                  <a:lnTo>
                    <a:pt x="21" y="192"/>
                  </a:lnTo>
                  <a:lnTo>
                    <a:pt x="21" y="186"/>
                  </a:lnTo>
                  <a:lnTo>
                    <a:pt x="26" y="197"/>
                  </a:lnTo>
                  <a:lnTo>
                    <a:pt x="26" y="223"/>
                  </a:lnTo>
                  <a:lnTo>
                    <a:pt x="31" y="233"/>
                  </a:lnTo>
                  <a:lnTo>
                    <a:pt x="31" y="254"/>
                  </a:lnTo>
                  <a:lnTo>
                    <a:pt x="36" y="254"/>
                  </a:lnTo>
                  <a:lnTo>
                    <a:pt x="36" y="285"/>
                  </a:lnTo>
                  <a:lnTo>
                    <a:pt x="36" y="259"/>
                  </a:lnTo>
                  <a:lnTo>
                    <a:pt x="42" y="259"/>
                  </a:lnTo>
                  <a:lnTo>
                    <a:pt x="42" y="269"/>
                  </a:lnTo>
                  <a:lnTo>
                    <a:pt x="42" y="254"/>
                  </a:lnTo>
                  <a:lnTo>
                    <a:pt x="47" y="269"/>
                  </a:lnTo>
                  <a:lnTo>
                    <a:pt x="47" y="254"/>
                  </a:lnTo>
                  <a:lnTo>
                    <a:pt x="47" y="274"/>
                  </a:lnTo>
                  <a:lnTo>
                    <a:pt x="52" y="280"/>
                  </a:lnTo>
                  <a:lnTo>
                    <a:pt x="52" y="295"/>
                  </a:lnTo>
                  <a:lnTo>
                    <a:pt x="52" y="290"/>
                  </a:lnTo>
                  <a:lnTo>
                    <a:pt x="57" y="290"/>
                  </a:lnTo>
                  <a:lnTo>
                    <a:pt x="57" y="269"/>
                  </a:lnTo>
                  <a:lnTo>
                    <a:pt x="57" y="274"/>
                  </a:lnTo>
                  <a:lnTo>
                    <a:pt x="62" y="274"/>
                  </a:lnTo>
                  <a:lnTo>
                    <a:pt x="62" y="295"/>
                  </a:lnTo>
                  <a:lnTo>
                    <a:pt x="62" y="243"/>
                  </a:lnTo>
                  <a:lnTo>
                    <a:pt x="67" y="249"/>
                  </a:lnTo>
                  <a:lnTo>
                    <a:pt x="67" y="223"/>
                  </a:lnTo>
                  <a:lnTo>
                    <a:pt x="73" y="202"/>
                  </a:lnTo>
                  <a:lnTo>
                    <a:pt x="73" y="207"/>
                  </a:lnTo>
                  <a:lnTo>
                    <a:pt x="73" y="197"/>
                  </a:lnTo>
                  <a:lnTo>
                    <a:pt x="78" y="207"/>
                  </a:lnTo>
                  <a:lnTo>
                    <a:pt x="78" y="202"/>
                  </a:lnTo>
                  <a:lnTo>
                    <a:pt x="78" y="217"/>
                  </a:lnTo>
                  <a:lnTo>
                    <a:pt x="83" y="207"/>
                  </a:lnTo>
                  <a:lnTo>
                    <a:pt x="83" y="217"/>
                  </a:lnTo>
                  <a:lnTo>
                    <a:pt x="83" y="197"/>
                  </a:lnTo>
                  <a:lnTo>
                    <a:pt x="88" y="181"/>
                  </a:lnTo>
                  <a:lnTo>
                    <a:pt x="88" y="176"/>
                  </a:lnTo>
                  <a:lnTo>
                    <a:pt x="93" y="192"/>
                  </a:lnTo>
                  <a:lnTo>
                    <a:pt x="93" y="197"/>
                  </a:lnTo>
                  <a:lnTo>
                    <a:pt x="99" y="202"/>
                  </a:lnTo>
                  <a:lnTo>
                    <a:pt x="99" y="233"/>
                  </a:lnTo>
                  <a:lnTo>
                    <a:pt x="104" y="264"/>
                  </a:lnTo>
                  <a:lnTo>
                    <a:pt x="104" y="197"/>
                  </a:lnTo>
                  <a:lnTo>
                    <a:pt x="109" y="217"/>
                  </a:lnTo>
                  <a:lnTo>
                    <a:pt x="109" y="202"/>
                  </a:lnTo>
                  <a:lnTo>
                    <a:pt x="114" y="207"/>
                  </a:lnTo>
                  <a:lnTo>
                    <a:pt x="114" y="212"/>
                  </a:lnTo>
                  <a:lnTo>
                    <a:pt x="114" y="207"/>
                  </a:lnTo>
                  <a:lnTo>
                    <a:pt x="119" y="197"/>
                  </a:lnTo>
                  <a:lnTo>
                    <a:pt x="119" y="192"/>
                  </a:lnTo>
                  <a:lnTo>
                    <a:pt x="124" y="160"/>
                  </a:lnTo>
                  <a:lnTo>
                    <a:pt x="130" y="155"/>
                  </a:lnTo>
                  <a:lnTo>
                    <a:pt x="130" y="145"/>
                  </a:lnTo>
                  <a:lnTo>
                    <a:pt x="135" y="155"/>
                  </a:lnTo>
                  <a:lnTo>
                    <a:pt x="135" y="166"/>
                  </a:lnTo>
                  <a:lnTo>
                    <a:pt x="140" y="140"/>
                  </a:lnTo>
                  <a:lnTo>
                    <a:pt x="140" y="155"/>
                  </a:lnTo>
                  <a:lnTo>
                    <a:pt x="145" y="150"/>
                  </a:lnTo>
                  <a:lnTo>
                    <a:pt x="145" y="135"/>
                  </a:lnTo>
                  <a:lnTo>
                    <a:pt x="150" y="150"/>
                  </a:lnTo>
                  <a:lnTo>
                    <a:pt x="150" y="145"/>
                  </a:lnTo>
                  <a:lnTo>
                    <a:pt x="150" y="150"/>
                  </a:lnTo>
                  <a:lnTo>
                    <a:pt x="156" y="171"/>
                  </a:lnTo>
                  <a:lnTo>
                    <a:pt x="156" y="176"/>
                  </a:lnTo>
                  <a:lnTo>
                    <a:pt x="156" y="171"/>
                  </a:lnTo>
                  <a:lnTo>
                    <a:pt x="161" y="171"/>
                  </a:lnTo>
                  <a:lnTo>
                    <a:pt x="161" y="186"/>
                  </a:lnTo>
                  <a:lnTo>
                    <a:pt x="161" y="176"/>
                  </a:lnTo>
                  <a:lnTo>
                    <a:pt x="166" y="171"/>
                  </a:lnTo>
                  <a:lnTo>
                    <a:pt x="171" y="186"/>
                  </a:lnTo>
                  <a:lnTo>
                    <a:pt x="171" y="176"/>
                  </a:lnTo>
                  <a:lnTo>
                    <a:pt x="176" y="186"/>
                  </a:lnTo>
                  <a:lnTo>
                    <a:pt x="176" y="145"/>
                  </a:lnTo>
                  <a:lnTo>
                    <a:pt x="181" y="135"/>
                  </a:lnTo>
                  <a:lnTo>
                    <a:pt x="181" y="98"/>
                  </a:lnTo>
                  <a:lnTo>
                    <a:pt x="181" y="114"/>
                  </a:lnTo>
                  <a:lnTo>
                    <a:pt x="187" y="114"/>
                  </a:lnTo>
                  <a:lnTo>
                    <a:pt x="187" y="103"/>
                  </a:lnTo>
                  <a:lnTo>
                    <a:pt x="187" y="114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2" y="114"/>
                  </a:lnTo>
                  <a:lnTo>
                    <a:pt x="197" y="88"/>
                  </a:lnTo>
                  <a:lnTo>
                    <a:pt x="202" y="83"/>
                  </a:lnTo>
                  <a:lnTo>
                    <a:pt x="207" y="114"/>
                  </a:lnTo>
                  <a:lnTo>
                    <a:pt x="213" y="103"/>
                  </a:lnTo>
                  <a:lnTo>
                    <a:pt x="213" y="114"/>
                  </a:lnTo>
                  <a:lnTo>
                    <a:pt x="213" y="93"/>
                  </a:lnTo>
                  <a:lnTo>
                    <a:pt x="218" y="72"/>
                  </a:lnTo>
                  <a:lnTo>
                    <a:pt x="218" y="78"/>
                  </a:lnTo>
                  <a:lnTo>
                    <a:pt x="223" y="72"/>
                  </a:lnTo>
                  <a:lnTo>
                    <a:pt x="223" y="57"/>
                  </a:lnTo>
                  <a:lnTo>
                    <a:pt x="228" y="62"/>
                  </a:lnTo>
                  <a:lnTo>
                    <a:pt x="228" y="46"/>
                  </a:lnTo>
                  <a:lnTo>
                    <a:pt x="233" y="21"/>
                  </a:lnTo>
                  <a:lnTo>
                    <a:pt x="233" y="0"/>
                  </a:lnTo>
                  <a:lnTo>
                    <a:pt x="244" y="10"/>
                  </a:lnTo>
                  <a:lnTo>
                    <a:pt x="244" y="5"/>
                  </a:lnTo>
                  <a:lnTo>
                    <a:pt x="244" y="31"/>
                  </a:lnTo>
                  <a:lnTo>
                    <a:pt x="249" y="0"/>
                  </a:lnTo>
                  <a:lnTo>
                    <a:pt x="249" y="46"/>
                  </a:lnTo>
                  <a:lnTo>
                    <a:pt x="254" y="83"/>
                  </a:lnTo>
                  <a:lnTo>
                    <a:pt x="254" y="93"/>
                  </a:lnTo>
                  <a:lnTo>
                    <a:pt x="259" y="129"/>
                  </a:lnTo>
                  <a:lnTo>
                    <a:pt x="259" y="93"/>
                  </a:lnTo>
                  <a:lnTo>
                    <a:pt x="264" y="72"/>
                  </a:lnTo>
                  <a:lnTo>
                    <a:pt x="264" y="88"/>
                  </a:lnTo>
                  <a:lnTo>
                    <a:pt x="270" y="78"/>
                  </a:lnTo>
                  <a:lnTo>
                    <a:pt x="270" y="103"/>
                  </a:lnTo>
                  <a:lnTo>
                    <a:pt x="270" y="72"/>
                  </a:lnTo>
                  <a:lnTo>
                    <a:pt x="275" y="103"/>
                  </a:lnTo>
                  <a:lnTo>
                    <a:pt x="275" y="83"/>
                  </a:lnTo>
                  <a:lnTo>
                    <a:pt x="280" y="78"/>
                  </a:lnTo>
                  <a:lnTo>
                    <a:pt x="280" y="46"/>
                  </a:lnTo>
                  <a:lnTo>
                    <a:pt x="285" y="52"/>
                  </a:lnTo>
                  <a:lnTo>
                    <a:pt x="285" y="109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3038" y="2750"/>
              <a:ext cx="265" cy="415"/>
            </a:xfrm>
            <a:custGeom>
              <a:avLst/>
              <a:gdLst/>
              <a:ahLst/>
              <a:cxnLst>
                <a:cxn ang="0">
                  <a:pos x="5" y="244"/>
                </a:cxn>
                <a:cxn ang="0">
                  <a:pos x="16" y="270"/>
                </a:cxn>
                <a:cxn ang="0">
                  <a:pos x="21" y="264"/>
                </a:cxn>
                <a:cxn ang="0">
                  <a:pos x="26" y="301"/>
                </a:cxn>
                <a:cxn ang="0">
                  <a:pos x="31" y="311"/>
                </a:cxn>
                <a:cxn ang="0">
                  <a:pos x="36" y="311"/>
                </a:cxn>
                <a:cxn ang="0">
                  <a:pos x="47" y="290"/>
                </a:cxn>
                <a:cxn ang="0">
                  <a:pos x="47" y="290"/>
                </a:cxn>
                <a:cxn ang="0">
                  <a:pos x="52" y="290"/>
                </a:cxn>
                <a:cxn ang="0">
                  <a:pos x="57" y="275"/>
                </a:cxn>
                <a:cxn ang="0">
                  <a:pos x="68" y="275"/>
                </a:cxn>
                <a:cxn ang="0">
                  <a:pos x="78" y="254"/>
                </a:cxn>
                <a:cxn ang="0">
                  <a:pos x="83" y="249"/>
                </a:cxn>
                <a:cxn ang="0">
                  <a:pos x="88" y="223"/>
                </a:cxn>
                <a:cxn ang="0">
                  <a:pos x="99" y="197"/>
                </a:cxn>
                <a:cxn ang="0">
                  <a:pos x="104" y="202"/>
                </a:cxn>
                <a:cxn ang="0">
                  <a:pos x="109" y="213"/>
                </a:cxn>
                <a:cxn ang="0">
                  <a:pos x="114" y="192"/>
                </a:cxn>
                <a:cxn ang="0">
                  <a:pos x="125" y="181"/>
                </a:cxn>
                <a:cxn ang="0">
                  <a:pos x="130" y="156"/>
                </a:cxn>
                <a:cxn ang="0">
                  <a:pos x="135" y="150"/>
                </a:cxn>
                <a:cxn ang="0">
                  <a:pos x="145" y="99"/>
                </a:cxn>
                <a:cxn ang="0">
                  <a:pos x="150" y="93"/>
                </a:cxn>
                <a:cxn ang="0">
                  <a:pos x="156" y="88"/>
                </a:cxn>
                <a:cxn ang="0">
                  <a:pos x="161" y="78"/>
                </a:cxn>
                <a:cxn ang="0">
                  <a:pos x="166" y="57"/>
                </a:cxn>
                <a:cxn ang="0">
                  <a:pos x="171" y="109"/>
                </a:cxn>
                <a:cxn ang="0">
                  <a:pos x="176" y="88"/>
                </a:cxn>
                <a:cxn ang="0">
                  <a:pos x="182" y="93"/>
                </a:cxn>
                <a:cxn ang="0">
                  <a:pos x="187" y="88"/>
                </a:cxn>
                <a:cxn ang="0">
                  <a:pos x="192" y="88"/>
                </a:cxn>
                <a:cxn ang="0">
                  <a:pos x="202" y="57"/>
                </a:cxn>
                <a:cxn ang="0">
                  <a:pos x="207" y="21"/>
                </a:cxn>
                <a:cxn ang="0">
                  <a:pos x="213" y="5"/>
                </a:cxn>
                <a:cxn ang="0">
                  <a:pos x="213" y="11"/>
                </a:cxn>
                <a:cxn ang="0">
                  <a:pos x="218" y="31"/>
                </a:cxn>
                <a:cxn ang="0">
                  <a:pos x="228" y="176"/>
                </a:cxn>
                <a:cxn ang="0">
                  <a:pos x="233" y="316"/>
                </a:cxn>
                <a:cxn ang="0">
                  <a:pos x="244" y="238"/>
                </a:cxn>
                <a:cxn ang="0">
                  <a:pos x="249" y="306"/>
                </a:cxn>
                <a:cxn ang="0">
                  <a:pos x="254" y="306"/>
                </a:cxn>
                <a:cxn ang="0">
                  <a:pos x="259" y="404"/>
                </a:cxn>
              </a:cxnLst>
              <a:rect l="0" t="0" r="r" b="b"/>
              <a:pathLst>
                <a:path w="265" h="415">
                  <a:moveTo>
                    <a:pt x="0" y="244"/>
                  </a:moveTo>
                  <a:lnTo>
                    <a:pt x="5" y="249"/>
                  </a:lnTo>
                  <a:lnTo>
                    <a:pt x="5" y="244"/>
                  </a:lnTo>
                  <a:lnTo>
                    <a:pt x="5" y="270"/>
                  </a:lnTo>
                  <a:lnTo>
                    <a:pt x="11" y="275"/>
                  </a:lnTo>
                  <a:lnTo>
                    <a:pt x="16" y="270"/>
                  </a:lnTo>
                  <a:lnTo>
                    <a:pt x="16" y="275"/>
                  </a:lnTo>
                  <a:lnTo>
                    <a:pt x="16" y="264"/>
                  </a:lnTo>
                  <a:lnTo>
                    <a:pt x="21" y="264"/>
                  </a:lnTo>
                  <a:lnTo>
                    <a:pt x="21" y="301"/>
                  </a:lnTo>
                  <a:lnTo>
                    <a:pt x="26" y="306"/>
                  </a:lnTo>
                  <a:lnTo>
                    <a:pt x="26" y="301"/>
                  </a:lnTo>
                  <a:lnTo>
                    <a:pt x="31" y="311"/>
                  </a:lnTo>
                  <a:lnTo>
                    <a:pt x="31" y="301"/>
                  </a:lnTo>
                  <a:lnTo>
                    <a:pt x="31" y="311"/>
                  </a:lnTo>
                  <a:lnTo>
                    <a:pt x="36" y="311"/>
                  </a:lnTo>
                  <a:lnTo>
                    <a:pt x="36" y="290"/>
                  </a:lnTo>
                  <a:lnTo>
                    <a:pt x="36" y="311"/>
                  </a:lnTo>
                  <a:lnTo>
                    <a:pt x="42" y="327"/>
                  </a:lnTo>
                  <a:lnTo>
                    <a:pt x="42" y="306"/>
                  </a:lnTo>
                  <a:lnTo>
                    <a:pt x="47" y="290"/>
                  </a:lnTo>
                  <a:lnTo>
                    <a:pt x="47" y="295"/>
                  </a:lnTo>
                  <a:lnTo>
                    <a:pt x="47" y="285"/>
                  </a:lnTo>
                  <a:lnTo>
                    <a:pt x="47" y="290"/>
                  </a:lnTo>
                  <a:lnTo>
                    <a:pt x="52" y="285"/>
                  </a:lnTo>
                  <a:lnTo>
                    <a:pt x="52" y="295"/>
                  </a:lnTo>
                  <a:lnTo>
                    <a:pt x="52" y="290"/>
                  </a:lnTo>
                  <a:lnTo>
                    <a:pt x="57" y="280"/>
                  </a:lnTo>
                  <a:lnTo>
                    <a:pt x="57" y="270"/>
                  </a:lnTo>
                  <a:lnTo>
                    <a:pt x="57" y="275"/>
                  </a:lnTo>
                  <a:lnTo>
                    <a:pt x="62" y="254"/>
                  </a:lnTo>
                  <a:lnTo>
                    <a:pt x="68" y="249"/>
                  </a:lnTo>
                  <a:lnTo>
                    <a:pt x="68" y="275"/>
                  </a:lnTo>
                  <a:lnTo>
                    <a:pt x="73" y="275"/>
                  </a:lnTo>
                  <a:lnTo>
                    <a:pt x="73" y="259"/>
                  </a:lnTo>
                  <a:lnTo>
                    <a:pt x="78" y="254"/>
                  </a:lnTo>
                  <a:lnTo>
                    <a:pt x="78" y="238"/>
                  </a:lnTo>
                  <a:lnTo>
                    <a:pt x="78" y="244"/>
                  </a:lnTo>
                  <a:lnTo>
                    <a:pt x="83" y="249"/>
                  </a:lnTo>
                  <a:lnTo>
                    <a:pt x="83" y="233"/>
                  </a:lnTo>
                  <a:lnTo>
                    <a:pt x="88" y="238"/>
                  </a:lnTo>
                  <a:lnTo>
                    <a:pt x="88" y="223"/>
                  </a:lnTo>
                  <a:lnTo>
                    <a:pt x="93" y="228"/>
                  </a:lnTo>
                  <a:lnTo>
                    <a:pt x="93" y="202"/>
                  </a:lnTo>
                  <a:lnTo>
                    <a:pt x="99" y="197"/>
                  </a:lnTo>
                  <a:lnTo>
                    <a:pt x="99" y="181"/>
                  </a:lnTo>
                  <a:lnTo>
                    <a:pt x="104" y="176"/>
                  </a:lnTo>
                  <a:lnTo>
                    <a:pt x="104" y="202"/>
                  </a:lnTo>
                  <a:lnTo>
                    <a:pt x="109" y="202"/>
                  </a:lnTo>
                  <a:lnTo>
                    <a:pt x="109" y="187"/>
                  </a:lnTo>
                  <a:lnTo>
                    <a:pt x="109" y="213"/>
                  </a:lnTo>
                  <a:lnTo>
                    <a:pt x="114" y="192"/>
                  </a:lnTo>
                  <a:lnTo>
                    <a:pt x="114" y="187"/>
                  </a:lnTo>
                  <a:lnTo>
                    <a:pt x="114" y="192"/>
                  </a:lnTo>
                  <a:lnTo>
                    <a:pt x="119" y="197"/>
                  </a:lnTo>
                  <a:lnTo>
                    <a:pt x="119" y="181"/>
                  </a:lnTo>
                  <a:lnTo>
                    <a:pt x="125" y="181"/>
                  </a:lnTo>
                  <a:lnTo>
                    <a:pt x="125" y="166"/>
                  </a:lnTo>
                  <a:lnTo>
                    <a:pt x="130" y="161"/>
                  </a:lnTo>
                  <a:lnTo>
                    <a:pt x="130" y="156"/>
                  </a:lnTo>
                  <a:lnTo>
                    <a:pt x="135" y="145"/>
                  </a:lnTo>
                  <a:lnTo>
                    <a:pt x="135" y="156"/>
                  </a:lnTo>
                  <a:lnTo>
                    <a:pt x="135" y="150"/>
                  </a:lnTo>
                  <a:lnTo>
                    <a:pt x="140" y="150"/>
                  </a:lnTo>
                  <a:lnTo>
                    <a:pt x="140" y="119"/>
                  </a:lnTo>
                  <a:lnTo>
                    <a:pt x="145" y="99"/>
                  </a:lnTo>
                  <a:lnTo>
                    <a:pt x="145" y="104"/>
                  </a:lnTo>
                  <a:lnTo>
                    <a:pt x="145" y="99"/>
                  </a:lnTo>
                  <a:lnTo>
                    <a:pt x="150" y="93"/>
                  </a:lnTo>
                  <a:lnTo>
                    <a:pt x="150" y="104"/>
                  </a:lnTo>
                  <a:lnTo>
                    <a:pt x="150" y="83"/>
                  </a:lnTo>
                  <a:lnTo>
                    <a:pt x="156" y="88"/>
                  </a:lnTo>
                  <a:lnTo>
                    <a:pt x="156" y="114"/>
                  </a:lnTo>
                  <a:lnTo>
                    <a:pt x="156" y="88"/>
                  </a:lnTo>
                  <a:lnTo>
                    <a:pt x="161" y="78"/>
                  </a:lnTo>
                  <a:lnTo>
                    <a:pt x="161" y="93"/>
                  </a:lnTo>
                  <a:lnTo>
                    <a:pt x="161" y="78"/>
                  </a:lnTo>
                  <a:lnTo>
                    <a:pt x="166" y="57"/>
                  </a:lnTo>
                  <a:lnTo>
                    <a:pt x="166" y="99"/>
                  </a:lnTo>
                  <a:lnTo>
                    <a:pt x="171" y="104"/>
                  </a:lnTo>
                  <a:lnTo>
                    <a:pt x="171" y="109"/>
                  </a:lnTo>
                  <a:lnTo>
                    <a:pt x="171" y="93"/>
                  </a:lnTo>
                  <a:lnTo>
                    <a:pt x="176" y="78"/>
                  </a:lnTo>
                  <a:lnTo>
                    <a:pt x="176" y="88"/>
                  </a:lnTo>
                  <a:lnTo>
                    <a:pt x="176" y="83"/>
                  </a:lnTo>
                  <a:lnTo>
                    <a:pt x="182" y="83"/>
                  </a:lnTo>
                  <a:lnTo>
                    <a:pt x="182" y="93"/>
                  </a:lnTo>
                  <a:lnTo>
                    <a:pt x="187" y="99"/>
                  </a:lnTo>
                  <a:lnTo>
                    <a:pt x="187" y="78"/>
                  </a:lnTo>
                  <a:lnTo>
                    <a:pt x="187" y="88"/>
                  </a:lnTo>
                  <a:lnTo>
                    <a:pt x="192" y="78"/>
                  </a:lnTo>
                  <a:lnTo>
                    <a:pt x="192" y="73"/>
                  </a:lnTo>
                  <a:lnTo>
                    <a:pt x="192" y="88"/>
                  </a:lnTo>
                  <a:lnTo>
                    <a:pt x="197" y="83"/>
                  </a:lnTo>
                  <a:lnTo>
                    <a:pt x="197" y="73"/>
                  </a:lnTo>
                  <a:lnTo>
                    <a:pt x="202" y="57"/>
                  </a:lnTo>
                  <a:lnTo>
                    <a:pt x="202" y="11"/>
                  </a:lnTo>
                  <a:lnTo>
                    <a:pt x="202" y="16"/>
                  </a:lnTo>
                  <a:lnTo>
                    <a:pt x="207" y="21"/>
                  </a:lnTo>
                  <a:lnTo>
                    <a:pt x="207" y="26"/>
                  </a:lnTo>
                  <a:lnTo>
                    <a:pt x="207" y="21"/>
                  </a:lnTo>
                  <a:lnTo>
                    <a:pt x="213" y="5"/>
                  </a:lnTo>
                  <a:lnTo>
                    <a:pt x="213" y="21"/>
                  </a:lnTo>
                  <a:lnTo>
                    <a:pt x="213" y="0"/>
                  </a:lnTo>
                  <a:lnTo>
                    <a:pt x="213" y="11"/>
                  </a:lnTo>
                  <a:lnTo>
                    <a:pt x="218" y="11"/>
                  </a:lnTo>
                  <a:lnTo>
                    <a:pt x="218" y="0"/>
                  </a:lnTo>
                  <a:lnTo>
                    <a:pt x="218" y="31"/>
                  </a:lnTo>
                  <a:lnTo>
                    <a:pt x="223" y="26"/>
                  </a:lnTo>
                  <a:lnTo>
                    <a:pt x="223" y="140"/>
                  </a:lnTo>
                  <a:lnTo>
                    <a:pt x="228" y="176"/>
                  </a:lnTo>
                  <a:lnTo>
                    <a:pt x="228" y="280"/>
                  </a:lnTo>
                  <a:lnTo>
                    <a:pt x="233" y="311"/>
                  </a:lnTo>
                  <a:lnTo>
                    <a:pt x="233" y="316"/>
                  </a:lnTo>
                  <a:lnTo>
                    <a:pt x="239" y="311"/>
                  </a:lnTo>
                  <a:lnTo>
                    <a:pt x="239" y="249"/>
                  </a:lnTo>
                  <a:lnTo>
                    <a:pt x="244" y="238"/>
                  </a:lnTo>
                  <a:lnTo>
                    <a:pt x="244" y="327"/>
                  </a:lnTo>
                  <a:lnTo>
                    <a:pt x="249" y="311"/>
                  </a:lnTo>
                  <a:lnTo>
                    <a:pt x="249" y="306"/>
                  </a:lnTo>
                  <a:lnTo>
                    <a:pt x="249" y="332"/>
                  </a:lnTo>
                  <a:lnTo>
                    <a:pt x="254" y="327"/>
                  </a:lnTo>
                  <a:lnTo>
                    <a:pt x="254" y="306"/>
                  </a:lnTo>
                  <a:lnTo>
                    <a:pt x="254" y="311"/>
                  </a:lnTo>
                  <a:lnTo>
                    <a:pt x="259" y="327"/>
                  </a:lnTo>
                  <a:lnTo>
                    <a:pt x="259" y="404"/>
                  </a:lnTo>
                  <a:lnTo>
                    <a:pt x="265" y="415"/>
                  </a:lnTo>
                  <a:lnTo>
                    <a:pt x="265" y="409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3303" y="3159"/>
              <a:ext cx="285" cy="218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10" y="94"/>
                </a:cxn>
                <a:cxn ang="0">
                  <a:pos x="15" y="109"/>
                </a:cxn>
                <a:cxn ang="0">
                  <a:pos x="20" y="104"/>
                </a:cxn>
                <a:cxn ang="0">
                  <a:pos x="31" y="94"/>
                </a:cxn>
                <a:cxn ang="0">
                  <a:pos x="36" y="104"/>
                </a:cxn>
                <a:cxn ang="0">
                  <a:pos x="41" y="57"/>
                </a:cxn>
                <a:cxn ang="0">
                  <a:pos x="51" y="57"/>
                </a:cxn>
                <a:cxn ang="0">
                  <a:pos x="57" y="52"/>
                </a:cxn>
                <a:cxn ang="0">
                  <a:pos x="62" y="63"/>
                </a:cxn>
                <a:cxn ang="0">
                  <a:pos x="72" y="120"/>
                </a:cxn>
                <a:cxn ang="0">
                  <a:pos x="82" y="94"/>
                </a:cxn>
                <a:cxn ang="0">
                  <a:pos x="88" y="89"/>
                </a:cxn>
                <a:cxn ang="0">
                  <a:pos x="93" y="78"/>
                </a:cxn>
                <a:cxn ang="0">
                  <a:pos x="98" y="68"/>
                </a:cxn>
                <a:cxn ang="0">
                  <a:pos x="103" y="182"/>
                </a:cxn>
                <a:cxn ang="0">
                  <a:pos x="108" y="187"/>
                </a:cxn>
                <a:cxn ang="0">
                  <a:pos x="119" y="218"/>
                </a:cxn>
                <a:cxn ang="0">
                  <a:pos x="124" y="177"/>
                </a:cxn>
                <a:cxn ang="0">
                  <a:pos x="134" y="218"/>
                </a:cxn>
                <a:cxn ang="0">
                  <a:pos x="139" y="187"/>
                </a:cxn>
                <a:cxn ang="0">
                  <a:pos x="150" y="192"/>
                </a:cxn>
                <a:cxn ang="0">
                  <a:pos x="155" y="140"/>
                </a:cxn>
                <a:cxn ang="0">
                  <a:pos x="160" y="140"/>
                </a:cxn>
                <a:cxn ang="0">
                  <a:pos x="171" y="114"/>
                </a:cxn>
                <a:cxn ang="0">
                  <a:pos x="176" y="104"/>
                </a:cxn>
                <a:cxn ang="0">
                  <a:pos x="186" y="89"/>
                </a:cxn>
                <a:cxn ang="0">
                  <a:pos x="191" y="78"/>
                </a:cxn>
                <a:cxn ang="0">
                  <a:pos x="202" y="57"/>
                </a:cxn>
                <a:cxn ang="0">
                  <a:pos x="207" y="94"/>
                </a:cxn>
                <a:cxn ang="0">
                  <a:pos x="212" y="104"/>
                </a:cxn>
                <a:cxn ang="0">
                  <a:pos x="217" y="99"/>
                </a:cxn>
                <a:cxn ang="0">
                  <a:pos x="222" y="94"/>
                </a:cxn>
                <a:cxn ang="0">
                  <a:pos x="228" y="68"/>
                </a:cxn>
                <a:cxn ang="0">
                  <a:pos x="233" y="109"/>
                </a:cxn>
                <a:cxn ang="0">
                  <a:pos x="243" y="104"/>
                </a:cxn>
                <a:cxn ang="0">
                  <a:pos x="248" y="114"/>
                </a:cxn>
                <a:cxn ang="0">
                  <a:pos x="254" y="166"/>
                </a:cxn>
                <a:cxn ang="0">
                  <a:pos x="259" y="130"/>
                </a:cxn>
                <a:cxn ang="0">
                  <a:pos x="269" y="140"/>
                </a:cxn>
                <a:cxn ang="0">
                  <a:pos x="274" y="156"/>
                </a:cxn>
                <a:cxn ang="0">
                  <a:pos x="279" y="156"/>
                </a:cxn>
              </a:cxnLst>
              <a:rect l="0" t="0" r="r" b="b"/>
              <a:pathLst>
                <a:path w="285" h="218">
                  <a:moveTo>
                    <a:pt x="0" y="0"/>
                  </a:moveTo>
                  <a:lnTo>
                    <a:pt x="0" y="6"/>
                  </a:lnTo>
                  <a:lnTo>
                    <a:pt x="5" y="37"/>
                  </a:lnTo>
                  <a:lnTo>
                    <a:pt x="5" y="57"/>
                  </a:lnTo>
                  <a:lnTo>
                    <a:pt x="10" y="63"/>
                  </a:lnTo>
                  <a:lnTo>
                    <a:pt x="10" y="94"/>
                  </a:lnTo>
                  <a:lnTo>
                    <a:pt x="10" y="78"/>
                  </a:lnTo>
                  <a:lnTo>
                    <a:pt x="15" y="73"/>
                  </a:lnTo>
                  <a:lnTo>
                    <a:pt x="15" y="109"/>
                  </a:lnTo>
                  <a:lnTo>
                    <a:pt x="20" y="114"/>
                  </a:lnTo>
                  <a:lnTo>
                    <a:pt x="20" y="99"/>
                  </a:lnTo>
                  <a:lnTo>
                    <a:pt x="20" y="104"/>
                  </a:lnTo>
                  <a:lnTo>
                    <a:pt x="25" y="78"/>
                  </a:lnTo>
                  <a:lnTo>
                    <a:pt x="25" y="109"/>
                  </a:lnTo>
                  <a:lnTo>
                    <a:pt x="31" y="94"/>
                  </a:lnTo>
                  <a:lnTo>
                    <a:pt x="31" y="114"/>
                  </a:lnTo>
                  <a:lnTo>
                    <a:pt x="36" y="109"/>
                  </a:lnTo>
                  <a:lnTo>
                    <a:pt x="36" y="104"/>
                  </a:lnTo>
                  <a:lnTo>
                    <a:pt x="36" y="120"/>
                  </a:lnTo>
                  <a:lnTo>
                    <a:pt x="41" y="83"/>
                  </a:lnTo>
                  <a:lnTo>
                    <a:pt x="41" y="57"/>
                  </a:lnTo>
                  <a:lnTo>
                    <a:pt x="46" y="68"/>
                  </a:lnTo>
                  <a:lnTo>
                    <a:pt x="46" y="26"/>
                  </a:lnTo>
                  <a:lnTo>
                    <a:pt x="51" y="57"/>
                  </a:lnTo>
                  <a:lnTo>
                    <a:pt x="51" y="73"/>
                  </a:lnTo>
                  <a:lnTo>
                    <a:pt x="51" y="57"/>
                  </a:lnTo>
                  <a:lnTo>
                    <a:pt x="57" y="52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62" y="63"/>
                  </a:lnTo>
                  <a:lnTo>
                    <a:pt x="62" y="99"/>
                  </a:lnTo>
                  <a:lnTo>
                    <a:pt x="67" y="94"/>
                  </a:lnTo>
                  <a:lnTo>
                    <a:pt x="72" y="120"/>
                  </a:lnTo>
                  <a:lnTo>
                    <a:pt x="77" y="130"/>
                  </a:lnTo>
                  <a:lnTo>
                    <a:pt x="77" y="83"/>
                  </a:lnTo>
                  <a:lnTo>
                    <a:pt x="82" y="94"/>
                  </a:lnTo>
                  <a:lnTo>
                    <a:pt x="82" y="73"/>
                  </a:lnTo>
                  <a:lnTo>
                    <a:pt x="82" y="94"/>
                  </a:lnTo>
                  <a:lnTo>
                    <a:pt x="88" y="89"/>
                  </a:lnTo>
                  <a:lnTo>
                    <a:pt x="88" y="99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3" y="114"/>
                  </a:lnTo>
                  <a:lnTo>
                    <a:pt x="98" y="94"/>
                  </a:lnTo>
                  <a:lnTo>
                    <a:pt x="98" y="68"/>
                  </a:lnTo>
                  <a:lnTo>
                    <a:pt x="98" y="120"/>
                  </a:lnTo>
                  <a:lnTo>
                    <a:pt x="103" y="114"/>
                  </a:lnTo>
                  <a:lnTo>
                    <a:pt x="103" y="182"/>
                  </a:lnTo>
                  <a:lnTo>
                    <a:pt x="108" y="187"/>
                  </a:lnTo>
                  <a:lnTo>
                    <a:pt x="108" y="202"/>
                  </a:lnTo>
                  <a:lnTo>
                    <a:pt x="108" y="187"/>
                  </a:lnTo>
                  <a:lnTo>
                    <a:pt x="114" y="202"/>
                  </a:lnTo>
                  <a:lnTo>
                    <a:pt x="114" y="213"/>
                  </a:lnTo>
                  <a:lnTo>
                    <a:pt x="119" y="218"/>
                  </a:lnTo>
                  <a:lnTo>
                    <a:pt x="119" y="187"/>
                  </a:lnTo>
                  <a:lnTo>
                    <a:pt x="124" y="192"/>
                  </a:lnTo>
                  <a:lnTo>
                    <a:pt x="124" y="177"/>
                  </a:lnTo>
                  <a:lnTo>
                    <a:pt x="129" y="177"/>
                  </a:lnTo>
                  <a:lnTo>
                    <a:pt x="129" y="208"/>
                  </a:lnTo>
                  <a:lnTo>
                    <a:pt x="134" y="218"/>
                  </a:lnTo>
                  <a:lnTo>
                    <a:pt x="134" y="187"/>
                  </a:lnTo>
                  <a:lnTo>
                    <a:pt x="139" y="182"/>
                  </a:lnTo>
                  <a:lnTo>
                    <a:pt x="139" y="187"/>
                  </a:lnTo>
                  <a:lnTo>
                    <a:pt x="145" y="202"/>
                  </a:lnTo>
                  <a:lnTo>
                    <a:pt x="150" y="187"/>
                  </a:lnTo>
                  <a:lnTo>
                    <a:pt x="150" y="192"/>
                  </a:lnTo>
                  <a:lnTo>
                    <a:pt x="150" y="187"/>
                  </a:lnTo>
                  <a:lnTo>
                    <a:pt x="155" y="161"/>
                  </a:lnTo>
                  <a:lnTo>
                    <a:pt x="155" y="140"/>
                  </a:lnTo>
                  <a:lnTo>
                    <a:pt x="155" y="151"/>
                  </a:lnTo>
                  <a:lnTo>
                    <a:pt x="160" y="156"/>
                  </a:lnTo>
                  <a:lnTo>
                    <a:pt x="160" y="140"/>
                  </a:lnTo>
                  <a:lnTo>
                    <a:pt x="165" y="135"/>
                  </a:lnTo>
                  <a:lnTo>
                    <a:pt x="165" y="104"/>
                  </a:lnTo>
                  <a:lnTo>
                    <a:pt x="171" y="114"/>
                  </a:lnTo>
                  <a:lnTo>
                    <a:pt x="171" y="109"/>
                  </a:lnTo>
                  <a:lnTo>
                    <a:pt x="171" y="120"/>
                  </a:lnTo>
                  <a:lnTo>
                    <a:pt x="176" y="104"/>
                  </a:lnTo>
                  <a:lnTo>
                    <a:pt x="181" y="68"/>
                  </a:lnTo>
                  <a:lnTo>
                    <a:pt x="181" y="104"/>
                  </a:lnTo>
                  <a:lnTo>
                    <a:pt x="186" y="89"/>
                  </a:lnTo>
                  <a:lnTo>
                    <a:pt x="186" y="83"/>
                  </a:lnTo>
                  <a:lnTo>
                    <a:pt x="186" y="94"/>
                  </a:lnTo>
                  <a:lnTo>
                    <a:pt x="191" y="78"/>
                  </a:lnTo>
                  <a:lnTo>
                    <a:pt x="191" y="37"/>
                  </a:lnTo>
                  <a:lnTo>
                    <a:pt x="191" y="47"/>
                  </a:lnTo>
                  <a:lnTo>
                    <a:pt x="202" y="57"/>
                  </a:lnTo>
                  <a:lnTo>
                    <a:pt x="202" y="57"/>
                  </a:lnTo>
                  <a:lnTo>
                    <a:pt x="207" y="52"/>
                  </a:lnTo>
                  <a:lnTo>
                    <a:pt x="207" y="94"/>
                  </a:lnTo>
                  <a:lnTo>
                    <a:pt x="207" y="83"/>
                  </a:lnTo>
                  <a:lnTo>
                    <a:pt x="212" y="94"/>
                  </a:lnTo>
                  <a:lnTo>
                    <a:pt x="212" y="104"/>
                  </a:lnTo>
                  <a:lnTo>
                    <a:pt x="212" y="89"/>
                  </a:lnTo>
                  <a:lnTo>
                    <a:pt x="212" y="94"/>
                  </a:lnTo>
                  <a:lnTo>
                    <a:pt x="217" y="99"/>
                  </a:lnTo>
                  <a:lnTo>
                    <a:pt x="217" y="73"/>
                  </a:lnTo>
                  <a:lnTo>
                    <a:pt x="217" y="83"/>
                  </a:lnTo>
                  <a:lnTo>
                    <a:pt x="222" y="94"/>
                  </a:lnTo>
                  <a:lnTo>
                    <a:pt x="222" y="83"/>
                  </a:lnTo>
                  <a:lnTo>
                    <a:pt x="228" y="73"/>
                  </a:lnTo>
                  <a:lnTo>
                    <a:pt x="228" y="68"/>
                  </a:lnTo>
                  <a:lnTo>
                    <a:pt x="228" y="78"/>
                  </a:lnTo>
                  <a:lnTo>
                    <a:pt x="233" y="89"/>
                  </a:lnTo>
                  <a:lnTo>
                    <a:pt x="233" y="109"/>
                  </a:lnTo>
                  <a:lnTo>
                    <a:pt x="238" y="114"/>
                  </a:lnTo>
                  <a:lnTo>
                    <a:pt x="238" y="109"/>
                  </a:lnTo>
                  <a:lnTo>
                    <a:pt x="243" y="104"/>
                  </a:lnTo>
                  <a:lnTo>
                    <a:pt x="243" y="109"/>
                  </a:lnTo>
                  <a:lnTo>
                    <a:pt x="248" y="125"/>
                  </a:lnTo>
                  <a:lnTo>
                    <a:pt x="248" y="114"/>
                  </a:lnTo>
                  <a:lnTo>
                    <a:pt x="248" y="140"/>
                  </a:lnTo>
                  <a:lnTo>
                    <a:pt x="254" y="156"/>
                  </a:lnTo>
                  <a:lnTo>
                    <a:pt x="254" y="166"/>
                  </a:lnTo>
                  <a:lnTo>
                    <a:pt x="254" y="156"/>
                  </a:lnTo>
                  <a:lnTo>
                    <a:pt x="259" y="140"/>
                  </a:lnTo>
                  <a:lnTo>
                    <a:pt x="259" y="130"/>
                  </a:lnTo>
                  <a:lnTo>
                    <a:pt x="259" y="135"/>
                  </a:lnTo>
                  <a:lnTo>
                    <a:pt x="264" y="120"/>
                  </a:lnTo>
                  <a:lnTo>
                    <a:pt x="269" y="140"/>
                  </a:lnTo>
                  <a:lnTo>
                    <a:pt x="269" y="135"/>
                  </a:lnTo>
                  <a:lnTo>
                    <a:pt x="269" y="151"/>
                  </a:lnTo>
                  <a:lnTo>
                    <a:pt x="274" y="156"/>
                  </a:lnTo>
                  <a:lnTo>
                    <a:pt x="274" y="130"/>
                  </a:lnTo>
                  <a:lnTo>
                    <a:pt x="274" y="145"/>
                  </a:lnTo>
                  <a:lnTo>
                    <a:pt x="279" y="156"/>
                  </a:lnTo>
                  <a:lnTo>
                    <a:pt x="279" y="130"/>
                  </a:lnTo>
                  <a:lnTo>
                    <a:pt x="285" y="114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3588" y="3242"/>
              <a:ext cx="311" cy="94"/>
            </a:xfrm>
            <a:custGeom>
              <a:avLst/>
              <a:gdLst/>
              <a:ahLst/>
              <a:cxnLst>
                <a:cxn ang="0">
                  <a:pos x="5" y="57"/>
                </a:cxn>
                <a:cxn ang="0">
                  <a:pos x="10" y="47"/>
                </a:cxn>
                <a:cxn ang="0">
                  <a:pos x="15" y="68"/>
                </a:cxn>
                <a:cxn ang="0">
                  <a:pos x="26" y="68"/>
                </a:cxn>
                <a:cxn ang="0">
                  <a:pos x="31" y="37"/>
                </a:cxn>
                <a:cxn ang="0">
                  <a:pos x="36" y="37"/>
                </a:cxn>
                <a:cxn ang="0">
                  <a:pos x="41" y="42"/>
                </a:cxn>
                <a:cxn ang="0">
                  <a:pos x="46" y="6"/>
                </a:cxn>
                <a:cxn ang="0">
                  <a:pos x="57" y="11"/>
                </a:cxn>
                <a:cxn ang="0">
                  <a:pos x="67" y="47"/>
                </a:cxn>
                <a:cxn ang="0">
                  <a:pos x="72" y="52"/>
                </a:cxn>
                <a:cxn ang="0">
                  <a:pos x="77" y="21"/>
                </a:cxn>
                <a:cxn ang="0">
                  <a:pos x="88" y="37"/>
                </a:cxn>
                <a:cxn ang="0">
                  <a:pos x="93" y="78"/>
                </a:cxn>
                <a:cxn ang="0">
                  <a:pos x="103" y="57"/>
                </a:cxn>
                <a:cxn ang="0">
                  <a:pos x="108" y="68"/>
                </a:cxn>
                <a:cxn ang="0">
                  <a:pos x="119" y="68"/>
                </a:cxn>
                <a:cxn ang="0">
                  <a:pos x="124" y="78"/>
                </a:cxn>
                <a:cxn ang="0">
                  <a:pos x="129" y="62"/>
                </a:cxn>
                <a:cxn ang="0">
                  <a:pos x="134" y="68"/>
                </a:cxn>
                <a:cxn ang="0">
                  <a:pos x="140" y="57"/>
                </a:cxn>
                <a:cxn ang="0">
                  <a:pos x="150" y="57"/>
                </a:cxn>
                <a:cxn ang="0">
                  <a:pos x="166" y="47"/>
                </a:cxn>
                <a:cxn ang="0">
                  <a:pos x="176" y="52"/>
                </a:cxn>
                <a:cxn ang="0">
                  <a:pos x="181" y="57"/>
                </a:cxn>
                <a:cxn ang="0">
                  <a:pos x="186" y="47"/>
                </a:cxn>
                <a:cxn ang="0">
                  <a:pos x="202" y="47"/>
                </a:cxn>
                <a:cxn ang="0">
                  <a:pos x="207" y="68"/>
                </a:cxn>
                <a:cxn ang="0">
                  <a:pos x="212" y="73"/>
                </a:cxn>
                <a:cxn ang="0">
                  <a:pos x="223" y="62"/>
                </a:cxn>
                <a:cxn ang="0">
                  <a:pos x="233" y="57"/>
                </a:cxn>
                <a:cxn ang="0">
                  <a:pos x="243" y="52"/>
                </a:cxn>
                <a:cxn ang="0">
                  <a:pos x="248" y="68"/>
                </a:cxn>
                <a:cxn ang="0">
                  <a:pos x="259" y="68"/>
                </a:cxn>
                <a:cxn ang="0">
                  <a:pos x="264" y="62"/>
                </a:cxn>
                <a:cxn ang="0">
                  <a:pos x="269" y="73"/>
                </a:cxn>
                <a:cxn ang="0">
                  <a:pos x="280" y="78"/>
                </a:cxn>
                <a:cxn ang="0">
                  <a:pos x="285" y="62"/>
                </a:cxn>
                <a:cxn ang="0">
                  <a:pos x="290" y="31"/>
                </a:cxn>
                <a:cxn ang="0">
                  <a:pos x="295" y="52"/>
                </a:cxn>
                <a:cxn ang="0">
                  <a:pos x="300" y="57"/>
                </a:cxn>
                <a:cxn ang="0">
                  <a:pos x="305" y="42"/>
                </a:cxn>
              </a:cxnLst>
              <a:rect l="0" t="0" r="r" b="b"/>
              <a:pathLst>
                <a:path w="311" h="94">
                  <a:moveTo>
                    <a:pt x="0" y="31"/>
                  </a:moveTo>
                  <a:lnTo>
                    <a:pt x="0" y="47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10" y="68"/>
                  </a:lnTo>
                  <a:lnTo>
                    <a:pt x="10" y="47"/>
                  </a:lnTo>
                  <a:lnTo>
                    <a:pt x="15" y="57"/>
                  </a:lnTo>
                  <a:lnTo>
                    <a:pt x="15" y="52"/>
                  </a:lnTo>
                  <a:lnTo>
                    <a:pt x="15" y="68"/>
                  </a:lnTo>
                  <a:lnTo>
                    <a:pt x="20" y="78"/>
                  </a:lnTo>
                  <a:lnTo>
                    <a:pt x="20" y="94"/>
                  </a:lnTo>
                  <a:lnTo>
                    <a:pt x="26" y="68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31" y="37"/>
                  </a:lnTo>
                  <a:lnTo>
                    <a:pt x="31" y="52"/>
                  </a:lnTo>
                  <a:lnTo>
                    <a:pt x="36" y="68"/>
                  </a:lnTo>
                  <a:lnTo>
                    <a:pt x="36" y="37"/>
                  </a:lnTo>
                  <a:lnTo>
                    <a:pt x="36" y="47"/>
                  </a:lnTo>
                  <a:lnTo>
                    <a:pt x="41" y="62"/>
                  </a:lnTo>
                  <a:lnTo>
                    <a:pt x="41" y="42"/>
                  </a:lnTo>
                  <a:lnTo>
                    <a:pt x="41" y="47"/>
                  </a:lnTo>
                  <a:lnTo>
                    <a:pt x="46" y="21"/>
                  </a:lnTo>
                  <a:lnTo>
                    <a:pt x="46" y="6"/>
                  </a:lnTo>
                  <a:lnTo>
                    <a:pt x="57" y="0"/>
                  </a:lnTo>
                  <a:lnTo>
                    <a:pt x="57" y="16"/>
                  </a:lnTo>
                  <a:lnTo>
                    <a:pt x="57" y="11"/>
                  </a:lnTo>
                  <a:lnTo>
                    <a:pt x="62" y="16"/>
                  </a:lnTo>
                  <a:lnTo>
                    <a:pt x="62" y="42"/>
                  </a:lnTo>
                  <a:lnTo>
                    <a:pt x="67" y="47"/>
                  </a:lnTo>
                  <a:lnTo>
                    <a:pt x="67" y="31"/>
                  </a:lnTo>
                  <a:lnTo>
                    <a:pt x="72" y="37"/>
                  </a:lnTo>
                  <a:lnTo>
                    <a:pt x="72" y="52"/>
                  </a:lnTo>
                  <a:lnTo>
                    <a:pt x="72" y="31"/>
                  </a:lnTo>
                  <a:lnTo>
                    <a:pt x="77" y="31"/>
                  </a:lnTo>
                  <a:lnTo>
                    <a:pt x="77" y="21"/>
                  </a:lnTo>
                  <a:lnTo>
                    <a:pt x="83" y="11"/>
                  </a:lnTo>
                  <a:lnTo>
                    <a:pt x="83" y="26"/>
                  </a:lnTo>
                  <a:lnTo>
                    <a:pt x="88" y="37"/>
                  </a:lnTo>
                  <a:lnTo>
                    <a:pt x="88" y="52"/>
                  </a:lnTo>
                  <a:lnTo>
                    <a:pt x="93" y="57"/>
                  </a:lnTo>
                  <a:lnTo>
                    <a:pt x="93" y="78"/>
                  </a:lnTo>
                  <a:lnTo>
                    <a:pt x="98" y="62"/>
                  </a:lnTo>
                  <a:lnTo>
                    <a:pt x="98" y="68"/>
                  </a:lnTo>
                  <a:lnTo>
                    <a:pt x="103" y="57"/>
                  </a:lnTo>
                  <a:lnTo>
                    <a:pt x="103" y="68"/>
                  </a:lnTo>
                  <a:lnTo>
                    <a:pt x="108" y="62"/>
                  </a:lnTo>
                  <a:lnTo>
                    <a:pt x="108" y="68"/>
                  </a:lnTo>
                  <a:lnTo>
                    <a:pt x="114" y="83"/>
                  </a:lnTo>
                  <a:lnTo>
                    <a:pt x="114" y="73"/>
                  </a:lnTo>
                  <a:lnTo>
                    <a:pt x="119" y="68"/>
                  </a:lnTo>
                  <a:lnTo>
                    <a:pt x="119" y="57"/>
                  </a:lnTo>
                  <a:lnTo>
                    <a:pt x="119" y="73"/>
                  </a:lnTo>
                  <a:lnTo>
                    <a:pt x="124" y="78"/>
                  </a:lnTo>
                  <a:lnTo>
                    <a:pt x="124" y="73"/>
                  </a:lnTo>
                  <a:lnTo>
                    <a:pt x="129" y="68"/>
                  </a:lnTo>
                  <a:lnTo>
                    <a:pt x="129" y="62"/>
                  </a:lnTo>
                  <a:lnTo>
                    <a:pt x="129" y="68"/>
                  </a:lnTo>
                  <a:lnTo>
                    <a:pt x="134" y="57"/>
                  </a:lnTo>
                  <a:lnTo>
                    <a:pt x="134" y="68"/>
                  </a:lnTo>
                  <a:lnTo>
                    <a:pt x="140" y="68"/>
                  </a:lnTo>
                  <a:lnTo>
                    <a:pt x="140" y="47"/>
                  </a:lnTo>
                  <a:lnTo>
                    <a:pt x="140" y="57"/>
                  </a:lnTo>
                  <a:lnTo>
                    <a:pt x="150" y="57"/>
                  </a:lnTo>
                  <a:lnTo>
                    <a:pt x="150" y="68"/>
                  </a:lnTo>
                  <a:lnTo>
                    <a:pt x="150" y="57"/>
                  </a:lnTo>
                  <a:lnTo>
                    <a:pt x="155" y="62"/>
                  </a:lnTo>
                  <a:lnTo>
                    <a:pt x="155" y="52"/>
                  </a:lnTo>
                  <a:lnTo>
                    <a:pt x="166" y="47"/>
                  </a:lnTo>
                  <a:lnTo>
                    <a:pt x="166" y="73"/>
                  </a:lnTo>
                  <a:lnTo>
                    <a:pt x="176" y="62"/>
                  </a:lnTo>
                  <a:lnTo>
                    <a:pt x="176" y="52"/>
                  </a:lnTo>
                  <a:lnTo>
                    <a:pt x="176" y="57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6" y="52"/>
                  </a:lnTo>
                  <a:lnTo>
                    <a:pt x="186" y="57"/>
                  </a:lnTo>
                  <a:lnTo>
                    <a:pt x="186" y="47"/>
                  </a:lnTo>
                  <a:lnTo>
                    <a:pt x="191" y="52"/>
                  </a:lnTo>
                  <a:lnTo>
                    <a:pt x="191" y="57"/>
                  </a:lnTo>
                  <a:lnTo>
                    <a:pt x="202" y="47"/>
                  </a:lnTo>
                  <a:lnTo>
                    <a:pt x="197" y="47"/>
                  </a:lnTo>
                  <a:lnTo>
                    <a:pt x="202" y="68"/>
                  </a:lnTo>
                  <a:lnTo>
                    <a:pt x="207" y="68"/>
                  </a:lnTo>
                  <a:lnTo>
                    <a:pt x="207" y="88"/>
                  </a:lnTo>
                  <a:lnTo>
                    <a:pt x="212" y="83"/>
                  </a:lnTo>
                  <a:lnTo>
                    <a:pt x="212" y="73"/>
                  </a:lnTo>
                  <a:lnTo>
                    <a:pt x="217" y="68"/>
                  </a:lnTo>
                  <a:lnTo>
                    <a:pt x="223" y="73"/>
                  </a:lnTo>
                  <a:lnTo>
                    <a:pt x="223" y="62"/>
                  </a:lnTo>
                  <a:lnTo>
                    <a:pt x="228" y="62"/>
                  </a:lnTo>
                  <a:lnTo>
                    <a:pt x="233" y="52"/>
                  </a:lnTo>
                  <a:lnTo>
                    <a:pt x="233" y="57"/>
                  </a:lnTo>
                  <a:lnTo>
                    <a:pt x="238" y="62"/>
                  </a:lnTo>
                  <a:lnTo>
                    <a:pt x="238" y="47"/>
                  </a:lnTo>
                  <a:lnTo>
                    <a:pt x="243" y="52"/>
                  </a:lnTo>
                  <a:lnTo>
                    <a:pt x="243" y="57"/>
                  </a:lnTo>
                  <a:lnTo>
                    <a:pt x="248" y="52"/>
                  </a:lnTo>
                  <a:lnTo>
                    <a:pt x="248" y="68"/>
                  </a:lnTo>
                  <a:lnTo>
                    <a:pt x="248" y="62"/>
                  </a:lnTo>
                  <a:lnTo>
                    <a:pt x="254" y="52"/>
                  </a:lnTo>
                  <a:lnTo>
                    <a:pt x="259" y="68"/>
                  </a:lnTo>
                  <a:lnTo>
                    <a:pt x="259" y="62"/>
                  </a:lnTo>
                  <a:lnTo>
                    <a:pt x="259" y="62"/>
                  </a:lnTo>
                  <a:lnTo>
                    <a:pt x="264" y="62"/>
                  </a:lnTo>
                  <a:lnTo>
                    <a:pt x="264" y="88"/>
                  </a:lnTo>
                  <a:lnTo>
                    <a:pt x="269" y="83"/>
                  </a:lnTo>
                  <a:lnTo>
                    <a:pt x="269" y="73"/>
                  </a:lnTo>
                  <a:lnTo>
                    <a:pt x="269" y="78"/>
                  </a:lnTo>
                  <a:lnTo>
                    <a:pt x="274" y="73"/>
                  </a:lnTo>
                  <a:lnTo>
                    <a:pt x="280" y="78"/>
                  </a:lnTo>
                  <a:lnTo>
                    <a:pt x="280" y="62"/>
                  </a:lnTo>
                  <a:lnTo>
                    <a:pt x="285" y="52"/>
                  </a:lnTo>
                  <a:lnTo>
                    <a:pt x="285" y="62"/>
                  </a:lnTo>
                  <a:lnTo>
                    <a:pt x="285" y="42"/>
                  </a:lnTo>
                  <a:lnTo>
                    <a:pt x="290" y="42"/>
                  </a:lnTo>
                  <a:lnTo>
                    <a:pt x="290" y="31"/>
                  </a:lnTo>
                  <a:lnTo>
                    <a:pt x="295" y="52"/>
                  </a:lnTo>
                  <a:lnTo>
                    <a:pt x="295" y="47"/>
                  </a:lnTo>
                  <a:lnTo>
                    <a:pt x="295" y="52"/>
                  </a:lnTo>
                  <a:lnTo>
                    <a:pt x="300" y="57"/>
                  </a:lnTo>
                  <a:lnTo>
                    <a:pt x="300" y="52"/>
                  </a:lnTo>
                  <a:lnTo>
                    <a:pt x="300" y="57"/>
                  </a:lnTo>
                  <a:lnTo>
                    <a:pt x="305" y="42"/>
                  </a:lnTo>
                  <a:lnTo>
                    <a:pt x="305" y="47"/>
                  </a:lnTo>
                  <a:lnTo>
                    <a:pt x="305" y="42"/>
                  </a:lnTo>
                  <a:lnTo>
                    <a:pt x="311" y="37"/>
                  </a:lnTo>
                  <a:lnTo>
                    <a:pt x="311" y="42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3899" y="3144"/>
              <a:ext cx="311" cy="140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5" y="129"/>
                </a:cxn>
                <a:cxn ang="0">
                  <a:pos x="20" y="140"/>
                </a:cxn>
                <a:cxn ang="0">
                  <a:pos x="31" y="124"/>
                </a:cxn>
                <a:cxn ang="0">
                  <a:pos x="36" y="114"/>
                </a:cxn>
                <a:cxn ang="0">
                  <a:pos x="41" y="88"/>
                </a:cxn>
                <a:cxn ang="0">
                  <a:pos x="46" y="104"/>
                </a:cxn>
                <a:cxn ang="0">
                  <a:pos x="52" y="98"/>
                </a:cxn>
                <a:cxn ang="0">
                  <a:pos x="57" y="83"/>
                </a:cxn>
                <a:cxn ang="0">
                  <a:pos x="67" y="93"/>
                </a:cxn>
                <a:cxn ang="0">
                  <a:pos x="72" y="109"/>
                </a:cxn>
                <a:cxn ang="0">
                  <a:pos x="77" y="104"/>
                </a:cxn>
                <a:cxn ang="0">
                  <a:pos x="88" y="98"/>
                </a:cxn>
                <a:cxn ang="0">
                  <a:pos x="98" y="88"/>
                </a:cxn>
                <a:cxn ang="0">
                  <a:pos x="109" y="109"/>
                </a:cxn>
                <a:cxn ang="0">
                  <a:pos x="114" y="98"/>
                </a:cxn>
                <a:cxn ang="0">
                  <a:pos x="124" y="57"/>
                </a:cxn>
                <a:cxn ang="0">
                  <a:pos x="134" y="57"/>
                </a:cxn>
                <a:cxn ang="0">
                  <a:pos x="140" y="67"/>
                </a:cxn>
                <a:cxn ang="0">
                  <a:pos x="145" y="62"/>
                </a:cxn>
                <a:cxn ang="0">
                  <a:pos x="150" y="62"/>
                </a:cxn>
                <a:cxn ang="0">
                  <a:pos x="155" y="26"/>
                </a:cxn>
                <a:cxn ang="0">
                  <a:pos x="171" y="0"/>
                </a:cxn>
                <a:cxn ang="0">
                  <a:pos x="171" y="5"/>
                </a:cxn>
                <a:cxn ang="0">
                  <a:pos x="181" y="21"/>
                </a:cxn>
                <a:cxn ang="0">
                  <a:pos x="186" y="57"/>
                </a:cxn>
                <a:cxn ang="0">
                  <a:pos x="191" y="72"/>
                </a:cxn>
                <a:cxn ang="0">
                  <a:pos x="202" y="72"/>
                </a:cxn>
                <a:cxn ang="0">
                  <a:pos x="212" y="78"/>
                </a:cxn>
                <a:cxn ang="0">
                  <a:pos x="217" y="83"/>
                </a:cxn>
                <a:cxn ang="0">
                  <a:pos x="228" y="83"/>
                </a:cxn>
                <a:cxn ang="0">
                  <a:pos x="233" y="72"/>
                </a:cxn>
                <a:cxn ang="0">
                  <a:pos x="243" y="78"/>
                </a:cxn>
                <a:cxn ang="0">
                  <a:pos x="248" y="72"/>
                </a:cxn>
                <a:cxn ang="0">
                  <a:pos x="254" y="67"/>
                </a:cxn>
                <a:cxn ang="0">
                  <a:pos x="264" y="47"/>
                </a:cxn>
                <a:cxn ang="0">
                  <a:pos x="269" y="62"/>
                </a:cxn>
                <a:cxn ang="0">
                  <a:pos x="274" y="88"/>
                </a:cxn>
                <a:cxn ang="0">
                  <a:pos x="280" y="83"/>
                </a:cxn>
                <a:cxn ang="0">
                  <a:pos x="290" y="57"/>
                </a:cxn>
                <a:cxn ang="0">
                  <a:pos x="295" y="57"/>
                </a:cxn>
                <a:cxn ang="0">
                  <a:pos x="306" y="0"/>
                </a:cxn>
              </a:cxnLst>
              <a:rect l="0" t="0" r="r" b="b"/>
              <a:pathLst>
                <a:path w="311" h="140">
                  <a:moveTo>
                    <a:pt x="0" y="140"/>
                  </a:moveTo>
                  <a:lnTo>
                    <a:pt x="5" y="135"/>
                  </a:lnTo>
                  <a:lnTo>
                    <a:pt x="5" y="140"/>
                  </a:lnTo>
                  <a:lnTo>
                    <a:pt x="5" y="135"/>
                  </a:lnTo>
                  <a:lnTo>
                    <a:pt x="10" y="135"/>
                  </a:lnTo>
                  <a:lnTo>
                    <a:pt x="15" y="129"/>
                  </a:lnTo>
                  <a:lnTo>
                    <a:pt x="15" y="140"/>
                  </a:lnTo>
                  <a:lnTo>
                    <a:pt x="20" y="135"/>
                  </a:lnTo>
                  <a:lnTo>
                    <a:pt x="20" y="140"/>
                  </a:lnTo>
                  <a:lnTo>
                    <a:pt x="26" y="135"/>
                  </a:lnTo>
                  <a:lnTo>
                    <a:pt x="26" y="124"/>
                  </a:lnTo>
                  <a:lnTo>
                    <a:pt x="31" y="124"/>
                  </a:lnTo>
                  <a:lnTo>
                    <a:pt x="31" y="104"/>
                  </a:lnTo>
                  <a:lnTo>
                    <a:pt x="36" y="104"/>
                  </a:lnTo>
                  <a:lnTo>
                    <a:pt x="36" y="114"/>
                  </a:lnTo>
                  <a:lnTo>
                    <a:pt x="36" y="98"/>
                  </a:lnTo>
                  <a:lnTo>
                    <a:pt x="41" y="93"/>
                  </a:lnTo>
                  <a:lnTo>
                    <a:pt x="41" y="88"/>
                  </a:lnTo>
                  <a:lnTo>
                    <a:pt x="41" y="93"/>
                  </a:lnTo>
                  <a:lnTo>
                    <a:pt x="46" y="93"/>
                  </a:lnTo>
                  <a:lnTo>
                    <a:pt x="46" y="104"/>
                  </a:lnTo>
                  <a:lnTo>
                    <a:pt x="52" y="98"/>
                  </a:lnTo>
                  <a:lnTo>
                    <a:pt x="52" y="93"/>
                  </a:lnTo>
                  <a:lnTo>
                    <a:pt x="52" y="98"/>
                  </a:lnTo>
                  <a:lnTo>
                    <a:pt x="57" y="78"/>
                  </a:lnTo>
                  <a:lnTo>
                    <a:pt x="57" y="67"/>
                  </a:lnTo>
                  <a:lnTo>
                    <a:pt x="57" y="83"/>
                  </a:lnTo>
                  <a:lnTo>
                    <a:pt x="62" y="78"/>
                  </a:lnTo>
                  <a:lnTo>
                    <a:pt x="62" y="93"/>
                  </a:lnTo>
                  <a:lnTo>
                    <a:pt x="67" y="93"/>
                  </a:lnTo>
                  <a:lnTo>
                    <a:pt x="67" y="114"/>
                  </a:lnTo>
                  <a:lnTo>
                    <a:pt x="72" y="119"/>
                  </a:lnTo>
                  <a:lnTo>
                    <a:pt x="72" y="109"/>
                  </a:lnTo>
                  <a:lnTo>
                    <a:pt x="77" y="104"/>
                  </a:lnTo>
                  <a:lnTo>
                    <a:pt x="77" y="109"/>
                  </a:lnTo>
                  <a:lnTo>
                    <a:pt x="77" y="104"/>
                  </a:lnTo>
                  <a:lnTo>
                    <a:pt x="83" y="98"/>
                  </a:lnTo>
                  <a:lnTo>
                    <a:pt x="93" y="98"/>
                  </a:lnTo>
                  <a:lnTo>
                    <a:pt x="88" y="98"/>
                  </a:lnTo>
                  <a:lnTo>
                    <a:pt x="93" y="104"/>
                  </a:lnTo>
                  <a:lnTo>
                    <a:pt x="98" y="98"/>
                  </a:lnTo>
                  <a:lnTo>
                    <a:pt x="98" y="88"/>
                  </a:lnTo>
                  <a:lnTo>
                    <a:pt x="103" y="88"/>
                  </a:lnTo>
                  <a:lnTo>
                    <a:pt x="103" y="109"/>
                  </a:lnTo>
                  <a:lnTo>
                    <a:pt x="109" y="109"/>
                  </a:lnTo>
                  <a:lnTo>
                    <a:pt x="109" y="98"/>
                  </a:lnTo>
                  <a:lnTo>
                    <a:pt x="119" y="98"/>
                  </a:lnTo>
                  <a:lnTo>
                    <a:pt x="114" y="98"/>
                  </a:lnTo>
                  <a:lnTo>
                    <a:pt x="119" y="72"/>
                  </a:lnTo>
                  <a:lnTo>
                    <a:pt x="124" y="78"/>
                  </a:lnTo>
                  <a:lnTo>
                    <a:pt x="124" y="57"/>
                  </a:lnTo>
                  <a:lnTo>
                    <a:pt x="129" y="72"/>
                  </a:lnTo>
                  <a:lnTo>
                    <a:pt x="129" y="62"/>
                  </a:lnTo>
                  <a:lnTo>
                    <a:pt x="134" y="57"/>
                  </a:lnTo>
                  <a:lnTo>
                    <a:pt x="134" y="67"/>
                  </a:lnTo>
                  <a:lnTo>
                    <a:pt x="134" y="62"/>
                  </a:lnTo>
                  <a:lnTo>
                    <a:pt x="140" y="67"/>
                  </a:lnTo>
                  <a:lnTo>
                    <a:pt x="140" y="62"/>
                  </a:lnTo>
                  <a:lnTo>
                    <a:pt x="140" y="67"/>
                  </a:lnTo>
                  <a:lnTo>
                    <a:pt x="145" y="62"/>
                  </a:lnTo>
                  <a:lnTo>
                    <a:pt x="145" y="52"/>
                  </a:lnTo>
                  <a:lnTo>
                    <a:pt x="150" y="47"/>
                  </a:lnTo>
                  <a:lnTo>
                    <a:pt x="150" y="62"/>
                  </a:lnTo>
                  <a:lnTo>
                    <a:pt x="150" y="57"/>
                  </a:lnTo>
                  <a:lnTo>
                    <a:pt x="155" y="57"/>
                  </a:lnTo>
                  <a:lnTo>
                    <a:pt x="155" y="26"/>
                  </a:lnTo>
                  <a:lnTo>
                    <a:pt x="160" y="21"/>
                  </a:lnTo>
                  <a:lnTo>
                    <a:pt x="160" y="10"/>
                  </a:lnTo>
                  <a:lnTo>
                    <a:pt x="171" y="0"/>
                  </a:lnTo>
                  <a:lnTo>
                    <a:pt x="171" y="15"/>
                  </a:lnTo>
                  <a:lnTo>
                    <a:pt x="166" y="0"/>
                  </a:lnTo>
                  <a:lnTo>
                    <a:pt x="171" y="5"/>
                  </a:lnTo>
                  <a:lnTo>
                    <a:pt x="176" y="0"/>
                  </a:lnTo>
                  <a:lnTo>
                    <a:pt x="176" y="26"/>
                  </a:lnTo>
                  <a:lnTo>
                    <a:pt x="181" y="21"/>
                  </a:lnTo>
                  <a:lnTo>
                    <a:pt x="181" y="15"/>
                  </a:lnTo>
                  <a:lnTo>
                    <a:pt x="181" y="41"/>
                  </a:lnTo>
                  <a:lnTo>
                    <a:pt x="186" y="57"/>
                  </a:lnTo>
                  <a:lnTo>
                    <a:pt x="186" y="67"/>
                  </a:lnTo>
                  <a:lnTo>
                    <a:pt x="191" y="62"/>
                  </a:lnTo>
                  <a:lnTo>
                    <a:pt x="191" y="72"/>
                  </a:lnTo>
                  <a:lnTo>
                    <a:pt x="197" y="67"/>
                  </a:lnTo>
                  <a:lnTo>
                    <a:pt x="197" y="78"/>
                  </a:lnTo>
                  <a:lnTo>
                    <a:pt x="202" y="72"/>
                  </a:lnTo>
                  <a:lnTo>
                    <a:pt x="207" y="78"/>
                  </a:lnTo>
                  <a:lnTo>
                    <a:pt x="207" y="83"/>
                  </a:lnTo>
                  <a:lnTo>
                    <a:pt x="212" y="78"/>
                  </a:lnTo>
                  <a:lnTo>
                    <a:pt x="212" y="83"/>
                  </a:lnTo>
                  <a:lnTo>
                    <a:pt x="217" y="78"/>
                  </a:lnTo>
                  <a:lnTo>
                    <a:pt x="217" y="83"/>
                  </a:lnTo>
                  <a:lnTo>
                    <a:pt x="217" y="78"/>
                  </a:lnTo>
                  <a:lnTo>
                    <a:pt x="223" y="83"/>
                  </a:lnTo>
                  <a:lnTo>
                    <a:pt x="228" y="83"/>
                  </a:lnTo>
                  <a:lnTo>
                    <a:pt x="228" y="93"/>
                  </a:lnTo>
                  <a:lnTo>
                    <a:pt x="233" y="98"/>
                  </a:lnTo>
                  <a:lnTo>
                    <a:pt x="233" y="72"/>
                  </a:lnTo>
                  <a:lnTo>
                    <a:pt x="238" y="78"/>
                  </a:lnTo>
                  <a:lnTo>
                    <a:pt x="238" y="83"/>
                  </a:lnTo>
                  <a:lnTo>
                    <a:pt x="243" y="78"/>
                  </a:lnTo>
                  <a:lnTo>
                    <a:pt x="243" y="88"/>
                  </a:lnTo>
                  <a:lnTo>
                    <a:pt x="243" y="83"/>
                  </a:lnTo>
                  <a:lnTo>
                    <a:pt x="248" y="72"/>
                  </a:lnTo>
                  <a:lnTo>
                    <a:pt x="248" y="67"/>
                  </a:lnTo>
                  <a:lnTo>
                    <a:pt x="248" y="72"/>
                  </a:lnTo>
                  <a:lnTo>
                    <a:pt x="254" y="67"/>
                  </a:lnTo>
                  <a:lnTo>
                    <a:pt x="259" y="52"/>
                  </a:lnTo>
                  <a:lnTo>
                    <a:pt x="259" y="41"/>
                  </a:lnTo>
                  <a:lnTo>
                    <a:pt x="264" y="47"/>
                  </a:lnTo>
                  <a:lnTo>
                    <a:pt x="264" y="52"/>
                  </a:lnTo>
                  <a:lnTo>
                    <a:pt x="264" y="47"/>
                  </a:lnTo>
                  <a:lnTo>
                    <a:pt x="269" y="62"/>
                  </a:lnTo>
                  <a:lnTo>
                    <a:pt x="269" y="57"/>
                  </a:lnTo>
                  <a:lnTo>
                    <a:pt x="274" y="78"/>
                  </a:lnTo>
                  <a:lnTo>
                    <a:pt x="274" y="88"/>
                  </a:lnTo>
                  <a:lnTo>
                    <a:pt x="280" y="83"/>
                  </a:lnTo>
                  <a:lnTo>
                    <a:pt x="280" y="78"/>
                  </a:lnTo>
                  <a:lnTo>
                    <a:pt x="280" y="83"/>
                  </a:lnTo>
                  <a:lnTo>
                    <a:pt x="285" y="83"/>
                  </a:lnTo>
                  <a:lnTo>
                    <a:pt x="285" y="62"/>
                  </a:lnTo>
                  <a:lnTo>
                    <a:pt x="290" y="57"/>
                  </a:lnTo>
                  <a:lnTo>
                    <a:pt x="290" y="47"/>
                  </a:lnTo>
                  <a:lnTo>
                    <a:pt x="295" y="47"/>
                  </a:lnTo>
                  <a:lnTo>
                    <a:pt x="295" y="57"/>
                  </a:lnTo>
                  <a:lnTo>
                    <a:pt x="300" y="57"/>
                  </a:lnTo>
                  <a:lnTo>
                    <a:pt x="300" y="10"/>
                  </a:lnTo>
                  <a:lnTo>
                    <a:pt x="306" y="0"/>
                  </a:lnTo>
                  <a:lnTo>
                    <a:pt x="306" y="21"/>
                  </a:lnTo>
                  <a:lnTo>
                    <a:pt x="311" y="57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4210" y="3154"/>
              <a:ext cx="321" cy="114"/>
            </a:xfrm>
            <a:custGeom>
              <a:avLst/>
              <a:gdLst/>
              <a:ahLst/>
              <a:cxnLst>
                <a:cxn ang="0">
                  <a:pos x="5" y="42"/>
                </a:cxn>
                <a:cxn ang="0">
                  <a:pos x="10" y="37"/>
                </a:cxn>
                <a:cxn ang="0">
                  <a:pos x="15" y="31"/>
                </a:cxn>
                <a:cxn ang="0">
                  <a:pos x="26" y="16"/>
                </a:cxn>
                <a:cxn ang="0">
                  <a:pos x="31" y="16"/>
                </a:cxn>
                <a:cxn ang="0">
                  <a:pos x="41" y="21"/>
                </a:cxn>
                <a:cxn ang="0">
                  <a:pos x="46" y="11"/>
                </a:cxn>
                <a:cxn ang="0">
                  <a:pos x="52" y="16"/>
                </a:cxn>
                <a:cxn ang="0">
                  <a:pos x="57" y="42"/>
                </a:cxn>
                <a:cxn ang="0">
                  <a:pos x="62" y="62"/>
                </a:cxn>
                <a:cxn ang="0">
                  <a:pos x="72" y="62"/>
                </a:cxn>
                <a:cxn ang="0">
                  <a:pos x="77" y="21"/>
                </a:cxn>
                <a:cxn ang="0">
                  <a:pos x="83" y="42"/>
                </a:cxn>
                <a:cxn ang="0">
                  <a:pos x="93" y="31"/>
                </a:cxn>
                <a:cxn ang="0">
                  <a:pos x="98" y="31"/>
                </a:cxn>
                <a:cxn ang="0">
                  <a:pos x="109" y="57"/>
                </a:cxn>
                <a:cxn ang="0">
                  <a:pos x="119" y="31"/>
                </a:cxn>
                <a:cxn ang="0">
                  <a:pos x="129" y="31"/>
                </a:cxn>
                <a:cxn ang="0">
                  <a:pos x="134" y="37"/>
                </a:cxn>
                <a:cxn ang="0">
                  <a:pos x="140" y="31"/>
                </a:cxn>
                <a:cxn ang="0">
                  <a:pos x="145" y="26"/>
                </a:cxn>
                <a:cxn ang="0">
                  <a:pos x="160" y="57"/>
                </a:cxn>
                <a:cxn ang="0">
                  <a:pos x="166" y="88"/>
                </a:cxn>
                <a:cxn ang="0">
                  <a:pos x="176" y="78"/>
                </a:cxn>
                <a:cxn ang="0">
                  <a:pos x="192" y="73"/>
                </a:cxn>
                <a:cxn ang="0">
                  <a:pos x="197" y="83"/>
                </a:cxn>
                <a:cxn ang="0">
                  <a:pos x="202" y="57"/>
                </a:cxn>
                <a:cxn ang="0">
                  <a:pos x="207" y="52"/>
                </a:cxn>
                <a:cxn ang="0">
                  <a:pos x="212" y="47"/>
                </a:cxn>
                <a:cxn ang="0">
                  <a:pos x="217" y="42"/>
                </a:cxn>
                <a:cxn ang="0">
                  <a:pos x="228" y="62"/>
                </a:cxn>
                <a:cxn ang="0">
                  <a:pos x="238" y="47"/>
                </a:cxn>
                <a:cxn ang="0">
                  <a:pos x="243" y="52"/>
                </a:cxn>
                <a:cxn ang="0">
                  <a:pos x="254" y="57"/>
                </a:cxn>
                <a:cxn ang="0">
                  <a:pos x="259" y="73"/>
                </a:cxn>
                <a:cxn ang="0">
                  <a:pos x="264" y="68"/>
                </a:cxn>
                <a:cxn ang="0">
                  <a:pos x="274" y="104"/>
                </a:cxn>
                <a:cxn ang="0">
                  <a:pos x="280" y="99"/>
                </a:cxn>
                <a:cxn ang="0">
                  <a:pos x="290" y="94"/>
                </a:cxn>
                <a:cxn ang="0">
                  <a:pos x="300" y="88"/>
                </a:cxn>
                <a:cxn ang="0">
                  <a:pos x="311" y="78"/>
                </a:cxn>
                <a:cxn ang="0">
                  <a:pos x="316" y="83"/>
                </a:cxn>
              </a:cxnLst>
              <a:rect l="0" t="0" r="r" b="b"/>
              <a:pathLst>
                <a:path w="321" h="114">
                  <a:moveTo>
                    <a:pt x="0" y="47"/>
                  </a:moveTo>
                  <a:lnTo>
                    <a:pt x="0" y="31"/>
                  </a:lnTo>
                  <a:lnTo>
                    <a:pt x="5" y="42"/>
                  </a:lnTo>
                  <a:lnTo>
                    <a:pt x="5" y="52"/>
                  </a:lnTo>
                  <a:lnTo>
                    <a:pt x="10" y="42"/>
                  </a:lnTo>
                  <a:lnTo>
                    <a:pt x="10" y="37"/>
                  </a:lnTo>
                  <a:lnTo>
                    <a:pt x="15" y="31"/>
                  </a:lnTo>
                  <a:lnTo>
                    <a:pt x="15" y="21"/>
                  </a:lnTo>
                  <a:lnTo>
                    <a:pt x="15" y="31"/>
                  </a:lnTo>
                  <a:lnTo>
                    <a:pt x="20" y="0"/>
                  </a:lnTo>
                  <a:lnTo>
                    <a:pt x="20" y="26"/>
                  </a:lnTo>
                  <a:lnTo>
                    <a:pt x="26" y="16"/>
                  </a:lnTo>
                  <a:lnTo>
                    <a:pt x="26" y="37"/>
                  </a:lnTo>
                  <a:lnTo>
                    <a:pt x="31" y="37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1" y="16"/>
                  </a:lnTo>
                  <a:lnTo>
                    <a:pt x="41" y="21"/>
                  </a:lnTo>
                  <a:lnTo>
                    <a:pt x="41" y="11"/>
                  </a:lnTo>
                  <a:lnTo>
                    <a:pt x="46" y="16"/>
                  </a:lnTo>
                  <a:lnTo>
                    <a:pt x="46" y="11"/>
                  </a:lnTo>
                  <a:lnTo>
                    <a:pt x="46" y="21"/>
                  </a:lnTo>
                  <a:lnTo>
                    <a:pt x="52" y="11"/>
                  </a:lnTo>
                  <a:lnTo>
                    <a:pt x="52" y="16"/>
                  </a:lnTo>
                  <a:lnTo>
                    <a:pt x="52" y="11"/>
                  </a:lnTo>
                  <a:lnTo>
                    <a:pt x="57" y="31"/>
                  </a:lnTo>
                  <a:lnTo>
                    <a:pt x="57" y="42"/>
                  </a:lnTo>
                  <a:lnTo>
                    <a:pt x="62" y="47"/>
                  </a:lnTo>
                  <a:lnTo>
                    <a:pt x="62" y="78"/>
                  </a:lnTo>
                  <a:lnTo>
                    <a:pt x="62" y="62"/>
                  </a:lnTo>
                  <a:lnTo>
                    <a:pt x="67" y="68"/>
                  </a:lnTo>
                  <a:lnTo>
                    <a:pt x="72" y="57"/>
                  </a:lnTo>
                  <a:lnTo>
                    <a:pt x="72" y="62"/>
                  </a:lnTo>
                  <a:lnTo>
                    <a:pt x="72" y="52"/>
                  </a:lnTo>
                  <a:lnTo>
                    <a:pt x="77" y="26"/>
                  </a:lnTo>
                  <a:lnTo>
                    <a:pt x="77" y="21"/>
                  </a:lnTo>
                  <a:lnTo>
                    <a:pt x="83" y="26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93" y="37"/>
                  </a:lnTo>
                  <a:lnTo>
                    <a:pt x="88" y="37"/>
                  </a:lnTo>
                  <a:lnTo>
                    <a:pt x="93" y="31"/>
                  </a:lnTo>
                  <a:lnTo>
                    <a:pt x="98" y="21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109" y="21"/>
                  </a:lnTo>
                  <a:lnTo>
                    <a:pt x="103" y="21"/>
                  </a:lnTo>
                  <a:lnTo>
                    <a:pt x="109" y="57"/>
                  </a:lnTo>
                  <a:lnTo>
                    <a:pt x="119" y="31"/>
                  </a:lnTo>
                  <a:lnTo>
                    <a:pt x="114" y="31"/>
                  </a:lnTo>
                  <a:lnTo>
                    <a:pt x="119" y="31"/>
                  </a:lnTo>
                  <a:lnTo>
                    <a:pt x="124" y="42"/>
                  </a:lnTo>
                  <a:lnTo>
                    <a:pt x="124" y="37"/>
                  </a:lnTo>
                  <a:lnTo>
                    <a:pt x="129" y="31"/>
                  </a:lnTo>
                  <a:lnTo>
                    <a:pt x="129" y="37"/>
                  </a:lnTo>
                  <a:lnTo>
                    <a:pt x="129" y="31"/>
                  </a:lnTo>
                  <a:lnTo>
                    <a:pt x="134" y="37"/>
                  </a:lnTo>
                  <a:lnTo>
                    <a:pt x="140" y="31"/>
                  </a:lnTo>
                  <a:lnTo>
                    <a:pt x="140" y="42"/>
                  </a:lnTo>
                  <a:lnTo>
                    <a:pt x="140" y="31"/>
                  </a:lnTo>
                  <a:lnTo>
                    <a:pt x="145" y="26"/>
                  </a:lnTo>
                  <a:lnTo>
                    <a:pt x="145" y="31"/>
                  </a:lnTo>
                  <a:lnTo>
                    <a:pt x="145" y="26"/>
                  </a:lnTo>
                  <a:lnTo>
                    <a:pt x="155" y="26"/>
                  </a:lnTo>
                  <a:lnTo>
                    <a:pt x="155" y="52"/>
                  </a:lnTo>
                  <a:lnTo>
                    <a:pt x="160" y="57"/>
                  </a:lnTo>
                  <a:lnTo>
                    <a:pt x="160" y="83"/>
                  </a:lnTo>
                  <a:lnTo>
                    <a:pt x="166" y="94"/>
                  </a:lnTo>
                  <a:lnTo>
                    <a:pt x="166" y="88"/>
                  </a:lnTo>
                  <a:lnTo>
                    <a:pt x="166" y="99"/>
                  </a:lnTo>
                  <a:lnTo>
                    <a:pt x="176" y="88"/>
                  </a:lnTo>
                  <a:lnTo>
                    <a:pt x="176" y="78"/>
                  </a:lnTo>
                  <a:lnTo>
                    <a:pt x="181" y="73"/>
                  </a:lnTo>
                  <a:lnTo>
                    <a:pt x="186" y="83"/>
                  </a:lnTo>
                  <a:lnTo>
                    <a:pt x="192" y="73"/>
                  </a:lnTo>
                  <a:lnTo>
                    <a:pt x="192" y="83"/>
                  </a:lnTo>
                  <a:lnTo>
                    <a:pt x="192" y="78"/>
                  </a:lnTo>
                  <a:lnTo>
                    <a:pt x="197" y="83"/>
                  </a:lnTo>
                  <a:lnTo>
                    <a:pt x="197" y="88"/>
                  </a:lnTo>
                  <a:lnTo>
                    <a:pt x="197" y="78"/>
                  </a:lnTo>
                  <a:lnTo>
                    <a:pt x="202" y="57"/>
                  </a:lnTo>
                  <a:lnTo>
                    <a:pt x="202" y="52"/>
                  </a:lnTo>
                  <a:lnTo>
                    <a:pt x="202" y="57"/>
                  </a:lnTo>
                  <a:lnTo>
                    <a:pt x="207" y="52"/>
                  </a:lnTo>
                  <a:lnTo>
                    <a:pt x="207" y="47"/>
                  </a:lnTo>
                  <a:lnTo>
                    <a:pt x="212" y="37"/>
                  </a:lnTo>
                  <a:lnTo>
                    <a:pt x="212" y="47"/>
                  </a:lnTo>
                  <a:lnTo>
                    <a:pt x="212" y="42"/>
                  </a:lnTo>
                  <a:lnTo>
                    <a:pt x="217" y="47"/>
                  </a:lnTo>
                  <a:lnTo>
                    <a:pt x="217" y="42"/>
                  </a:lnTo>
                  <a:lnTo>
                    <a:pt x="217" y="52"/>
                  </a:lnTo>
                  <a:lnTo>
                    <a:pt x="223" y="57"/>
                  </a:lnTo>
                  <a:lnTo>
                    <a:pt x="228" y="62"/>
                  </a:lnTo>
                  <a:lnTo>
                    <a:pt x="228" y="57"/>
                  </a:lnTo>
                  <a:lnTo>
                    <a:pt x="233" y="52"/>
                  </a:lnTo>
                  <a:lnTo>
                    <a:pt x="238" y="47"/>
                  </a:lnTo>
                  <a:lnTo>
                    <a:pt x="243" y="52"/>
                  </a:lnTo>
                  <a:lnTo>
                    <a:pt x="243" y="47"/>
                  </a:lnTo>
                  <a:lnTo>
                    <a:pt x="243" y="52"/>
                  </a:lnTo>
                  <a:lnTo>
                    <a:pt x="249" y="47"/>
                  </a:lnTo>
                  <a:lnTo>
                    <a:pt x="249" y="52"/>
                  </a:lnTo>
                  <a:lnTo>
                    <a:pt x="254" y="57"/>
                  </a:lnTo>
                  <a:lnTo>
                    <a:pt x="254" y="78"/>
                  </a:lnTo>
                  <a:lnTo>
                    <a:pt x="254" y="73"/>
                  </a:lnTo>
                  <a:lnTo>
                    <a:pt x="259" y="73"/>
                  </a:lnTo>
                  <a:lnTo>
                    <a:pt x="259" y="83"/>
                  </a:lnTo>
                  <a:lnTo>
                    <a:pt x="264" y="73"/>
                  </a:lnTo>
                  <a:lnTo>
                    <a:pt x="264" y="68"/>
                  </a:lnTo>
                  <a:lnTo>
                    <a:pt x="269" y="73"/>
                  </a:lnTo>
                  <a:lnTo>
                    <a:pt x="269" y="99"/>
                  </a:lnTo>
                  <a:lnTo>
                    <a:pt x="274" y="104"/>
                  </a:lnTo>
                  <a:lnTo>
                    <a:pt x="274" y="88"/>
                  </a:lnTo>
                  <a:lnTo>
                    <a:pt x="280" y="88"/>
                  </a:lnTo>
                  <a:lnTo>
                    <a:pt x="280" y="99"/>
                  </a:lnTo>
                  <a:lnTo>
                    <a:pt x="285" y="104"/>
                  </a:lnTo>
                  <a:lnTo>
                    <a:pt x="285" y="88"/>
                  </a:lnTo>
                  <a:lnTo>
                    <a:pt x="290" y="94"/>
                  </a:lnTo>
                  <a:lnTo>
                    <a:pt x="300" y="94"/>
                  </a:lnTo>
                  <a:lnTo>
                    <a:pt x="300" y="73"/>
                  </a:lnTo>
                  <a:lnTo>
                    <a:pt x="300" y="88"/>
                  </a:lnTo>
                  <a:lnTo>
                    <a:pt x="306" y="78"/>
                  </a:lnTo>
                  <a:lnTo>
                    <a:pt x="311" y="83"/>
                  </a:lnTo>
                  <a:lnTo>
                    <a:pt x="311" y="78"/>
                  </a:lnTo>
                  <a:lnTo>
                    <a:pt x="311" y="83"/>
                  </a:lnTo>
                  <a:lnTo>
                    <a:pt x="316" y="88"/>
                  </a:lnTo>
                  <a:lnTo>
                    <a:pt x="316" y="83"/>
                  </a:lnTo>
                  <a:lnTo>
                    <a:pt x="321" y="88"/>
                  </a:lnTo>
                  <a:lnTo>
                    <a:pt x="321" y="114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4531" y="3227"/>
              <a:ext cx="218" cy="67"/>
            </a:xfrm>
            <a:custGeom>
              <a:avLst/>
              <a:gdLst/>
              <a:ahLst/>
              <a:cxnLst>
                <a:cxn ang="0">
                  <a:pos x="5" y="52"/>
                </a:cxn>
                <a:cxn ang="0">
                  <a:pos x="10" y="62"/>
                </a:cxn>
                <a:cxn ang="0">
                  <a:pos x="16" y="52"/>
                </a:cxn>
                <a:cxn ang="0">
                  <a:pos x="21" y="21"/>
                </a:cxn>
                <a:cxn ang="0">
                  <a:pos x="26" y="31"/>
                </a:cxn>
                <a:cxn ang="0">
                  <a:pos x="31" y="10"/>
                </a:cxn>
                <a:cxn ang="0">
                  <a:pos x="42" y="21"/>
                </a:cxn>
                <a:cxn ang="0">
                  <a:pos x="47" y="31"/>
                </a:cxn>
                <a:cxn ang="0">
                  <a:pos x="57" y="41"/>
                </a:cxn>
                <a:cxn ang="0">
                  <a:pos x="57" y="36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73" y="41"/>
                </a:cxn>
                <a:cxn ang="0">
                  <a:pos x="83" y="31"/>
                </a:cxn>
                <a:cxn ang="0">
                  <a:pos x="88" y="52"/>
                </a:cxn>
                <a:cxn ang="0">
                  <a:pos x="93" y="52"/>
                </a:cxn>
                <a:cxn ang="0">
                  <a:pos x="99" y="52"/>
                </a:cxn>
                <a:cxn ang="0">
                  <a:pos x="99" y="52"/>
                </a:cxn>
                <a:cxn ang="0">
                  <a:pos x="109" y="67"/>
                </a:cxn>
                <a:cxn ang="0">
                  <a:pos x="114" y="52"/>
                </a:cxn>
                <a:cxn ang="0">
                  <a:pos x="119" y="36"/>
                </a:cxn>
                <a:cxn ang="0">
                  <a:pos x="130" y="52"/>
                </a:cxn>
                <a:cxn ang="0">
                  <a:pos x="135" y="52"/>
                </a:cxn>
                <a:cxn ang="0">
                  <a:pos x="140" y="5"/>
                </a:cxn>
                <a:cxn ang="0">
                  <a:pos x="150" y="21"/>
                </a:cxn>
                <a:cxn ang="0">
                  <a:pos x="150" y="26"/>
                </a:cxn>
                <a:cxn ang="0">
                  <a:pos x="156" y="26"/>
                </a:cxn>
                <a:cxn ang="0">
                  <a:pos x="166" y="21"/>
                </a:cxn>
                <a:cxn ang="0">
                  <a:pos x="171" y="5"/>
                </a:cxn>
                <a:cxn ang="0">
                  <a:pos x="182" y="10"/>
                </a:cxn>
                <a:cxn ang="0">
                  <a:pos x="187" y="10"/>
                </a:cxn>
                <a:cxn ang="0">
                  <a:pos x="197" y="10"/>
                </a:cxn>
                <a:cxn ang="0">
                  <a:pos x="202" y="5"/>
                </a:cxn>
                <a:cxn ang="0">
                  <a:pos x="202" y="5"/>
                </a:cxn>
                <a:cxn ang="0">
                  <a:pos x="207" y="15"/>
                </a:cxn>
                <a:cxn ang="0">
                  <a:pos x="213" y="10"/>
                </a:cxn>
              </a:cxnLst>
              <a:rect l="0" t="0" r="r" b="b"/>
              <a:pathLst>
                <a:path w="218" h="67">
                  <a:moveTo>
                    <a:pt x="0" y="41"/>
                  </a:moveTo>
                  <a:lnTo>
                    <a:pt x="5" y="52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6" y="52"/>
                  </a:lnTo>
                  <a:lnTo>
                    <a:pt x="21" y="41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1" y="10"/>
                  </a:lnTo>
                  <a:lnTo>
                    <a:pt x="36" y="15"/>
                  </a:lnTo>
                  <a:lnTo>
                    <a:pt x="42" y="21"/>
                  </a:lnTo>
                  <a:lnTo>
                    <a:pt x="52" y="31"/>
                  </a:lnTo>
                  <a:lnTo>
                    <a:pt x="47" y="31"/>
                  </a:lnTo>
                  <a:lnTo>
                    <a:pt x="52" y="31"/>
                  </a:lnTo>
                  <a:lnTo>
                    <a:pt x="57" y="41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62" y="31"/>
                  </a:lnTo>
                  <a:lnTo>
                    <a:pt x="67" y="26"/>
                  </a:lnTo>
                  <a:lnTo>
                    <a:pt x="67" y="21"/>
                  </a:lnTo>
                  <a:lnTo>
                    <a:pt x="67" y="26"/>
                  </a:lnTo>
                  <a:lnTo>
                    <a:pt x="73" y="36"/>
                  </a:lnTo>
                  <a:lnTo>
                    <a:pt x="73" y="41"/>
                  </a:lnTo>
                  <a:lnTo>
                    <a:pt x="78" y="36"/>
                  </a:lnTo>
                  <a:lnTo>
                    <a:pt x="83" y="31"/>
                  </a:lnTo>
                  <a:lnTo>
                    <a:pt x="88" y="36"/>
                  </a:lnTo>
                  <a:lnTo>
                    <a:pt x="88" y="52"/>
                  </a:lnTo>
                  <a:lnTo>
                    <a:pt x="88" y="46"/>
                  </a:lnTo>
                  <a:lnTo>
                    <a:pt x="93" y="52"/>
                  </a:lnTo>
                  <a:lnTo>
                    <a:pt x="93" y="57"/>
                  </a:lnTo>
                  <a:lnTo>
                    <a:pt x="99" y="52"/>
                  </a:lnTo>
                  <a:lnTo>
                    <a:pt x="99" y="46"/>
                  </a:lnTo>
                  <a:lnTo>
                    <a:pt x="99" y="52"/>
                  </a:lnTo>
                  <a:lnTo>
                    <a:pt x="109" y="52"/>
                  </a:lnTo>
                  <a:lnTo>
                    <a:pt x="109" y="67"/>
                  </a:lnTo>
                  <a:lnTo>
                    <a:pt x="114" y="62"/>
                  </a:lnTo>
                  <a:lnTo>
                    <a:pt x="114" y="52"/>
                  </a:lnTo>
                  <a:lnTo>
                    <a:pt x="119" y="41"/>
                  </a:lnTo>
                  <a:lnTo>
                    <a:pt x="119" y="36"/>
                  </a:lnTo>
                  <a:lnTo>
                    <a:pt x="125" y="46"/>
                  </a:lnTo>
                  <a:lnTo>
                    <a:pt x="130" y="52"/>
                  </a:lnTo>
                  <a:lnTo>
                    <a:pt x="135" y="46"/>
                  </a:lnTo>
                  <a:lnTo>
                    <a:pt x="135" y="52"/>
                  </a:lnTo>
                  <a:lnTo>
                    <a:pt x="140" y="46"/>
                  </a:lnTo>
                  <a:lnTo>
                    <a:pt x="140" y="5"/>
                  </a:lnTo>
                  <a:lnTo>
                    <a:pt x="145" y="10"/>
                  </a:lnTo>
                  <a:lnTo>
                    <a:pt x="150" y="21"/>
                  </a:lnTo>
                  <a:lnTo>
                    <a:pt x="150" y="31"/>
                  </a:lnTo>
                  <a:lnTo>
                    <a:pt x="150" y="26"/>
                  </a:lnTo>
                  <a:lnTo>
                    <a:pt x="156" y="31"/>
                  </a:lnTo>
                  <a:lnTo>
                    <a:pt x="156" y="26"/>
                  </a:lnTo>
                  <a:lnTo>
                    <a:pt x="161" y="15"/>
                  </a:lnTo>
                  <a:lnTo>
                    <a:pt x="166" y="21"/>
                  </a:lnTo>
                  <a:lnTo>
                    <a:pt x="171" y="15"/>
                  </a:lnTo>
                  <a:lnTo>
                    <a:pt x="171" y="5"/>
                  </a:lnTo>
                  <a:lnTo>
                    <a:pt x="182" y="5"/>
                  </a:lnTo>
                  <a:lnTo>
                    <a:pt x="182" y="10"/>
                  </a:lnTo>
                  <a:lnTo>
                    <a:pt x="187" y="5"/>
                  </a:lnTo>
                  <a:lnTo>
                    <a:pt x="187" y="10"/>
                  </a:lnTo>
                  <a:lnTo>
                    <a:pt x="187" y="0"/>
                  </a:lnTo>
                  <a:lnTo>
                    <a:pt x="197" y="10"/>
                  </a:lnTo>
                  <a:lnTo>
                    <a:pt x="197" y="0"/>
                  </a:lnTo>
                  <a:lnTo>
                    <a:pt x="202" y="5"/>
                  </a:lnTo>
                  <a:lnTo>
                    <a:pt x="202" y="0"/>
                  </a:lnTo>
                  <a:lnTo>
                    <a:pt x="202" y="5"/>
                  </a:lnTo>
                  <a:lnTo>
                    <a:pt x="207" y="0"/>
                  </a:lnTo>
                  <a:lnTo>
                    <a:pt x="207" y="15"/>
                  </a:lnTo>
                  <a:lnTo>
                    <a:pt x="213" y="21"/>
                  </a:lnTo>
                  <a:lnTo>
                    <a:pt x="213" y="10"/>
                  </a:lnTo>
                  <a:lnTo>
                    <a:pt x="218" y="1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167"/>
            <p:cNvSpPr>
              <a:spLocks noChangeArrowheads="1"/>
            </p:cNvSpPr>
            <p:nvPr/>
          </p:nvSpPr>
          <p:spPr bwMode="auto">
            <a:xfrm rot="16200000">
              <a:off x="758" y="3022"/>
              <a:ext cx="18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GBP</a:t>
              </a:r>
              <a:endParaRPr lang="en-US"/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1011" y="3077"/>
              <a:ext cx="659" cy="139"/>
            </a:xfrm>
            <a:custGeom>
              <a:avLst/>
              <a:gdLst/>
              <a:ahLst/>
              <a:cxnLst>
                <a:cxn ang="0">
                  <a:pos x="11" y="134"/>
                </a:cxn>
                <a:cxn ang="0">
                  <a:pos x="26" y="134"/>
                </a:cxn>
                <a:cxn ang="0">
                  <a:pos x="42" y="129"/>
                </a:cxn>
                <a:cxn ang="0">
                  <a:pos x="57" y="129"/>
                </a:cxn>
                <a:cxn ang="0">
                  <a:pos x="73" y="124"/>
                </a:cxn>
                <a:cxn ang="0">
                  <a:pos x="88" y="119"/>
                </a:cxn>
                <a:cxn ang="0">
                  <a:pos x="104" y="119"/>
                </a:cxn>
                <a:cxn ang="0">
                  <a:pos x="119" y="114"/>
                </a:cxn>
                <a:cxn ang="0">
                  <a:pos x="135" y="114"/>
                </a:cxn>
                <a:cxn ang="0">
                  <a:pos x="151" y="108"/>
                </a:cxn>
                <a:cxn ang="0">
                  <a:pos x="166" y="108"/>
                </a:cxn>
                <a:cxn ang="0">
                  <a:pos x="182" y="103"/>
                </a:cxn>
                <a:cxn ang="0">
                  <a:pos x="197" y="98"/>
                </a:cxn>
                <a:cxn ang="0">
                  <a:pos x="213" y="98"/>
                </a:cxn>
                <a:cxn ang="0">
                  <a:pos x="228" y="93"/>
                </a:cxn>
                <a:cxn ang="0">
                  <a:pos x="244" y="88"/>
                </a:cxn>
                <a:cxn ang="0">
                  <a:pos x="259" y="88"/>
                </a:cxn>
                <a:cxn ang="0">
                  <a:pos x="275" y="82"/>
                </a:cxn>
                <a:cxn ang="0">
                  <a:pos x="291" y="77"/>
                </a:cxn>
                <a:cxn ang="0">
                  <a:pos x="306" y="77"/>
                </a:cxn>
                <a:cxn ang="0">
                  <a:pos x="322" y="72"/>
                </a:cxn>
                <a:cxn ang="0">
                  <a:pos x="337" y="67"/>
                </a:cxn>
                <a:cxn ang="0">
                  <a:pos x="353" y="67"/>
                </a:cxn>
                <a:cxn ang="0">
                  <a:pos x="368" y="62"/>
                </a:cxn>
                <a:cxn ang="0">
                  <a:pos x="384" y="57"/>
                </a:cxn>
                <a:cxn ang="0">
                  <a:pos x="399" y="57"/>
                </a:cxn>
                <a:cxn ang="0">
                  <a:pos x="415" y="51"/>
                </a:cxn>
                <a:cxn ang="0">
                  <a:pos x="431" y="46"/>
                </a:cxn>
                <a:cxn ang="0">
                  <a:pos x="446" y="46"/>
                </a:cxn>
                <a:cxn ang="0">
                  <a:pos x="462" y="41"/>
                </a:cxn>
                <a:cxn ang="0">
                  <a:pos x="477" y="36"/>
                </a:cxn>
                <a:cxn ang="0">
                  <a:pos x="493" y="36"/>
                </a:cxn>
                <a:cxn ang="0">
                  <a:pos x="508" y="31"/>
                </a:cxn>
                <a:cxn ang="0">
                  <a:pos x="524" y="25"/>
                </a:cxn>
                <a:cxn ang="0">
                  <a:pos x="539" y="25"/>
                </a:cxn>
                <a:cxn ang="0">
                  <a:pos x="555" y="20"/>
                </a:cxn>
                <a:cxn ang="0">
                  <a:pos x="570" y="15"/>
                </a:cxn>
                <a:cxn ang="0">
                  <a:pos x="586" y="15"/>
                </a:cxn>
                <a:cxn ang="0">
                  <a:pos x="602" y="10"/>
                </a:cxn>
                <a:cxn ang="0">
                  <a:pos x="617" y="5"/>
                </a:cxn>
                <a:cxn ang="0">
                  <a:pos x="633" y="5"/>
                </a:cxn>
                <a:cxn ang="0">
                  <a:pos x="648" y="0"/>
                </a:cxn>
              </a:cxnLst>
              <a:rect l="0" t="0" r="r" b="b"/>
              <a:pathLst>
                <a:path w="659" h="139">
                  <a:moveTo>
                    <a:pt x="0" y="139"/>
                  </a:moveTo>
                  <a:lnTo>
                    <a:pt x="5" y="134"/>
                  </a:lnTo>
                  <a:lnTo>
                    <a:pt x="11" y="134"/>
                  </a:lnTo>
                  <a:lnTo>
                    <a:pt x="16" y="134"/>
                  </a:lnTo>
                  <a:lnTo>
                    <a:pt x="21" y="134"/>
                  </a:lnTo>
                  <a:lnTo>
                    <a:pt x="26" y="134"/>
                  </a:lnTo>
                  <a:lnTo>
                    <a:pt x="31" y="134"/>
                  </a:lnTo>
                  <a:lnTo>
                    <a:pt x="37" y="129"/>
                  </a:lnTo>
                  <a:lnTo>
                    <a:pt x="42" y="129"/>
                  </a:lnTo>
                  <a:lnTo>
                    <a:pt x="47" y="129"/>
                  </a:lnTo>
                  <a:lnTo>
                    <a:pt x="52" y="129"/>
                  </a:lnTo>
                  <a:lnTo>
                    <a:pt x="57" y="129"/>
                  </a:lnTo>
                  <a:lnTo>
                    <a:pt x="62" y="124"/>
                  </a:lnTo>
                  <a:lnTo>
                    <a:pt x="68" y="124"/>
                  </a:lnTo>
                  <a:lnTo>
                    <a:pt x="73" y="124"/>
                  </a:lnTo>
                  <a:lnTo>
                    <a:pt x="78" y="124"/>
                  </a:lnTo>
                  <a:lnTo>
                    <a:pt x="83" y="124"/>
                  </a:lnTo>
                  <a:lnTo>
                    <a:pt x="88" y="119"/>
                  </a:lnTo>
                  <a:lnTo>
                    <a:pt x="94" y="119"/>
                  </a:lnTo>
                  <a:lnTo>
                    <a:pt x="99" y="119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14" y="119"/>
                  </a:lnTo>
                  <a:lnTo>
                    <a:pt x="119" y="114"/>
                  </a:lnTo>
                  <a:lnTo>
                    <a:pt x="125" y="114"/>
                  </a:lnTo>
                  <a:lnTo>
                    <a:pt x="130" y="114"/>
                  </a:lnTo>
                  <a:lnTo>
                    <a:pt x="135" y="114"/>
                  </a:lnTo>
                  <a:lnTo>
                    <a:pt x="140" y="114"/>
                  </a:lnTo>
                  <a:lnTo>
                    <a:pt x="145" y="108"/>
                  </a:lnTo>
                  <a:lnTo>
                    <a:pt x="151" y="108"/>
                  </a:lnTo>
                  <a:lnTo>
                    <a:pt x="156" y="108"/>
                  </a:lnTo>
                  <a:lnTo>
                    <a:pt x="161" y="108"/>
                  </a:lnTo>
                  <a:lnTo>
                    <a:pt x="166" y="108"/>
                  </a:lnTo>
                  <a:lnTo>
                    <a:pt x="171" y="103"/>
                  </a:lnTo>
                  <a:lnTo>
                    <a:pt x="177" y="103"/>
                  </a:lnTo>
                  <a:lnTo>
                    <a:pt x="182" y="103"/>
                  </a:lnTo>
                  <a:lnTo>
                    <a:pt x="187" y="103"/>
                  </a:lnTo>
                  <a:lnTo>
                    <a:pt x="192" y="98"/>
                  </a:lnTo>
                  <a:lnTo>
                    <a:pt x="197" y="98"/>
                  </a:lnTo>
                  <a:lnTo>
                    <a:pt x="202" y="9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8" y="93"/>
                  </a:lnTo>
                  <a:lnTo>
                    <a:pt x="223" y="93"/>
                  </a:lnTo>
                  <a:lnTo>
                    <a:pt x="228" y="93"/>
                  </a:lnTo>
                  <a:lnTo>
                    <a:pt x="234" y="93"/>
                  </a:lnTo>
                  <a:lnTo>
                    <a:pt x="239" y="93"/>
                  </a:lnTo>
                  <a:lnTo>
                    <a:pt x="244" y="88"/>
                  </a:lnTo>
                  <a:lnTo>
                    <a:pt x="249" y="88"/>
                  </a:lnTo>
                  <a:lnTo>
                    <a:pt x="254" y="88"/>
                  </a:lnTo>
                  <a:lnTo>
                    <a:pt x="259" y="88"/>
                  </a:lnTo>
                  <a:lnTo>
                    <a:pt x="265" y="82"/>
                  </a:lnTo>
                  <a:lnTo>
                    <a:pt x="270" y="82"/>
                  </a:lnTo>
                  <a:lnTo>
                    <a:pt x="275" y="82"/>
                  </a:lnTo>
                  <a:lnTo>
                    <a:pt x="280" y="82"/>
                  </a:lnTo>
                  <a:lnTo>
                    <a:pt x="285" y="82"/>
                  </a:lnTo>
                  <a:lnTo>
                    <a:pt x="291" y="77"/>
                  </a:lnTo>
                  <a:lnTo>
                    <a:pt x="296" y="77"/>
                  </a:lnTo>
                  <a:lnTo>
                    <a:pt x="301" y="77"/>
                  </a:lnTo>
                  <a:lnTo>
                    <a:pt x="306" y="77"/>
                  </a:lnTo>
                  <a:lnTo>
                    <a:pt x="311" y="72"/>
                  </a:lnTo>
                  <a:lnTo>
                    <a:pt x="316" y="72"/>
                  </a:lnTo>
                  <a:lnTo>
                    <a:pt x="322" y="72"/>
                  </a:lnTo>
                  <a:lnTo>
                    <a:pt x="327" y="72"/>
                  </a:lnTo>
                  <a:lnTo>
                    <a:pt x="332" y="72"/>
                  </a:lnTo>
                  <a:lnTo>
                    <a:pt x="337" y="67"/>
                  </a:lnTo>
                  <a:lnTo>
                    <a:pt x="342" y="67"/>
                  </a:lnTo>
                  <a:lnTo>
                    <a:pt x="348" y="67"/>
                  </a:lnTo>
                  <a:lnTo>
                    <a:pt x="353" y="67"/>
                  </a:lnTo>
                  <a:lnTo>
                    <a:pt x="358" y="62"/>
                  </a:lnTo>
                  <a:lnTo>
                    <a:pt x="363" y="62"/>
                  </a:lnTo>
                  <a:lnTo>
                    <a:pt x="368" y="62"/>
                  </a:lnTo>
                  <a:lnTo>
                    <a:pt x="373" y="62"/>
                  </a:lnTo>
                  <a:lnTo>
                    <a:pt x="379" y="62"/>
                  </a:lnTo>
                  <a:lnTo>
                    <a:pt x="384" y="57"/>
                  </a:lnTo>
                  <a:lnTo>
                    <a:pt x="389" y="57"/>
                  </a:lnTo>
                  <a:lnTo>
                    <a:pt x="394" y="57"/>
                  </a:lnTo>
                  <a:lnTo>
                    <a:pt x="399" y="57"/>
                  </a:lnTo>
                  <a:lnTo>
                    <a:pt x="405" y="51"/>
                  </a:lnTo>
                  <a:lnTo>
                    <a:pt x="410" y="51"/>
                  </a:lnTo>
                  <a:lnTo>
                    <a:pt x="415" y="51"/>
                  </a:lnTo>
                  <a:lnTo>
                    <a:pt x="420" y="51"/>
                  </a:lnTo>
                  <a:lnTo>
                    <a:pt x="425" y="46"/>
                  </a:lnTo>
                  <a:lnTo>
                    <a:pt x="431" y="46"/>
                  </a:lnTo>
                  <a:lnTo>
                    <a:pt x="436" y="46"/>
                  </a:lnTo>
                  <a:lnTo>
                    <a:pt x="441" y="46"/>
                  </a:lnTo>
                  <a:lnTo>
                    <a:pt x="446" y="46"/>
                  </a:lnTo>
                  <a:lnTo>
                    <a:pt x="451" y="41"/>
                  </a:lnTo>
                  <a:lnTo>
                    <a:pt x="456" y="41"/>
                  </a:lnTo>
                  <a:lnTo>
                    <a:pt x="462" y="41"/>
                  </a:lnTo>
                  <a:lnTo>
                    <a:pt x="467" y="41"/>
                  </a:lnTo>
                  <a:lnTo>
                    <a:pt x="472" y="36"/>
                  </a:lnTo>
                  <a:lnTo>
                    <a:pt x="477" y="36"/>
                  </a:lnTo>
                  <a:lnTo>
                    <a:pt x="482" y="36"/>
                  </a:lnTo>
                  <a:lnTo>
                    <a:pt x="488" y="36"/>
                  </a:lnTo>
                  <a:lnTo>
                    <a:pt x="493" y="36"/>
                  </a:lnTo>
                  <a:lnTo>
                    <a:pt x="498" y="31"/>
                  </a:lnTo>
                  <a:lnTo>
                    <a:pt x="503" y="31"/>
                  </a:lnTo>
                  <a:lnTo>
                    <a:pt x="508" y="31"/>
                  </a:lnTo>
                  <a:lnTo>
                    <a:pt x="513" y="31"/>
                  </a:lnTo>
                  <a:lnTo>
                    <a:pt x="519" y="25"/>
                  </a:lnTo>
                  <a:lnTo>
                    <a:pt x="524" y="25"/>
                  </a:lnTo>
                  <a:lnTo>
                    <a:pt x="529" y="25"/>
                  </a:lnTo>
                  <a:lnTo>
                    <a:pt x="534" y="25"/>
                  </a:lnTo>
                  <a:lnTo>
                    <a:pt x="539" y="25"/>
                  </a:lnTo>
                  <a:lnTo>
                    <a:pt x="545" y="20"/>
                  </a:lnTo>
                  <a:lnTo>
                    <a:pt x="550" y="20"/>
                  </a:lnTo>
                  <a:lnTo>
                    <a:pt x="555" y="20"/>
                  </a:lnTo>
                  <a:lnTo>
                    <a:pt x="560" y="20"/>
                  </a:lnTo>
                  <a:lnTo>
                    <a:pt x="565" y="15"/>
                  </a:lnTo>
                  <a:lnTo>
                    <a:pt x="570" y="15"/>
                  </a:lnTo>
                  <a:lnTo>
                    <a:pt x="576" y="15"/>
                  </a:lnTo>
                  <a:lnTo>
                    <a:pt x="581" y="15"/>
                  </a:lnTo>
                  <a:lnTo>
                    <a:pt x="586" y="15"/>
                  </a:lnTo>
                  <a:lnTo>
                    <a:pt x="591" y="10"/>
                  </a:lnTo>
                  <a:lnTo>
                    <a:pt x="596" y="10"/>
                  </a:lnTo>
                  <a:lnTo>
                    <a:pt x="602" y="10"/>
                  </a:lnTo>
                  <a:lnTo>
                    <a:pt x="607" y="10"/>
                  </a:lnTo>
                  <a:lnTo>
                    <a:pt x="612" y="5"/>
                  </a:lnTo>
                  <a:lnTo>
                    <a:pt x="617" y="5"/>
                  </a:lnTo>
                  <a:lnTo>
                    <a:pt x="622" y="5"/>
                  </a:lnTo>
                  <a:lnTo>
                    <a:pt x="627" y="5"/>
                  </a:lnTo>
                  <a:lnTo>
                    <a:pt x="633" y="5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8" y="0"/>
                  </a:lnTo>
                  <a:lnTo>
                    <a:pt x="653" y="0"/>
                  </a:lnTo>
                  <a:lnTo>
                    <a:pt x="659" y="0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1670" y="2994"/>
              <a:ext cx="658" cy="83"/>
            </a:xfrm>
            <a:custGeom>
              <a:avLst/>
              <a:gdLst/>
              <a:ahLst/>
              <a:cxnLst>
                <a:cxn ang="0">
                  <a:pos x="10" y="77"/>
                </a:cxn>
                <a:cxn ang="0">
                  <a:pos x="26" y="77"/>
                </a:cxn>
                <a:cxn ang="0">
                  <a:pos x="41" y="72"/>
                </a:cxn>
                <a:cxn ang="0">
                  <a:pos x="57" y="67"/>
                </a:cxn>
                <a:cxn ang="0">
                  <a:pos x="72" y="67"/>
                </a:cxn>
                <a:cxn ang="0">
                  <a:pos x="88" y="62"/>
                </a:cxn>
                <a:cxn ang="0">
                  <a:pos x="103" y="62"/>
                </a:cxn>
                <a:cxn ang="0">
                  <a:pos x="119" y="57"/>
                </a:cxn>
                <a:cxn ang="0">
                  <a:pos x="134" y="51"/>
                </a:cxn>
                <a:cxn ang="0">
                  <a:pos x="150" y="51"/>
                </a:cxn>
                <a:cxn ang="0">
                  <a:pos x="165" y="46"/>
                </a:cxn>
                <a:cxn ang="0">
                  <a:pos x="181" y="46"/>
                </a:cxn>
                <a:cxn ang="0">
                  <a:pos x="197" y="41"/>
                </a:cxn>
                <a:cxn ang="0">
                  <a:pos x="212" y="41"/>
                </a:cxn>
                <a:cxn ang="0">
                  <a:pos x="228" y="36"/>
                </a:cxn>
                <a:cxn ang="0">
                  <a:pos x="243" y="36"/>
                </a:cxn>
                <a:cxn ang="0">
                  <a:pos x="259" y="31"/>
                </a:cxn>
                <a:cxn ang="0">
                  <a:pos x="274" y="31"/>
                </a:cxn>
                <a:cxn ang="0">
                  <a:pos x="290" y="26"/>
                </a:cxn>
                <a:cxn ang="0">
                  <a:pos x="305" y="26"/>
                </a:cxn>
                <a:cxn ang="0">
                  <a:pos x="321" y="26"/>
                </a:cxn>
                <a:cxn ang="0">
                  <a:pos x="337" y="20"/>
                </a:cxn>
                <a:cxn ang="0">
                  <a:pos x="352" y="20"/>
                </a:cxn>
                <a:cxn ang="0">
                  <a:pos x="368" y="15"/>
                </a:cxn>
                <a:cxn ang="0">
                  <a:pos x="383" y="15"/>
                </a:cxn>
                <a:cxn ang="0">
                  <a:pos x="399" y="15"/>
                </a:cxn>
                <a:cxn ang="0">
                  <a:pos x="414" y="10"/>
                </a:cxn>
                <a:cxn ang="0">
                  <a:pos x="430" y="10"/>
                </a:cxn>
                <a:cxn ang="0">
                  <a:pos x="445" y="10"/>
                </a:cxn>
                <a:cxn ang="0">
                  <a:pos x="461" y="10"/>
                </a:cxn>
                <a:cxn ang="0">
                  <a:pos x="477" y="5"/>
                </a:cxn>
                <a:cxn ang="0">
                  <a:pos x="492" y="5"/>
                </a:cxn>
                <a:cxn ang="0">
                  <a:pos x="508" y="5"/>
                </a:cxn>
                <a:cxn ang="0">
                  <a:pos x="523" y="5"/>
                </a:cxn>
                <a:cxn ang="0">
                  <a:pos x="539" y="0"/>
                </a:cxn>
                <a:cxn ang="0">
                  <a:pos x="554" y="0"/>
                </a:cxn>
                <a:cxn ang="0">
                  <a:pos x="570" y="0"/>
                </a:cxn>
                <a:cxn ang="0">
                  <a:pos x="585" y="0"/>
                </a:cxn>
                <a:cxn ang="0">
                  <a:pos x="601" y="0"/>
                </a:cxn>
                <a:cxn ang="0">
                  <a:pos x="616" y="0"/>
                </a:cxn>
                <a:cxn ang="0">
                  <a:pos x="632" y="0"/>
                </a:cxn>
                <a:cxn ang="0">
                  <a:pos x="648" y="0"/>
                </a:cxn>
              </a:cxnLst>
              <a:rect l="0" t="0" r="r" b="b"/>
              <a:pathLst>
                <a:path w="658" h="83">
                  <a:moveTo>
                    <a:pt x="0" y="83"/>
                  </a:moveTo>
                  <a:lnTo>
                    <a:pt x="5" y="77"/>
                  </a:lnTo>
                  <a:lnTo>
                    <a:pt x="10" y="77"/>
                  </a:lnTo>
                  <a:lnTo>
                    <a:pt x="15" y="77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1" y="72"/>
                  </a:lnTo>
                  <a:lnTo>
                    <a:pt x="36" y="72"/>
                  </a:lnTo>
                  <a:lnTo>
                    <a:pt x="41" y="72"/>
                  </a:lnTo>
                  <a:lnTo>
                    <a:pt x="46" y="72"/>
                  </a:lnTo>
                  <a:lnTo>
                    <a:pt x="51" y="67"/>
                  </a:lnTo>
                  <a:lnTo>
                    <a:pt x="57" y="67"/>
                  </a:lnTo>
                  <a:lnTo>
                    <a:pt x="62" y="67"/>
                  </a:lnTo>
                  <a:lnTo>
                    <a:pt x="67" y="67"/>
                  </a:lnTo>
                  <a:lnTo>
                    <a:pt x="72" y="67"/>
                  </a:lnTo>
                  <a:lnTo>
                    <a:pt x="77" y="67"/>
                  </a:lnTo>
                  <a:lnTo>
                    <a:pt x="83" y="62"/>
                  </a:lnTo>
                  <a:lnTo>
                    <a:pt x="88" y="62"/>
                  </a:lnTo>
                  <a:lnTo>
                    <a:pt x="93" y="62"/>
                  </a:lnTo>
                  <a:lnTo>
                    <a:pt x="98" y="62"/>
                  </a:lnTo>
                  <a:lnTo>
                    <a:pt x="103" y="62"/>
                  </a:lnTo>
                  <a:lnTo>
                    <a:pt x="108" y="57"/>
                  </a:lnTo>
                  <a:lnTo>
                    <a:pt x="114" y="57"/>
                  </a:lnTo>
                  <a:lnTo>
                    <a:pt x="119" y="57"/>
                  </a:lnTo>
                  <a:lnTo>
                    <a:pt x="124" y="57"/>
                  </a:lnTo>
                  <a:lnTo>
                    <a:pt x="129" y="57"/>
                  </a:lnTo>
                  <a:lnTo>
                    <a:pt x="134" y="51"/>
                  </a:lnTo>
                  <a:lnTo>
                    <a:pt x="140" y="51"/>
                  </a:lnTo>
                  <a:lnTo>
                    <a:pt x="145" y="51"/>
                  </a:lnTo>
                  <a:lnTo>
                    <a:pt x="150" y="51"/>
                  </a:lnTo>
                  <a:lnTo>
                    <a:pt x="155" y="51"/>
                  </a:lnTo>
                  <a:lnTo>
                    <a:pt x="160" y="51"/>
                  </a:lnTo>
                  <a:lnTo>
                    <a:pt x="165" y="46"/>
                  </a:lnTo>
                  <a:lnTo>
                    <a:pt x="171" y="46"/>
                  </a:lnTo>
                  <a:lnTo>
                    <a:pt x="176" y="46"/>
                  </a:lnTo>
                  <a:lnTo>
                    <a:pt x="181" y="46"/>
                  </a:lnTo>
                  <a:lnTo>
                    <a:pt x="186" y="46"/>
                  </a:lnTo>
                  <a:lnTo>
                    <a:pt x="191" y="41"/>
                  </a:lnTo>
                  <a:lnTo>
                    <a:pt x="197" y="41"/>
                  </a:lnTo>
                  <a:lnTo>
                    <a:pt x="202" y="41"/>
                  </a:lnTo>
                  <a:lnTo>
                    <a:pt x="207" y="41"/>
                  </a:lnTo>
                  <a:lnTo>
                    <a:pt x="212" y="41"/>
                  </a:lnTo>
                  <a:lnTo>
                    <a:pt x="217" y="41"/>
                  </a:lnTo>
                  <a:lnTo>
                    <a:pt x="223" y="36"/>
                  </a:lnTo>
                  <a:lnTo>
                    <a:pt x="228" y="36"/>
                  </a:lnTo>
                  <a:lnTo>
                    <a:pt x="233" y="36"/>
                  </a:lnTo>
                  <a:lnTo>
                    <a:pt x="238" y="36"/>
                  </a:lnTo>
                  <a:lnTo>
                    <a:pt x="243" y="36"/>
                  </a:lnTo>
                  <a:lnTo>
                    <a:pt x="248" y="36"/>
                  </a:lnTo>
                  <a:lnTo>
                    <a:pt x="254" y="36"/>
                  </a:lnTo>
                  <a:lnTo>
                    <a:pt x="259" y="31"/>
                  </a:lnTo>
                  <a:lnTo>
                    <a:pt x="264" y="31"/>
                  </a:lnTo>
                  <a:lnTo>
                    <a:pt x="269" y="31"/>
                  </a:lnTo>
                  <a:lnTo>
                    <a:pt x="274" y="31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90" y="26"/>
                  </a:lnTo>
                  <a:lnTo>
                    <a:pt x="295" y="26"/>
                  </a:lnTo>
                  <a:lnTo>
                    <a:pt x="300" y="26"/>
                  </a:lnTo>
                  <a:lnTo>
                    <a:pt x="305" y="26"/>
                  </a:lnTo>
                  <a:lnTo>
                    <a:pt x="311" y="26"/>
                  </a:lnTo>
                  <a:lnTo>
                    <a:pt x="316" y="26"/>
                  </a:lnTo>
                  <a:lnTo>
                    <a:pt x="321" y="26"/>
                  </a:lnTo>
                  <a:lnTo>
                    <a:pt x="326" y="20"/>
                  </a:lnTo>
                  <a:lnTo>
                    <a:pt x="331" y="20"/>
                  </a:lnTo>
                  <a:lnTo>
                    <a:pt x="337" y="20"/>
                  </a:lnTo>
                  <a:lnTo>
                    <a:pt x="342" y="20"/>
                  </a:lnTo>
                  <a:lnTo>
                    <a:pt x="347" y="20"/>
                  </a:lnTo>
                  <a:lnTo>
                    <a:pt x="352" y="20"/>
                  </a:lnTo>
                  <a:lnTo>
                    <a:pt x="357" y="20"/>
                  </a:lnTo>
                  <a:lnTo>
                    <a:pt x="362" y="20"/>
                  </a:lnTo>
                  <a:lnTo>
                    <a:pt x="368" y="15"/>
                  </a:lnTo>
                  <a:lnTo>
                    <a:pt x="373" y="15"/>
                  </a:lnTo>
                  <a:lnTo>
                    <a:pt x="378" y="15"/>
                  </a:lnTo>
                  <a:lnTo>
                    <a:pt x="383" y="15"/>
                  </a:lnTo>
                  <a:lnTo>
                    <a:pt x="388" y="15"/>
                  </a:lnTo>
                  <a:lnTo>
                    <a:pt x="394" y="15"/>
                  </a:lnTo>
                  <a:lnTo>
                    <a:pt x="399" y="15"/>
                  </a:lnTo>
                  <a:lnTo>
                    <a:pt x="404" y="15"/>
                  </a:lnTo>
                  <a:lnTo>
                    <a:pt x="409" y="15"/>
                  </a:lnTo>
                  <a:lnTo>
                    <a:pt x="414" y="10"/>
                  </a:lnTo>
                  <a:lnTo>
                    <a:pt x="419" y="10"/>
                  </a:lnTo>
                  <a:lnTo>
                    <a:pt x="425" y="10"/>
                  </a:lnTo>
                  <a:lnTo>
                    <a:pt x="430" y="10"/>
                  </a:lnTo>
                  <a:lnTo>
                    <a:pt x="435" y="10"/>
                  </a:lnTo>
                  <a:lnTo>
                    <a:pt x="440" y="10"/>
                  </a:lnTo>
                  <a:lnTo>
                    <a:pt x="445" y="10"/>
                  </a:lnTo>
                  <a:lnTo>
                    <a:pt x="451" y="10"/>
                  </a:lnTo>
                  <a:lnTo>
                    <a:pt x="456" y="10"/>
                  </a:lnTo>
                  <a:lnTo>
                    <a:pt x="461" y="10"/>
                  </a:lnTo>
                  <a:lnTo>
                    <a:pt x="466" y="5"/>
                  </a:lnTo>
                  <a:lnTo>
                    <a:pt x="471" y="5"/>
                  </a:lnTo>
                  <a:lnTo>
                    <a:pt x="477" y="5"/>
                  </a:lnTo>
                  <a:lnTo>
                    <a:pt x="482" y="5"/>
                  </a:lnTo>
                  <a:lnTo>
                    <a:pt x="487" y="5"/>
                  </a:lnTo>
                  <a:lnTo>
                    <a:pt x="492" y="5"/>
                  </a:lnTo>
                  <a:lnTo>
                    <a:pt x="497" y="5"/>
                  </a:lnTo>
                  <a:lnTo>
                    <a:pt x="502" y="5"/>
                  </a:lnTo>
                  <a:lnTo>
                    <a:pt x="508" y="5"/>
                  </a:lnTo>
                  <a:lnTo>
                    <a:pt x="513" y="5"/>
                  </a:lnTo>
                  <a:lnTo>
                    <a:pt x="518" y="5"/>
                  </a:lnTo>
                  <a:lnTo>
                    <a:pt x="523" y="5"/>
                  </a:lnTo>
                  <a:lnTo>
                    <a:pt x="528" y="5"/>
                  </a:lnTo>
                  <a:lnTo>
                    <a:pt x="534" y="5"/>
                  </a:lnTo>
                  <a:lnTo>
                    <a:pt x="539" y="0"/>
                  </a:lnTo>
                  <a:lnTo>
                    <a:pt x="544" y="0"/>
                  </a:lnTo>
                  <a:lnTo>
                    <a:pt x="549" y="0"/>
                  </a:lnTo>
                  <a:lnTo>
                    <a:pt x="554" y="0"/>
                  </a:lnTo>
                  <a:lnTo>
                    <a:pt x="559" y="0"/>
                  </a:lnTo>
                  <a:lnTo>
                    <a:pt x="565" y="0"/>
                  </a:lnTo>
                  <a:lnTo>
                    <a:pt x="570" y="0"/>
                  </a:lnTo>
                  <a:lnTo>
                    <a:pt x="575" y="0"/>
                  </a:lnTo>
                  <a:lnTo>
                    <a:pt x="580" y="0"/>
                  </a:lnTo>
                  <a:lnTo>
                    <a:pt x="585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1" y="0"/>
                  </a:lnTo>
                  <a:lnTo>
                    <a:pt x="606" y="0"/>
                  </a:lnTo>
                  <a:lnTo>
                    <a:pt x="611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7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3" y="0"/>
                  </a:lnTo>
                  <a:lnTo>
                    <a:pt x="658" y="0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2328" y="2994"/>
              <a:ext cx="658" cy="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7" y="0"/>
                </a:cxn>
                <a:cxn ang="0">
                  <a:pos x="73" y="0"/>
                </a:cxn>
                <a:cxn ang="0">
                  <a:pos x="88" y="0"/>
                </a:cxn>
                <a:cxn ang="0">
                  <a:pos x="104" y="0"/>
                </a:cxn>
                <a:cxn ang="0">
                  <a:pos x="119" y="0"/>
                </a:cxn>
                <a:cxn ang="0">
                  <a:pos x="135" y="0"/>
                </a:cxn>
                <a:cxn ang="0">
                  <a:pos x="150" y="0"/>
                </a:cxn>
                <a:cxn ang="0">
                  <a:pos x="166" y="0"/>
                </a:cxn>
                <a:cxn ang="0">
                  <a:pos x="181" y="0"/>
                </a:cxn>
                <a:cxn ang="0">
                  <a:pos x="197" y="0"/>
                </a:cxn>
                <a:cxn ang="0">
                  <a:pos x="212" y="5"/>
                </a:cxn>
                <a:cxn ang="0">
                  <a:pos x="228" y="5"/>
                </a:cxn>
                <a:cxn ang="0">
                  <a:pos x="244" y="5"/>
                </a:cxn>
                <a:cxn ang="0">
                  <a:pos x="259" y="5"/>
                </a:cxn>
                <a:cxn ang="0">
                  <a:pos x="275" y="10"/>
                </a:cxn>
                <a:cxn ang="0">
                  <a:pos x="290" y="10"/>
                </a:cxn>
                <a:cxn ang="0">
                  <a:pos x="306" y="10"/>
                </a:cxn>
                <a:cxn ang="0">
                  <a:pos x="321" y="10"/>
                </a:cxn>
                <a:cxn ang="0">
                  <a:pos x="337" y="15"/>
                </a:cxn>
                <a:cxn ang="0">
                  <a:pos x="352" y="15"/>
                </a:cxn>
                <a:cxn ang="0">
                  <a:pos x="368" y="15"/>
                </a:cxn>
                <a:cxn ang="0">
                  <a:pos x="384" y="20"/>
                </a:cxn>
                <a:cxn ang="0">
                  <a:pos x="399" y="20"/>
                </a:cxn>
                <a:cxn ang="0">
                  <a:pos x="415" y="20"/>
                </a:cxn>
                <a:cxn ang="0">
                  <a:pos x="430" y="26"/>
                </a:cxn>
                <a:cxn ang="0">
                  <a:pos x="446" y="26"/>
                </a:cxn>
                <a:cxn ang="0">
                  <a:pos x="461" y="31"/>
                </a:cxn>
                <a:cxn ang="0">
                  <a:pos x="477" y="31"/>
                </a:cxn>
                <a:cxn ang="0">
                  <a:pos x="492" y="36"/>
                </a:cxn>
                <a:cxn ang="0">
                  <a:pos x="508" y="36"/>
                </a:cxn>
                <a:cxn ang="0">
                  <a:pos x="524" y="41"/>
                </a:cxn>
                <a:cxn ang="0">
                  <a:pos x="539" y="41"/>
                </a:cxn>
                <a:cxn ang="0">
                  <a:pos x="555" y="46"/>
                </a:cxn>
                <a:cxn ang="0">
                  <a:pos x="570" y="46"/>
                </a:cxn>
                <a:cxn ang="0">
                  <a:pos x="586" y="51"/>
                </a:cxn>
                <a:cxn ang="0">
                  <a:pos x="601" y="51"/>
                </a:cxn>
                <a:cxn ang="0">
                  <a:pos x="617" y="57"/>
                </a:cxn>
                <a:cxn ang="0">
                  <a:pos x="632" y="57"/>
                </a:cxn>
                <a:cxn ang="0">
                  <a:pos x="648" y="62"/>
                </a:cxn>
              </a:cxnLst>
              <a:rect l="0" t="0" r="r" b="b"/>
              <a:pathLst>
                <a:path w="658" h="62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6" y="0"/>
                  </a:lnTo>
                  <a:lnTo>
                    <a:pt x="181" y="0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0"/>
                  </a:lnTo>
                  <a:lnTo>
                    <a:pt x="207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23" y="5"/>
                  </a:lnTo>
                  <a:lnTo>
                    <a:pt x="228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5"/>
                  </a:lnTo>
                  <a:lnTo>
                    <a:pt x="249" y="5"/>
                  </a:lnTo>
                  <a:lnTo>
                    <a:pt x="254" y="5"/>
                  </a:lnTo>
                  <a:lnTo>
                    <a:pt x="259" y="5"/>
                  </a:lnTo>
                  <a:lnTo>
                    <a:pt x="264" y="5"/>
                  </a:lnTo>
                  <a:lnTo>
                    <a:pt x="270" y="5"/>
                  </a:lnTo>
                  <a:lnTo>
                    <a:pt x="275" y="10"/>
                  </a:lnTo>
                  <a:lnTo>
                    <a:pt x="280" y="10"/>
                  </a:lnTo>
                  <a:lnTo>
                    <a:pt x="285" y="10"/>
                  </a:lnTo>
                  <a:lnTo>
                    <a:pt x="290" y="10"/>
                  </a:lnTo>
                  <a:lnTo>
                    <a:pt x="295" y="10"/>
                  </a:lnTo>
                  <a:lnTo>
                    <a:pt x="301" y="10"/>
                  </a:lnTo>
                  <a:lnTo>
                    <a:pt x="306" y="10"/>
                  </a:lnTo>
                  <a:lnTo>
                    <a:pt x="311" y="10"/>
                  </a:lnTo>
                  <a:lnTo>
                    <a:pt x="316" y="10"/>
                  </a:lnTo>
                  <a:lnTo>
                    <a:pt x="321" y="10"/>
                  </a:lnTo>
                  <a:lnTo>
                    <a:pt x="327" y="10"/>
                  </a:lnTo>
                  <a:lnTo>
                    <a:pt x="332" y="15"/>
                  </a:lnTo>
                  <a:lnTo>
                    <a:pt x="337" y="15"/>
                  </a:lnTo>
                  <a:lnTo>
                    <a:pt x="342" y="15"/>
                  </a:lnTo>
                  <a:lnTo>
                    <a:pt x="347" y="15"/>
                  </a:lnTo>
                  <a:lnTo>
                    <a:pt x="352" y="15"/>
                  </a:lnTo>
                  <a:lnTo>
                    <a:pt x="358" y="15"/>
                  </a:lnTo>
                  <a:lnTo>
                    <a:pt x="363" y="15"/>
                  </a:lnTo>
                  <a:lnTo>
                    <a:pt x="368" y="15"/>
                  </a:lnTo>
                  <a:lnTo>
                    <a:pt x="373" y="15"/>
                  </a:lnTo>
                  <a:lnTo>
                    <a:pt x="378" y="20"/>
                  </a:lnTo>
                  <a:lnTo>
                    <a:pt x="384" y="20"/>
                  </a:lnTo>
                  <a:lnTo>
                    <a:pt x="389" y="20"/>
                  </a:lnTo>
                  <a:lnTo>
                    <a:pt x="394" y="20"/>
                  </a:lnTo>
                  <a:lnTo>
                    <a:pt x="399" y="20"/>
                  </a:lnTo>
                  <a:lnTo>
                    <a:pt x="404" y="20"/>
                  </a:lnTo>
                  <a:lnTo>
                    <a:pt x="409" y="20"/>
                  </a:lnTo>
                  <a:lnTo>
                    <a:pt x="415" y="20"/>
                  </a:lnTo>
                  <a:lnTo>
                    <a:pt x="420" y="26"/>
                  </a:lnTo>
                  <a:lnTo>
                    <a:pt x="425" y="26"/>
                  </a:lnTo>
                  <a:lnTo>
                    <a:pt x="430" y="26"/>
                  </a:lnTo>
                  <a:lnTo>
                    <a:pt x="435" y="26"/>
                  </a:lnTo>
                  <a:lnTo>
                    <a:pt x="441" y="26"/>
                  </a:lnTo>
                  <a:lnTo>
                    <a:pt x="446" y="26"/>
                  </a:lnTo>
                  <a:lnTo>
                    <a:pt x="451" y="26"/>
                  </a:lnTo>
                  <a:lnTo>
                    <a:pt x="456" y="31"/>
                  </a:lnTo>
                  <a:lnTo>
                    <a:pt x="461" y="31"/>
                  </a:lnTo>
                  <a:lnTo>
                    <a:pt x="467" y="31"/>
                  </a:lnTo>
                  <a:lnTo>
                    <a:pt x="472" y="31"/>
                  </a:lnTo>
                  <a:lnTo>
                    <a:pt x="477" y="31"/>
                  </a:lnTo>
                  <a:lnTo>
                    <a:pt x="482" y="31"/>
                  </a:lnTo>
                  <a:lnTo>
                    <a:pt x="487" y="36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503" y="36"/>
                  </a:lnTo>
                  <a:lnTo>
                    <a:pt x="508" y="36"/>
                  </a:lnTo>
                  <a:lnTo>
                    <a:pt x="513" y="36"/>
                  </a:lnTo>
                  <a:lnTo>
                    <a:pt x="518" y="36"/>
                  </a:lnTo>
                  <a:lnTo>
                    <a:pt x="524" y="41"/>
                  </a:lnTo>
                  <a:lnTo>
                    <a:pt x="529" y="41"/>
                  </a:lnTo>
                  <a:lnTo>
                    <a:pt x="534" y="41"/>
                  </a:lnTo>
                  <a:lnTo>
                    <a:pt x="539" y="41"/>
                  </a:lnTo>
                  <a:lnTo>
                    <a:pt x="544" y="41"/>
                  </a:lnTo>
                  <a:lnTo>
                    <a:pt x="549" y="41"/>
                  </a:lnTo>
                  <a:lnTo>
                    <a:pt x="555" y="46"/>
                  </a:lnTo>
                  <a:lnTo>
                    <a:pt x="560" y="46"/>
                  </a:lnTo>
                  <a:lnTo>
                    <a:pt x="565" y="46"/>
                  </a:lnTo>
                  <a:lnTo>
                    <a:pt x="570" y="46"/>
                  </a:lnTo>
                  <a:lnTo>
                    <a:pt x="575" y="46"/>
                  </a:lnTo>
                  <a:lnTo>
                    <a:pt x="581" y="51"/>
                  </a:lnTo>
                  <a:lnTo>
                    <a:pt x="586" y="51"/>
                  </a:lnTo>
                  <a:lnTo>
                    <a:pt x="591" y="51"/>
                  </a:lnTo>
                  <a:lnTo>
                    <a:pt x="596" y="51"/>
                  </a:lnTo>
                  <a:lnTo>
                    <a:pt x="601" y="51"/>
                  </a:lnTo>
                  <a:lnTo>
                    <a:pt x="606" y="51"/>
                  </a:lnTo>
                  <a:lnTo>
                    <a:pt x="612" y="57"/>
                  </a:lnTo>
                  <a:lnTo>
                    <a:pt x="617" y="57"/>
                  </a:lnTo>
                  <a:lnTo>
                    <a:pt x="622" y="57"/>
                  </a:lnTo>
                  <a:lnTo>
                    <a:pt x="627" y="57"/>
                  </a:lnTo>
                  <a:lnTo>
                    <a:pt x="632" y="57"/>
                  </a:lnTo>
                  <a:lnTo>
                    <a:pt x="638" y="62"/>
                  </a:lnTo>
                  <a:lnTo>
                    <a:pt x="643" y="62"/>
                  </a:lnTo>
                  <a:lnTo>
                    <a:pt x="648" y="62"/>
                  </a:lnTo>
                  <a:lnTo>
                    <a:pt x="653" y="62"/>
                  </a:lnTo>
                  <a:lnTo>
                    <a:pt x="658" y="62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2986" y="3056"/>
              <a:ext cx="659" cy="14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26" y="5"/>
                </a:cxn>
                <a:cxn ang="0">
                  <a:pos x="42" y="10"/>
                </a:cxn>
                <a:cxn ang="0">
                  <a:pos x="57" y="15"/>
                </a:cxn>
                <a:cxn ang="0">
                  <a:pos x="73" y="15"/>
                </a:cxn>
                <a:cxn ang="0">
                  <a:pos x="88" y="21"/>
                </a:cxn>
                <a:cxn ang="0">
                  <a:pos x="104" y="21"/>
                </a:cxn>
                <a:cxn ang="0">
                  <a:pos x="120" y="26"/>
                </a:cxn>
                <a:cxn ang="0">
                  <a:pos x="135" y="31"/>
                </a:cxn>
                <a:cxn ang="0">
                  <a:pos x="151" y="31"/>
                </a:cxn>
                <a:cxn ang="0">
                  <a:pos x="166" y="36"/>
                </a:cxn>
                <a:cxn ang="0">
                  <a:pos x="182" y="41"/>
                </a:cxn>
                <a:cxn ang="0">
                  <a:pos x="197" y="41"/>
                </a:cxn>
                <a:cxn ang="0">
                  <a:pos x="213" y="46"/>
                </a:cxn>
                <a:cxn ang="0">
                  <a:pos x="228" y="52"/>
                </a:cxn>
                <a:cxn ang="0">
                  <a:pos x="244" y="52"/>
                </a:cxn>
                <a:cxn ang="0">
                  <a:pos x="259" y="57"/>
                </a:cxn>
                <a:cxn ang="0">
                  <a:pos x="275" y="62"/>
                </a:cxn>
                <a:cxn ang="0">
                  <a:pos x="291" y="62"/>
                </a:cxn>
                <a:cxn ang="0">
                  <a:pos x="306" y="67"/>
                </a:cxn>
                <a:cxn ang="0">
                  <a:pos x="322" y="72"/>
                </a:cxn>
                <a:cxn ang="0">
                  <a:pos x="337" y="72"/>
                </a:cxn>
                <a:cxn ang="0">
                  <a:pos x="353" y="78"/>
                </a:cxn>
                <a:cxn ang="0">
                  <a:pos x="368" y="83"/>
                </a:cxn>
                <a:cxn ang="0">
                  <a:pos x="384" y="83"/>
                </a:cxn>
                <a:cxn ang="0">
                  <a:pos x="399" y="88"/>
                </a:cxn>
                <a:cxn ang="0">
                  <a:pos x="415" y="93"/>
                </a:cxn>
                <a:cxn ang="0">
                  <a:pos x="431" y="93"/>
                </a:cxn>
                <a:cxn ang="0">
                  <a:pos x="446" y="98"/>
                </a:cxn>
                <a:cxn ang="0">
                  <a:pos x="462" y="103"/>
                </a:cxn>
                <a:cxn ang="0">
                  <a:pos x="477" y="103"/>
                </a:cxn>
                <a:cxn ang="0">
                  <a:pos x="493" y="109"/>
                </a:cxn>
                <a:cxn ang="0">
                  <a:pos x="508" y="114"/>
                </a:cxn>
                <a:cxn ang="0">
                  <a:pos x="524" y="114"/>
                </a:cxn>
                <a:cxn ang="0">
                  <a:pos x="539" y="119"/>
                </a:cxn>
                <a:cxn ang="0">
                  <a:pos x="555" y="124"/>
                </a:cxn>
                <a:cxn ang="0">
                  <a:pos x="571" y="124"/>
                </a:cxn>
                <a:cxn ang="0">
                  <a:pos x="586" y="129"/>
                </a:cxn>
                <a:cxn ang="0">
                  <a:pos x="602" y="135"/>
                </a:cxn>
                <a:cxn ang="0">
                  <a:pos x="617" y="135"/>
                </a:cxn>
                <a:cxn ang="0">
                  <a:pos x="633" y="140"/>
                </a:cxn>
                <a:cxn ang="0">
                  <a:pos x="648" y="140"/>
                </a:cxn>
              </a:cxnLst>
              <a:rect l="0" t="0" r="r" b="b"/>
              <a:pathLst>
                <a:path w="659" h="145">
                  <a:moveTo>
                    <a:pt x="0" y="0"/>
                  </a:moveTo>
                  <a:lnTo>
                    <a:pt x="5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7" y="10"/>
                  </a:lnTo>
                  <a:lnTo>
                    <a:pt x="52" y="10"/>
                  </a:lnTo>
                  <a:lnTo>
                    <a:pt x="57" y="15"/>
                  </a:lnTo>
                  <a:lnTo>
                    <a:pt x="63" y="15"/>
                  </a:lnTo>
                  <a:lnTo>
                    <a:pt x="68" y="15"/>
                  </a:lnTo>
                  <a:lnTo>
                    <a:pt x="73" y="15"/>
                  </a:lnTo>
                  <a:lnTo>
                    <a:pt x="78" y="15"/>
                  </a:lnTo>
                  <a:lnTo>
                    <a:pt x="83" y="21"/>
                  </a:lnTo>
                  <a:lnTo>
                    <a:pt x="88" y="21"/>
                  </a:lnTo>
                  <a:lnTo>
                    <a:pt x="94" y="21"/>
                  </a:lnTo>
                  <a:lnTo>
                    <a:pt x="99" y="21"/>
                  </a:lnTo>
                  <a:lnTo>
                    <a:pt x="104" y="21"/>
                  </a:lnTo>
                  <a:lnTo>
                    <a:pt x="109" y="26"/>
                  </a:lnTo>
                  <a:lnTo>
                    <a:pt x="114" y="26"/>
                  </a:lnTo>
                  <a:lnTo>
                    <a:pt x="120" y="26"/>
                  </a:lnTo>
                  <a:lnTo>
                    <a:pt x="125" y="26"/>
                  </a:lnTo>
                  <a:lnTo>
                    <a:pt x="130" y="26"/>
                  </a:lnTo>
                  <a:lnTo>
                    <a:pt x="135" y="31"/>
                  </a:lnTo>
                  <a:lnTo>
                    <a:pt x="140" y="31"/>
                  </a:lnTo>
                  <a:lnTo>
                    <a:pt x="145" y="31"/>
                  </a:lnTo>
                  <a:lnTo>
                    <a:pt x="151" y="31"/>
                  </a:lnTo>
                  <a:lnTo>
                    <a:pt x="156" y="36"/>
                  </a:lnTo>
                  <a:lnTo>
                    <a:pt x="161" y="36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7" y="36"/>
                  </a:lnTo>
                  <a:lnTo>
                    <a:pt x="182" y="41"/>
                  </a:lnTo>
                  <a:lnTo>
                    <a:pt x="187" y="41"/>
                  </a:lnTo>
                  <a:lnTo>
                    <a:pt x="192" y="41"/>
                  </a:lnTo>
                  <a:lnTo>
                    <a:pt x="197" y="41"/>
                  </a:lnTo>
                  <a:lnTo>
                    <a:pt x="202" y="46"/>
                  </a:lnTo>
                  <a:lnTo>
                    <a:pt x="208" y="46"/>
                  </a:lnTo>
                  <a:lnTo>
                    <a:pt x="213" y="46"/>
                  </a:lnTo>
                  <a:lnTo>
                    <a:pt x="218" y="46"/>
                  </a:lnTo>
                  <a:lnTo>
                    <a:pt x="223" y="46"/>
                  </a:lnTo>
                  <a:lnTo>
                    <a:pt x="228" y="52"/>
                  </a:lnTo>
                  <a:lnTo>
                    <a:pt x="234" y="52"/>
                  </a:lnTo>
                  <a:lnTo>
                    <a:pt x="239" y="52"/>
                  </a:lnTo>
                  <a:lnTo>
                    <a:pt x="244" y="52"/>
                  </a:lnTo>
                  <a:lnTo>
                    <a:pt x="249" y="57"/>
                  </a:lnTo>
                  <a:lnTo>
                    <a:pt x="254" y="57"/>
                  </a:lnTo>
                  <a:lnTo>
                    <a:pt x="259" y="57"/>
                  </a:lnTo>
                  <a:lnTo>
                    <a:pt x="265" y="57"/>
                  </a:lnTo>
                  <a:lnTo>
                    <a:pt x="270" y="57"/>
                  </a:lnTo>
                  <a:lnTo>
                    <a:pt x="275" y="62"/>
                  </a:lnTo>
                  <a:lnTo>
                    <a:pt x="280" y="62"/>
                  </a:lnTo>
                  <a:lnTo>
                    <a:pt x="285" y="62"/>
                  </a:lnTo>
                  <a:lnTo>
                    <a:pt x="291" y="62"/>
                  </a:lnTo>
                  <a:lnTo>
                    <a:pt x="296" y="67"/>
                  </a:lnTo>
                  <a:lnTo>
                    <a:pt x="301" y="67"/>
                  </a:lnTo>
                  <a:lnTo>
                    <a:pt x="306" y="67"/>
                  </a:lnTo>
                  <a:lnTo>
                    <a:pt x="311" y="67"/>
                  </a:lnTo>
                  <a:lnTo>
                    <a:pt x="317" y="72"/>
                  </a:lnTo>
                  <a:lnTo>
                    <a:pt x="322" y="72"/>
                  </a:lnTo>
                  <a:lnTo>
                    <a:pt x="327" y="72"/>
                  </a:lnTo>
                  <a:lnTo>
                    <a:pt x="332" y="72"/>
                  </a:lnTo>
                  <a:lnTo>
                    <a:pt x="337" y="72"/>
                  </a:lnTo>
                  <a:lnTo>
                    <a:pt x="342" y="78"/>
                  </a:lnTo>
                  <a:lnTo>
                    <a:pt x="348" y="78"/>
                  </a:lnTo>
                  <a:lnTo>
                    <a:pt x="353" y="78"/>
                  </a:lnTo>
                  <a:lnTo>
                    <a:pt x="358" y="78"/>
                  </a:lnTo>
                  <a:lnTo>
                    <a:pt x="363" y="83"/>
                  </a:lnTo>
                  <a:lnTo>
                    <a:pt x="368" y="83"/>
                  </a:lnTo>
                  <a:lnTo>
                    <a:pt x="374" y="83"/>
                  </a:lnTo>
                  <a:lnTo>
                    <a:pt x="379" y="83"/>
                  </a:lnTo>
                  <a:lnTo>
                    <a:pt x="384" y="83"/>
                  </a:lnTo>
                  <a:lnTo>
                    <a:pt x="389" y="88"/>
                  </a:lnTo>
                  <a:lnTo>
                    <a:pt x="394" y="88"/>
                  </a:lnTo>
                  <a:lnTo>
                    <a:pt x="399" y="88"/>
                  </a:lnTo>
                  <a:lnTo>
                    <a:pt x="405" y="88"/>
                  </a:lnTo>
                  <a:lnTo>
                    <a:pt x="410" y="93"/>
                  </a:lnTo>
                  <a:lnTo>
                    <a:pt x="415" y="93"/>
                  </a:lnTo>
                  <a:lnTo>
                    <a:pt x="420" y="93"/>
                  </a:lnTo>
                  <a:lnTo>
                    <a:pt x="425" y="93"/>
                  </a:lnTo>
                  <a:lnTo>
                    <a:pt x="431" y="93"/>
                  </a:lnTo>
                  <a:lnTo>
                    <a:pt x="436" y="98"/>
                  </a:lnTo>
                  <a:lnTo>
                    <a:pt x="441" y="98"/>
                  </a:lnTo>
                  <a:lnTo>
                    <a:pt x="446" y="98"/>
                  </a:lnTo>
                  <a:lnTo>
                    <a:pt x="451" y="98"/>
                  </a:lnTo>
                  <a:lnTo>
                    <a:pt x="456" y="103"/>
                  </a:lnTo>
                  <a:lnTo>
                    <a:pt x="462" y="103"/>
                  </a:lnTo>
                  <a:lnTo>
                    <a:pt x="467" y="103"/>
                  </a:lnTo>
                  <a:lnTo>
                    <a:pt x="472" y="103"/>
                  </a:lnTo>
                  <a:lnTo>
                    <a:pt x="477" y="103"/>
                  </a:lnTo>
                  <a:lnTo>
                    <a:pt x="482" y="109"/>
                  </a:lnTo>
                  <a:lnTo>
                    <a:pt x="488" y="109"/>
                  </a:lnTo>
                  <a:lnTo>
                    <a:pt x="493" y="109"/>
                  </a:lnTo>
                  <a:lnTo>
                    <a:pt x="498" y="109"/>
                  </a:lnTo>
                  <a:lnTo>
                    <a:pt x="503" y="114"/>
                  </a:lnTo>
                  <a:lnTo>
                    <a:pt x="508" y="114"/>
                  </a:lnTo>
                  <a:lnTo>
                    <a:pt x="514" y="114"/>
                  </a:lnTo>
                  <a:lnTo>
                    <a:pt x="519" y="114"/>
                  </a:lnTo>
                  <a:lnTo>
                    <a:pt x="524" y="114"/>
                  </a:lnTo>
                  <a:lnTo>
                    <a:pt x="529" y="119"/>
                  </a:lnTo>
                  <a:lnTo>
                    <a:pt x="534" y="119"/>
                  </a:lnTo>
                  <a:lnTo>
                    <a:pt x="539" y="119"/>
                  </a:lnTo>
                  <a:lnTo>
                    <a:pt x="545" y="119"/>
                  </a:lnTo>
                  <a:lnTo>
                    <a:pt x="550" y="119"/>
                  </a:lnTo>
                  <a:lnTo>
                    <a:pt x="555" y="124"/>
                  </a:lnTo>
                  <a:lnTo>
                    <a:pt x="560" y="124"/>
                  </a:lnTo>
                  <a:lnTo>
                    <a:pt x="565" y="124"/>
                  </a:lnTo>
                  <a:lnTo>
                    <a:pt x="571" y="124"/>
                  </a:lnTo>
                  <a:lnTo>
                    <a:pt x="576" y="129"/>
                  </a:lnTo>
                  <a:lnTo>
                    <a:pt x="581" y="129"/>
                  </a:lnTo>
                  <a:lnTo>
                    <a:pt x="586" y="129"/>
                  </a:lnTo>
                  <a:lnTo>
                    <a:pt x="591" y="129"/>
                  </a:lnTo>
                  <a:lnTo>
                    <a:pt x="596" y="129"/>
                  </a:lnTo>
                  <a:lnTo>
                    <a:pt x="602" y="135"/>
                  </a:lnTo>
                  <a:lnTo>
                    <a:pt x="607" y="135"/>
                  </a:lnTo>
                  <a:lnTo>
                    <a:pt x="612" y="135"/>
                  </a:lnTo>
                  <a:lnTo>
                    <a:pt x="617" y="135"/>
                  </a:lnTo>
                  <a:lnTo>
                    <a:pt x="622" y="135"/>
                  </a:lnTo>
                  <a:lnTo>
                    <a:pt x="628" y="140"/>
                  </a:lnTo>
                  <a:lnTo>
                    <a:pt x="633" y="140"/>
                  </a:lnTo>
                  <a:lnTo>
                    <a:pt x="638" y="140"/>
                  </a:lnTo>
                  <a:lnTo>
                    <a:pt x="643" y="140"/>
                  </a:lnTo>
                  <a:lnTo>
                    <a:pt x="648" y="140"/>
                  </a:lnTo>
                  <a:lnTo>
                    <a:pt x="653" y="140"/>
                  </a:lnTo>
                  <a:lnTo>
                    <a:pt x="659" y="145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3645" y="3201"/>
              <a:ext cx="658" cy="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6" y="5"/>
                </a:cxn>
                <a:cxn ang="0">
                  <a:pos x="41" y="5"/>
                </a:cxn>
                <a:cxn ang="0">
                  <a:pos x="57" y="10"/>
                </a:cxn>
                <a:cxn ang="0">
                  <a:pos x="72" y="10"/>
                </a:cxn>
                <a:cxn ang="0">
                  <a:pos x="88" y="15"/>
                </a:cxn>
                <a:cxn ang="0">
                  <a:pos x="103" y="15"/>
                </a:cxn>
                <a:cxn ang="0">
                  <a:pos x="119" y="21"/>
                </a:cxn>
                <a:cxn ang="0">
                  <a:pos x="134" y="21"/>
                </a:cxn>
                <a:cxn ang="0">
                  <a:pos x="150" y="26"/>
                </a:cxn>
                <a:cxn ang="0">
                  <a:pos x="166" y="26"/>
                </a:cxn>
                <a:cxn ang="0">
                  <a:pos x="181" y="31"/>
                </a:cxn>
                <a:cxn ang="0">
                  <a:pos x="197" y="31"/>
                </a:cxn>
                <a:cxn ang="0">
                  <a:pos x="212" y="31"/>
                </a:cxn>
                <a:cxn ang="0">
                  <a:pos x="228" y="36"/>
                </a:cxn>
                <a:cxn ang="0">
                  <a:pos x="243" y="36"/>
                </a:cxn>
                <a:cxn ang="0">
                  <a:pos x="259" y="41"/>
                </a:cxn>
                <a:cxn ang="0">
                  <a:pos x="274" y="41"/>
                </a:cxn>
                <a:cxn ang="0">
                  <a:pos x="290" y="41"/>
                </a:cxn>
                <a:cxn ang="0">
                  <a:pos x="306" y="47"/>
                </a:cxn>
                <a:cxn ang="0">
                  <a:pos x="321" y="47"/>
                </a:cxn>
                <a:cxn ang="0">
                  <a:pos x="337" y="47"/>
                </a:cxn>
                <a:cxn ang="0">
                  <a:pos x="352" y="52"/>
                </a:cxn>
                <a:cxn ang="0">
                  <a:pos x="368" y="52"/>
                </a:cxn>
                <a:cxn ang="0">
                  <a:pos x="383" y="52"/>
                </a:cxn>
                <a:cxn ang="0">
                  <a:pos x="399" y="52"/>
                </a:cxn>
                <a:cxn ang="0">
                  <a:pos x="414" y="52"/>
                </a:cxn>
                <a:cxn ang="0">
                  <a:pos x="430" y="57"/>
                </a:cxn>
                <a:cxn ang="0">
                  <a:pos x="445" y="57"/>
                </a:cxn>
                <a:cxn ang="0">
                  <a:pos x="461" y="57"/>
                </a:cxn>
                <a:cxn ang="0">
                  <a:pos x="477" y="57"/>
                </a:cxn>
                <a:cxn ang="0">
                  <a:pos x="492" y="57"/>
                </a:cxn>
                <a:cxn ang="0">
                  <a:pos x="508" y="57"/>
                </a:cxn>
                <a:cxn ang="0">
                  <a:pos x="523" y="57"/>
                </a:cxn>
                <a:cxn ang="0">
                  <a:pos x="539" y="62"/>
                </a:cxn>
                <a:cxn ang="0">
                  <a:pos x="554" y="62"/>
                </a:cxn>
                <a:cxn ang="0">
                  <a:pos x="570" y="62"/>
                </a:cxn>
                <a:cxn ang="0">
                  <a:pos x="585" y="62"/>
                </a:cxn>
                <a:cxn ang="0">
                  <a:pos x="601" y="62"/>
                </a:cxn>
                <a:cxn ang="0">
                  <a:pos x="617" y="62"/>
                </a:cxn>
                <a:cxn ang="0">
                  <a:pos x="632" y="62"/>
                </a:cxn>
                <a:cxn ang="0">
                  <a:pos x="648" y="62"/>
                </a:cxn>
              </a:cxnLst>
              <a:rect l="0" t="0" r="r" b="b"/>
              <a:pathLst>
                <a:path w="658" h="62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1" y="10"/>
                  </a:lnTo>
                  <a:lnTo>
                    <a:pt x="57" y="10"/>
                  </a:lnTo>
                  <a:lnTo>
                    <a:pt x="62" y="10"/>
                  </a:lnTo>
                  <a:lnTo>
                    <a:pt x="67" y="10"/>
                  </a:lnTo>
                  <a:lnTo>
                    <a:pt x="72" y="10"/>
                  </a:lnTo>
                  <a:lnTo>
                    <a:pt x="77" y="10"/>
                  </a:lnTo>
                  <a:lnTo>
                    <a:pt x="83" y="15"/>
                  </a:lnTo>
                  <a:lnTo>
                    <a:pt x="88" y="15"/>
                  </a:lnTo>
                  <a:lnTo>
                    <a:pt x="93" y="15"/>
                  </a:lnTo>
                  <a:lnTo>
                    <a:pt x="98" y="15"/>
                  </a:lnTo>
                  <a:lnTo>
                    <a:pt x="103" y="15"/>
                  </a:lnTo>
                  <a:lnTo>
                    <a:pt x="109" y="15"/>
                  </a:lnTo>
                  <a:lnTo>
                    <a:pt x="114" y="21"/>
                  </a:lnTo>
                  <a:lnTo>
                    <a:pt x="119" y="21"/>
                  </a:lnTo>
                  <a:lnTo>
                    <a:pt x="124" y="21"/>
                  </a:lnTo>
                  <a:lnTo>
                    <a:pt x="129" y="21"/>
                  </a:lnTo>
                  <a:lnTo>
                    <a:pt x="134" y="21"/>
                  </a:lnTo>
                  <a:lnTo>
                    <a:pt x="140" y="21"/>
                  </a:lnTo>
                  <a:lnTo>
                    <a:pt x="145" y="26"/>
                  </a:lnTo>
                  <a:lnTo>
                    <a:pt x="150" y="26"/>
                  </a:lnTo>
                  <a:lnTo>
                    <a:pt x="155" y="26"/>
                  </a:lnTo>
                  <a:lnTo>
                    <a:pt x="160" y="26"/>
                  </a:lnTo>
                  <a:lnTo>
                    <a:pt x="166" y="26"/>
                  </a:lnTo>
                  <a:lnTo>
                    <a:pt x="171" y="26"/>
                  </a:lnTo>
                  <a:lnTo>
                    <a:pt x="176" y="26"/>
                  </a:lnTo>
                  <a:lnTo>
                    <a:pt x="181" y="31"/>
                  </a:lnTo>
                  <a:lnTo>
                    <a:pt x="186" y="31"/>
                  </a:lnTo>
                  <a:lnTo>
                    <a:pt x="191" y="31"/>
                  </a:lnTo>
                  <a:lnTo>
                    <a:pt x="197" y="31"/>
                  </a:lnTo>
                  <a:lnTo>
                    <a:pt x="202" y="31"/>
                  </a:lnTo>
                  <a:lnTo>
                    <a:pt x="207" y="31"/>
                  </a:lnTo>
                  <a:lnTo>
                    <a:pt x="212" y="31"/>
                  </a:lnTo>
                  <a:lnTo>
                    <a:pt x="217" y="36"/>
                  </a:lnTo>
                  <a:lnTo>
                    <a:pt x="223" y="36"/>
                  </a:lnTo>
                  <a:lnTo>
                    <a:pt x="228" y="36"/>
                  </a:lnTo>
                  <a:lnTo>
                    <a:pt x="233" y="36"/>
                  </a:lnTo>
                  <a:lnTo>
                    <a:pt x="238" y="36"/>
                  </a:lnTo>
                  <a:lnTo>
                    <a:pt x="243" y="36"/>
                  </a:lnTo>
                  <a:lnTo>
                    <a:pt x="248" y="36"/>
                  </a:lnTo>
                  <a:lnTo>
                    <a:pt x="254" y="36"/>
                  </a:lnTo>
                  <a:lnTo>
                    <a:pt x="259" y="41"/>
                  </a:lnTo>
                  <a:lnTo>
                    <a:pt x="264" y="41"/>
                  </a:lnTo>
                  <a:lnTo>
                    <a:pt x="269" y="41"/>
                  </a:lnTo>
                  <a:lnTo>
                    <a:pt x="274" y="41"/>
                  </a:lnTo>
                  <a:lnTo>
                    <a:pt x="280" y="41"/>
                  </a:lnTo>
                  <a:lnTo>
                    <a:pt x="285" y="41"/>
                  </a:lnTo>
                  <a:lnTo>
                    <a:pt x="290" y="41"/>
                  </a:lnTo>
                  <a:lnTo>
                    <a:pt x="295" y="41"/>
                  </a:lnTo>
                  <a:lnTo>
                    <a:pt x="300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16" y="47"/>
                  </a:lnTo>
                  <a:lnTo>
                    <a:pt x="321" y="47"/>
                  </a:lnTo>
                  <a:lnTo>
                    <a:pt x="326" y="47"/>
                  </a:lnTo>
                  <a:lnTo>
                    <a:pt x="331" y="47"/>
                  </a:lnTo>
                  <a:lnTo>
                    <a:pt x="337" y="47"/>
                  </a:lnTo>
                  <a:lnTo>
                    <a:pt x="342" y="47"/>
                  </a:lnTo>
                  <a:lnTo>
                    <a:pt x="347" y="47"/>
                  </a:lnTo>
                  <a:lnTo>
                    <a:pt x="352" y="52"/>
                  </a:lnTo>
                  <a:lnTo>
                    <a:pt x="357" y="52"/>
                  </a:lnTo>
                  <a:lnTo>
                    <a:pt x="363" y="52"/>
                  </a:lnTo>
                  <a:lnTo>
                    <a:pt x="368" y="52"/>
                  </a:lnTo>
                  <a:lnTo>
                    <a:pt x="373" y="52"/>
                  </a:lnTo>
                  <a:lnTo>
                    <a:pt x="378" y="52"/>
                  </a:lnTo>
                  <a:lnTo>
                    <a:pt x="383" y="52"/>
                  </a:lnTo>
                  <a:lnTo>
                    <a:pt x="388" y="52"/>
                  </a:lnTo>
                  <a:lnTo>
                    <a:pt x="394" y="52"/>
                  </a:lnTo>
                  <a:lnTo>
                    <a:pt x="399" y="52"/>
                  </a:lnTo>
                  <a:lnTo>
                    <a:pt x="404" y="52"/>
                  </a:lnTo>
                  <a:lnTo>
                    <a:pt x="409" y="52"/>
                  </a:lnTo>
                  <a:lnTo>
                    <a:pt x="414" y="52"/>
                  </a:lnTo>
                  <a:lnTo>
                    <a:pt x="420" y="57"/>
                  </a:lnTo>
                  <a:lnTo>
                    <a:pt x="425" y="57"/>
                  </a:lnTo>
                  <a:lnTo>
                    <a:pt x="430" y="57"/>
                  </a:lnTo>
                  <a:lnTo>
                    <a:pt x="435" y="57"/>
                  </a:lnTo>
                  <a:lnTo>
                    <a:pt x="440" y="57"/>
                  </a:lnTo>
                  <a:lnTo>
                    <a:pt x="445" y="57"/>
                  </a:lnTo>
                  <a:lnTo>
                    <a:pt x="451" y="57"/>
                  </a:lnTo>
                  <a:lnTo>
                    <a:pt x="456" y="57"/>
                  </a:lnTo>
                  <a:lnTo>
                    <a:pt x="461" y="57"/>
                  </a:lnTo>
                  <a:lnTo>
                    <a:pt x="466" y="57"/>
                  </a:lnTo>
                  <a:lnTo>
                    <a:pt x="471" y="57"/>
                  </a:lnTo>
                  <a:lnTo>
                    <a:pt x="477" y="57"/>
                  </a:lnTo>
                  <a:lnTo>
                    <a:pt x="482" y="57"/>
                  </a:lnTo>
                  <a:lnTo>
                    <a:pt x="487" y="57"/>
                  </a:lnTo>
                  <a:lnTo>
                    <a:pt x="492" y="57"/>
                  </a:lnTo>
                  <a:lnTo>
                    <a:pt x="497" y="57"/>
                  </a:lnTo>
                  <a:lnTo>
                    <a:pt x="502" y="57"/>
                  </a:lnTo>
                  <a:lnTo>
                    <a:pt x="508" y="57"/>
                  </a:lnTo>
                  <a:lnTo>
                    <a:pt x="513" y="57"/>
                  </a:lnTo>
                  <a:lnTo>
                    <a:pt x="518" y="57"/>
                  </a:lnTo>
                  <a:lnTo>
                    <a:pt x="523" y="57"/>
                  </a:lnTo>
                  <a:lnTo>
                    <a:pt x="528" y="57"/>
                  </a:lnTo>
                  <a:lnTo>
                    <a:pt x="534" y="62"/>
                  </a:lnTo>
                  <a:lnTo>
                    <a:pt x="539" y="62"/>
                  </a:lnTo>
                  <a:lnTo>
                    <a:pt x="544" y="62"/>
                  </a:lnTo>
                  <a:lnTo>
                    <a:pt x="549" y="62"/>
                  </a:lnTo>
                  <a:lnTo>
                    <a:pt x="554" y="62"/>
                  </a:lnTo>
                  <a:lnTo>
                    <a:pt x="560" y="62"/>
                  </a:lnTo>
                  <a:lnTo>
                    <a:pt x="565" y="62"/>
                  </a:lnTo>
                  <a:lnTo>
                    <a:pt x="570" y="62"/>
                  </a:lnTo>
                  <a:lnTo>
                    <a:pt x="575" y="62"/>
                  </a:lnTo>
                  <a:lnTo>
                    <a:pt x="580" y="62"/>
                  </a:lnTo>
                  <a:lnTo>
                    <a:pt x="585" y="62"/>
                  </a:lnTo>
                  <a:lnTo>
                    <a:pt x="591" y="62"/>
                  </a:lnTo>
                  <a:lnTo>
                    <a:pt x="596" y="62"/>
                  </a:lnTo>
                  <a:lnTo>
                    <a:pt x="601" y="62"/>
                  </a:lnTo>
                  <a:lnTo>
                    <a:pt x="606" y="62"/>
                  </a:lnTo>
                  <a:lnTo>
                    <a:pt x="611" y="62"/>
                  </a:lnTo>
                  <a:lnTo>
                    <a:pt x="617" y="62"/>
                  </a:lnTo>
                  <a:lnTo>
                    <a:pt x="622" y="62"/>
                  </a:lnTo>
                  <a:lnTo>
                    <a:pt x="627" y="62"/>
                  </a:lnTo>
                  <a:lnTo>
                    <a:pt x="632" y="62"/>
                  </a:lnTo>
                  <a:lnTo>
                    <a:pt x="637" y="62"/>
                  </a:lnTo>
                  <a:lnTo>
                    <a:pt x="642" y="62"/>
                  </a:lnTo>
                  <a:lnTo>
                    <a:pt x="648" y="62"/>
                  </a:lnTo>
                  <a:lnTo>
                    <a:pt x="653" y="62"/>
                  </a:lnTo>
                  <a:lnTo>
                    <a:pt x="658" y="57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4303" y="3216"/>
              <a:ext cx="446" cy="42"/>
            </a:xfrm>
            <a:custGeom>
              <a:avLst/>
              <a:gdLst/>
              <a:ahLst/>
              <a:cxnLst>
                <a:cxn ang="0">
                  <a:pos x="5" y="42"/>
                </a:cxn>
                <a:cxn ang="0">
                  <a:pos x="16" y="42"/>
                </a:cxn>
                <a:cxn ang="0">
                  <a:pos x="26" y="42"/>
                </a:cxn>
                <a:cxn ang="0">
                  <a:pos x="36" y="42"/>
                </a:cxn>
                <a:cxn ang="0">
                  <a:pos x="47" y="42"/>
                </a:cxn>
                <a:cxn ang="0">
                  <a:pos x="57" y="42"/>
                </a:cxn>
                <a:cxn ang="0">
                  <a:pos x="67" y="42"/>
                </a:cxn>
                <a:cxn ang="0">
                  <a:pos x="78" y="42"/>
                </a:cxn>
                <a:cxn ang="0">
                  <a:pos x="88" y="42"/>
                </a:cxn>
                <a:cxn ang="0">
                  <a:pos x="99" y="42"/>
                </a:cxn>
                <a:cxn ang="0">
                  <a:pos x="109" y="42"/>
                </a:cxn>
                <a:cxn ang="0">
                  <a:pos x="119" y="37"/>
                </a:cxn>
                <a:cxn ang="0">
                  <a:pos x="130" y="37"/>
                </a:cxn>
                <a:cxn ang="0">
                  <a:pos x="140" y="37"/>
                </a:cxn>
                <a:cxn ang="0">
                  <a:pos x="150" y="37"/>
                </a:cxn>
                <a:cxn ang="0">
                  <a:pos x="161" y="37"/>
                </a:cxn>
                <a:cxn ang="0">
                  <a:pos x="171" y="37"/>
                </a:cxn>
                <a:cxn ang="0">
                  <a:pos x="181" y="32"/>
                </a:cxn>
                <a:cxn ang="0">
                  <a:pos x="192" y="32"/>
                </a:cxn>
                <a:cxn ang="0">
                  <a:pos x="202" y="32"/>
                </a:cxn>
                <a:cxn ang="0">
                  <a:pos x="213" y="32"/>
                </a:cxn>
                <a:cxn ang="0">
                  <a:pos x="223" y="32"/>
                </a:cxn>
                <a:cxn ang="0">
                  <a:pos x="233" y="26"/>
                </a:cxn>
                <a:cxn ang="0">
                  <a:pos x="244" y="26"/>
                </a:cxn>
                <a:cxn ang="0">
                  <a:pos x="254" y="26"/>
                </a:cxn>
                <a:cxn ang="0">
                  <a:pos x="264" y="26"/>
                </a:cxn>
                <a:cxn ang="0">
                  <a:pos x="275" y="26"/>
                </a:cxn>
                <a:cxn ang="0">
                  <a:pos x="285" y="21"/>
                </a:cxn>
                <a:cxn ang="0">
                  <a:pos x="295" y="21"/>
                </a:cxn>
                <a:cxn ang="0">
                  <a:pos x="306" y="21"/>
                </a:cxn>
                <a:cxn ang="0">
                  <a:pos x="316" y="21"/>
                </a:cxn>
                <a:cxn ang="0">
                  <a:pos x="327" y="16"/>
                </a:cxn>
                <a:cxn ang="0">
                  <a:pos x="337" y="16"/>
                </a:cxn>
                <a:cxn ang="0">
                  <a:pos x="347" y="16"/>
                </a:cxn>
                <a:cxn ang="0">
                  <a:pos x="358" y="11"/>
                </a:cxn>
                <a:cxn ang="0">
                  <a:pos x="368" y="11"/>
                </a:cxn>
                <a:cxn ang="0">
                  <a:pos x="378" y="11"/>
                </a:cxn>
                <a:cxn ang="0">
                  <a:pos x="389" y="6"/>
                </a:cxn>
                <a:cxn ang="0">
                  <a:pos x="399" y="6"/>
                </a:cxn>
                <a:cxn ang="0">
                  <a:pos x="410" y="6"/>
                </a:cxn>
                <a:cxn ang="0">
                  <a:pos x="420" y="0"/>
                </a:cxn>
                <a:cxn ang="0">
                  <a:pos x="430" y="0"/>
                </a:cxn>
                <a:cxn ang="0">
                  <a:pos x="441" y="0"/>
                </a:cxn>
              </a:cxnLst>
              <a:rect l="0" t="0" r="r" b="b"/>
              <a:pathLst>
                <a:path w="446" h="42">
                  <a:moveTo>
                    <a:pt x="0" y="42"/>
                  </a:moveTo>
                  <a:lnTo>
                    <a:pt x="5" y="42"/>
                  </a:lnTo>
                  <a:lnTo>
                    <a:pt x="10" y="42"/>
                  </a:lnTo>
                  <a:lnTo>
                    <a:pt x="16" y="42"/>
                  </a:lnTo>
                  <a:lnTo>
                    <a:pt x="21" y="42"/>
                  </a:lnTo>
                  <a:lnTo>
                    <a:pt x="26" y="42"/>
                  </a:lnTo>
                  <a:lnTo>
                    <a:pt x="31" y="42"/>
                  </a:lnTo>
                  <a:lnTo>
                    <a:pt x="36" y="42"/>
                  </a:lnTo>
                  <a:lnTo>
                    <a:pt x="41" y="42"/>
                  </a:lnTo>
                  <a:lnTo>
                    <a:pt x="47" y="42"/>
                  </a:lnTo>
                  <a:lnTo>
                    <a:pt x="52" y="42"/>
                  </a:lnTo>
                  <a:lnTo>
                    <a:pt x="57" y="42"/>
                  </a:lnTo>
                  <a:lnTo>
                    <a:pt x="62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8" y="42"/>
                  </a:lnTo>
                  <a:lnTo>
                    <a:pt x="83" y="42"/>
                  </a:lnTo>
                  <a:lnTo>
                    <a:pt x="88" y="42"/>
                  </a:lnTo>
                  <a:lnTo>
                    <a:pt x="93" y="42"/>
                  </a:lnTo>
                  <a:lnTo>
                    <a:pt x="99" y="42"/>
                  </a:lnTo>
                  <a:lnTo>
                    <a:pt x="104" y="42"/>
                  </a:lnTo>
                  <a:lnTo>
                    <a:pt x="109" y="42"/>
                  </a:lnTo>
                  <a:lnTo>
                    <a:pt x="114" y="37"/>
                  </a:lnTo>
                  <a:lnTo>
                    <a:pt x="119" y="37"/>
                  </a:lnTo>
                  <a:lnTo>
                    <a:pt x="124" y="37"/>
                  </a:lnTo>
                  <a:lnTo>
                    <a:pt x="130" y="37"/>
                  </a:lnTo>
                  <a:lnTo>
                    <a:pt x="135" y="37"/>
                  </a:lnTo>
                  <a:lnTo>
                    <a:pt x="140" y="37"/>
                  </a:lnTo>
                  <a:lnTo>
                    <a:pt x="145" y="37"/>
                  </a:lnTo>
                  <a:lnTo>
                    <a:pt x="150" y="37"/>
                  </a:lnTo>
                  <a:lnTo>
                    <a:pt x="156" y="37"/>
                  </a:lnTo>
                  <a:lnTo>
                    <a:pt x="161" y="37"/>
                  </a:lnTo>
                  <a:lnTo>
                    <a:pt x="166" y="37"/>
                  </a:lnTo>
                  <a:lnTo>
                    <a:pt x="171" y="37"/>
                  </a:lnTo>
                  <a:lnTo>
                    <a:pt x="176" y="37"/>
                  </a:lnTo>
                  <a:lnTo>
                    <a:pt x="181" y="32"/>
                  </a:lnTo>
                  <a:lnTo>
                    <a:pt x="187" y="32"/>
                  </a:lnTo>
                  <a:lnTo>
                    <a:pt x="192" y="32"/>
                  </a:lnTo>
                  <a:lnTo>
                    <a:pt x="197" y="32"/>
                  </a:lnTo>
                  <a:lnTo>
                    <a:pt x="202" y="32"/>
                  </a:lnTo>
                  <a:lnTo>
                    <a:pt x="207" y="32"/>
                  </a:lnTo>
                  <a:lnTo>
                    <a:pt x="213" y="32"/>
                  </a:lnTo>
                  <a:lnTo>
                    <a:pt x="218" y="32"/>
                  </a:lnTo>
                  <a:lnTo>
                    <a:pt x="223" y="32"/>
                  </a:lnTo>
                  <a:lnTo>
                    <a:pt x="228" y="32"/>
                  </a:lnTo>
                  <a:lnTo>
                    <a:pt x="233" y="26"/>
                  </a:lnTo>
                  <a:lnTo>
                    <a:pt x="238" y="26"/>
                  </a:lnTo>
                  <a:lnTo>
                    <a:pt x="244" y="26"/>
                  </a:lnTo>
                  <a:lnTo>
                    <a:pt x="249" y="26"/>
                  </a:lnTo>
                  <a:lnTo>
                    <a:pt x="254" y="26"/>
                  </a:lnTo>
                  <a:lnTo>
                    <a:pt x="259" y="26"/>
                  </a:lnTo>
                  <a:lnTo>
                    <a:pt x="264" y="26"/>
                  </a:lnTo>
                  <a:lnTo>
                    <a:pt x="270" y="26"/>
                  </a:lnTo>
                  <a:lnTo>
                    <a:pt x="275" y="26"/>
                  </a:lnTo>
                  <a:lnTo>
                    <a:pt x="280" y="21"/>
                  </a:lnTo>
                  <a:lnTo>
                    <a:pt x="285" y="21"/>
                  </a:lnTo>
                  <a:lnTo>
                    <a:pt x="290" y="21"/>
                  </a:lnTo>
                  <a:lnTo>
                    <a:pt x="295" y="21"/>
                  </a:lnTo>
                  <a:lnTo>
                    <a:pt x="301" y="21"/>
                  </a:lnTo>
                  <a:lnTo>
                    <a:pt x="306" y="21"/>
                  </a:lnTo>
                  <a:lnTo>
                    <a:pt x="311" y="21"/>
                  </a:lnTo>
                  <a:lnTo>
                    <a:pt x="316" y="21"/>
                  </a:lnTo>
                  <a:lnTo>
                    <a:pt x="321" y="16"/>
                  </a:lnTo>
                  <a:lnTo>
                    <a:pt x="327" y="16"/>
                  </a:lnTo>
                  <a:lnTo>
                    <a:pt x="332" y="16"/>
                  </a:lnTo>
                  <a:lnTo>
                    <a:pt x="337" y="16"/>
                  </a:lnTo>
                  <a:lnTo>
                    <a:pt x="342" y="16"/>
                  </a:lnTo>
                  <a:lnTo>
                    <a:pt x="347" y="16"/>
                  </a:lnTo>
                  <a:lnTo>
                    <a:pt x="353" y="16"/>
                  </a:lnTo>
                  <a:lnTo>
                    <a:pt x="358" y="11"/>
                  </a:lnTo>
                  <a:lnTo>
                    <a:pt x="363" y="11"/>
                  </a:lnTo>
                  <a:lnTo>
                    <a:pt x="368" y="11"/>
                  </a:lnTo>
                  <a:lnTo>
                    <a:pt x="373" y="11"/>
                  </a:lnTo>
                  <a:lnTo>
                    <a:pt x="378" y="11"/>
                  </a:lnTo>
                  <a:lnTo>
                    <a:pt x="384" y="11"/>
                  </a:lnTo>
                  <a:lnTo>
                    <a:pt x="389" y="6"/>
                  </a:lnTo>
                  <a:lnTo>
                    <a:pt x="394" y="6"/>
                  </a:lnTo>
                  <a:lnTo>
                    <a:pt x="399" y="6"/>
                  </a:lnTo>
                  <a:lnTo>
                    <a:pt x="404" y="6"/>
                  </a:lnTo>
                  <a:lnTo>
                    <a:pt x="410" y="6"/>
                  </a:lnTo>
                  <a:lnTo>
                    <a:pt x="415" y="6"/>
                  </a:lnTo>
                  <a:lnTo>
                    <a:pt x="420" y="0"/>
                  </a:lnTo>
                  <a:lnTo>
                    <a:pt x="425" y="0"/>
                  </a:lnTo>
                  <a:lnTo>
                    <a:pt x="430" y="0"/>
                  </a:lnTo>
                  <a:lnTo>
                    <a:pt x="435" y="0"/>
                  </a:lnTo>
                  <a:lnTo>
                    <a:pt x="441" y="0"/>
                  </a:lnTo>
                  <a:lnTo>
                    <a:pt x="446" y="0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1011" y="3035"/>
              <a:ext cx="659" cy="181"/>
            </a:xfrm>
            <a:custGeom>
              <a:avLst/>
              <a:gdLst/>
              <a:ahLst/>
              <a:cxnLst>
                <a:cxn ang="0">
                  <a:pos x="11" y="181"/>
                </a:cxn>
                <a:cxn ang="0">
                  <a:pos x="26" y="181"/>
                </a:cxn>
                <a:cxn ang="0">
                  <a:pos x="42" y="176"/>
                </a:cxn>
                <a:cxn ang="0">
                  <a:pos x="57" y="176"/>
                </a:cxn>
                <a:cxn ang="0">
                  <a:pos x="73" y="171"/>
                </a:cxn>
                <a:cxn ang="0">
                  <a:pos x="88" y="171"/>
                </a:cxn>
                <a:cxn ang="0">
                  <a:pos x="104" y="166"/>
                </a:cxn>
                <a:cxn ang="0">
                  <a:pos x="119" y="161"/>
                </a:cxn>
                <a:cxn ang="0">
                  <a:pos x="135" y="161"/>
                </a:cxn>
                <a:cxn ang="0">
                  <a:pos x="151" y="156"/>
                </a:cxn>
                <a:cxn ang="0">
                  <a:pos x="166" y="150"/>
                </a:cxn>
                <a:cxn ang="0">
                  <a:pos x="182" y="145"/>
                </a:cxn>
                <a:cxn ang="0">
                  <a:pos x="197" y="135"/>
                </a:cxn>
                <a:cxn ang="0">
                  <a:pos x="213" y="130"/>
                </a:cxn>
                <a:cxn ang="0">
                  <a:pos x="228" y="124"/>
                </a:cxn>
                <a:cxn ang="0">
                  <a:pos x="244" y="119"/>
                </a:cxn>
                <a:cxn ang="0">
                  <a:pos x="259" y="109"/>
                </a:cxn>
                <a:cxn ang="0">
                  <a:pos x="275" y="104"/>
                </a:cxn>
                <a:cxn ang="0">
                  <a:pos x="291" y="99"/>
                </a:cxn>
                <a:cxn ang="0">
                  <a:pos x="306" y="88"/>
                </a:cxn>
                <a:cxn ang="0">
                  <a:pos x="322" y="83"/>
                </a:cxn>
                <a:cxn ang="0">
                  <a:pos x="337" y="78"/>
                </a:cxn>
                <a:cxn ang="0">
                  <a:pos x="353" y="67"/>
                </a:cxn>
                <a:cxn ang="0">
                  <a:pos x="368" y="62"/>
                </a:cxn>
                <a:cxn ang="0">
                  <a:pos x="384" y="57"/>
                </a:cxn>
                <a:cxn ang="0">
                  <a:pos x="399" y="52"/>
                </a:cxn>
                <a:cxn ang="0">
                  <a:pos x="415" y="42"/>
                </a:cxn>
                <a:cxn ang="0">
                  <a:pos x="431" y="36"/>
                </a:cxn>
                <a:cxn ang="0">
                  <a:pos x="446" y="31"/>
                </a:cxn>
                <a:cxn ang="0">
                  <a:pos x="462" y="26"/>
                </a:cxn>
                <a:cxn ang="0">
                  <a:pos x="477" y="21"/>
                </a:cxn>
                <a:cxn ang="0">
                  <a:pos x="493" y="21"/>
                </a:cxn>
                <a:cxn ang="0">
                  <a:pos x="508" y="16"/>
                </a:cxn>
                <a:cxn ang="0">
                  <a:pos x="524" y="10"/>
                </a:cxn>
                <a:cxn ang="0">
                  <a:pos x="539" y="10"/>
                </a:cxn>
                <a:cxn ang="0">
                  <a:pos x="555" y="5"/>
                </a:cxn>
                <a:cxn ang="0">
                  <a:pos x="570" y="5"/>
                </a:cxn>
                <a:cxn ang="0">
                  <a:pos x="586" y="5"/>
                </a:cxn>
                <a:cxn ang="0">
                  <a:pos x="602" y="0"/>
                </a:cxn>
                <a:cxn ang="0">
                  <a:pos x="617" y="0"/>
                </a:cxn>
                <a:cxn ang="0">
                  <a:pos x="633" y="0"/>
                </a:cxn>
                <a:cxn ang="0">
                  <a:pos x="648" y="5"/>
                </a:cxn>
              </a:cxnLst>
              <a:rect l="0" t="0" r="r" b="b"/>
              <a:pathLst>
                <a:path w="659" h="181">
                  <a:moveTo>
                    <a:pt x="0" y="181"/>
                  </a:moveTo>
                  <a:lnTo>
                    <a:pt x="5" y="181"/>
                  </a:lnTo>
                  <a:lnTo>
                    <a:pt x="11" y="181"/>
                  </a:lnTo>
                  <a:lnTo>
                    <a:pt x="16" y="181"/>
                  </a:lnTo>
                  <a:lnTo>
                    <a:pt x="21" y="181"/>
                  </a:lnTo>
                  <a:lnTo>
                    <a:pt x="26" y="181"/>
                  </a:lnTo>
                  <a:lnTo>
                    <a:pt x="31" y="181"/>
                  </a:lnTo>
                  <a:lnTo>
                    <a:pt x="37" y="176"/>
                  </a:lnTo>
                  <a:lnTo>
                    <a:pt x="42" y="176"/>
                  </a:lnTo>
                  <a:lnTo>
                    <a:pt x="47" y="176"/>
                  </a:lnTo>
                  <a:lnTo>
                    <a:pt x="52" y="176"/>
                  </a:lnTo>
                  <a:lnTo>
                    <a:pt x="57" y="176"/>
                  </a:lnTo>
                  <a:lnTo>
                    <a:pt x="62" y="176"/>
                  </a:lnTo>
                  <a:lnTo>
                    <a:pt x="68" y="176"/>
                  </a:lnTo>
                  <a:lnTo>
                    <a:pt x="73" y="171"/>
                  </a:lnTo>
                  <a:lnTo>
                    <a:pt x="78" y="171"/>
                  </a:lnTo>
                  <a:lnTo>
                    <a:pt x="83" y="171"/>
                  </a:lnTo>
                  <a:lnTo>
                    <a:pt x="88" y="171"/>
                  </a:lnTo>
                  <a:lnTo>
                    <a:pt x="94" y="171"/>
                  </a:lnTo>
                  <a:lnTo>
                    <a:pt x="99" y="166"/>
                  </a:lnTo>
                  <a:lnTo>
                    <a:pt x="104" y="166"/>
                  </a:lnTo>
                  <a:lnTo>
                    <a:pt x="109" y="166"/>
                  </a:lnTo>
                  <a:lnTo>
                    <a:pt x="114" y="166"/>
                  </a:lnTo>
                  <a:lnTo>
                    <a:pt x="119" y="161"/>
                  </a:lnTo>
                  <a:lnTo>
                    <a:pt x="125" y="161"/>
                  </a:lnTo>
                  <a:lnTo>
                    <a:pt x="130" y="161"/>
                  </a:lnTo>
                  <a:lnTo>
                    <a:pt x="135" y="161"/>
                  </a:lnTo>
                  <a:lnTo>
                    <a:pt x="140" y="156"/>
                  </a:lnTo>
                  <a:lnTo>
                    <a:pt x="145" y="156"/>
                  </a:lnTo>
                  <a:lnTo>
                    <a:pt x="151" y="156"/>
                  </a:lnTo>
                  <a:lnTo>
                    <a:pt x="156" y="150"/>
                  </a:lnTo>
                  <a:lnTo>
                    <a:pt x="161" y="150"/>
                  </a:lnTo>
                  <a:lnTo>
                    <a:pt x="166" y="150"/>
                  </a:lnTo>
                  <a:lnTo>
                    <a:pt x="171" y="145"/>
                  </a:lnTo>
                  <a:lnTo>
                    <a:pt x="177" y="145"/>
                  </a:lnTo>
                  <a:lnTo>
                    <a:pt x="182" y="145"/>
                  </a:lnTo>
                  <a:lnTo>
                    <a:pt x="187" y="140"/>
                  </a:lnTo>
                  <a:lnTo>
                    <a:pt x="192" y="140"/>
                  </a:lnTo>
                  <a:lnTo>
                    <a:pt x="197" y="135"/>
                  </a:lnTo>
                  <a:lnTo>
                    <a:pt x="202" y="135"/>
                  </a:lnTo>
                  <a:lnTo>
                    <a:pt x="208" y="135"/>
                  </a:lnTo>
                  <a:lnTo>
                    <a:pt x="213" y="130"/>
                  </a:lnTo>
                  <a:lnTo>
                    <a:pt x="218" y="130"/>
                  </a:lnTo>
                  <a:lnTo>
                    <a:pt x="223" y="124"/>
                  </a:lnTo>
                  <a:lnTo>
                    <a:pt x="228" y="124"/>
                  </a:lnTo>
                  <a:lnTo>
                    <a:pt x="234" y="124"/>
                  </a:lnTo>
                  <a:lnTo>
                    <a:pt x="239" y="119"/>
                  </a:lnTo>
                  <a:lnTo>
                    <a:pt x="244" y="119"/>
                  </a:lnTo>
                  <a:lnTo>
                    <a:pt x="249" y="114"/>
                  </a:lnTo>
                  <a:lnTo>
                    <a:pt x="254" y="114"/>
                  </a:lnTo>
                  <a:lnTo>
                    <a:pt x="259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5" y="104"/>
                  </a:lnTo>
                  <a:lnTo>
                    <a:pt x="280" y="104"/>
                  </a:lnTo>
                  <a:lnTo>
                    <a:pt x="285" y="99"/>
                  </a:lnTo>
                  <a:lnTo>
                    <a:pt x="291" y="99"/>
                  </a:lnTo>
                  <a:lnTo>
                    <a:pt x="296" y="93"/>
                  </a:lnTo>
                  <a:lnTo>
                    <a:pt x="301" y="93"/>
                  </a:lnTo>
                  <a:lnTo>
                    <a:pt x="306" y="88"/>
                  </a:lnTo>
                  <a:lnTo>
                    <a:pt x="311" y="88"/>
                  </a:lnTo>
                  <a:lnTo>
                    <a:pt x="316" y="88"/>
                  </a:lnTo>
                  <a:lnTo>
                    <a:pt x="322" y="83"/>
                  </a:lnTo>
                  <a:lnTo>
                    <a:pt x="327" y="83"/>
                  </a:lnTo>
                  <a:lnTo>
                    <a:pt x="332" y="78"/>
                  </a:lnTo>
                  <a:lnTo>
                    <a:pt x="337" y="78"/>
                  </a:lnTo>
                  <a:lnTo>
                    <a:pt x="342" y="73"/>
                  </a:lnTo>
                  <a:lnTo>
                    <a:pt x="348" y="73"/>
                  </a:lnTo>
                  <a:lnTo>
                    <a:pt x="353" y="67"/>
                  </a:lnTo>
                  <a:lnTo>
                    <a:pt x="358" y="67"/>
                  </a:lnTo>
                  <a:lnTo>
                    <a:pt x="363" y="67"/>
                  </a:lnTo>
                  <a:lnTo>
                    <a:pt x="368" y="62"/>
                  </a:lnTo>
                  <a:lnTo>
                    <a:pt x="373" y="62"/>
                  </a:lnTo>
                  <a:lnTo>
                    <a:pt x="379" y="57"/>
                  </a:lnTo>
                  <a:lnTo>
                    <a:pt x="384" y="57"/>
                  </a:lnTo>
                  <a:lnTo>
                    <a:pt x="389" y="52"/>
                  </a:lnTo>
                  <a:lnTo>
                    <a:pt x="394" y="52"/>
                  </a:lnTo>
                  <a:lnTo>
                    <a:pt x="399" y="52"/>
                  </a:lnTo>
                  <a:lnTo>
                    <a:pt x="405" y="47"/>
                  </a:lnTo>
                  <a:lnTo>
                    <a:pt x="410" y="47"/>
                  </a:lnTo>
                  <a:lnTo>
                    <a:pt x="415" y="42"/>
                  </a:lnTo>
                  <a:lnTo>
                    <a:pt x="420" y="42"/>
                  </a:lnTo>
                  <a:lnTo>
                    <a:pt x="425" y="42"/>
                  </a:lnTo>
                  <a:lnTo>
                    <a:pt x="431" y="36"/>
                  </a:lnTo>
                  <a:lnTo>
                    <a:pt x="436" y="36"/>
                  </a:lnTo>
                  <a:lnTo>
                    <a:pt x="441" y="36"/>
                  </a:lnTo>
                  <a:lnTo>
                    <a:pt x="446" y="31"/>
                  </a:lnTo>
                  <a:lnTo>
                    <a:pt x="451" y="31"/>
                  </a:lnTo>
                  <a:lnTo>
                    <a:pt x="456" y="31"/>
                  </a:lnTo>
                  <a:lnTo>
                    <a:pt x="462" y="26"/>
                  </a:lnTo>
                  <a:lnTo>
                    <a:pt x="467" y="26"/>
                  </a:lnTo>
                  <a:lnTo>
                    <a:pt x="472" y="26"/>
                  </a:lnTo>
                  <a:lnTo>
                    <a:pt x="477" y="21"/>
                  </a:lnTo>
                  <a:lnTo>
                    <a:pt x="482" y="21"/>
                  </a:lnTo>
                  <a:lnTo>
                    <a:pt x="488" y="21"/>
                  </a:lnTo>
                  <a:lnTo>
                    <a:pt x="493" y="21"/>
                  </a:lnTo>
                  <a:lnTo>
                    <a:pt x="498" y="16"/>
                  </a:lnTo>
                  <a:lnTo>
                    <a:pt x="503" y="16"/>
                  </a:lnTo>
                  <a:lnTo>
                    <a:pt x="508" y="16"/>
                  </a:lnTo>
                  <a:lnTo>
                    <a:pt x="513" y="16"/>
                  </a:lnTo>
                  <a:lnTo>
                    <a:pt x="519" y="10"/>
                  </a:lnTo>
                  <a:lnTo>
                    <a:pt x="524" y="10"/>
                  </a:lnTo>
                  <a:lnTo>
                    <a:pt x="529" y="10"/>
                  </a:lnTo>
                  <a:lnTo>
                    <a:pt x="534" y="10"/>
                  </a:lnTo>
                  <a:lnTo>
                    <a:pt x="539" y="10"/>
                  </a:lnTo>
                  <a:lnTo>
                    <a:pt x="545" y="5"/>
                  </a:lnTo>
                  <a:lnTo>
                    <a:pt x="550" y="5"/>
                  </a:lnTo>
                  <a:lnTo>
                    <a:pt x="555" y="5"/>
                  </a:lnTo>
                  <a:lnTo>
                    <a:pt x="560" y="5"/>
                  </a:lnTo>
                  <a:lnTo>
                    <a:pt x="565" y="5"/>
                  </a:lnTo>
                  <a:lnTo>
                    <a:pt x="570" y="5"/>
                  </a:lnTo>
                  <a:lnTo>
                    <a:pt x="576" y="5"/>
                  </a:lnTo>
                  <a:lnTo>
                    <a:pt x="581" y="5"/>
                  </a:lnTo>
                  <a:lnTo>
                    <a:pt x="586" y="5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2" y="0"/>
                  </a:lnTo>
                  <a:lnTo>
                    <a:pt x="607" y="0"/>
                  </a:lnTo>
                  <a:lnTo>
                    <a:pt x="612" y="0"/>
                  </a:lnTo>
                  <a:lnTo>
                    <a:pt x="617" y="0"/>
                  </a:lnTo>
                  <a:lnTo>
                    <a:pt x="622" y="0"/>
                  </a:lnTo>
                  <a:lnTo>
                    <a:pt x="627" y="0"/>
                  </a:lnTo>
                  <a:lnTo>
                    <a:pt x="633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8" y="5"/>
                  </a:lnTo>
                  <a:lnTo>
                    <a:pt x="653" y="5"/>
                  </a:lnTo>
                  <a:lnTo>
                    <a:pt x="659" y="5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1670" y="3040"/>
              <a:ext cx="658" cy="17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6" y="0"/>
                </a:cxn>
                <a:cxn ang="0">
                  <a:pos x="41" y="5"/>
                </a:cxn>
                <a:cxn ang="0">
                  <a:pos x="57" y="5"/>
                </a:cxn>
                <a:cxn ang="0">
                  <a:pos x="72" y="11"/>
                </a:cxn>
                <a:cxn ang="0">
                  <a:pos x="88" y="16"/>
                </a:cxn>
                <a:cxn ang="0">
                  <a:pos x="103" y="21"/>
                </a:cxn>
                <a:cxn ang="0">
                  <a:pos x="119" y="26"/>
                </a:cxn>
                <a:cxn ang="0">
                  <a:pos x="134" y="31"/>
                </a:cxn>
                <a:cxn ang="0">
                  <a:pos x="150" y="37"/>
                </a:cxn>
                <a:cxn ang="0">
                  <a:pos x="165" y="42"/>
                </a:cxn>
                <a:cxn ang="0">
                  <a:pos x="181" y="47"/>
                </a:cxn>
                <a:cxn ang="0">
                  <a:pos x="197" y="52"/>
                </a:cxn>
                <a:cxn ang="0">
                  <a:pos x="212" y="62"/>
                </a:cxn>
                <a:cxn ang="0">
                  <a:pos x="228" y="68"/>
                </a:cxn>
                <a:cxn ang="0">
                  <a:pos x="243" y="73"/>
                </a:cxn>
                <a:cxn ang="0">
                  <a:pos x="259" y="83"/>
                </a:cxn>
                <a:cxn ang="0">
                  <a:pos x="274" y="88"/>
                </a:cxn>
                <a:cxn ang="0">
                  <a:pos x="290" y="94"/>
                </a:cxn>
                <a:cxn ang="0">
                  <a:pos x="305" y="104"/>
                </a:cxn>
                <a:cxn ang="0">
                  <a:pos x="321" y="109"/>
                </a:cxn>
                <a:cxn ang="0">
                  <a:pos x="337" y="114"/>
                </a:cxn>
                <a:cxn ang="0">
                  <a:pos x="352" y="125"/>
                </a:cxn>
                <a:cxn ang="0">
                  <a:pos x="368" y="130"/>
                </a:cxn>
                <a:cxn ang="0">
                  <a:pos x="383" y="135"/>
                </a:cxn>
                <a:cxn ang="0">
                  <a:pos x="399" y="140"/>
                </a:cxn>
                <a:cxn ang="0">
                  <a:pos x="414" y="145"/>
                </a:cxn>
                <a:cxn ang="0">
                  <a:pos x="430" y="151"/>
                </a:cxn>
                <a:cxn ang="0">
                  <a:pos x="445" y="156"/>
                </a:cxn>
                <a:cxn ang="0">
                  <a:pos x="461" y="161"/>
                </a:cxn>
                <a:cxn ang="0">
                  <a:pos x="477" y="161"/>
                </a:cxn>
                <a:cxn ang="0">
                  <a:pos x="492" y="166"/>
                </a:cxn>
                <a:cxn ang="0">
                  <a:pos x="508" y="171"/>
                </a:cxn>
                <a:cxn ang="0">
                  <a:pos x="523" y="171"/>
                </a:cxn>
                <a:cxn ang="0">
                  <a:pos x="539" y="171"/>
                </a:cxn>
                <a:cxn ang="0">
                  <a:pos x="554" y="176"/>
                </a:cxn>
                <a:cxn ang="0">
                  <a:pos x="570" y="176"/>
                </a:cxn>
                <a:cxn ang="0">
                  <a:pos x="585" y="176"/>
                </a:cxn>
                <a:cxn ang="0">
                  <a:pos x="601" y="176"/>
                </a:cxn>
                <a:cxn ang="0">
                  <a:pos x="616" y="176"/>
                </a:cxn>
                <a:cxn ang="0">
                  <a:pos x="632" y="171"/>
                </a:cxn>
                <a:cxn ang="0">
                  <a:pos x="648" y="171"/>
                </a:cxn>
              </a:cxnLst>
              <a:rect l="0" t="0" r="r" b="b"/>
              <a:pathLst>
                <a:path w="658" h="176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7" y="5"/>
                  </a:lnTo>
                  <a:lnTo>
                    <a:pt x="62" y="11"/>
                  </a:lnTo>
                  <a:lnTo>
                    <a:pt x="67" y="11"/>
                  </a:lnTo>
                  <a:lnTo>
                    <a:pt x="72" y="11"/>
                  </a:lnTo>
                  <a:lnTo>
                    <a:pt x="77" y="11"/>
                  </a:lnTo>
                  <a:lnTo>
                    <a:pt x="83" y="16"/>
                  </a:lnTo>
                  <a:lnTo>
                    <a:pt x="88" y="16"/>
                  </a:lnTo>
                  <a:lnTo>
                    <a:pt x="93" y="16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8" y="21"/>
                  </a:lnTo>
                  <a:lnTo>
                    <a:pt x="114" y="21"/>
                  </a:lnTo>
                  <a:lnTo>
                    <a:pt x="119" y="26"/>
                  </a:lnTo>
                  <a:lnTo>
                    <a:pt x="124" y="26"/>
                  </a:lnTo>
                  <a:lnTo>
                    <a:pt x="129" y="26"/>
                  </a:lnTo>
                  <a:lnTo>
                    <a:pt x="134" y="31"/>
                  </a:lnTo>
                  <a:lnTo>
                    <a:pt x="140" y="31"/>
                  </a:lnTo>
                  <a:lnTo>
                    <a:pt x="145" y="37"/>
                  </a:lnTo>
                  <a:lnTo>
                    <a:pt x="150" y="37"/>
                  </a:lnTo>
                  <a:lnTo>
                    <a:pt x="155" y="37"/>
                  </a:lnTo>
                  <a:lnTo>
                    <a:pt x="160" y="42"/>
                  </a:lnTo>
                  <a:lnTo>
                    <a:pt x="165" y="42"/>
                  </a:lnTo>
                  <a:lnTo>
                    <a:pt x="171" y="42"/>
                  </a:lnTo>
                  <a:lnTo>
                    <a:pt x="176" y="47"/>
                  </a:lnTo>
                  <a:lnTo>
                    <a:pt x="181" y="47"/>
                  </a:lnTo>
                  <a:lnTo>
                    <a:pt x="186" y="52"/>
                  </a:lnTo>
                  <a:lnTo>
                    <a:pt x="191" y="52"/>
                  </a:lnTo>
                  <a:lnTo>
                    <a:pt x="197" y="52"/>
                  </a:lnTo>
                  <a:lnTo>
                    <a:pt x="202" y="57"/>
                  </a:lnTo>
                  <a:lnTo>
                    <a:pt x="207" y="57"/>
                  </a:lnTo>
                  <a:lnTo>
                    <a:pt x="212" y="62"/>
                  </a:lnTo>
                  <a:lnTo>
                    <a:pt x="217" y="62"/>
                  </a:lnTo>
                  <a:lnTo>
                    <a:pt x="223" y="68"/>
                  </a:lnTo>
                  <a:lnTo>
                    <a:pt x="228" y="68"/>
                  </a:lnTo>
                  <a:lnTo>
                    <a:pt x="233" y="68"/>
                  </a:lnTo>
                  <a:lnTo>
                    <a:pt x="238" y="73"/>
                  </a:lnTo>
                  <a:lnTo>
                    <a:pt x="243" y="73"/>
                  </a:lnTo>
                  <a:lnTo>
                    <a:pt x="248" y="78"/>
                  </a:lnTo>
                  <a:lnTo>
                    <a:pt x="254" y="78"/>
                  </a:lnTo>
                  <a:lnTo>
                    <a:pt x="259" y="83"/>
                  </a:lnTo>
                  <a:lnTo>
                    <a:pt x="264" y="83"/>
                  </a:lnTo>
                  <a:lnTo>
                    <a:pt x="269" y="88"/>
                  </a:lnTo>
                  <a:lnTo>
                    <a:pt x="274" y="88"/>
                  </a:lnTo>
                  <a:lnTo>
                    <a:pt x="280" y="94"/>
                  </a:lnTo>
                  <a:lnTo>
                    <a:pt x="285" y="94"/>
                  </a:lnTo>
                  <a:lnTo>
                    <a:pt x="290" y="94"/>
                  </a:lnTo>
                  <a:lnTo>
                    <a:pt x="295" y="99"/>
                  </a:lnTo>
                  <a:lnTo>
                    <a:pt x="300" y="99"/>
                  </a:lnTo>
                  <a:lnTo>
                    <a:pt x="305" y="104"/>
                  </a:lnTo>
                  <a:lnTo>
                    <a:pt x="311" y="104"/>
                  </a:lnTo>
                  <a:lnTo>
                    <a:pt x="316" y="109"/>
                  </a:lnTo>
                  <a:lnTo>
                    <a:pt x="321" y="109"/>
                  </a:lnTo>
                  <a:lnTo>
                    <a:pt x="326" y="109"/>
                  </a:lnTo>
                  <a:lnTo>
                    <a:pt x="331" y="114"/>
                  </a:lnTo>
                  <a:lnTo>
                    <a:pt x="337" y="114"/>
                  </a:lnTo>
                  <a:lnTo>
                    <a:pt x="342" y="119"/>
                  </a:lnTo>
                  <a:lnTo>
                    <a:pt x="347" y="119"/>
                  </a:lnTo>
                  <a:lnTo>
                    <a:pt x="352" y="125"/>
                  </a:lnTo>
                  <a:lnTo>
                    <a:pt x="357" y="125"/>
                  </a:lnTo>
                  <a:lnTo>
                    <a:pt x="362" y="125"/>
                  </a:lnTo>
                  <a:lnTo>
                    <a:pt x="368" y="130"/>
                  </a:lnTo>
                  <a:lnTo>
                    <a:pt x="373" y="130"/>
                  </a:lnTo>
                  <a:lnTo>
                    <a:pt x="378" y="135"/>
                  </a:lnTo>
                  <a:lnTo>
                    <a:pt x="383" y="135"/>
                  </a:lnTo>
                  <a:lnTo>
                    <a:pt x="388" y="135"/>
                  </a:lnTo>
                  <a:lnTo>
                    <a:pt x="394" y="140"/>
                  </a:lnTo>
                  <a:lnTo>
                    <a:pt x="399" y="140"/>
                  </a:lnTo>
                  <a:lnTo>
                    <a:pt x="404" y="140"/>
                  </a:lnTo>
                  <a:lnTo>
                    <a:pt x="409" y="145"/>
                  </a:lnTo>
                  <a:lnTo>
                    <a:pt x="414" y="145"/>
                  </a:lnTo>
                  <a:lnTo>
                    <a:pt x="419" y="145"/>
                  </a:lnTo>
                  <a:lnTo>
                    <a:pt x="425" y="151"/>
                  </a:lnTo>
                  <a:lnTo>
                    <a:pt x="430" y="151"/>
                  </a:lnTo>
                  <a:lnTo>
                    <a:pt x="435" y="151"/>
                  </a:lnTo>
                  <a:lnTo>
                    <a:pt x="440" y="156"/>
                  </a:lnTo>
                  <a:lnTo>
                    <a:pt x="445" y="156"/>
                  </a:lnTo>
                  <a:lnTo>
                    <a:pt x="451" y="156"/>
                  </a:lnTo>
                  <a:lnTo>
                    <a:pt x="456" y="161"/>
                  </a:lnTo>
                  <a:lnTo>
                    <a:pt x="461" y="161"/>
                  </a:lnTo>
                  <a:lnTo>
                    <a:pt x="466" y="161"/>
                  </a:lnTo>
                  <a:lnTo>
                    <a:pt x="471" y="161"/>
                  </a:lnTo>
                  <a:lnTo>
                    <a:pt x="477" y="161"/>
                  </a:lnTo>
                  <a:lnTo>
                    <a:pt x="482" y="166"/>
                  </a:lnTo>
                  <a:lnTo>
                    <a:pt x="487" y="166"/>
                  </a:lnTo>
                  <a:lnTo>
                    <a:pt x="492" y="166"/>
                  </a:lnTo>
                  <a:lnTo>
                    <a:pt x="497" y="166"/>
                  </a:lnTo>
                  <a:lnTo>
                    <a:pt x="502" y="171"/>
                  </a:lnTo>
                  <a:lnTo>
                    <a:pt x="508" y="171"/>
                  </a:lnTo>
                  <a:lnTo>
                    <a:pt x="513" y="171"/>
                  </a:lnTo>
                  <a:lnTo>
                    <a:pt x="518" y="171"/>
                  </a:lnTo>
                  <a:lnTo>
                    <a:pt x="523" y="171"/>
                  </a:lnTo>
                  <a:lnTo>
                    <a:pt x="528" y="171"/>
                  </a:lnTo>
                  <a:lnTo>
                    <a:pt x="534" y="171"/>
                  </a:lnTo>
                  <a:lnTo>
                    <a:pt x="539" y="171"/>
                  </a:lnTo>
                  <a:lnTo>
                    <a:pt x="544" y="176"/>
                  </a:lnTo>
                  <a:lnTo>
                    <a:pt x="549" y="176"/>
                  </a:lnTo>
                  <a:lnTo>
                    <a:pt x="554" y="176"/>
                  </a:lnTo>
                  <a:lnTo>
                    <a:pt x="559" y="176"/>
                  </a:lnTo>
                  <a:lnTo>
                    <a:pt x="565" y="176"/>
                  </a:lnTo>
                  <a:lnTo>
                    <a:pt x="570" y="176"/>
                  </a:lnTo>
                  <a:lnTo>
                    <a:pt x="575" y="176"/>
                  </a:lnTo>
                  <a:lnTo>
                    <a:pt x="580" y="176"/>
                  </a:lnTo>
                  <a:lnTo>
                    <a:pt x="585" y="176"/>
                  </a:lnTo>
                  <a:lnTo>
                    <a:pt x="591" y="176"/>
                  </a:lnTo>
                  <a:lnTo>
                    <a:pt x="596" y="176"/>
                  </a:lnTo>
                  <a:lnTo>
                    <a:pt x="601" y="176"/>
                  </a:lnTo>
                  <a:lnTo>
                    <a:pt x="606" y="176"/>
                  </a:lnTo>
                  <a:lnTo>
                    <a:pt x="611" y="176"/>
                  </a:lnTo>
                  <a:lnTo>
                    <a:pt x="616" y="176"/>
                  </a:lnTo>
                  <a:lnTo>
                    <a:pt x="622" y="171"/>
                  </a:lnTo>
                  <a:lnTo>
                    <a:pt x="627" y="171"/>
                  </a:lnTo>
                  <a:lnTo>
                    <a:pt x="632" y="171"/>
                  </a:lnTo>
                  <a:lnTo>
                    <a:pt x="637" y="171"/>
                  </a:lnTo>
                  <a:lnTo>
                    <a:pt x="642" y="171"/>
                  </a:lnTo>
                  <a:lnTo>
                    <a:pt x="648" y="171"/>
                  </a:lnTo>
                  <a:lnTo>
                    <a:pt x="653" y="171"/>
                  </a:lnTo>
                  <a:lnTo>
                    <a:pt x="658" y="171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6"/>
            <p:cNvSpPr>
              <a:spLocks/>
            </p:cNvSpPr>
            <p:nvPr/>
          </p:nvSpPr>
          <p:spPr bwMode="auto">
            <a:xfrm>
              <a:off x="2328" y="3035"/>
              <a:ext cx="658" cy="176"/>
            </a:xfrm>
            <a:custGeom>
              <a:avLst/>
              <a:gdLst/>
              <a:ahLst/>
              <a:cxnLst>
                <a:cxn ang="0">
                  <a:pos x="10" y="171"/>
                </a:cxn>
                <a:cxn ang="0">
                  <a:pos x="26" y="171"/>
                </a:cxn>
                <a:cxn ang="0">
                  <a:pos x="41" y="166"/>
                </a:cxn>
                <a:cxn ang="0">
                  <a:pos x="57" y="161"/>
                </a:cxn>
                <a:cxn ang="0">
                  <a:pos x="73" y="156"/>
                </a:cxn>
                <a:cxn ang="0">
                  <a:pos x="88" y="150"/>
                </a:cxn>
                <a:cxn ang="0">
                  <a:pos x="104" y="145"/>
                </a:cxn>
                <a:cxn ang="0">
                  <a:pos x="119" y="140"/>
                </a:cxn>
                <a:cxn ang="0">
                  <a:pos x="135" y="135"/>
                </a:cxn>
                <a:cxn ang="0">
                  <a:pos x="150" y="130"/>
                </a:cxn>
                <a:cxn ang="0">
                  <a:pos x="166" y="119"/>
                </a:cxn>
                <a:cxn ang="0">
                  <a:pos x="181" y="114"/>
                </a:cxn>
                <a:cxn ang="0">
                  <a:pos x="197" y="109"/>
                </a:cxn>
                <a:cxn ang="0">
                  <a:pos x="212" y="99"/>
                </a:cxn>
                <a:cxn ang="0">
                  <a:pos x="228" y="93"/>
                </a:cxn>
                <a:cxn ang="0">
                  <a:pos x="244" y="88"/>
                </a:cxn>
                <a:cxn ang="0">
                  <a:pos x="259" y="78"/>
                </a:cxn>
                <a:cxn ang="0">
                  <a:pos x="275" y="73"/>
                </a:cxn>
                <a:cxn ang="0">
                  <a:pos x="290" y="67"/>
                </a:cxn>
                <a:cxn ang="0">
                  <a:pos x="306" y="57"/>
                </a:cxn>
                <a:cxn ang="0">
                  <a:pos x="321" y="52"/>
                </a:cxn>
                <a:cxn ang="0">
                  <a:pos x="337" y="47"/>
                </a:cxn>
                <a:cxn ang="0">
                  <a:pos x="352" y="42"/>
                </a:cxn>
                <a:cxn ang="0">
                  <a:pos x="368" y="36"/>
                </a:cxn>
                <a:cxn ang="0">
                  <a:pos x="384" y="31"/>
                </a:cxn>
                <a:cxn ang="0">
                  <a:pos x="399" y="26"/>
                </a:cxn>
                <a:cxn ang="0">
                  <a:pos x="415" y="21"/>
                </a:cxn>
                <a:cxn ang="0">
                  <a:pos x="430" y="16"/>
                </a:cxn>
                <a:cxn ang="0">
                  <a:pos x="446" y="10"/>
                </a:cxn>
                <a:cxn ang="0">
                  <a:pos x="461" y="10"/>
                </a:cxn>
                <a:cxn ang="0">
                  <a:pos x="477" y="5"/>
                </a:cxn>
                <a:cxn ang="0">
                  <a:pos x="492" y="5"/>
                </a:cxn>
                <a:cxn ang="0">
                  <a:pos x="508" y="5"/>
                </a:cxn>
                <a:cxn ang="0">
                  <a:pos x="524" y="0"/>
                </a:cxn>
                <a:cxn ang="0">
                  <a:pos x="539" y="0"/>
                </a:cxn>
                <a:cxn ang="0">
                  <a:pos x="555" y="0"/>
                </a:cxn>
                <a:cxn ang="0">
                  <a:pos x="570" y="0"/>
                </a:cxn>
                <a:cxn ang="0">
                  <a:pos x="586" y="5"/>
                </a:cxn>
                <a:cxn ang="0">
                  <a:pos x="601" y="5"/>
                </a:cxn>
                <a:cxn ang="0">
                  <a:pos x="617" y="5"/>
                </a:cxn>
                <a:cxn ang="0">
                  <a:pos x="632" y="10"/>
                </a:cxn>
                <a:cxn ang="0">
                  <a:pos x="648" y="16"/>
                </a:cxn>
              </a:cxnLst>
              <a:rect l="0" t="0" r="r" b="b"/>
              <a:pathLst>
                <a:path w="658" h="176">
                  <a:moveTo>
                    <a:pt x="0" y="176"/>
                  </a:moveTo>
                  <a:lnTo>
                    <a:pt x="5" y="171"/>
                  </a:lnTo>
                  <a:lnTo>
                    <a:pt x="10" y="171"/>
                  </a:lnTo>
                  <a:lnTo>
                    <a:pt x="16" y="171"/>
                  </a:lnTo>
                  <a:lnTo>
                    <a:pt x="21" y="171"/>
                  </a:lnTo>
                  <a:lnTo>
                    <a:pt x="26" y="171"/>
                  </a:lnTo>
                  <a:lnTo>
                    <a:pt x="31" y="166"/>
                  </a:lnTo>
                  <a:lnTo>
                    <a:pt x="36" y="166"/>
                  </a:lnTo>
                  <a:lnTo>
                    <a:pt x="41" y="166"/>
                  </a:lnTo>
                  <a:lnTo>
                    <a:pt x="47" y="166"/>
                  </a:lnTo>
                  <a:lnTo>
                    <a:pt x="52" y="161"/>
                  </a:lnTo>
                  <a:lnTo>
                    <a:pt x="57" y="161"/>
                  </a:lnTo>
                  <a:lnTo>
                    <a:pt x="62" y="161"/>
                  </a:lnTo>
                  <a:lnTo>
                    <a:pt x="67" y="156"/>
                  </a:lnTo>
                  <a:lnTo>
                    <a:pt x="73" y="156"/>
                  </a:lnTo>
                  <a:lnTo>
                    <a:pt x="78" y="156"/>
                  </a:lnTo>
                  <a:lnTo>
                    <a:pt x="83" y="150"/>
                  </a:lnTo>
                  <a:lnTo>
                    <a:pt x="88" y="150"/>
                  </a:lnTo>
                  <a:lnTo>
                    <a:pt x="93" y="150"/>
                  </a:lnTo>
                  <a:lnTo>
                    <a:pt x="98" y="145"/>
                  </a:lnTo>
                  <a:lnTo>
                    <a:pt x="104" y="145"/>
                  </a:lnTo>
                  <a:lnTo>
                    <a:pt x="109" y="145"/>
                  </a:lnTo>
                  <a:lnTo>
                    <a:pt x="114" y="140"/>
                  </a:lnTo>
                  <a:lnTo>
                    <a:pt x="119" y="140"/>
                  </a:lnTo>
                  <a:lnTo>
                    <a:pt x="124" y="140"/>
                  </a:lnTo>
                  <a:lnTo>
                    <a:pt x="130" y="135"/>
                  </a:lnTo>
                  <a:lnTo>
                    <a:pt x="135" y="135"/>
                  </a:lnTo>
                  <a:lnTo>
                    <a:pt x="140" y="130"/>
                  </a:lnTo>
                  <a:lnTo>
                    <a:pt x="145" y="130"/>
                  </a:lnTo>
                  <a:lnTo>
                    <a:pt x="150" y="130"/>
                  </a:lnTo>
                  <a:lnTo>
                    <a:pt x="155" y="124"/>
                  </a:lnTo>
                  <a:lnTo>
                    <a:pt x="161" y="124"/>
                  </a:lnTo>
                  <a:lnTo>
                    <a:pt x="166" y="119"/>
                  </a:lnTo>
                  <a:lnTo>
                    <a:pt x="171" y="119"/>
                  </a:lnTo>
                  <a:lnTo>
                    <a:pt x="176" y="119"/>
                  </a:lnTo>
                  <a:lnTo>
                    <a:pt x="181" y="114"/>
                  </a:lnTo>
                  <a:lnTo>
                    <a:pt x="187" y="114"/>
                  </a:lnTo>
                  <a:lnTo>
                    <a:pt x="192" y="109"/>
                  </a:lnTo>
                  <a:lnTo>
                    <a:pt x="197" y="109"/>
                  </a:lnTo>
                  <a:lnTo>
                    <a:pt x="202" y="104"/>
                  </a:lnTo>
                  <a:lnTo>
                    <a:pt x="207" y="104"/>
                  </a:lnTo>
                  <a:lnTo>
                    <a:pt x="212" y="99"/>
                  </a:lnTo>
                  <a:lnTo>
                    <a:pt x="218" y="99"/>
                  </a:lnTo>
                  <a:lnTo>
                    <a:pt x="223" y="99"/>
                  </a:lnTo>
                  <a:lnTo>
                    <a:pt x="228" y="93"/>
                  </a:lnTo>
                  <a:lnTo>
                    <a:pt x="233" y="93"/>
                  </a:lnTo>
                  <a:lnTo>
                    <a:pt x="238" y="88"/>
                  </a:lnTo>
                  <a:lnTo>
                    <a:pt x="244" y="88"/>
                  </a:lnTo>
                  <a:lnTo>
                    <a:pt x="249" y="83"/>
                  </a:lnTo>
                  <a:lnTo>
                    <a:pt x="254" y="83"/>
                  </a:lnTo>
                  <a:lnTo>
                    <a:pt x="259" y="78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5" y="73"/>
                  </a:lnTo>
                  <a:lnTo>
                    <a:pt x="280" y="73"/>
                  </a:lnTo>
                  <a:lnTo>
                    <a:pt x="285" y="67"/>
                  </a:lnTo>
                  <a:lnTo>
                    <a:pt x="290" y="67"/>
                  </a:lnTo>
                  <a:lnTo>
                    <a:pt x="295" y="62"/>
                  </a:lnTo>
                  <a:lnTo>
                    <a:pt x="301" y="62"/>
                  </a:lnTo>
                  <a:lnTo>
                    <a:pt x="306" y="57"/>
                  </a:lnTo>
                  <a:lnTo>
                    <a:pt x="311" y="57"/>
                  </a:lnTo>
                  <a:lnTo>
                    <a:pt x="316" y="57"/>
                  </a:lnTo>
                  <a:lnTo>
                    <a:pt x="321" y="52"/>
                  </a:lnTo>
                  <a:lnTo>
                    <a:pt x="327" y="52"/>
                  </a:lnTo>
                  <a:lnTo>
                    <a:pt x="332" y="47"/>
                  </a:lnTo>
                  <a:lnTo>
                    <a:pt x="337" y="47"/>
                  </a:lnTo>
                  <a:lnTo>
                    <a:pt x="342" y="47"/>
                  </a:lnTo>
                  <a:lnTo>
                    <a:pt x="347" y="42"/>
                  </a:lnTo>
                  <a:lnTo>
                    <a:pt x="352" y="42"/>
                  </a:lnTo>
                  <a:lnTo>
                    <a:pt x="358" y="36"/>
                  </a:lnTo>
                  <a:lnTo>
                    <a:pt x="363" y="36"/>
                  </a:lnTo>
                  <a:lnTo>
                    <a:pt x="368" y="36"/>
                  </a:lnTo>
                  <a:lnTo>
                    <a:pt x="373" y="31"/>
                  </a:lnTo>
                  <a:lnTo>
                    <a:pt x="378" y="31"/>
                  </a:lnTo>
                  <a:lnTo>
                    <a:pt x="384" y="31"/>
                  </a:lnTo>
                  <a:lnTo>
                    <a:pt x="389" y="26"/>
                  </a:lnTo>
                  <a:lnTo>
                    <a:pt x="394" y="26"/>
                  </a:lnTo>
                  <a:lnTo>
                    <a:pt x="399" y="26"/>
                  </a:lnTo>
                  <a:lnTo>
                    <a:pt x="404" y="21"/>
                  </a:lnTo>
                  <a:lnTo>
                    <a:pt x="409" y="21"/>
                  </a:lnTo>
                  <a:lnTo>
                    <a:pt x="415" y="21"/>
                  </a:lnTo>
                  <a:lnTo>
                    <a:pt x="420" y="21"/>
                  </a:lnTo>
                  <a:lnTo>
                    <a:pt x="425" y="16"/>
                  </a:lnTo>
                  <a:lnTo>
                    <a:pt x="430" y="16"/>
                  </a:lnTo>
                  <a:lnTo>
                    <a:pt x="435" y="16"/>
                  </a:lnTo>
                  <a:lnTo>
                    <a:pt x="441" y="16"/>
                  </a:lnTo>
                  <a:lnTo>
                    <a:pt x="446" y="10"/>
                  </a:lnTo>
                  <a:lnTo>
                    <a:pt x="451" y="10"/>
                  </a:lnTo>
                  <a:lnTo>
                    <a:pt x="456" y="10"/>
                  </a:lnTo>
                  <a:lnTo>
                    <a:pt x="461" y="10"/>
                  </a:lnTo>
                  <a:lnTo>
                    <a:pt x="467" y="10"/>
                  </a:lnTo>
                  <a:lnTo>
                    <a:pt x="472" y="10"/>
                  </a:lnTo>
                  <a:lnTo>
                    <a:pt x="477" y="5"/>
                  </a:lnTo>
                  <a:lnTo>
                    <a:pt x="482" y="5"/>
                  </a:lnTo>
                  <a:lnTo>
                    <a:pt x="487" y="5"/>
                  </a:lnTo>
                  <a:lnTo>
                    <a:pt x="492" y="5"/>
                  </a:lnTo>
                  <a:lnTo>
                    <a:pt x="498" y="5"/>
                  </a:lnTo>
                  <a:lnTo>
                    <a:pt x="503" y="5"/>
                  </a:lnTo>
                  <a:lnTo>
                    <a:pt x="508" y="5"/>
                  </a:lnTo>
                  <a:lnTo>
                    <a:pt x="513" y="5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29" y="0"/>
                  </a:lnTo>
                  <a:lnTo>
                    <a:pt x="534" y="0"/>
                  </a:lnTo>
                  <a:lnTo>
                    <a:pt x="539" y="0"/>
                  </a:lnTo>
                  <a:lnTo>
                    <a:pt x="544" y="0"/>
                  </a:lnTo>
                  <a:lnTo>
                    <a:pt x="549" y="0"/>
                  </a:lnTo>
                  <a:lnTo>
                    <a:pt x="555" y="0"/>
                  </a:lnTo>
                  <a:lnTo>
                    <a:pt x="560" y="0"/>
                  </a:lnTo>
                  <a:lnTo>
                    <a:pt x="565" y="0"/>
                  </a:lnTo>
                  <a:lnTo>
                    <a:pt x="570" y="0"/>
                  </a:lnTo>
                  <a:lnTo>
                    <a:pt x="575" y="5"/>
                  </a:lnTo>
                  <a:lnTo>
                    <a:pt x="581" y="5"/>
                  </a:lnTo>
                  <a:lnTo>
                    <a:pt x="586" y="5"/>
                  </a:lnTo>
                  <a:lnTo>
                    <a:pt x="591" y="5"/>
                  </a:lnTo>
                  <a:lnTo>
                    <a:pt x="596" y="5"/>
                  </a:lnTo>
                  <a:lnTo>
                    <a:pt x="601" y="5"/>
                  </a:lnTo>
                  <a:lnTo>
                    <a:pt x="606" y="5"/>
                  </a:lnTo>
                  <a:lnTo>
                    <a:pt x="612" y="5"/>
                  </a:lnTo>
                  <a:lnTo>
                    <a:pt x="617" y="5"/>
                  </a:lnTo>
                  <a:lnTo>
                    <a:pt x="622" y="10"/>
                  </a:lnTo>
                  <a:lnTo>
                    <a:pt x="627" y="10"/>
                  </a:lnTo>
                  <a:lnTo>
                    <a:pt x="632" y="10"/>
                  </a:lnTo>
                  <a:lnTo>
                    <a:pt x="638" y="10"/>
                  </a:lnTo>
                  <a:lnTo>
                    <a:pt x="643" y="10"/>
                  </a:lnTo>
                  <a:lnTo>
                    <a:pt x="648" y="16"/>
                  </a:lnTo>
                  <a:lnTo>
                    <a:pt x="653" y="16"/>
                  </a:lnTo>
                  <a:lnTo>
                    <a:pt x="658" y="16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2986" y="3051"/>
              <a:ext cx="659" cy="16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26" y="5"/>
                </a:cxn>
                <a:cxn ang="0">
                  <a:pos x="42" y="10"/>
                </a:cxn>
                <a:cxn ang="0">
                  <a:pos x="57" y="15"/>
                </a:cxn>
                <a:cxn ang="0">
                  <a:pos x="73" y="20"/>
                </a:cxn>
                <a:cxn ang="0">
                  <a:pos x="88" y="31"/>
                </a:cxn>
                <a:cxn ang="0">
                  <a:pos x="104" y="36"/>
                </a:cxn>
                <a:cxn ang="0">
                  <a:pos x="120" y="41"/>
                </a:cxn>
                <a:cxn ang="0">
                  <a:pos x="135" y="46"/>
                </a:cxn>
                <a:cxn ang="0">
                  <a:pos x="151" y="51"/>
                </a:cxn>
                <a:cxn ang="0">
                  <a:pos x="166" y="62"/>
                </a:cxn>
                <a:cxn ang="0">
                  <a:pos x="182" y="67"/>
                </a:cxn>
                <a:cxn ang="0">
                  <a:pos x="197" y="72"/>
                </a:cxn>
                <a:cxn ang="0">
                  <a:pos x="213" y="83"/>
                </a:cxn>
                <a:cxn ang="0">
                  <a:pos x="228" y="88"/>
                </a:cxn>
                <a:cxn ang="0">
                  <a:pos x="244" y="93"/>
                </a:cxn>
                <a:cxn ang="0">
                  <a:pos x="259" y="103"/>
                </a:cxn>
                <a:cxn ang="0">
                  <a:pos x="275" y="108"/>
                </a:cxn>
                <a:cxn ang="0">
                  <a:pos x="291" y="114"/>
                </a:cxn>
                <a:cxn ang="0">
                  <a:pos x="306" y="119"/>
                </a:cxn>
                <a:cxn ang="0">
                  <a:pos x="322" y="129"/>
                </a:cxn>
                <a:cxn ang="0">
                  <a:pos x="337" y="134"/>
                </a:cxn>
                <a:cxn ang="0">
                  <a:pos x="353" y="140"/>
                </a:cxn>
                <a:cxn ang="0">
                  <a:pos x="368" y="145"/>
                </a:cxn>
                <a:cxn ang="0">
                  <a:pos x="384" y="145"/>
                </a:cxn>
                <a:cxn ang="0">
                  <a:pos x="399" y="150"/>
                </a:cxn>
                <a:cxn ang="0">
                  <a:pos x="415" y="155"/>
                </a:cxn>
                <a:cxn ang="0">
                  <a:pos x="431" y="155"/>
                </a:cxn>
                <a:cxn ang="0">
                  <a:pos x="446" y="160"/>
                </a:cxn>
                <a:cxn ang="0">
                  <a:pos x="462" y="160"/>
                </a:cxn>
                <a:cxn ang="0">
                  <a:pos x="477" y="165"/>
                </a:cxn>
                <a:cxn ang="0">
                  <a:pos x="493" y="165"/>
                </a:cxn>
                <a:cxn ang="0">
                  <a:pos x="508" y="165"/>
                </a:cxn>
                <a:cxn ang="0">
                  <a:pos x="524" y="165"/>
                </a:cxn>
                <a:cxn ang="0">
                  <a:pos x="539" y="165"/>
                </a:cxn>
                <a:cxn ang="0">
                  <a:pos x="555" y="160"/>
                </a:cxn>
                <a:cxn ang="0">
                  <a:pos x="571" y="160"/>
                </a:cxn>
                <a:cxn ang="0">
                  <a:pos x="586" y="160"/>
                </a:cxn>
                <a:cxn ang="0">
                  <a:pos x="602" y="155"/>
                </a:cxn>
                <a:cxn ang="0">
                  <a:pos x="617" y="150"/>
                </a:cxn>
                <a:cxn ang="0">
                  <a:pos x="633" y="150"/>
                </a:cxn>
                <a:cxn ang="0">
                  <a:pos x="648" y="145"/>
                </a:cxn>
              </a:cxnLst>
              <a:rect l="0" t="0" r="r" b="b"/>
              <a:pathLst>
                <a:path w="659" h="165">
                  <a:moveTo>
                    <a:pt x="0" y="0"/>
                  </a:moveTo>
                  <a:lnTo>
                    <a:pt x="5" y="0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1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7" y="15"/>
                  </a:lnTo>
                  <a:lnTo>
                    <a:pt x="52" y="15"/>
                  </a:lnTo>
                  <a:lnTo>
                    <a:pt x="57" y="15"/>
                  </a:lnTo>
                  <a:lnTo>
                    <a:pt x="63" y="20"/>
                  </a:lnTo>
                  <a:lnTo>
                    <a:pt x="68" y="20"/>
                  </a:lnTo>
                  <a:lnTo>
                    <a:pt x="73" y="20"/>
                  </a:lnTo>
                  <a:lnTo>
                    <a:pt x="78" y="26"/>
                  </a:lnTo>
                  <a:lnTo>
                    <a:pt x="83" y="26"/>
                  </a:lnTo>
                  <a:lnTo>
                    <a:pt x="88" y="31"/>
                  </a:lnTo>
                  <a:lnTo>
                    <a:pt x="94" y="31"/>
                  </a:lnTo>
                  <a:lnTo>
                    <a:pt x="99" y="31"/>
                  </a:lnTo>
                  <a:lnTo>
                    <a:pt x="104" y="36"/>
                  </a:lnTo>
                  <a:lnTo>
                    <a:pt x="109" y="36"/>
                  </a:lnTo>
                  <a:lnTo>
                    <a:pt x="114" y="36"/>
                  </a:lnTo>
                  <a:lnTo>
                    <a:pt x="120" y="41"/>
                  </a:lnTo>
                  <a:lnTo>
                    <a:pt x="125" y="41"/>
                  </a:lnTo>
                  <a:lnTo>
                    <a:pt x="130" y="46"/>
                  </a:lnTo>
                  <a:lnTo>
                    <a:pt x="135" y="46"/>
                  </a:lnTo>
                  <a:lnTo>
                    <a:pt x="140" y="51"/>
                  </a:lnTo>
                  <a:lnTo>
                    <a:pt x="145" y="51"/>
                  </a:lnTo>
                  <a:lnTo>
                    <a:pt x="151" y="51"/>
                  </a:lnTo>
                  <a:lnTo>
                    <a:pt x="156" y="57"/>
                  </a:lnTo>
                  <a:lnTo>
                    <a:pt x="161" y="57"/>
                  </a:lnTo>
                  <a:lnTo>
                    <a:pt x="166" y="62"/>
                  </a:lnTo>
                  <a:lnTo>
                    <a:pt x="171" y="62"/>
                  </a:lnTo>
                  <a:lnTo>
                    <a:pt x="177" y="67"/>
                  </a:lnTo>
                  <a:lnTo>
                    <a:pt x="182" y="67"/>
                  </a:lnTo>
                  <a:lnTo>
                    <a:pt x="187" y="72"/>
                  </a:lnTo>
                  <a:lnTo>
                    <a:pt x="192" y="72"/>
                  </a:lnTo>
                  <a:lnTo>
                    <a:pt x="197" y="72"/>
                  </a:lnTo>
                  <a:lnTo>
                    <a:pt x="202" y="77"/>
                  </a:lnTo>
                  <a:lnTo>
                    <a:pt x="208" y="77"/>
                  </a:lnTo>
                  <a:lnTo>
                    <a:pt x="213" y="83"/>
                  </a:lnTo>
                  <a:lnTo>
                    <a:pt x="218" y="83"/>
                  </a:lnTo>
                  <a:lnTo>
                    <a:pt x="223" y="88"/>
                  </a:lnTo>
                  <a:lnTo>
                    <a:pt x="228" y="88"/>
                  </a:lnTo>
                  <a:lnTo>
                    <a:pt x="234" y="93"/>
                  </a:lnTo>
                  <a:lnTo>
                    <a:pt x="239" y="93"/>
                  </a:lnTo>
                  <a:lnTo>
                    <a:pt x="244" y="93"/>
                  </a:lnTo>
                  <a:lnTo>
                    <a:pt x="249" y="98"/>
                  </a:lnTo>
                  <a:lnTo>
                    <a:pt x="254" y="98"/>
                  </a:lnTo>
                  <a:lnTo>
                    <a:pt x="259" y="103"/>
                  </a:lnTo>
                  <a:lnTo>
                    <a:pt x="265" y="103"/>
                  </a:lnTo>
                  <a:lnTo>
                    <a:pt x="270" y="108"/>
                  </a:lnTo>
                  <a:lnTo>
                    <a:pt x="275" y="108"/>
                  </a:lnTo>
                  <a:lnTo>
                    <a:pt x="280" y="108"/>
                  </a:lnTo>
                  <a:lnTo>
                    <a:pt x="285" y="114"/>
                  </a:lnTo>
                  <a:lnTo>
                    <a:pt x="291" y="114"/>
                  </a:lnTo>
                  <a:lnTo>
                    <a:pt x="296" y="119"/>
                  </a:lnTo>
                  <a:lnTo>
                    <a:pt x="301" y="119"/>
                  </a:lnTo>
                  <a:lnTo>
                    <a:pt x="306" y="119"/>
                  </a:lnTo>
                  <a:lnTo>
                    <a:pt x="311" y="124"/>
                  </a:lnTo>
                  <a:lnTo>
                    <a:pt x="317" y="124"/>
                  </a:lnTo>
                  <a:lnTo>
                    <a:pt x="322" y="129"/>
                  </a:lnTo>
                  <a:lnTo>
                    <a:pt x="327" y="129"/>
                  </a:lnTo>
                  <a:lnTo>
                    <a:pt x="332" y="129"/>
                  </a:lnTo>
                  <a:lnTo>
                    <a:pt x="337" y="134"/>
                  </a:lnTo>
                  <a:lnTo>
                    <a:pt x="342" y="134"/>
                  </a:lnTo>
                  <a:lnTo>
                    <a:pt x="348" y="134"/>
                  </a:lnTo>
                  <a:lnTo>
                    <a:pt x="353" y="140"/>
                  </a:lnTo>
                  <a:lnTo>
                    <a:pt x="358" y="140"/>
                  </a:lnTo>
                  <a:lnTo>
                    <a:pt x="363" y="140"/>
                  </a:lnTo>
                  <a:lnTo>
                    <a:pt x="368" y="145"/>
                  </a:lnTo>
                  <a:lnTo>
                    <a:pt x="374" y="145"/>
                  </a:lnTo>
                  <a:lnTo>
                    <a:pt x="379" y="145"/>
                  </a:lnTo>
                  <a:lnTo>
                    <a:pt x="384" y="145"/>
                  </a:lnTo>
                  <a:lnTo>
                    <a:pt x="389" y="150"/>
                  </a:lnTo>
                  <a:lnTo>
                    <a:pt x="394" y="150"/>
                  </a:lnTo>
                  <a:lnTo>
                    <a:pt x="399" y="150"/>
                  </a:lnTo>
                  <a:lnTo>
                    <a:pt x="405" y="150"/>
                  </a:lnTo>
                  <a:lnTo>
                    <a:pt x="410" y="155"/>
                  </a:lnTo>
                  <a:lnTo>
                    <a:pt x="415" y="155"/>
                  </a:lnTo>
                  <a:lnTo>
                    <a:pt x="420" y="155"/>
                  </a:lnTo>
                  <a:lnTo>
                    <a:pt x="425" y="155"/>
                  </a:lnTo>
                  <a:lnTo>
                    <a:pt x="431" y="155"/>
                  </a:lnTo>
                  <a:lnTo>
                    <a:pt x="436" y="160"/>
                  </a:lnTo>
                  <a:lnTo>
                    <a:pt x="441" y="160"/>
                  </a:lnTo>
                  <a:lnTo>
                    <a:pt x="446" y="160"/>
                  </a:lnTo>
                  <a:lnTo>
                    <a:pt x="451" y="160"/>
                  </a:lnTo>
                  <a:lnTo>
                    <a:pt x="456" y="160"/>
                  </a:lnTo>
                  <a:lnTo>
                    <a:pt x="462" y="160"/>
                  </a:lnTo>
                  <a:lnTo>
                    <a:pt x="467" y="160"/>
                  </a:lnTo>
                  <a:lnTo>
                    <a:pt x="472" y="165"/>
                  </a:lnTo>
                  <a:lnTo>
                    <a:pt x="477" y="165"/>
                  </a:lnTo>
                  <a:lnTo>
                    <a:pt x="482" y="165"/>
                  </a:lnTo>
                  <a:lnTo>
                    <a:pt x="488" y="165"/>
                  </a:lnTo>
                  <a:lnTo>
                    <a:pt x="493" y="165"/>
                  </a:lnTo>
                  <a:lnTo>
                    <a:pt x="498" y="165"/>
                  </a:lnTo>
                  <a:lnTo>
                    <a:pt x="503" y="165"/>
                  </a:lnTo>
                  <a:lnTo>
                    <a:pt x="508" y="165"/>
                  </a:lnTo>
                  <a:lnTo>
                    <a:pt x="514" y="165"/>
                  </a:lnTo>
                  <a:lnTo>
                    <a:pt x="519" y="165"/>
                  </a:lnTo>
                  <a:lnTo>
                    <a:pt x="524" y="165"/>
                  </a:lnTo>
                  <a:lnTo>
                    <a:pt x="529" y="165"/>
                  </a:lnTo>
                  <a:lnTo>
                    <a:pt x="534" y="165"/>
                  </a:lnTo>
                  <a:lnTo>
                    <a:pt x="539" y="165"/>
                  </a:lnTo>
                  <a:lnTo>
                    <a:pt x="545" y="165"/>
                  </a:lnTo>
                  <a:lnTo>
                    <a:pt x="550" y="160"/>
                  </a:lnTo>
                  <a:lnTo>
                    <a:pt x="555" y="160"/>
                  </a:lnTo>
                  <a:lnTo>
                    <a:pt x="560" y="160"/>
                  </a:lnTo>
                  <a:lnTo>
                    <a:pt x="565" y="160"/>
                  </a:lnTo>
                  <a:lnTo>
                    <a:pt x="571" y="160"/>
                  </a:lnTo>
                  <a:lnTo>
                    <a:pt x="576" y="160"/>
                  </a:lnTo>
                  <a:lnTo>
                    <a:pt x="581" y="160"/>
                  </a:lnTo>
                  <a:lnTo>
                    <a:pt x="586" y="160"/>
                  </a:lnTo>
                  <a:lnTo>
                    <a:pt x="591" y="155"/>
                  </a:lnTo>
                  <a:lnTo>
                    <a:pt x="596" y="155"/>
                  </a:lnTo>
                  <a:lnTo>
                    <a:pt x="602" y="155"/>
                  </a:lnTo>
                  <a:lnTo>
                    <a:pt x="607" y="155"/>
                  </a:lnTo>
                  <a:lnTo>
                    <a:pt x="612" y="155"/>
                  </a:lnTo>
                  <a:lnTo>
                    <a:pt x="617" y="150"/>
                  </a:lnTo>
                  <a:lnTo>
                    <a:pt x="622" y="150"/>
                  </a:lnTo>
                  <a:lnTo>
                    <a:pt x="628" y="150"/>
                  </a:lnTo>
                  <a:lnTo>
                    <a:pt x="633" y="150"/>
                  </a:lnTo>
                  <a:lnTo>
                    <a:pt x="638" y="145"/>
                  </a:lnTo>
                  <a:lnTo>
                    <a:pt x="643" y="145"/>
                  </a:lnTo>
                  <a:lnTo>
                    <a:pt x="648" y="145"/>
                  </a:lnTo>
                  <a:lnTo>
                    <a:pt x="653" y="145"/>
                  </a:lnTo>
                  <a:lnTo>
                    <a:pt x="659" y="140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3645" y="3035"/>
              <a:ext cx="658" cy="156"/>
            </a:xfrm>
            <a:custGeom>
              <a:avLst/>
              <a:gdLst/>
              <a:ahLst/>
              <a:cxnLst>
                <a:cxn ang="0">
                  <a:pos x="10" y="156"/>
                </a:cxn>
                <a:cxn ang="0">
                  <a:pos x="26" y="150"/>
                </a:cxn>
                <a:cxn ang="0">
                  <a:pos x="41" y="145"/>
                </a:cxn>
                <a:cxn ang="0">
                  <a:pos x="57" y="135"/>
                </a:cxn>
                <a:cxn ang="0">
                  <a:pos x="72" y="130"/>
                </a:cxn>
                <a:cxn ang="0">
                  <a:pos x="88" y="124"/>
                </a:cxn>
                <a:cxn ang="0">
                  <a:pos x="103" y="119"/>
                </a:cxn>
                <a:cxn ang="0">
                  <a:pos x="119" y="109"/>
                </a:cxn>
                <a:cxn ang="0">
                  <a:pos x="134" y="104"/>
                </a:cxn>
                <a:cxn ang="0">
                  <a:pos x="150" y="99"/>
                </a:cxn>
                <a:cxn ang="0">
                  <a:pos x="166" y="88"/>
                </a:cxn>
                <a:cxn ang="0">
                  <a:pos x="181" y="83"/>
                </a:cxn>
                <a:cxn ang="0">
                  <a:pos x="197" y="78"/>
                </a:cxn>
                <a:cxn ang="0">
                  <a:pos x="212" y="67"/>
                </a:cxn>
                <a:cxn ang="0">
                  <a:pos x="228" y="62"/>
                </a:cxn>
                <a:cxn ang="0">
                  <a:pos x="243" y="57"/>
                </a:cxn>
                <a:cxn ang="0">
                  <a:pos x="259" y="52"/>
                </a:cxn>
                <a:cxn ang="0">
                  <a:pos x="274" y="42"/>
                </a:cxn>
                <a:cxn ang="0">
                  <a:pos x="290" y="36"/>
                </a:cxn>
                <a:cxn ang="0">
                  <a:pos x="306" y="31"/>
                </a:cxn>
                <a:cxn ang="0">
                  <a:pos x="321" y="26"/>
                </a:cxn>
                <a:cxn ang="0">
                  <a:pos x="337" y="21"/>
                </a:cxn>
                <a:cxn ang="0">
                  <a:pos x="352" y="21"/>
                </a:cxn>
                <a:cxn ang="0">
                  <a:pos x="368" y="16"/>
                </a:cxn>
                <a:cxn ang="0">
                  <a:pos x="383" y="10"/>
                </a:cxn>
                <a:cxn ang="0">
                  <a:pos x="399" y="10"/>
                </a:cxn>
                <a:cxn ang="0">
                  <a:pos x="414" y="5"/>
                </a:cxn>
                <a:cxn ang="0">
                  <a:pos x="430" y="5"/>
                </a:cxn>
                <a:cxn ang="0">
                  <a:pos x="445" y="5"/>
                </a:cxn>
                <a:cxn ang="0">
                  <a:pos x="461" y="0"/>
                </a:cxn>
                <a:cxn ang="0">
                  <a:pos x="477" y="0"/>
                </a:cxn>
                <a:cxn ang="0">
                  <a:pos x="492" y="0"/>
                </a:cxn>
                <a:cxn ang="0">
                  <a:pos x="508" y="5"/>
                </a:cxn>
                <a:cxn ang="0">
                  <a:pos x="523" y="5"/>
                </a:cxn>
                <a:cxn ang="0">
                  <a:pos x="539" y="5"/>
                </a:cxn>
                <a:cxn ang="0">
                  <a:pos x="554" y="10"/>
                </a:cxn>
                <a:cxn ang="0">
                  <a:pos x="570" y="10"/>
                </a:cxn>
                <a:cxn ang="0">
                  <a:pos x="585" y="16"/>
                </a:cxn>
                <a:cxn ang="0">
                  <a:pos x="601" y="21"/>
                </a:cxn>
                <a:cxn ang="0">
                  <a:pos x="617" y="26"/>
                </a:cxn>
                <a:cxn ang="0">
                  <a:pos x="632" y="26"/>
                </a:cxn>
                <a:cxn ang="0">
                  <a:pos x="648" y="31"/>
                </a:cxn>
              </a:cxnLst>
              <a:rect l="0" t="0" r="r" b="b"/>
              <a:pathLst>
                <a:path w="658" h="156">
                  <a:moveTo>
                    <a:pt x="0" y="156"/>
                  </a:moveTo>
                  <a:lnTo>
                    <a:pt x="5" y="156"/>
                  </a:lnTo>
                  <a:lnTo>
                    <a:pt x="10" y="156"/>
                  </a:lnTo>
                  <a:lnTo>
                    <a:pt x="15" y="150"/>
                  </a:lnTo>
                  <a:lnTo>
                    <a:pt x="20" y="150"/>
                  </a:lnTo>
                  <a:lnTo>
                    <a:pt x="26" y="150"/>
                  </a:lnTo>
                  <a:lnTo>
                    <a:pt x="31" y="145"/>
                  </a:lnTo>
                  <a:lnTo>
                    <a:pt x="36" y="145"/>
                  </a:lnTo>
                  <a:lnTo>
                    <a:pt x="41" y="145"/>
                  </a:lnTo>
                  <a:lnTo>
                    <a:pt x="46" y="140"/>
                  </a:lnTo>
                  <a:lnTo>
                    <a:pt x="51" y="140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67" y="135"/>
                  </a:lnTo>
                  <a:lnTo>
                    <a:pt x="72" y="130"/>
                  </a:lnTo>
                  <a:lnTo>
                    <a:pt x="77" y="130"/>
                  </a:lnTo>
                  <a:lnTo>
                    <a:pt x="83" y="124"/>
                  </a:lnTo>
                  <a:lnTo>
                    <a:pt x="88" y="124"/>
                  </a:lnTo>
                  <a:lnTo>
                    <a:pt x="93" y="124"/>
                  </a:lnTo>
                  <a:lnTo>
                    <a:pt x="98" y="119"/>
                  </a:lnTo>
                  <a:lnTo>
                    <a:pt x="103" y="119"/>
                  </a:lnTo>
                  <a:lnTo>
                    <a:pt x="109" y="114"/>
                  </a:lnTo>
                  <a:lnTo>
                    <a:pt x="114" y="114"/>
                  </a:lnTo>
                  <a:lnTo>
                    <a:pt x="119" y="109"/>
                  </a:lnTo>
                  <a:lnTo>
                    <a:pt x="124" y="109"/>
                  </a:lnTo>
                  <a:lnTo>
                    <a:pt x="129" y="109"/>
                  </a:lnTo>
                  <a:lnTo>
                    <a:pt x="134" y="104"/>
                  </a:lnTo>
                  <a:lnTo>
                    <a:pt x="140" y="104"/>
                  </a:lnTo>
                  <a:lnTo>
                    <a:pt x="145" y="99"/>
                  </a:lnTo>
                  <a:lnTo>
                    <a:pt x="150" y="99"/>
                  </a:lnTo>
                  <a:lnTo>
                    <a:pt x="155" y="93"/>
                  </a:lnTo>
                  <a:lnTo>
                    <a:pt x="160" y="93"/>
                  </a:lnTo>
                  <a:lnTo>
                    <a:pt x="166" y="88"/>
                  </a:lnTo>
                  <a:lnTo>
                    <a:pt x="171" y="88"/>
                  </a:lnTo>
                  <a:lnTo>
                    <a:pt x="176" y="83"/>
                  </a:lnTo>
                  <a:lnTo>
                    <a:pt x="181" y="83"/>
                  </a:lnTo>
                  <a:lnTo>
                    <a:pt x="186" y="83"/>
                  </a:lnTo>
                  <a:lnTo>
                    <a:pt x="191" y="78"/>
                  </a:lnTo>
                  <a:lnTo>
                    <a:pt x="197" y="78"/>
                  </a:lnTo>
                  <a:lnTo>
                    <a:pt x="202" y="73"/>
                  </a:lnTo>
                  <a:lnTo>
                    <a:pt x="207" y="73"/>
                  </a:lnTo>
                  <a:lnTo>
                    <a:pt x="212" y="67"/>
                  </a:lnTo>
                  <a:lnTo>
                    <a:pt x="217" y="67"/>
                  </a:lnTo>
                  <a:lnTo>
                    <a:pt x="223" y="62"/>
                  </a:lnTo>
                  <a:lnTo>
                    <a:pt x="228" y="62"/>
                  </a:lnTo>
                  <a:lnTo>
                    <a:pt x="233" y="62"/>
                  </a:lnTo>
                  <a:lnTo>
                    <a:pt x="238" y="57"/>
                  </a:lnTo>
                  <a:lnTo>
                    <a:pt x="243" y="57"/>
                  </a:lnTo>
                  <a:lnTo>
                    <a:pt x="248" y="52"/>
                  </a:lnTo>
                  <a:lnTo>
                    <a:pt x="254" y="52"/>
                  </a:lnTo>
                  <a:lnTo>
                    <a:pt x="259" y="52"/>
                  </a:lnTo>
                  <a:lnTo>
                    <a:pt x="264" y="47"/>
                  </a:lnTo>
                  <a:lnTo>
                    <a:pt x="269" y="47"/>
                  </a:lnTo>
                  <a:lnTo>
                    <a:pt x="274" y="42"/>
                  </a:lnTo>
                  <a:lnTo>
                    <a:pt x="280" y="42"/>
                  </a:lnTo>
                  <a:lnTo>
                    <a:pt x="285" y="42"/>
                  </a:lnTo>
                  <a:lnTo>
                    <a:pt x="290" y="36"/>
                  </a:lnTo>
                  <a:lnTo>
                    <a:pt x="295" y="36"/>
                  </a:lnTo>
                  <a:lnTo>
                    <a:pt x="300" y="36"/>
                  </a:lnTo>
                  <a:lnTo>
                    <a:pt x="306" y="31"/>
                  </a:lnTo>
                  <a:lnTo>
                    <a:pt x="311" y="31"/>
                  </a:lnTo>
                  <a:lnTo>
                    <a:pt x="316" y="31"/>
                  </a:lnTo>
                  <a:lnTo>
                    <a:pt x="321" y="26"/>
                  </a:lnTo>
                  <a:lnTo>
                    <a:pt x="326" y="26"/>
                  </a:lnTo>
                  <a:lnTo>
                    <a:pt x="331" y="26"/>
                  </a:lnTo>
                  <a:lnTo>
                    <a:pt x="337" y="21"/>
                  </a:lnTo>
                  <a:lnTo>
                    <a:pt x="342" y="21"/>
                  </a:lnTo>
                  <a:lnTo>
                    <a:pt x="347" y="21"/>
                  </a:lnTo>
                  <a:lnTo>
                    <a:pt x="352" y="21"/>
                  </a:lnTo>
                  <a:lnTo>
                    <a:pt x="357" y="16"/>
                  </a:lnTo>
                  <a:lnTo>
                    <a:pt x="363" y="16"/>
                  </a:lnTo>
                  <a:lnTo>
                    <a:pt x="368" y="16"/>
                  </a:lnTo>
                  <a:lnTo>
                    <a:pt x="373" y="16"/>
                  </a:lnTo>
                  <a:lnTo>
                    <a:pt x="378" y="10"/>
                  </a:lnTo>
                  <a:lnTo>
                    <a:pt x="383" y="10"/>
                  </a:lnTo>
                  <a:lnTo>
                    <a:pt x="388" y="10"/>
                  </a:lnTo>
                  <a:lnTo>
                    <a:pt x="394" y="10"/>
                  </a:lnTo>
                  <a:lnTo>
                    <a:pt x="399" y="10"/>
                  </a:lnTo>
                  <a:lnTo>
                    <a:pt x="404" y="5"/>
                  </a:lnTo>
                  <a:lnTo>
                    <a:pt x="409" y="5"/>
                  </a:lnTo>
                  <a:lnTo>
                    <a:pt x="414" y="5"/>
                  </a:lnTo>
                  <a:lnTo>
                    <a:pt x="420" y="5"/>
                  </a:lnTo>
                  <a:lnTo>
                    <a:pt x="425" y="5"/>
                  </a:lnTo>
                  <a:lnTo>
                    <a:pt x="430" y="5"/>
                  </a:lnTo>
                  <a:lnTo>
                    <a:pt x="435" y="5"/>
                  </a:lnTo>
                  <a:lnTo>
                    <a:pt x="440" y="5"/>
                  </a:lnTo>
                  <a:lnTo>
                    <a:pt x="445" y="5"/>
                  </a:lnTo>
                  <a:lnTo>
                    <a:pt x="451" y="0"/>
                  </a:lnTo>
                  <a:lnTo>
                    <a:pt x="456" y="0"/>
                  </a:lnTo>
                  <a:lnTo>
                    <a:pt x="461" y="0"/>
                  </a:lnTo>
                  <a:lnTo>
                    <a:pt x="466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2" y="5"/>
                  </a:lnTo>
                  <a:lnTo>
                    <a:pt x="508" y="5"/>
                  </a:lnTo>
                  <a:lnTo>
                    <a:pt x="513" y="5"/>
                  </a:lnTo>
                  <a:lnTo>
                    <a:pt x="518" y="5"/>
                  </a:lnTo>
                  <a:lnTo>
                    <a:pt x="523" y="5"/>
                  </a:lnTo>
                  <a:lnTo>
                    <a:pt x="528" y="5"/>
                  </a:lnTo>
                  <a:lnTo>
                    <a:pt x="534" y="5"/>
                  </a:lnTo>
                  <a:lnTo>
                    <a:pt x="539" y="5"/>
                  </a:lnTo>
                  <a:lnTo>
                    <a:pt x="544" y="5"/>
                  </a:lnTo>
                  <a:lnTo>
                    <a:pt x="549" y="10"/>
                  </a:lnTo>
                  <a:lnTo>
                    <a:pt x="554" y="10"/>
                  </a:lnTo>
                  <a:lnTo>
                    <a:pt x="560" y="10"/>
                  </a:lnTo>
                  <a:lnTo>
                    <a:pt x="565" y="10"/>
                  </a:lnTo>
                  <a:lnTo>
                    <a:pt x="570" y="10"/>
                  </a:lnTo>
                  <a:lnTo>
                    <a:pt x="575" y="10"/>
                  </a:lnTo>
                  <a:lnTo>
                    <a:pt x="580" y="16"/>
                  </a:lnTo>
                  <a:lnTo>
                    <a:pt x="585" y="16"/>
                  </a:lnTo>
                  <a:lnTo>
                    <a:pt x="591" y="16"/>
                  </a:lnTo>
                  <a:lnTo>
                    <a:pt x="596" y="16"/>
                  </a:lnTo>
                  <a:lnTo>
                    <a:pt x="601" y="21"/>
                  </a:lnTo>
                  <a:lnTo>
                    <a:pt x="606" y="21"/>
                  </a:lnTo>
                  <a:lnTo>
                    <a:pt x="611" y="21"/>
                  </a:lnTo>
                  <a:lnTo>
                    <a:pt x="617" y="26"/>
                  </a:lnTo>
                  <a:lnTo>
                    <a:pt x="622" y="26"/>
                  </a:lnTo>
                  <a:lnTo>
                    <a:pt x="627" y="26"/>
                  </a:lnTo>
                  <a:lnTo>
                    <a:pt x="632" y="26"/>
                  </a:lnTo>
                  <a:lnTo>
                    <a:pt x="637" y="31"/>
                  </a:lnTo>
                  <a:lnTo>
                    <a:pt x="642" y="31"/>
                  </a:lnTo>
                  <a:lnTo>
                    <a:pt x="648" y="31"/>
                  </a:lnTo>
                  <a:lnTo>
                    <a:pt x="653" y="36"/>
                  </a:lnTo>
                  <a:lnTo>
                    <a:pt x="658" y="36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4303" y="3071"/>
              <a:ext cx="446" cy="145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16" y="6"/>
                </a:cxn>
                <a:cxn ang="0">
                  <a:pos x="26" y="11"/>
                </a:cxn>
                <a:cxn ang="0">
                  <a:pos x="36" y="16"/>
                </a:cxn>
                <a:cxn ang="0">
                  <a:pos x="47" y="21"/>
                </a:cxn>
                <a:cxn ang="0">
                  <a:pos x="57" y="26"/>
                </a:cxn>
                <a:cxn ang="0">
                  <a:pos x="67" y="26"/>
                </a:cxn>
                <a:cxn ang="0">
                  <a:pos x="78" y="31"/>
                </a:cxn>
                <a:cxn ang="0">
                  <a:pos x="88" y="37"/>
                </a:cxn>
                <a:cxn ang="0">
                  <a:pos x="99" y="42"/>
                </a:cxn>
                <a:cxn ang="0">
                  <a:pos x="109" y="47"/>
                </a:cxn>
                <a:cxn ang="0">
                  <a:pos x="119" y="52"/>
                </a:cxn>
                <a:cxn ang="0">
                  <a:pos x="130" y="57"/>
                </a:cxn>
                <a:cxn ang="0">
                  <a:pos x="140" y="63"/>
                </a:cxn>
                <a:cxn ang="0">
                  <a:pos x="150" y="63"/>
                </a:cxn>
                <a:cxn ang="0">
                  <a:pos x="161" y="68"/>
                </a:cxn>
                <a:cxn ang="0">
                  <a:pos x="171" y="73"/>
                </a:cxn>
                <a:cxn ang="0">
                  <a:pos x="181" y="78"/>
                </a:cxn>
                <a:cxn ang="0">
                  <a:pos x="192" y="83"/>
                </a:cxn>
                <a:cxn ang="0">
                  <a:pos x="202" y="88"/>
                </a:cxn>
                <a:cxn ang="0">
                  <a:pos x="213" y="94"/>
                </a:cxn>
                <a:cxn ang="0">
                  <a:pos x="223" y="94"/>
                </a:cxn>
                <a:cxn ang="0">
                  <a:pos x="233" y="99"/>
                </a:cxn>
                <a:cxn ang="0">
                  <a:pos x="244" y="104"/>
                </a:cxn>
                <a:cxn ang="0">
                  <a:pos x="254" y="109"/>
                </a:cxn>
                <a:cxn ang="0">
                  <a:pos x="264" y="109"/>
                </a:cxn>
                <a:cxn ang="0">
                  <a:pos x="275" y="114"/>
                </a:cxn>
                <a:cxn ang="0">
                  <a:pos x="285" y="120"/>
                </a:cxn>
                <a:cxn ang="0">
                  <a:pos x="295" y="120"/>
                </a:cxn>
                <a:cxn ang="0">
                  <a:pos x="306" y="125"/>
                </a:cxn>
                <a:cxn ang="0">
                  <a:pos x="316" y="130"/>
                </a:cxn>
                <a:cxn ang="0">
                  <a:pos x="327" y="130"/>
                </a:cxn>
                <a:cxn ang="0">
                  <a:pos x="337" y="135"/>
                </a:cxn>
                <a:cxn ang="0">
                  <a:pos x="347" y="135"/>
                </a:cxn>
                <a:cxn ang="0">
                  <a:pos x="358" y="135"/>
                </a:cxn>
                <a:cxn ang="0">
                  <a:pos x="368" y="140"/>
                </a:cxn>
                <a:cxn ang="0">
                  <a:pos x="378" y="140"/>
                </a:cxn>
                <a:cxn ang="0">
                  <a:pos x="389" y="140"/>
                </a:cxn>
                <a:cxn ang="0">
                  <a:pos x="399" y="140"/>
                </a:cxn>
                <a:cxn ang="0">
                  <a:pos x="410" y="145"/>
                </a:cxn>
                <a:cxn ang="0">
                  <a:pos x="420" y="145"/>
                </a:cxn>
                <a:cxn ang="0">
                  <a:pos x="430" y="145"/>
                </a:cxn>
                <a:cxn ang="0">
                  <a:pos x="441" y="145"/>
                </a:cxn>
              </a:cxnLst>
              <a:rect l="0" t="0" r="r" b="b"/>
              <a:pathLst>
                <a:path w="446" h="145">
                  <a:moveTo>
                    <a:pt x="0" y="0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21" y="11"/>
                  </a:lnTo>
                  <a:lnTo>
                    <a:pt x="26" y="11"/>
                  </a:lnTo>
                  <a:lnTo>
                    <a:pt x="31" y="11"/>
                  </a:lnTo>
                  <a:lnTo>
                    <a:pt x="36" y="16"/>
                  </a:lnTo>
                  <a:lnTo>
                    <a:pt x="41" y="16"/>
                  </a:lnTo>
                  <a:lnTo>
                    <a:pt x="47" y="21"/>
                  </a:lnTo>
                  <a:lnTo>
                    <a:pt x="52" y="21"/>
                  </a:lnTo>
                  <a:lnTo>
                    <a:pt x="57" y="26"/>
                  </a:lnTo>
                  <a:lnTo>
                    <a:pt x="62" y="26"/>
                  </a:lnTo>
                  <a:lnTo>
                    <a:pt x="67" y="26"/>
                  </a:lnTo>
                  <a:lnTo>
                    <a:pt x="73" y="31"/>
                  </a:lnTo>
                  <a:lnTo>
                    <a:pt x="78" y="31"/>
                  </a:lnTo>
                  <a:lnTo>
                    <a:pt x="83" y="37"/>
                  </a:lnTo>
                  <a:lnTo>
                    <a:pt x="88" y="37"/>
                  </a:lnTo>
                  <a:lnTo>
                    <a:pt x="93" y="42"/>
                  </a:lnTo>
                  <a:lnTo>
                    <a:pt x="99" y="42"/>
                  </a:lnTo>
                  <a:lnTo>
                    <a:pt x="104" y="42"/>
                  </a:lnTo>
                  <a:lnTo>
                    <a:pt x="109" y="47"/>
                  </a:lnTo>
                  <a:lnTo>
                    <a:pt x="114" y="47"/>
                  </a:lnTo>
                  <a:lnTo>
                    <a:pt x="119" y="52"/>
                  </a:lnTo>
                  <a:lnTo>
                    <a:pt x="124" y="52"/>
                  </a:lnTo>
                  <a:lnTo>
                    <a:pt x="130" y="57"/>
                  </a:lnTo>
                  <a:lnTo>
                    <a:pt x="135" y="57"/>
                  </a:lnTo>
                  <a:lnTo>
                    <a:pt x="140" y="63"/>
                  </a:lnTo>
                  <a:lnTo>
                    <a:pt x="145" y="63"/>
                  </a:lnTo>
                  <a:lnTo>
                    <a:pt x="150" y="63"/>
                  </a:lnTo>
                  <a:lnTo>
                    <a:pt x="156" y="68"/>
                  </a:lnTo>
                  <a:lnTo>
                    <a:pt x="161" y="68"/>
                  </a:lnTo>
                  <a:lnTo>
                    <a:pt x="166" y="73"/>
                  </a:lnTo>
                  <a:lnTo>
                    <a:pt x="171" y="73"/>
                  </a:lnTo>
                  <a:lnTo>
                    <a:pt x="176" y="78"/>
                  </a:lnTo>
                  <a:lnTo>
                    <a:pt x="181" y="78"/>
                  </a:lnTo>
                  <a:lnTo>
                    <a:pt x="187" y="83"/>
                  </a:lnTo>
                  <a:lnTo>
                    <a:pt x="192" y="83"/>
                  </a:lnTo>
                  <a:lnTo>
                    <a:pt x="197" y="83"/>
                  </a:lnTo>
                  <a:lnTo>
                    <a:pt x="202" y="88"/>
                  </a:lnTo>
                  <a:lnTo>
                    <a:pt x="207" y="88"/>
                  </a:lnTo>
                  <a:lnTo>
                    <a:pt x="213" y="94"/>
                  </a:lnTo>
                  <a:lnTo>
                    <a:pt x="218" y="94"/>
                  </a:lnTo>
                  <a:lnTo>
                    <a:pt x="223" y="94"/>
                  </a:lnTo>
                  <a:lnTo>
                    <a:pt x="228" y="99"/>
                  </a:lnTo>
                  <a:lnTo>
                    <a:pt x="233" y="99"/>
                  </a:lnTo>
                  <a:lnTo>
                    <a:pt x="238" y="104"/>
                  </a:lnTo>
                  <a:lnTo>
                    <a:pt x="244" y="104"/>
                  </a:lnTo>
                  <a:lnTo>
                    <a:pt x="249" y="104"/>
                  </a:lnTo>
                  <a:lnTo>
                    <a:pt x="254" y="109"/>
                  </a:lnTo>
                  <a:lnTo>
                    <a:pt x="259" y="109"/>
                  </a:lnTo>
                  <a:lnTo>
                    <a:pt x="264" y="109"/>
                  </a:lnTo>
                  <a:lnTo>
                    <a:pt x="270" y="114"/>
                  </a:lnTo>
                  <a:lnTo>
                    <a:pt x="275" y="114"/>
                  </a:lnTo>
                  <a:lnTo>
                    <a:pt x="280" y="120"/>
                  </a:lnTo>
                  <a:lnTo>
                    <a:pt x="285" y="120"/>
                  </a:lnTo>
                  <a:lnTo>
                    <a:pt x="290" y="120"/>
                  </a:lnTo>
                  <a:lnTo>
                    <a:pt x="295" y="120"/>
                  </a:lnTo>
                  <a:lnTo>
                    <a:pt x="301" y="125"/>
                  </a:lnTo>
                  <a:lnTo>
                    <a:pt x="306" y="125"/>
                  </a:lnTo>
                  <a:lnTo>
                    <a:pt x="311" y="125"/>
                  </a:lnTo>
                  <a:lnTo>
                    <a:pt x="316" y="130"/>
                  </a:lnTo>
                  <a:lnTo>
                    <a:pt x="321" y="130"/>
                  </a:lnTo>
                  <a:lnTo>
                    <a:pt x="327" y="130"/>
                  </a:lnTo>
                  <a:lnTo>
                    <a:pt x="332" y="130"/>
                  </a:lnTo>
                  <a:lnTo>
                    <a:pt x="337" y="135"/>
                  </a:lnTo>
                  <a:lnTo>
                    <a:pt x="342" y="135"/>
                  </a:lnTo>
                  <a:lnTo>
                    <a:pt x="347" y="135"/>
                  </a:lnTo>
                  <a:lnTo>
                    <a:pt x="353" y="135"/>
                  </a:lnTo>
                  <a:lnTo>
                    <a:pt x="358" y="135"/>
                  </a:lnTo>
                  <a:lnTo>
                    <a:pt x="363" y="140"/>
                  </a:lnTo>
                  <a:lnTo>
                    <a:pt x="368" y="140"/>
                  </a:lnTo>
                  <a:lnTo>
                    <a:pt x="373" y="140"/>
                  </a:lnTo>
                  <a:lnTo>
                    <a:pt x="378" y="140"/>
                  </a:lnTo>
                  <a:lnTo>
                    <a:pt x="384" y="140"/>
                  </a:lnTo>
                  <a:lnTo>
                    <a:pt x="389" y="140"/>
                  </a:lnTo>
                  <a:lnTo>
                    <a:pt x="394" y="140"/>
                  </a:lnTo>
                  <a:lnTo>
                    <a:pt x="399" y="140"/>
                  </a:lnTo>
                  <a:lnTo>
                    <a:pt x="404" y="145"/>
                  </a:lnTo>
                  <a:lnTo>
                    <a:pt x="410" y="145"/>
                  </a:lnTo>
                  <a:lnTo>
                    <a:pt x="415" y="145"/>
                  </a:lnTo>
                  <a:lnTo>
                    <a:pt x="420" y="145"/>
                  </a:lnTo>
                  <a:lnTo>
                    <a:pt x="425" y="145"/>
                  </a:lnTo>
                  <a:lnTo>
                    <a:pt x="430" y="145"/>
                  </a:lnTo>
                  <a:lnTo>
                    <a:pt x="435" y="145"/>
                  </a:lnTo>
                  <a:lnTo>
                    <a:pt x="441" y="145"/>
                  </a:lnTo>
                  <a:lnTo>
                    <a:pt x="446" y="145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1011" y="3071"/>
              <a:ext cx="659" cy="109"/>
            </a:xfrm>
            <a:custGeom>
              <a:avLst/>
              <a:gdLst/>
              <a:ahLst/>
              <a:cxnLst>
                <a:cxn ang="0">
                  <a:pos x="11" y="109"/>
                </a:cxn>
                <a:cxn ang="0">
                  <a:pos x="26" y="109"/>
                </a:cxn>
                <a:cxn ang="0">
                  <a:pos x="42" y="109"/>
                </a:cxn>
                <a:cxn ang="0">
                  <a:pos x="57" y="109"/>
                </a:cxn>
                <a:cxn ang="0">
                  <a:pos x="73" y="109"/>
                </a:cxn>
                <a:cxn ang="0">
                  <a:pos x="88" y="109"/>
                </a:cxn>
                <a:cxn ang="0">
                  <a:pos x="104" y="104"/>
                </a:cxn>
                <a:cxn ang="0">
                  <a:pos x="119" y="104"/>
                </a:cxn>
                <a:cxn ang="0">
                  <a:pos x="135" y="99"/>
                </a:cxn>
                <a:cxn ang="0">
                  <a:pos x="151" y="94"/>
                </a:cxn>
                <a:cxn ang="0">
                  <a:pos x="166" y="94"/>
                </a:cxn>
                <a:cxn ang="0">
                  <a:pos x="182" y="88"/>
                </a:cxn>
                <a:cxn ang="0">
                  <a:pos x="197" y="83"/>
                </a:cxn>
                <a:cxn ang="0">
                  <a:pos x="213" y="78"/>
                </a:cxn>
                <a:cxn ang="0">
                  <a:pos x="228" y="73"/>
                </a:cxn>
                <a:cxn ang="0">
                  <a:pos x="244" y="68"/>
                </a:cxn>
                <a:cxn ang="0">
                  <a:pos x="259" y="63"/>
                </a:cxn>
                <a:cxn ang="0">
                  <a:pos x="275" y="52"/>
                </a:cxn>
                <a:cxn ang="0">
                  <a:pos x="291" y="47"/>
                </a:cxn>
                <a:cxn ang="0">
                  <a:pos x="306" y="42"/>
                </a:cxn>
                <a:cxn ang="0">
                  <a:pos x="322" y="37"/>
                </a:cxn>
                <a:cxn ang="0">
                  <a:pos x="337" y="31"/>
                </a:cxn>
                <a:cxn ang="0">
                  <a:pos x="353" y="26"/>
                </a:cxn>
                <a:cxn ang="0">
                  <a:pos x="368" y="21"/>
                </a:cxn>
                <a:cxn ang="0">
                  <a:pos x="384" y="16"/>
                </a:cxn>
                <a:cxn ang="0">
                  <a:pos x="399" y="16"/>
                </a:cxn>
                <a:cxn ang="0">
                  <a:pos x="415" y="11"/>
                </a:cxn>
                <a:cxn ang="0">
                  <a:pos x="431" y="6"/>
                </a:cxn>
                <a:cxn ang="0">
                  <a:pos x="446" y="6"/>
                </a:cxn>
                <a:cxn ang="0">
                  <a:pos x="462" y="0"/>
                </a:cxn>
                <a:cxn ang="0">
                  <a:pos x="477" y="0"/>
                </a:cxn>
                <a:cxn ang="0">
                  <a:pos x="493" y="0"/>
                </a:cxn>
                <a:cxn ang="0">
                  <a:pos x="508" y="0"/>
                </a:cxn>
                <a:cxn ang="0">
                  <a:pos x="524" y="0"/>
                </a:cxn>
                <a:cxn ang="0">
                  <a:pos x="539" y="0"/>
                </a:cxn>
                <a:cxn ang="0">
                  <a:pos x="555" y="6"/>
                </a:cxn>
                <a:cxn ang="0">
                  <a:pos x="570" y="6"/>
                </a:cxn>
                <a:cxn ang="0">
                  <a:pos x="586" y="6"/>
                </a:cxn>
                <a:cxn ang="0">
                  <a:pos x="602" y="11"/>
                </a:cxn>
                <a:cxn ang="0">
                  <a:pos x="617" y="16"/>
                </a:cxn>
                <a:cxn ang="0">
                  <a:pos x="633" y="21"/>
                </a:cxn>
                <a:cxn ang="0">
                  <a:pos x="648" y="21"/>
                </a:cxn>
              </a:cxnLst>
              <a:rect l="0" t="0" r="r" b="b"/>
              <a:pathLst>
                <a:path w="659" h="109">
                  <a:moveTo>
                    <a:pt x="0" y="109"/>
                  </a:moveTo>
                  <a:lnTo>
                    <a:pt x="5" y="109"/>
                  </a:lnTo>
                  <a:lnTo>
                    <a:pt x="11" y="109"/>
                  </a:lnTo>
                  <a:lnTo>
                    <a:pt x="16" y="109"/>
                  </a:lnTo>
                  <a:lnTo>
                    <a:pt x="21" y="109"/>
                  </a:lnTo>
                  <a:lnTo>
                    <a:pt x="26" y="109"/>
                  </a:lnTo>
                  <a:lnTo>
                    <a:pt x="31" y="109"/>
                  </a:lnTo>
                  <a:lnTo>
                    <a:pt x="37" y="109"/>
                  </a:lnTo>
                  <a:lnTo>
                    <a:pt x="42" y="109"/>
                  </a:lnTo>
                  <a:lnTo>
                    <a:pt x="47" y="109"/>
                  </a:lnTo>
                  <a:lnTo>
                    <a:pt x="52" y="109"/>
                  </a:lnTo>
                  <a:lnTo>
                    <a:pt x="57" y="109"/>
                  </a:lnTo>
                  <a:lnTo>
                    <a:pt x="62" y="109"/>
                  </a:lnTo>
                  <a:lnTo>
                    <a:pt x="68" y="109"/>
                  </a:lnTo>
                  <a:lnTo>
                    <a:pt x="73" y="109"/>
                  </a:lnTo>
                  <a:lnTo>
                    <a:pt x="78" y="109"/>
                  </a:lnTo>
                  <a:lnTo>
                    <a:pt x="83" y="109"/>
                  </a:lnTo>
                  <a:lnTo>
                    <a:pt x="88" y="109"/>
                  </a:lnTo>
                  <a:lnTo>
                    <a:pt x="94" y="109"/>
                  </a:lnTo>
                  <a:lnTo>
                    <a:pt x="99" y="104"/>
                  </a:lnTo>
                  <a:lnTo>
                    <a:pt x="104" y="104"/>
                  </a:lnTo>
                  <a:lnTo>
                    <a:pt x="109" y="104"/>
                  </a:lnTo>
                  <a:lnTo>
                    <a:pt x="114" y="104"/>
                  </a:lnTo>
                  <a:lnTo>
                    <a:pt x="119" y="104"/>
                  </a:lnTo>
                  <a:lnTo>
                    <a:pt x="125" y="104"/>
                  </a:lnTo>
                  <a:lnTo>
                    <a:pt x="130" y="99"/>
                  </a:lnTo>
                  <a:lnTo>
                    <a:pt x="135" y="99"/>
                  </a:lnTo>
                  <a:lnTo>
                    <a:pt x="140" y="99"/>
                  </a:lnTo>
                  <a:lnTo>
                    <a:pt x="145" y="99"/>
                  </a:lnTo>
                  <a:lnTo>
                    <a:pt x="151" y="94"/>
                  </a:lnTo>
                  <a:lnTo>
                    <a:pt x="156" y="94"/>
                  </a:lnTo>
                  <a:lnTo>
                    <a:pt x="161" y="94"/>
                  </a:lnTo>
                  <a:lnTo>
                    <a:pt x="166" y="94"/>
                  </a:lnTo>
                  <a:lnTo>
                    <a:pt x="171" y="88"/>
                  </a:lnTo>
                  <a:lnTo>
                    <a:pt x="177" y="88"/>
                  </a:lnTo>
                  <a:lnTo>
                    <a:pt x="182" y="88"/>
                  </a:lnTo>
                  <a:lnTo>
                    <a:pt x="187" y="83"/>
                  </a:lnTo>
                  <a:lnTo>
                    <a:pt x="192" y="83"/>
                  </a:lnTo>
                  <a:lnTo>
                    <a:pt x="197" y="83"/>
                  </a:lnTo>
                  <a:lnTo>
                    <a:pt x="202" y="78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8" y="73"/>
                  </a:lnTo>
                  <a:lnTo>
                    <a:pt x="223" y="73"/>
                  </a:lnTo>
                  <a:lnTo>
                    <a:pt x="228" y="73"/>
                  </a:lnTo>
                  <a:lnTo>
                    <a:pt x="234" y="68"/>
                  </a:lnTo>
                  <a:lnTo>
                    <a:pt x="239" y="68"/>
                  </a:lnTo>
                  <a:lnTo>
                    <a:pt x="244" y="68"/>
                  </a:lnTo>
                  <a:lnTo>
                    <a:pt x="249" y="63"/>
                  </a:lnTo>
                  <a:lnTo>
                    <a:pt x="254" y="63"/>
                  </a:lnTo>
                  <a:lnTo>
                    <a:pt x="259" y="63"/>
                  </a:lnTo>
                  <a:lnTo>
                    <a:pt x="265" y="57"/>
                  </a:lnTo>
                  <a:lnTo>
                    <a:pt x="270" y="57"/>
                  </a:lnTo>
                  <a:lnTo>
                    <a:pt x="275" y="52"/>
                  </a:lnTo>
                  <a:lnTo>
                    <a:pt x="280" y="52"/>
                  </a:lnTo>
                  <a:lnTo>
                    <a:pt x="285" y="52"/>
                  </a:lnTo>
                  <a:lnTo>
                    <a:pt x="291" y="47"/>
                  </a:lnTo>
                  <a:lnTo>
                    <a:pt x="296" y="47"/>
                  </a:lnTo>
                  <a:lnTo>
                    <a:pt x="301" y="47"/>
                  </a:lnTo>
                  <a:lnTo>
                    <a:pt x="306" y="42"/>
                  </a:lnTo>
                  <a:lnTo>
                    <a:pt x="311" y="42"/>
                  </a:lnTo>
                  <a:lnTo>
                    <a:pt x="316" y="42"/>
                  </a:lnTo>
                  <a:lnTo>
                    <a:pt x="322" y="37"/>
                  </a:lnTo>
                  <a:lnTo>
                    <a:pt x="327" y="37"/>
                  </a:lnTo>
                  <a:lnTo>
                    <a:pt x="332" y="31"/>
                  </a:lnTo>
                  <a:lnTo>
                    <a:pt x="337" y="31"/>
                  </a:lnTo>
                  <a:lnTo>
                    <a:pt x="342" y="31"/>
                  </a:lnTo>
                  <a:lnTo>
                    <a:pt x="348" y="26"/>
                  </a:lnTo>
                  <a:lnTo>
                    <a:pt x="353" y="26"/>
                  </a:lnTo>
                  <a:lnTo>
                    <a:pt x="358" y="26"/>
                  </a:lnTo>
                  <a:lnTo>
                    <a:pt x="363" y="26"/>
                  </a:lnTo>
                  <a:lnTo>
                    <a:pt x="368" y="21"/>
                  </a:lnTo>
                  <a:lnTo>
                    <a:pt x="373" y="21"/>
                  </a:lnTo>
                  <a:lnTo>
                    <a:pt x="379" y="21"/>
                  </a:lnTo>
                  <a:lnTo>
                    <a:pt x="384" y="16"/>
                  </a:lnTo>
                  <a:lnTo>
                    <a:pt x="389" y="16"/>
                  </a:lnTo>
                  <a:lnTo>
                    <a:pt x="394" y="16"/>
                  </a:lnTo>
                  <a:lnTo>
                    <a:pt x="399" y="16"/>
                  </a:lnTo>
                  <a:lnTo>
                    <a:pt x="405" y="11"/>
                  </a:lnTo>
                  <a:lnTo>
                    <a:pt x="410" y="11"/>
                  </a:lnTo>
                  <a:lnTo>
                    <a:pt x="415" y="11"/>
                  </a:lnTo>
                  <a:lnTo>
                    <a:pt x="420" y="11"/>
                  </a:lnTo>
                  <a:lnTo>
                    <a:pt x="425" y="6"/>
                  </a:lnTo>
                  <a:lnTo>
                    <a:pt x="431" y="6"/>
                  </a:lnTo>
                  <a:lnTo>
                    <a:pt x="436" y="6"/>
                  </a:lnTo>
                  <a:lnTo>
                    <a:pt x="441" y="6"/>
                  </a:lnTo>
                  <a:lnTo>
                    <a:pt x="446" y="6"/>
                  </a:lnTo>
                  <a:lnTo>
                    <a:pt x="451" y="6"/>
                  </a:lnTo>
                  <a:lnTo>
                    <a:pt x="456" y="6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8" y="0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9" y="0"/>
                  </a:lnTo>
                  <a:lnTo>
                    <a:pt x="524" y="0"/>
                  </a:lnTo>
                  <a:lnTo>
                    <a:pt x="529" y="0"/>
                  </a:lnTo>
                  <a:lnTo>
                    <a:pt x="534" y="0"/>
                  </a:lnTo>
                  <a:lnTo>
                    <a:pt x="539" y="0"/>
                  </a:lnTo>
                  <a:lnTo>
                    <a:pt x="545" y="0"/>
                  </a:lnTo>
                  <a:lnTo>
                    <a:pt x="550" y="0"/>
                  </a:lnTo>
                  <a:lnTo>
                    <a:pt x="555" y="6"/>
                  </a:lnTo>
                  <a:lnTo>
                    <a:pt x="560" y="6"/>
                  </a:lnTo>
                  <a:lnTo>
                    <a:pt x="565" y="6"/>
                  </a:lnTo>
                  <a:lnTo>
                    <a:pt x="570" y="6"/>
                  </a:lnTo>
                  <a:lnTo>
                    <a:pt x="576" y="6"/>
                  </a:lnTo>
                  <a:lnTo>
                    <a:pt x="581" y="6"/>
                  </a:lnTo>
                  <a:lnTo>
                    <a:pt x="586" y="6"/>
                  </a:lnTo>
                  <a:lnTo>
                    <a:pt x="591" y="11"/>
                  </a:lnTo>
                  <a:lnTo>
                    <a:pt x="596" y="11"/>
                  </a:lnTo>
                  <a:lnTo>
                    <a:pt x="602" y="11"/>
                  </a:lnTo>
                  <a:lnTo>
                    <a:pt x="607" y="11"/>
                  </a:lnTo>
                  <a:lnTo>
                    <a:pt x="612" y="16"/>
                  </a:lnTo>
                  <a:lnTo>
                    <a:pt x="617" y="16"/>
                  </a:lnTo>
                  <a:lnTo>
                    <a:pt x="622" y="16"/>
                  </a:lnTo>
                  <a:lnTo>
                    <a:pt x="627" y="16"/>
                  </a:lnTo>
                  <a:lnTo>
                    <a:pt x="633" y="21"/>
                  </a:lnTo>
                  <a:lnTo>
                    <a:pt x="638" y="21"/>
                  </a:lnTo>
                  <a:lnTo>
                    <a:pt x="643" y="21"/>
                  </a:lnTo>
                  <a:lnTo>
                    <a:pt x="648" y="21"/>
                  </a:lnTo>
                  <a:lnTo>
                    <a:pt x="653" y="26"/>
                  </a:lnTo>
                  <a:lnTo>
                    <a:pt x="659" y="26"/>
                  </a:lnTo>
                </a:path>
              </a:pathLst>
            </a:custGeom>
            <a:noFill/>
            <a:ln w="15875">
              <a:solidFill>
                <a:srgbClr val="FFFF7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1670" y="3087"/>
              <a:ext cx="658" cy="93"/>
            </a:xfrm>
            <a:custGeom>
              <a:avLst/>
              <a:gdLst/>
              <a:ahLst/>
              <a:cxnLst>
                <a:cxn ang="0">
                  <a:pos x="10" y="15"/>
                </a:cxn>
                <a:cxn ang="0">
                  <a:pos x="26" y="21"/>
                </a:cxn>
                <a:cxn ang="0">
                  <a:pos x="41" y="26"/>
                </a:cxn>
                <a:cxn ang="0">
                  <a:pos x="57" y="31"/>
                </a:cxn>
                <a:cxn ang="0">
                  <a:pos x="72" y="36"/>
                </a:cxn>
                <a:cxn ang="0">
                  <a:pos x="88" y="41"/>
                </a:cxn>
                <a:cxn ang="0">
                  <a:pos x="103" y="47"/>
                </a:cxn>
                <a:cxn ang="0">
                  <a:pos x="119" y="52"/>
                </a:cxn>
                <a:cxn ang="0">
                  <a:pos x="134" y="57"/>
                </a:cxn>
                <a:cxn ang="0">
                  <a:pos x="150" y="62"/>
                </a:cxn>
                <a:cxn ang="0">
                  <a:pos x="165" y="67"/>
                </a:cxn>
                <a:cxn ang="0">
                  <a:pos x="181" y="72"/>
                </a:cxn>
                <a:cxn ang="0">
                  <a:pos x="197" y="78"/>
                </a:cxn>
                <a:cxn ang="0">
                  <a:pos x="212" y="83"/>
                </a:cxn>
                <a:cxn ang="0">
                  <a:pos x="228" y="83"/>
                </a:cxn>
                <a:cxn ang="0">
                  <a:pos x="243" y="88"/>
                </a:cxn>
                <a:cxn ang="0">
                  <a:pos x="259" y="88"/>
                </a:cxn>
                <a:cxn ang="0">
                  <a:pos x="274" y="93"/>
                </a:cxn>
                <a:cxn ang="0">
                  <a:pos x="290" y="93"/>
                </a:cxn>
                <a:cxn ang="0">
                  <a:pos x="305" y="93"/>
                </a:cxn>
                <a:cxn ang="0">
                  <a:pos x="321" y="93"/>
                </a:cxn>
                <a:cxn ang="0">
                  <a:pos x="337" y="93"/>
                </a:cxn>
                <a:cxn ang="0">
                  <a:pos x="352" y="93"/>
                </a:cxn>
                <a:cxn ang="0">
                  <a:pos x="368" y="93"/>
                </a:cxn>
                <a:cxn ang="0">
                  <a:pos x="383" y="88"/>
                </a:cxn>
                <a:cxn ang="0">
                  <a:pos x="399" y="88"/>
                </a:cxn>
                <a:cxn ang="0">
                  <a:pos x="414" y="83"/>
                </a:cxn>
                <a:cxn ang="0">
                  <a:pos x="430" y="78"/>
                </a:cxn>
                <a:cxn ang="0">
                  <a:pos x="445" y="72"/>
                </a:cxn>
                <a:cxn ang="0">
                  <a:pos x="461" y="67"/>
                </a:cxn>
                <a:cxn ang="0">
                  <a:pos x="477" y="67"/>
                </a:cxn>
                <a:cxn ang="0">
                  <a:pos x="492" y="62"/>
                </a:cxn>
                <a:cxn ang="0">
                  <a:pos x="508" y="52"/>
                </a:cxn>
                <a:cxn ang="0">
                  <a:pos x="523" y="47"/>
                </a:cxn>
                <a:cxn ang="0">
                  <a:pos x="539" y="41"/>
                </a:cxn>
                <a:cxn ang="0">
                  <a:pos x="554" y="36"/>
                </a:cxn>
                <a:cxn ang="0">
                  <a:pos x="570" y="31"/>
                </a:cxn>
                <a:cxn ang="0">
                  <a:pos x="585" y="26"/>
                </a:cxn>
                <a:cxn ang="0">
                  <a:pos x="601" y="21"/>
                </a:cxn>
                <a:cxn ang="0">
                  <a:pos x="616" y="15"/>
                </a:cxn>
                <a:cxn ang="0">
                  <a:pos x="632" y="10"/>
                </a:cxn>
                <a:cxn ang="0">
                  <a:pos x="648" y="5"/>
                </a:cxn>
              </a:cxnLst>
              <a:rect l="0" t="0" r="r" b="b"/>
              <a:pathLst>
                <a:path w="658" h="93">
                  <a:moveTo>
                    <a:pt x="0" y="10"/>
                  </a:moveTo>
                  <a:lnTo>
                    <a:pt x="5" y="10"/>
                  </a:lnTo>
                  <a:lnTo>
                    <a:pt x="10" y="15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36" y="21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51" y="31"/>
                  </a:lnTo>
                  <a:lnTo>
                    <a:pt x="57" y="31"/>
                  </a:lnTo>
                  <a:lnTo>
                    <a:pt x="62" y="31"/>
                  </a:lnTo>
                  <a:lnTo>
                    <a:pt x="67" y="36"/>
                  </a:lnTo>
                  <a:lnTo>
                    <a:pt x="72" y="36"/>
                  </a:lnTo>
                  <a:lnTo>
                    <a:pt x="77" y="36"/>
                  </a:lnTo>
                  <a:lnTo>
                    <a:pt x="83" y="41"/>
                  </a:lnTo>
                  <a:lnTo>
                    <a:pt x="88" y="41"/>
                  </a:lnTo>
                  <a:lnTo>
                    <a:pt x="93" y="41"/>
                  </a:lnTo>
                  <a:lnTo>
                    <a:pt x="98" y="47"/>
                  </a:lnTo>
                  <a:lnTo>
                    <a:pt x="103" y="47"/>
                  </a:lnTo>
                  <a:lnTo>
                    <a:pt x="108" y="52"/>
                  </a:lnTo>
                  <a:lnTo>
                    <a:pt x="114" y="52"/>
                  </a:lnTo>
                  <a:lnTo>
                    <a:pt x="119" y="52"/>
                  </a:lnTo>
                  <a:lnTo>
                    <a:pt x="124" y="57"/>
                  </a:lnTo>
                  <a:lnTo>
                    <a:pt x="129" y="57"/>
                  </a:lnTo>
                  <a:lnTo>
                    <a:pt x="134" y="57"/>
                  </a:lnTo>
                  <a:lnTo>
                    <a:pt x="140" y="62"/>
                  </a:lnTo>
                  <a:lnTo>
                    <a:pt x="145" y="62"/>
                  </a:lnTo>
                  <a:lnTo>
                    <a:pt x="150" y="62"/>
                  </a:lnTo>
                  <a:lnTo>
                    <a:pt x="155" y="67"/>
                  </a:lnTo>
                  <a:lnTo>
                    <a:pt x="160" y="67"/>
                  </a:lnTo>
                  <a:lnTo>
                    <a:pt x="165" y="67"/>
                  </a:lnTo>
                  <a:lnTo>
                    <a:pt x="171" y="72"/>
                  </a:lnTo>
                  <a:lnTo>
                    <a:pt x="176" y="72"/>
                  </a:lnTo>
                  <a:lnTo>
                    <a:pt x="181" y="72"/>
                  </a:lnTo>
                  <a:lnTo>
                    <a:pt x="186" y="72"/>
                  </a:lnTo>
                  <a:lnTo>
                    <a:pt x="191" y="78"/>
                  </a:lnTo>
                  <a:lnTo>
                    <a:pt x="197" y="78"/>
                  </a:lnTo>
                  <a:lnTo>
                    <a:pt x="202" y="78"/>
                  </a:lnTo>
                  <a:lnTo>
                    <a:pt x="207" y="83"/>
                  </a:lnTo>
                  <a:lnTo>
                    <a:pt x="212" y="83"/>
                  </a:lnTo>
                  <a:lnTo>
                    <a:pt x="217" y="83"/>
                  </a:lnTo>
                  <a:lnTo>
                    <a:pt x="223" y="83"/>
                  </a:lnTo>
                  <a:lnTo>
                    <a:pt x="228" y="83"/>
                  </a:lnTo>
                  <a:lnTo>
                    <a:pt x="233" y="88"/>
                  </a:lnTo>
                  <a:lnTo>
                    <a:pt x="238" y="88"/>
                  </a:lnTo>
                  <a:lnTo>
                    <a:pt x="243" y="88"/>
                  </a:lnTo>
                  <a:lnTo>
                    <a:pt x="248" y="88"/>
                  </a:lnTo>
                  <a:lnTo>
                    <a:pt x="254" y="88"/>
                  </a:lnTo>
                  <a:lnTo>
                    <a:pt x="259" y="88"/>
                  </a:lnTo>
                  <a:lnTo>
                    <a:pt x="264" y="93"/>
                  </a:lnTo>
                  <a:lnTo>
                    <a:pt x="269" y="93"/>
                  </a:lnTo>
                  <a:lnTo>
                    <a:pt x="274" y="93"/>
                  </a:lnTo>
                  <a:lnTo>
                    <a:pt x="280" y="93"/>
                  </a:lnTo>
                  <a:lnTo>
                    <a:pt x="285" y="93"/>
                  </a:lnTo>
                  <a:lnTo>
                    <a:pt x="290" y="93"/>
                  </a:lnTo>
                  <a:lnTo>
                    <a:pt x="295" y="93"/>
                  </a:lnTo>
                  <a:lnTo>
                    <a:pt x="300" y="93"/>
                  </a:lnTo>
                  <a:lnTo>
                    <a:pt x="305" y="93"/>
                  </a:lnTo>
                  <a:lnTo>
                    <a:pt x="311" y="93"/>
                  </a:lnTo>
                  <a:lnTo>
                    <a:pt x="316" y="93"/>
                  </a:lnTo>
                  <a:lnTo>
                    <a:pt x="321" y="93"/>
                  </a:lnTo>
                  <a:lnTo>
                    <a:pt x="326" y="93"/>
                  </a:lnTo>
                  <a:lnTo>
                    <a:pt x="331" y="93"/>
                  </a:lnTo>
                  <a:lnTo>
                    <a:pt x="337" y="93"/>
                  </a:lnTo>
                  <a:lnTo>
                    <a:pt x="342" y="93"/>
                  </a:lnTo>
                  <a:lnTo>
                    <a:pt x="347" y="93"/>
                  </a:lnTo>
                  <a:lnTo>
                    <a:pt x="352" y="93"/>
                  </a:lnTo>
                  <a:lnTo>
                    <a:pt x="357" y="93"/>
                  </a:lnTo>
                  <a:lnTo>
                    <a:pt x="362" y="93"/>
                  </a:lnTo>
                  <a:lnTo>
                    <a:pt x="368" y="93"/>
                  </a:lnTo>
                  <a:lnTo>
                    <a:pt x="373" y="88"/>
                  </a:lnTo>
                  <a:lnTo>
                    <a:pt x="378" y="88"/>
                  </a:lnTo>
                  <a:lnTo>
                    <a:pt x="383" y="88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399" y="88"/>
                  </a:lnTo>
                  <a:lnTo>
                    <a:pt x="404" y="83"/>
                  </a:lnTo>
                  <a:lnTo>
                    <a:pt x="409" y="83"/>
                  </a:lnTo>
                  <a:lnTo>
                    <a:pt x="414" y="83"/>
                  </a:lnTo>
                  <a:lnTo>
                    <a:pt x="419" y="83"/>
                  </a:lnTo>
                  <a:lnTo>
                    <a:pt x="425" y="78"/>
                  </a:lnTo>
                  <a:lnTo>
                    <a:pt x="430" y="78"/>
                  </a:lnTo>
                  <a:lnTo>
                    <a:pt x="435" y="78"/>
                  </a:lnTo>
                  <a:lnTo>
                    <a:pt x="440" y="78"/>
                  </a:lnTo>
                  <a:lnTo>
                    <a:pt x="445" y="72"/>
                  </a:lnTo>
                  <a:lnTo>
                    <a:pt x="451" y="72"/>
                  </a:lnTo>
                  <a:lnTo>
                    <a:pt x="456" y="72"/>
                  </a:lnTo>
                  <a:lnTo>
                    <a:pt x="461" y="67"/>
                  </a:lnTo>
                  <a:lnTo>
                    <a:pt x="466" y="67"/>
                  </a:lnTo>
                  <a:lnTo>
                    <a:pt x="471" y="67"/>
                  </a:lnTo>
                  <a:lnTo>
                    <a:pt x="477" y="67"/>
                  </a:lnTo>
                  <a:lnTo>
                    <a:pt x="482" y="62"/>
                  </a:lnTo>
                  <a:lnTo>
                    <a:pt x="487" y="62"/>
                  </a:lnTo>
                  <a:lnTo>
                    <a:pt x="492" y="62"/>
                  </a:lnTo>
                  <a:lnTo>
                    <a:pt x="497" y="57"/>
                  </a:lnTo>
                  <a:lnTo>
                    <a:pt x="502" y="57"/>
                  </a:lnTo>
                  <a:lnTo>
                    <a:pt x="508" y="52"/>
                  </a:lnTo>
                  <a:lnTo>
                    <a:pt x="513" y="52"/>
                  </a:lnTo>
                  <a:lnTo>
                    <a:pt x="518" y="52"/>
                  </a:lnTo>
                  <a:lnTo>
                    <a:pt x="523" y="47"/>
                  </a:lnTo>
                  <a:lnTo>
                    <a:pt x="528" y="47"/>
                  </a:lnTo>
                  <a:lnTo>
                    <a:pt x="534" y="47"/>
                  </a:lnTo>
                  <a:lnTo>
                    <a:pt x="539" y="41"/>
                  </a:lnTo>
                  <a:lnTo>
                    <a:pt x="544" y="41"/>
                  </a:lnTo>
                  <a:lnTo>
                    <a:pt x="549" y="41"/>
                  </a:lnTo>
                  <a:lnTo>
                    <a:pt x="554" y="36"/>
                  </a:lnTo>
                  <a:lnTo>
                    <a:pt x="559" y="36"/>
                  </a:lnTo>
                  <a:lnTo>
                    <a:pt x="565" y="31"/>
                  </a:lnTo>
                  <a:lnTo>
                    <a:pt x="570" y="31"/>
                  </a:lnTo>
                  <a:lnTo>
                    <a:pt x="575" y="31"/>
                  </a:lnTo>
                  <a:lnTo>
                    <a:pt x="580" y="26"/>
                  </a:lnTo>
                  <a:lnTo>
                    <a:pt x="585" y="26"/>
                  </a:lnTo>
                  <a:lnTo>
                    <a:pt x="591" y="26"/>
                  </a:lnTo>
                  <a:lnTo>
                    <a:pt x="596" y="21"/>
                  </a:lnTo>
                  <a:lnTo>
                    <a:pt x="601" y="21"/>
                  </a:lnTo>
                  <a:lnTo>
                    <a:pt x="606" y="21"/>
                  </a:lnTo>
                  <a:lnTo>
                    <a:pt x="611" y="15"/>
                  </a:lnTo>
                  <a:lnTo>
                    <a:pt x="616" y="15"/>
                  </a:lnTo>
                  <a:lnTo>
                    <a:pt x="622" y="15"/>
                  </a:lnTo>
                  <a:lnTo>
                    <a:pt x="627" y="10"/>
                  </a:lnTo>
                  <a:lnTo>
                    <a:pt x="632" y="10"/>
                  </a:lnTo>
                  <a:lnTo>
                    <a:pt x="637" y="10"/>
                  </a:lnTo>
                  <a:lnTo>
                    <a:pt x="642" y="5"/>
                  </a:lnTo>
                  <a:lnTo>
                    <a:pt x="648" y="5"/>
                  </a:lnTo>
                  <a:lnTo>
                    <a:pt x="653" y="5"/>
                  </a:lnTo>
                  <a:lnTo>
                    <a:pt x="658" y="0"/>
                  </a:lnTo>
                </a:path>
              </a:pathLst>
            </a:custGeom>
            <a:noFill/>
            <a:ln w="15875">
              <a:solidFill>
                <a:srgbClr val="FFFF7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2328" y="3071"/>
              <a:ext cx="658" cy="109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26" y="11"/>
                </a:cxn>
                <a:cxn ang="0">
                  <a:pos x="41" y="11"/>
                </a:cxn>
                <a:cxn ang="0">
                  <a:pos x="57" y="6"/>
                </a:cxn>
                <a:cxn ang="0">
                  <a:pos x="73" y="6"/>
                </a:cxn>
                <a:cxn ang="0">
                  <a:pos x="88" y="0"/>
                </a:cxn>
                <a:cxn ang="0">
                  <a:pos x="104" y="0"/>
                </a:cxn>
                <a:cxn ang="0">
                  <a:pos x="119" y="0"/>
                </a:cxn>
                <a:cxn ang="0">
                  <a:pos x="135" y="0"/>
                </a:cxn>
                <a:cxn ang="0">
                  <a:pos x="150" y="0"/>
                </a:cxn>
                <a:cxn ang="0">
                  <a:pos x="166" y="0"/>
                </a:cxn>
                <a:cxn ang="0">
                  <a:pos x="181" y="6"/>
                </a:cxn>
                <a:cxn ang="0">
                  <a:pos x="197" y="6"/>
                </a:cxn>
                <a:cxn ang="0">
                  <a:pos x="212" y="11"/>
                </a:cxn>
                <a:cxn ang="0">
                  <a:pos x="228" y="11"/>
                </a:cxn>
                <a:cxn ang="0">
                  <a:pos x="244" y="16"/>
                </a:cxn>
                <a:cxn ang="0">
                  <a:pos x="259" y="21"/>
                </a:cxn>
                <a:cxn ang="0">
                  <a:pos x="275" y="26"/>
                </a:cxn>
                <a:cxn ang="0">
                  <a:pos x="290" y="31"/>
                </a:cxn>
                <a:cxn ang="0">
                  <a:pos x="306" y="37"/>
                </a:cxn>
                <a:cxn ang="0">
                  <a:pos x="321" y="42"/>
                </a:cxn>
                <a:cxn ang="0">
                  <a:pos x="337" y="47"/>
                </a:cxn>
                <a:cxn ang="0">
                  <a:pos x="352" y="52"/>
                </a:cxn>
                <a:cxn ang="0">
                  <a:pos x="368" y="57"/>
                </a:cxn>
                <a:cxn ang="0">
                  <a:pos x="384" y="63"/>
                </a:cxn>
                <a:cxn ang="0">
                  <a:pos x="399" y="68"/>
                </a:cxn>
                <a:cxn ang="0">
                  <a:pos x="415" y="78"/>
                </a:cxn>
                <a:cxn ang="0">
                  <a:pos x="430" y="83"/>
                </a:cxn>
                <a:cxn ang="0">
                  <a:pos x="446" y="83"/>
                </a:cxn>
                <a:cxn ang="0">
                  <a:pos x="461" y="88"/>
                </a:cxn>
                <a:cxn ang="0">
                  <a:pos x="477" y="94"/>
                </a:cxn>
                <a:cxn ang="0">
                  <a:pos x="492" y="99"/>
                </a:cxn>
                <a:cxn ang="0">
                  <a:pos x="508" y="104"/>
                </a:cxn>
                <a:cxn ang="0">
                  <a:pos x="524" y="104"/>
                </a:cxn>
                <a:cxn ang="0">
                  <a:pos x="539" y="109"/>
                </a:cxn>
                <a:cxn ang="0">
                  <a:pos x="555" y="109"/>
                </a:cxn>
                <a:cxn ang="0">
                  <a:pos x="570" y="109"/>
                </a:cxn>
                <a:cxn ang="0">
                  <a:pos x="586" y="109"/>
                </a:cxn>
                <a:cxn ang="0">
                  <a:pos x="601" y="109"/>
                </a:cxn>
                <a:cxn ang="0">
                  <a:pos x="617" y="109"/>
                </a:cxn>
                <a:cxn ang="0">
                  <a:pos x="632" y="109"/>
                </a:cxn>
                <a:cxn ang="0">
                  <a:pos x="648" y="104"/>
                </a:cxn>
              </a:cxnLst>
              <a:rect l="0" t="0" r="r" b="b"/>
              <a:pathLst>
                <a:path w="658" h="109">
                  <a:moveTo>
                    <a:pt x="0" y="16"/>
                  </a:moveTo>
                  <a:lnTo>
                    <a:pt x="5" y="16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6" y="11"/>
                  </a:lnTo>
                  <a:lnTo>
                    <a:pt x="31" y="11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2" y="6"/>
                  </a:lnTo>
                  <a:lnTo>
                    <a:pt x="57" y="6"/>
                  </a:lnTo>
                  <a:lnTo>
                    <a:pt x="62" y="6"/>
                  </a:lnTo>
                  <a:lnTo>
                    <a:pt x="67" y="6"/>
                  </a:lnTo>
                  <a:lnTo>
                    <a:pt x="73" y="6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6" y="6"/>
                  </a:lnTo>
                  <a:lnTo>
                    <a:pt x="181" y="6"/>
                  </a:lnTo>
                  <a:lnTo>
                    <a:pt x="187" y="6"/>
                  </a:lnTo>
                  <a:lnTo>
                    <a:pt x="192" y="6"/>
                  </a:lnTo>
                  <a:lnTo>
                    <a:pt x="197" y="6"/>
                  </a:lnTo>
                  <a:lnTo>
                    <a:pt x="202" y="6"/>
                  </a:lnTo>
                  <a:lnTo>
                    <a:pt x="207" y="11"/>
                  </a:lnTo>
                  <a:lnTo>
                    <a:pt x="212" y="11"/>
                  </a:lnTo>
                  <a:lnTo>
                    <a:pt x="218" y="11"/>
                  </a:lnTo>
                  <a:lnTo>
                    <a:pt x="223" y="11"/>
                  </a:lnTo>
                  <a:lnTo>
                    <a:pt x="228" y="11"/>
                  </a:lnTo>
                  <a:lnTo>
                    <a:pt x="233" y="16"/>
                  </a:lnTo>
                  <a:lnTo>
                    <a:pt x="238" y="16"/>
                  </a:lnTo>
                  <a:lnTo>
                    <a:pt x="244" y="16"/>
                  </a:lnTo>
                  <a:lnTo>
                    <a:pt x="249" y="16"/>
                  </a:lnTo>
                  <a:lnTo>
                    <a:pt x="254" y="21"/>
                  </a:lnTo>
                  <a:lnTo>
                    <a:pt x="259" y="21"/>
                  </a:lnTo>
                  <a:lnTo>
                    <a:pt x="264" y="21"/>
                  </a:lnTo>
                  <a:lnTo>
                    <a:pt x="270" y="26"/>
                  </a:lnTo>
                  <a:lnTo>
                    <a:pt x="275" y="26"/>
                  </a:lnTo>
                  <a:lnTo>
                    <a:pt x="280" y="26"/>
                  </a:lnTo>
                  <a:lnTo>
                    <a:pt x="285" y="31"/>
                  </a:lnTo>
                  <a:lnTo>
                    <a:pt x="290" y="31"/>
                  </a:lnTo>
                  <a:lnTo>
                    <a:pt x="295" y="31"/>
                  </a:lnTo>
                  <a:lnTo>
                    <a:pt x="301" y="37"/>
                  </a:lnTo>
                  <a:lnTo>
                    <a:pt x="306" y="37"/>
                  </a:lnTo>
                  <a:lnTo>
                    <a:pt x="311" y="37"/>
                  </a:lnTo>
                  <a:lnTo>
                    <a:pt x="316" y="42"/>
                  </a:lnTo>
                  <a:lnTo>
                    <a:pt x="321" y="42"/>
                  </a:lnTo>
                  <a:lnTo>
                    <a:pt x="327" y="42"/>
                  </a:lnTo>
                  <a:lnTo>
                    <a:pt x="332" y="47"/>
                  </a:lnTo>
                  <a:lnTo>
                    <a:pt x="337" y="47"/>
                  </a:lnTo>
                  <a:lnTo>
                    <a:pt x="342" y="47"/>
                  </a:lnTo>
                  <a:lnTo>
                    <a:pt x="347" y="52"/>
                  </a:lnTo>
                  <a:lnTo>
                    <a:pt x="352" y="52"/>
                  </a:lnTo>
                  <a:lnTo>
                    <a:pt x="358" y="57"/>
                  </a:lnTo>
                  <a:lnTo>
                    <a:pt x="363" y="57"/>
                  </a:lnTo>
                  <a:lnTo>
                    <a:pt x="368" y="57"/>
                  </a:lnTo>
                  <a:lnTo>
                    <a:pt x="373" y="63"/>
                  </a:lnTo>
                  <a:lnTo>
                    <a:pt x="378" y="63"/>
                  </a:lnTo>
                  <a:lnTo>
                    <a:pt x="384" y="63"/>
                  </a:lnTo>
                  <a:lnTo>
                    <a:pt x="389" y="68"/>
                  </a:lnTo>
                  <a:lnTo>
                    <a:pt x="394" y="68"/>
                  </a:lnTo>
                  <a:lnTo>
                    <a:pt x="399" y="68"/>
                  </a:lnTo>
                  <a:lnTo>
                    <a:pt x="404" y="73"/>
                  </a:lnTo>
                  <a:lnTo>
                    <a:pt x="409" y="73"/>
                  </a:lnTo>
                  <a:lnTo>
                    <a:pt x="415" y="78"/>
                  </a:lnTo>
                  <a:lnTo>
                    <a:pt x="420" y="78"/>
                  </a:lnTo>
                  <a:lnTo>
                    <a:pt x="425" y="78"/>
                  </a:lnTo>
                  <a:lnTo>
                    <a:pt x="430" y="83"/>
                  </a:lnTo>
                  <a:lnTo>
                    <a:pt x="435" y="83"/>
                  </a:lnTo>
                  <a:lnTo>
                    <a:pt x="441" y="83"/>
                  </a:lnTo>
                  <a:lnTo>
                    <a:pt x="446" y="83"/>
                  </a:lnTo>
                  <a:lnTo>
                    <a:pt x="451" y="88"/>
                  </a:lnTo>
                  <a:lnTo>
                    <a:pt x="456" y="88"/>
                  </a:lnTo>
                  <a:lnTo>
                    <a:pt x="461" y="88"/>
                  </a:lnTo>
                  <a:lnTo>
                    <a:pt x="467" y="94"/>
                  </a:lnTo>
                  <a:lnTo>
                    <a:pt x="472" y="94"/>
                  </a:lnTo>
                  <a:lnTo>
                    <a:pt x="477" y="94"/>
                  </a:lnTo>
                  <a:lnTo>
                    <a:pt x="482" y="94"/>
                  </a:lnTo>
                  <a:lnTo>
                    <a:pt x="487" y="99"/>
                  </a:lnTo>
                  <a:lnTo>
                    <a:pt x="492" y="99"/>
                  </a:lnTo>
                  <a:lnTo>
                    <a:pt x="498" y="99"/>
                  </a:lnTo>
                  <a:lnTo>
                    <a:pt x="503" y="99"/>
                  </a:lnTo>
                  <a:lnTo>
                    <a:pt x="508" y="104"/>
                  </a:lnTo>
                  <a:lnTo>
                    <a:pt x="513" y="104"/>
                  </a:lnTo>
                  <a:lnTo>
                    <a:pt x="518" y="104"/>
                  </a:lnTo>
                  <a:lnTo>
                    <a:pt x="524" y="104"/>
                  </a:lnTo>
                  <a:lnTo>
                    <a:pt x="529" y="104"/>
                  </a:lnTo>
                  <a:lnTo>
                    <a:pt x="534" y="104"/>
                  </a:lnTo>
                  <a:lnTo>
                    <a:pt x="539" y="109"/>
                  </a:lnTo>
                  <a:lnTo>
                    <a:pt x="544" y="109"/>
                  </a:lnTo>
                  <a:lnTo>
                    <a:pt x="549" y="109"/>
                  </a:lnTo>
                  <a:lnTo>
                    <a:pt x="555" y="109"/>
                  </a:lnTo>
                  <a:lnTo>
                    <a:pt x="560" y="109"/>
                  </a:lnTo>
                  <a:lnTo>
                    <a:pt x="565" y="109"/>
                  </a:lnTo>
                  <a:lnTo>
                    <a:pt x="570" y="109"/>
                  </a:lnTo>
                  <a:lnTo>
                    <a:pt x="575" y="109"/>
                  </a:lnTo>
                  <a:lnTo>
                    <a:pt x="581" y="109"/>
                  </a:lnTo>
                  <a:lnTo>
                    <a:pt x="586" y="109"/>
                  </a:lnTo>
                  <a:lnTo>
                    <a:pt x="591" y="109"/>
                  </a:lnTo>
                  <a:lnTo>
                    <a:pt x="596" y="109"/>
                  </a:lnTo>
                  <a:lnTo>
                    <a:pt x="601" y="109"/>
                  </a:lnTo>
                  <a:lnTo>
                    <a:pt x="606" y="109"/>
                  </a:lnTo>
                  <a:lnTo>
                    <a:pt x="612" y="109"/>
                  </a:lnTo>
                  <a:lnTo>
                    <a:pt x="617" y="109"/>
                  </a:lnTo>
                  <a:lnTo>
                    <a:pt x="622" y="109"/>
                  </a:lnTo>
                  <a:lnTo>
                    <a:pt x="627" y="109"/>
                  </a:lnTo>
                  <a:lnTo>
                    <a:pt x="632" y="109"/>
                  </a:lnTo>
                  <a:lnTo>
                    <a:pt x="638" y="109"/>
                  </a:lnTo>
                  <a:lnTo>
                    <a:pt x="643" y="109"/>
                  </a:lnTo>
                  <a:lnTo>
                    <a:pt x="648" y="104"/>
                  </a:lnTo>
                  <a:lnTo>
                    <a:pt x="653" y="104"/>
                  </a:lnTo>
                  <a:lnTo>
                    <a:pt x="658" y="104"/>
                  </a:lnTo>
                </a:path>
              </a:pathLst>
            </a:custGeom>
            <a:noFill/>
            <a:ln w="15875">
              <a:solidFill>
                <a:srgbClr val="FFFF7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183"/>
            <p:cNvSpPr>
              <a:spLocks/>
            </p:cNvSpPr>
            <p:nvPr/>
          </p:nvSpPr>
          <p:spPr bwMode="auto">
            <a:xfrm>
              <a:off x="2986" y="3071"/>
              <a:ext cx="659" cy="104"/>
            </a:xfrm>
            <a:custGeom>
              <a:avLst/>
              <a:gdLst/>
              <a:ahLst/>
              <a:cxnLst>
                <a:cxn ang="0">
                  <a:pos x="11" y="104"/>
                </a:cxn>
                <a:cxn ang="0">
                  <a:pos x="26" y="99"/>
                </a:cxn>
                <a:cxn ang="0">
                  <a:pos x="42" y="99"/>
                </a:cxn>
                <a:cxn ang="0">
                  <a:pos x="57" y="94"/>
                </a:cxn>
                <a:cxn ang="0">
                  <a:pos x="73" y="88"/>
                </a:cxn>
                <a:cxn ang="0">
                  <a:pos x="88" y="83"/>
                </a:cxn>
                <a:cxn ang="0">
                  <a:pos x="104" y="78"/>
                </a:cxn>
                <a:cxn ang="0">
                  <a:pos x="120" y="73"/>
                </a:cxn>
                <a:cxn ang="0">
                  <a:pos x="135" y="68"/>
                </a:cxn>
                <a:cxn ang="0">
                  <a:pos x="151" y="63"/>
                </a:cxn>
                <a:cxn ang="0">
                  <a:pos x="166" y="57"/>
                </a:cxn>
                <a:cxn ang="0">
                  <a:pos x="182" y="52"/>
                </a:cxn>
                <a:cxn ang="0">
                  <a:pos x="197" y="42"/>
                </a:cxn>
                <a:cxn ang="0">
                  <a:pos x="213" y="37"/>
                </a:cxn>
                <a:cxn ang="0">
                  <a:pos x="228" y="31"/>
                </a:cxn>
                <a:cxn ang="0">
                  <a:pos x="244" y="26"/>
                </a:cxn>
                <a:cxn ang="0">
                  <a:pos x="259" y="21"/>
                </a:cxn>
                <a:cxn ang="0">
                  <a:pos x="275" y="21"/>
                </a:cxn>
                <a:cxn ang="0">
                  <a:pos x="291" y="16"/>
                </a:cxn>
                <a:cxn ang="0">
                  <a:pos x="306" y="11"/>
                </a:cxn>
                <a:cxn ang="0">
                  <a:pos x="322" y="6"/>
                </a:cxn>
                <a:cxn ang="0">
                  <a:pos x="337" y="6"/>
                </a:cxn>
                <a:cxn ang="0">
                  <a:pos x="353" y="6"/>
                </a:cxn>
                <a:cxn ang="0">
                  <a:pos x="368" y="0"/>
                </a:cxn>
                <a:cxn ang="0">
                  <a:pos x="384" y="0"/>
                </a:cxn>
                <a:cxn ang="0">
                  <a:pos x="399" y="0"/>
                </a:cxn>
                <a:cxn ang="0">
                  <a:pos x="415" y="0"/>
                </a:cxn>
                <a:cxn ang="0">
                  <a:pos x="431" y="0"/>
                </a:cxn>
                <a:cxn ang="0">
                  <a:pos x="446" y="0"/>
                </a:cxn>
                <a:cxn ang="0">
                  <a:pos x="462" y="6"/>
                </a:cxn>
                <a:cxn ang="0">
                  <a:pos x="477" y="6"/>
                </a:cxn>
                <a:cxn ang="0">
                  <a:pos x="493" y="11"/>
                </a:cxn>
                <a:cxn ang="0">
                  <a:pos x="508" y="16"/>
                </a:cxn>
                <a:cxn ang="0">
                  <a:pos x="524" y="16"/>
                </a:cxn>
                <a:cxn ang="0">
                  <a:pos x="539" y="21"/>
                </a:cxn>
                <a:cxn ang="0">
                  <a:pos x="555" y="26"/>
                </a:cxn>
                <a:cxn ang="0">
                  <a:pos x="571" y="31"/>
                </a:cxn>
                <a:cxn ang="0">
                  <a:pos x="586" y="37"/>
                </a:cxn>
                <a:cxn ang="0">
                  <a:pos x="602" y="42"/>
                </a:cxn>
                <a:cxn ang="0">
                  <a:pos x="617" y="47"/>
                </a:cxn>
                <a:cxn ang="0">
                  <a:pos x="633" y="52"/>
                </a:cxn>
                <a:cxn ang="0">
                  <a:pos x="648" y="63"/>
                </a:cxn>
              </a:cxnLst>
              <a:rect l="0" t="0" r="r" b="b"/>
              <a:pathLst>
                <a:path w="659" h="104">
                  <a:moveTo>
                    <a:pt x="0" y="104"/>
                  </a:moveTo>
                  <a:lnTo>
                    <a:pt x="5" y="104"/>
                  </a:lnTo>
                  <a:lnTo>
                    <a:pt x="11" y="104"/>
                  </a:lnTo>
                  <a:lnTo>
                    <a:pt x="16" y="104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1" y="99"/>
                  </a:lnTo>
                  <a:lnTo>
                    <a:pt x="37" y="99"/>
                  </a:lnTo>
                  <a:lnTo>
                    <a:pt x="42" y="99"/>
                  </a:lnTo>
                  <a:lnTo>
                    <a:pt x="47" y="94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3" y="88"/>
                  </a:lnTo>
                  <a:lnTo>
                    <a:pt x="68" y="88"/>
                  </a:lnTo>
                  <a:lnTo>
                    <a:pt x="73" y="88"/>
                  </a:lnTo>
                  <a:lnTo>
                    <a:pt x="78" y="88"/>
                  </a:lnTo>
                  <a:lnTo>
                    <a:pt x="83" y="83"/>
                  </a:lnTo>
                  <a:lnTo>
                    <a:pt x="88" y="83"/>
                  </a:lnTo>
                  <a:lnTo>
                    <a:pt x="94" y="83"/>
                  </a:lnTo>
                  <a:lnTo>
                    <a:pt x="99" y="78"/>
                  </a:lnTo>
                  <a:lnTo>
                    <a:pt x="104" y="78"/>
                  </a:lnTo>
                  <a:lnTo>
                    <a:pt x="109" y="78"/>
                  </a:lnTo>
                  <a:lnTo>
                    <a:pt x="114" y="73"/>
                  </a:lnTo>
                  <a:lnTo>
                    <a:pt x="120" y="73"/>
                  </a:lnTo>
                  <a:lnTo>
                    <a:pt x="125" y="73"/>
                  </a:lnTo>
                  <a:lnTo>
                    <a:pt x="130" y="68"/>
                  </a:lnTo>
                  <a:lnTo>
                    <a:pt x="135" y="68"/>
                  </a:lnTo>
                  <a:lnTo>
                    <a:pt x="140" y="68"/>
                  </a:lnTo>
                  <a:lnTo>
                    <a:pt x="145" y="63"/>
                  </a:lnTo>
                  <a:lnTo>
                    <a:pt x="151" y="63"/>
                  </a:lnTo>
                  <a:lnTo>
                    <a:pt x="156" y="57"/>
                  </a:lnTo>
                  <a:lnTo>
                    <a:pt x="161" y="57"/>
                  </a:lnTo>
                  <a:lnTo>
                    <a:pt x="166" y="57"/>
                  </a:lnTo>
                  <a:lnTo>
                    <a:pt x="171" y="52"/>
                  </a:lnTo>
                  <a:lnTo>
                    <a:pt x="177" y="52"/>
                  </a:lnTo>
                  <a:lnTo>
                    <a:pt x="182" y="52"/>
                  </a:lnTo>
                  <a:lnTo>
                    <a:pt x="187" y="47"/>
                  </a:lnTo>
                  <a:lnTo>
                    <a:pt x="192" y="47"/>
                  </a:lnTo>
                  <a:lnTo>
                    <a:pt x="197" y="42"/>
                  </a:lnTo>
                  <a:lnTo>
                    <a:pt x="202" y="42"/>
                  </a:lnTo>
                  <a:lnTo>
                    <a:pt x="208" y="42"/>
                  </a:lnTo>
                  <a:lnTo>
                    <a:pt x="213" y="37"/>
                  </a:lnTo>
                  <a:lnTo>
                    <a:pt x="218" y="37"/>
                  </a:lnTo>
                  <a:lnTo>
                    <a:pt x="223" y="37"/>
                  </a:lnTo>
                  <a:lnTo>
                    <a:pt x="228" y="31"/>
                  </a:lnTo>
                  <a:lnTo>
                    <a:pt x="234" y="31"/>
                  </a:lnTo>
                  <a:lnTo>
                    <a:pt x="239" y="31"/>
                  </a:lnTo>
                  <a:lnTo>
                    <a:pt x="244" y="26"/>
                  </a:lnTo>
                  <a:lnTo>
                    <a:pt x="249" y="26"/>
                  </a:lnTo>
                  <a:lnTo>
                    <a:pt x="254" y="26"/>
                  </a:lnTo>
                  <a:lnTo>
                    <a:pt x="259" y="21"/>
                  </a:lnTo>
                  <a:lnTo>
                    <a:pt x="265" y="21"/>
                  </a:lnTo>
                  <a:lnTo>
                    <a:pt x="270" y="21"/>
                  </a:lnTo>
                  <a:lnTo>
                    <a:pt x="275" y="21"/>
                  </a:lnTo>
                  <a:lnTo>
                    <a:pt x="280" y="16"/>
                  </a:lnTo>
                  <a:lnTo>
                    <a:pt x="285" y="16"/>
                  </a:lnTo>
                  <a:lnTo>
                    <a:pt x="291" y="16"/>
                  </a:lnTo>
                  <a:lnTo>
                    <a:pt x="296" y="11"/>
                  </a:lnTo>
                  <a:lnTo>
                    <a:pt x="301" y="11"/>
                  </a:lnTo>
                  <a:lnTo>
                    <a:pt x="306" y="11"/>
                  </a:lnTo>
                  <a:lnTo>
                    <a:pt x="311" y="11"/>
                  </a:lnTo>
                  <a:lnTo>
                    <a:pt x="317" y="11"/>
                  </a:lnTo>
                  <a:lnTo>
                    <a:pt x="322" y="6"/>
                  </a:lnTo>
                  <a:lnTo>
                    <a:pt x="327" y="6"/>
                  </a:lnTo>
                  <a:lnTo>
                    <a:pt x="332" y="6"/>
                  </a:lnTo>
                  <a:lnTo>
                    <a:pt x="337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53" y="6"/>
                  </a:lnTo>
                  <a:lnTo>
                    <a:pt x="358" y="0"/>
                  </a:lnTo>
                  <a:lnTo>
                    <a:pt x="363" y="0"/>
                  </a:lnTo>
                  <a:lnTo>
                    <a:pt x="368" y="0"/>
                  </a:lnTo>
                  <a:lnTo>
                    <a:pt x="374" y="0"/>
                  </a:lnTo>
                  <a:lnTo>
                    <a:pt x="379" y="0"/>
                  </a:lnTo>
                  <a:lnTo>
                    <a:pt x="384" y="0"/>
                  </a:lnTo>
                  <a:lnTo>
                    <a:pt x="389" y="0"/>
                  </a:lnTo>
                  <a:lnTo>
                    <a:pt x="394" y="0"/>
                  </a:lnTo>
                  <a:lnTo>
                    <a:pt x="399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5" y="0"/>
                  </a:lnTo>
                  <a:lnTo>
                    <a:pt x="420" y="0"/>
                  </a:lnTo>
                  <a:lnTo>
                    <a:pt x="425" y="0"/>
                  </a:lnTo>
                  <a:lnTo>
                    <a:pt x="431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46" y="0"/>
                  </a:lnTo>
                  <a:lnTo>
                    <a:pt x="451" y="6"/>
                  </a:lnTo>
                  <a:lnTo>
                    <a:pt x="456" y="6"/>
                  </a:lnTo>
                  <a:lnTo>
                    <a:pt x="462" y="6"/>
                  </a:lnTo>
                  <a:lnTo>
                    <a:pt x="467" y="6"/>
                  </a:lnTo>
                  <a:lnTo>
                    <a:pt x="472" y="6"/>
                  </a:lnTo>
                  <a:lnTo>
                    <a:pt x="477" y="6"/>
                  </a:lnTo>
                  <a:lnTo>
                    <a:pt x="482" y="11"/>
                  </a:lnTo>
                  <a:lnTo>
                    <a:pt x="488" y="11"/>
                  </a:lnTo>
                  <a:lnTo>
                    <a:pt x="493" y="11"/>
                  </a:lnTo>
                  <a:lnTo>
                    <a:pt x="498" y="11"/>
                  </a:lnTo>
                  <a:lnTo>
                    <a:pt x="503" y="11"/>
                  </a:lnTo>
                  <a:lnTo>
                    <a:pt x="508" y="16"/>
                  </a:lnTo>
                  <a:lnTo>
                    <a:pt x="514" y="16"/>
                  </a:lnTo>
                  <a:lnTo>
                    <a:pt x="519" y="16"/>
                  </a:lnTo>
                  <a:lnTo>
                    <a:pt x="524" y="16"/>
                  </a:lnTo>
                  <a:lnTo>
                    <a:pt x="529" y="21"/>
                  </a:lnTo>
                  <a:lnTo>
                    <a:pt x="534" y="21"/>
                  </a:lnTo>
                  <a:lnTo>
                    <a:pt x="539" y="21"/>
                  </a:lnTo>
                  <a:lnTo>
                    <a:pt x="545" y="26"/>
                  </a:lnTo>
                  <a:lnTo>
                    <a:pt x="550" y="26"/>
                  </a:lnTo>
                  <a:lnTo>
                    <a:pt x="555" y="26"/>
                  </a:lnTo>
                  <a:lnTo>
                    <a:pt x="560" y="26"/>
                  </a:lnTo>
                  <a:lnTo>
                    <a:pt x="565" y="31"/>
                  </a:lnTo>
                  <a:lnTo>
                    <a:pt x="571" y="31"/>
                  </a:lnTo>
                  <a:lnTo>
                    <a:pt x="576" y="31"/>
                  </a:lnTo>
                  <a:lnTo>
                    <a:pt x="581" y="37"/>
                  </a:lnTo>
                  <a:lnTo>
                    <a:pt x="586" y="37"/>
                  </a:lnTo>
                  <a:lnTo>
                    <a:pt x="591" y="42"/>
                  </a:lnTo>
                  <a:lnTo>
                    <a:pt x="596" y="42"/>
                  </a:lnTo>
                  <a:lnTo>
                    <a:pt x="602" y="42"/>
                  </a:lnTo>
                  <a:lnTo>
                    <a:pt x="607" y="47"/>
                  </a:lnTo>
                  <a:lnTo>
                    <a:pt x="612" y="47"/>
                  </a:lnTo>
                  <a:lnTo>
                    <a:pt x="617" y="47"/>
                  </a:lnTo>
                  <a:lnTo>
                    <a:pt x="622" y="52"/>
                  </a:lnTo>
                  <a:lnTo>
                    <a:pt x="628" y="52"/>
                  </a:lnTo>
                  <a:lnTo>
                    <a:pt x="633" y="52"/>
                  </a:lnTo>
                  <a:lnTo>
                    <a:pt x="638" y="57"/>
                  </a:lnTo>
                  <a:lnTo>
                    <a:pt x="643" y="57"/>
                  </a:lnTo>
                  <a:lnTo>
                    <a:pt x="648" y="63"/>
                  </a:lnTo>
                  <a:lnTo>
                    <a:pt x="653" y="63"/>
                  </a:lnTo>
                  <a:lnTo>
                    <a:pt x="659" y="63"/>
                  </a:lnTo>
                </a:path>
              </a:pathLst>
            </a:custGeom>
            <a:noFill/>
            <a:ln w="15875">
              <a:solidFill>
                <a:srgbClr val="FFFF7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3645" y="3071"/>
              <a:ext cx="658" cy="109"/>
            </a:xfrm>
            <a:custGeom>
              <a:avLst/>
              <a:gdLst/>
              <a:ahLst/>
              <a:cxnLst>
                <a:cxn ang="0">
                  <a:pos x="10" y="68"/>
                </a:cxn>
                <a:cxn ang="0">
                  <a:pos x="26" y="73"/>
                </a:cxn>
                <a:cxn ang="0">
                  <a:pos x="41" y="78"/>
                </a:cxn>
                <a:cxn ang="0">
                  <a:pos x="57" y="83"/>
                </a:cxn>
                <a:cxn ang="0">
                  <a:pos x="72" y="88"/>
                </a:cxn>
                <a:cxn ang="0">
                  <a:pos x="88" y="94"/>
                </a:cxn>
                <a:cxn ang="0">
                  <a:pos x="103" y="99"/>
                </a:cxn>
                <a:cxn ang="0">
                  <a:pos x="119" y="99"/>
                </a:cxn>
                <a:cxn ang="0">
                  <a:pos x="134" y="104"/>
                </a:cxn>
                <a:cxn ang="0">
                  <a:pos x="150" y="104"/>
                </a:cxn>
                <a:cxn ang="0">
                  <a:pos x="166" y="109"/>
                </a:cxn>
                <a:cxn ang="0">
                  <a:pos x="181" y="109"/>
                </a:cxn>
                <a:cxn ang="0">
                  <a:pos x="197" y="109"/>
                </a:cxn>
                <a:cxn ang="0">
                  <a:pos x="212" y="109"/>
                </a:cxn>
                <a:cxn ang="0">
                  <a:pos x="228" y="109"/>
                </a:cxn>
                <a:cxn ang="0">
                  <a:pos x="243" y="109"/>
                </a:cxn>
                <a:cxn ang="0">
                  <a:pos x="259" y="109"/>
                </a:cxn>
                <a:cxn ang="0">
                  <a:pos x="274" y="104"/>
                </a:cxn>
                <a:cxn ang="0">
                  <a:pos x="290" y="104"/>
                </a:cxn>
                <a:cxn ang="0">
                  <a:pos x="306" y="99"/>
                </a:cxn>
                <a:cxn ang="0">
                  <a:pos x="321" y="94"/>
                </a:cxn>
                <a:cxn ang="0">
                  <a:pos x="337" y="94"/>
                </a:cxn>
                <a:cxn ang="0">
                  <a:pos x="352" y="88"/>
                </a:cxn>
                <a:cxn ang="0">
                  <a:pos x="368" y="83"/>
                </a:cxn>
                <a:cxn ang="0">
                  <a:pos x="383" y="78"/>
                </a:cxn>
                <a:cxn ang="0">
                  <a:pos x="399" y="73"/>
                </a:cxn>
                <a:cxn ang="0">
                  <a:pos x="414" y="68"/>
                </a:cxn>
                <a:cxn ang="0">
                  <a:pos x="430" y="63"/>
                </a:cxn>
                <a:cxn ang="0">
                  <a:pos x="445" y="52"/>
                </a:cxn>
                <a:cxn ang="0">
                  <a:pos x="461" y="47"/>
                </a:cxn>
                <a:cxn ang="0">
                  <a:pos x="477" y="42"/>
                </a:cxn>
                <a:cxn ang="0">
                  <a:pos x="492" y="37"/>
                </a:cxn>
                <a:cxn ang="0">
                  <a:pos x="508" y="31"/>
                </a:cxn>
                <a:cxn ang="0">
                  <a:pos x="523" y="26"/>
                </a:cxn>
                <a:cxn ang="0">
                  <a:pos x="539" y="21"/>
                </a:cxn>
                <a:cxn ang="0">
                  <a:pos x="554" y="16"/>
                </a:cxn>
                <a:cxn ang="0">
                  <a:pos x="570" y="16"/>
                </a:cxn>
                <a:cxn ang="0">
                  <a:pos x="585" y="11"/>
                </a:cxn>
                <a:cxn ang="0">
                  <a:pos x="601" y="6"/>
                </a:cxn>
                <a:cxn ang="0">
                  <a:pos x="617" y="6"/>
                </a:cxn>
                <a:cxn ang="0">
                  <a:pos x="632" y="0"/>
                </a:cxn>
                <a:cxn ang="0">
                  <a:pos x="648" y="0"/>
                </a:cxn>
              </a:cxnLst>
              <a:rect l="0" t="0" r="r" b="b"/>
              <a:pathLst>
                <a:path w="658" h="109">
                  <a:moveTo>
                    <a:pt x="0" y="63"/>
                  </a:moveTo>
                  <a:lnTo>
                    <a:pt x="5" y="68"/>
                  </a:lnTo>
                  <a:lnTo>
                    <a:pt x="10" y="68"/>
                  </a:lnTo>
                  <a:lnTo>
                    <a:pt x="15" y="68"/>
                  </a:lnTo>
                  <a:lnTo>
                    <a:pt x="20" y="73"/>
                  </a:lnTo>
                  <a:lnTo>
                    <a:pt x="26" y="73"/>
                  </a:lnTo>
                  <a:lnTo>
                    <a:pt x="31" y="73"/>
                  </a:lnTo>
                  <a:lnTo>
                    <a:pt x="36" y="78"/>
                  </a:lnTo>
                  <a:lnTo>
                    <a:pt x="41" y="78"/>
                  </a:lnTo>
                  <a:lnTo>
                    <a:pt x="46" y="78"/>
                  </a:lnTo>
                  <a:lnTo>
                    <a:pt x="51" y="83"/>
                  </a:lnTo>
                  <a:lnTo>
                    <a:pt x="57" y="83"/>
                  </a:lnTo>
                  <a:lnTo>
                    <a:pt x="62" y="83"/>
                  </a:lnTo>
                  <a:lnTo>
                    <a:pt x="67" y="88"/>
                  </a:lnTo>
                  <a:lnTo>
                    <a:pt x="72" y="88"/>
                  </a:lnTo>
                  <a:lnTo>
                    <a:pt x="77" y="88"/>
                  </a:lnTo>
                  <a:lnTo>
                    <a:pt x="83" y="94"/>
                  </a:lnTo>
                  <a:lnTo>
                    <a:pt x="88" y="94"/>
                  </a:lnTo>
                  <a:lnTo>
                    <a:pt x="93" y="94"/>
                  </a:lnTo>
                  <a:lnTo>
                    <a:pt x="98" y="94"/>
                  </a:lnTo>
                  <a:lnTo>
                    <a:pt x="103" y="99"/>
                  </a:lnTo>
                  <a:lnTo>
                    <a:pt x="109" y="99"/>
                  </a:lnTo>
                  <a:lnTo>
                    <a:pt x="114" y="99"/>
                  </a:lnTo>
                  <a:lnTo>
                    <a:pt x="119" y="99"/>
                  </a:lnTo>
                  <a:lnTo>
                    <a:pt x="124" y="99"/>
                  </a:lnTo>
                  <a:lnTo>
                    <a:pt x="129" y="104"/>
                  </a:lnTo>
                  <a:lnTo>
                    <a:pt x="134" y="104"/>
                  </a:lnTo>
                  <a:lnTo>
                    <a:pt x="140" y="104"/>
                  </a:lnTo>
                  <a:lnTo>
                    <a:pt x="145" y="104"/>
                  </a:lnTo>
                  <a:lnTo>
                    <a:pt x="150" y="104"/>
                  </a:lnTo>
                  <a:lnTo>
                    <a:pt x="155" y="109"/>
                  </a:lnTo>
                  <a:lnTo>
                    <a:pt x="160" y="109"/>
                  </a:lnTo>
                  <a:lnTo>
                    <a:pt x="166" y="109"/>
                  </a:lnTo>
                  <a:lnTo>
                    <a:pt x="171" y="109"/>
                  </a:lnTo>
                  <a:lnTo>
                    <a:pt x="176" y="109"/>
                  </a:lnTo>
                  <a:lnTo>
                    <a:pt x="181" y="109"/>
                  </a:lnTo>
                  <a:lnTo>
                    <a:pt x="186" y="109"/>
                  </a:lnTo>
                  <a:lnTo>
                    <a:pt x="191" y="109"/>
                  </a:lnTo>
                  <a:lnTo>
                    <a:pt x="197" y="109"/>
                  </a:lnTo>
                  <a:lnTo>
                    <a:pt x="202" y="109"/>
                  </a:lnTo>
                  <a:lnTo>
                    <a:pt x="207" y="109"/>
                  </a:lnTo>
                  <a:lnTo>
                    <a:pt x="212" y="109"/>
                  </a:lnTo>
                  <a:lnTo>
                    <a:pt x="217" y="109"/>
                  </a:lnTo>
                  <a:lnTo>
                    <a:pt x="223" y="109"/>
                  </a:lnTo>
                  <a:lnTo>
                    <a:pt x="228" y="109"/>
                  </a:lnTo>
                  <a:lnTo>
                    <a:pt x="233" y="109"/>
                  </a:lnTo>
                  <a:lnTo>
                    <a:pt x="238" y="109"/>
                  </a:lnTo>
                  <a:lnTo>
                    <a:pt x="243" y="109"/>
                  </a:lnTo>
                  <a:lnTo>
                    <a:pt x="248" y="109"/>
                  </a:lnTo>
                  <a:lnTo>
                    <a:pt x="254" y="109"/>
                  </a:lnTo>
                  <a:lnTo>
                    <a:pt x="259" y="109"/>
                  </a:lnTo>
                  <a:lnTo>
                    <a:pt x="264" y="104"/>
                  </a:lnTo>
                  <a:lnTo>
                    <a:pt x="269" y="104"/>
                  </a:lnTo>
                  <a:lnTo>
                    <a:pt x="274" y="104"/>
                  </a:lnTo>
                  <a:lnTo>
                    <a:pt x="280" y="104"/>
                  </a:lnTo>
                  <a:lnTo>
                    <a:pt x="285" y="104"/>
                  </a:lnTo>
                  <a:lnTo>
                    <a:pt x="290" y="104"/>
                  </a:lnTo>
                  <a:lnTo>
                    <a:pt x="295" y="99"/>
                  </a:lnTo>
                  <a:lnTo>
                    <a:pt x="300" y="99"/>
                  </a:lnTo>
                  <a:lnTo>
                    <a:pt x="306" y="99"/>
                  </a:lnTo>
                  <a:lnTo>
                    <a:pt x="311" y="99"/>
                  </a:lnTo>
                  <a:lnTo>
                    <a:pt x="316" y="99"/>
                  </a:lnTo>
                  <a:lnTo>
                    <a:pt x="321" y="94"/>
                  </a:lnTo>
                  <a:lnTo>
                    <a:pt x="326" y="94"/>
                  </a:lnTo>
                  <a:lnTo>
                    <a:pt x="331" y="94"/>
                  </a:lnTo>
                  <a:lnTo>
                    <a:pt x="337" y="94"/>
                  </a:lnTo>
                  <a:lnTo>
                    <a:pt x="342" y="88"/>
                  </a:lnTo>
                  <a:lnTo>
                    <a:pt x="347" y="88"/>
                  </a:lnTo>
                  <a:lnTo>
                    <a:pt x="352" y="88"/>
                  </a:lnTo>
                  <a:lnTo>
                    <a:pt x="357" y="83"/>
                  </a:lnTo>
                  <a:lnTo>
                    <a:pt x="363" y="83"/>
                  </a:lnTo>
                  <a:lnTo>
                    <a:pt x="368" y="83"/>
                  </a:lnTo>
                  <a:lnTo>
                    <a:pt x="373" y="78"/>
                  </a:lnTo>
                  <a:lnTo>
                    <a:pt x="378" y="78"/>
                  </a:lnTo>
                  <a:lnTo>
                    <a:pt x="383" y="78"/>
                  </a:lnTo>
                  <a:lnTo>
                    <a:pt x="388" y="73"/>
                  </a:lnTo>
                  <a:lnTo>
                    <a:pt x="394" y="73"/>
                  </a:lnTo>
                  <a:lnTo>
                    <a:pt x="399" y="73"/>
                  </a:lnTo>
                  <a:lnTo>
                    <a:pt x="404" y="68"/>
                  </a:lnTo>
                  <a:lnTo>
                    <a:pt x="409" y="68"/>
                  </a:lnTo>
                  <a:lnTo>
                    <a:pt x="414" y="68"/>
                  </a:lnTo>
                  <a:lnTo>
                    <a:pt x="420" y="63"/>
                  </a:lnTo>
                  <a:lnTo>
                    <a:pt x="425" y="63"/>
                  </a:lnTo>
                  <a:lnTo>
                    <a:pt x="430" y="63"/>
                  </a:lnTo>
                  <a:lnTo>
                    <a:pt x="435" y="57"/>
                  </a:lnTo>
                  <a:lnTo>
                    <a:pt x="440" y="57"/>
                  </a:lnTo>
                  <a:lnTo>
                    <a:pt x="445" y="52"/>
                  </a:lnTo>
                  <a:lnTo>
                    <a:pt x="451" y="52"/>
                  </a:lnTo>
                  <a:lnTo>
                    <a:pt x="456" y="52"/>
                  </a:lnTo>
                  <a:lnTo>
                    <a:pt x="461" y="47"/>
                  </a:lnTo>
                  <a:lnTo>
                    <a:pt x="466" y="47"/>
                  </a:lnTo>
                  <a:lnTo>
                    <a:pt x="471" y="47"/>
                  </a:lnTo>
                  <a:lnTo>
                    <a:pt x="477" y="42"/>
                  </a:lnTo>
                  <a:lnTo>
                    <a:pt x="482" y="42"/>
                  </a:lnTo>
                  <a:lnTo>
                    <a:pt x="487" y="37"/>
                  </a:lnTo>
                  <a:lnTo>
                    <a:pt x="492" y="37"/>
                  </a:lnTo>
                  <a:lnTo>
                    <a:pt x="497" y="37"/>
                  </a:lnTo>
                  <a:lnTo>
                    <a:pt x="502" y="31"/>
                  </a:lnTo>
                  <a:lnTo>
                    <a:pt x="508" y="31"/>
                  </a:lnTo>
                  <a:lnTo>
                    <a:pt x="513" y="31"/>
                  </a:lnTo>
                  <a:lnTo>
                    <a:pt x="518" y="26"/>
                  </a:lnTo>
                  <a:lnTo>
                    <a:pt x="523" y="26"/>
                  </a:lnTo>
                  <a:lnTo>
                    <a:pt x="528" y="26"/>
                  </a:lnTo>
                  <a:lnTo>
                    <a:pt x="534" y="21"/>
                  </a:lnTo>
                  <a:lnTo>
                    <a:pt x="539" y="21"/>
                  </a:lnTo>
                  <a:lnTo>
                    <a:pt x="544" y="21"/>
                  </a:lnTo>
                  <a:lnTo>
                    <a:pt x="549" y="21"/>
                  </a:lnTo>
                  <a:lnTo>
                    <a:pt x="554" y="16"/>
                  </a:lnTo>
                  <a:lnTo>
                    <a:pt x="560" y="16"/>
                  </a:lnTo>
                  <a:lnTo>
                    <a:pt x="565" y="16"/>
                  </a:lnTo>
                  <a:lnTo>
                    <a:pt x="570" y="16"/>
                  </a:lnTo>
                  <a:lnTo>
                    <a:pt x="575" y="11"/>
                  </a:lnTo>
                  <a:lnTo>
                    <a:pt x="580" y="11"/>
                  </a:lnTo>
                  <a:lnTo>
                    <a:pt x="585" y="11"/>
                  </a:lnTo>
                  <a:lnTo>
                    <a:pt x="591" y="11"/>
                  </a:lnTo>
                  <a:lnTo>
                    <a:pt x="596" y="11"/>
                  </a:lnTo>
                  <a:lnTo>
                    <a:pt x="601" y="6"/>
                  </a:lnTo>
                  <a:lnTo>
                    <a:pt x="606" y="6"/>
                  </a:lnTo>
                  <a:lnTo>
                    <a:pt x="611" y="6"/>
                  </a:lnTo>
                  <a:lnTo>
                    <a:pt x="617" y="6"/>
                  </a:lnTo>
                  <a:lnTo>
                    <a:pt x="622" y="6"/>
                  </a:lnTo>
                  <a:lnTo>
                    <a:pt x="627" y="6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3" y="0"/>
                  </a:lnTo>
                  <a:lnTo>
                    <a:pt x="658" y="0"/>
                  </a:lnTo>
                </a:path>
              </a:pathLst>
            </a:custGeom>
            <a:noFill/>
            <a:ln w="15875">
              <a:solidFill>
                <a:srgbClr val="FFFF7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4303" y="3071"/>
              <a:ext cx="446" cy="10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36" y="0"/>
                </a:cxn>
                <a:cxn ang="0">
                  <a:pos x="47" y="0"/>
                </a:cxn>
                <a:cxn ang="0">
                  <a:pos x="57" y="0"/>
                </a:cxn>
                <a:cxn ang="0">
                  <a:pos x="67" y="6"/>
                </a:cxn>
                <a:cxn ang="0">
                  <a:pos x="78" y="6"/>
                </a:cxn>
                <a:cxn ang="0">
                  <a:pos x="88" y="6"/>
                </a:cxn>
                <a:cxn ang="0">
                  <a:pos x="99" y="6"/>
                </a:cxn>
                <a:cxn ang="0">
                  <a:pos x="109" y="11"/>
                </a:cxn>
                <a:cxn ang="0">
                  <a:pos x="119" y="11"/>
                </a:cxn>
                <a:cxn ang="0">
                  <a:pos x="130" y="16"/>
                </a:cxn>
                <a:cxn ang="0">
                  <a:pos x="140" y="16"/>
                </a:cxn>
                <a:cxn ang="0">
                  <a:pos x="150" y="21"/>
                </a:cxn>
                <a:cxn ang="0">
                  <a:pos x="161" y="21"/>
                </a:cxn>
                <a:cxn ang="0">
                  <a:pos x="171" y="26"/>
                </a:cxn>
                <a:cxn ang="0">
                  <a:pos x="181" y="31"/>
                </a:cxn>
                <a:cxn ang="0">
                  <a:pos x="192" y="31"/>
                </a:cxn>
                <a:cxn ang="0">
                  <a:pos x="202" y="37"/>
                </a:cxn>
                <a:cxn ang="0">
                  <a:pos x="213" y="42"/>
                </a:cxn>
                <a:cxn ang="0">
                  <a:pos x="223" y="42"/>
                </a:cxn>
                <a:cxn ang="0">
                  <a:pos x="233" y="47"/>
                </a:cxn>
                <a:cxn ang="0">
                  <a:pos x="244" y="52"/>
                </a:cxn>
                <a:cxn ang="0">
                  <a:pos x="254" y="57"/>
                </a:cxn>
                <a:cxn ang="0">
                  <a:pos x="264" y="57"/>
                </a:cxn>
                <a:cxn ang="0">
                  <a:pos x="275" y="63"/>
                </a:cxn>
                <a:cxn ang="0">
                  <a:pos x="285" y="68"/>
                </a:cxn>
                <a:cxn ang="0">
                  <a:pos x="295" y="73"/>
                </a:cxn>
                <a:cxn ang="0">
                  <a:pos x="306" y="73"/>
                </a:cxn>
                <a:cxn ang="0">
                  <a:pos x="316" y="78"/>
                </a:cxn>
                <a:cxn ang="0">
                  <a:pos x="327" y="83"/>
                </a:cxn>
                <a:cxn ang="0">
                  <a:pos x="337" y="83"/>
                </a:cxn>
                <a:cxn ang="0">
                  <a:pos x="347" y="88"/>
                </a:cxn>
                <a:cxn ang="0">
                  <a:pos x="358" y="94"/>
                </a:cxn>
                <a:cxn ang="0">
                  <a:pos x="368" y="94"/>
                </a:cxn>
                <a:cxn ang="0">
                  <a:pos x="378" y="99"/>
                </a:cxn>
                <a:cxn ang="0">
                  <a:pos x="389" y="99"/>
                </a:cxn>
                <a:cxn ang="0">
                  <a:pos x="399" y="99"/>
                </a:cxn>
                <a:cxn ang="0">
                  <a:pos x="410" y="104"/>
                </a:cxn>
                <a:cxn ang="0">
                  <a:pos x="420" y="104"/>
                </a:cxn>
                <a:cxn ang="0">
                  <a:pos x="430" y="104"/>
                </a:cxn>
                <a:cxn ang="0">
                  <a:pos x="441" y="109"/>
                </a:cxn>
              </a:cxnLst>
              <a:rect l="0" t="0" r="r" b="b"/>
              <a:pathLst>
                <a:path w="446" h="109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6"/>
                  </a:lnTo>
                  <a:lnTo>
                    <a:pt x="73" y="6"/>
                  </a:lnTo>
                  <a:lnTo>
                    <a:pt x="78" y="6"/>
                  </a:lnTo>
                  <a:lnTo>
                    <a:pt x="83" y="6"/>
                  </a:lnTo>
                  <a:lnTo>
                    <a:pt x="88" y="6"/>
                  </a:lnTo>
                  <a:lnTo>
                    <a:pt x="93" y="6"/>
                  </a:lnTo>
                  <a:lnTo>
                    <a:pt x="99" y="6"/>
                  </a:lnTo>
                  <a:lnTo>
                    <a:pt x="104" y="11"/>
                  </a:lnTo>
                  <a:lnTo>
                    <a:pt x="109" y="11"/>
                  </a:lnTo>
                  <a:lnTo>
                    <a:pt x="114" y="11"/>
                  </a:lnTo>
                  <a:lnTo>
                    <a:pt x="119" y="11"/>
                  </a:lnTo>
                  <a:lnTo>
                    <a:pt x="124" y="11"/>
                  </a:lnTo>
                  <a:lnTo>
                    <a:pt x="130" y="16"/>
                  </a:lnTo>
                  <a:lnTo>
                    <a:pt x="135" y="16"/>
                  </a:lnTo>
                  <a:lnTo>
                    <a:pt x="140" y="16"/>
                  </a:lnTo>
                  <a:lnTo>
                    <a:pt x="145" y="21"/>
                  </a:lnTo>
                  <a:lnTo>
                    <a:pt x="150" y="21"/>
                  </a:lnTo>
                  <a:lnTo>
                    <a:pt x="156" y="21"/>
                  </a:lnTo>
                  <a:lnTo>
                    <a:pt x="161" y="21"/>
                  </a:lnTo>
                  <a:lnTo>
                    <a:pt x="166" y="26"/>
                  </a:lnTo>
                  <a:lnTo>
                    <a:pt x="171" y="26"/>
                  </a:lnTo>
                  <a:lnTo>
                    <a:pt x="176" y="26"/>
                  </a:lnTo>
                  <a:lnTo>
                    <a:pt x="181" y="31"/>
                  </a:lnTo>
                  <a:lnTo>
                    <a:pt x="187" y="31"/>
                  </a:lnTo>
                  <a:lnTo>
                    <a:pt x="192" y="31"/>
                  </a:lnTo>
                  <a:lnTo>
                    <a:pt x="197" y="37"/>
                  </a:lnTo>
                  <a:lnTo>
                    <a:pt x="202" y="37"/>
                  </a:lnTo>
                  <a:lnTo>
                    <a:pt x="207" y="37"/>
                  </a:lnTo>
                  <a:lnTo>
                    <a:pt x="213" y="42"/>
                  </a:lnTo>
                  <a:lnTo>
                    <a:pt x="218" y="42"/>
                  </a:lnTo>
                  <a:lnTo>
                    <a:pt x="223" y="42"/>
                  </a:lnTo>
                  <a:lnTo>
                    <a:pt x="228" y="47"/>
                  </a:lnTo>
                  <a:lnTo>
                    <a:pt x="233" y="47"/>
                  </a:lnTo>
                  <a:lnTo>
                    <a:pt x="238" y="52"/>
                  </a:lnTo>
                  <a:lnTo>
                    <a:pt x="244" y="52"/>
                  </a:lnTo>
                  <a:lnTo>
                    <a:pt x="249" y="52"/>
                  </a:lnTo>
                  <a:lnTo>
                    <a:pt x="254" y="57"/>
                  </a:lnTo>
                  <a:lnTo>
                    <a:pt x="259" y="57"/>
                  </a:lnTo>
                  <a:lnTo>
                    <a:pt x="264" y="57"/>
                  </a:lnTo>
                  <a:lnTo>
                    <a:pt x="270" y="63"/>
                  </a:lnTo>
                  <a:lnTo>
                    <a:pt x="275" y="63"/>
                  </a:lnTo>
                  <a:lnTo>
                    <a:pt x="280" y="68"/>
                  </a:lnTo>
                  <a:lnTo>
                    <a:pt x="285" y="68"/>
                  </a:lnTo>
                  <a:lnTo>
                    <a:pt x="290" y="68"/>
                  </a:lnTo>
                  <a:lnTo>
                    <a:pt x="295" y="73"/>
                  </a:lnTo>
                  <a:lnTo>
                    <a:pt x="301" y="73"/>
                  </a:lnTo>
                  <a:lnTo>
                    <a:pt x="306" y="73"/>
                  </a:lnTo>
                  <a:lnTo>
                    <a:pt x="311" y="78"/>
                  </a:lnTo>
                  <a:lnTo>
                    <a:pt x="316" y="78"/>
                  </a:lnTo>
                  <a:lnTo>
                    <a:pt x="321" y="78"/>
                  </a:lnTo>
                  <a:lnTo>
                    <a:pt x="327" y="83"/>
                  </a:lnTo>
                  <a:lnTo>
                    <a:pt x="332" y="83"/>
                  </a:lnTo>
                  <a:lnTo>
                    <a:pt x="337" y="83"/>
                  </a:lnTo>
                  <a:lnTo>
                    <a:pt x="342" y="88"/>
                  </a:lnTo>
                  <a:lnTo>
                    <a:pt x="347" y="88"/>
                  </a:lnTo>
                  <a:lnTo>
                    <a:pt x="353" y="88"/>
                  </a:lnTo>
                  <a:lnTo>
                    <a:pt x="358" y="94"/>
                  </a:lnTo>
                  <a:lnTo>
                    <a:pt x="363" y="94"/>
                  </a:lnTo>
                  <a:lnTo>
                    <a:pt x="368" y="94"/>
                  </a:lnTo>
                  <a:lnTo>
                    <a:pt x="373" y="94"/>
                  </a:lnTo>
                  <a:lnTo>
                    <a:pt x="378" y="99"/>
                  </a:lnTo>
                  <a:lnTo>
                    <a:pt x="384" y="99"/>
                  </a:lnTo>
                  <a:lnTo>
                    <a:pt x="389" y="99"/>
                  </a:lnTo>
                  <a:lnTo>
                    <a:pt x="394" y="99"/>
                  </a:lnTo>
                  <a:lnTo>
                    <a:pt x="399" y="99"/>
                  </a:lnTo>
                  <a:lnTo>
                    <a:pt x="404" y="104"/>
                  </a:lnTo>
                  <a:lnTo>
                    <a:pt x="410" y="104"/>
                  </a:lnTo>
                  <a:lnTo>
                    <a:pt x="415" y="104"/>
                  </a:lnTo>
                  <a:lnTo>
                    <a:pt x="420" y="104"/>
                  </a:lnTo>
                  <a:lnTo>
                    <a:pt x="425" y="104"/>
                  </a:lnTo>
                  <a:lnTo>
                    <a:pt x="430" y="104"/>
                  </a:lnTo>
                  <a:lnTo>
                    <a:pt x="435" y="109"/>
                  </a:lnTo>
                  <a:lnTo>
                    <a:pt x="441" y="109"/>
                  </a:lnTo>
                  <a:lnTo>
                    <a:pt x="446" y="109"/>
                  </a:lnTo>
                </a:path>
              </a:pathLst>
            </a:custGeom>
            <a:noFill/>
            <a:ln w="15875">
              <a:solidFill>
                <a:srgbClr val="FFFF7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1011" y="2952"/>
              <a:ext cx="653" cy="404"/>
            </a:xfrm>
            <a:custGeom>
              <a:avLst/>
              <a:gdLst/>
              <a:ahLst/>
              <a:cxnLst>
                <a:cxn ang="0">
                  <a:pos x="11" y="404"/>
                </a:cxn>
                <a:cxn ang="0">
                  <a:pos x="26" y="399"/>
                </a:cxn>
                <a:cxn ang="0">
                  <a:pos x="42" y="394"/>
                </a:cxn>
                <a:cxn ang="0">
                  <a:pos x="57" y="394"/>
                </a:cxn>
                <a:cxn ang="0">
                  <a:pos x="73" y="384"/>
                </a:cxn>
                <a:cxn ang="0">
                  <a:pos x="88" y="378"/>
                </a:cxn>
                <a:cxn ang="0">
                  <a:pos x="104" y="368"/>
                </a:cxn>
                <a:cxn ang="0">
                  <a:pos x="119" y="358"/>
                </a:cxn>
                <a:cxn ang="0">
                  <a:pos x="135" y="347"/>
                </a:cxn>
                <a:cxn ang="0">
                  <a:pos x="151" y="337"/>
                </a:cxn>
                <a:cxn ang="0">
                  <a:pos x="166" y="327"/>
                </a:cxn>
                <a:cxn ang="0">
                  <a:pos x="182" y="311"/>
                </a:cxn>
                <a:cxn ang="0">
                  <a:pos x="197" y="296"/>
                </a:cxn>
                <a:cxn ang="0">
                  <a:pos x="218" y="280"/>
                </a:cxn>
                <a:cxn ang="0">
                  <a:pos x="234" y="264"/>
                </a:cxn>
                <a:cxn ang="0">
                  <a:pos x="239" y="259"/>
                </a:cxn>
                <a:cxn ang="0">
                  <a:pos x="254" y="244"/>
                </a:cxn>
                <a:cxn ang="0">
                  <a:pos x="270" y="223"/>
                </a:cxn>
                <a:cxn ang="0">
                  <a:pos x="285" y="207"/>
                </a:cxn>
                <a:cxn ang="0">
                  <a:pos x="301" y="192"/>
                </a:cxn>
                <a:cxn ang="0">
                  <a:pos x="316" y="176"/>
                </a:cxn>
                <a:cxn ang="0">
                  <a:pos x="332" y="161"/>
                </a:cxn>
                <a:cxn ang="0">
                  <a:pos x="348" y="145"/>
                </a:cxn>
                <a:cxn ang="0">
                  <a:pos x="363" y="130"/>
                </a:cxn>
                <a:cxn ang="0">
                  <a:pos x="379" y="114"/>
                </a:cxn>
                <a:cxn ang="0">
                  <a:pos x="394" y="99"/>
                </a:cxn>
                <a:cxn ang="0">
                  <a:pos x="410" y="88"/>
                </a:cxn>
                <a:cxn ang="0">
                  <a:pos x="425" y="78"/>
                </a:cxn>
                <a:cxn ang="0">
                  <a:pos x="441" y="62"/>
                </a:cxn>
                <a:cxn ang="0">
                  <a:pos x="456" y="52"/>
                </a:cxn>
                <a:cxn ang="0">
                  <a:pos x="472" y="42"/>
                </a:cxn>
                <a:cxn ang="0">
                  <a:pos x="488" y="31"/>
                </a:cxn>
                <a:cxn ang="0">
                  <a:pos x="503" y="26"/>
                </a:cxn>
                <a:cxn ang="0">
                  <a:pos x="519" y="21"/>
                </a:cxn>
                <a:cxn ang="0">
                  <a:pos x="534" y="11"/>
                </a:cxn>
                <a:cxn ang="0">
                  <a:pos x="550" y="11"/>
                </a:cxn>
                <a:cxn ang="0">
                  <a:pos x="565" y="5"/>
                </a:cxn>
                <a:cxn ang="0">
                  <a:pos x="581" y="0"/>
                </a:cxn>
                <a:cxn ang="0">
                  <a:pos x="596" y="0"/>
                </a:cxn>
                <a:cxn ang="0">
                  <a:pos x="612" y="0"/>
                </a:cxn>
                <a:cxn ang="0">
                  <a:pos x="627" y="0"/>
                </a:cxn>
                <a:cxn ang="0">
                  <a:pos x="643" y="5"/>
                </a:cxn>
              </a:cxnLst>
              <a:rect l="0" t="0" r="r" b="b"/>
              <a:pathLst>
                <a:path w="653" h="404">
                  <a:moveTo>
                    <a:pt x="0" y="404"/>
                  </a:moveTo>
                  <a:lnTo>
                    <a:pt x="5" y="404"/>
                  </a:lnTo>
                  <a:lnTo>
                    <a:pt x="11" y="404"/>
                  </a:lnTo>
                  <a:lnTo>
                    <a:pt x="16" y="404"/>
                  </a:lnTo>
                  <a:lnTo>
                    <a:pt x="21" y="404"/>
                  </a:lnTo>
                  <a:lnTo>
                    <a:pt x="26" y="399"/>
                  </a:lnTo>
                  <a:lnTo>
                    <a:pt x="31" y="399"/>
                  </a:lnTo>
                  <a:lnTo>
                    <a:pt x="37" y="399"/>
                  </a:lnTo>
                  <a:lnTo>
                    <a:pt x="42" y="394"/>
                  </a:lnTo>
                  <a:lnTo>
                    <a:pt x="47" y="394"/>
                  </a:lnTo>
                  <a:lnTo>
                    <a:pt x="52" y="394"/>
                  </a:lnTo>
                  <a:lnTo>
                    <a:pt x="57" y="394"/>
                  </a:lnTo>
                  <a:lnTo>
                    <a:pt x="62" y="389"/>
                  </a:lnTo>
                  <a:lnTo>
                    <a:pt x="68" y="389"/>
                  </a:lnTo>
                  <a:lnTo>
                    <a:pt x="73" y="384"/>
                  </a:lnTo>
                  <a:lnTo>
                    <a:pt x="78" y="384"/>
                  </a:lnTo>
                  <a:lnTo>
                    <a:pt x="83" y="378"/>
                  </a:lnTo>
                  <a:lnTo>
                    <a:pt x="88" y="378"/>
                  </a:lnTo>
                  <a:lnTo>
                    <a:pt x="94" y="373"/>
                  </a:lnTo>
                  <a:lnTo>
                    <a:pt x="99" y="373"/>
                  </a:lnTo>
                  <a:lnTo>
                    <a:pt x="104" y="368"/>
                  </a:lnTo>
                  <a:lnTo>
                    <a:pt x="109" y="368"/>
                  </a:lnTo>
                  <a:lnTo>
                    <a:pt x="114" y="363"/>
                  </a:lnTo>
                  <a:lnTo>
                    <a:pt x="119" y="358"/>
                  </a:lnTo>
                  <a:lnTo>
                    <a:pt x="125" y="358"/>
                  </a:lnTo>
                  <a:lnTo>
                    <a:pt x="130" y="352"/>
                  </a:lnTo>
                  <a:lnTo>
                    <a:pt x="135" y="347"/>
                  </a:lnTo>
                  <a:lnTo>
                    <a:pt x="140" y="347"/>
                  </a:lnTo>
                  <a:lnTo>
                    <a:pt x="145" y="342"/>
                  </a:lnTo>
                  <a:lnTo>
                    <a:pt x="151" y="337"/>
                  </a:lnTo>
                  <a:lnTo>
                    <a:pt x="156" y="332"/>
                  </a:lnTo>
                  <a:lnTo>
                    <a:pt x="161" y="327"/>
                  </a:lnTo>
                  <a:lnTo>
                    <a:pt x="166" y="327"/>
                  </a:lnTo>
                  <a:lnTo>
                    <a:pt x="171" y="321"/>
                  </a:lnTo>
                  <a:lnTo>
                    <a:pt x="177" y="316"/>
                  </a:lnTo>
                  <a:lnTo>
                    <a:pt x="182" y="311"/>
                  </a:lnTo>
                  <a:lnTo>
                    <a:pt x="187" y="306"/>
                  </a:lnTo>
                  <a:lnTo>
                    <a:pt x="192" y="301"/>
                  </a:lnTo>
                  <a:lnTo>
                    <a:pt x="197" y="296"/>
                  </a:lnTo>
                  <a:lnTo>
                    <a:pt x="202" y="290"/>
                  </a:lnTo>
                  <a:lnTo>
                    <a:pt x="208" y="290"/>
                  </a:lnTo>
                  <a:lnTo>
                    <a:pt x="218" y="280"/>
                  </a:lnTo>
                  <a:lnTo>
                    <a:pt x="218" y="275"/>
                  </a:lnTo>
                  <a:lnTo>
                    <a:pt x="223" y="275"/>
                  </a:lnTo>
                  <a:lnTo>
                    <a:pt x="234" y="264"/>
                  </a:lnTo>
                  <a:lnTo>
                    <a:pt x="228" y="264"/>
                  </a:lnTo>
                  <a:lnTo>
                    <a:pt x="234" y="264"/>
                  </a:lnTo>
                  <a:lnTo>
                    <a:pt x="239" y="259"/>
                  </a:lnTo>
                  <a:lnTo>
                    <a:pt x="244" y="254"/>
                  </a:lnTo>
                  <a:lnTo>
                    <a:pt x="249" y="249"/>
                  </a:lnTo>
                  <a:lnTo>
                    <a:pt x="254" y="244"/>
                  </a:lnTo>
                  <a:lnTo>
                    <a:pt x="259" y="239"/>
                  </a:lnTo>
                  <a:lnTo>
                    <a:pt x="270" y="228"/>
                  </a:lnTo>
                  <a:lnTo>
                    <a:pt x="270" y="223"/>
                  </a:lnTo>
                  <a:lnTo>
                    <a:pt x="275" y="218"/>
                  </a:lnTo>
                  <a:lnTo>
                    <a:pt x="280" y="213"/>
                  </a:lnTo>
                  <a:lnTo>
                    <a:pt x="285" y="207"/>
                  </a:lnTo>
                  <a:lnTo>
                    <a:pt x="291" y="202"/>
                  </a:lnTo>
                  <a:lnTo>
                    <a:pt x="296" y="197"/>
                  </a:lnTo>
                  <a:lnTo>
                    <a:pt x="301" y="192"/>
                  </a:lnTo>
                  <a:lnTo>
                    <a:pt x="306" y="187"/>
                  </a:lnTo>
                  <a:lnTo>
                    <a:pt x="311" y="182"/>
                  </a:lnTo>
                  <a:lnTo>
                    <a:pt x="316" y="176"/>
                  </a:lnTo>
                  <a:lnTo>
                    <a:pt x="322" y="171"/>
                  </a:lnTo>
                  <a:lnTo>
                    <a:pt x="327" y="166"/>
                  </a:lnTo>
                  <a:lnTo>
                    <a:pt x="332" y="161"/>
                  </a:lnTo>
                  <a:lnTo>
                    <a:pt x="337" y="156"/>
                  </a:lnTo>
                  <a:lnTo>
                    <a:pt x="342" y="150"/>
                  </a:lnTo>
                  <a:lnTo>
                    <a:pt x="348" y="145"/>
                  </a:lnTo>
                  <a:lnTo>
                    <a:pt x="353" y="140"/>
                  </a:lnTo>
                  <a:lnTo>
                    <a:pt x="358" y="135"/>
                  </a:lnTo>
                  <a:lnTo>
                    <a:pt x="363" y="130"/>
                  </a:lnTo>
                  <a:lnTo>
                    <a:pt x="368" y="125"/>
                  </a:lnTo>
                  <a:lnTo>
                    <a:pt x="373" y="119"/>
                  </a:lnTo>
                  <a:lnTo>
                    <a:pt x="379" y="114"/>
                  </a:lnTo>
                  <a:lnTo>
                    <a:pt x="384" y="109"/>
                  </a:lnTo>
                  <a:lnTo>
                    <a:pt x="389" y="104"/>
                  </a:lnTo>
                  <a:lnTo>
                    <a:pt x="394" y="99"/>
                  </a:lnTo>
                  <a:lnTo>
                    <a:pt x="399" y="99"/>
                  </a:lnTo>
                  <a:lnTo>
                    <a:pt x="405" y="93"/>
                  </a:lnTo>
                  <a:lnTo>
                    <a:pt x="410" y="88"/>
                  </a:lnTo>
                  <a:lnTo>
                    <a:pt x="415" y="83"/>
                  </a:lnTo>
                  <a:lnTo>
                    <a:pt x="420" y="78"/>
                  </a:lnTo>
                  <a:lnTo>
                    <a:pt x="425" y="78"/>
                  </a:lnTo>
                  <a:lnTo>
                    <a:pt x="431" y="73"/>
                  </a:lnTo>
                  <a:lnTo>
                    <a:pt x="436" y="68"/>
                  </a:lnTo>
                  <a:lnTo>
                    <a:pt x="441" y="62"/>
                  </a:lnTo>
                  <a:lnTo>
                    <a:pt x="446" y="62"/>
                  </a:lnTo>
                  <a:lnTo>
                    <a:pt x="451" y="57"/>
                  </a:lnTo>
                  <a:lnTo>
                    <a:pt x="456" y="52"/>
                  </a:lnTo>
                  <a:lnTo>
                    <a:pt x="462" y="47"/>
                  </a:lnTo>
                  <a:lnTo>
                    <a:pt x="467" y="47"/>
                  </a:lnTo>
                  <a:lnTo>
                    <a:pt x="472" y="42"/>
                  </a:lnTo>
                  <a:lnTo>
                    <a:pt x="477" y="42"/>
                  </a:lnTo>
                  <a:lnTo>
                    <a:pt x="482" y="36"/>
                  </a:lnTo>
                  <a:lnTo>
                    <a:pt x="488" y="31"/>
                  </a:lnTo>
                  <a:lnTo>
                    <a:pt x="493" y="31"/>
                  </a:lnTo>
                  <a:lnTo>
                    <a:pt x="498" y="26"/>
                  </a:lnTo>
                  <a:lnTo>
                    <a:pt x="503" y="26"/>
                  </a:lnTo>
                  <a:lnTo>
                    <a:pt x="508" y="21"/>
                  </a:lnTo>
                  <a:lnTo>
                    <a:pt x="513" y="21"/>
                  </a:lnTo>
                  <a:lnTo>
                    <a:pt x="519" y="21"/>
                  </a:lnTo>
                  <a:lnTo>
                    <a:pt x="524" y="16"/>
                  </a:lnTo>
                  <a:lnTo>
                    <a:pt x="529" y="16"/>
                  </a:lnTo>
                  <a:lnTo>
                    <a:pt x="534" y="11"/>
                  </a:lnTo>
                  <a:lnTo>
                    <a:pt x="539" y="11"/>
                  </a:lnTo>
                  <a:lnTo>
                    <a:pt x="545" y="11"/>
                  </a:lnTo>
                  <a:lnTo>
                    <a:pt x="550" y="11"/>
                  </a:lnTo>
                  <a:lnTo>
                    <a:pt x="555" y="5"/>
                  </a:lnTo>
                  <a:lnTo>
                    <a:pt x="560" y="5"/>
                  </a:lnTo>
                  <a:lnTo>
                    <a:pt x="565" y="5"/>
                  </a:lnTo>
                  <a:lnTo>
                    <a:pt x="570" y="5"/>
                  </a:lnTo>
                  <a:lnTo>
                    <a:pt x="576" y="5"/>
                  </a:lnTo>
                  <a:lnTo>
                    <a:pt x="581" y="0"/>
                  </a:lnTo>
                  <a:lnTo>
                    <a:pt x="586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2" y="0"/>
                  </a:lnTo>
                  <a:lnTo>
                    <a:pt x="607" y="0"/>
                  </a:lnTo>
                  <a:lnTo>
                    <a:pt x="612" y="0"/>
                  </a:lnTo>
                  <a:lnTo>
                    <a:pt x="617" y="0"/>
                  </a:lnTo>
                  <a:lnTo>
                    <a:pt x="622" y="0"/>
                  </a:lnTo>
                  <a:lnTo>
                    <a:pt x="627" y="0"/>
                  </a:lnTo>
                  <a:lnTo>
                    <a:pt x="633" y="0"/>
                  </a:lnTo>
                  <a:lnTo>
                    <a:pt x="638" y="5"/>
                  </a:lnTo>
                  <a:lnTo>
                    <a:pt x="643" y="5"/>
                  </a:lnTo>
                  <a:lnTo>
                    <a:pt x="648" y="5"/>
                  </a:lnTo>
                  <a:lnTo>
                    <a:pt x="653" y="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7"/>
            <p:cNvSpPr>
              <a:spLocks/>
            </p:cNvSpPr>
            <p:nvPr/>
          </p:nvSpPr>
          <p:spPr bwMode="auto">
            <a:xfrm>
              <a:off x="1664" y="2957"/>
              <a:ext cx="659" cy="15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6" y="6"/>
                </a:cxn>
                <a:cxn ang="0">
                  <a:pos x="42" y="11"/>
                </a:cxn>
                <a:cxn ang="0">
                  <a:pos x="57" y="16"/>
                </a:cxn>
                <a:cxn ang="0">
                  <a:pos x="73" y="21"/>
                </a:cxn>
                <a:cxn ang="0">
                  <a:pos x="89" y="26"/>
                </a:cxn>
                <a:cxn ang="0">
                  <a:pos x="104" y="37"/>
                </a:cxn>
                <a:cxn ang="0">
                  <a:pos x="120" y="42"/>
                </a:cxn>
                <a:cxn ang="0">
                  <a:pos x="135" y="52"/>
                </a:cxn>
                <a:cxn ang="0">
                  <a:pos x="151" y="57"/>
                </a:cxn>
                <a:cxn ang="0">
                  <a:pos x="166" y="68"/>
                </a:cxn>
                <a:cxn ang="0">
                  <a:pos x="182" y="73"/>
                </a:cxn>
                <a:cxn ang="0">
                  <a:pos x="197" y="83"/>
                </a:cxn>
                <a:cxn ang="0">
                  <a:pos x="213" y="94"/>
                </a:cxn>
                <a:cxn ang="0">
                  <a:pos x="229" y="99"/>
                </a:cxn>
                <a:cxn ang="0">
                  <a:pos x="244" y="109"/>
                </a:cxn>
                <a:cxn ang="0">
                  <a:pos x="260" y="114"/>
                </a:cxn>
                <a:cxn ang="0">
                  <a:pos x="275" y="120"/>
                </a:cxn>
                <a:cxn ang="0">
                  <a:pos x="291" y="125"/>
                </a:cxn>
                <a:cxn ang="0">
                  <a:pos x="306" y="130"/>
                </a:cxn>
                <a:cxn ang="0">
                  <a:pos x="322" y="135"/>
                </a:cxn>
                <a:cxn ang="0">
                  <a:pos x="337" y="140"/>
                </a:cxn>
                <a:cxn ang="0">
                  <a:pos x="353" y="145"/>
                </a:cxn>
                <a:cxn ang="0">
                  <a:pos x="368" y="151"/>
                </a:cxn>
                <a:cxn ang="0">
                  <a:pos x="384" y="151"/>
                </a:cxn>
                <a:cxn ang="0">
                  <a:pos x="400" y="151"/>
                </a:cxn>
                <a:cxn ang="0">
                  <a:pos x="415" y="151"/>
                </a:cxn>
                <a:cxn ang="0">
                  <a:pos x="431" y="151"/>
                </a:cxn>
                <a:cxn ang="0">
                  <a:pos x="446" y="151"/>
                </a:cxn>
                <a:cxn ang="0">
                  <a:pos x="462" y="151"/>
                </a:cxn>
                <a:cxn ang="0">
                  <a:pos x="477" y="145"/>
                </a:cxn>
                <a:cxn ang="0">
                  <a:pos x="493" y="145"/>
                </a:cxn>
                <a:cxn ang="0">
                  <a:pos x="508" y="140"/>
                </a:cxn>
                <a:cxn ang="0">
                  <a:pos x="524" y="135"/>
                </a:cxn>
                <a:cxn ang="0">
                  <a:pos x="540" y="130"/>
                </a:cxn>
                <a:cxn ang="0">
                  <a:pos x="555" y="125"/>
                </a:cxn>
                <a:cxn ang="0">
                  <a:pos x="571" y="120"/>
                </a:cxn>
                <a:cxn ang="0">
                  <a:pos x="586" y="114"/>
                </a:cxn>
                <a:cxn ang="0">
                  <a:pos x="602" y="109"/>
                </a:cxn>
                <a:cxn ang="0">
                  <a:pos x="617" y="99"/>
                </a:cxn>
                <a:cxn ang="0">
                  <a:pos x="633" y="94"/>
                </a:cxn>
                <a:cxn ang="0">
                  <a:pos x="648" y="88"/>
                </a:cxn>
              </a:cxnLst>
              <a:rect l="0" t="0" r="r" b="b"/>
              <a:pathLst>
                <a:path w="659" h="151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6"/>
                  </a:lnTo>
                  <a:lnTo>
                    <a:pt x="21" y="6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37" y="11"/>
                  </a:lnTo>
                  <a:lnTo>
                    <a:pt x="42" y="11"/>
                  </a:lnTo>
                  <a:lnTo>
                    <a:pt x="47" y="11"/>
                  </a:lnTo>
                  <a:lnTo>
                    <a:pt x="52" y="16"/>
                  </a:lnTo>
                  <a:lnTo>
                    <a:pt x="57" y="16"/>
                  </a:lnTo>
                  <a:lnTo>
                    <a:pt x="63" y="16"/>
                  </a:lnTo>
                  <a:lnTo>
                    <a:pt x="68" y="21"/>
                  </a:lnTo>
                  <a:lnTo>
                    <a:pt x="73" y="21"/>
                  </a:lnTo>
                  <a:lnTo>
                    <a:pt x="78" y="26"/>
                  </a:lnTo>
                  <a:lnTo>
                    <a:pt x="83" y="26"/>
                  </a:lnTo>
                  <a:lnTo>
                    <a:pt x="89" y="26"/>
                  </a:lnTo>
                  <a:lnTo>
                    <a:pt x="94" y="31"/>
                  </a:lnTo>
                  <a:lnTo>
                    <a:pt x="99" y="31"/>
                  </a:lnTo>
                  <a:lnTo>
                    <a:pt x="104" y="37"/>
                  </a:lnTo>
                  <a:lnTo>
                    <a:pt x="109" y="37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5" y="47"/>
                  </a:lnTo>
                  <a:lnTo>
                    <a:pt x="130" y="47"/>
                  </a:lnTo>
                  <a:lnTo>
                    <a:pt x="135" y="52"/>
                  </a:lnTo>
                  <a:lnTo>
                    <a:pt x="140" y="52"/>
                  </a:lnTo>
                  <a:lnTo>
                    <a:pt x="146" y="57"/>
                  </a:lnTo>
                  <a:lnTo>
                    <a:pt x="151" y="57"/>
                  </a:lnTo>
                  <a:lnTo>
                    <a:pt x="156" y="63"/>
                  </a:lnTo>
                  <a:lnTo>
                    <a:pt x="161" y="63"/>
                  </a:lnTo>
                  <a:lnTo>
                    <a:pt x="166" y="68"/>
                  </a:lnTo>
                  <a:lnTo>
                    <a:pt x="171" y="68"/>
                  </a:lnTo>
                  <a:lnTo>
                    <a:pt x="177" y="73"/>
                  </a:lnTo>
                  <a:lnTo>
                    <a:pt x="182" y="73"/>
                  </a:lnTo>
                  <a:lnTo>
                    <a:pt x="187" y="78"/>
                  </a:lnTo>
                  <a:lnTo>
                    <a:pt x="192" y="83"/>
                  </a:lnTo>
                  <a:lnTo>
                    <a:pt x="197" y="83"/>
                  </a:lnTo>
                  <a:lnTo>
                    <a:pt x="203" y="88"/>
                  </a:lnTo>
                  <a:lnTo>
                    <a:pt x="208" y="88"/>
                  </a:lnTo>
                  <a:lnTo>
                    <a:pt x="213" y="94"/>
                  </a:lnTo>
                  <a:lnTo>
                    <a:pt x="218" y="94"/>
                  </a:lnTo>
                  <a:lnTo>
                    <a:pt x="223" y="99"/>
                  </a:lnTo>
                  <a:lnTo>
                    <a:pt x="229" y="99"/>
                  </a:lnTo>
                  <a:lnTo>
                    <a:pt x="234" y="104"/>
                  </a:lnTo>
                  <a:lnTo>
                    <a:pt x="239" y="104"/>
                  </a:lnTo>
                  <a:lnTo>
                    <a:pt x="244" y="109"/>
                  </a:lnTo>
                  <a:lnTo>
                    <a:pt x="249" y="109"/>
                  </a:lnTo>
                  <a:lnTo>
                    <a:pt x="254" y="109"/>
                  </a:lnTo>
                  <a:lnTo>
                    <a:pt x="260" y="114"/>
                  </a:lnTo>
                  <a:lnTo>
                    <a:pt x="265" y="114"/>
                  </a:lnTo>
                  <a:lnTo>
                    <a:pt x="270" y="120"/>
                  </a:lnTo>
                  <a:lnTo>
                    <a:pt x="275" y="120"/>
                  </a:lnTo>
                  <a:lnTo>
                    <a:pt x="280" y="125"/>
                  </a:lnTo>
                  <a:lnTo>
                    <a:pt x="286" y="125"/>
                  </a:lnTo>
                  <a:lnTo>
                    <a:pt x="291" y="125"/>
                  </a:lnTo>
                  <a:lnTo>
                    <a:pt x="296" y="130"/>
                  </a:lnTo>
                  <a:lnTo>
                    <a:pt x="301" y="130"/>
                  </a:lnTo>
                  <a:lnTo>
                    <a:pt x="306" y="130"/>
                  </a:lnTo>
                  <a:lnTo>
                    <a:pt x="311" y="135"/>
                  </a:lnTo>
                  <a:lnTo>
                    <a:pt x="317" y="135"/>
                  </a:lnTo>
                  <a:lnTo>
                    <a:pt x="322" y="135"/>
                  </a:lnTo>
                  <a:lnTo>
                    <a:pt x="327" y="140"/>
                  </a:lnTo>
                  <a:lnTo>
                    <a:pt x="332" y="140"/>
                  </a:lnTo>
                  <a:lnTo>
                    <a:pt x="337" y="140"/>
                  </a:lnTo>
                  <a:lnTo>
                    <a:pt x="343" y="140"/>
                  </a:lnTo>
                  <a:lnTo>
                    <a:pt x="348" y="145"/>
                  </a:lnTo>
                  <a:lnTo>
                    <a:pt x="353" y="145"/>
                  </a:lnTo>
                  <a:lnTo>
                    <a:pt x="358" y="145"/>
                  </a:lnTo>
                  <a:lnTo>
                    <a:pt x="363" y="145"/>
                  </a:lnTo>
                  <a:lnTo>
                    <a:pt x="368" y="151"/>
                  </a:lnTo>
                  <a:lnTo>
                    <a:pt x="374" y="151"/>
                  </a:lnTo>
                  <a:lnTo>
                    <a:pt x="379" y="151"/>
                  </a:lnTo>
                  <a:lnTo>
                    <a:pt x="384" y="151"/>
                  </a:lnTo>
                  <a:lnTo>
                    <a:pt x="389" y="151"/>
                  </a:lnTo>
                  <a:lnTo>
                    <a:pt x="394" y="151"/>
                  </a:lnTo>
                  <a:lnTo>
                    <a:pt x="400" y="151"/>
                  </a:lnTo>
                  <a:lnTo>
                    <a:pt x="405" y="151"/>
                  </a:lnTo>
                  <a:lnTo>
                    <a:pt x="410" y="151"/>
                  </a:lnTo>
                  <a:lnTo>
                    <a:pt x="415" y="151"/>
                  </a:lnTo>
                  <a:lnTo>
                    <a:pt x="420" y="151"/>
                  </a:lnTo>
                  <a:lnTo>
                    <a:pt x="425" y="151"/>
                  </a:lnTo>
                  <a:lnTo>
                    <a:pt x="431" y="151"/>
                  </a:lnTo>
                  <a:lnTo>
                    <a:pt x="436" y="151"/>
                  </a:lnTo>
                  <a:lnTo>
                    <a:pt x="441" y="151"/>
                  </a:lnTo>
                  <a:lnTo>
                    <a:pt x="446" y="151"/>
                  </a:lnTo>
                  <a:lnTo>
                    <a:pt x="451" y="151"/>
                  </a:lnTo>
                  <a:lnTo>
                    <a:pt x="457" y="151"/>
                  </a:lnTo>
                  <a:lnTo>
                    <a:pt x="462" y="151"/>
                  </a:lnTo>
                  <a:lnTo>
                    <a:pt x="467" y="151"/>
                  </a:lnTo>
                  <a:lnTo>
                    <a:pt x="472" y="151"/>
                  </a:lnTo>
                  <a:lnTo>
                    <a:pt x="477" y="145"/>
                  </a:lnTo>
                  <a:lnTo>
                    <a:pt x="483" y="145"/>
                  </a:lnTo>
                  <a:lnTo>
                    <a:pt x="488" y="145"/>
                  </a:lnTo>
                  <a:lnTo>
                    <a:pt x="493" y="145"/>
                  </a:lnTo>
                  <a:lnTo>
                    <a:pt x="498" y="145"/>
                  </a:lnTo>
                  <a:lnTo>
                    <a:pt x="503" y="140"/>
                  </a:lnTo>
                  <a:lnTo>
                    <a:pt x="508" y="140"/>
                  </a:lnTo>
                  <a:lnTo>
                    <a:pt x="514" y="140"/>
                  </a:lnTo>
                  <a:lnTo>
                    <a:pt x="519" y="140"/>
                  </a:lnTo>
                  <a:lnTo>
                    <a:pt x="524" y="135"/>
                  </a:lnTo>
                  <a:lnTo>
                    <a:pt x="529" y="135"/>
                  </a:lnTo>
                  <a:lnTo>
                    <a:pt x="534" y="135"/>
                  </a:lnTo>
                  <a:lnTo>
                    <a:pt x="540" y="130"/>
                  </a:lnTo>
                  <a:lnTo>
                    <a:pt x="545" y="130"/>
                  </a:lnTo>
                  <a:lnTo>
                    <a:pt x="550" y="130"/>
                  </a:lnTo>
                  <a:lnTo>
                    <a:pt x="555" y="125"/>
                  </a:lnTo>
                  <a:lnTo>
                    <a:pt x="560" y="125"/>
                  </a:lnTo>
                  <a:lnTo>
                    <a:pt x="565" y="125"/>
                  </a:lnTo>
                  <a:lnTo>
                    <a:pt x="571" y="120"/>
                  </a:lnTo>
                  <a:lnTo>
                    <a:pt x="576" y="120"/>
                  </a:lnTo>
                  <a:lnTo>
                    <a:pt x="581" y="114"/>
                  </a:lnTo>
                  <a:lnTo>
                    <a:pt x="586" y="114"/>
                  </a:lnTo>
                  <a:lnTo>
                    <a:pt x="591" y="114"/>
                  </a:lnTo>
                  <a:lnTo>
                    <a:pt x="597" y="109"/>
                  </a:lnTo>
                  <a:lnTo>
                    <a:pt x="602" y="109"/>
                  </a:lnTo>
                  <a:lnTo>
                    <a:pt x="607" y="104"/>
                  </a:lnTo>
                  <a:lnTo>
                    <a:pt x="612" y="104"/>
                  </a:lnTo>
                  <a:lnTo>
                    <a:pt x="617" y="99"/>
                  </a:lnTo>
                  <a:lnTo>
                    <a:pt x="622" y="99"/>
                  </a:lnTo>
                  <a:lnTo>
                    <a:pt x="628" y="99"/>
                  </a:lnTo>
                  <a:lnTo>
                    <a:pt x="633" y="94"/>
                  </a:lnTo>
                  <a:lnTo>
                    <a:pt x="638" y="94"/>
                  </a:lnTo>
                  <a:lnTo>
                    <a:pt x="643" y="88"/>
                  </a:lnTo>
                  <a:lnTo>
                    <a:pt x="648" y="88"/>
                  </a:lnTo>
                  <a:lnTo>
                    <a:pt x="654" y="83"/>
                  </a:lnTo>
                  <a:lnTo>
                    <a:pt x="659" y="83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8"/>
            <p:cNvSpPr>
              <a:spLocks/>
            </p:cNvSpPr>
            <p:nvPr/>
          </p:nvSpPr>
          <p:spPr bwMode="auto">
            <a:xfrm>
              <a:off x="2323" y="2952"/>
              <a:ext cx="658" cy="88"/>
            </a:xfrm>
            <a:custGeom>
              <a:avLst/>
              <a:gdLst/>
              <a:ahLst/>
              <a:cxnLst>
                <a:cxn ang="0">
                  <a:pos x="10" y="83"/>
                </a:cxn>
                <a:cxn ang="0">
                  <a:pos x="26" y="78"/>
                </a:cxn>
                <a:cxn ang="0">
                  <a:pos x="41" y="68"/>
                </a:cxn>
                <a:cxn ang="0">
                  <a:pos x="57" y="62"/>
                </a:cxn>
                <a:cxn ang="0">
                  <a:pos x="72" y="57"/>
                </a:cxn>
                <a:cxn ang="0">
                  <a:pos x="88" y="47"/>
                </a:cxn>
                <a:cxn ang="0">
                  <a:pos x="103" y="42"/>
                </a:cxn>
                <a:cxn ang="0">
                  <a:pos x="119" y="36"/>
                </a:cxn>
                <a:cxn ang="0">
                  <a:pos x="135" y="31"/>
                </a:cxn>
                <a:cxn ang="0">
                  <a:pos x="150" y="26"/>
                </a:cxn>
                <a:cxn ang="0">
                  <a:pos x="166" y="21"/>
                </a:cxn>
                <a:cxn ang="0">
                  <a:pos x="181" y="16"/>
                </a:cxn>
                <a:cxn ang="0">
                  <a:pos x="197" y="11"/>
                </a:cxn>
                <a:cxn ang="0">
                  <a:pos x="212" y="11"/>
                </a:cxn>
                <a:cxn ang="0">
                  <a:pos x="228" y="5"/>
                </a:cxn>
                <a:cxn ang="0">
                  <a:pos x="243" y="5"/>
                </a:cxn>
                <a:cxn ang="0">
                  <a:pos x="259" y="5"/>
                </a:cxn>
                <a:cxn ang="0">
                  <a:pos x="275" y="0"/>
                </a:cxn>
                <a:cxn ang="0">
                  <a:pos x="290" y="0"/>
                </a:cxn>
                <a:cxn ang="0">
                  <a:pos x="306" y="0"/>
                </a:cxn>
                <a:cxn ang="0">
                  <a:pos x="321" y="0"/>
                </a:cxn>
                <a:cxn ang="0">
                  <a:pos x="337" y="5"/>
                </a:cxn>
                <a:cxn ang="0">
                  <a:pos x="352" y="5"/>
                </a:cxn>
                <a:cxn ang="0">
                  <a:pos x="368" y="5"/>
                </a:cxn>
                <a:cxn ang="0">
                  <a:pos x="383" y="11"/>
                </a:cxn>
                <a:cxn ang="0">
                  <a:pos x="399" y="11"/>
                </a:cxn>
                <a:cxn ang="0">
                  <a:pos x="414" y="16"/>
                </a:cxn>
                <a:cxn ang="0">
                  <a:pos x="430" y="16"/>
                </a:cxn>
                <a:cxn ang="0">
                  <a:pos x="446" y="21"/>
                </a:cxn>
                <a:cxn ang="0">
                  <a:pos x="461" y="26"/>
                </a:cxn>
                <a:cxn ang="0">
                  <a:pos x="477" y="26"/>
                </a:cxn>
                <a:cxn ang="0">
                  <a:pos x="492" y="31"/>
                </a:cxn>
                <a:cxn ang="0">
                  <a:pos x="508" y="36"/>
                </a:cxn>
                <a:cxn ang="0">
                  <a:pos x="523" y="42"/>
                </a:cxn>
                <a:cxn ang="0">
                  <a:pos x="539" y="47"/>
                </a:cxn>
                <a:cxn ang="0">
                  <a:pos x="554" y="47"/>
                </a:cxn>
                <a:cxn ang="0">
                  <a:pos x="570" y="52"/>
                </a:cxn>
                <a:cxn ang="0">
                  <a:pos x="586" y="57"/>
                </a:cxn>
                <a:cxn ang="0">
                  <a:pos x="601" y="62"/>
                </a:cxn>
                <a:cxn ang="0">
                  <a:pos x="617" y="68"/>
                </a:cxn>
                <a:cxn ang="0">
                  <a:pos x="632" y="73"/>
                </a:cxn>
                <a:cxn ang="0">
                  <a:pos x="648" y="78"/>
                </a:cxn>
              </a:cxnLst>
              <a:rect l="0" t="0" r="r" b="b"/>
              <a:pathLst>
                <a:path w="658" h="88">
                  <a:moveTo>
                    <a:pt x="0" y="88"/>
                  </a:moveTo>
                  <a:lnTo>
                    <a:pt x="5" y="83"/>
                  </a:lnTo>
                  <a:lnTo>
                    <a:pt x="10" y="83"/>
                  </a:lnTo>
                  <a:lnTo>
                    <a:pt x="15" y="78"/>
                  </a:lnTo>
                  <a:lnTo>
                    <a:pt x="21" y="78"/>
                  </a:lnTo>
                  <a:lnTo>
                    <a:pt x="26" y="78"/>
                  </a:lnTo>
                  <a:lnTo>
                    <a:pt x="31" y="73"/>
                  </a:lnTo>
                  <a:lnTo>
                    <a:pt x="36" y="73"/>
                  </a:lnTo>
                  <a:lnTo>
                    <a:pt x="41" y="68"/>
                  </a:lnTo>
                  <a:lnTo>
                    <a:pt x="46" y="68"/>
                  </a:lnTo>
                  <a:lnTo>
                    <a:pt x="52" y="62"/>
                  </a:lnTo>
                  <a:lnTo>
                    <a:pt x="57" y="62"/>
                  </a:lnTo>
                  <a:lnTo>
                    <a:pt x="62" y="57"/>
                  </a:lnTo>
                  <a:lnTo>
                    <a:pt x="67" y="57"/>
                  </a:lnTo>
                  <a:lnTo>
                    <a:pt x="72" y="57"/>
                  </a:lnTo>
                  <a:lnTo>
                    <a:pt x="78" y="52"/>
                  </a:lnTo>
                  <a:lnTo>
                    <a:pt x="83" y="52"/>
                  </a:lnTo>
                  <a:lnTo>
                    <a:pt x="88" y="47"/>
                  </a:lnTo>
                  <a:lnTo>
                    <a:pt x="93" y="47"/>
                  </a:lnTo>
                  <a:lnTo>
                    <a:pt x="98" y="42"/>
                  </a:lnTo>
                  <a:lnTo>
                    <a:pt x="103" y="42"/>
                  </a:lnTo>
                  <a:lnTo>
                    <a:pt x="109" y="42"/>
                  </a:lnTo>
                  <a:lnTo>
                    <a:pt x="114" y="36"/>
                  </a:lnTo>
                  <a:lnTo>
                    <a:pt x="119" y="36"/>
                  </a:lnTo>
                  <a:lnTo>
                    <a:pt x="124" y="36"/>
                  </a:lnTo>
                  <a:lnTo>
                    <a:pt x="129" y="31"/>
                  </a:lnTo>
                  <a:lnTo>
                    <a:pt x="135" y="31"/>
                  </a:lnTo>
                  <a:lnTo>
                    <a:pt x="140" y="26"/>
                  </a:lnTo>
                  <a:lnTo>
                    <a:pt x="145" y="26"/>
                  </a:lnTo>
                  <a:lnTo>
                    <a:pt x="150" y="26"/>
                  </a:lnTo>
                  <a:lnTo>
                    <a:pt x="155" y="26"/>
                  </a:lnTo>
                  <a:lnTo>
                    <a:pt x="160" y="21"/>
                  </a:lnTo>
                  <a:lnTo>
                    <a:pt x="166" y="21"/>
                  </a:lnTo>
                  <a:lnTo>
                    <a:pt x="171" y="21"/>
                  </a:lnTo>
                  <a:lnTo>
                    <a:pt x="176" y="16"/>
                  </a:lnTo>
                  <a:lnTo>
                    <a:pt x="181" y="16"/>
                  </a:lnTo>
                  <a:lnTo>
                    <a:pt x="186" y="16"/>
                  </a:lnTo>
                  <a:lnTo>
                    <a:pt x="192" y="16"/>
                  </a:lnTo>
                  <a:lnTo>
                    <a:pt x="197" y="11"/>
                  </a:lnTo>
                  <a:lnTo>
                    <a:pt x="202" y="11"/>
                  </a:lnTo>
                  <a:lnTo>
                    <a:pt x="207" y="11"/>
                  </a:lnTo>
                  <a:lnTo>
                    <a:pt x="212" y="11"/>
                  </a:lnTo>
                  <a:lnTo>
                    <a:pt x="217" y="11"/>
                  </a:lnTo>
                  <a:lnTo>
                    <a:pt x="223" y="5"/>
                  </a:lnTo>
                  <a:lnTo>
                    <a:pt x="228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3" y="5"/>
                  </a:lnTo>
                  <a:lnTo>
                    <a:pt x="249" y="5"/>
                  </a:lnTo>
                  <a:lnTo>
                    <a:pt x="254" y="5"/>
                  </a:lnTo>
                  <a:lnTo>
                    <a:pt x="259" y="5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5" y="0"/>
                  </a:lnTo>
                  <a:lnTo>
                    <a:pt x="280" y="0"/>
                  </a:lnTo>
                  <a:lnTo>
                    <a:pt x="285" y="0"/>
                  </a:lnTo>
                  <a:lnTo>
                    <a:pt x="290" y="0"/>
                  </a:lnTo>
                  <a:lnTo>
                    <a:pt x="295" y="0"/>
                  </a:lnTo>
                  <a:lnTo>
                    <a:pt x="300" y="0"/>
                  </a:lnTo>
                  <a:lnTo>
                    <a:pt x="306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321" y="0"/>
                  </a:lnTo>
                  <a:lnTo>
                    <a:pt x="326" y="0"/>
                  </a:lnTo>
                  <a:lnTo>
                    <a:pt x="332" y="0"/>
                  </a:lnTo>
                  <a:lnTo>
                    <a:pt x="337" y="5"/>
                  </a:lnTo>
                  <a:lnTo>
                    <a:pt x="342" y="5"/>
                  </a:lnTo>
                  <a:lnTo>
                    <a:pt x="347" y="5"/>
                  </a:lnTo>
                  <a:lnTo>
                    <a:pt x="352" y="5"/>
                  </a:lnTo>
                  <a:lnTo>
                    <a:pt x="357" y="5"/>
                  </a:lnTo>
                  <a:lnTo>
                    <a:pt x="363" y="5"/>
                  </a:lnTo>
                  <a:lnTo>
                    <a:pt x="368" y="5"/>
                  </a:lnTo>
                  <a:lnTo>
                    <a:pt x="373" y="5"/>
                  </a:lnTo>
                  <a:lnTo>
                    <a:pt x="378" y="5"/>
                  </a:lnTo>
                  <a:lnTo>
                    <a:pt x="383" y="11"/>
                  </a:lnTo>
                  <a:lnTo>
                    <a:pt x="389" y="11"/>
                  </a:lnTo>
                  <a:lnTo>
                    <a:pt x="394" y="11"/>
                  </a:lnTo>
                  <a:lnTo>
                    <a:pt x="399" y="11"/>
                  </a:lnTo>
                  <a:lnTo>
                    <a:pt x="404" y="11"/>
                  </a:lnTo>
                  <a:lnTo>
                    <a:pt x="409" y="11"/>
                  </a:lnTo>
                  <a:lnTo>
                    <a:pt x="414" y="16"/>
                  </a:lnTo>
                  <a:lnTo>
                    <a:pt x="420" y="16"/>
                  </a:lnTo>
                  <a:lnTo>
                    <a:pt x="425" y="16"/>
                  </a:lnTo>
                  <a:lnTo>
                    <a:pt x="430" y="16"/>
                  </a:lnTo>
                  <a:lnTo>
                    <a:pt x="435" y="16"/>
                  </a:lnTo>
                  <a:lnTo>
                    <a:pt x="440" y="21"/>
                  </a:lnTo>
                  <a:lnTo>
                    <a:pt x="446" y="21"/>
                  </a:lnTo>
                  <a:lnTo>
                    <a:pt x="451" y="21"/>
                  </a:lnTo>
                  <a:lnTo>
                    <a:pt x="456" y="21"/>
                  </a:lnTo>
                  <a:lnTo>
                    <a:pt x="461" y="26"/>
                  </a:lnTo>
                  <a:lnTo>
                    <a:pt x="466" y="26"/>
                  </a:lnTo>
                  <a:lnTo>
                    <a:pt x="472" y="26"/>
                  </a:lnTo>
                  <a:lnTo>
                    <a:pt x="477" y="26"/>
                  </a:lnTo>
                  <a:lnTo>
                    <a:pt x="482" y="31"/>
                  </a:lnTo>
                  <a:lnTo>
                    <a:pt x="487" y="31"/>
                  </a:lnTo>
                  <a:lnTo>
                    <a:pt x="492" y="31"/>
                  </a:lnTo>
                  <a:lnTo>
                    <a:pt x="497" y="31"/>
                  </a:lnTo>
                  <a:lnTo>
                    <a:pt x="503" y="36"/>
                  </a:lnTo>
                  <a:lnTo>
                    <a:pt x="508" y="36"/>
                  </a:lnTo>
                  <a:lnTo>
                    <a:pt x="513" y="36"/>
                  </a:lnTo>
                  <a:lnTo>
                    <a:pt x="518" y="36"/>
                  </a:lnTo>
                  <a:lnTo>
                    <a:pt x="523" y="42"/>
                  </a:lnTo>
                  <a:lnTo>
                    <a:pt x="529" y="42"/>
                  </a:lnTo>
                  <a:lnTo>
                    <a:pt x="534" y="42"/>
                  </a:lnTo>
                  <a:lnTo>
                    <a:pt x="539" y="47"/>
                  </a:lnTo>
                  <a:lnTo>
                    <a:pt x="544" y="47"/>
                  </a:lnTo>
                  <a:lnTo>
                    <a:pt x="549" y="47"/>
                  </a:lnTo>
                  <a:lnTo>
                    <a:pt x="554" y="47"/>
                  </a:lnTo>
                  <a:lnTo>
                    <a:pt x="560" y="52"/>
                  </a:lnTo>
                  <a:lnTo>
                    <a:pt x="565" y="52"/>
                  </a:lnTo>
                  <a:lnTo>
                    <a:pt x="570" y="52"/>
                  </a:lnTo>
                  <a:lnTo>
                    <a:pt x="575" y="57"/>
                  </a:lnTo>
                  <a:lnTo>
                    <a:pt x="580" y="57"/>
                  </a:lnTo>
                  <a:lnTo>
                    <a:pt x="586" y="57"/>
                  </a:lnTo>
                  <a:lnTo>
                    <a:pt x="591" y="57"/>
                  </a:lnTo>
                  <a:lnTo>
                    <a:pt x="596" y="62"/>
                  </a:lnTo>
                  <a:lnTo>
                    <a:pt x="601" y="62"/>
                  </a:lnTo>
                  <a:lnTo>
                    <a:pt x="606" y="62"/>
                  </a:lnTo>
                  <a:lnTo>
                    <a:pt x="611" y="68"/>
                  </a:lnTo>
                  <a:lnTo>
                    <a:pt x="617" y="68"/>
                  </a:lnTo>
                  <a:lnTo>
                    <a:pt x="622" y="68"/>
                  </a:lnTo>
                  <a:lnTo>
                    <a:pt x="627" y="68"/>
                  </a:lnTo>
                  <a:lnTo>
                    <a:pt x="632" y="73"/>
                  </a:lnTo>
                  <a:lnTo>
                    <a:pt x="637" y="73"/>
                  </a:lnTo>
                  <a:lnTo>
                    <a:pt x="643" y="73"/>
                  </a:lnTo>
                  <a:lnTo>
                    <a:pt x="648" y="78"/>
                  </a:lnTo>
                  <a:lnTo>
                    <a:pt x="653" y="78"/>
                  </a:lnTo>
                  <a:lnTo>
                    <a:pt x="658" y="78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2981" y="3030"/>
              <a:ext cx="658" cy="243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26" y="5"/>
                </a:cxn>
                <a:cxn ang="0">
                  <a:pos x="42" y="10"/>
                </a:cxn>
                <a:cxn ang="0">
                  <a:pos x="57" y="15"/>
                </a:cxn>
                <a:cxn ang="0">
                  <a:pos x="73" y="21"/>
                </a:cxn>
                <a:cxn ang="0">
                  <a:pos x="88" y="26"/>
                </a:cxn>
                <a:cxn ang="0">
                  <a:pos x="104" y="31"/>
                </a:cxn>
                <a:cxn ang="0">
                  <a:pos x="119" y="31"/>
                </a:cxn>
                <a:cxn ang="0">
                  <a:pos x="135" y="36"/>
                </a:cxn>
                <a:cxn ang="0">
                  <a:pos x="150" y="41"/>
                </a:cxn>
                <a:cxn ang="0">
                  <a:pos x="166" y="47"/>
                </a:cxn>
                <a:cxn ang="0">
                  <a:pos x="182" y="52"/>
                </a:cxn>
                <a:cxn ang="0">
                  <a:pos x="197" y="57"/>
                </a:cxn>
                <a:cxn ang="0">
                  <a:pos x="213" y="62"/>
                </a:cxn>
                <a:cxn ang="0">
                  <a:pos x="228" y="67"/>
                </a:cxn>
                <a:cxn ang="0">
                  <a:pos x="244" y="72"/>
                </a:cxn>
                <a:cxn ang="0">
                  <a:pos x="259" y="78"/>
                </a:cxn>
                <a:cxn ang="0">
                  <a:pos x="275" y="83"/>
                </a:cxn>
                <a:cxn ang="0">
                  <a:pos x="290" y="88"/>
                </a:cxn>
                <a:cxn ang="0">
                  <a:pos x="306" y="93"/>
                </a:cxn>
                <a:cxn ang="0">
                  <a:pos x="322" y="98"/>
                </a:cxn>
                <a:cxn ang="0">
                  <a:pos x="337" y="104"/>
                </a:cxn>
                <a:cxn ang="0">
                  <a:pos x="353" y="114"/>
                </a:cxn>
                <a:cxn ang="0">
                  <a:pos x="368" y="119"/>
                </a:cxn>
                <a:cxn ang="0">
                  <a:pos x="384" y="124"/>
                </a:cxn>
                <a:cxn ang="0">
                  <a:pos x="399" y="135"/>
                </a:cxn>
                <a:cxn ang="0">
                  <a:pos x="415" y="140"/>
                </a:cxn>
                <a:cxn ang="0">
                  <a:pos x="430" y="145"/>
                </a:cxn>
                <a:cxn ang="0">
                  <a:pos x="446" y="155"/>
                </a:cxn>
                <a:cxn ang="0">
                  <a:pos x="461" y="161"/>
                </a:cxn>
                <a:cxn ang="0">
                  <a:pos x="477" y="171"/>
                </a:cxn>
                <a:cxn ang="0">
                  <a:pos x="493" y="176"/>
                </a:cxn>
                <a:cxn ang="0">
                  <a:pos x="508" y="186"/>
                </a:cxn>
                <a:cxn ang="0">
                  <a:pos x="524" y="192"/>
                </a:cxn>
                <a:cxn ang="0">
                  <a:pos x="539" y="197"/>
                </a:cxn>
                <a:cxn ang="0">
                  <a:pos x="555" y="207"/>
                </a:cxn>
                <a:cxn ang="0">
                  <a:pos x="570" y="212"/>
                </a:cxn>
                <a:cxn ang="0">
                  <a:pos x="586" y="218"/>
                </a:cxn>
                <a:cxn ang="0">
                  <a:pos x="601" y="223"/>
                </a:cxn>
                <a:cxn ang="0">
                  <a:pos x="617" y="228"/>
                </a:cxn>
                <a:cxn ang="0">
                  <a:pos x="633" y="233"/>
                </a:cxn>
                <a:cxn ang="0">
                  <a:pos x="648" y="238"/>
                </a:cxn>
              </a:cxnLst>
              <a:rect l="0" t="0" r="r" b="b"/>
              <a:pathLst>
                <a:path w="658" h="243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1" y="10"/>
                  </a:lnTo>
                  <a:lnTo>
                    <a:pt x="36" y="10"/>
                  </a:lnTo>
                  <a:lnTo>
                    <a:pt x="42" y="10"/>
                  </a:lnTo>
                  <a:lnTo>
                    <a:pt x="47" y="15"/>
                  </a:lnTo>
                  <a:lnTo>
                    <a:pt x="52" y="15"/>
                  </a:lnTo>
                  <a:lnTo>
                    <a:pt x="57" y="15"/>
                  </a:lnTo>
                  <a:lnTo>
                    <a:pt x="62" y="15"/>
                  </a:lnTo>
                  <a:lnTo>
                    <a:pt x="68" y="21"/>
                  </a:lnTo>
                  <a:lnTo>
                    <a:pt x="73" y="21"/>
                  </a:lnTo>
                  <a:lnTo>
                    <a:pt x="78" y="21"/>
                  </a:lnTo>
                  <a:lnTo>
                    <a:pt x="83" y="21"/>
                  </a:lnTo>
                  <a:lnTo>
                    <a:pt x="88" y="26"/>
                  </a:lnTo>
                  <a:lnTo>
                    <a:pt x="93" y="26"/>
                  </a:lnTo>
                  <a:lnTo>
                    <a:pt x="99" y="26"/>
                  </a:lnTo>
                  <a:lnTo>
                    <a:pt x="104" y="31"/>
                  </a:lnTo>
                  <a:lnTo>
                    <a:pt x="109" y="31"/>
                  </a:lnTo>
                  <a:lnTo>
                    <a:pt x="114" y="31"/>
                  </a:lnTo>
                  <a:lnTo>
                    <a:pt x="119" y="31"/>
                  </a:lnTo>
                  <a:lnTo>
                    <a:pt x="125" y="36"/>
                  </a:lnTo>
                  <a:lnTo>
                    <a:pt x="130" y="36"/>
                  </a:lnTo>
                  <a:lnTo>
                    <a:pt x="135" y="36"/>
                  </a:lnTo>
                  <a:lnTo>
                    <a:pt x="140" y="41"/>
                  </a:lnTo>
                  <a:lnTo>
                    <a:pt x="145" y="41"/>
                  </a:lnTo>
                  <a:lnTo>
                    <a:pt x="150" y="41"/>
                  </a:lnTo>
                  <a:lnTo>
                    <a:pt x="156" y="41"/>
                  </a:lnTo>
                  <a:lnTo>
                    <a:pt x="161" y="47"/>
                  </a:lnTo>
                  <a:lnTo>
                    <a:pt x="166" y="47"/>
                  </a:lnTo>
                  <a:lnTo>
                    <a:pt x="171" y="47"/>
                  </a:lnTo>
                  <a:lnTo>
                    <a:pt x="176" y="52"/>
                  </a:lnTo>
                  <a:lnTo>
                    <a:pt x="182" y="52"/>
                  </a:lnTo>
                  <a:lnTo>
                    <a:pt x="187" y="52"/>
                  </a:lnTo>
                  <a:lnTo>
                    <a:pt x="192" y="52"/>
                  </a:lnTo>
                  <a:lnTo>
                    <a:pt x="197" y="57"/>
                  </a:lnTo>
                  <a:lnTo>
                    <a:pt x="202" y="57"/>
                  </a:lnTo>
                  <a:lnTo>
                    <a:pt x="207" y="57"/>
                  </a:lnTo>
                  <a:lnTo>
                    <a:pt x="213" y="62"/>
                  </a:lnTo>
                  <a:lnTo>
                    <a:pt x="218" y="62"/>
                  </a:lnTo>
                  <a:lnTo>
                    <a:pt x="223" y="62"/>
                  </a:lnTo>
                  <a:lnTo>
                    <a:pt x="228" y="67"/>
                  </a:lnTo>
                  <a:lnTo>
                    <a:pt x="233" y="67"/>
                  </a:lnTo>
                  <a:lnTo>
                    <a:pt x="239" y="67"/>
                  </a:lnTo>
                  <a:lnTo>
                    <a:pt x="244" y="72"/>
                  </a:lnTo>
                  <a:lnTo>
                    <a:pt x="249" y="72"/>
                  </a:lnTo>
                  <a:lnTo>
                    <a:pt x="254" y="72"/>
                  </a:lnTo>
                  <a:lnTo>
                    <a:pt x="259" y="78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5" y="83"/>
                  </a:lnTo>
                  <a:lnTo>
                    <a:pt x="280" y="83"/>
                  </a:lnTo>
                  <a:lnTo>
                    <a:pt x="285" y="83"/>
                  </a:lnTo>
                  <a:lnTo>
                    <a:pt x="290" y="88"/>
                  </a:lnTo>
                  <a:lnTo>
                    <a:pt x="296" y="88"/>
                  </a:lnTo>
                  <a:lnTo>
                    <a:pt x="301" y="93"/>
                  </a:lnTo>
                  <a:lnTo>
                    <a:pt x="306" y="93"/>
                  </a:lnTo>
                  <a:lnTo>
                    <a:pt x="311" y="93"/>
                  </a:lnTo>
                  <a:lnTo>
                    <a:pt x="316" y="98"/>
                  </a:lnTo>
                  <a:lnTo>
                    <a:pt x="322" y="98"/>
                  </a:lnTo>
                  <a:lnTo>
                    <a:pt x="327" y="104"/>
                  </a:lnTo>
                  <a:lnTo>
                    <a:pt x="332" y="104"/>
                  </a:lnTo>
                  <a:lnTo>
                    <a:pt x="337" y="104"/>
                  </a:lnTo>
                  <a:lnTo>
                    <a:pt x="342" y="109"/>
                  </a:lnTo>
                  <a:lnTo>
                    <a:pt x="347" y="109"/>
                  </a:lnTo>
                  <a:lnTo>
                    <a:pt x="353" y="114"/>
                  </a:lnTo>
                  <a:lnTo>
                    <a:pt x="358" y="114"/>
                  </a:lnTo>
                  <a:lnTo>
                    <a:pt x="363" y="119"/>
                  </a:lnTo>
                  <a:lnTo>
                    <a:pt x="368" y="119"/>
                  </a:lnTo>
                  <a:lnTo>
                    <a:pt x="373" y="119"/>
                  </a:lnTo>
                  <a:lnTo>
                    <a:pt x="379" y="124"/>
                  </a:lnTo>
                  <a:lnTo>
                    <a:pt x="384" y="124"/>
                  </a:lnTo>
                  <a:lnTo>
                    <a:pt x="389" y="129"/>
                  </a:lnTo>
                  <a:lnTo>
                    <a:pt x="394" y="129"/>
                  </a:lnTo>
                  <a:lnTo>
                    <a:pt x="399" y="135"/>
                  </a:lnTo>
                  <a:lnTo>
                    <a:pt x="404" y="135"/>
                  </a:lnTo>
                  <a:lnTo>
                    <a:pt x="410" y="140"/>
                  </a:lnTo>
                  <a:lnTo>
                    <a:pt x="415" y="140"/>
                  </a:lnTo>
                  <a:lnTo>
                    <a:pt x="420" y="145"/>
                  </a:lnTo>
                  <a:lnTo>
                    <a:pt x="425" y="145"/>
                  </a:lnTo>
                  <a:lnTo>
                    <a:pt x="430" y="145"/>
                  </a:lnTo>
                  <a:lnTo>
                    <a:pt x="436" y="150"/>
                  </a:lnTo>
                  <a:lnTo>
                    <a:pt x="441" y="150"/>
                  </a:lnTo>
                  <a:lnTo>
                    <a:pt x="446" y="155"/>
                  </a:lnTo>
                  <a:lnTo>
                    <a:pt x="451" y="155"/>
                  </a:lnTo>
                  <a:lnTo>
                    <a:pt x="456" y="161"/>
                  </a:lnTo>
                  <a:lnTo>
                    <a:pt x="461" y="161"/>
                  </a:lnTo>
                  <a:lnTo>
                    <a:pt x="467" y="166"/>
                  </a:lnTo>
                  <a:lnTo>
                    <a:pt x="472" y="166"/>
                  </a:lnTo>
                  <a:lnTo>
                    <a:pt x="477" y="171"/>
                  </a:lnTo>
                  <a:lnTo>
                    <a:pt x="482" y="171"/>
                  </a:lnTo>
                  <a:lnTo>
                    <a:pt x="487" y="176"/>
                  </a:lnTo>
                  <a:lnTo>
                    <a:pt x="493" y="176"/>
                  </a:lnTo>
                  <a:lnTo>
                    <a:pt x="498" y="181"/>
                  </a:lnTo>
                  <a:lnTo>
                    <a:pt x="503" y="181"/>
                  </a:lnTo>
                  <a:lnTo>
                    <a:pt x="508" y="186"/>
                  </a:lnTo>
                  <a:lnTo>
                    <a:pt x="513" y="186"/>
                  </a:lnTo>
                  <a:lnTo>
                    <a:pt x="519" y="186"/>
                  </a:lnTo>
                  <a:lnTo>
                    <a:pt x="524" y="192"/>
                  </a:lnTo>
                  <a:lnTo>
                    <a:pt x="529" y="192"/>
                  </a:lnTo>
                  <a:lnTo>
                    <a:pt x="534" y="197"/>
                  </a:lnTo>
                  <a:lnTo>
                    <a:pt x="539" y="197"/>
                  </a:lnTo>
                  <a:lnTo>
                    <a:pt x="544" y="202"/>
                  </a:lnTo>
                  <a:lnTo>
                    <a:pt x="550" y="202"/>
                  </a:lnTo>
                  <a:lnTo>
                    <a:pt x="555" y="207"/>
                  </a:lnTo>
                  <a:lnTo>
                    <a:pt x="560" y="207"/>
                  </a:lnTo>
                  <a:lnTo>
                    <a:pt x="565" y="207"/>
                  </a:lnTo>
                  <a:lnTo>
                    <a:pt x="570" y="212"/>
                  </a:lnTo>
                  <a:lnTo>
                    <a:pt x="576" y="212"/>
                  </a:lnTo>
                  <a:lnTo>
                    <a:pt x="581" y="218"/>
                  </a:lnTo>
                  <a:lnTo>
                    <a:pt x="586" y="218"/>
                  </a:lnTo>
                  <a:lnTo>
                    <a:pt x="591" y="223"/>
                  </a:lnTo>
                  <a:lnTo>
                    <a:pt x="596" y="223"/>
                  </a:lnTo>
                  <a:lnTo>
                    <a:pt x="601" y="223"/>
                  </a:lnTo>
                  <a:lnTo>
                    <a:pt x="607" y="228"/>
                  </a:lnTo>
                  <a:lnTo>
                    <a:pt x="612" y="228"/>
                  </a:lnTo>
                  <a:lnTo>
                    <a:pt x="617" y="228"/>
                  </a:lnTo>
                  <a:lnTo>
                    <a:pt x="622" y="233"/>
                  </a:lnTo>
                  <a:lnTo>
                    <a:pt x="627" y="233"/>
                  </a:lnTo>
                  <a:lnTo>
                    <a:pt x="633" y="233"/>
                  </a:lnTo>
                  <a:lnTo>
                    <a:pt x="638" y="238"/>
                  </a:lnTo>
                  <a:lnTo>
                    <a:pt x="643" y="238"/>
                  </a:lnTo>
                  <a:lnTo>
                    <a:pt x="648" y="238"/>
                  </a:lnTo>
                  <a:lnTo>
                    <a:pt x="653" y="243"/>
                  </a:lnTo>
                  <a:lnTo>
                    <a:pt x="658" y="243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90"/>
            <p:cNvSpPr>
              <a:spLocks/>
            </p:cNvSpPr>
            <p:nvPr/>
          </p:nvSpPr>
          <p:spPr bwMode="auto">
            <a:xfrm>
              <a:off x="3639" y="3139"/>
              <a:ext cx="659" cy="145"/>
            </a:xfrm>
            <a:custGeom>
              <a:avLst/>
              <a:gdLst/>
              <a:ahLst/>
              <a:cxnLst>
                <a:cxn ang="0">
                  <a:pos x="11" y="134"/>
                </a:cxn>
                <a:cxn ang="0">
                  <a:pos x="26" y="140"/>
                </a:cxn>
                <a:cxn ang="0">
                  <a:pos x="42" y="145"/>
                </a:cxn>
                <a:cxn ang="0">
                  <a:pos x="57" y="145"/>
                </a:cxn>
                <a:cxn ang="0">
                  <a:pos x="73" y="145"/>
                </a:cxn>
                <a:cxn ang="0">
                  <a:pos x="89" y="145"/>
                </a:cxn>
                <a:cxn ang="0">
                  <a:pos x="104" y="145"/>
                </a:cxn>
                <a:cxn ang="0">
                  <a:pos x="120" y="145"/>
                </a:cxn>
                <a:cxn ang="0">
                  <a:pos x="135" y="145"/>
                </a:cxn>
                <a:cxn ang="0">
                  <a:pos x="151" y="145"/>
                </a:cxn>
                <a:cxn ang="0">
                  <a:pos x="166" y="140"/>
                </a:cxn>
                <a:cxn ang="0">
                  <a:pos x="182" y="140"/>
                </a:cxn>
                <a:cxn ang="0">
                  <a:pos x="197" y="134"/>
                </a:cxn>
                <a:cxn ang="0">
                  <a:pos x="213" y="129"/>
                </a:cxn>
                <a:cxn ang="0">
                  <a:pos x="229" y="124"/>
                </a:cxn>
                <a:cxn ang="0">
                  <a:pos x="244" y="119"/>
                </a:cxn>
                <a:cxn ang="0">
                  <a:pos x="260" y="114"/>
                </a:cxn>
                <a:cxn ang="0">
                  <a:pos x="275" y="109"/>
                </a:cxn>
                <a:cxn ang="0">
                  <a:pos x="291" y="103"/>
                </a:cxn>
                <a:cxn ang="0">
                  <a:pos x="306" y="93"/>
                </a:cxn>
                <a:cxn ang="0">
                  <a:pos x="322" y="88"/>
                </a:cxn>
                <a:cxn ang="0">
                  <a:pos x="337" y="77"/>
                </a:cxn>
                <a:cxn ang="0">
                  <a:pos x="353" y="72"/>
                </a:cxn>
                <a:cxn ang="0">
                  <a:pos x="369" y="67"/>
                </a:cxn>
                <a:cxn ang="0">
                  <a:pos x="384" y="57"/>
                </a:cxn>
                <a:cxn ang="0">
                  <a:pos x="400" y="52"/>
                </a:cxn>
                <a:cxn ang="0">
                  <a:pos x="415" y="46"/>
                </a:cxn>
                <a:cxn ang="0">
                  <a:pos x="431" y="36"/>
                </a:cxn>
                <a:cxn ang="0">
                  <a:pos x="446" y="31"/>
                </a:cxn>
                <a:cxn ang="0">
                  <a:pos x="462" y="26"/>
                </a:cxn>
                <a:cxn ang="0">
                  <a:pos x="477" y="20"/>
                </a:cxn>
                <a:cxn ang="0">
                  <a:pos x="493" y="15"/>
                </a:cxn>
                <a:cxn ang="0">
                  <a:pos x="508" y="10"/>
                </a:cxn>
                <a:cxn ang="0">
                  <a:pos x="524" y="5"/>
                </a:cxn>
                <a:cxn ang="0">
                  <a:pos x="540" y="5"/>
                </a:cxn>
                <a:cxn ang="0">
                  <a:pos x="555" y="5"/>
                </a:cxn>
                <a:cxn ang="0">
                  <a:pos x="571" y="0"/>
                </a:cxn>
                <a:cxn ang="0">
                  <a:pos x="586" y="0"/>
                </a:cxn>
                <a:cxn ang="0">
                  <a:pos x="602" y="0"/>
                </a:cxn>
                <a:cxn ang="0">
                  <a:pos x="617" y="5"/>
                </a:cxn>
                <a:cxn ang="0">
                  <a:pos x="633" y="5"/>
                </a:cxn>
                <a:cxn ang="0">
                  <a:pos x="648" y="10"/>
                </a:cxn>
              </a:cxnLst>
              <a:rect l="0" t="0" r="r" b="b"/>
              <a:pathLst>
                <a:path w="659" h="145">
                  <a:moveTo>
                    <a:pt x="0" y="134"/>
                  </a:moveTo>
                  <a:lnTo>
                    <a:pt x="6" y="134"/>
                  </a:lnTo>
                  <a:lnTo>
                    <a:pt x="11" y="134"/>
                  </a:lnTo>
                  <a:lnTo>
                    <a:pt x="16" y="140"/>
                  </a:lnTo>
                  <a:lnTo>
                    <a:pt x="21" y="140"/>
                  </a:lnTo>
                  <a:lnTo>
                    <a:pt x="26" y="140"/>
                  </a:lnTo>
                  <a:lnTo>
                    <a:pt x="32" y="140"/>
                  </a:lnTo>
                  <a:lnTo>
                    <a:pt x="37" y="140"/>
                  </a:lnTo>
                  <a:lnTo>
                    <a:pt x="42" y="145"/>
                  </a:lnTo>
                  <a:lnTo>
                    <a:pt x="47" y="145"/>
                  </a:lnTo>
                  <a:lnTo>
                    <a:pt x="52" y="145"/>
                  </a:lnTo>
                  <a:lnTo>
                    <a:pt x="57" y="145"/>
                  </a:lnTo>
                  <a:lnTo>
                    <a:pt x="63" y="145"/>
                  </a:lnTo>
                  <a:lnTo>
                    <a:pt x="68" y="145"/>
                  </a:lnTo>
                  <a:lnTo>
                    <a:pt x="73" y="145"/>
                  </a:lnTo>
                  <a:lnTo>
                    <a:pt x="78" y="145"/>
                  </a:lnTo>
                  <a:lnTo>
                    <a:pt x="83" y="145"/>
                  </a:lnTo>
                  <a:lnTo>
                    <a:pt x="89" y="145"/>
                  </a:lnTo>
                  <a:lnTo>
                    <a:pt x="94" y="145"/>
                  </a:lnTo>
                  <a:lnTo>
                    <a:pt x="99" y="145"/>
                  </a:lnTo>
                  <a:lnTo>
                    <a:pt x="104" y="145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20" y="145"/>
                  </a:lnTo>
                  <a:lnTo>
                    <a:pt x="125" y="145"/>
                  </a:lnTo>
                  <a:lnTo>
                    <a:pt x="130" y="145"/>
                  </a:lnTo>
                  <a:lnTo>
                    <a:pt x="135" y="145"/>
                  </a:lnTo>
                  <a:lnTo>
                    <a:pt x="140" y="145"/>
                  </a:lnTo>
                  <a:lnTo>
                    <a:pt x="146" y="145"/>
                  </a:lnTo>
                  <a:lnTo>
                    <a:pt x="151" y="145"/>
                  </a:lnTo>
                  <a:lnTo>
                    <a:pt x="156" y="145"/>
                  </a:lnTo>
                  <a:lnTo>
                    <a:pt x="161" y="140"/>
                  </a:lnTo>
                  <a:lnTo>
                    <a:pt x="166" y="140"/>
                  </a:lnTo>
                  <a:lnTo>
                    <a:pt x="172" y="140"/>
                  </a:lnTo>
                  <a:lnTo>
                    <a:pt x="177" y="140"/>
                  </a:lnTo>
                  <a:lnTo>
                    <a:pt x="182" y="140"/>
                  </a:lnTo>
                  <a:lnTo>
                    <a:pt x="187" y="134"/>
                  </a:lnTo>
                  <a:lnTo>
                    <a:pt x="192" y="134"/>
                  </a:lnTo>
                  <a:lnTo>
                    <a:pt x="197" y="134"/>
                  </a:lnTo>
                  <a:lnTo>
                    <a:pt x="203" y="134"/>
                  </a:lnTo>
                  <a:lnTo>
                    <a:pt x="208" y="129"/>
                  </a:lnTo>
                  <a:lnTo>
                    <a:pt x="213" y="129"/>
                  </a:lnTo>
                  <a:lnTo>
                    <a:pt x="218" y="129"/>
                  </a:lnTo>
                  <a:lnTo>
                    <a:pt x="223" y="129"/>
                  </a:lnTo>
                  <a:lnTo>
                    <a:pt x="229" y="124"/>
                  </a:lnTo>
                  <a:lnTo>
                    <a:pt x="234" y="124"/>
                  </a:lnTo>
                  <a:lnTo>
                    <a:pt x="239" y="124"/>
                  </a:lnTo>
                  <a:lnTo>
                    <a:pt x="244" y="119"/>
                  </a:lnTo>
                  <a:lnTo>
                    <a:pt x="249" y="119"/>
                  </a:lnTo>
                  <a:lnTo>
                    <a:pt x="254" y="114"/>
                  </a:lnTo>
                  <a:lnTo>
                    <a:pt x="260" y="114"/>
                  </a:lnTo>
                  <a:lnTo>
                    <a:pt x="265" y="114"/>
                  </a:lnTo>
                  <a:lnTo>
                    <a:pt x="270" y="109"/>
                  </a:lnTo>
                  <a:lnTo>
                    <a:pt x="275" y="109"/>
                  </a:lnTo>
                  <a:lnTo>
                    <a:pt x="280" y="103"/>
                  </a:lnTo>
                  <a:lnTo>
                    <a:pt x="286" y="103"/>
                  </a:lnTo>
                  <a:lnTo>
                    <a:pt x="291" y="103"/>
                  </a:lnTo>
                  <a:lnTo>
                    <a:pt x="296" y="98"/>
                  </a:lnTo>
                  <a:lnTo>
                    <a:pt x="301" y="98"/>
                  </a:lnTo>
                  <a:lnTo>
                    <a:pt x="306" y="93"/>
                  </a:lnTo>
                  <a:lnTo>
                    <a:pt x="312" y="93"/>
                  </a:lnTo>
                  <a:lnTo>
                    <a:pt x="317" y="88"/>
                  </a:lnTo>
                  <a:lnTo>
                    <a:pt x="322" y="88"/>
                  </a:lnTo>
                  <a:lnTo>
                    <a:pt x="327" y="83"/>
                  </a:lnTo>
                  <a:lnTo>
                    <a:pt x="332" y="83"/>
                  </a:lnTo>
                  <a:lnTo>
                    <a:pt x="337" y="77"/>
                  </a:lnTo>
                  <a:lnTo>
                    <a:pt x="343" y="77"/>
                  </a:lnTo>
                  <a:lnTo>
                    <a:pt x="348" y="77"/>
                  </a:lnTo>
                  <a:lnTo>
                    <a:pt x="353" y="72"/>
                  </a:lnTo>
                  <a:lnTo>
                    <a:pt x="358" y="72"/>
                  </a:lnTo>
                  <a:lnTo>
                    <a:pt x="363" y="67"/>
                  </a:lnTo>
                  <a:lnTo>
                    <a:pt x="369" y="67"/>
                  </a:lnTo>
                  <a:lnTo>
                    <a:pt x="374" y="62"/>
                  </a:lnTo>
                  <a:lnTo>
                    <a:pt x="379" y="62"/>
                  </a:lnTo>
                  <a:lnTo>
                    <a:pt x="384" y="57"/>
                  </a:lnTo>
                  <a:lnTo>
                    <a:pt x="389" y="57"/>
                  </a:lnTo>
                  <a:lnTo>
                    <a:pt x="394" y="52"/>
                  </a:lnTo>
                  <a:lnTo>
                    <a:pt x="400" y="52"/>
                  </a:lnTo>
                  <a:lnTo>
                    <a:pt x="405" y="46"/>
                  </a:lnTo>
                  <a:lnTo>
                    <a:pt x="410" y="46"/>
                  </a:lnTo>
                  <a:lnTo>
                    <a:pt x="415" y="46"/>
                  </a:lnTo>
                  <a:lnTo>
                    <a:pt x="420" y="41"/>
                  </a:lnTo>
                  <a:lnTo>
                    <a:pt x="426" y="41"/>
                  </a:lnTo>
                  <a:lnTo>
                    <a:pt x="431" y="36"/>
                  </a:lnTo>
                  <a:lnTo>
                    <a:pt x="436" y="36"/>
                  </a:lnTo>
                  <a:lnTo>
                    <a:pt x="441" y="31"/>
                  </a:lnTo>
                  <a:lnTo>
                    <a:pt x="446" y="31"/>
                  </a:lnTo>
                  <a:lnTo>
                    <a:pt x="451" y="31"/>
                  </a:lnTo>
                  <a:lnTo>
                    <a:pt x="457" y="26"/>
                  </a:lnTo>
                  <a:lnTo>
                    <a:pt x="462" y="26"/>
                  </a:lnTo>
                  <a:lnTo>
                    <a:pt x="467" y="20"/>
                  </a:lnTo>
                  <a:lnTo>
                    <a:pt x="472" y="20"/>
                  </a:lnTo>
                  <a:lnTo>
                    <a:pt x="477" y="20"/>
                  </a:lnTo>
                  <a:lnTo>
                    <a:pt x="483" y="20"/>
                  </a:lnTo>
                  <a:lnTo>
                    <a:pt x="488" y="15"/>
                  </a:lnTo>
                  <a:lnTo>
                    <a:pt x="493" y="15"/>
                  </a:lnTo>
                  <a:lnTo>
                    <a:pt x="498" y="15"/>
                  </a:lnTo>
                  <a:lnTo>
                    <a:pt x="503" y="10"/>
                  </a:lnTo>
                  <a:lnTo>
                    <a:pt x="508" y="10"/>
                  </a:lnTo>
                  <a:lnTo>
                    <a:pt x="514" y="10"/>
                  </a:lnTo>
                  <a:lnTo>
                    <a:pt x="519" y="10"/>
                  </a:lnTo>
                  <a:lnTo>
                    <a:pt x="524" y="5"/>
                  </a:lnTo>
                  <a:lnTo>
                    <a:pt x="529" y="5"/>
                  </a:lnTo>
                  <a:lnTo>
                    <a:pt x="534" y="5"/>
                  </a:lnTo>
                  <a:lnTo>
                    <a:pt x="540" y="5"/>
                  </a:lnTo>
                  <a:lnTo>
                    <a:pt x="545" y="5"/>
                  </a:lnTo>
                  <a:lnTo>
                    <a:pt x="550" y="5"/>
                  </a:lnTo>
                  <a:lnTo>
                    <a:pt x="555" y="5"/>
                  </a:lnTo>
                  <a:lnTo>
                    <a:pt x="560" y="0"/>
                  </a:lnTo>
                  <a:lnTo>
                    <a:pt x="566" y="0"/>
                  </a:lnTo>
                  <a:lnTo>
                    <a:pt x="571" y="0"/>
                  </a:lnTo>
                  <a:lnTo>
                    <a:pt x="576" y="0"/>
                  </a:lnTo>
                  <a:lnTo>
                    <a:pt x="581" y="0"/>
                  </a:lnTo>
                  <a:lnTo>
                    <a:pt x="586" y="0"/>
                  </a:lnTo>
                  <a:lnTo>
                    <a:pt x="591" y="0"/>
                  </a:lnTo>
                  <a:lnTo>
                    <a:pt x="597" y="0"/>
                  </a:lnTo>
                  <a:lnTo>
                    <a:pt x="602" y="0"/>
                  </a:lnTo>
                  <a:lnTo>
                    <a:pt x="607" y="5"/>
                  </a:lnTo>
                  <a:lnTo>
                    <a:pt x="612" y="5"/>
                  </a:lnTo>
                  <a:lnTo>
                    <a:pt x="617" y="5"/>
                  </a:lnTo>
                  <a:lnTo>
                    <a:pt x="623" y="5"/>
                  </a:lnTo>
                  <a:lnTo>
                    <a:pt x="628" y="5"/>
                  </a:lnTo>
                  <a:lnTo>
                    <a:pt x="633" y="5"/>
                  </a:lnTo>
                  <a:lnTo>
                    <a:pt x="638" y="5"/>
                  </a:lnTo>
                  <a:lnTo>
                    <a:pt x="643" y="10"/>
                  </a:lnTo>
                  <a:lnTo>
                    <a:pt x="648" y="10"/>
                  </a:lnTo>
                  <a:lnTo>
                    <a:pt x="654" y="10"/>
                  </a:lnTo>
                  <a:lnTo>
                    <a:pt x="659" y="1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91"/>
            <p:cNvSpPr>
              <a:spLocks/>
            </p:cNvSpPr>
            <p:nvPr/>
          </p:nvSpPr>
          <p:spPr bwMode="auto">
            <a:xfrm>
              <a:off x="4298" y="3149"/>
              <a:ext cx="451" cy="20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5" y="5"/>
                </a:cxn>
                <a:cxn ang="0">
                  <a:pos x="26" y="10"/>
                </a:cxn>
                <a:cxn ang="0">
                  <a:pos x="36" y="16"/>
                </a:cxn>
                <a:cxn ang="0">
                  <a:pos x="46" y="16"/>
                </a:cxn>
                <a:cxn ang="0">
                  <a:pos x="57" y="21"/>
                </a:cxn>
                <a:cxn ang="0">
                  <a:pos x="67" y="26"/>
                </a:cxn>
                <a:cxn ang="0">
                  <a:pos x="78" y="31"/>
                </a:cxn>
                <a:cxn ang="0">
                  <a:pos x="88" y="36"/>
                </a:cxn>
                <a:cxn ang="0">
                  <a:pos x="98" y="42"/>
                </a:cxn>
                <a:cxn ang="0">
                  <a:pos x="109" y="52"/>
                </a:cxn>
                <a:cxn ang="0">
                  <a:pos x="119" y="57"/>
                </a:cxn>
                <a:cxn ang="0">
                  <a:pos x="129" y="62"/>
                </a:cxn>
                <a:cxn ang="0">
                  <a:pos x="140" y="67"/>
                </a:cxn>
                <a:cxn ang="0">
                  <a:pos x="150" y="78"/>
                </a:cxn>
                <a:cxn ang="0">
                  <a:pos x="161" y="83"/>
                </a:cxn>
                <a:cxn ang="0">
                  <a:pos x="171" y="88"/>
                </a:cxn>
                <a:cxn ang="0">
                  <a:pos x="181" y="93"/>
                </a:cxn>
                <a:cxn ang="0">
                  <a:pos x="192" y="104"/>
                </a:cxn>
                <a:cxn ang="0">
                  <a:pos x="202" y="109"/>
                </a:cxn>
                <a:cxn ang="0">
                  <a:pos x="212" y="114"/>
                </a:cxn>
                <a:cxn ang="0">
                  <a:pos x="223" y="124"/>
                </a:cxn>
                <a:cxn ang="0">
                  <a:pos x="233" y="130"/>
                </a:cxn>
                <a:cxn ang="0">
                  <a:pos x="243" y="135"/>
                </a:cxn>
                <a:cxn ang="0">
                  <a:pos x="254" y="145"/>
                </a:cxn>
                <a:cxn ang="0">
                  <a:pos x="264" y="150"/>
                </a:cxn>
                <a:cxn ang="0">
                  <a:pos x="275" y="155"/>
                </a:cxn>
                <a:cxn ang="0">
                  <a:pos x="285" y="161"/>
                </a:cxn>
                <a:cxn ang="0">
                  <a:pos x="295" y="166"/>
                </a:cxn>
                <a:cxn ang="0">
                  <a:pos x="306" y="171"/>
                </a:cxn>
                <a:cxn ang="0">
                  <a:pos x="316" y="181"/>
                </a:cxn>
                <a:cxn ang="0">
                  <a:pos x="326" y="181"/>
                </a:cxn>
                <a:cxn ang="0">
                  <a:pos x="337" y="187"/>
                </a:cxn>
                <a:cxn ang="0">
                  <a:pos x="347" y="192"/>
                </a:cxn>
                <a:cxn ang="0">
                  <a:pos x="358" y="197"/>
                </a:cxn>
                <a:cxn ang="0">
                  <a:pos x="368" y="197"/>
                </a:cxn>
                <a:cxn ang="0">
                  <a:pos x="378" y="202"/>
                </a:cxn>
                <a:cxn ang="0">
                  <a:pos x="389" y="202"/>
                </a:cxn>
                <a:cxn ang="0">
                  <a:pos x="399" y="207"/>
                </a:cxn>
                <a:cxn ang="0">
                  <a:pos x="409" y="207"/>
                </a:cxn>
                <a:cxn ang="0">
                  <a:pos x="420" y="207"/>
                </a:cxn>
                <a:cxn ang="0">
                  <a:pos x="430" y="207"/>
                </a:cxn>
                <a:cxn ang="0">
                  <a:pos x="440" y="207"/>
                </a:cxn>
                <a:cxn ang="0">
                  <a:pos x="451" y="207"/>
                </a:cxn>
              </a:cxnLst>
              <a:rect l="0" t="0" r="r" b="b"/>
              <a:pathLst>
                <a:path w="451" h="207">
                  <a:moveTo>
                    <a:pt x="0" y="0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1" y="10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6" y="16"/>
                  </a:lnTo>
                  <a:lnTo>
                    <a:pt x="41" y="16"/>
                  </a:lnTo>
                  <a:lnTo>
                    <a:pt x="46" y="16"/>
                  </a:lnTo>
                  <a:lnTo>
                    <a:pt x="52" y="21"/>
                  </a:lnTo>
                  <a:lnTo>
                    <a:pt x="57" y="21"/>
                  </a:lnTo>
                  <a:lnTo>
                    <a:pt x="62" y="26"/>
                  </a:lnTo>
                  <a:lnTo>
                    <a:pt x="67" y="26"/>
                  </a:lnTo>
                  <a:lnTo>
                    <a:pt x="72" y="31"/>
                  </a:lnTo>
                  <a:lnTo>
                    <a:pt x="78" y="31"/>
                  </a:lnTo>
                  <a:lnTo>
                    <a:pt x="83" y="36"/>
                  </a:lnTo>
                  <a:lnTo>
                    <a:pt x="88" y="36"/>
                  </a:lnTo>
                  <a:lnTo>
                    <a:pt x="93" y="42"/>
                  </a:lnTo>
                  <a:lnTo>
                    <a:pt x="98" y="42"/>
                  </a:lnTo>
                  <a:lnTo>
                    <a:pt x="104" y="47"/>
                  </a:lnTo>
                  <a:lnTo>
                    <a:pt x="109" y="52"/>
                  </a:lnTo>
                  <a:lnTo>
                    <a:pt x="114" y="52"/>
                  </a:lnTo>
                  <a:lnTo>
                    <a:pt x="119" y="57"/>
                  </a:lnTo>
                  <a:lnTo>
                    <a:pt x="124" y="57"/>
                  </a:lnTo>
                  <a:lnTo>
                    <a:pt x="129" y="62"/>
                  </a:lnTo>
                  <a:lnTo>
                    <a:pt x="135" y="67"/>
                  </a:lnTo>
                  <a:lnTo>
                    <a:pt x="140" y="67"/>
                  </a:lnTo>
                  <a:lnTo>
                    <a:pt x="145" y="73"/>
                  </a:lnTo>
                  <a:lnTo>
                    <a:pt x="150" y="78"/>
                  </a:lnTo>
                  <a:lnTo>
                    <a:pt x="155" y="78"/>
                  </a:lnTo>
                  <a:lnTo>
                    <a:pt x="161" y="83"/>
                  </a:lnTo>
                  <a:lnTo>
                    <a:pt x="166" y="83"/>
                  </a:lnTo>
                  <a:lnTo>
                    <a:pt x="171" y="88"/>
                  </a:lnTo>
                  <a:lnTo>
                    <a:pt x="176" y="93"/>
                  </a:lnTo>
                  <a:lnTo>
                    <a:pt x="181" y="93"/>
                  </a:lnTo>
                  <a:lnTo>
                    <a:pt x="186" y="99"/>
                  </a:lnTo>
                  <a:lnTo>
                    <a:pt x="192" y="104"/>
                  </a:lnTo>
                  <a:lnTo>
                    <a:pt x="197" y="109"/>
                  </a:lnTo>
                  <a:lnTo>
                    <a:pt x="202" y="109"/>
                  </a:lnTo>
                  <a:lnTo>
                    <a:pt x="207" y="114"/>
                  </a:lnTo>
                  <a:lnTo>
                    <a:pt x="212" y="114"/>
                  </a:lnTo>
                  <a:lnTo>
                    <a:pt x="218" y="119"/>
                  </a:lnTo>
                  <a:lnTo>
                    <a:pt x="223" y="124"/>
                  </a:lnTo>
                  <a:lnTo>
                    <a:pt x="228" y="124"/>
                  </a:lnTo>
                  <a:lnTo>
                    <a:pt x="233" y="130"/>
                  </a:lnTo>
                  <a:lnTo>
                    <a:pt x="238" y="135"/>
                  </a:lnTo>
                  <a:lnTo>
                    <a:pt x="243" y="135"/>
                  </a:lnTo>
                  <a:lnTo>
                    <a:pt x="249" y="140"/>
                  </a:lnTo>
                  <a:lnTo>
                    <a:pt x="254" y="145"/>
                  </a:lnTo>
                  <a:lnTo>
                    <a:pt x="259" y="145"/>
                  </a:lnTo>
                  <a:lnTo>
                    <a:pt x="264" y="150"/>
                  </a:lnTo>
                  <a:lnTo>
                    <a:pt x="269" y="150"/>
                  </a:lnTo>
                  <a:lnTo>
                    <a:pt x="275" y="155"/>
                  </a:lnTo>
                  <a:lnTo>
                    <a:pt x="280" y="161"/>
                  </a:lnTo>
                  <a:lnTo>
                    <a:pt x="285" y="161"/>
                  </a:lnTo>
                  <a:lnTo>
                    <a:pt x="290" y="166"/>
                  </a:lnTo>
                  <a:lnTo>
                    <a:pt x="295" y="166"/>
                  </a:lnTo>
                  <a:lnTo>
                    <a:pt x="300" y="171"/>
                  </a:lnTo>
                  <a:lnTo>
                    <a:pt x="306" y="171"/>
                  </a:lnTo>
                  <a:lnTo>
                    <a:pt x="311" y="176"/>
                  </a:lnTo>
                  <a:lnTo>
                    <a:pt x="316" y="181"/>
                  </a:lnTo>
                  <a:lnTo>
                    <a:pt x="321" y="181"/>
                  </a:lnTo>
                  <a:lnTo>
                    <a:pt x="326" y="181"/>
                  </a:lnTo>
                  <a:lnTo>
                    <a:pt x="332" y="187"/>
                  </a:lnTo>
                  <a:lnTo>
                    <a:pt x="337" y="187"/>
                  </a:lnTo>
                  <a:lnTo>
                    <a:pt x="342" y="192"/>
                  </a:lnTo>
                  <a:lnTo>
                    <a:pt x="347" y="192"/>
                  </a:lnTo>
                  <a:lnTo>
                    <a:pt x="352" y="192"/>
                  </a:lnTo>
                  <a:lnTo>
                    <a:pt x="358" y="197"/>
                  </a:lnTo>
                  <a:lnTo>
                    <a:pt x="363" y="197"/>
                  </a:lnTo>
                  <a:lnTo>
                    <a:pt x="368" y="197"/>
                  </a:lnTo>
                  <a:lnTo>
                    <a:pt x="373" y="202"/>
                  </a:lnTo>
                  <a:lnTo>
                    <a:pt x="378" y="202"/>
                  </a:lnTo>
                  <a:lnTo>
                    <a:pt x="383" y="202"/>
                  </a:lnTo>
                  <a:lnTo>
                    <a:pt x="389" y="202"/>
                  </a:lnTo>
                  <a:lnTo>
                    <a:pt x="394" y="207"/>
                  </a:lnTo>
                  <a:lnTo>
                    <a:pt x="399" y="207"/>
                  </a:lnTo>
                  <a:lnTo>
                    <a:pt x="404" y="207"/>
                  </a:lnTo>
                  <a:lnTo>
                    <a:pt x="409" y="207"/>
                  </a:lnTo>
                  <a:lnTo>
                    <a:pt x="415" y="207"/>
                  </a:lnTo>
                  <a:lnTo>
                    <a:pt x="420" y="207"/>
                  </a:lnTo>
                  <a:lnTo>
                    <a:pt x="425" y="207"/>
                  </a:lnTo>
                  <a:lnTo>
                    <a:pt x="430" y="207"/>
                  </a:lnTo>
                  <a:lnTo>
                    <a:pt x="435" y="207"/>
                  </a:lnTo>
                  <a:lnTo>
                    <a:pt x="440" y="207"/>
                  </a:lnTo>
                  <a:lnTo>
                    <a:pt x="446" y="207"/>
                  </a:lnTo>
                  <a:lnTo>
                    <a:pt x="451" y="20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2" name="Group 192"/>
          <p:cNvGrpSpPr>
            <a:grpSpLocks/>
          </p:cNvGrpSpPr>
          <p:nvPr/>
        </p:nvGrpSpPr>
        <p:grpSpPr bwMode="auto">
          <a:xfrm>
            <a:off x="266700" y="4038600"/>
            <a:ext cx="6249988" cy="762000"/>
            <a:chOff x="908" y="3326"/>
            <a:chExt cx="3937" cy="654"/>
          </a:xfrm>
        </p:grpSpPr>
        <p:sp>
          <p:nvSpPr>
            <p:cNvPr id="193" name="Rectangle 193"/>
            <p:cNvSpPr>
              <a:spLocks noChangeArrowheads="1"/>
            </p:cNvSpPr>
            <p:nvPr/>
          </p:nvSpPr>
          <p:spPr bwMode="auto">
            <a:xfrm>
              <a:off x="1107" y="3326"/>
              <a:ext cx="3738" cy="6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Rectangle 194"/>
            <p:cNvSpPr>
              <a:spLocks noChangeArrowheads="1"/>
            </p:cNvSpPr>
            <p:nvPr/>
          </p:nvSpPr>
          <p:spPr bwMode="auto">
            <a:xfrm>
              <a:off x="1107" y="3326"/>
              <a:ext cx="3738" cy="65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95"/>
            <p:cNvSpPr>
              <a:spLocks noChangeShapeType="1"/>
            </p:cNvSpPr>
            <p:nvPr/>
          </p:nvSpPr>
          <p:spPr bwMode="auto">
            <a:xfrm>
              <a:off x="1107" y="3326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6"/>
            <p:cNvSpPr>
              <a:spLocks/>
            </p:cNvSpPr>
            <p:nvPr/>
          </p:nvSpPr>
          <p:spPr bwMode="auto">
            <a:xfrm>
              <a:off x="1107" y="3326"/>
              <a:ext cx="3738" cy="653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721" y="126"/>
                </a:cxn>
                <a:cxn ang="0">
                  <a:pos x="721" y="0"/>
                </a:cxn>
              </a:cxnLst>
              <a:rect l="0" t="0" r="r" b="b"/>
              <a:pathLst>
                <a:path w="721" h="126">
                  <a:moveTo>
                    <a:pt x="0" y="126"/>
                  </a:moveTo>
                  <a:lnTo>
                    <a:pt x="721" y="126"/>
                  </a:lnTo>
                  <a:lnTo>
                    <a:pt x="7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97"/>
            <p:cNvSpPr>
              <a:spLocks noChangeShapeType="1"/>
            </p:cNvSpPr>
            <p:nvPr/>
          </p:nvSpPr>
          <p:spPr bwMode="auto">
            <a:xfrm flipV="1">
              <a:off x="1107" y="3326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98"/>
            <p:cNvSpPr>
              <a:spLocks noChangeShapeType="1"/>
            </p:cNvSpPr>
            <p:nvPr/>
          </p:nvSpPr>
          <p:spPr bwMode="auto">
            <a:xfrm>
              <a:off x="1107" y="3979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199"/>
            <p:cNvSpPr>
              <a:spLocks noChangeShapeType="1"/>
            </p:cNvSpPr>
            <p:nvPr/>
          </p:nvSpPr>
          <p:spPr bwMode="auto">
            <a:xfrm flipV="1">
              <a:off x="1107" y="3326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00"/>
            <p:cNvSpPr>
              <a:spLocks noChangeShapeType="1"/>
            </p:cNvSpPr>
            <p:nvPr/>
          </p:nvSpPr>
          <p:spPr bwMode="auto">
            <a:xfrm flipV="1">
              <a:off x="1833" y="393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01"/>
            <p:cNvSpPr>
              <a:spLocks noChangeShapeType="1"/>
            </p:cNvSpPr>
            <p:nvPr/>
          </p:nvSpPr>
          <p:spPr bwMode="auto">
            <a:xfrm>
              <a:off x="1833" y="332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02"/>
            <p:cNvSpPr>
              <a:spLocks noChangeShapeType="1"/>
            </p:cNvSpPr>
            <p:nvPr/>
          </p:nvSpPr>
          <p:spPr bwMode="auto">
            <a:xfrm flipV="1">
              <a:off x="2559" y="393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03"/>
            <p:cNvSpPr>
              <a:spLocks noChangeShapeType="1"/>
            </p:cNvSpPr>
            <p:nvPr/>
          </p:nvSpPr>
          <p:spPr bwMode="auto">
            <a:xfrm>
              <a:off x="2559" y="332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04"/>
            <p:cNvSpPr>
              <a:spLocks noChangeShapeType="1"/>
            </p:cNvSpPr>
            <p:nvPr/>
          </p:nvSpPr>
          <p:spPr bwMode="auto">
            <a:xfrm flipV="1">
              <a:off x="3290" y="393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05"/>
            <p:cNvSpPr>
              <a:spLocks noChangeShapeType="1"/>
            </p:cNvSpPr>
            <p:nvPr/>
          </p:nvSpPr>
          <p:spPr bwMode="auto">
            <a:xfrm>
              <a:off x="3290" y="332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06"/>
            <p:cNvSpPr>
              <a:spLocks noChangeShapeType="1"/>
            </p:cNvSpPr>
            <p:nvPr/>
          </p:nvSpPr>
          <p:spPr bwMode="auto">
            <a:xfrm flipV="1">
              <a:off x="4015" y="393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07"/>
            <p:cNvSpPr>
              <a:spLocks noChangeShapeType="1"/>
            </p:cNvSpPr>
            <p:nvPr/>
          </p:nvSpPr>
          <p:spPr bwMode="auto">
            <a:xfrm>
              <a:off x="4015" y="332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08"/>
            <p:cNvSpPr>
              <a:spLocks noChangeShapeType="1"/>
            </p:cNvSpPr>
            <p:nvPr/>
          </p:nvSpPr>
          <p:spPr bwMode="auto">
            <a:xfrm flipV="1">
              <a:off x="4746" y="393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09"/>
            <p:cNvSpPr>
              <a:spLocks noChangeShapeType="1"/>
            </p:cNvSpPr>
            <p:nvPr/>
          </p:nvSpPr>
          <p:spPr bwMode="auto">
            <a:xfrm>
              <a:off x="4746" y="332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10"/>
            <p:cNvSpPr>
              <a:spLocks noChangeShapeType="1"/>
            </p:cNvSpPr>
            <p:nvPr/>
          </p:nvSpPr>
          <p:spPr bwMode="auto">
            <a:xfrm>
              <a:off x="1107" y="384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11"/>
            <p:cNvSpPr>
              <a:spLocks noChangeShapeType="1"/>
            </p:cNvSpPr>
            <p:nvPr/>
          </p:nvSpPr>
          <p:spPr bwMode="auto">
            <a:xfrm flipH="1">
              <a:off x="4803" y="3849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Rectangle 212"/>
            <p:cNvSpPr>
              <a:spLocks noChangeArrowheads="1"/>
            </p:cNvSpPr>
            <p:nvPr/>
          </p:nvSpPr>
          <p:spPr bwMode="auto">
            <a:xfrm>
              <a:off x="1029" y="3808"/>
              <a:ext cx="57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213" name="Line 213"/>
            <p:cNvSpPr>
              <a:spLocks noChangeShapeType="1"/>
            </p:cNvSpPr>
            <p:nvPr/>
          </p:nvSpPr>
          <p:spPr bwMode="auto">
            <a:xfrm>
              <a:off x="1107" y="370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14"/>
            <p:cNvSpPr>
              <a:spLocks noChangeShapeType="1"/>
            </p:cNvSpPr>
            <p:nvPr/>
          </p:nvSpPr>
          <p:spPr bwMode="auto">
            <a:xfrm flipH="1">
              <a:off x="4803" y="370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Rectangle 215"/>
            <p:cNvSpPr>
              <a:spLocks noChangeArrowheads="1"/>
            </p:cNvSpPr>
            <p:nvPr/>
          </p:nvSpPr>
          <p:spPr bwMode="auto">
            <a:xfrm>
              <a:off x="1050" y="3663"/>
              <a:ext cx="3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16" name="Line 216"/>
            <p:cNvSpPr>
              <a:spLocks noChangeShapeType="1"/>
            </p:cNvSpPr>
            <p:nvPr/>
          </p:nvSpPr>
          <p:spPr bwMode="auto">
            <a:xfrm>
              <a:off x="1107" y="355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17"/>
            <p:cNvSpPr>
              <a:spLocks noChangeShapeType="1"/>
            </p:cNvSpPr>
            <p:nvPr/>
          </p:nvSpPr>
          <p:spPr bwMode="auto">
            <a:xfrm flipH="1">
              <a:off x="4803" y="355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Rectangle 218"/>
            <p:cNvSpPr>
              <a:spLocks noChangeArrowheads="1"/>
            </p:cNvSpPr>
            <p:nvPr/>
          </p:nvSpPr>
          <p:spPr bwMode="auto">
            <a:xfrm>
              <a:off x="1050" y="3513"/>
              <a:ext cx="3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219" name="Line 219"/>
            <p:cNvSpPr>
              <a:spLocks noChangeShapeType="1"/>
            </p:cNvSpPr>
            <p:nvPr/>
          </p:nvSpPr>
          <p:spPr bwMode="auto">
            <a:xfrm>
              <a:off x="1107" y="340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20"/>
            <p:cNvSpPr>
              <a:spLocks noChangeShapeType="1"/>
            </p:cNvSpPr>
            <p:nvPr/>
          </p:nvSpPr>
          <p:spPr bwMode="auto">
            <a:xfrm flipH="1">
              <a:off x="4803" y="340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221"/>
            <p:cNvSpPr>
              <a:spLocks noChangeArrowheads="1"/>
            </p:cNvSpPr>
            <p:nvPr/>
          </p:nvSpPr>
          <p:spPr bwMode="auto">
            <a:xfrm>
              <a:off x="1050" y="3361"/>
              <a:ext cx="3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222" name="Line 222"/>
            <p:cNvSpPr>
              <a:spLocks noChangeShapeType="1"/>
            </p:cNvSpPr>
            <p:nvPr/>
          </p:nvSpPr>
          <p:spPr bwMode="auto">
            <a:xfrm>
              <a:off x="1107" y="3326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1107" y="3326"/>
              <a:ext cx="3738" cy="653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721" y="126"/>
                </a:cxn>
                <a:cxn ang="0">
                  <a:pos x="721" y="0"/>
                </a:cxn>
              </a:cxnLst>
              <a:rect l="0" t="0" r="r" b="b"/>
              <a:pathLst>
                <a:path w="721" h="126">
                  <a:moveTo>
                    <a:pt x="0" y="126"/>
                  </a:moveTo>
                  <a:lnTo>
                    <a:pt x="721" y="126"/>
                  </a:lnTo>
                  <a:lnTo>
                    <a:pt x="7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24"/>
            <p:cNvSpPr>
              <a:spLocks noChangeShapeType="1"/>
            </p:cNvSpPr>
            <p:nvPr/>
          </p:nvSpPr>
          <p:spPr bwMode="auto">
            <a:xfrm flipV="1">
              <a:off x="1107" y="3326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1107" y="3663"/>
              <a:ext cx="275" cy="316"/>
            </a:xfrm>
            <a:custGeom>
              <a:avLst/>
              <a:gdLst/>
              <a:ahLst/>
              <a:cxnLst>
                <a:cxn ang="0">
                  <a:pos x="5" y="269"/>
                </a:cxn>
                <a:cxn ang="0">
                  <a:pos x="11" y="285"/>
                </a:cxn>
                <a:cxn ang="0">
                  <a:pos x="16" y="295"/>
                </a:cxn>
                <a:cxn ang="0">
                  <a:pos x="21" y="300"/>
                </a:cxn>
                <a:cxn ang="0">
                  <a:pos x="26" y="280"/>
                </a:cxn>
                <a:cxn ang="0">
                  <a:pos x="37" y="285"/>
                </a:cxn>
                <a:cxn ang="0">
                  <a:pos x="42" y="290"/>
                </a:cxn>
                <a:cxn ang="0">
                  <a:pos x="42" y="295"/>
                </a:cxn>
                <a:cxn ang="0">
                  <a:pos x="47" y="280"/>
                </a:cxn>
                <a:cxn ang="0">
                  <a:pos x="52" y="280"/>
                </a:cxn>
                <a:cxn ang="0">
                  <a:pos x="62" y="285"/>
                </a:cxn>
                <a:cxn ang="0">
                  <a:pos x="68" y="280"/>
                </a:cxn>
                <a:cxn ang="0">
                  <a:pos x="83" y="238"/>
                </a:cxn>
                <a:cxn ang="0">
                  <a:pos x="88" y="233"/>
                </a:cxn>
                <a:cxn ang="0">
                  <a:pos x="99" y="197"/>
                </a:cxn>
                <a:cxn ang="0">
                  <a:pos x="104" y="186"/>
                </a:cxn>
                <a:cxn ang="0">
                  <a:pos x="109" y="171"/>
                </a:cxn>
                <a:cxn ang="0">
                  <a:pos x="114" y="186"/>
                </a:cxn>
                <a:cxn ang="0">
                  <a:pos x="119" y="186"/>
                </a:cxn>
                <a:cxn ang="0">
                  <a:pos x="130" y="176"/>
                </a:cxn>
                <a:cxn ang="0">
                  <a:pos x="135" y="176"/>
                </a:cxn>
                <a:cxn ang="0">
                  <a:pos x="140" y="161"/>
                </a:cxn>
                <a:cxn ang="0">
                  <a:pos x="145" y="140"/>
                </a:cxn>
                <a:cxn ang="0">
                  <a:pos x="156" y="114"/>
                </a:cxn>
                <a:cxn ang="0">
                  <a:pos x="161" y="124"/>
                </a:cxn>
                <a:cxn ang="0">
                  <a:pos x="166" y="93"/>
                </a:cxn>
                <a:cxn ang="0">
                  <a:pos x="171" y="93"/>
                </a:cxn>
                <a:cxn ang="0">
                  <a:pos x="182" y="78"/>
                </a:cxn>
                <a:cxn ang="0">
                  <a:pos x="187" y="67"/>
                </a:cxn>
                <a:cxn ang="0">
                  <a:pos x="192" y="62"/>
                </a:cxn>
                <a:cxn ang="0">
                  <a:pos x="202" y="26"/>
                </a:cxn>
                <a:cxn ang="0">
                  <a:pos x="213" y="21"/>
                </a:cxn>
                <a:cxn ang="0">
                  <a:pos x="218" y="10"/>
                </a:cxn>
                <a:cxn ang="0">
                  <a:pos x="223" y="21"/>
                </a:cxn>
                <a:cxn ang="0">
                  <a:pos x="228" y="10"/>
                </a:cxn>
                <a:cxn ang="0">
                  <a:pos x="239" y="78"/>
                </a:cxn>
                <a:cxn ang="0">
                  <a:pos x="244" y="47"/>
                </a:cxn>
                <a:cxn ang="0">
                  <a:pos x="249" y="26"/>
                </a:cxn>
                <a:cxn ang="0">
                  <a:pos x="254" y="57"/>
                </a:cxn>
                <a:cxn ang="0">
                  <a:pos x="265" y="104"/>
                </a:cxn>
                <a:cxn ang="0">
                  <a:pos x="270" y="83"/>
                </a:cxn>
                <a:cxn ang="0">
                  <a:pos x="275" y="78"/>
                </a:cxn>
              </a:cxnLst>
              <a:rect l="0" t="0" r="r" b="b"/>
              <a:pathLst>
                <a:path w="275" h="316">
                  <a:moveTo>
                    <a:pt x="0" y="290"/>
                  </a:moveTo>
                  <a:lnTo>
                    <a:pt x="0" y="269"/>
                  </a:lnTo>
                  <a:lnTo>
                    <a:pt x="5" y="269"/>
                  </a:lnTo>
                  <a:lnTo>
                    <a:pt x="5" y="280"/>
                  </a:lnTo>
                  <a:lnTo>
                    <a:pt x="11" y="274"/>
                  </a:lnTo>
                  <a:lnTo>
                    <a:pt x="11" y="285"/>
                  </a:lnTo>
                  <a:lnTo>
                    <a:pt x="16" y="295"/>
                  </a:lnTo>
                  <a:lnTo>
                    <a:pt x="16" y="300"/>
                  </a:lnTo>
                  <a:lnTo>
                    <a:pt x="16" y="295"/>
                  </a:lnTo>
                  <a:lnTo>
                    <a:pt x="16" y="300"/>
                  </a:lnTo>
                  <a:lnTo>
                    <a:pt x="21" y="316"/>
                  </a:lnTo>
                  <a:lnTo>
                    <a:pt x="21" y="300"/>
                  </a:lnTo>
                  <a:lnTo>
                    <a:pt x="26" y="295"/>
                  </a:lnTo>
                  <a:lnTo>
                    <a:pt x="26" y="274"/>
                  </a:lnTo>
                  <a:lnTo>
                    <a:pt x="26" y="280"/>
                  </a:lnTo>
                  <a:lnTo>
                    <a:pt x="31" y="269"/>
                  </a:lnTo>
                  <a:lnTo>
                    <a:pt x="31" y="280"/>
                  </a:lnTo>
                  <a:lnTo>
                    <a:pt x="37" y="285"/>
                  </a:lnTo>
                  <a:lnTo>
                    <a:pt x="37" y="280"/>
                  </a:lnTo>
                  <a:lnTo>
                    <a:pt x="37" y="285"/>
                  </a:lnTo>
                  <a:lnTo>
                    <a:pt x="42" y="290"/>
                  </a:lnTo>
                  <a:lnTo>
                    <a:pt x="42" y="300"/>
                  </a:lnTo>
                  <a:lnTo>
                    <a:pt x="42" y="290"/>
                  </a:lnTo>
                  <a:lnTo>
                    <a:pt x="42" y="295"/>
                  </a:lnTo>
                  <a:lnTo>
                    <a:pt x="47" y="285"/>
                  </a:lnTo>
                  <a:lnTo>
                    <a:pt x="47" y="274"/>
                  </a:lnTo>
                  <a:lnTo>
                    <a:pt x="47" y="280"/>
                  </a:lnTo>
                  <a:lnTo>
                    <a:pt x="52" y="274"/>
                  </a:lnTo>
                  <a:lnTo>
                    <a:pt x="52" y="269"/>
                  </a:lnTo>
                  <a:lnTo>
                    <a:pt x="52" y="280"/>
                  </a:lnTo>
                  <a:lnTo>
                    <a:pt x="57" y="280"/>
                  </a:lnTo>
                  <a:lnTo>
                    <a:pt x="57" y="290"/>
                  </a:lnTo>
                  <a:lnTo>
                    <a:pt x="62" y="285"/>
                  </a:lnTo>
                  <a:lnTo>
                    <a:pt x="62" y="280"/>
                  </a:lnTo>
                  <a:lnTo>
                    <a:pt x="73" y="280"/>
                  </a:lnTo>
                  <a:lnTo>
                    <a:pt x="68" y="280"/>
                  </a:lnTo>
                  <a:lnTo>
                    <a:pt x="73" y="254"/>
                  </a:lnTo>
                  <a:lnTo>
                    <a:pt x="78" y="249"/>
                  </a:lnTo>
                  <a:lnTo>
                    <a:pt x="83" y="238"/>
                  </a:lnTo>
                  <a:lnTo>
                    <a:pt x="83" y="223"/>
                  </a:lnTo>
                  <a:lnTo>
                    <a:pt x="88" y="212"/>
                  </a:lnTo>
                  <a:lnTo>
                    <a:pt x="88" y="233"/>
                  </a:lnTo>
                  <a:lnTo>
                    <a:pt x="94" y="228"/>
                  </a:lnTo>
                  <a:lnTo>
                    <a:pt x="94" y="212"/>
                  </a:lnTo>
                  <a:lnTo>
                    <a:pt x="99" y="197"/>
                  </a:lnTo>
                  <a:lnTo>
                    <a:pt x="99" y="186"/>
                  </a:lnTo>
                  <a:lnTo>
                    <a:pt x="104" y="166"/>
                  </a:lnTo>
                  <a:lnTo>
                    <a:pt x="104" y="186"/>
                  </a:lnTo>
                  <a:lnTo>
                    <a:pt x="109" y="166"/>
                  </a:lnTo>
                  <a:lnTo>
                    <a:pt x="109" y="176"/>
                  </a:lnTo>
                  <a:lnTo>
                    <a:pt x="109" y="171"/>
                  </a:lnTo>
                  <a:lnTo>
                    <a:pt x="114" y="166"/>
                  </a:lnTo>
                  <a:lnTo>
                    <a:pt x="114" y="161"/>
                  </a:lnTo>
                  <a:lnTo>
                    <a:pt x="114" y="186"/>
                  </a:lnTo>
                  <a:lnTo>
                    <a:pt x="119" y="176"/>
                  </a:lnTo>
                  <a:lnTo>
                    <a:pt x="119" y="171"/>
                  </a:lnTo>
                  <a:lnTo>
                    <a:pt x="119" y="186"/>
                  </a:lnTo>
                  <a:lnTo>
                    <a:pt x="125" y="192"/>
                  </a:lnTo>
                  <a:lnTo>
                    <a:pt x="125" y="166"/>
                  </a:lnTo>
                  <a:lnTo>
                    <a:pt x="130" y="176"/>
                  </a:lnTo>
                  <a:lnTo>
                    <a:pt x="130" y="181"/>
                  </a:lnTo>
                  <a:lnTo>
                    <a:pt x="135" y="171"/>
                  </a:lnTo>
                  <a:lnTo>
                    <a:pt x="135" y="176"/>
                  </a:lnTo>
                  <a:lnTo>
                    <a:pt x="135" y="166"/>
                  </a:lnTo>
                  <a:lnTo>
                    <a:pt x="135" y="171"/>
                  </a:lnTo>
                  <a:lnTo>
                    <a:pt x="140" y="161"/>
                  </a:lnTo>
                  <a:lnTo>
                    <a:pt x="145" y="155"/>
                  </a:lnTo>
                  <a:lnTo>
                    <a:pt x="145" y="135"/>
                  </a:lnTo>
                  <a:lnTo>
                    <a:pt x="145" y="140"/>
                  </a:lnTo>
                  <a:lnTo>
                    <a:pt x="151" y="135"/>
                  </a:lnTo>
                  <a:lnTo>
                    <a:pt x="151" y="109"/>
                  </a:lnTo>
                  <a:lnTo>
                    <a:pt x="156" y="114"/>
                  </a:lnTo>
                  <a:lnTo>
                    <a:pt x="156" y="104"/>
                  </a:lnTo>
                  <a:lnTo>
                    <a:pt x="156" y="109"/>
                  </a:lnTo>
                  <a:lnTo>
                    <a:pt x="161" y="124"/>
                  </a:lnTo>
                  <a:lnTo>
                    <a:pt x="161" y="98"/>
                  </a:lnTo>
                  <a:lnTo>
                    <a:pt x="166" y="88"/>
                  </a:lnTo>
                  <a:lnTo>
                    <a:pt x="166" y="93"/>
                  </a:lnTo>
                  <a:lnTo>
                    <a:pt x="166" y="78"/>
                  </a:lnTo>
                  <a:lnTo>
                    <a:pt x="171" y="83"/>
                  </a:lnTo>
                  <a:lnTo>
                    <a:pt x="171" y="93"/>
                  </a:lnTo>
                  <a:lnTo>
                    <a:pt x="177" y="83"/>
                  </a:lnTo>
                  <a:lnTo>
                    <a:pt x="177" y="93"/>
                  </a:lnTo>
                  <a:lnTo>
                    <a:pt x="182" y="78"/>
                  </a:lnTo>
                  <a:lnTo>
                    <a:pt x="182" y="72"/>
                  </a:lnTo>
                  <a:lnTo>
                    <a:pt x="187" y="83"/>
                  </a:lnTo>
                  <a:lnTo>
                    <a:pt x="187" y="67"/>
                  </a:lnTo>
                  <a:lnTo>
                    <a:pt x="192" y="62"/>
                  </a:lnTo>
                  <a:lnTo>
                    <a:pt x="192" y="57"/>
                  </a:lnTo>
                  <a:lnTo>
                    <a:pt x="192" y="62"/>
                  </a:lnTo>
                  <a:lnTo>
                    <a:pt x="197" y="57"/>
                  </a:lnTo>
                  <a:lnTo>
                    <a:pt x="202" y="67"/>
                  </a:lnTo>
                  <a:lnTo>
                    <a:pt x="202" y="26"/>
                  </a:lnTo>
                  <a:lnTo>
                    <a:pt x="208" y="36"/>
                  </a:lnTo>
                  <a:lnTo>
                    <a:pt x="208" y="31"/>
                  </a:lnTo>
                  <a:lnTo>
                    <a:pt x="213" y="21"/>
                  </a:lnTo>
                  <a:lnTo>
                    <a:pt x="213" y="0"/>
                  </a:lnTo>
                  <a:lnTo>
                    <a:pt x="213" y="5"/>
                  </a:lnTo>
                  <a:lnTo>
                    <a:pt x="218" y="10"/>
                  </a:lnTo>
                  <a:lnTo>
                    <a:pt x="218" y="31"/>
                  </a:lnTo>
                  <a:lnTo>
                    <a:pt x="218" y="21"/>
                  </a:lnTo>
                  <a:lnTo>
                    <a:pt x="223" y="21"/>
                  </a:lnTo>
                  <a:lnTo>
                    <a:pt x="223" y="10"/>
                  </a:lnTo>
                  <a:lnTo>
                    <a:pt x="228" y="5"/>
                  </a:lnTo>
                  <a:lnTo>
                    <a:pt x="228" y="10"/>
                  </a:lnTo>
                  <a:lnTo>
                    <a:pt x="234" y="21"/>
                  </a:lnTo>
                  <a:lnTo>
                    <a:pt x="234" y="62"/>
                  </a:lnTo>
                  <a:lnTo>
                    <a:pt x="239" y="78"/>
                  </a:lnTo>
                  <a:lnTo>
                    <a:pt x="239" y="62"/>
                  </a:lnTo>
                  <a:lnTo>
                    <a:pt x="239" y="67"/>
                  </a:lnTo>
                  <a:lnTo>
                    <a:pt x="244" y="47"/>
                  </a:lnTo>
                  <a:lnTo>
                    <a:pt x="244" y="72"/>
                  </a:lnTo>
                  <a:lnTo>
                    <a:pt x="249" y="62"/>
                  </a:lnTo>
                  <a:lnTo>
                    <a:pt x="249" y="26"/>
                  </a:lnTo>
                  <a:lnTo>
                    <a:pt x="249" y="31"/>
                  </a:lnTo>
                  <a:lnTo>
                    <a:pt x="254" y="31"/>
                  </a:lnTo>
                  <a:lnTo>
                    <a:pt x="254" y="57"/>
                  </a:lnTo>
                  <a:lnTo>
                    <a:pt x="259" y="62"/>
                  </a:lnTo>
                  <a:lnTo>
                    <a:pt x="259" y="78"/>
                  </a:lnTo>
                  <a:lnTo>
                    <a:pt x="265" y="104"/>
                  </a:lnTo>
                  <a:lnTo>
                    <a:pt x="265" y="72"/>
                  </a:lnTo>
                  <a:lnTo>
                    <a:pt x="265" y="83"/>
                  </a:lnTo>
                  <a:lnTo>
                    <a:pt x="270" y="83"/>
                  </a:lnTo>
                  <a:lnTo>
                    <a:pt x="270" y="93"/>
                  </a:lnTo>
                  <a:lnTo>
                    <a:pt x="270" y="83"/>
                  </a:lnTo>
                  <a:lnTo>
                    <a:pt x="275" y="78"/>
                  </a:lnTo>
                  <a:lnTo>
                    <a:pt x="275" y="83"/>
                  </a:lnTo>
                  <a:lnTo>
                    <a:pt x="275" y="78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1382" y="3451"/>
              <a:ext cx="290" cy="341"/>
            </a:xfrm>
            <a:custGeom>
              <a:avLst/>
              <a:gdLst/>
              <a:ahLst/>
              <a:cxnLst>
                <a:cxn ang="0">
                  <a:pos x="10" y="295"/>
                </a:cxn>
                <a:cxn ang="0">
                  <a:pos x="16" y="305"/>
                </a:cxn>
                <a:cxn ang="0">
                  <a:pos x="21" y="300"/>
                </a:cxn>
                <a:cxn ang="0">
                  <a:pos x="31" y="316"/>
                </a:cxn>
                <a:cxn ang="0">
                  <a:pos x="36" y="341"/>
                </a:cxn>
                <a:cxn ang="0">
                  <a:pos x="47" y="321"/>
                </a:cxn>
                <a:cxn ang="0">
                  <a:pos x="52" y="274"/>
                </a:cxn>
                <a:cxn ang="0">
                  <a:pos x="62" y="274"/>
                </a:cxn>
                <a:cxn ang="0">
                  <a:pos x="67" y="248"/>
                </a:cxn>
                <a:cxn ang="0">
                  <a:pos x="73" y="269"/>
                </a:cxn>
                <a:cxn ang="0">
                  <a:pos x="83" y="248"/>
                </a:cxn>
                <a:cxn ang="0">
                  <a:pos x="88" y="264"/>
                </a:cxn>
                <a:cxn ang="0">
                  <a:pos x="93" y="284"/>
                </a:cxn>
                <a:cxn ang="0">
                  <a:pos x="104" y="259"/>
                </a:cxn>
                <a:cxn ang="0">
                  <a:pos x="109" y="248"/>
                </a:cxn>
                <a:cxn ang="0">
                  <a:pos x="114" y="253"/>
                </a:cxn>
                <a:cxn ang="0">
                  <a:pos x="124" y="181"/>
                </a:cxn>
                <a:cxn ang="0">
                  <a:pos x="130" y="108"/>
                </a:cxn>
                <a:cxn ang="0">
                  <a:pos x="140" y="134"/>
                </a:cxn>
                <a:cxn ang="0">
                  <a:pos x="140" y="134"/>
                </a:cxn>
                <a:cxn ang="0">
                  <a:pos x="150" y="103"/>
                </a:cxn>
                <a:cxn ang="0">
                  <a:pos x="156" y="82"/>
                </a:cxn>
                <a:cxn ang="0">
                  <a:pos x="161" y="77"/>
                </a:cxn>
                <a:cxn ang="0">
                  <a:pos x="166" y="51"/>
                </a:cxn>
                <a:cxn ang="0">
                  <a:pos x="171" y="56"/>
                </a:cxn>
                <a:cxn ang="0">
                  <a:pos x="181" y="67"/>
                </a:cxn>
                <a:cxn ang="0">
                  <a:pos x="187" y="0"/>
                </a:cxn>
                <a:cxn ang="0">
                  <a:pos x="197" y="88"/>
                </a:cxn>
                <a:cxn ang="0">
                  <a:pos x="202" y="72"/>
                </a:cxn>
                <a:cxn ang="0">
                  <a:pos x="213" y="98"/>
                </a:cxn>
                <a:cxn ang="0">
                  <a:pos x="218" y="113"/>
                </a:cxn>
                <a:cxn ang="0">
                  <a:pos x="223" y="124"/>
                </a:cxn>
                <a:cxn ang="0">
                  <a:pos x="228" y="150"/>
                </a:cxn>
                <a:cxn ang="0">
                  <a:pos x="233" y="150"/>
                </a:cxn>
                <a:cxn ang="0">
                  <a:pos x="244" y="129"/>
                </a:cxn>
                <a:cxn ang="0">
                  <a:pos x="249" y="113"/>
                </a:cxn>
                <a:cxn ang="0">
                  <a:pos x="254" y="119"/>
                </a:cxn>
                <a:cxn ang="0">
                  <a:pos x="259" y="46"/>
                </a:cxn>
                <a:cxn ang="0">
                  <a:pos x="270" y="41"/>
                </a:cxn>
                <a:cxn ang="0">
                  <a:pos x="275" y="46"/>
                </a:cxn>
                <a:cxn ang="0">
                  <a:pos x="280" y="51"/>
                </a:cxn>
                <a:cxn ang="0">
                  <a:pos x="290" y="10"/>
                </a:cxn>
              </a:cxnLst>
              <a:rect l="0" t="0" r="r" b="b"/>
              <a:pathLst>
                <a:path w="290" h="341">
                  <a:moveTo>
                    <a:pt x="0" y="290"/>
                  </a:moveTo>
                  <a:lnTo>
                    <a:pt x="10" y="290"/>
                  </a:lnTo>
                  <a:lnTo>
                    <a:pt x="10" y="295"/>
                  </a:lnTo>
                  <a:lnTo>
                    <a:pt x="10" y="274"/>
                  </a:lnTo>
                  <a:lnTo>
                    <a:pt x="16" y="274"/>
                  </a:lnTo>
                  <a:lnTo>
                    <a:pt x="16" y="305"/>
                  </a:lnTo>
                  <a:lnTo>
                    <a:pt x="21" y="310"/>
                  </a:lnTo>
                  <a:lnTo>
                    <a:pt x="21" y="316"/>
                  </a:lnTo>
                  <a:lnTo>
                    <a:pt x="21" y="300"/>
                  </a:lnTo>
                  <a:lnTo>
                    <a:pt x="26" y="310"/>
                  </a:lnTo>
                  <a:lnTo>
                    <a:pt x="26" y="305"/>
                  </a:lnTo>
                  <a:lnTo>
                    <a:pt x="31" y="316"/>
                  </a:lnTo>
                  <a:lnTo>
                    <a:pt x="31" y="341"/>
                  </a:lnTo>
                  <a:lnTo>
                    <a:pt x="41" y="341"/>
                  </a:lnTo>
                  <a:lnTo>
                    <a:pt x="36" y="341"/>
                  </a:lnTo>
                  <a:lnTo>
                    <a:pt x="41" y="326"/>
                  </a:lnTo>
                  <a:lnTo>
                    <a:pt x="41" y="331"/>
                  </a:lnTo>
                  <a:lnTo>
                    <a:pt x="47" y="321"/>
                  </a:lnTo>
                  <a:lnTo>
                    <a:pt x="47" y="290"/>
                  </a:lnTo>
                  <a:lnTo>
                    <a:pt x="52" y="284"/>
                  </a:lnTo>
                  <a:lnTo>
                    <a:pt x="52" y="274"/>
                  </a:lnTo>
                  <a:lnTo>
                    <a:pt x="57" y="290"/>
                  </a:lnTo>
                  <a:lnTo>
                    <a:pt x="57" y="274"/>
                  </a:lnTo>
                  <a:lnTo>
                    <a:pt x="62" y="274"/>
                  </a:lnTo>
                  <a:lnTo>
                    <a:pt x="62" y="253"/>
                  </a:lnTo>
                  <a:lnTo>
                    <a:pt x="67" y="243"/>
                  </a:lnTo>
                  <a:lnTo>
                    <a:pt x="67" y="248"/>
                  </a:lnTo>
                  <a:lnTo>
                    <a:pt x="67" y="243"/>
                  </a:lnTo>
                  <a:lnTo>
                    <a:pt x="73" y="253"/>
                  </a:lnTo>
                  <a:lnTo>
                    <a:pt x="73" y="269"/>
                  </a:lnTo>
                  <a:lnTo>
                    <a:pt x="78" y="264"/>
                  </a:lnTo>
                  <a:lnTo>
                    <a:pt x="78" y="259"/>
                  </a:lnTo>
                  <a:lnTo>
                    <a:pt x="83" y="248"/>
                  </a:lnTo>
                  <a:lnTo>
                    <a:pt x="83" y="264"/>
                  </a:lnTo>
                  <a:lnTo>
                    <a:pt x="88" y="269"/>
                  </a:lnTo>
                  <a:lnTo>
                    <a:pt x="88" y="264"/>
                  </a:lnTo>
                  <a:lnTo>
                    <a:pt x="93" y="279"/>
                  </a:lnTo>
                  <a:lnTo>
                    <a:pt x="93" y="290"/>
                  </a:lnTo>
                  <a:lnTo>
                    <a:pt x="93" y="284"/>
                  </a:lnTo>
                  <a:lnTo>
                    <a:pt x="98" y="284"/>
                  </a:lnTo>
                  <a:lnTo>
                    <a:pt x="98" y="264"/>
                  </a:lnTo>
                  <a:lnTo>
                    <a:pt x="104" y="259"/>
                  </a:lnTo>
                  <a:lnTo>
                    <a:pt x="104" y="253"/>
                  </a:lnTo>
                  <a:lnTo>
                    <a:pt x="104" y="259"/>
                  </a:lnTo>
                  <a:lnTo>
                    <a:pt x="109" y="248"/>
                  </a:lnTo>
                  <a:lnTo>
                    <a:pt x="109" y="238"/>
                  </a:lnTo>
                  <a:lnTo>
                    <a:pt x="114" y="222"/>
                  </a:lnTo>
                  <a:lnTo>
                    <a:pt x="114" y="253"/>
                  </a:lnTo>
                  <a:lnTo>
                    <a:pt x="119" y="227"/>
                  </a:lnTo>
                  <a:lnTo>
                    <a:pt x="119" y="186"/>
                  </a:lnTo>
                  <a:lnTo>
                    <a:pt x="124" y="181"/>
                  </a:lnTo>
                  <a:lnTo>
                    <a:pt x="124" y="160"/>
                  </a:lnTo>
                  <a:lnTo>
                    <a:pt x="130" y="150"/>
                  </a:lnTo>
                  <a:lnTo>
                    <a:pt x="130" y="108"/>
                  </a:lnTo>
                  <a:lnTo>
                    <a:pt x="135" y="98"/>
                  </a:lnTo>
                  <a:lnTo>
                    <a:pt x="135" y="113"/>
                  </a:lnTo>
                  <a:lnTo>
                    <a:pt x="140" y="134"/>
                  </a:lnTo>
                  <a:lnTo>
                    <a:pt x="140" y="145"/>
                  </a:lnTo>
                  <a:lnTo>
                    <a:pt x="140" y="124"/>
                  </a:lnTo>
                  <a:lnTo>
                    <a:pt x="140" y="134"/>
                  </a:lnTo>
                  <a:lnTo>
                    <a:pt x="145" y="119"/>
                  </a:lnTo>
                  <a:lnTo>
                    <a:pt x="145" y="113"/>
                  </a:lnTo>
                  <a:lnTo>
                    <a:pt x="150" y="103"/>
                  </a:lnTo>
                  <a:lnTo>
                    <a:pt x="150" y="119"/>
                  </a:lnTo>
                  <a:lnTo>
                    <a:pt x="150" y="98"/>
                  </a:lnTo>
                  <a:lnTo>
                    <a:pt x="156" y="82"/>
                  </a:lnTo>
                  <a:lnTo>
                    <a:pt x="156" y="62"/>
                  </a:lnTo>
                  <a:lnTo>
                    <a:pt x="156" y="72"/>
                  </a:lnTo>
                  <a:lnTo>
                    <a:pt x="161" y="77"/>
                  </a:lnTo>
                  <a:lnTo>
                    <a:pt x="161" y="98"/>
                  </a:lnTo>
                  <a:lnTo>
                    <a:pt x="166" y="98"/>
                  </a:lnTo>
                  <a:lnTo>
                    <a:pt x="166" y="51"/>
                  </a:lnTo>
                  <a:lnTo>
                    <a:pt x="171" y="56"/>
                  </a:lnTo>
                  <a:lnTo>
                    <a:pt x="171" y="62"/>
                  </a:lnTo>
                  <a:lnTo>
                    <a:pt x="171" y="56"/>
                  </a:lnTo>
                  <a:lnTo>
                    <a:pt x="176" y="51"/>
                  </a:lnTo>
                  <a:lnTo>
                    <a:pt x="176" y="62"/>
                  </a:lnTo>
                  <a:lnTo>
                    <a:pt x="181" y="67"/>
                  </a:lnTo>
                  <a:lnTo>
                    <a:pt x="181" y="56"/>
                  </a:lnTo>
                  <a:lnTo>
                    <a:pt x="187" y="31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2" y="62"/>
                  </a:lnTo>
                  <a:lnTo>
                    <a:pt x="197" y="88"/>
                  </a:lnTo>
                  <a:lnTo>
                    <a:pt x="197" y="72"/>
                  </a:lnTo>
                  <a:lnTo>
                    <a:pt x="202" y="67"/>
                  </a:lnTo>
                  <a:lnTo>
                    <a:pt x="202" y="72"/>
                  </a:lnTo>
                  <a:lnTo>
                    <a:pt x="207" y="119"/>
                  </a:lnTo>
                  <a:lnTo>
                    <a:pt x="207" y="98"/>
                  </a:lnTo>
                  <a:lnTo>
                    <a:pt x="213" y="98"/>
                  </a:lnTo>
                  <a:lnTo>
                    <a:pt x="213" y="124"/>
                  </a:lnTo>
                  <a:lnTo>
                    <a:pt x="213" y="119"/>
                  </a:lnTo>
                  <a:lnTo>
                    <a:pt x="218" y="113"/>
                  </a:lnTo>
                  <a:lnTo>
                    <a:pt x="218" y="124"/>
                  </a:lnTo>
                  <a:lnTo>
                    <a:pt x="223" y="139"/>
                  </a:lnTo>
                  <a:lnTo>
                    <a:pt x="223" y="124"/>
                  </a:lnTo>
                  <a:lnTo>
                    <a:pt x="223" y="134"/>
                  </a:lnTo>
                  <a:lnTo>
                    <a:pt x="228" y="139"/>
                  </a:lnTo>
                  <a:lnTo>
                    <a:pt x="228" y="150"/>
                  </a:lnTo>
                  <a:lnTo>
                    <a:pt x="233" y="134"/>
                  </a:lnTo>
                  <a:lnTo>
                    <a:pt x="233" y="155"/>
                  </a:lnTo>
                  <a:lnTo>
                    <a:pt x="233" y="150"/>
                  </a:lnTo>
                  <a:lnTo>
                    <a:pt x="238" y="155"/>
                  </a:lnTo>
                  <a:lnTo>
                    <a:pt x="244" y="145"/>
                  </a:lnTo>
                  <a:lnTo>
                    <a:pt x="244" y="129"/>
                  </a:lnTo>
                  <a:lnTo>
                    <a:pt x="249" y="113"/>
                  </a:lnTo>
                  <a:lnTo>
                    <a:pt x="249" y="119"/>
                  </a:lnTo>
                  <a:lnTo>
                    <a:pt x="249" y="113"/>
                  </a:lnTo>
                  <a:lnTo>
                    <a:pt x="254" y="124"/>
                  </a:lnTo>
                  <a:lnTo>
                    <a:pt x="254" y="129"/>
                  </a:lnTo>
                  <a:lnTo>
                    <a:pt x="254" y="119"/>
                  </a:lnTo>
                  <a:lnTo>
                    <a:pt x="259" y="72"/>
                  </a:lnTo>
                  <a:lnTo>
                    <a:pt x="259" y="41"/>
                  </a:lnTo>
                  <a:lnTo>
                    <a:pt x="259" y="46"/>
                  </a:lnTo>
                  <a:lnTo>
                    <a:pt x="264" y="36"/>
                  </a:lnTo>
                  <a:lnTo>
                    <a:pt x="264" y="31"/>
                  </a:lnTo>
                  <a:lnTo>
                    <a:pt x="270" y="41"/>
                  </a:lnTo>
                  <a:lnTo>
                    <a:pt x="270" y="72"/>
                  </a:lnTo>
                  <a:lnTo>
                    <a:pt x="270" y="62"/>
                  </a:lnTo>
                  <a:lnTo>
                    <a:pt x="275" y="46"/>
                  </a:lnTo>
                  <a:lnTo>
                    <a:pt x="275" y="51"/>
                  </a:lnTo>
                  <a:lnTo>
                    <a:pt x="275" y="46"/>
                  </a:lnTo>
                  <a:lnTo>
                    <a:pt x="280" y="51"/>
                  </a:lnTo>
                  <a:lnTo>
                    <a:pt x="280" y="10"/>
                  </a:lnTo>
                  <a:lnTo>
                    <a:pt x="285" y="0"/>
                  </a:lnTo>
                  <a:lnTo>
                    <a:pt x="290" y="10"/>
                  </a:lnTo>
                  <a:lnTo>
                    <a:pt x="290" y="15"/>
                  </a:lnTo>
                  <a:lnTo>
                    <a:pt x="290" y="1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1672" y="3435"/>
              <a:ext cx="291" cy="254"/>
            </a:xfrm>
            <a:custGeom>
              <a:avLst/>
              <a:gdLst/>
              <a:ahLst/>
              <a:cxnLst>
                <a:cxn ang="0">
                  <a:pos x="5" y="62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1" y="31"/>
                </a:cxn>
                <a:cxn ang="0">
                  <a:pos x="31" y="36"/>
                </a:cxn>
                <a:cxn ang="0">
                  <a:pos x="37" y="16"/>
                </a:cxn>
                <a:cxn ang="0">
                  <a:pos x="42" y="36"/>
                </a:cxn>
                <a:cxn ang="0">
                  <a:pos x="52" y="41"/>
                </a:cxn>
                <a:cxn ang="0">
                  <a:pos x="57" y="109"/>
                </a:cxn>
                <a:cxn ang="0">
                  <a:pos x="68" y="88"/>
                </a:cxn>
                <a:cxn ang="0">
                  <a:pos x="78" y="140"/>
                </a:cxn>
                <a:cxn ang="0">
                  <a:pos x="83" y="197"/>
                </a:cxn>
                <a:cxn ang="0">
                  <a:pos x="94" y="233"/>
                </a:cxn>
                <a:cxn ang="0">
                  <a:pos x="99" y="228"/>
                </a:cxn>
                <a:cxn ang="0">
                  <a:pos x="104" y="254"/>
                </a:cxn>
                <a:cxn ang="0">
                  <a:pos x="109" y="171"/>
                </a:cxn>
                <a:cxn ang="0">
                  <a:pos x="114" y="186"/>
                </a:cxn>
                <a:cxn ang="0">
                  <a:pos x="120" y="207"/>
                </a:cxn>
                <a:cxn ang="0">
                  <a:pos x="130" y="218"/>
                </a:cxn>
                <a:cxn ang="0">
                  <a:pos x="135" y="202"/>
                </a:cxn>
                <a:cxn ang="0">
                  <a:pos x="140" y="212"/>
                </a:cxn>
                <a:cxn ang="0">
                  <a:pos x="145" y="218"/>
                </a:cxn>
                <a:cxn ang="0">
                  <a:pos x="156" y="249"/>
                </a:cxn>
                <a:cxn ang="0">
                  <a:pos x="161" y="218"/>
                </a:cxn>
                <a:cxn ang="0">
                  <a:pos x="166" y="218"/>
                </a:cxn>
                <a:cxn ang="0">
                  <a:pos x="177" y="243"/>
                </a:cxn>
                <a:cxn ang="0">
                  <a:pos x="182" y="228"/>
                </a:cxn>
                <a:cxn ang="0">
                  <a:pos x="192" y="197"/>
                </a:cxn>
                <a:cxn ang="0">
                  <a:pos x="202" y="166"/>
                </a:cxn>
                <a:cxn ang="0">
                  <a:pos x="208" y="161"/>
                </a:cxn>
                <a:cxn ang="0">
                  <a:pos x="213" y="140"/>
                </a:cxn>
                <a:cxn ang="0">
                  <a:pos x="223" y="145"/>
                </a:cxn>
                <a:cxn ang="0">
                  <a:pos x="228" y="93"/>
                </a:cxn>
                <a:cxn ang="0">
                  <a:pos x="234" y="93"/>
                </a:cxn>
                <a:cxn ang="0">
                  <a:pos x="244" y="62"/>
                </a:cxn>
                <a:cxn ang="0">
                  <a:pos x="249" y="52"/>
                </a:cxn>
                <a:cxn ang="0">
                  <a:pos x="254" y="62"/>
                </a:cxn>
                <a:cxn ang="0">
                  <a:pos x="259" y="78"/>
                </a:cxn>
                <a:cxn ang="0">
                  <a:pos x="265" y="93"/>
                </a:cxn>
                <a:cxn ang="0">
                  <a:pos x="270" y="98"/>
                </a:cxn>
                <a:cxn ang="0">
                  <a:pos x="275" y="119"/>
                </a:cxn>
                <a:cxn ang="0">
                  <a:pos x="285" y="98"/>
                </a:cxn>
              </a:cxnLst>
              <a:rect l="0" t="0" r="r" b="b"/>
              <a:pathLst>
                <a:path w="291" h="254">
                  <a:moveTo>
                    <a:pt x="0" y="26"/>
                  </a:moveTo>
                  <a:lnTo>
                    <a:pt x="5" y="52"/>
                  </a:lnTo>
                  <a:lnTo>
                    <a:pt x="5" y="62"/>
                  </a:lnTo>
                  <a:lnTo>
                    <a:pt x="5" y="26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1" y="31"/>
                  </a:lnTo>
                  <a:lnTo>
                    <a:pt x="26" y="21"/>
                  </a:lnTo>
                  <a:lnTo>
                    <a:pt x="26" y="41"/>
                  </a:lnTo>
                  <a:lnTo>
                    <a:pt x="31" y="36"/>
                  </a:lnTo>
                  <a:lnTo>
                    <a:pt x="31" y="41"/>
                  </a:lnTo>
                  <a:lnTo>
                    <a:pt x="31" y="21"/>
                  </a:lnTo>
                  <a:lnTo>
                    <a:pt x="37" y="16"/>
                  </a:lnTo>
                  <a:lnTo>
                    <a:pt x="42" y="10"/>
                  </a:lnTo>
                  <a:lnTo>
                    <a:pt x="42" y="41"/>
                  </a:lnTo>
                  <a:lnTo>
                    <a:pt x="42" y="36"/>
                  </a:lnTo>
                  <a:lnTo>
                    <a:pt x="47" y="41"/>
                  </a:lnTo>
                  <a:lnTo>
                    <a:pt x="47" y="36"/>
                  </a:lnTo>
                  <a:lnTo>
                    <a:pt x="52" y="41"/>
                  </a:lnTo>
                  <a:lnTo>
                    <a:pt x="52" y="47"/>
                  </a:lnTo>
                  <a:lnTo>
                    <a:pt x="57" y="67"/>
                  </a:lnTo>
                  <a:lnTo>
                    <a:pt x="57" y="109"/>
                  </a:lnTo>
                  <a:lnTo>
                    <a:pt x="62" y="114"/>
                  </a:lnTo>
                  <a:lnTo>
                    <a:pt x="62" y="88"/>
                  </a:lnTo>
                  <a:lnTo>
                    <a:pt x="68" y="88"/>
                  </a:lnTo>
                  <a:lnTo>
                    <a:pt x="73" y="124"/>
                  </a:lnTo>
                  <a:lnTo>
                    <a:pt x="78" y="124"/>
                  </a:lnTo>
                  <a:lnTo>
                    <a:pt x="78" y="140"/>
                  </a:lnTo>
                  <a:lnTo>
                    <a:pt x="83" y="155"/>
                  </a:lnTo>
                  <a:lnTo>
                    <a:pt x="83" y="212"/>
                  </a:lnTo>
                  <a:lnTo>
                    <a:pt x="83" y="197"/>
                  </a:lnTo>
                  <a:lnTo>
                    <a:pt x="88" y="212"/>
                  </a:lnTo>
                  <a:lnTo>
                    <a:pt x="88" y="218"/>
                  </a:lnTo>
                  <a:lnTo>
                    <a:pt x="94" y="233"/>
                  </a:lnTo>
                  <a:lnTo>
                    <a:pt x="94" y="197"/>
                  </a:lnTo>
                  <a:lnTo>
                    <a:pt x="99" y="218"/>
                  </a:lnTo>
                  <a:lnTo>
                    <a:pt x="99" y="228"/>
                  </a:lnTo>
                  <a:lnTo>
                    <a:pt x="99" y="223"/>
                  </a:lnTo>
                  <a:lnTo>
                    <a:pt x="104" y="228"/>
                  </a:lnTo>
                  <a:lnTo>
                    <a:pt x="104" y="254"/>
                  </a:lnTo>
                  <a:lnTo>
                    <a:pt x="104" y="249"/>
                  </a:lnTo>
                  <a:lnTo>
                    <a:pt x="109" y="223"/>
                  </a:lnTo>
                  <a:lnTo>
                    <a:pt x="109" y="171"/>
                  </a:lnTo>
                  <a:lnTo>
                    <a:pt x="114" y="186"/>
                  </a:lnTo>
                  <a:lnTo>
                    <a:pt x="114" y="202"/>
                  </a:lnTo>
                  <a:lnTo>
                    <a:pt x="114" y="186"/>
                  </a:lnTo>
                  <a:lnTo>
                    <a:pt x="120" y="192"/>
                  </a:lnTo>
                  <a:lnTo>
                    <a:pt x="120" y="207"/>
                  </a:lnTo>
                  <a:lnTo>
                    <a:pt x="120" y="207"/>
                  </a:lnTo>
                  <a:lnTo>
                    <a:pt x="125" y="202"/>
                  </a:lnTo>
                  <a:lnTo>
                    <a:pt x="125" y="223"/>
                  </a:lnTo>
                  <a:lnTo>
                    <a:pt x="130" y="218"/>
                  </a:lnTo>
                  <a:lnTo>
                    <a:pt x="130" y="233"/>
                  </a:lnTo>
                  <a:lnTo>
                    <a:pt x="130" y="212"/>
                  </a:lnTo>
                  <a:lnTo>
                    <a:pt x="135" y="202"/>
                  </a:lnTo>
                  <a:lnTo>
                    <a:pt x="135" y="228"/>
                  </a:lnTo>
                  <a:lnTo>
                    <a:pt x="140" y="218"/>
                  </a:lnTo>
                  <a:lnTo>
                    <a:pt x="140" y="212"/>
                  </a:lnTo>
                  <a:lnTo>
                    <a:pt x="140" y="243"/>
                  </a:lnTo>
                  <a:lnTo>
                    <a:pt x="145" y="238"/>
                  </a:lnTo>
                  <a:lnTo>
                    <a:pt x="145" y="218"/>
                  </a:lnTo>
                  <a:lnTo>
                    <a:pt x="145" y="228"/>
                  </a:lnTo>
                  <a:lnTo>
                    <a:pt x="151" y="233"/>
                  </a:lnTo>
                  <a:lnTo>
                    <a:pt x="156" y="249"/>
                  </a:lnTo>
                  <a:lnTo>
                    <a:pt x="156" y="212"/>
                  </a:lnTo>
                  <a:lnTo>
                    <a:pt x="161" y="207"/>
                  </a:lnTo>
                  <a:lnTo>
                    <a:pt x="161" y="218"/>
                  </a:lnTo>
                  <a:lnTo>
                    <a:pt x="166" y="223"/>
                  </a:lnTo>
                  <a:lnTo>
                    <a:pt x="166" y="243"/>
                  </a:lnTo>
                  <a:lnTo>
                    <a:pt x="166" y="218"/>
                  </a:lnTo>
                  <a:lnTo>
                    <a:pt x="171" y="243"/>
                  </a:lnTo>
                  <a:lnTo>
                    <a:pt x="171" y="233"/>
                  </a:lnTo>
                  <a:lnTo>
                    <a:pt x="177" y="243"/>
                  </a:lnTo>
                  <a:lnTo>
                    <a:pt x="177" y="254"/>
                  </a:lnTo>
                  <a:lnTo>
                    <a:pt x="182" y="238"/>
                  </a:lnTo>
                  <a:lnTo>
                    <a:pt x="182" y="228"/>
                  </a:lnTo>
                  <a:lnTo>
                    <a:pt x="187" y="218"/>
                  </a:lnTo>
                  <a:lnTo>
                    <a:pt x="192" y="223"/>
                  </a:lnTo>
                  <a:lnTo>
                    <a:pt x="192" y="197"/>
                  </a:lnTo>
                  <a:lnTo>
                    <a:pt x="197" y="181"/>
                  </a:lnTo>
                  <a:lnTo>
                    <a:pt x="197" y="155"/>
                  </a:lnTo>
                  <a:lnTo>
                    <a:pt x="202" y="166"/>
                  </a:lnTo>
                  <a:lnTo>
                    <a:pt x="202" y="150"/>
                  </a:lnTo>
                  <a:lnTo>
                    <a:pt x="208" y="150"/>
                  </a:lnTo>
                  <a:lnTo>
                    <a:pt x="208" y="161"/>
                  </a:lnTo>
                  <a:lnTo>
                    <a:pt x="213" y="150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8" y="145"/>
                  </a:lnTo>
                  <a:lnTo>
                    <a:pt x="218" y="129"/>
                  </a:lnTo>
                  <a:lnTo>
                    <a:pt x="223" y="145"/>
                  </a:lnTo>
                  <a:lnTo>
                    <a:pt x="223" y="119"/>
                  </a:lnTo>
                  <a:lnTo>
                    <a:pt x="228" y="114"/>
                  </a:lnTo>
                  <a:lnTo>
                    <a:pt x="228" y="93"/>
                  </a:lnTo>
                  <a:lnTo>
                    <a:pt x="228" y="98"/>
                  </a:lnTo>
                  <a:lnTo>
                    <a:pt x="234" y="83"/>
                  </a:lnTo>
                  <a:lnTo>
                    <a:pt x="234" y="93"/>
                  </a:lnTo>
                  <a:lnTo>
                    <a:pt x="239" y="83"/>
                  </a:lnTo>
                  <a:lnTo>
                    <a:pt x="239" y="67"/>
                  </a:lnTo>
                  <a:lnTo>
                    <a:pt x="244" y="62"/>
                  </a:lnTo>
                  <a:lnTo>
                    <a:pt x="244" y="67"/>
                  </a:lnTo>
                  <a:lnTo>
                    <a:pt x="244" y="57"/>
                  </a:lnTo>
                  <a:lnTo>
                    <a:pt x="249" y="52"/>
                  </a:lnTo>
                  <a:lnTo>
                    <a:pt x="249" y="31"/>
                  </a:lnTo>
                  <a:lnTo>
                    <a:pt x="254" y="36"/>
                  </a:lnTo>
                  <a:lnTo>
                    <a:pt x="254" y="62"/>
                  </a:lnTo>
                  <a:lnTo>
                    <a:pt x="254" y="52"/>
                  </a:lnTo>
                  <a:lnTo>
                    <a:pt x="259" y="52"/>
                  </a:lnTo>
                  <a:lnTo>
                    <a:pt x="259" y="78"/>
                  </a:lnTo>
                  <a:lnTo>
                    <a:pt x="259" y="72"/>
                  </a:lnTo>
                  <a:lnTo>
                    <a:pt x="265" y="78"/>
                  </a:lnTo>
                  <a:lnTo>
                    <a:pt x="265" y="93"/>
                  </a:lnTo>
                  <a:lnTo>
                    <a:pt x="265" y="83"/>
                  </a:lnTo>
                  <a:lnTo>
                    <a:pt x="270" y="104"/>
                  </a:lnTo>
                  <a:lnTo>
                    <a:pt x="270" y="98"/>
                  </a:lnTo>
                  <a:lnTo>
                    <a:pt x="270" y="109"/>
                  </a:lnTo>
                  <a:lnTo>
                    <a:pt x="275" y="109"/>
                  </a:lnTo>
                  <a:lnTo>
                    <a:pt x="275" y="119"/>
                  </a:lnTo>
                  <a:lnTo>
                    <a:pt x="280" y="98"/>
                  </a:lnTo>
                  <a:lnTo>
                    <a:pt x="280" y="83"/>
                  </a:lnTo>
                  <a:lnTo>
                    <a:pt x="285" y="98"/>
                  </a:lnTo>
                  <a:lnTo>
                    <a:pt x="285" y="145"/>
                  </a:lnTo>
                  <a:lnTo>
                    <a:pt x="291" y="15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1963" y="3559"/>
              <a:ext cx="295" cy="29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0" y="16"/>
                </a:cxn>
                <a:cxn ang="0">
                  <a:pos x="20" y="31"/>
                </a:cxn>
                <a:cxn ang="0">
                  <a:pos x="26" y="57"/>
                </a:cxn>
                <a:cxn ang="0">
                  <a:pos x="31" y="31"/>
                </a:cxn>
                <a:cxn ang="0">
                  <a:pos x="41" y="11"/>
                </a:cxn>
                <a:cxn ang="0">
                  <a:pos x="46" y="42"/>
                </a:cxn>
                <a:cxn ang="0">
                  <a:pos x="57" y="68"/>
                </a:cxn>
                <a:cxn ang="0">
                  <a:pos x="62" y="62"/>
                </a:cxn>
                <a:cxn ang="0">
                  <a:pos x="72" y="68"/>
                </a:cxn>
                <a:cxn ang="0">
                  <a:pos x="83" y="109"/>
                </a:cxn>
                <a:cxn ang="0">
                  <a:pos x="88" y="94"/>
                </a:cxn>
                <a:cxn ang="0">
                  <a:pos x="98" y="73"/>
                </a:cxn>
                <a:cxn ang="0">
                  <a:pos x="103" y="78"/>
                </a:cxn>
                <a:cxn ang="0">
                  <a:pos x="114" y="109"/>
                </a:cxn>
                <a:cxn ang="0">
                  <a:pos x="119" y="125"/>
                </a:cxn>
                <a:cxn ang="0">
                  <a:pos x="124" y="130"/>
                </a:cxn>
                <a:cxn ang="0">
                  <a:pos x="134" y="182"/>
                </a:cxn>
                <a:cxn ang="0">
                  <a:pos x="140" y="213"/>
                </a:cxn>
                <a:cxn ang="0">
                  <a:pos x="145" y="228"/>
                </a:cxn>
                <a:cxn ang="0">
                  <a:pos x="155" y="218"/>
                </a:cxn>
                <a:cxn ang="0">
                  <a:pos x="160" y="290"/>
                </a:cxn>
                <a:cxn ang="0">
                  <a:pos x="171" y="249"/>
                </a:cxn>
                <a:cxn ang="0">
                  <a:pos x="171" y="233"/>
                </a:cxn>
                <a:cxn ang="0">
                  <a:pos x="181" y="223"/>
                </a:cxn>
                <a:cxn ang="0">
                  <a:pos x="186" y="156"/>
                </a:cxn>
                <a:cxn ang="0">
                  <a:pos x="191" y="182"/>
                </a:cxn>
                <a:cxn ang="0">
                  <a:pos x="197" y="176"/>
                </a:cxn>
                <a:cxn ang="0">
                  <a:pos x="202" y="151"/>
                </a:cxn>
                <a:cxn ang="0">
                  <a:pos x="207" y="125"/>
                </a:cxn>
                <a:cxn ang="0">
                  <a:pos x="212" y="182"/>
                </a:cxn>
                <a:cxn ang="0">
                  <a:pos x="222" y="213"/>
                </a:cxn>
                <a:cxn ang="0">
                  <a:pos x="228" y="249"/>
                </a:cxn>
                <a:cxn ang="0">
                  <a:pos x="233" y="233"/>
                </a:cxn>
                <a:cxn ang="0">
                  <a:pos x="243" y="228"/>
                </a:cxn>
                <a:cxn ang="0">
                  <a:pos x="248" y="259"/>
                </a:cxn>
                <a:cxn ang="0">
                  <a:pos x="254" y="249"/>
                </a:cxn>
                <a:cxn ang="0">
                  <a:pos x="264" y="218"/>
                </a:cxn>
                <a:cxn ang="0">
                  <a:pos x="269" y="176"/>
                </a:cxn>
                <a:cxn ang="0">
                  <a:pos x="274" y="192"/>
                </a:cxn>
                <a:cxn ang="0">
                  <a:pos x="285" y="249"/>
                </a:cxn>
                <a:cxn ang="0">
                  <a:pos x="290" y="223"/>
                </a:cxn>
              </a:cxnLst>
              <a:rect l="0" t="0" r="r" b="b"/>
              <a:pathLst>
                <a:path w="295" h="290">
                  <a:moveTo>
                    <a:pt x="0" y="26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31"/>
                  </a:lnTo>
                  <a:lnTo>
                    <a:pt x="10" y="3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26"/>
                  </a:lnTo>
                  <a:lnTo>
                    <a:pt x="20" y="31"/>
                  </a:lnTo>
                  <a:lnTo>
                    <a:pt x="20" y="37"/>
                  </a:lnTo>
                  <a:lnTo>
                    <a:pt x="26" y="47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1" y="37"/>
                  </a:lnTo>
                  <a:lnTo>
                    <a:pt x="31" y="31"/>
                  </a:lnTo>
                  <a:lnTo>
                    <a:pt x="31" y="37"/>
                  </a:lnTo>
                  <a:lnTo>
                    <a:pt x="36" y="21"/>
                  </a:lnTo>
                  <a:lnTo>
                    <a:pt x="41" y="11"/>
                  </a:lnTo>
                  <a:lnTo>
                    <a:pt x="41" y="37"/>
                  </a:lnTo>
                  <a:lnTo>
                    <a:pt x="46" y="21"/>
                  </a:lnTo>
                  <a:lnTo>
                    <a:pt x="46" y="42"/>
                  </a:lnTo>
                  <a:lnTo>
                    <a:pt x="51" y="42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2" y="73"/>
                  </a:lnTo>
                  <a:lnTo>
                    <a:pt x="62" y="78"/>
                  </a:lnTo>
                  <a:lnTo>
                    <a:pt x="62" y="62"/>
                  </a:lnTo>
                  <a:lnTo>
                    <a:pt x="67" y="68"/>
                  </a:lnTo>
                  <a:lnTo>
                    <a:pt x="67" y="83"/>
                  </a:lnTo>
                  <a:lnTo>
                    <a:pt x="72" y="68"/>
                  </a:lnTo>
                  <a:lnTo>
                    <a:pt x="77" y="68"/>
                  </a:lnTo>
                  <a:lnTo>
                    <a:pt x="77" y="104"/>
                  </a:lnTo>
                  <a:lnTo>
                    <a:pt x="83" y="109"/>
                  </a:lnTo>
                  <a:lnTo>
                    <a:pt x="83" y="104"/>
                  </a:lnTo>
                  <a:lnTo>
                    <a:pt x="88" y="83"/>
                  </a:lnTo>
                  <a:lnTo>
                    <a:pt x="88" y="94"/>
                  </a:lnTo>
                  <a:lnTo>
                    <a:pt x="93" y="99"/>
                  </a:lnTo>
                  <a:lnTo>
                    <a:pt x="98" y="94"/>
                  </a:lnTo>
                  <a:lnTo>
                    <a:pt x="98" y="73"/>
                  </a:lnTo>
                  <a:lnTo>
                    <a:pt x="103" y="83"/>
                  </a:lnTo>
                  <a:lnTo>
                    <a:pt x="103" y="73"/>
                  </a:lnTo>
                  <a:lnTo>
                    <a:pt x="103" y="78"/>
                  </a:lnTo>
                  <a:lnTo>
                    <a:pt x="108" y="88"/>
                  </a:lnTo>
                  <a:lnTo>
                    <a:pt x="108" y="104"/>
                  </a:lnTo>
                  <a:lnTo>
                    <a:pt x="114" y="109"/>
                  </a:lnTo>
                  <a:lnTo>
                    <a:pt x="119" y="125"/>
                  </a:lnTo>
                  <a:lnTo>
                    <a:pt x="119" y="119"/>
                  </a:lnTo>
                  <a:lnTo>
                    <a:pt x="119" y="125"/>
                  </a:lnTo>
                  <a:lnTo>
                    <a:pt x="124" y="135"/>
                  </a:lnTo>
                  <a:lnTo>
                    <a:pt x="124" y="125"/>
                  </a:lnTo>
                  <a:lnTo>
                    <a:pt x="124" y="130"/>
                  </a:lnTo>
                  <a:lnTo>
                    <a:pt x="129" y="156"/>
                  </a:lnTo>
                  <a:lnTo>
                    <a:pt x="129" y="187"/>
                  </a:lnTo>
                  <a:lnTo>
                    <a:pt x="134" y="182"/>
                  </a:lnTo>
                  <a:lnTo>
                    <a:pt x="134" y="239"/>
                  </a:lnTo>
                  <a:lnTo>
                    <a:pt x="140" y="233"/>
                  </a:lnTo>
                  <a:lnTo>
                    <a:pt x="140" y="213"/>
                  </a:lnTo>
                  <a:lnTo>
                    <a:pt x="145" y="213"/>
                  </a:lnTo>
                  <a:lnTo>
                    <a:pt x="145" y="244"/>
                  </a:lnTo>
                  <a:lnTo>
                    <a:pt x="145" y="228"/>
                  </a:lnTo>
                  <a:lnTo>
                    <a:pt x="150" y="208"/>
                  </a:lnTo>
                  <a:lnTo>
                    <a:pt x="150" y="233"/>
                  </a:lnTo>
                  <a:lnTo>
                    <a:pt x="155" y="218"/>
                  </a:lnTo>
                  <a:lnTo>
                    <a:pt x="155" y="280"/>
                  </a:lnTo>
                  <a:lnTo>
                    <a:pt x="160" y="285"/>
                  </a:lnTo>
                  <a:lnTo>
                    <a:pt x="160" y="290"/>
                  </a:lnTo>
                  <a:lnTo>
                    <a:pt x="160" y="270"/>
                  </a:lnTo>
                  <a:lnTo>
                    <a:pt x="165" y="254"/>
                  </a:lnTo>
                  <a:lnTo>
                    <a:pt x="171" y="249"/>
                  </a:lnTo>
                  <a:lnTo>
                    <a:pt x="171" y="259"/>
                  </a:lnTo>
                  <a:lnTo>
                    <a:pt x="171" y="233"/>
                  </a:lnTo>
                  <a:lnTo>
                    <a:pt x="171" y="233"/>
                  </a:lnTo>
                  <a:lnTo>
                    <a:pt x="176" y="249"/>
                  </a:lnTo>
                  <a:lnTo>
                    <a:pt x="176" y="254"/>
                  </a:lnTo>
                  <a:lnTo>
                    <a:pt x="181" y="223"/>
                  </a:lnTo>
                  <a:lnTo>
                    <a:pt x="181" y="176"/>
                  </a:lnTo>
                  <a:lnTo>
                    <a:pt x="186" y="171"/>
                  </a:lnTo>
                  <a:lnTo>
                    <a:pt x="186" y="156"/>
                  </a:lnTo>
                  <a:lnTo>
                    <a:pt x="186" y="171"/>
                  </a:lnTo>
                  <a:lnTo>
                    <a:pt x="191" y="187"/>
                  </a:lnTo>
                  <a:lnTo>
                    <a:pt x="191" y="182"/>
                  </a:lnTo>
                  <a:lnTo>
                    <a:pt x="191" y="187"/>
                  </a:lnTo>
                  <a:lnTo>
                    <a:pt x="197" y="171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202" y="182"/>
                  </a:lnTo>
                  <a:lnTo>
                    <a:pt x="202" y="151"/>
                  </a:lnTo>
                  <a:lnTo>
                    <a:pt x="207" y="135"/>
                  </a:lnTo>
                  <a:lnTo>
                    <a:pt x="207" y="151"/>
                  </a:lnTo>
                  <a:lnTo>
                    <a:pt x="207" y="125"/>
                  </a:lnTo>
                  <a:lnTo>
                    <a:pt x="207" y="140"/>
                  </a:lnTo>
                  <a:lnTo>
                    <a:pt x="212" y="130"/>
                  </a:lnTo>
                  <a:lnTo>
                    <a:pt x="212" y="182"/>
                  </a:lnTo>
                  <a:lnTo>
                    <a:pt x="217" y="192"/>
                  </a:lnTo>
                  <a:lnTo>
                    <a:pt x="217" y="171"/>
                  </a:lnTo>
                  <a:lnTo>
                    <a:pt x="222" y="213"/>
                  </a:lnTo>
                  <a:lnTo>
                    <a:pt x="222" y="223"/>
                  </a:lnTo>
                  <a:lnTo>
                    <a:pt x="228" y="223"/>
                  </a:lnTo>
                  <a:lnTo>
                    <a:pt x="228" y="249"/>
                  </a:lnTo>
                  <a:lnTo>
                    <a:pt x="228" y="223"/>
                  </a:lnTo>
                  <a:lnTo>
                    <a:pt x="233" y="218"/>
                  </a:lnTo>
                  <a:lnTo>
                    <a:pt x="233" y="233"/>
                  </a:lnTo>
                  <a:lnTo>
                    <a:pt x="238" y="233"/>
                  </a:lnTo>
                  <a:lnTo>
                    <a:pt x="238" y="218"/>
                  </a:lnTo>
                  <a:lnTo>
                    <a:pt x="243" y="228"/>
                  </a:lnTo>
                  <a:lnTo>
                    <a:pt x="243" y="270"/>
                  </a:lnTo>
                  <a:lnTo>
                    <a:pt x="248" y="249"/>
                  </a:lnTo>
                  <a:lnTo>
                    <a:pt x="248" y="259"/>
                  </a:lnTo>
                  <a:lnTo>
                    <a:pt x="248" y="254"/>
                  </a:lnTo>
                  <a:lnTo>
                    <a:pt x="254" y="259"/>
                  </a:lnTo>
                  <a:lnTo>
                    <a:pt x="254" y="249"/>
                  </a:lnTo>
                  <a:lnTo>
                    <a:pt x="259" y="265"/>
                  </a:lnTo>
                  <a:lnTo>
                    <a:pt x="259" y="228"/>
                  </a:lnTo>
                  <a:lnTo>
                    <a:pt x="264" y="218"/>
                  </a:lnTo>
                  <a:lnTo>
                    <a:pt x="264" y="228"/>
                  </a:lnTo>
                  <a:lnTo>
                    <a:pt x="264" y="187"/>
                  </a:lnTo>
                  <a:lnTo>
                    <a:pt x="269" y="176"/>
                  </a:lnTo>
                  <a:lnTo>
                    <a:pt x="269" y="192"/>
                  </a:lnTo>
                  <a:lnTo>
                    <a:pt x="274" y="182"/>
                  </a:lnTo>
                  <a:lnTo>
                    <a:pt x="274" y="192"/>
                  </a:lnTo>
                  <a:lnTo>
                    <a:pt x="280" y="187"/>
                  </a:lnTo>
                  <a:lnTo>
                    <a:pt x="280" y="223"/>
                  </a:lnTo>
                  <a:lnTo>
                    <a:pt x="285" y="249"/>
                  </a:lnTo>
                  <a:lnTo>
                    <a:pt x="285" y="259"/>
                  </a:lnTo>
                  <a:lnTo>
                    <a:pt x="285" y="239"/>
                  </a:lnTo>
                  <a:lnTo>
                    <a:pt x="290" y="223"/>
                  </a:lnTo>
                  <a:lnTo>
                    <a:pt x="290" y="202"/>
                  </a:lnTo>
                  <a:lnTo>
                    <a:pt x="295" y="213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2258" y="3461"/>
              <a:ext cx="301" cy="342"/>
            </a:xfrm>
            <a:custGeom>
              <a:avLst/>
              <a:gdLst/>
              <a:ahLst/>
              <a:cxnLst>
                <a:cxn ang="0">
                  <a:pos x="5" y="285"/>
                </a:cxn>
                <a:cxn ang="0">
                  <a:pos x="10" y="316"/>
                </a:cxn>
                <a:cxn ang="0">
                  <a:pos x="16" y="311"/>
                </a:cxn>
                <a:cxn ang="0">
                  <a:pos x="26" y="311"/>
                </a:cxn>
                <a:cxn ang="0">
                  <a:pos x="31" y="331"/>
                </a:cxn>
                <a:cxn ang="0">
                  <a:pos x="36" y="337"/>
                </a:cxn>
                <a:cxn ang="0">
                  <a:pos x="52" y="321"/>
                </a:cxn>
                <a:cxn ang="0">
                  <a:pos x="57" y="295"/>
                </a:cxn>
                <a:cxn ang="0">
                  <a:pos x="62" y="295"/>
                </a:cxn>
                <a:cxn ang="0">
                  <a:pos x="73" y="285"/>
                </a:cxn>
                <a:cxn ang="0">
                  <a:pos x="83" y="233"/>
                </a:cxn>
                <a:cxn ang="0">
                  <a:pos x="88" y="243"/>
                </a:cxn>
                <a:cxn ang="0">
                  <a:pos x="99" y="243"/>
                </a:cxn>
                <a:cxn ang="0">
                  <a:pos x="104" y="207"/>
                </a:cxn>
                <a:cxn ang="0">
                  <a:pos x="109" y="186"/>
                </a:cxn>
                <a:cxn ang="0">
                  <a:pos x="114" y="197"/>
                </a:cxn>
                <a:cxn ang="0">
                  <a:pos x="119" y="197"/>
                </a:cxn>
                <a:cxn ang="0">
                  <a:pos x="130" y="181"/>
                </a:cxn>
                <a:cxn ang="0">
                  <a:pos x="135" y="243"/>
                </a:cxn>
                <a:cxn ang="0">
                  <a:pos x="140" y="254"/>
                </a:cxn>
                <a:cxn ang="0">
                  <a:pos x="150" y="285"/>
                </a:cxn>
                <a:cxn ang="0">
                  <a:pos x="156" y="306"/>
                </a:cxn>
                <a:cxn ang="0">
                  <a:pos x="161" y="269"/>
                </a:cxn>
                <a:cxn ang="0">
                  <a:pos x="166" y="264"/>
                </a:cxn>
                <a:cxn ang="0">
                  <a:pos x="171" y="259"/>
                </a:cxn>
                <a:cxn ang="0">
                  <a:pos x="176" y="249"/>
                </a:cxn>
                <a:cxn ang="0">
                  <a:pos x="187" y="259"/>
                </a:cxn>
                <a:cxn ang="0">
                  <a:pos x="192" y="259"/>
                </a:cxn>
                <a:cxn ang="0">
                  <a:pos x="202" y="254"/>
                </a:cxn>
                <a:cxn ang="0">
                  <a:pos x="207" y="207"/>
                </a:cxn>
                <a:cxn ang="0">
                  <a:pos x="228" y="202"/>
                </a:cxn>
                <a:cxn ang="0">
                  <a:pos x="233" y="207"/>
                </a:cxn>
                <a:cxn ang="0">
                  <a:pos x="239" y="202"/>
                </a:cxn>
                <a:cxn ang="0">
                  <a:pos x="244" y="181"/>
                </a:cxn>
                <a:cxn ang="0">
                  <a:pos x="254" y="160"/>
                </a:cxn>
                <a:cxn ang="0">
                  <a:pos x="259" y="140"/>
                </a:cxn>
                <a:cxn ang="0">
                  <a:pos x="264" y="103"/>
                </a:cxn>
                <a:cxn ang="0">
                  <a:pos x="275" y="83"/>
                </a:cxn>
                <a:cxn ang="0">
                  <a:pos x="275" y="78"/>
                </a:cxn>
                <a:cxn ang="0">
                  <a:pos x="285" y="72"/>
                </a:cxn>
                <a:cxn ang="0">
                  <a:pos x="296" y="15"/>
                </a:cxn>
                <a:cxn ang="0">
                  <a:pos x="301" y="5"/>
                </a:cxn>
              </a:cxnLst>
              <a:rect l="0" t="0" r="r" b="b"/>
              <a:pathLst>
                <a:path w="301" h="342">
                  <a:moveTo>
                    <a:pt x="0" y="311"/>
                  </a:moveTo>
                  <a:lnTo>
                    <a:pt x="0" y="290"/>
                  </a:lnTo>
                  <a:lnTo>
                    <a:pt x="5" y="285"/>
                  </a:lnTo>
                  <a:lnTo>
                    <a:pt x="5" y="326"/>
                  </a:lnTo>
                  <a:lnTo>
                    <a:pt x="5" y="321"/>
                  </a:lnTo>
                  <a:lnTo>
                    <a:pt x="10" y="316"/>
                  </a:lnTo>
                  <a:lnTo>
                    <a:pt x="10" y="331"/>
                  </a:lnTo>
                  <a:lnTo>
                    <a:pt x="16" y="326"/>
                  </a:lnTo>
                  <a:lnTo>
                    <a:pt x="16" y="311"/>
                  </a:lnTo>
                  <a:lnTo>
                    <a:pt x="21" y="311"/>
                  </a:lnTo>
                  <a:lnTo>
                    <a:pt x="21" y="321"/>
                  </a:lnTo>
                  <a:lnTo>
                    <a:pt x="26" y="311"/>
                  </a:lnTo>
                  <a:lnTo>
                    <a:pt x="26" y="326"/>
                  </a:lnTo>
                  <a:lnTo>
                    <a:pt x="31" y="342"/>
                  </a:lnTo>
                  <a:lnTo>
                    <a:pt x="31" y="331"/>
                  </a:lnTo>
                  <a:lnTo>
                    <a:pt x="31" y="337"/>
                  </a:lnTo>
                  <a:lnTo>
                    <a:pt x="36" y="342"/>
                  </a:lnTo>
                  <a:lnTo>
                    <a:pt x="36" y="337"/>
                  </a:lnTo>
                  <a:lnTo>
                    <a:pt x="42" y="331"/>
                  </a:lnTo>
                  <a:lnTo>
                    <a:pt x="42" y="337"/>
                  </a:lnTo>
                  <a:lnTo>
                    <a:pt x="52" y="321"/>
                  </a:lnTo>
                  <a:lnTo>
                    <a:pt x="52" y="295"/>
                  </a:lnTo>
                  <a:lnTo>
                    <a:pt x="52" y="300"/>
                  </a:lnTo>
                  <a:lnTo>
                    <a:pt x="57" y="295"/>
                  </a:lnTo>
                  <a:lnTo>
                    <a:pt x="57" y="290"/>
                  </a:lnTo>
                  <a:lnTo>
                    <a:pt x="57" y="295"/>
                  </a:lnTo>
                  <a:lnTo>
                    <a:pt x="62" y="295"/>
                  </a:lnTo>
                  <a:lnTo>
                    <a:pt x="62" y="274"/>
                  </a:lnTo>
                  <a:lnTo>
                    <a:pt x="67" y="269"/>
                  </a:lnTo>
                  <a:lnTo>
                    <a:pt x="73" y="285"/>
                  </a:lnTo>
                  <a:lnTo>
                    <a:pt x="78" y="290"/>
                  </a:lnTo>
                  <a:lnTo>
                    <a:pt x="78" y="238"/>
                  </a:lnTo>
                  <a:lnTo>
                    <a:pt x="83" y="233"/>
                  </a:lnTo>
                  <a:lnTo>
                    <a:pt x="83" y="238"/>
                  </a:lnTo>
                  <a:lnTo>
                    <a:pt x="88" y="223"/>
                  </a:lnTo>
                  <a:lnTo>
                    <a:pt x="88" y="243"/>
                  </a:lnTo>
                  <a:lnTo>
                    <a:pt x="93" y="249"/>
                  </a:lnTo>
                  <a:lnTo>
                    <a:pt x="93" y="254"/>
                  </a:lnTo>
                  <a:lnTo>
                    <a:pt x="99" y="243"/>
                  </a:lnTo>
                  <a:lnTo>
                    <a:pt x="99" y="233"/>
                  </a:lnTo>
                  <a:lnTo>
                    <a:pt x="104" y="212"/>
                  </a:lnTo>
                  <a:lnTo>
                    <a:pt x="104" y="207"/>
                  </a:lnTo>
                  <a:lnTo>
                    <a:pt x="104" y="212"/>
                  </a:lnTo>
                  <a:lnTo>
                    <a:pt x="109" y="207"/>
                  </a:lnTo>
                  <a:lnTo>
                    <a:pt x="109" y="186"/>
                  </a:lnTo>
                  <a:lnTo>
                    <a:pt x="114" y="192"/>
                  </a:lnTo>
                  <a:lnTo>
                    <a:pt x="114" y="202"/>
                  </a:lnTo>
                  <a:lnTo>
                    <a:pt x="114" y="197"/>
                  </a:lnTo>
                  <a:lnTo>
                    <a:pt x="119" y="192"/>
                  </a:lnTo>
                  <a:lnTo>
                    <a:pt x="119" y="202"/>
                  </a:lnTo>
                  <a:lnTo>
                    <a:pt x="119" y="197"/>
                  </a:lnTo>
                  <a:lnTo>
                    <a:pt x="124" y="197"/>
                  </a:lnTo>
                  <a:lnTo>
                    <a:pt x="124" y="176"/>
                  </a:lnTo>
                  <a:lnTo>
                    <a:pt x="130" y="181"/>
                  </a:lnTo>
                  <a:lnTo>
                    <a:pt x="130" y="197"/>
                  </a:lnTo>
                  <a:lnTo>
                    <a:pt x="135" y="202"/>
                  </a:lnTo>
                  <a:lnTo>
                    <a:pt x="135" y="243"/>
                  </a:lnTo>
                  <a:lnTo>
                    <a:pt x="140" y="259"/>
                  </a:lnTo>
                  <a:lnTo>
                    <a:pt x="140" y="243"/>
                  </a:lnTo>
                  <a:lnTo>
                    <a:pt x="140" y="254"/>
                  </a:lnTo>
                  <a:lnTo>
                    <a:pt x="145" y="249"/>
                  </a:lnTo>
                  <a:lnTo>
                    <a:pt x="145" y="295"/>
                  </a:lnTo>
                  <a:lnTo>
                    <a:pt x="150" y="285"/>
                  </a:lnTo>
                  <a:lnTo>
                    <a:pt x="150" y="274"/>
                  </a:lnTo>
                  <a:lnTo>
                    <a:pt x="156" y="285"/>
                  </a:lnTo>
                  <a:lnTo>
                    <a:pt x="156" y="306"/>
                  </a:lnTo>
                  <a:lnTo>
                    <a:pt x="156" y="295"/>
                  </a:lnTo>
                  <a:lnTo>
                    <a:pt x="161" y="290"/>
                  </a:lnTo>
                  <a:lnTo>
                    <a:pt x="161" y="269"/>
                  </a:lnTo>
                  <a:lnTo>
                    <a:pt x="166" y="264"/>
                  </a:lnTo>
                  <a:lnTo>
                    <a:pt x="166" y="249"/>
                  </a:lnTo>
                  <a:lnTo>
                    <a:pt x="166" y="264"/>
                  </a:lnTo>
                  <a:lnTo>
                    <a:pt x="171" y="259"/>
                  </a:lnTo>
                  <a:lnTo>
                    <a:pt x="171" y="254"/>
                  </a:lnTo>
                  <a:lnTo>
                    <a:pt x="171" y="259"/>
                  </a:lnTo>
                  <a:lnTo>
                    <a:pt x="176" y="254"/>
                  </a:lnTo>
                  <a:lnTo>
                    <a:pt x="176" y="259"/>
                  </a:lnTo>
                  <a:lnTo>
                    <a:pt x="176" y="249"/>
                  </a:lnTo>
                  <a:lnTo>
                    <a:pt x="182" y="254"/>
                  </a:lnTo>
                  <a:lnTo>
                    <a:pt x="182" y="264"/>
                  </a:lnTo>
                  <a:lnTo>
                    <a:pt x="187" y="259"/>
                  </a:lnTo>
                  <a:lnTo>
                    <a:pt x="187" y="249"/>
                  </a:lnTo>
                  <a:lnTo>
                    <a:pt x="187" y="259"/>
                  </a:lnTo>
                  <a:lnTo>
                    <a:pt x="192" y="259"/>
                  </a:lnTo>
                  <a:lnTo>
                    <a:pt x="197" y="254"/>
                  </a:lnTo>
                  <a:lnTo>
                    <a:pt x="202" y="249"/>
                  </a:lnTo>
                  <a:lnTo>
                    <a:pt x="202" y="254"/>
                  </a:lnTo>
                  <a:lnTo>
                    <a:pt x="202" y="233"/>
                  </a:lnTo>
                  <a:lnTo>
                    <a:pt x="207" y="223"/>
                  </a:lnTo>
                  <a:lnTo>
                    <a:pt x="207" y="207"/>
                  </a:lnTo>
                  <a:lnTo>
                    <a:pt x="213" y="212"/>
                  </a:lnTo>
                  <a:lnTo>
                    <a:pt x="218" y="202"/>
                  </a:lnTo>
                  <a:lnTo>
                    <a:pt x="228" y="202"/>
                  </a:lnTo>
                  <a:lnTo>
                    <a:pt x="228" y="197"/>
                  </a:lnTo>
                  <a:lnTo>
                    <a:pt x="228" y="217"/>
                  </a:lnTo>
                  <a:lnTo>
                    <a:pt x="233" y="207"/>
                  </a:lnTo>
                  <a:lnTo>
                    <a:pt x="233" y="217"/>
                  </a:lnTo>
                  <a:lnTo>
                    <a:pt x="233" y="207"/>
                  </a:lnTo>
                  <a:lnTo>
                    <a:pt x="239" y="202"/>
                  </a:lnTo>
                  <a:lnTo>
                    <a:pt x="239" y="207"/>
                  </a:lnTo>
                  <a:lnTo>
                    <a:pt x="244" y="186"/>
                  </a:lnTo>
                  <a:lnTo>
                    <a:pt x="244" y="181"/>
                  </a:lnTo>
                  <a:lnTo>
                    <a:pt x="249" y="186"/>
                  </a:lnTo>
                  <a:lnTo>
                    <a:pt x="249" y="166"/>
                  </a:lnTo>
                  <a:lnTo>
                    <a:pt x="254" y="160"/>
                  </a:lnTo>
                  <a:lnTo>
                    <a:pt x="254" y="150"/>
                  </a:lnTo>
                  <a:lnTo>
                    <a:pt x="259" y="145"/>
                  </a:lnTo>
                  <a:lnTo>
                    <a:pt x="259" y="140"/>
                  </a:lnTo>
                  <a:lnTo>
                    <a:pt x="264" y="124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70" y="93"/>
                  </a:lnTo>
                  <a:lnTo>
                    <a:pt x="270" y="67"/>
                  </a:lnTo>
                  <a:lnTo>
                    <a:pt x="275" y="83"/>
                  </a:lnTo>
                  <a:lnTo>
                    <a:pt x="275" y="93"/>
                  </a:lnTo>
                  <a:lnTo>
                    <a:pt x="275" y="72"/>
                  </a:lnTo>
                  <a:lnTo>
                    <a:pt x="275" y="78"/>
                  </a:lnTo>
                  <a:lnTo>
                    <a:pt x="285" y="67"/>
                  </a:lnTo>
                  <a:lnTo>
                    <a:pt x="285" y="57"/>
                  </a:lnTo>
                  <a:lnTo>
                    <a:pt x="285" y="72"/>
                  </a:lnTo>
                  <a:lnTo>
                    <a:pt x="290" y="67"/>
                  </a:lnTo>
                  <a:lnTo>
                    <a:pt x="290" y="36"/>
                  </a:lnTo>
                  <a:lnTo>
                    <a:pt x="296" y="15"/>
                  </a:lnTo>
                  <a:lnTo>
                    <a:pt x="296" y="31"/>
                  </a:lnTo>
                  <a:lnTo>
                    <a:pt x="296" y="21"/>
                  </a:lnTo>
                  <a:lnTo>
                    <a:pt x="301" y="5"/>
                  </a:lnTo>
                  <a:lnTo>
                    <a:pt x="301" y="10"/>
                  </a:lnTo>
                  <a:lnTo>
                    <a:pt x="301" y="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230"/>
            <p:cNvSpPr>
              <a:spLocks/>
            </p:cNvSpPr>
            <p:nvPr/>
          </p:nvSpPr>
          <p:spPr bwMode="auto">
            <a:xfrm>
              <a:off x="2559" y="3326"/>
              <a:ext cx="290" cy="352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0" y="114"/>
                </a:cxn>
                <a:cxn ang="0">
                  <a:pos x="15" y="52"/>
                </a:cxn>
                <a:cxn ang="0">
                  <a:pos x="26" y="88"/>
                </a:cxn>
                <a:cxn ang="0">
                  <a:pos x="31" y="104"/>
                </a:cxn>
                <a:cxn ang="0">
                  <a:pos x="36" y="161"/>
                </a:cxn>
                <a:cxn ang="0">
                  <a:pos x="41" y="88"/>
                </a:cxn>
                <a:cxn ang="0">
                  <a:pos x="46" y="130"/>
                </a:cxn>
                <a:cxn ang="0">
                  <a:pos x="57" y="135"/>
                </a:cxn>
                <a:cxn ang="0">
                  <a:pos x="62" y="31"/>
                </a:cxn>
                <a:cxn ang="0">
                  <a:pos x="67" y="31"/>
                </a:cxn>
                <a:cxn ang="0">
                  <a:pos x="77" y="52"/>
                </a:cxn>
                <a:cxn ang="0">
                  <a:pos x="83" y="52"/>
                </a:cxn>
                <a:cxn ang="0">
                  <a:pos x="88" y="57"/>
                </a:cxn>
                <a:cxn ang="0">
                  <a:pos x="93" y="52"/>
                </a:cxn>
                <a:cxn ang="0">
                  <a:pos x="103" y="47"/>
                </a:cxn>
                <a:cxn ang="0">
                  <a:pos x="109" y="36"/>
                </a:cxn>
                <a:cxn ang="0">
                  <a:pos x="114" y="26"/>
                </a:cxn>
                <a:cxn ang="0">
                  <a:pos x="124" y="88"/>
                </a:cxn>
                <a:cxn ang="0">
                  <a:pos x="129" y="62"/>
                </a:cxn>
                <a:cxn ang="0">
                  <a:pos x="140" y="73"/>
                </a:cxn>
                <a:cxn ang="0">
                  <a:pos x="150" y="140"/>
                </a:cxn>
                <a:cxn ang="0">
                  <a:pos x="155" y="57"/>
                </a:cxn>
                <a:cxn ang="0">
                  <a:pos x="160" y="78"/>
                </a:cxn>
                <a:cxn ang="0">
                  <a:pos x="171" y="109"/>
                </a:cxn>
                <a:cxn ang="0">
                  <a:pos x="176" y="42"/>
                </a:cxn>
                <a:cxn ang="0">
                  <a:pos x="186" y="36"/>
                </a:cxn>
                <a:cxn ang="0">
                  <a:pos x="192" y="16"/>
                </a:cxn>
                <a:cxn ang="0">
                  <a:pos x="202" y="31"/>
                </a:cxn>
                <a:cxn ang="0">
                  <a:pos x="207" y="47"/>
                </a:cxn>
                <a:cxn ang="0">
                  <a:pos x="212" y="99"/>
                </a:cxn>
                <a:cxn ang="0">
                  <a:pos x="223" y="125"/>
                </a:cxn>
                <a:cxn ang="0">
                  <a:pos x="228" y="156"/>
                </a:cxn>
                <a:cxn ang="0">
                  <a:pos x="233" y="249"/>
                </a:cxn>
                <a:cxn ang="0">
                  <a:pos x="238" y="264"/>
                </a:cxn>
                <a:cxn ang="0">
                  <a:pos x="249" y="233"/>
                </a:cxn>
                <a:cxn ang="0">
                  <a:pos x="254" y="228"/>
                </a:cxn>
                <a:cxn ang="0">
                  <a:pos x="259" y="238"/>
                </a:cxn>
                <a:cxn ang="0">
                  <a:pos x="264" y="301"/>
                </a:cxn>
                <a:cxn ang="0">
                  <a:pos x="269" y="332"/>
                </a:cxn>
                <a:cxn ang="0">
                  <a:pos x="274" y="295"/>
                </a:cxn>
                <a:cxn ang="0">
                  <a:pos x="285" y="301"/>
                </a:cxn>
              </a:cxnLst>
              <a:rect l="0" t="0" r="r" b="b"/>
              <a:pathLst>
                <a:path w="290" h="352">
                  <a:moveTo>
                    <a:pt x="0" y="135"/>
                  </a:moveTo>
                  <a:lnTo>
                    <a:pt x="0" y="140"/>
                  </a:lnTo>
                  <a:lnTo>
                    <a:pt x="5" y="140"/>
                  </a:lnTo>
                  <a:lnTo>
                    <a:pt x="5" y="114"/>
                  </a:lnTo>
                  <a:lnTo>
                    <a:pt x="10" y="109"/>
                  </a:lnTo>
                  <a:lnTo>
                    <a:pt x="10" y="114"/>
                  </a:lnTo>
                  <a:lnTo>
                    <a:pt x="10" y="88"/>
                  </a:lnTo>
                  <a:lnTo>
                    <a:pt x="15" y="88"/>
                  </a:lnTo>
                  <a:lnTo>
                    <a:pt x="15" y="52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6" y="88"/>
                  </a:lnTo>
                  <a:lnTo>
                    <a:pt x="26" y="140"/>
                  </a:lnTo>
                  <a:lnTo>
                    <a:pt x="31" y="135"/>
                  </a:lnTo>
                  <a:lnTo>
                    <a:pt x="31" y="104"/>
                  </a:lnTo>
                  <a:lnTo>
                    <a:pt x="31" y="119"/>
                  </a:lnTo>
                  <a:lnTo>
                    <a:pt x="36" y="156"/>
                  </a:lnTo>
                  <a:lnTo>
                    <a:pt x="36" y="161"/>
                  </a:lnTo>
                  <a:lnTo>
                    <a:pt x="36" y="145"/>
                  </a:lnTo>
                  <a:lnTo>
                    <a:pt x="41" y="135"/>
                  </a:lnTo>
                  <a:lnTo>
                    <a:pt x="41" y="88"/>
                  </a:lnTo>
                  <a:lnTo>
                    <a:pt x="46" y="119"/>
                  </a:lnTo>
                  <a:lnTo>
                    <a:pt x="46" y="166"/>
                  </a:lnTo>
                  <a:lnTo>
                    <a:pt x="46" y="130"/>
                  </a:lnTo>
                  <a:lnTo>
                    <a:pt x="52" y="135"/>
                  </a:lnTo>
                  <a:lnTo>
                    <a:pt x="52" y="145"/>
                  </a:lnTo>
                  <a:lnTo>
                    <a:pt x="57" y="135"/>
                  </a:lnTo>
                  <a:lnTo>
                    <a:pt x="57" y="109"/>
                  </a:lnTo>
                  <a:lnTo>
                    <a:pt x="62" y="99"/>
                  </a:lnTo>
                  <a:lnTo>
                    <a:pt x="62" y="31"/>
                  </a:lnTo>
                  <a:lnTo>
                    <a:pt x="67" y="31"/>
                  </a:lnTo>
                  <a:lnTo>
                    <a:pt x="67" y="42"/>
                  </a:lnTo>
                  <a:lnTo>
                    <a:pt x="67" y="31"/>
                  </a:lnTo>
                  <a:lnTo>
                    <a:pt x="72" y="52"/>
                  </a:lnTo>
                  <a:lnTo>
                    <a:pt x="72" y="36"/>
                  </a:lnTo>
                  <a:lnTo>
                    <a:pt x="77" y="52"/>
                  </a:lnTo>
                  <a:lnTo>
                    <a:pt x="77" y="42"/>
                  </a:lnTo>
                  <a:lnTo>
                    <a:pt x="77" y="62"/>
                  </a:lnTo>
                  <a:lnTo>
                    <a:pt x="83" y="52"/>
                  </a:lnTo>
                  <a:lnTo>
                    <a:pt x="83" y="47"/>
                  </a:lnTo>
                  <a:lnTo>
                    <a:pt x="83" y="52"/>
                  </a:lnTo>
                  <a:lnTo>
                    <a:pt x="88" y="57"/>
                  </a:lnTo>
                  <a:lnTo>
                    <a:pt x="88" y="62"/>
                  </a:lnTo>
                  <a:lnTo>
                    <a:pt x="88" y="57"/>
                  </a:lnTo>
                  <a:lnTo>
                    <a:pt x="93" y="52"/>
                  </a:lnTo>
                  <a:lnTo>
                    <a:pt x="93" y="31"/>
                  </a:lnTo>
                  <a:lnTo>
                    <a:pt x="103" y="42"/>
                  </a:lnTo>
                  <a:lnTo>
                    <a:pt x="103" y="47"/>
                  </a:lnTo>
                  <a:lnTo>
                    <a:pt x="103" y="36"/>
                  </a:lnTo>
                  <a:lnTo>
                    <a:pt x="109" y="31"/>
                  </a:lnTo>
                  <a:lnTo>
                    <a:pt x="109" y="36"/>
                  </a:lnTo>
                  <a:lnTo>
                    <a:pt x="114" y="31"/>
                  </a:lnTo>
                  <a:lnTo>
                    <a:pt x="114" y="42"/>
                  </a:lnTo>
                  <a:lnTo>
                    <a:pt x="114" y="26"/>
                  </a:lnTo>
                  <a:lnTo>
                    <a:pt x="119" y="31"/>
                  </a:lnTo>
                  <a:lnTo>
                    <a:pt x="119" y="62"/>
                  </a:lnTo>
                  <a:lnTo>
                    <a:pt x="124" y="88"/>
                  </a:lnTo>
                  <a:lnTo>
                    <a:pt x="124" y="68"/>
                  </a:lnTo>
                  <a:lnTo>
                    <a:pt x="129" y="52"/>
                  </a:lnTo>
                  <a:lnTo>
                    <a:pt x="129" y="62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40" y="73"/>
                  </a:lnTo>
                  <a:lnTo>
                    <a:pt x="140" y="130"/>
                  </a:lnTo>
                  <a:lnTo>
                    <a:pt x="145" y="140"/>
                  </a:lnTo>
                  <a:lnTo>
                    <a:pt x="150" y="140"/>
                  </a:lnTo>
                  <a:lnTo>
                    <a:pt x="150" y="78"/>
                  </a:lnTo>
                  <a:lnTo>
                    <a:pt x="155" y="78"/>
                  </a:lnTo>
                  <a:lnTo>
                    <a:pt x="155" y="57"/>
                  </a:lnTo>
                  <a:lnTo>
                    <a:pt x="155" y="73"/>
                  </a:lnTo>
                  <a:lnTo>
                    <a:pt x="160" y="104"/>
                  </a:lnTo>
                  <a:lnTo>
                    <a:pt x="160" y="78"/>
                  </a:lnTo>
                  <a:lnTo>
                    <a:pt x="160" y="104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1" y="52"/>
                  </a:lnTo>
                  <a:lnTo>
                    <a:pt x="176" y="57"/>
                  </a:lnTo>
                  <a:lnTo>
                    <a:pt x="176" y="42"/>
                  </a:lnTo>
                  <a:lnTo>
                    <a:pt x="181" y="36"/>
                  </a:lnTo>
                  <a:lnTo>
                    <a:pt x="181" y="47"/>
                  </a:lnTo>
                  <a:lnTo>
                    <a:pt x="186" y="36"/>
                  </a:lnTo>
                  <a:lnTo>
                    <a:pt x="186" y="21"/>
                  </a:lnTo>
                  <a:lnTo>
                    <a:pt x="192" y="0"/>
                  </a:lnTo>
                  <a:lnTo>
                    <a:pt x="192" y="16"/>
                  </a:lnTo>
                  <a:lnTo>
                    <a:pt x="197" y="5"/>
                  </a:lnTo>
                  <a:lnTo>
                    <a:pt x="197" y="26"/>
                  </a:lnTo>
                  <a:lnTo>
                    <a:pt x="202" y="31"/>
                  </a:lnTo>
                  <a:lnTo>
                    <a:pt x="202" y="57"/>
                  </a:lnTo>
                  <a:lnTo>
                    <a:pt x="207" y="57"/>
                  </a:lnTo>
                  <a:lnTo>
                    <a:pt x="207" y="47"/>
                  </a:lnTo>
                  <a:lnTo>
                    <a:pt x="207" y="83"/>
                  </a:lnTo>
                  <a:lnTo>
                    <a:pt x="212" y="93"/>
                  </a:lnTo>
                  <a:lnTo>
                    <a:pt x="212" y="99"/>
                  </a:lnTo>
                  <a:lnTo>
                    <a:pt x="217" y="109"/>
                  </a:lnTo>
                  <a:lnTo>
                    <a:pt x="217" y="119"/>
                  </a:lnTo>
                  <a:lnTo>
                    <a:pt x="223" y="125"/>
                  </a:lnTo>
                  <a:lnTo>
                    <a:pt x="223" y="161"/>
                  </a:lnTo>
                  <a:lnTo>
                    <a:pt x="223" y="156"/>
                  </a:lnTo>
                  <a:lnTo>
                    <a:pt x="228" y="156"/>
                  </a:lnTo>
                  <a:lnTo>
                    <a:pt x="228" y="181"/>
                  </a:lnTo>
                  <a:lnTo>
                    <a:pt x="233" y="223"/>
                  </a:lnTo>
                  <a:lnTo>
                    <a:pt x="233" y="249"/>
                  </a:lnTo>
                  <a:lnTo>
                    <a:pt x="233" y="228"/>
                  </a:lnTo>
                  <a:lnTo>
                    <a:pt x="238" y="228"/>
                  </a:lnTo>
                  <a:lnTo>
                    <a:pt x="238" y="264"/>
                  </a:lnTo>
                  <a:lnTo>
                    <a:pt x="243" y="285"/>
                  </a:lnTo>
                  <a:lnTo>
                    <a:pt x="249" y="249"/>
                  </a:lnTo>
                  <a:lnTo>
                    <a:pt x="249" y="233"/>
                  </a:lnTo>
                  <a:lnTo>
                    <a:pt x="254" y="244"/>
                  </a:lnTo>
                  <a:lnTo>
                    <a:pt x="254" y="249"/>
                  </a:lnTo>
                  <a:lnTo>
                    <a:pt x="254" y="228"/>
                  </a:lnTo>
                  <a:lnTo>
                    <a:pt x="254" y="238"/>
                  </a:lnTo>
                  <a:lnTo>
                    <a:pt x="259" y="228"/>
                  </a:lnTo>
                  <a:lnTo>
                    <a:pt x="259" y="238"/>
                  </a:lnTo>
                  <a:lnTo>
                    <a:pt x="259" y="228"/>
                  </a:lnTo>
                  <a:lnTo>
                    <a:pt x="264" y="233"/>
                  </a:lnTo>
                  <a:lnTo>
                    <a:pt x="264" y="301"/>
                  </a:lnTo>
                  <a:lnTo>
                    <a:pt x="269" y="332"/>
                  </a:lnTo>
                  <a:lnTo>
                    <a:pt x="269" y="311"/>
                  </a:lnTo>
                  <a:lnTo>
                    <a:pt x="269" y="332"/>
                  </a:lnTo>
                  <a:lnTo>
                    <a:pt x="274" y="342"/>
                  </a:lnTo>
                  <a:lnTo>
                    <a:pt x="274" y="352"/>
                  </a:lnTo>
                  <a:lnTo>
                    <a:pt x="274" y="295"/>
                  </a:lnTo>
                  <a:lnTo>
                    <a:pt x="280" y="295"/>
                  </a:lnTo>
                  <a:lnTo>
                    <a:pt x="280" y="327"/>
                  </a:lnTo>
                  <a:lnTo>
                    <a:pt x="285" y="301"/>
                  </a:lnTo>
                  <a:lnTo>
                    <a:pt x="285" y="321"/>
                  </a:lnTo>
                  <a:lnTo>
                    <a:pt x="290" y="306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231"/>
            <p:cNvSpPr>
              <a:spLocks/>
            </p:cNvSpPr>
            <p:nvPr/>
          </p:nvSpPr>
          <p:spPr bwMode="auto">
            <a:xfrm>
              <a:off x="2849" y="3461"/>
              <a:ext cx="285" cy="295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0" y="150"/>
                </a:cxn>
                <a:cxn ang="0">
                  <a:pos x="10" y="155"/>
                </a:cxn>
                <a:cxn ang="0">
                  <a:pos x="16" y="171"/>
                </a:cxn>
                <a:cxn ang="0">
                  <a:pos x="26" y="197"/>
                </a:cxn>
                <a:cxn ang="0">
                  <a:pos x="31" y="254"/>
                </a:cxn>
                <a:cxn ang="0">
                  <a:pos x="36" y="259"/>
                </a:cxn>
                <a:cxn ang="0">
                  <a:pos x="42" y="254"/>
                </a:cxn>
                <a:cxn ang="0">
                  <a:pos x="47" y="274"/>
                </a:cxn>
                <a:cxn ang="0">
                  <a:pos x="52" y="290"/>
                </a:cxn>
                <a:cxn ang="0">
                  <a:pos x="57" y="274"/>
                </a:cxn>
                <a:cxn ang="0">
                  <a:pos x="62" y="243"/>
                </a:cxn>
                <a:cxn ang="0">
                  <a:pos x="73" y="202"/>
                </a:cxn>
                <a:cxn ang="0">
                  <a:pos x="78" y="207"/>
                </a:cxn>
                <a:cxn ang="0">
                  <a:pos x="83" y="207"/>
                </a:cxn>
                <a:cxn ang="0">
                  <a:pos x="88" y="181"/>
                </a:cxn>
                <a:cxn ang="0">
                  <a:pos x="93" y="197"/>
                </a:cxn>
                <a:cxn ang="0">
                  <a:pos x="104" y="264"/>
                </a:cxn>
                <a:cxn ang="0">
                  <a:pos x="109" y="202"/>
                </a:cxn>
                <a:cxn ang="0">
                  <a:pos x="114" y="207"/>
                </a:cxn>
                <a:cxn ang="0">
                  <a:pos x="124" y="160"/>
                </a:cxn>
                <a:cxn ang="0">
                  <a:pos x="135" y="155"/>
                </a:cxn>
                <a:cxn ang="0">
                  <a:pos x="140" y="155"/>
                </a:cxn>
                <a:cxn ang="0">
                  <a:pos x="150" y="150"/>
                </a:cxn>
                <a:cxn ang="0">
                  <a:pos x="156" y="171"/>
                </a:cxn>
                <a:cxn ang="0">
                  <a:pos x="161" y="171"/>
                </a:cxn>
                <a:cxn ang="0">
                  <a:pos x="166" y="171"/>
                </a:cxn>
                <a:cxn ang="0">
                  <a:pos x="176" y="186"/>
                </a:cxn>
                <a:cxn ang="0">
                  <a:pos x="181" y="98"/>
                </a:cxn>
                <a:cxn ang="0">
                  <a:pos x="187" y="103"/>
                </a:cxn>
                <a:cxn ang="0">
                  <a:pos x="192" y="109"/>
                </a:cxn>
                <a:cxn ang="0">
                  <a:pos x="202" y="83"/>
                </a:cxn>
                <a:cxn ang="0">
                  <a:pos x="213" y="114"/>
                </a:cxn>
                <a:cxn ang="0">
                  <a:pos x="218" y="78"/>
                </a:cxn>
                <a:cxn ang="0">
                  <a:pos x="228" y="62"/>
                </a:cxn>
                <a:cxn ang="0">
                  <a:pos x="233" y="0"/>
                </a:cxn>
                <a:cxn ang="0">
                  <a:pos x="244" y="31"/>
                </a:cxn>
                <a:cxn ang="0">
                  <a:pos x="254" y="83"/>
                </a:cxn>
                <a:cxn ang="0">
                  <a:pos x="259" y="93"/>
                </a:cxn>
                <a:cxn ang="0">
                  <a:pos x="270" y="78"/>
                </a:cxn>
                <a:cxn ang="0">
                  <a:pos x="275" y="103"/>
                </a:cxn>
                <a:cxn ang="0">
                  <a:pos x="280" y="46"/>
                </a:cxn>
              </a:cxnLst>
              <a:rect l="0" t="0" r="r" b="b"/>
              <a:pathLst>
                <a:path w="285" h="295">
                  <a:moveTo>
                    <a:pt x="0" y="171"/>
                  </a:moveTo>
                  <a:lnTo>
                    <a:pt x="0" y="135"/>
                  </a:lnTo>
                  <a:lnTo>
                    <a:pt x="5" y="140"/>
                  </a:lnTo>
                  <a:lnTo>
                    <a:pt x="5" y="171"/>
                  </a:lnTo>
                  <a:lnTo>
                    <a:pt x="5" y="166"/>
                  </a:lnTo>
                  <a:lnTo>
                    <a:pt x="10" y="150"/>
                  </a:lnTo>
                  <a:lnTo>
                    <a:pt x="10" y="160"/>
                  </a:lnTo>
                  <a:lnTo>
                    <a:pt x="10" y="150"/>
                  </a:lnTo>
                  <a:lnTo>
                    <a:pt x="10" y="155"/>
                  </a:lnTo>
                  <a:lnTo>
                    <a:pt x="16" y="155"/>
                  </a:lnTo>
                  <a:lnTo>
                    <a:pt x="16" y="145"/>
                  </a:lnTo>
                  <a:lnTo>
                    <a:pt x="16" y="171"/>
                  </a:lnTo>
                  <a:lnTo>
                    <a:pt x="21" y="192"/>
                  </a:lnTo>
                  <a:lnTo>
                    <a:pt x="21" y="186"/>
                  </a:lnTo>
                  <a:lnTo>
                    <a:pt x="26" y="197"/>
                  </a:lnTo>
                  <a:lnTo>
                    <a:pt x="26" y="223"/>
                  </a:lnTo>
                  <a:lnTo>
                    <a:pt x="31" y="233"/>
                  </a:lnTo>
                  <a:lnTo>
                    <a:pt x="31" y="254"/>
                  </a:lnTo>
                  <a:lnTo>
                    <a:pt x="36" y="254"/>
                  </a:lnTo>
                  <a:lnTo>
                    <a:pt x="36" y="285"/>
                  </a:lnTo>
                  <a:lnTo>
                    <a:pt x="36" y="259"/>
                  </a:lnTo>
                  <a:lnTo>
                    <a:pt x="42" y="259"/>
                  </a:lnTo>
                  <a:lnTo>
                    <a:pt x="42" y="269"/>
                  </a:lnTo>
                  <a:lnTo>
                    <a:pt x="42" y="254"/>
                  </a:lnTo>
                  <a:lnTo>
                    <a:pt x="47" y="269"/>
                  </a:lnTo>
                  <a:lnTo>
                    <a:pt x="47" y="254"/>
                  </a:lnTo>
                  <a:lnTo>
                    <a:pt x="47" y="274"/>
                  </a:lnTo>
                  <a:lnTo>
                    <a:pt x="52" y="280"/>
                  </a:lnTo>
                  <a:lnTo>
                    <a:pt x="52" y="295"/>
                  </a:lnTo>
                  <a:lnTo>
                    <a:pt x="52" y="290"/>
                  </a:lnTo>
                  <a:lnTo>
                    <a:pt x="57" y="290"/>
                  </a:lnTo>
                  <a:lnTo>
                    <a:pt x="57" y="269"/>
                  </a:lnTo>
                  <a:lnTo>
                    <a:pt x="57" y="274"/>
                  </a:lnTo>
                  <a:lnTo>
                    <a:pt x="62" y="274"/>
                  </a:lnTo>
                  <a:lnTo>
                    <a:pt x="62" y="295"/>
                  </a:lnTo>
                  <a:lnTo>
                    <a:pt x="62" y="243"/>
                  </a:lnTo>
                  <a:lnTo>
                    <a:pt x="67" y="249"/>
                  </a:lnTo>
                  <a:lnTo>
                    <a:pt x="67" y="223"/>
                  </a:lnTo>
                  <a:lnTo>
                    <a:pt x="73" y="202"/>
                  </a:lnTo>
                  <a:lnTo>
                    <a:pt x="73" y="207"/>
                  </a:lnTo>
                  <a:lnTo>
                    <a:pt x="73" y="197"/>
                  </a:lnTo>
                  <a:lnTo>
                    <a:pt x="78" y="207"/>
                  </a:lnTo>
                  <a:lnTo>
                    <a:pt x="78" y="202"/>
                  </a:lnTo>
                  <a:lnTo>
                    <a:pt x="78" y="217"/>
                  </a:lnTo>
                  <a:lnTo>
                    <a:pt x="83" y="207"/>
                  </a:lnTo>
                  <a:lnTo>
                    <a:pt x="83" y="217"/>
                  </a:lnTo>
                  <a:lnTo>
                    <a:pt x="83" y="197"/>
                  </a:lnTo>
                  <a:lnTo>
                    <a:pt x="88" y="181"/>
                  </a:lnTo>
                  <a:lnTo>
                    <a:pt x="88" y="176"/>
                  </a:lnTo>
                  <a:lnTo>
                    <a:pt x="93" y="192"/>
                  </a:lnTo>
                  <a:lnTo>
                    <a:pt x="93" y="197"/>
                  </a:lnTo>
                  <a:lnTo>
                    <a:pt x="99" y="202"/>
                  </a:lnTo>
                  <a:lnTo>
                    <a:pt x="99" y="233"/>
                  </a:lnTo>
                  <a:lnTo>
                    <a:pt x="104" y="264"/>
                  </a:lnTo>
                  <a:lnTo>
                    <a:pt x="104" y="197"/>
                  </a:lnTo>
                  <a:lnTo>
                    <a:pt x="109" y="217"/>
                  </a:lnTo>
                  <a:lnTo>
                    <a:pt x="109" y="202"/>
                  </a:lnTo>
                  <a:lnTo>
                    <a:pt x="114" y="207"/>
                  </a:lnTo>
                  <a:lnTo>
                    <a:pt x="114" y="212"/>
                  </a:lnTo>
                  <a:lnTo>
                    <a:pt x="114" y="207"/>
                  </a:lnTo>
                  <a:lnTo>
                    <a:pt x="119" y="197"/>
                  </a:lnTo>
                  <a:lnTo>
                    <a:pt x="119" y="192"/>
                  </a:lnTo>
                  <a:lnTo>
                    <a:pt x="124" y="160"/>
                  </a:lnTo>
                  <a:lnTo>
                    <a:pt x="130" y="155"/>
                  </a:lnTo>
                  <a:lnTo>
                    <a:pt x="130" y="145"/>
                  </a:lnTo>
                  <a:lnTo>
                    <a:pt x="135" y="155"/>
                  </a:lnTo>
                  <a:lnTo>
                    <a:pt x="135" y="166"/>
                  </a:lnTo>
                  <a:lnTo>
                    <a:pt x="140" y="140"/>
                  </a:lnTo>
                  <a:lnTo>
                    <a:pt x="140" y="155"/>
                  </a:lnTo>
                  <a:lnTo>
                    <a:pt x="145" y="150"/>
                  </a:lnTo>
                  <a:lnTo>
                    <a:pt x="145" y="135"/>
                  </a:lnTo>
                  <a:lnTo>
                    <a:pt x="150" y="150"/>
                  </a:lnTo>
                  <a:lnTo>
                    <a:pt x="150" y="145"/>
                  </a:lnTo>
                  <a:lnTo>
                    <a:pt x="150" y="150"/>
                  </a:lnTo>
                  <a:lnTo>
                    <a:pt x="156" y="171"/>
                  </a:lnTo>
                  <a:lnTo>
                    <a:pt x="156" y="176"/>
                  </a:lnTo>
                  <a:lnTo>
                    <a:pt x="156" y="171"/>
                  </a:lnTo>
                  <a:lnTo>
                    <a:pt x="161" y="171"/>
                  </a:lnTo>
                  <a:lnTo>
                    <a:pt x="161" y="186"/>
                  </a:lnTo>
                  <a:lnTo>
                    <a:pt x="161" y="176"/>
                  </a:lnTo>
                  <a:lnTo>
                    <a:pt x="166" y="171"/>
                  </a:lnTo>
                  <a:lnTo>
                    <a:pt x="171" y="186"/>
                  </a:lnTo>
                  <a:lnTo>
                    <a:pt x="171" y="176"/>
                  </a:lnTo>
                  <a:lnTo>
                    <a:pt x="176" y="186"/>
                  </a:lnTo>
                  <a:lnTo>
                    <a:pt x="176" y="145"/>
                  </a:lnTo>
                  <a:lnTo>
                    <a:pt x="181" y="135"/>
                  </a:lnTo>
                  <a:lnTo>
                    <a:pt x="181" y="98"/>
                  </a:lnTo>
                  <a:lnTo>
                    <a:pt x="181" y="114"/>
                  </a:lnTo>
                  <a:lnTo>
                    <a:pt x="187" y="114"/>
                  </a:lnTo>
                  <a:lnTo>
                    <a:pt x="187" y="103"/>
                  </a:lnTo>
                  <a:lnTo>
                    <a:pt x="187" y="114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2" y="114"/>
                  </a:lnTo>
                  <a:lnTo>
                    <a:pt x="197" y="88"/>
                  </a:lnTo>
                  <a:lnTo>
                    <a:pt x="202" y="83"/>
                  </a:lnTo>
                  <a:lnTo>
                    <a:pt x="207" y="114"/>
                  </a:lnTo>
                  <a:lnTo>
                    <a:pt x="213" y="103"/>
                  </a:lnTo>
                  <a:lnTo>
                    <a:pt x="213" y="114"/>
                  </a:lnTo>
                  <a:lnTo>
                    <a:pt x="213" y="93"/>
                  </a:lnTo>
                  <a:lnTo>
                    <a:pt x="218" y="72"/>
                  </a:lnTo>
                  <a:lnTo>
                    <a:pt x="218" y="78"/>
                  </a:lnTo>
                  <a:lnTo>
                    <a:pt x="223" y="72"/>
                  </a:lnTo>
                  <a:lnTo>
                    <a:pt x="223" y="57"/>
                  </a:lnTo>
                  <a:lnTo>
                    <a:pt x="228" y="62"/>
                  </a:lnTo>
                  <a:lnTo>
                    <a:pt x="228" y="46"/>
                  </a:lnTo>
                  <a:lnTo>
                    <a:pt x="233" y="21"/>
                  </a:lnTo>
                  <a:lnTo>
                    <a:pt x="233" y="0"/>
                  </a:lnTo>
                  <a:lnTo>
                    <a:pt x="244" y="10"/>
                  </a:lnTo>
                  <a:lnTo>
                    <a:pt x="244" y="5"/>
                  </a:lnTo>
                  <a:lnTo>
                    <a:pt x="244" y="31"/>
                  </a:lnTo>
                  <a:lnTo>
                    <a:pt x="249" y="0"/>
                  </a:lnTo>
                  <a:lnTo>
                    <a:pt x="249" y="46"/>
                  </a:lnTo>
                  <a:lnTo>
                    <a:pt x="254" y="83"/>
                  </a:lnTo>
                  <a:lnTo>
                    <a:pt x="254" y="93"/>
                  </a:lnTo>
                  <a:lnTo>
                    <a:pt x="259" y="129"/>
                  </a:lnTo>
                  <a:lnTo>
                    <a:pt x="259" y="93"/>
                  </a:lnTo>
                  <a:lnTo>
                    <a:pt x="264" y="72"/>
                  </a:lnTo>
                  <a:lnTo>
                    <a:pt x="264" y="88"/>
                  </a:lnTo>
                  <a:lnTo>
                    <a:pt x="270" y="78"/>
                  </a:lnTo>
                  <a:lnTo>
                    <a:pt x="270" y="103"/>
                  </a:lnTo>
                  <a:lnTo>
                    <a:pt x="270" y="72"/>
                  </a:lnTo>
                  <a:lnTo>
                    <a:pt x="275" y="103"/>
                  </a:lnTo>
                  <a:lnTo>
                    <a:pt x="275" y="83"/>
                  </a:lnTo>
                  <a:lnTo>
                    <a:pt x="280" y="78"/>
                  </a:lnTo>
                  <a:lnTo>
                    <a:pt x="280" y="46"/>
                  </a:lnTo>
                  <a:lnTo>
                    <a:pt x="285" y="52"/>
                  </a:lnTo>
                  <a:lnTo>
                    <a:pt x="285" y="109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3134" y="3326"/>
              <a:ext cx="265" cy="415"/>
            </a:xfrm>
            <a:custGeom>
              <a:avLst/>
              <a:gdLst/>
              <a:ahLst/>
              <a:cxnLst>
                <a:cxn ang="0">
                  <a:pos x="5" y="244"/>
                </a:cxn>
                <a:cxn ang="0">
                  <a:pos x="16" y="270"/>
                </a:cxn>
                <a:cxn ang="0">
                  <a:pos x="21" y="264"/>
                </a:cxn>
                <a:cxn ang="0">
                  <a:pos x="26" y="301"/>
                </a:cxn>
                <a:cxn ang="0">
                  <a:pos x="31" y="311"/>
                </a:cxn>
                <a:cxn ang="0">
                  <a:pos x="36" y="311"/>
                </a:cxn>
                <a:cxn ang="0">
                  <a:pos x="47" y="290"/>
                </a:cxn>
                <a:cxn ang="0">
                  <a:pos x="47" y="290"/>
                </a:cxn>
                <a:cxn ang="0">
                  <a:pos x="52" y="290"/>
                </a:cxn>
                <a:cxn ang="0">
                  <a:pos x="57" y="275"/>
                </a:cxn>
                <a:cxn ang="0">
                  <a:pos x="68" y="275"/>
                </a:cxn>
                <a:cxn ang="0">
                  <a:pos x="78" y="254"/>
                </a:cxn>
                <a:cxn ang="0">
                  <a:pos x="83" y="249"/>
                </a:cxn>
                <a:cxn ang="0">
                  <a:pos x="88" y="223"/>
                </a:cxn>
                <a:cxn ang="0">
                  <a:pos x="99" y="197"/>
                </a:cxn>
                <a:cxn ang="0">
                  <a:pos x="104" y="202"/>
                </a:cxn>
                <a:cxn ang="0">
                  <a:pos x="109" y="213"/>
                </a:cxn>
                <a:cxn ang="0">
                  <a:pos x="114" y="192"/>
                </a:cxn>
                <a:cxn ang="0">
                  <a:pos x="125" y="181"/>
                </a:cxn>
                <a:cxn ang="0">
                  <a:pos x="130" y="156"/>
                </a:cxn>
                <a:cxn ang="0">
                  <a:pos x="135" y="150"/>
                </a:cxn>
                <a:cxn ang="0">
                  <a:pos x="145" y="99"/>
                </a:cxn>
                <a:cxn ang="0">
                  <a:pos x="150" y="93"/>
                </a:cxn>
                <a:cxn ang="0">
                  <a:pos x="156" y="88"/>
                </a:cxn>
                <a:cxn ang="0">
                  <a:pos x="161" y="78"/>
                </a:cxn>
                <a:cxn ang="0">
                  <a:pos x="166" y="57"/>
                </a:cxn>
                <a:cxn ang="0">
                  <a:pos x="171" y="109"/>
                </a:cxn>
                <a:cxn ang="0">
                  <a:pos x="176" y="88"/>
                </a:cxn>
                <a:cxn ang="0">
                  <a:pos x="182" y="93"/>
                </a:cxn>
                <a:cxn ang="0">
                  <a:pos x="187" y="88"/>
                </a:cxn>
                <a:cxn ang="0">
                  <a:pos x="192" y="88"/>
                </a:cxn>
                <a:cxn ang="0">
                  <a:pos x="202" y="57"/>
                </a:cxn>
                <a:cxn ang="0">
                  <a:pos x="207" y="21"/>
                </a:cxn>
                <a:cxn ang="0">
                  <a:pos x="213" y="5"/>
                </a:cxn>
                <a:cxn ang="0">
                  <a:pos x="213" y="11"/>
                </a:cxn>
                <a:cxn ang="0">
                  <a:pos x="218" y="31"/>
                </a:cxn>
                <a:cxn ang="0">
                  <a:pos x="228" y="176"/>
                </a:cxn>
                <a:cxn ang="0">
                  <a:pos x="233" y="316"/>
                </a:cxn>
                <a:cxn ang="0">
                  <a:pos x="244" y="238"/>
                </a:cxn>
                <a:cxn ang="0">
                  <a:pos x="249" y="306"/>
                </a:cxn>
                <a:cxn ang="0">
                  <a:pos x="254" y="306"/>
                </a:cxn>
                <a:cxn ang="0">
                  <a:pos x="259" y="404"/>
                </a:cxn>
              </a:cxnLst>
              <a:rect l="0" t="0" r="r" b="b"/>
              <a:pathLst>
                <a:path w="265" h="415">
                  <a:moveTo>
                    <a:pt x="0" y="244"/>
                  </a:moveTo>
                  <a:lnTo>
                    <a:pt x="5" y="249"/>
                  </a:lnTo>
                  <a:lnTo>
                    <a:pt x="5" y="244"/>
                  </a:lnTo>
                  <a:lnTo>
                    <a:pt x="5" y="270"/>
                  </a:lnTo>
                  <a:lnTo>
                    <a:pt x="11" y="275"/>
                  </a:lnTo>
                  <a:lnTo>
                    <a:pt x="16" y="270"/>
                  </a:lnTo>
                  <a:lnTo>
                    <a:pt x="16" y="275"/>
                  </a:lnTo>
                  <a:lnTo>
                    <a:pt x="16" y="264"/>
                  </a:lnTo>
                  <a:lnTo>
                    <a:pt x="21" y="264"/>
                  </a:lnTo>
                  <a:lnTo>
                    <a:pt x="21" y="301"/>
                  </a:lnTo>
                  <a:lnTo>
                    <a:pt x="26" y="306"/>
                  </a:lnTo>
                  <a:lnTo>
                    <a:pt x="26" y="301"/>
                  </a:lnTo>
                  <a:lnTo>
                    <a:pt x="31" y="311"/>
                  </a:lnTo>
                  <a:lnTo>
                    <a:pt x="31" y="301"/>
                  </a:lnTo>
                  <a:lnTo>
                    <a:pt x="31" y="311"/>
                  </a:lnTo>
                  <a:lnTo>
                    <a:pt x="36" y="311"/>
                  </a:lnTo>
                  <a:lnTo>
                    <a:pt x="36" y="290"/>
                  </a:lnTo>
                  <a:lnTo>
                    <a:pt x="36" y="311"/>
                  </a:lnTo>
                  <a:lnTo>
                    <a:pt x="42" y="327"/>
                  </a:lnTo>
                  <a:lnTo>
                    <a:pt x="42" y="306"/>
                  </a:lnTo>
                  <a:lnTo>
                    <a:pt x="47" y="290"/>
                  </a:lnTo>
                  <a:lnTo>
                    <a:pt x="47" y="295"/>
                  </a:lnTo>
                  <a:lnTo>
                    <a:pt x="47" y="285"/>
                  </a:lnTo>
                  <a:lnTo>
                    <a:pt x="47" y="290"/>
                  </a:lnTo>
                  <a:lnTo>
                    <a:pt x="52" y="285"/>
                  </a:lnTo>
                  <a:lnTo>
                    <a:pt x="52" y="295"/>
                  </a:lnTo>
                  <a:lnTo>
                    <a:pt x="52" y="290"/>
                  </a:lnTo>
                  <a:lnTo>
                    <a:pt x="57" y="280"/>
                  </a:lnTo>
                  <a:lnTo>
                    <a:pt x="57" y="270"/>
                  </a:lnTo>
                  <a:lnTo>
                    <a:pt x="57" y="275"/>
                  </a:lnTo>
                  <a:lnTo>
                    <a:pt x="62" y="254"/>
                  </a:lnTo>
                  <a:lnTo>
                    <a:pt x="68" y="249"/>
                  </a:lnTo>
                  <a:lnTo>
                    <a:pt x="68" y="275"/>
                  </a:lnTo>
                  <a:lnTo>
                    <a:pt x="73" y="275"/>
                  </a:lnTo>
                  <a:lnTo>
                    <a:pt x="73" y="259"/>
                  </a:lnTo>
                  <a:lnTo>
                    <a:pt x="78" y="254"/>
                  </a:lnTo>
                  <a:lnTo>
                    <a:pt x="78" y="238"/>
                  </a:lnTo>
                  <a:lnTo>
                    <a:pt x="78" y="244"/>
                  </a:lnTo>
                  <a:lnTo>
                    <a:pt x="83" y="249"/>
                  </a:lnTo>
                  <a:lnTo>
                    <a:pt x="83" y="233"/>
                  </a:lnTo>
                  <a:lnTo>
                    <a:pt x="88" y="238"/>
                  </a:lnTo>
                  <a:lnTo>
                    <a:pt x="88" y="223"/>
                  </a:lnTo>
                  <a:lnTo>
                    <a:pt x="93" y="228"/>
                  </a:lnTo>
                  <a:lnTo>
                    <a:pt x="93" y="202"/>
                  </a:lnTo>
                  <a:lnTo>
                    <a:pt x="99" y="197"/>
                  </a:lnTo>
                  <a:lnTo>
                    <a:pt x="99" y="181"/>
                  </a:lnTo>
                  <a:lnTo>
                    <a:pt x="104" y="176"/>
                  </a:lnTo>
                  <a:lnTo>
                    <a:pt x="104" y="202"/>
                  </a:lnTo>
                  <a:lnTo>
                    <a:pt x="109" y="202"/>
                  </a:lnTo>
                  <a:lnTo>
                    <a:pt x="109" y="187"/>
                  </a:lnTo>
                  <a:lnTo>
                    <a:pt x="109" y="213"/>
                  </a:lnTo>
                  <a:lnTo>
                    <a:pt x="114" y="192"/>
                  </a:lnTo>
                  <a:lnTo>
                    <a:pt x="114" y="187"/>
                  </a:lnTo>
                  <a:lnTo>
                    <a:pt x="114" y="192"/>
                  </a:lnTo>
                  <a:lnTo>
                    <a:pt x="119" y="197"/>
                  </a:lnTo>
                  <a:lnTo>
                    <a:pt x="119" y="181"/>
                  </a:lnTo>
                  <a:lnTo>
                    <a:pt x="125" y="181"/>
                  </a:lnTo>
                  <a:lnTo>
                    <a:pt x="125" y="166"/>
                  </a:lnTo>
                  <a:lnTo>
                    <a:pt x="130" y="161"/>
                  </a:lnTo>
                  <a:lnTo>
                    <a:pt x="130" y="156"/>
                  </a:lnTo>
                  <a:lnTo>
                    <a:pt x="135" y="145"/>
                  </a:lnTo>
                  <a:lnTo>
                    <a:pt x="135" y="156"/>
                  </a:lnTo>
                  <a:lnTo>
                    <a:pt x="135" y="150"/>
                  </a:lnTo>
                  <a:lnTo>
                    <a:pt x="140" y="150"/>
                  </a:lnTo>
                  <a:lnTo>
                    <a:pt x="140" y="119"/>
                  </a:lnTo>
                  <a:lnTo>
                    <a:pt x="145" y="99"/>
                  </a:lnTo>
                  <a:lnTo>
                    <a:pt x="145" y="104"/>
                  </a:lnTo>
                  <a:lnTo>
                    <a:pt x="145" y="99"/>
                  </a:lnTo>
                  <a:lnTo>
                    <a:pt x="150" y="93"/>
                  </a:lnTo>
                  <a:lnTo>
                    <a:pt x="150" y="104"/>
                  </a:lnTo>
                  <a:lnTo>
                    <a:pt x="150" y="83"/>
                  </a:lnTo>
                  <a:lnTo>
                    <a:pt x="156" y="88"/>
                  </a:lnTo>
                  <a:lnTo>
                    <a:pt x="156" y="114"/>
                  </a:lnTo>
                  <a:lnTo>
                    <a:pt x="156" y="88"/>
                  </a:lnTo>
                  <a:lnTo>
                    <a:pt x="161" y="78"/>
                  </a:lnTo>
                  <a:lnTo>
                    <a:pt x="161" y="93"/>
                  </a:lnTo>
                  <a:lnTo>
                    <a:pt x="161" y="78"/>
                  </a:lnTo>
                  <a:lnTo>
                    <a:pt x="166" y="57"/>
                  </a:lnTo>
                  <a:lnTo>
                    <a:pt x="166" y="99"/>
                  </a:lnTo>
                  <a:lnTo>
                    <a:pt x="171" y="104"/>
                  </a:lnTo>
                  <a:lnTo>
                    <a:pt x="171" y="109"/>
                  </a:lnTo>
                  <a:lnTo>
                    <a:pt x="171" y="93"/>
                  </a:lnTo>
                  <a:lnTo>
                    <a:pt x="176" y="78"/>
                  </a:lnTo>
                  <a:lnTo>
                    <a:pt x="176" y="88"/>
                  </a:lnTo>
                  <a:lnTo>
                    <a:pt x="176" y="83"/>
                  </a:lnTo>
                  <a:lnTo>
                    <a:pt x="182" y="83"/>
                  </a:lnTo>
                  <a:lnTo>
                    <a:pt x="182" y="93"/>
                  </a:lnTo>
                  <a:lnTo>
                    <a:pt x="187" y="99"/>
                  </a:lnTo>
                  <a:lnTo>
                    <a:pt x="187" y="78"/>
                  </a:lnTo>
                  <a:lnTo>
                    <a:pt x="187" y="88"/>
                  </a:lnTo>
                  <a:lnTo>
                    <a:pt x="192" y="78"/>
                  </a:lnTo>
                  <a:lnTo>
                    <a:pt x="192" y="73"/>
                  </a:lnTo>
                  <a:lnTo>
                    <a:pt x="192" y="88"/>
                  </a:lnTo>
                  <a:lnTo>
                    <a:pt x="197" y="83"/>
                  </a:lnTo>
                  <a:lnTo>
                    <a:pt x="197" y="73"/>
                  </a:lnTo>
                  <a:lnTo>
                    <a:pt x="202" y="57"/>
                  </a:lnTo>
                  <a:lnTo>
                    <a:pt x="202" y="11"/>
                  </a:lnTo>
                  <a:lnTo>
                    <a:pt x="202" y="16"/>
                  </a:lnTo>
                  <a:lnTo>
                    <a:pt x="207" y="21"/>
                  </a:lnTo>
                  <a:lnTo>
                    <a:pt x="207" y="26"/>
                  </a:lnTo>
                  <a:lnTo>
                    <a:pt x="207" y="21"/>
                  </a:lnTo>
                  <a:lnTo>
                    <a:pt x="213" y="5"/>
                  </a:lnTo>
                  <a:lnTo>
                    <a:pt x="213" y="21"/>
                  </a:lnTo>
                  <a:lnTo>
                    <a:pt x="213" y="0"/>
                  </a:lnTo>
                  <a:lnTo>
                    <a:pt x="213" y="11"/>
                  </a:lnTo>
                  <a:lnTo>
                    <a:pt x="218" y="11"/>
                  </a:lnTo>
                  <a:lnTo>
                    <a:pt x="218" y="0"/>
                  </a:lnTo>
                  <a:lnTo>
                    <a:pt x="218" y="31"/>
                  </a:lnTo>
                  <a:lnTo>
                    <a:pt x="223" y="26"/>
                  </a:lnTo>
                  <a:lnTo>
                    <a:pt x="223" y="140"/>
                  </a:lnTo>
                  <a:lnTo>
                    <a:pt x="228" y="176"/>
                  </a:lnTo>
                  <a:lnTo>
                    <a:pt x="228" y="280"/>
                  </a:lnTo>
                  <a:lnTo>
                    <a:pt x="233" y="311"/>
                  </a:lnTo>
                  <a:lnTo>
                    <a:pt x="233" y="316"/>
                  </a:lnTo>
                  <a:lnTo>
                    <a:pt x="239" y="311"/>
                  </a:lnTo>
                  <a:lnTo>
                    <a:pt x="239" y="249"/>
                  </a:lnTo>
                  <a:lnTo>
                    <a:pt x="244" y="238"/>
                  </a:lnTo>
                  <a:lnTo>
                    <a:pt x="244" y="327"/>
                  </a:lnTo>
                  <a:lnTo>
                    <a:pt x="249" y="311"/>
                  </a:lnTo>
                  <a:lnTo>
                    <a:pt x="249" y="306"/>
                  </a:lnTo>
                  <a:lnTo>
                    <a:pt x="249" y="332"/>
                  </a:lnTo>
                  <a:lnTo>
                    <a:pt x="254" y="327"/>
                  </a:lnTo>
                  <a:lnTo>
                    <a:pt x="254" y="306"/>
                  </a:lnTo>
                  <a:lnTo>
                    <a:pt x="254" y="311"/>
                  </a:lnTo>
                  <a:lnTo>
                    <a:pt x="259" y="327"/>
                  </a:lnTo>
                  <a:lnTo>
                    <a:pt x="259" y="404"/>
                  </a:lnTo>
                  <a:lnTo>
                    <a:pt x="265" y="415"/>
                  </a:lnTo>
                  <a:lnTo>
                    <a:pt x="265" y="409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3399" y="3735"/>
              <a:ext cx="285" cy="218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10" y="94"/>
                </a:cxn>
                <a:cxn ang="0">
                  <a:pos x="15" y="109"/>
                </a:cxn>
                <a:cxn ang="0">
                  <a:pos x="20" y="104"/>
                </a:cxn>
                <a:cxn ang="0">
                  <a:pos x="31" y="94"/>
                </a:cxn>
                <a:cxn ang="0">
                  <a:pos x="36" y="104"/>
                </a:cxn>
                <a:cxn ang="0">
                  <a:pos x="41" y="57"/>
                </a:cxn>
                <a:cxn ang="0">
                  <a:pos x="51" y="57"/>
                </a:cxn>
                <a:cxn ang="0">
                  <a:pos x="57" y="52"/>
                </a:cxn>
                <a:cxn ang="0">
                  <a:pos x="62" y="63"/>
                </a:cxn>
                <a:cxn ang="0">
                  <a:pos x="72" y="120"/>
                </a:cxn>
                <a:cxn ang="0">
                  <a:pos x="82" y="94"/>
                </a:cxn>
                <a:cxn ang="0">
                  <a:pos x="88" y="89"/>
                </a:cxn>
                <a:cxn ang="0">
                  <a:pos x="93" y="78"/>
                </a:cxn>
                <a:cxn ang="0">
                  <a:pos x="98" y="68"/>
                </a:cxn>
                <a:cxn ang="0">
                  <a:pos x="103" y="182"/>
                </a:cxn>
                <a:cxn ang="0">
                  <a:pos x="108" y="187"/>
                </a:cxn>
                <a:cxn ang="0">
                  <a:pos x="119" y="218"/>
                </a:cxn>
                <a:cxn ang="0">
                  <a:pos x="124" y="177"/>
                </a:cxn>
                <a:cxn ang="0">
                  <a:pos x="134" y="218"/>
                </a:cxn>
                <a:cxn ang="0">
                  <a:pos x="139" y="187"/>
                </a:cxn>
                <a:cxn ang="0">
                  <a:pos x="150" y="192"/>
                </a:cxn>
                <a:cxn ang="0">
                  <a:pos x="155" y="140"/>
                </a:cxn>
                <a:cxn ang="0">
                  <a:pos x="160" y="140"/>
                </a:cxn>
                <a:cxn ang="0">
                  <a:pos x="171" y="114"/>
                </a:cxn>
                <a:cxn ang="0">
                  <a:pos x="176" y="104"/>
                </a:cxn>
                <a:cxn ang="0">
                  <a:pos x="186" y="89"/>
                </a:cxn>
                <a:cxn ang="0">
                  <a:pos x="191" y="78"/>
                </a:cxn>
                <a:cxn ang="0">
                  <a:pos x="202" y="57"/>
                </a:cxn>
                <a:cxn ang="0">
                  <a:pos x="207" y="94"/>
                </a:cxn>
                <a:cxn ang="0">
                  <a:pos x="212" y="104"/>
                </a:cxn>
                <a:cxn ang="0">
                  <a:pos x="217" y="99"/>
                </a:cxn>
                <a:cxn ang="0">
                  <a:pos x="222" y="94"/>
                </a:cxn>
                <a:cxn ang="0">
                  <a:pos x="228" y="68"/>
                </a:cxn>
                <a:cxn ang="0">
                  <a:pos x="233" y="109"/>
                </a:cxn>
                <a:cxn ang="0">
                  <a:pos x="243" y="104"/>
                </a:cxn>
                <a:cxn ang="0">
                  <a:pos x="248" y="114"/>
                </a:cxn>
                <a:cxn ang="0">
                  <a:pos x="254" y="166"/>
                </a:cxn>
                <a:cxn ang="0">
                  <a:pos x="259" y="130"/>
                </a:cxn>
                <a:cxn ang="0">
                  <a:pos x="269" y="140"/>
                </a:cxn>
                <a:cxn ang="0">
                  <a:pos x="274" y="156"/>
                </a:cxn>
                <a:cxn ang="0">
                  <a:pos x="279" y="156"/>
                </a:cxn>
              </a:cxnLst>
              <a:rect l="0" t="0" r="r" b="b"/>
              <a:pathLst>
                <a:path w="285" h="218">
                  <a:moveTo>
                    <a:pt x="0" y="0"/>
                  </a:moveTo>
                  <a:lnTo>
                    <a:pt x="0" y="6"/>
                  </a:lnTo>
                  <a:lnTo>
                    <a:pt x="5" y="37"/>
                  </a:lnTo>
                  <a:lnTo>
                    <a:pt x="5" y="57"/>
                  </a:lnTo>
                  <a:lnTo>
                    <a:pt x="10" y="63"/>
                  </a:lnTo>
                  <a:lnTo>
                    <a:pt x="10" y="94"/>
                  </a:lnTo>
                  <a:lnTo>
                    <a:pt x="10" y="78"/>
                  </a:lnTo>
                  <a:lnTo>
                    <a:pt x="15" y="73"/>
                  </a:lnTo>
                  <a:lnTo>
                    <a:pt x="15" y="109"/>
                  </a:lnTo>
                  <a:lnTo>
                    <a:pt x="20" y="114"/>
                  </a:lnTo>
                  <a:lnTo>
                    <a:pt x="20" y="99"/>
                  </a:lnTo>
                  <a:lnTo>
                    <a:pt x="20" y="104"/>
                  </a:lnTo>
                  <a:lnTo>
                    <a:pt x="25" y="78"/>
                  </a:lnTo>
                  <a:lnTo>
                    <a:pt x="25" y="109"/>
                  </a:lnTo>
                  <a:lnTo>
                    <a:pt x="31" y="94"/>
                  </a:lnTo>
                  <a:lnTo>
                    <a:pt x="31" y="114"/>
                  </a:lnTo>
                  <a:lnTo>
                    <a:pt x="36" y="109"/>
                  </a:lnTo>
                  <a:lnTo>
                    <a:pt x="36" y="104"/>
                  </a:lnTo>
                  <a:lnTo>
                    <a:pt x="36" y="120"/>
                  </a:lnTo>
                  <a:lnTo>
                    <a:pt x="41" y="83"/>
                  </a:lnTo>
                  <a:lnTo>
                    <a:pt x="41" y="57"/>
                  </a:lnTo>
                  <a:lnTo>
                    <a:pt x="46" y="68"/>
                  </a:lnTo>
                  <a:lnTo>
                    <a:pt x="46" y="26"/>
                  </a:lnTo>
                  <a:lnTo>
                    <a:pt x="51" y="57"/>
                  </a:lnTo>
                  <a:lnTo>
                    <a:pt x="51" y="73"/>
                  </a:lnTo>
                  <a:lnTo>
                    <a:pt x="51" y="57"/>
                  </a:lnTo>
                  <a:lnTo>
                    <a:pt x="57" y="52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62" y="63"/>
                  </a:lnTo>
                  <a:lnTo>
                    <a:pt x="62" y="99"/>
                  </a:lnTo>
                  <a:lnTo>
                    <a:pt x="67" y="94"/>
                  </a:lnTo>
                  <a:lnTo>
                    <a:pt x="72" y="120"/>
                  </a:lnTo>
                  <a:lnTo>
                    <a:pt x="77" y="130"/>
                  </a:lnTo>
                  <a:lnTo>
                    <a:pt x="77" y="83"/>
                  </a:lnTo>
                  <a:lnTo>
                    <a:pt x="82" y="94"/>
                  </a:lnTo>
                  <a:lnTo>
                    <a:pt x="82" y="73"/>
                  </a:lnTo>
                  <a:lnTo>
                    <a:pt x="82" y="94"/>
                  </a:lnTo>
                  <a:lnTo>
                    <a:pt x="88" y="89"/>
                  </a:lnTo>
                  <a:lnTo>
                    <a:pt x="88" y="99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3" y="114"/>
                  </a:lnTo>
                  <a:lnTo>
                    <a:pt x="98" y="94"/>
                  </a:lnTo>
                  <a:lnTo>
                    <a:pt x="98" y="68"/>
                  </a:lnTo>
                  <a:lnTo>
                    <a:pt x="98" y="120"/>
                  </a:lnTo>
                  <a:lnTo>
                    <a:pt x="103" y="114"/>
                  </a:lnTo>
                  <a:lnTo>
                    <a:pt x="103" y="182"/>
                  </a:lnTo>
                  <a:lnTo>
                    <a:pt x="108" y="187"/>
                  </a:lnTo>
                  <a:lnTo>
                    <a:pt x="108" y="202"/>
                  </a:lnTo>
                  <a:lnTo>
                    <a:pt x="108" y="187"/>
                  </a:lnTo>
                  <a:lnTo>
                    <a:pt x="114" y="202"/>
                  </a:lnTo>
                  <a:lnTo>
                    <a:pt x="114" y="213"/>
                  </a:lnTo>
                  <a:lnTo>
                    <a:pt x="119" y="218"/>
                  </a:lnTo>
                  <a:lnTo>
                    <a:pt x="119" y="187"/>
                  </a:lnTo>
                  <a:lnTo>
                    <a:pt x="124" y="192"/>
                  </a:lnTo>
                  <a:lnTo>
                    <a:pt x="124" y="177"/>
                  </a:lnTo>
                  <a:lnTo>
                    <a:pt x="129" y="177"/>
                  </a:lnTo>
                  <a:lnTo>
                    <a:pt x="129" y="208"/>
                  </a:lnTo>
                  <a:lnTo>
                    <a:pt x="134" y="218"/>
                  </a:lnTo>
                  <a:lnTo>
                    <a:pt x="134" y="187"/>
                  </a:lnTo>
                  <a:lnTo>
                    <a:pt x="139" y="182"/>
                  </a:lnTo>
                  <a:lnTo>
                    <a:pt x="139" y="187"/>
                  </a:lnTo>
                  <a:lnTo>
                    <a:pt x="145" y="202"/>
                  </a:lnTo>
                  <a:lnTo>
                    <a:pt x="150" y="187"/>
                  </a:lnTo>
                  <a:lnTo>
                    <a:pt x="150" y="192"/>
                  </a:lnTo>
                  <a:lnTo>
                    <a:pt x="150" y="187"/>
                  </a:lnTo>
                  <a:lnTo>
                    <a:pt x="155" y="161"/>
                  </a:lnTo>
                  <a:lnTo>
                    <a:pt x="155" y="140"/>
                  </a:lnTo>
                  <a:lnTo>
                    <a:pt x="155" y="151"/>
                  </a:lnTo>
                  <a:lnTo>
                    <a:pt x="160" y="156"/>
                  </a:lnTo>
                  <a:lnTo>
                    <a:pt x="160" y="140"/>
                  </a:lnTo>
                  <a:lnTo>
                    <a:pt x="165" y="135"/>
                  </a:lnTo>
                  <a:lnTo>
                    <a:pt x="165" y="104"/>
                  </a:lnTo>
                  <a:lnTo>
                    <a:pt x="171" y="114"/>
                  </a:lnTo>
                  <a:lnTo>
                    <a:pt x="171" y="109"/>
                  </a:lnTo>
                  <a:lnTo>
                    <a:pt x="171" y="120"/>
                  </a:lnTo>
                  <a:lnTo>
                    <a:pt x="176" y="104"/>
                  </a:lnTo>
                  <a:lnTo>
                    <a:pt x="181" y="68"/>
                  </a:lnTo>
                  <a:lnTo>
                    <a:pt x="181" y="104"/>
                  </a:lnTo>
                  <a:lnTo>
                    <a:pt x="186" y="89"/>
                  </a:lnTo>
                  <a:lnTo>
                    <a:pt x="186" y="83"/>
                  </a:lnTo>
                  <a:lnTo>
                    <a:pt x="186" y="94"/>
                  </a:lnTo>
                  <a:lnTo>
                    <a:pt x="191" y="78"/>
                  </a:lnTo>
                  <a:lnTo>
                    <a:pt x="191" y="37"/>
                  </a:lnTo>
                  <a:lnTo>
                    <a:pt x="191" y="47"/>
                  </a:lnTo>
                  <a:lnTo>
                    <a:pt x="202" y="57"/>
                  </a:lnTo>
                  <a:lnTo>
                    <a:pt x="202" y="57"/>
                  </a:lnTo>
                  <a:lnTo>
                    <a:pt x="207" y="52"/>
                  </a:lnTo>
                  <a:lnTo>
                    <a:pt x="207" y="94"/>
                  </a:lnTo>
                  <a:lnTo>
                    <a:pt x="207" y="83"/>
                  </a:lnTo>
                  <a:lnTo>
                    <a:pt x="212" y="94"/>
                  </a:lnTo>
                  <a:lnTo>
                    <a:pt x="212" y="104"/>
                  </a:lnTo>
                  <a:lnTo>
                    <a:pt x="212" y="89"/>
                  </a:lnTo>
                  <a:lnTo>
                    <a:pt x="212" y="94"/>
                  </a:lnTo>
                  <a:lnTo>
                    <a:pt x="217" y="99"/>
                  </a:lnTo>
                  <a:lnTo>
                    <a:pt x="217" y="73"/>
                  </a:lnTo>
                  <a:lnTo>
                    <a:pt x="217" y="83"/>
                  </a:lnTo>
                  <a:lnTo>
                    <a:pt x="222" y="94"/>
                  </a:lnTo>
                  <a:lnTo>
                    <a:pt x="222" y="83"/>
                  </a:lnTo>
                  <a:lnTo>
                    <a:pt x="228" y="73"/>
                  </a:lnTo>
                  <a:lnTo>
                    <a:pt x="228" y="68"/>
                  </a:lnTo>
                  <a:lnTo>
                    <a:pt x="228" y="78"/>
                  </a:lnTo>
                  <a:lnTo>
                    <a:pt x="233" y="89"/>
                  </a:lnTo>
                  <a:lnTo>
                    <a:pt x="233" y="109"/>
                  </a:lnTo>
                  <a:lnTo>
                    <a:pt x="238" y="114"/>
                  </a:lnTo>
                  <a:lnTo>
                    <a:pt x="238" y="109"/>
                  </a:lnTo>
                  <a:lnTo>
                    <a:pt x="243" y="104"/>
                  </a:lnTo>
                  <a:lnTo>
                    <a:pt x="243" y="109"/>
                  </a:lnTo>
                  <a:lnTo>
                    <a:pt x="248" y="125"/>
                  </a:lnTo>
                  <a:lnTo>
                    <a:pt x="248" y="114"/>
                  </a:lnTo>
                  <a:lnTo>
                    <a:pt x="248" y="140"/>
                  </a:lnTo>
                  <a:lnTo>
                    <a:pt x="254" y="156"/>
                  </a:lnTo>
                  <a:lnTo>
                    <a:pt x="254" y="166"/>
                  </a:lnTo>
                  <a:lnTo>
                    <a:pt x="254" y="156"/>
                  </a:lnTo>
                  <a:lnTo>
                    <a:pt x="259" y="140"/>
                  </a:lnTo>
                  <a:lnTo>
                    <a:pt x="259" y="130"/>
                  </a:lnTo>
                  <a:lnTo>
                    <a:pt x="259" y="135"/>
                  </a:lnTo>
                  <a:lnTo>
                    <a:pt x="264" y="120"/>
                  </a:lnTo>
                  <a:lnTo>
                    <a:pt x="269" y="140"/>
                  </a:lnTo>
                  <a:lnTo>
                    <a:pt x="269" y="135"/>
                  </a:lnTo>
                  <a:lnTo>
                    <a:pt x="269" y="151"/>
                  </a:lnTo>
                  <a:lnTo>
                    <a:pt x="274" y="156"/>
                  </a:lnTo>
                  <a:lnTo>
                    <a:pt x="274" y="130"/>
                  </a:lnTo>
                  <a:lnTo>
                    <a:pt x="274" y="145"/>
                  </a:lnTo>
                  <a:lnTo>
                    <a:pt x="279" y="156"/>
                  </a:lnTo>
                  <a:lnTo>
                    <a:pt x="279" y="130"/>
                  </a:lnTo>
                  <a:lnTo>
                    <a:pt x="285" y="114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3684" y="3818"/>
              <a:ext cx="311" cy="94"/>
            </a:xfrm>
            <a:custGeom>
              <a:avLst/>
              <a:gdLst/>
              <a:ahLst/>
              <a:cxnLst>
                <a:cxn ang="0">
                  <a:pos x="5" y="57"/>
                </a:cxn>
                <a:cxn ang="0">
                  <a:pos x="10" y="47"/>
                </a:cxn>
                <a:cxn ang="0">
                  <a:pos x="15" y="68"/>
                </a:cxn>
                <a:cxn ang="0">
                  <a:pos x="26" y="68"/>
                </a:cxn>
                <a:cxn ang="0">
                  <a:pos x="31" y="37"/>
                </a:cxn>
                <a:cxn ang="0">
                  <a:pos x="36" y="37"/>
                </a:cxn>
                <a:cxn ang="0">
                  <a:pos x="41" y="42"/>
                </a:cxn>
                <a:cxn ang="0">
                  <a:pos x="46" y="6"/>
                </a:cxn>
                <a:cxn ang="0">
                  <a:pos x="57" y="11"/>
                </a:cxn>
                <a:cxn ang="0">
                  <a:pos x="67" y="47"/>
                </a:cxn>
                <a:cxn ang="0">
                  <a:pos x="72" y="52"/>
                </a:cxn>
                <a:cxn ang="0">
                  <a:pos x="77" y="21"/>
                </a:cxn>
                <a:cxn ang="0">
                  <a:pos x="88" y="37"/>
                </a:cxn>
                <a:cxn ang="0">
                  <a:pos x="93" y="78"/>
                </a:cxn>
                <a:cxn ang="0">
                  <a:pos x="103" y="57"/>
                </a:cxn>
                <a:cxn ang="0">
                  <a:pos x="108" y="68"/>
                </a:cxn>
                <a:cxn ang="0">
                  <a:pos x="119" y="68"/>
                </a:cxn>
                <a:cxn ang="0">
                  <a:pos x="124" y="78"/>
                </a:cxn>
                <a:cxn ang="0">
                  <a:pos x="129" y="62"/>
                </a:cxn>
                <a:cxn ang="0">
                  <a:pos x="134" y="68"/>
                </a:cxn>
                <a:cxn ang="0">
                  <a:pos x="140" y="57"/>
                </a:cxn>
                <a:cxn ang="0">
                  <a:pos x="150" y="57"/>
                </a:cxn>
                <a:cxn ang="0">
                  <a:pos x="166" y="47"/>
                </a:cxn>
                <a:cxn ang="0">
                  <a:pos x="176" y="52"/>
                </a:cxn>
                <a:cxn ang="0">
                  <a:pos x="181" y="57"/>
                </a:cxn>
                <a:cxn ang="0">
                  <a:pos x="186" y="47"/>
                </a:cxn>
                <a:cxn ang="0">
                  <a:pos x="202" y="47"/>
                </a:cxn>
                <a:cxn ang="0">
                  <a:pos x="207" y="68"/>
                </a:cxn>
                <a:cxn ang="0">
                  <a:pos x="212" y="73"/>
                </a:cxn>
                <a:cxn ang="0">
                  <a:pos x="223" y="62"/>
                </a:cxn>
                <a:cxn ang="0">
                  <a:pos x="233" y="57"/>
                </a:cxn>
                <a:cxn ang="0">
                  <a:pos x="243" y="52"/>
                </a:cxn>
                <a:cxn ang="0">
                  <a:pos x="248" y="68"/>
                </a:cxn>
                <a:cxn ang="0">
                  <a:pos x="259" y="68"/>
                </a:cxn>
                <a:cxn ang="0">
                  <a:pos x="264" y="62"/>
                </a:cxn>
                <a:cxn ang="0">
                  <a:pos x="269" y="73"/>
                </a:cxn>
                <a:cxn ang="0">
                  <a:pos x="280" y="78"/>
                </a:cxn>
                <a:cxn ang="0">
                  <a:pos x="285" y="62"/>
                </a:cxn>
                <a:cxn ang="0">
                  <a:pos x="290" y="31"/>
                </a:cxn>
                <a:cxn ang="0">
                  <a:pos x="295" y="52"/>
                </a:cxn>
                <a:cxn ang="0">
                  <a:pos x="300" y="57"/>
                </a:cxn>
                <a:cxn ang="0">
                  <a:pos x="305" y="42"/>
                </a:cxn>
              </a:cxnLst>
              <a:rect l="0" t="0" r="r" b="b"/>
              <a:pathLst>
                <a:path w="311" h="94">
                  <a:moveTo>
                    <a:pt x="0" y="31"/>
                  </a:moveTo>
                  <a:lnTo>
                    <a:pt x="0" y="47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10" y="68"/>
                  </a:lnTo>
                  <a:lnTo>
                    <a:pt x="10" y="47"/>
                  </a:lnTo>
                  <a:lnTo>
                    <a:pt x="15" y="57"/>
                  </a:lnTo>
                  <a:lnTo>
                    <a:pt x="15" y="52"/>
                  </a:lnTo>
                  <a:lnTo>
                    <a:pt x="15" y="68"/>
                  </a:lnTo>
                  <a:lnTo>
                    <a:pt x="20" y="78"/>
                  </a:lnTo>
                  <a:lnTo>
                    <a:pt x="20" y="94"/>
                  </a:lnTo>
                  <a:lnTo>
                    <a:pt x="26" y="68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31" y="37"/>
                  </a:lnTo>
                  <a:lnTo>
                    <a:pt x="31" y="52"/>
                  </a:lnTo>
                  <a:lnTo>
                    <a:pt x="36" y="68"/>
                  </a:lnTo>
                  <a:lnTo>
                    <a:pt x="36" y="37"/>
                  </a:lnTo>
                  <a:lnTo>
                    <a:pt x="36" y="47"/>
                  </a:lnTo>
                  <a:lnTo>
                    <a:pt x="41" y="62"/>
                  </a:lnTo>
                  <a:lnTo>
                    <a:pt x="41" y="42"/>
                  </a:lnTo>
                  <a:lnTo>
                    <a:pt x="41" y="47"/>
                  </a:lnTo>
                  <a:lnTo>
                    <a:pt x="46" y="21"/>
                  </a:lnTo>
                  <a:lnTo>
                    <a:pt x="46" y="6"/>
                  </a:lnTo>
                  <a:lnTo>
                    <a:pt x="57" y="0"/>
                  </a:lnTo>
                  <a:lnTo>
                    <a:pt x="57" y="16"/>
                  </a:lnTo>
                  <a:lnTo>
                    <a:pt x="57" y="11"/>
                  </a:lnTo>
                  <a:lnTo>
                    <a:pt x="62" y="16"/>
                  </a:lnTo>
                  <a:lnTo>
                    <a:pt x="62" y="42"/>
                  </a:lnTo>
                  <a:lnTo>
                    <a:pt x="67" y="47"/>
                  </a:lnTo>
                  <a:lnTo>
                    <a:pt x="67" y="31"/>
                  </a:lnTo>
                  <a:lnTo>
                    <a:pt x="72" y="37"/>
                  </a:lnTo>
                  <a:lnTo>
                    <a:pt x="72" y="52"/>
                  </a:lnTo>
                  <a:lnTo>
                    <a:pt x="72" y="31"/>
                  </a:lnTo>
                  <a:lnTo>
                    <a:pt x="77" y="31"/>
                  </a:lnTo>
                  <a:lnTo>
                    <a:pt x="77" y="21"/>
                  </a:lnTo>
                  <a:lnTo>
                    <a:pt x="83" y="11"/>
                  </a:lnTo>
                  <a:lnTo>
                    <a:pt x="83" y="26"/>
                  </a:lnTo>
                  <a:lnTo>
                    <a:pt x="88" y="37"/>
                  </a:lnTo>
                  <a:lnTo>
                    <a:pt x="88" y="52"/>
                  </a:lnTo>
                  <a:lnTo>
                    <a:pt x="93" y="57"/>
                  </a:lnTo>
                  <a:lnTo>
                    <a:pt x="93" y="78"/>
                  </a:lnTo>
                  <a:lnTo>
                    <a:pt x="98" y="62"/>
                  </a:lnTo>
                  <a:lnTo>
                    <a:pt x="98" y="68"/>
                  </a:lnTo>
                  <a:lnTo>
                    <a:pt x="103" y="57"/>
                  </a:lnTo>
                  <a:lnTo>
                    <a:pt x="103" y="68"/>
                  </a:lnTo>
                  <a:lnTo>
                    <a:pt x="108" y="62"/>
                  </a:lnTo>
                  <a:lnTo>
                    <a:pt x="108" y="68"/>
                  </a:lnTo>
                  <a:lnTo>
                    <a:pt x="114" y="83"/>
                  </a:lnTo>
                  <a:lnTo>
                    <a:pt x="114" y="73"/>
                  </a:lnTo>
                  <a:lnTo>
                    <a:pt x="119" y="68"/>
                  </a:lnTo>
                  <a:lnTo>
                    <a:pt x="119" y="57"/>
                  </a:lnTo>
                  <a:lnTo>
                    <a:pt x="119" y="73"/>
                  </a:lnTo>
                  <a:lnTo>
                    <a:pt x="124" y="78"/>
                  </a:lnTo>
                  <a:lnTo>
                    <a:pt x="124" y="73"/>
                  </a:lnTo>
                  <a:lnTo>
                    <a:pt x="129" y="68"/>
                  </a:lnTo>
                  <a:lnTo>
                    <a:pt x="129" y="62"/>
                  </a:lnTo>
                  <a:lnTo>
                    <a:pt x="129" y="68"/>
                  </a:lnTo>
                  <a:lnTo>
                    <a:pt x="134" y="57"/>
                  </a:lnTo>
                  <a:lnTo>
                    <a:pt x="134" y="68"/>
                  </a:lnTo>
                  <a:lnTo>
                    <a:pt x="140" y="68"/>
                  </a:lnTo>
                  <a:lnTo>
                    <a:pt x="140" y="47"/>
                  </a:lnTo>
                  <a:lnTo>
                    <a:pt x="140" y="57"/>
                  </a:lnTo>
                  <a:lnTo>
                    <a:pt x="150" y="57"/>
                  </a:lnTo>
                  <a:lnTo>
                    <a:pt x="150" y="68"/>
                  </a:lnTo>
                  <a:lnTo>
                    <a:pt x="150" y="57"/>
                  </a:lnTo>
                  <a:lnTo>
                    <a:pt x="155" y="62"/>
                  </a:lnTo>
                  <a:lnTo>
                    <a:pt x="155" y="52"/>
                  </a:lnTo>
                  <a:lnTo>
                    <a:pt x="166" y="47"/>
                  </a:lnTo>
                  <a:lnTo>
                    <a:pt x="166" y="73"/>
                  </a:lnTo>
                  <a:lnTo>
                    <a:pt x="176" y="62"/>
                  </a:lnTo>
                  <a:lnTo>
                    <a:pt x="176" y="52"/>
                  </a:lnTo>
                  <a:lnTo>
                    <a:pt x="176" y="57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6" y="52"/>
                  </a:lnTo>
                  <a:lnTo>
                    <a:pt x="186" y="57"/>
                  </a:lnTo>
                  <a:lnTo>
                    <a:pt x="186" y="47"/>
                  </a:lnTo>
                  <a:lnTo>
                    <a:pt x="191" y="52"/>
                  </a:lnTo>
                  <a:lnTo>
                    <a:pt x="191" y="57"/>
                  </a:lnTo>
                  <a:lnTo>
                    <a:pt x="202" y="47"/>
                  </a:lnTo>
                  <a:lnTo>
                    <a:pt x="197" y="47"/>
                  </a:lnTo>
                  <a:lnTo>
                    <a:pt x="202" y="68"/>
                  </a:lnTo>
                  <a:lnTo>
                    <a:pt x="207" y="68"/>
                  </a:lnTo>
                  <a:lnTo>
                    <a:pt x="207" y="88"/>
                  </a:lnTo>
                  <a:lnTo>
                    <a:pt x="212" y="83"/>
                  </a:lnTo>
                  <a:lnTo>
                    <a:pt x="212" y="73"/>
                  </a:lnTo>
                  <a:lnTo>
                    <a:pt x="217" y="68"/>
                  </a:lnTo>
                  <a:lnTo>
                    <a:pt x="223" y="73"/>
                  </a:lnTo>
                  <a:lnTo>
                    <a:pt x="223" y="62"/>
                  </a:lnTo>
                  <a:lnTo>
                    <a:pt x="228" y="62"/>
                  </a:lnTo>
                  <a:lnTo>
                    <a:pt x="233" y="52"/>
                  </a:lnTo>
                  <a:lnTo>
                    <a:pt x="233" y="57"/>
                  </a:lnTo>
                  <a:lnTo>
                    <a:pt x="238" y="62"/>
                  </a:lnTo>
                  <a:lnTo>
                    <a:pt x="238" y="47"/>
                  </a:lnTo>
                  <a:lnTo>
                    <a:pt x="243" y="52"/>
                  </a:lnTo>
                  <a:lnTo>
                    <a:pt x="243" y="57"/>
                  </a:lnTo>
                  <a:lnTo>
                    <a:pt x="248" y="52"/>
                  </a:lnTo>
                  <a:lnTo>
                    <a:pt x="248" y="68"/>
                  </a:lnTo>
                  <a:lnTo>
                    <a:pt x="248" y="62"/>
                  </a:lnTo>
                  <a:lnTo>
                    <a:pt x="254" y="52"/>
                  </a:lnTo>
                  <a:lnTo>
                    <a:pt x="259" y="68"/>
                  </a:lnTo>
                  <a:lnTo>
                    <a:pt x="259" y="62"/>
                  </a:lnTo>
                  <a:lnTo>
                    <a:pt x="259" y="62"/>
                  </a:lnTo>
                  <a:lnTo>
                    <a:pt x="264" y="62"/>
                  </a:lnTo>
                  <a:lnTo>
                    <a:pt x="264" y="88"/>
                  </a:lnTo>
                  <a:lnTo>
                    <a:pt x="269" y="83"/>
                  </a:lnTo>
                  <a:lnTo>
                    <a:pt x="269" y="73"/>
                  </a:lnTo>
                  <a:lnTo>
                    <a:pt x="269" y="78"/>
                  </a:lnTo>
                  <a:lnTo>
                    <a:pt x="274" y="73"/>
                  </a:lnTo>
                  <a:lnTo>
                    <a:pt x="280" y="78"/>
                  </a:lnTo>
                  <a:lnTo>
                    <a:pt x="280" y="62"/>
                  </a:lnTo>
                  <a:lnTo>
                    <a:pt x="285" y="52"/>
                  </a:lnTo>
                  <a:lnTo>
                    <a:pt x="285" y="62"/>
                  </a:lnTo>
                  <a:lnTo>
                    <a:pt x="285" y="42"/>
                  </a:lnTo>
                  <a:lnTo>
                    <a:pt x="290" y="42"/>
                  </a:lnTo>
                  <a:lnTo>
                    <a:pt x="290" y="31"/>
                  </a:lnTo>
                  <a:lnTo>
                    <a:pt x="295" y="52"/>
                  </a:lnTo>
                  <a:lnTo>
                    <a:pt x="295" y="47"/>
                  </a:lnTo>
                  <a:lnTo>
                    <a:pt x="295" y="52"/>
                  </a:lnTo>
                  <a:lnTo>
                    <a:pt x="300" y="57"/>
                  </a:lnTo>
                  <a:lnTo>
                    <a:pt x="300" y="52"/>
                  </a:lnTo>
                  <a:lnTo>
                    <a:pt x="300" y="57"/>
                  </a:lnTo>
                  <a:lnTo>
                    <a:pt x="305" y="42"/>
                  </a:lnTo>
                  <a:lnTo>
                    <a:pt x="305" y="47"/>
                  </a:lnTo>
                  <a:lnTo>
                    <a:pt x="305" y="42"/>
                  </a:lnTo>
                  <a:lnTo>
                    <a:pt x="311" y="37"/>
                  </a:lnTo>
                  <a:lnTo>
                    <a:pt x="311" y="42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235"/>
            <p:cNvSpPr>
              <a:spLocks/>
            </p:cNvSpPr>
            <p:nvPr/>
          </p:nvSpPr>
          <p:spPr bwMode="auto">
            <a:xfrm>
              <a:off x="3995" y="3720"/>
              <a:ext cx="311" cy="140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5" y="129"/>
                </a:cxn>
                <a:cxn ang="0">
                  <a:pos x="20" y="140"/>
                </a:cxn>
                <a:cxn ang="0">
                  <a:pos x="31" y="124"/>
                </a:cxn>
                <a:cxn ang="0">
                  <a:pos x="36" y="114"/>
                </a:cxn>
                <a:cxn ang="0">
                  <a:pos x="41" y="88"/>
                </a:cxn>
                <a:cxn ang="0">
                  <a:pos x="46" y="104"/>
                </a:cxn>
                <a:cxn ang="0">
                  <a:pos x="52" y="98"/>
                </a:cxn>
                <a:cxn ang="0">
                  <a:pos x="57" y="83"/>
                </a:cxn>
                <a:cxn ang="0">
                  <a:pos x="67" y="93"/>
                </a:cxn>
                <a:cxn ang="0">
                  <a:pos x="72" y="109"/>
                </a:cxn>
                <a:cxn ang="0">
                  <a:pos x="77" y="104"/>
                </a:cxn>
                <a:cxn ang="0">
                  <a:pos x="88" y="98"/>
                </a:cxn>
                <a:cxn ang="0">
                  <a:pos x="98" y="88"/>
                </a:cxn>
                <a:cxn ang="0">
                  <a:pos x="109" y="109"/>
                </a:cxn>
                <a:cxn ang="0">
                  <a:pos x="114" y="98"/>
                </a:cxn>
                <a:cxn ang="0">
                  <a:pos x="124" y="57"/>
                </a:cxn>
                <a:cxn ang="0">
                  <a:pos x="134" y="57"/>
                </a:cxn>
                <a:cxn ang="0">
                  <a:pos x="140" y="67"/>
                </a:cxn>
                <a:cxn ang="0">
                  <a:pos x="145" y="62"/>
                </a:cxn>
                <a:cxn ang="0">
                  <a:pos x="150" y="62"/>
                </a:cxn>
                <a:cxn ang="0">
                  <a:pos x="155" y="26"/>
                </a:cxn>
                <a:cxn ang="0">
                  <a:pos x="171" y="0"/>
                </a:cxn>
                <a:cxn ang="0">
                  <a:pos x="171" y="5"/>
                </a:cxn>
                <a:cxn ang="0">
                  <a:pos x="181" y="21"/>
                </a:cxn>
                <a:cxn ang="0">
                  <a:pos x="186" y="57"/>
                </a:cxn>
                <a:cxn ang="0">
                  <a:pos x="191" y="72"/>
                </a:cxn>
                <a:cxn ang="0">
                  <a:pos x="202" y="72"/>
                </a:cxn>
                <a:cxn ang="0">
                  <a:pos x="212" y="78"/>
                </a:cxn>
                <a:cxn ang="0">
                  <a:pos x="217" y="83"/>
                </a:cxn>
                <a:cxn ang="0">
                  <a:pos x="228" y="83"/>
                </a:cxn>
                <a:cxn ang="0">
                  <a:pos x="233" y="72"/>
                </a:cxn>
                <a:cxn ang="0">
                  <a:pos x="243" y="78"/>
                </a:cxn>
                <a:cxn ang="0">
                  <a:pos x="248" y="72"/>
                </a:cxn>
                <a:cxn ang="0">
                  <a:pos x="254" y="67"/>
                </a:cxn>
                <a:cxn ang="0">
                  <a:pos x="264" y="47"/>
                </a:cxn>
                <a:cxn ang="0">
                  <a:pos x="269" y="62"/>
                </a:cxn>
                <a:cxn ang="0">
                  <a:pos x="274" y="88"/>
                </a:cxn>
                <a:cxn ang="0">
                  <a:pos x="280" y="83"/>
                </a:cxn>
                <a:cxn ang="0">
                  <a:pos x="290" y="57"/>
                </a:cxn>
                <a:cxn ang="0">
                  <a:pos x="295" y="57"/>
                </a:cxn>
                <a:cxn ang="0">
                  <a:pos x="306" y="0"/>
                </a:cxn>
              </a:cxnLst>
              <a:rect l="0" t="0" r="r" b="b"/>
              <a:pathLst>
                <a:path w="311" h="140">
                  <a:moveTo>
                    <a:pt x="0" y="140"/>
                  </a:moveTo>
                  <a:lnTo>
                    <a:pt x="5" y="135"/>
                  </a:lnTo>
                  <a:lnTo>
                    <a:pt x="5" y="140"/>
                  </a:lnTo>
                  <a:lnTo>
                    <a:pt x="5" y="135"/>
                  </a:lnTo>
                  <a:lnTo>
                    <a:pt x="10" y="135"/>
                  </a:lnTo>
                  <a:lnTo>
                    <a:pt x="15" y="129"/>
                  </a:lnTo>
                  <a:lnTo>
                    <a:pt x="15" y="140"/>
                  </a:lnTo>
                  <a:lnTo>
                    <a:pt x="20" y="135"/>
                  </a:lnTo>
                  <a:lnTo>
                    <a:pt x="20" y="140"/>
                  </a:lnTo>
                  <a:lnTo>
                    <a:pt x="26" y="135"/>
                  </a:lnTo>
                  <a:lnTo>
                    <a:pt x="26" y="124"/>
                  </a:lnTo>
                  <a:lnTo>
                    <a:pt x="31" y="124"/>
                  </a:lnTo>
                  <a:lnTo>
                    <a:pt x="31" y="104"/>
                  </a:lnTo>
                  <a:lnTo>
                    <a:pt x="36" y="104"/>
                  </a:lnTo>
                  <a:lnTo>
                    <a:pt x="36" y="114"/>
                  </a:lnTo>
                  <a:lnTo>
                    <a:pt x="36" y="98"/>
                  </a:lnTo>
                  <a:lnTo>
                    <a:pt x="41" y="93"/>
                  </a:lnTo>
                  <a:lnTo>
                    <a:pt x="41" y="88"/>
                  </a:lnTo>
                  <a:lnTo>
                    <a:pt x="41" y="93"/>
                  </a:lnTo>
                  <a:lnTo>
                    <a:pt x="46" y="93"/>
                  </a:lnTo>
                  <a:lnTo>
                    <a:pt x="46" y="104"/>
                  </a:lnTo>
                  <a:lnTo>
                    <a:pt x="52" y="98"/>
                  </a:lnTo>
                  <a:lnTo>
                    <a:pt x="52" y="93"/>
                  </a:lnTo>
                  <a:lnTo>
                    <a:pt x="52" y="98"/>
                  </a:lnTo>
                  <a:lnTo>
                    <a:pt x="57" y="78"/>
                  </a:lnTo>
                  <a:lnTo>
                    <a:pt x="57" y="67"/>
                  </a:lnTo>
                  <a:lnTo>
                    <a:pt x="57" y="83"/>
                  </a:lnTo>
                  <a:lnTo>
                    <a:pt x="62" y="78"/>
                  </a:lnTo>
                  <a:lnTo>
                    <a:pt x="62" y="93"/>
                  </a:lnTo>
                  <a:lnTo>
                    <a:pt x="67" y="93"/>
                  </a:lnTo>
                  <a:lnTo>
                    <a:pt x="67" y="114"/>
                  </a:lnTo>
                  <a:lnTo>
                    <a:pt x="72" y="119"/>
                  </a:lnTo>
                  <a:lnTo>
                    <a:pt x="72" y="109"/>
                  </a:lnTo>
                  <a:lnTo>
                    <a:pt x="77" y="104"/>
                  </a:lnTo>
                  <a:lnTo>
                    <a:pt x="77" y="109"/>
                  </a:lnTo>
                  <a:lnTo>
                    <a:pt x="77" y="104"/>
                  </a:lnTo>
                  <a:lnTo>
                    <a:pt x="83" y="98"/>
                  </a:lnTo>
                  <a:lnTo>
                    <a:pt x="93" y="98"/>
                  </a:lnTo>
                  <a:lnTo>
                    <a:pt x="88" y="98"/>
                  </a:lnTo>
                  <a:lnTo>
                    <a:pt x="93" y="104"/>
                  </a:lnTo>
                  <a:lnTo>
                    <a:pt x="98" y="98"/>
                  </a:lnTo>
                  <a:lnTo>
                    <a:pt x="98" y="88"/>
                  </a:lnTo>
                  <a:lnTo>
                    <a:pt x="103" y="88"/>
                  </a:lnTo>
                  <a:lnTo>
                    <a:pt x="103" y="109"/>
                  </a:lnTo>
                  <a:lnTo>
                    <a:pt x="109" y="109"/>
                  </a:lnTo>
                  <a:lnTo>
                    <a:pt x="109" y="98"/>
                  </a:lnTo>
                  <a:lnTo>
                    <a:pt x="119" y="98"/>
                  </a:lnTo>
                  <a:lnTo>
                    <a:pt x="114" y="98"/>
                  </a:lnTo>
                  <a:lnTo>
                    <a:pt x="119" y="72"/>
                  </a:lnTo>
                  <a:lnTo>
                    <a:pt x="124" y="78"/>
                  </a:lnTo>
                  <a:lnTo>
                    <a:pt x="124" y="57"/>
                  </a:lnTo>
                  <a:lnTo>
                    <a:pt x="129" y="72"/>
                  </a:lnTo>
                  <a:lnTo>
                    <a:pt x="129" y="62"/>
                  </a:lnTo>
                  <a:lnTo>
                    <a:pt x="134" y="57"/>
                  </a:lnTo>
                  <a:lnTo>
                    <a:pt x="134" y="67"/>
                  </a:lnTo>
                  <a:lnTo>
                    <a:pt x="134" y="62"/>
                  </a:lnTo>
                  <a:lnTo>
                    <a:pt x="140" y="67"/>
                  </a:lnTo>
                  <a:lnTo>
                    <a:pt x="140" y="62"/>
                  </a:lnTo>
                  <a:lnTo>
                    <a:pt x="140" y="67"/>
                  </a:lnTo>
                  <a:lnTo>
                    <a:pt x="145" y="62"/>
                  </a:lnTo>
                  <a:lnTo>
                    <a:pt x="145" y="52"/>
                  </a:lnTo>
                  <a:lnTo>
                    <a:pt x="150" y="47"/>
                  </a:lnTo>
                  <a:lnTo>
                    <a:pt x="150" y="62"/>
                  </a:lnTo>
                  <a:lnTo>
                    <a:pt x="150" y="57"/>
                  </a:lnTo>
                  <a:lnTo>
                    <a:pt x="155" y="57"/>
                  </a:lnTo>
                  <a:lnTo>
                    <a:pt x="155" y="26"/>
                  </a:lnTo>
                  <a:lnTo>
                    <a:pt x="160" y="21"/>
                  </a:lnTo>
                  <a:lnTo>
                    <a:pt x="160" y="10"/>
                  </a:lnTo>
                  <a:lnTo>
                    <a:pt x="171" y="0"/>
                  </a:lnTo>
                  <a:lnTo>
                    <a:pt x="171" y="15"/>
                  </a:lnTo>
                  <a:lnTo>
                    <a:pt x="166" y="0"/>
                  </a:lnTo>
                  <a:lnTo>
                    <a:pt x="171" y="5"/>
                  </a:lnTo>
                  <a:lnTo>
                    <a:pt x="176" y="0"/>
                  </a:lnTo>
                  <a:lnTo>
                    <a:pt x="176" y="26"/>
                  </a:lnTo>
                  <a:lnTo>
                    <a:pt x="181" y="21"/>
                  </a:lnTo>
                  <a:lnTo>
                    <a:pt x="181" y="15"/>
                  </a:lnTo>
                  <a:lnTo>
                    <a:pt x="181" y="41"/>
                  </a:lnTo>
                  <a:lnTo>
                    <a:pt x="186" y="57"/>
                  </a:lnTo>
                  <a:lnTo>
                    <a:pt x="186" y="67"/>
                  </a:lnTo>
                  <a:lnTo>
                    <a:pt x="191" y="62"/>
                  </a:lnTo>
                  <a:lnTo>
                    <a:pt x="191" y="72"/>
                  </a:lnTo>
                  <a:lnTo>
                    <a:pt x="197" y="67"/>
                  </a:lnTo>
                  <a:lnTo>
                    <a:pt x="197" y="78"/>
                  </a:lnTo>
                  <a:lnTo>
                    <a:pt x="202" y="72"/>
                  </a:lnTo>
                  <a:lnTo>
                    <a:pt x="207" y="78"/>
                  </a:lnTo>
                  <a:lnTo>
                    <a:pt x="207" y="83"/>
                  </a:lnTo>
                  <a:lnTo>
                    <a:pt x="212" y="78"/>
                  </a:lnTo>
                  <a:lnTo>
                    <a:pt x="212" y="83"/>
                  </a:lnTo>
                  <a:lnTo>
                    <a:pt x="217" y="78"/>
                  </a:lnTo>
                  <a:lnTo>
                    <a:pt x="217" y="83"/>
                  </a:lnTo>
                  <a:lnTo>
                    <a:pt x="217" y="78"/>
                  </a:lnTo>
                  <a:lnTo>
                    <a:pt x="223" y="83"/>
                  </a:lnTo>
                  <a:lnTo>
                    <a:pt x="228" y="83"/>
                  </a:lnTo>
                  <a:lnTo>
                    <a:pt x="228" y="93"/>
                  </a:lnTo>
                  <a:lnTo>
                    <a:pt x="233" y="98"/>
                  </a:lnTo>
                  <a:lnTo>
                    <a:pt x="233" y="72"/>
                  </a:lnTo>
                  <a:lnTo>
                    <a:pt x="238" y="78"/>
                  </a:lnTo>
                  <a:lnTo>
                    <a:pt x="238" y="83"/>
                  </a:lnTo>
                  <a:lnTo>
                    <a:pt x="243" y="78"/>
                  </a:lnTo>
                  <a:lnTo>
                    <a:pt x="243" y="88"/>
                  </a:lnTo>
                  <a:lnTo>
                    <a:pt x="243" y="83"/>
                  </a:lnTo>
                  <a:lnTo>
                    <a:pt x="248" y="72"/>
                  </a:lnTo>
                  <a:lnTo>
                    <a:pt x="248" y="67"/>
                  </a:lnTo>
                  <a:lnTo>
                    <a:pt x="248" y="72"/>
                  </a:lnTo>
                  <a:lnTo>
                    <a:pt x="254" y="67"/>
                  </a:lnTo>
                  <a:lnTo>
                    <a:pt x="259" y="52"/>
                  </a:lnTo>
                  <a:lnTo>
                    <a:pt x="259" y="41"/>
                  </a:lnTo>
                  <a:lnTo>
                    <a:pt x="264" y="47"/>
                  </a:lnTo>
                  <a:lnTo>
                    <a:pt x="264" y="52"/>
                  </a:lnTo>
                  <a:lnTo>
                    <a:pt x="264" y="47"/>
                  </a:lnTo>
                  <a:lnTo>
                    <a:pt x="269" y="62"/>
                  </a:lnTo>
                  <a:lnTo>
                    <a:pt x="269" y="57"/>
                  </a:lnTo>
                  <a:lnTo>
                    <a:pt x="274" y="78"/>
                  </a:lnTo>
                  <a:lnTo>
                    <a:pt x="274" y="88"/>
                  </a:lnTo>
                  <a:lnTo>
                    <a:pt x="280" y="83"/>
                  </a:lnTo>
                  <a:lnTo>
                    <a:pt x="280" y="78"/>
                  </a:lnTo>
                  <a:lnTo>
                    <a:pt x="280" y="83"/>
                  </a:lnTo>
                  <a:lnTo>
                    <a:pt x="285" y="83"/>
                  </a:lnTo>
                  <a:lnTo>
                    <a:pt x="285" y="62"/>
                  </a:lnTo>
                  <a:lnTo>
                    <a:pt x="290" y="57"/>
                  </a:lnTo>
                  <a:lnTo>
                    <a:pt x="290" y="47"/>
                  </a:lnTo>
                  <a:lnTo>
                    <a:pt x="295" y="47"/>
                  </a:lnTo>
                  <a:lnTo>
                    <a:pt x="295" y="57"/>
                  </a:lnTo>
                  <a:lnTo>
                    <a:pt x="300" y="57"/>
                  </a:lnTo>
                  <a:lnTo>
                    <a:pt x="300" y="10"/>
                  </a:lnTo>
                  <a:lnTo>
                    <a:pt x="306" y="0"/>
                  </a:lnTo>
                  <a:lnTo>
                    <a:pt x="306" y="21"/>
                  </a:lnTo>
                  <a:lnTo>
                    <a:pt x="311" y="57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36"/>
            <p:cNvSpPr>
              <a:spLocks/>
            </p:cNvSpPr>
            <p:nvPr/>
          </p:nvSpPr>
          <p:spPr bwMode="auto">
            <a:xfrm>
              <a:off x="4306" y="3730"/>
              <a:ext cx="321" cy="114"/>
            </a:xfrm>
            <a:custGeom>
              <a:avLst/>
              <a:gdLst/>
              <a:ahLst/>
              <a:cxnLst>
                <a:cxn ang="0">
                  <a:pos x="5" y="42"/>
                </a:cxn>
                <a:cxn ang="0">
                  <a:pos x="10" y="37"/>
                </a:cxn>
                <a:cxn ang="0">
                  <a:pos x="15" y="31"/>
                </a:cxn>
                <a:cxn ang="0">
                  <a:pos x="26" y="16"/>
                </a:cxn>
                <a:cxn ang="0">
                  <a:pos x="31" y="16"/>
                </a:cxn>
                <a:cxn ang="0">
                  <a:pos x="41" y="21"/>
                </a:cxn>
                <a:cxn ang="0">
                  <a:pos x="46" y="11"/>
                </a:cxn>
                <a:cxn ang="0">
                  <a:pos x="52" y="16"/>
                </a:cxn>
                <a:cxn ang="0">
                  <a:pos x="57" y="42"/>
                </a:cxn>
                <a:cxn ang="0">
                  <a:pos x="62" y="62"/>
                </a:cxn>
                <a:cxn ang="0">
                  <a:pos x="72" y="62"/>
                </a:cxn>
                <a:cxn ang="0">
                  <a:pos x="77" y="21"/>
                </a:cxn>
                <a:cxn ang="0">
                  <a:pos x="83" y="42"/>
                </a:cxn>
                <a:cxn ang="0">
                  <a:pos x="93" y="31"/>
                </a:cxn>
                <a:cxn ang="0">
                  <a:pos x="98" y="31"/>
                </a:cxn>
                <a:cxn ang="0">
                  <a:pos x="109" y="57"/>
                </a:cxn>
                <a:cxn ang="0">
                  <a:pos x="119" y="31"/>
                </a:cxn>
                <a:cxn ang="0">
                  <a:pos x="129" y="31"/>
                </a:cxn>
                <a:cxn ang="0">
                  <a:pos x="134" y="37"/>
                </a:cxn>
                <a:cxn ang="0">
                  <a:pos x="140" y="31"/>
                </a:cxn>
                <a:cxn ang="0">
                  <a:pos x="145" y="26"/>
                </a:cxn>
                <a:cxn ang="0">
                  <a:pos x="160" y="57"/>
                </a:cxn>
                <a:cxn ang="0">
                  <a:pos x="166" y="88"/>
                </a:cxn>
                <a:cxn ang="0">
                  <a:pos x="176" y="78"/>
                </a:cxn>
                <a:cxn ang="0">
                  <a:pos x="192" y="73"/>
                </a:cxn>
                <a:cxn ang="0">
                  <a:pos x="197" y="83"/>
                </a:cxn>
                <a:cxn ang="0">
                  <a:pos x="202" y="57"/>
                </a:cxn>
                <a:cxn ang="0">
                  <a:pos x="207" y="52"/>
                </a:cxn>
                <a:cxn ang="0">
                  <a:pos x="212" y="47"/>
                </a:cxn>
                <a:cxn ang="0">
                  <a:pos x="217" y="42"/>
                </a:cxn>
                <a:cxn ang="0">
                  <a:pos x="228" y="62"/>
                </a:cxn>
                <a:cxn ang="0">
                  <a:pos x="238" y="47"/>
                </a:cxn>
                <a:cxn ang="0">
                  <a:pos x="243" y="52"/>
                </a:cxn>
                <a:cxn ang="0">
                  <a:pos x="254" y="57"/>
                </a:cxn>
                <a:cxn ang="0">
                  <a:pos x="259" y="73"/>
                </a:cxn>
                <a:cxn ang="0">
                  <a:pos x="264" y="68"/>
                </a:cxn>
                <a:cxn ang="0">
                  <a:pos x="274" y="104"/>
                </a:cxn>
                <a:cxn ang="0">
                  <a:pos x="280" y="99"/>
                </a:cxn>
                <a:cxn ang="0">
                  <a:pos x="290" y="94"/>
                </a:cxn>
                <a:cxn ang="0">
                  <a:pos x="300" y="88"/>
                </a:cxn>
                <a:cxn ang="0">
                  <a:pos x="311" y="78"/>
                </a:cxn>
                <a:cxn ang="0">
                  <a:pos x="316" y="83"/>
                </a:cxn>
              </a:cxnLst>
              <a:rect l="0" t="0" r="r" b="b"/>
              <a:pathLst>
                <a:path w="321" h="114">
                  <a:moveTo>
                    <a:pt x="0" y="47"/>
                  </a:moveTo>
                  <a:lnTo>
                    <a:pt x="0" y="31"/>
                  </a:lnTo>
                  <a:lnTo>
                    <a:pt x="5" y="42"/>
                  </a:lnTo>
                  <a:lnTo>
                    <a:pt x="5" y="52"/>
                  </a:lnTo>
                  <a:lnTo>
                    <a:pt x="10" y="42"/>
                  </a:lnTo>
                  <a:lnTo>
                    <a:pt x="10" y="37"/>
                  </a:lnTo>
                  <a:lnTo>
                    <a:pt x="15" y="31"/>
                  </a:lnTo>
                  <a:lnTo>
                    <a:pt x="15" y="21"/>
                  </a:lnTo>
                  <a:lnTo>
                    <a:pt x="15" y="31"/>
                  </a:lnTo>
                  <a:lnTo>
                    <a:pt x="20" y="0"/>
                  </a:lnTo>
                  <a:lnTo>
                    <a:pt x="20" y="26"/>
                  </a:lnTo>
                  <a:lnTo>
                    <a:pt x="26" y="16"/>
                  </a:lnTo>
                  <a:lnTo>
                    <a:pt x="26" y="37"/>
                  </a:lnTo>
                  <a:lnTo>
                    <a:pt x="31" y="37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1" y="16"/>
                  </a:lnTo>
                  <a:lnTo>
                    <a:pt x="41" y="21"/>
                  </a:lnTo>
                  <a:lnTo>
                    <a:pt x="41" y="11"/>
                  </a:lnTo>
                  <a:lnTo>
                    <a:pt x="46" y="16"/>
                  </a:lnTo>
                  <a:lnTo>
                    <a:pt x="46" y="11"/>
                  </a:lnTo>
                  <a:lnTo>
                    <a:pt x="46" y="21"/>
                  </a:lnTo>
                  <a:lnTo>
                    <a:pt x="52" y="11"/>
                  </a:lnTo>
                  <a:lnTo>
                    <a:pt x="52" y="16"/>
                  </a:lnTo>
                  <a:lnTo>
                    <a:pt x="52" y="11"/>
                  </a:lnTo>
                  <a:lnTo>
                    <a:pt x="57" y="31"/>
                  </a:lnTo>
                  <a:lnTo>
                    <a:pt x="57" y="42"/>
                  </a:lnTo>
                  <a:lnTo>
                    <a:pt x="62" y="47"/>
                  </a:lnTo>
                  <a:lnTo>
                    <a:pt x="62" y="78"/>
                  </a:lnTo>
                  <a:lnTo>
                    <a:pt x="62" y="62"/>
                  </a:lnTo>
                  <a:lnTo>
                    <a:pt x="67" y="68"/>
                  </a:lnTo>
                  <a:lnTo>
                    <a:pt x="72" y="57"/>
                  </a:lnTo>
                  <a:lnTo>
                    <a:pt x="72" y="62"/>
                  </a:lnTo>
                  <a:lnTo>
                    <a:pt x="72" y="52"/>
                  </a:lnTo>
                  <a:lnTo>
                    <a:pt x="77" y="26"/>
                  </a:lnTo>
                  <a:lnTo>
                    <a:pt x="77" y="21"/>
                  </a:lnTo>
                  <a:lnTo>
                    <a:pt x="83" y="26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93" y="37"/>
                  </a:lnTo>
                  <a:lnTo>
                    <a:pt x="88" y="37"/>
                  </a:lnTo>
                  <a:lnTo>
                    <a:pt x="93" y="31"/>
                  </a:lnTo>
                  <a:lnTo>
                    <a:pt x="98" y="21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109" y="21"/>
                  </a:lnTo>
                  <a:lnTo>
                    <a:pt x="103" y="21"/>
                  </a:lnTo>
                  <a:lnTo>
                    <a:pt x="109" y="57"/>
                  </a:lnTo>
                  <a:lnTo>
                    <a:pt x="119" y="31"/>
                  </a:lnTo>
                  <a:lnTo>
                    <a:pt x="114" y="31"/>
                  </a:lnTo>
                  <a:lnTo>
                    <a:pt x="119" y="31"/>
                  </a:lnTo>
                  <a:lnTo>
                    <a:pt x="124" y="42"/>
                  </a:lnTo>
                  <a:lnTo>
                    <a:pt x="124" y="37"/>
                  </a:lnTo>
                  <a:lnTo>
                    <a:pt x="129" y="31"/>
                  </a:lnTo>
                  <a:lnTo>
                    <a:pt x="129" y="37"/>
                  </a:lnTo>
                  <a:lnTo>
                    <a:pt x="129" y="31"/>
                  </a:lnTo>
                  <a:lnTo>
                    <a:pt x="134" y="37"/>
                  </a:lnTo>
                  <a:lnTo>
                    <a:pt x="140" y="31"/>
                  </a:lnTo>
                  <a:lnTo>
                    <a:pt x="140" y="42"/>
                  </a:lnTo>
                  <a:lnTo>
                    <a:pt x="140" y="31"/>
                  </a:lnTo>
                  <a:lnTo>
                    <a:pt x="145" y="26"/>
                  </a:lnTo>
                  <a:lnTo>
                    <a:pt x="145" y="31"/>
                  </a:lnTo>
                  <a:lnTo>
                    <a:pt x="145" y="26"/>
                  </a:lnTo>
                  <a:lnTo>
                    <a:pt x="155" y="26"/>
                  </a:lnTo>
                  <a:lnTo>
                    <a:pt x="155" y="52"/>
                  </a:lnTo>
                  <a:lnTo>
                    <a:pt x="160" y="57"/>
                  </a:lnTo>
                  <a:lnTo>
                    <a:pt x="160" y="83"/>
                  </a:lnTo>
                  <a:lnTo>
                    <a:pt x="166" y="94"/>
                  </a:lnTo>
                  <a:lnTo>
                    <a:pt x="166" y="88"/>
                  </a:lnTo>
                  <a:lnTo>
                    <a:pt x="166" y="99"/>
                  </a:lnTo>
                  <a:lnTo>
                    <a:pt x="176" y="88"/>
                  </a:lnTo>
                  <a:lnTo>
                    <a:pt x="176" y="78"/>
                  </a:lnTo>
                  <a:lnTo>
                    <a:pt x="181" y="73"/>
                  </a:lnTo>
                  <a:lnTo>
                    <a:pt x="186" y="83"/>
                  </a:lnTo>
                  <a:lnTo>
                    <a:pt x="192" y="73"/>
                  </a:lnTo>
                  <a:lnTo>
                    <a:pt x="192" y="83"/>
                  </a:lnTo>
                  <a:lnTo>
                    <a:pt x="192" y="78"/>
                  </a:lnTo>
                  <a:lnTo>
                    <a:pt x="197" y="83"/>
                  </a:lnTo>
                  <a:lnTo>
                    <a:pt x="197" y="88"/>
                  </a:lnTo>
                  <a:lnTo>
                    <a:pt x="197" y="78"/>
                  </a:lnTo>
                  <a:lnTo>
                    <a:pt x="202" y="57"/>
                  </a:lnTo>
                  <a:lnTo>
                    <a:pt x="202" y="52"/>
                  </a:lnTo>
                  <a:lnTo>
                    <a:pt x="202" y="57"/>
                  </a:lnTo>
                  <a:lnTo>
                    <a:pt x="207" y="52"/>
                  </a:lnTo>
                  <a:lnTo>
                    <a:pt x="207" y="47"/>
                  </a:lnTo>
                  <a:lnTo>
                    <a:pt x="212" y="37"/>
                  </a:lnTo>
                  <a:lnTo>
                    <a:pt x="212" y="47"/>
                  </a:lnTo>
                  <a:lnTo>
                    <a:pt x="212" y="42"/>
                  </a:lnTo>
                  <a:lnTo>
                    <a:pt x="217" y="47"/>
                  </a:lnTo>
                  <a:lnTo>
                    <a:pt x="217" y="42"/>
                  </a:lnTo>
                  <a:lnTo>
                    <a:pt x="217" y="52"/>
                  </a:lnTo>
                  <a:lnTo>
                    <a:pt x="223" y="57"/>
                  </a:lnTo>
                  <a:lnTo>
                    <a:pt x="228" y="62"/>
                  </a:lnTo>
                  <a:lnTo>
                    <a:pt x="228" y="57"/>
                  </a:lnTo>
                  <a:lnTo>
                    <a:pt x="233" y="52"/>
                  </a:lnTo>
                  <a:lnTo>
                    <a:pt x="238" y="47"/>
                  </a:lnTo>
                  <a:lnTo>
                    <a:pt x="243" y="52"/>
                  </a:lnTo>
                  <a:lnTo>
                    <a:pt x="243" y="47"/>
                  </a:lnTo>
                  <a:lnTo>
                    <a:pt x="243" y="52"/>
                  </a:lnTo>
                  <a:lnTo>
                    <a:pt x="249" y="47"/>
                  </a:lnTo>
                  <a:lnTo>
                    <a:pt x="249" y="52"/>
                  </a:lnTo>
                  <a:lnTo>
                    <a:pt x="254" y="57"/>
                  </a:lnTo>
                  <a:lnTo>
                    <a:pt x="254" y="78"/>
                  </a:lnTo>
                  <a:lnTo>
                    <a:pt x="254" y="73"/>
                  </a:lnTo>
                  <a:lnTo>
                    <a:pt x="259" y="73"/>
                  </a:lnTo>
                  <a:lnTo>
                    <a:pt x="259" y="83"/>
                  </a:lnTo>
                  <a:lnTo>
                    <a:pt x="264" y="73"/>
                  </a:lnTo>
                  <a:lnTo>
                    <a:pt x="264" y="68"/>
                  </a:lnTo>
                  <a:lnTo>
                    <a:pt x="269" y="73"/>
                  </a:lnTo>
                  <a:lnTo>
                    <a:pt x="269" y="99"/>
                  </a:lnTo>
                  <a:lnTo>
                    <a:pt x="274" y="104"/>
                  </a:lnTo>
                  <a:lnTo>
                    <a:pt x="274" y="88"/>
                  </a:lnTo>
                  <a:lnTo>
                    <a:pt x="280" y="88"/>
                  </a:lnTo>
                  <a:lnTo>
                    <a:pt x="280" y="99"/>
                  </a:lnTo>
                  <a:lnTo>
                    <a:pt x="285" y="104"/>
                  </a:lnTo>
                  <a:lnTo>
                    <a:pt x="285" y="88"/>
                  </a:lnTo>
                  <a:lnTo>
                    <a:pt x="290" y="94"/>
                  </a:lnTo>
                  <a:lnTo>
                    <a:pt x="300" y="94"/>
                  </a:lnTo>
                  <a:lnTo>
                    <a:pt x="300" y="73"/>
                  </a:lnTo>
                  <a:lnTo>
                    <a:pt x="300" y="88"/>
                  </a:lnTo>
                  <a:lnTo>
                    <a:pt x="306" y="78"/>
                  </a:lnTo>
                  <a:lnTo>
                    <a:pt x="311" y="83"/>
                  </a:lnTo>
                  <a:lnTo>
                    <a:pt x="311" y="78"/>
                  </a:lnTo>
                  <a:lnTo>
                    <a:pt x="311" y="83"/>
                  </a:lnTo>
                  <a:lnTo>
                    <a:pt x="316" y="88"/>
                  </a:lnTo>
                  <a:lnTo>
                    <a:pt x="316" y="83"/>
                  </a:lnTo>
                  <a:lnTo>
                    <a:pt x="321" y="88"/>
                  </a:lnTo>
                  <a:lnTo>
                    <a:pt x="321" y="114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237"/>
            <p:cNvSpPr>
              <a:spLocks/>
            </p:cNvSpPr>
            <p:nvPr/>
          </p:nvSpPr>
          <p:spPr bwMode="auto">
            <a:xfrm>
              <a:off x="4627" y="3803"/>
              <a:ext cx="218" cy="67"/>
            </a:xfrm>
            <a:custGeom>
              <a:avLst/>
              <a:gdLst/>
              <a:ahLst/>
              <a:cxnLst>
                <a:cxn ang="0">
                  <a:pos x="5" y="52"/>
                </a:cxn>
                <a:cxn ang="0">
                  <a:pos x="10" y="62"/>
                </a:cxn>
                <a:cxn ang="0">
                  <a:pos x="16" y="52"/>
                </a:cxn>
                <a:cxn ang="0">
                  <a:pos x="21" y="21"/>
                </a:cxn>
                <a:cxn ang="0">
                  <a:pos x="26" y="31"/>
                </a:cxn>
                <a:cxn ang="0">
                  <a:pos x="31" y="10"/>
                </a:cxn>
                <a:cxn ang="0">
                  <a:pos x="42" y="21"/>
                </a:cxn>
                <a:cxn ang="0">
                  <a:pos x="47" y="31"/>
                </a:cxn>
                <a:cxn ang="0">
                  <a:pos x="57" y="41"/>
                </a:cxn>
                <a:cxn ang="0">
                  <a:pos x="57" y="36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73" y="41"/>
                </a:cxn>
                <a:cxn ang="0">
                  <a:pos x="83" y="31"/>
                </a:cxn>
                <a:cxn ang="0">
                  <a:pos x="88" y="52"/>
                </a:cxn>
                <a:cxn ang="0">
                  <a:pos x="93" y="52"/>
                </a:cxn>
                <a:cxn ang="0">
                  <a:pos x="99" y="52"/>
                </a:cxn>
                <a:cxn ang="0">
                  <a:pos x="99" y="52"/>
                </a:cxn>
                <a:cxn ang="0">
                  <a:pos x="109" y="67"/>
                </a:cxn>
                <a:cxn ang="0">
                  <a:pos x="114" y="52"/>
                </a:cxn>
                <a:cxn ang="0">
                  <a:pos x="119" y="36"/>
                </a:cxn>
                <a:cxn ang="0">
                  <a:pos x="130" y="52"/>
                </a:cxn>
                <a:cxn ang="0">
                  <a:pos x="135" y="52"/>
                </a:cxn>
                <a:cxn ang="0">
                  <a:pos x="140" y="5"/>
                </a:cxn>
                <a:cxn ang="0">
                  <a:pos x="150" y="21"/>
                </a:cxn>
                <a:cxn ang="0">
                  <a:pos x="150" y="26"/>
                </a:cxn>
                <a:cxn ang="0">
                  <a:pos x="156" y="26"/>
                </a:cxn>
                <a:cxn ang="0">
                  <a:pos x="166" y="21"/>
                </a:cxn>
                <a:cxn ang="0">
                  <a:pos x="171" y="5"/>
                </a:cxn>
                <a:cxn ang="0">
                  <a:pos x="182" y="10"/>
                </a:cxn>
                <a:cxn ang="0">
                  <a:pos x="187" y="10"/>
                </a:cxn>
                <a:cxn ang="0">
                  <a:pos x="197" y="10"/>
                </a:cxn>
                <a:cxn ang="0">
                  <a:pos x="202" y="5"/>
                </a:cxn>
                <a:cxn ang="0">
                  <a:pos x="202" y="5"/>
                </a:cxn>
                <a:cxn ang="0">
                  <a:pos x="207" y="15"/>
                </a:cxn>
                <a:cxn ang="0">
                  <a:pos x="213" y="10"/>
                </a:cxn>
              </a:cxnLst>
              <a:rect l="0" t="0" r="r" b="b"/>
              <a:pathLst>
                <a:path w="218" h="67">
                  <a:moveTo>
                    <a:pt x="0" y="41"/>
                  </a:moveTo>
                  <a:lnTo>
                    <a:pt x="5" y="52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6" y="52"/>
                  </a:lnTo>
                  <a:lnTo>
                    <a:pt x="21" y="41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1" y="10"/>
                  </a:lnTo>
                  <a:lnTo>
                    <a:pt x="36" y="15"/>
                  </a:lnTo>
                  <a:lnTo>
                    <a:pt x="42" y="21"/>
                  </a:lnTo>
                  <a:lnTo>
                    <a:pt x="52" y="31"/>
                  </a:lnTo>
                  <a:lnTo>
                    <a:pt x="47" y="31"/>
                  </a:lnTo>
                  <a:lnTo>
                    <a:pt x="52" y="31"/>
                  </a:lnTo>
                  <a:lnTo>
                    <a:pt x="57" y="41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62" y="31"/>
                  </a:lnTo>
                  <a:lnTo>
                    <a:pt x="67" y="26"/>
                  </a:lnTo>
                  <a:lnTo>
                    <a:pt x="67" y="21"/>
                  </a:lnTo>
                  <a:lnTo>
                    <a:pt x="67" y="26"/>
                  </a:lnTo>
                  <a:lnTo>
                    <a:pt x="73" y="36"/>
                  </a:lnTo>
                  <a:lnTo>
                    <a:pt x="73" y="41"/>
                  </a:lnTo>
                  <a:lnTo>
                    <a:pt x="78" y="36"/>
                  </a:lnTo>
                  <a:lnTo>
                    <a:pt x="83" y="31"/>
                  </a:lnTo>
                  <a:lnTo>
                    <a:pt x="88" y="36"/>
                  </a:lnTo>
                  <a:lnTo>
                    <a:pt x="88" y="52"/>
                  </a:lnTo>
                  <a:lnTo>
                    <a:pt x="88" y="46"/>
                  </a:lnTo>
                  <a:lnTo>
                    <a:pt x="93" y="52"/>
                  </a:lnTo>
                  <a:lnTo>
                    <a:pt x="93" y="57"/>
                  </a:lnTo>
                  <a:lnTo>
                    <a:pt x="99" y="52"/>
                  </a:lnTo>
                  <a:lnTo>
                    <a:pt x="99" y="46"/>
                  </a:lnTo>
                  <a:lnTo>
                    <a:pt x="99" y="52"/>
                  </a:lnTo>
                  <a:lnTo>
                    <a:pt x="109" y="52"/>
                  </a:lnTo>
                  <a:lnTo>
                    <a:pt x="109" y="67"/>
                  </a:lnTo>
                  <a:lnTo>
                    <a:pt x="114" y="62"/>
                  </a:lnTo>
                  <a:lnTo>
                    <a:pt x="114" y="52"/>
                  </a:lnTo>
                  <a:lnTo>
                    <a:pt x="119" y="41"/>
                  </a:lnTo>
                  <a:lnTo>
                    <a:pt x="119" y="36"/>
                  </a:lnTo>
                  <a:lnTo>
                    <a:pt x="125" y="46"/>
                  </a:lnTo>
                  <a:lnTo>
                    <a:pt x="130" y="52"/>
                  </a:lnTo>
                  <a:lnTo>
                    <a:pt x="135" y="46"/>
                  </a:lnTo>
                  <a:lnTo>
                    <a:pt x="135" y="52"/>
                  </a:lnTo>
                  <a:lnTo>
                    <a:pt x="140" y="46"/>
                  </a:lnTo>
                  <a:lnTo>
                    <a:pt x="140" y="5"/>
                  </a:lnTo>
                  <a:lnTo>
                    <a:pt x="145" y="10"/>
                  </a:lnTo>
                  <a:lnTo>
                    <a:pt x="150" y="21"/>
                  </a:lnTo>
                  <a:lnTo>
                    <a:pt x="150" y="31"/>
                  </a:lnTo>
                  <a:lnTo>
                    <a:pt x="150" y="26"/>
                  </a:lnTo>
                  <a:lnTo>
                    <a:pt x="156" y="31"/>
                  </a:lnTo>
                  <a:lnTo>
                    <a:pt x="156" y="26"/>
                  </a:lnTo>
                  <a:lnTo>
                    <a:pt x="161" y="15"/>
                  </a:lnTo>
                  <a:lnTo>
                    <a:pt x="166" y="21"/>
                  </a:lnTo>
                  <a:lnTo>
                    <a:pt x="171" y="15"/>
                  </a:lnTo>
                  <a:lnTo>
                    <a:pt x="171" y="5"/>
                  </a:lnTo>
                  <a:lnTo>
                    <a:pt x="182" y="5"/>
                  </a:lnTo>
                  <a:lnTo>
                    <a:pt x="182" y="10"/>
                  </a:lnTo>
                  <a:lnTo>
                    <a:pt x="187" y="5"/>
                  </a:lnTo>
                  <a:lnTo>
                    <a:pt x="187" y="10"/>
                  </a:lnTo>
                  <a:lnTo>
                    <a:pt x="187" y="0"/>
                  </a:lnTo>
                  <a:lnTo>
                    <a:pt x="197" y="10"/>
                  </a:lnTo>
                  <a:lnTo>
                    <a:pt x="197" y="0"/>
                  </a:lnTo>
                  <a:lnTo>
                    <a:pt x="202" y="5"/>
                  </a:lnTo>
                  <a:lnTo>
                    <a:pt x="202" y="0"/>
                  </a:lnTo>
                  <a:lnTo>
                    <a:pt x="202" y="5"/>
                  </a:lnTo>
                  <a:lnTo>
                    <a:pt x="207" y="0"/>
                  </a:lnTo>
                  <a:lnTo>
                    <a:pt x="207" y="15"/>
                  </a:lnTo>
                  <a:lnTo>
                    <a:pt x="213" y="21"/>
                  </a:lnTo>
                  <a:lnTo>
                    <a:pt x="213" y="10"/>
                  </a:lnTo>
                  <a:lnTo>
                    <a:pt x="218" y="1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Rectangle 238"/>
            <p:cNvSpPr>
              <a:spLocks noChangeArrowheads="1"/>
            </p:cNvSpPr>
            <p:nvPr/>
          </p:nvSpPr>
          <p:spPr bwMode="auto">
            <a:xfrm rot="16200000">
              <a:off x="854" y="3598"/>
              <a:ext cx="18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GBP</a:t>
              </a:r>
              <a:endParaRPr lang="en-US"/>
            </a:p>
          </p:txBody>
        </p:sp>
        <p:sp>
          <p:nvSpPr>
            <p:cNvPr id="239" name="Freeform 239"/>
            <p:cNvSpPr>
              <a:spLocks/>
            </p:cNvSpPr>
            <p:nvPr/>
          </p:nvSpPr>
          <p:spPr bwMode="auto">
            <a:xfrm>
              <a:off x="1107" y="3653"/>
              <a:ext cx="659" cy="139"/>
            </a:xfrm>
            <a:custGeom>
              <a:avLst/>
              <a:gdLst/>
              <a:ahLst/>
              <a:cxnLst>
                <a:cxn ang="0">
                  <a:pos x="11" y="134"/>
                </a:cxn>
                <a:cxn ang="0">
                  <a:pos x="26" y="134"/>
                </a:cxn>
                <a:cxn ang="0">
                  <a:pos x="42" y="129"/>
                </a:cxn>
                <a:cxn ang="0">
                  <a:pos x="57" y="129"/>
                </a:cxn>
                <a:cxn ang="0">
                  <a:pos x="73" y="124"/>
                </a:cxn>
                <a:cxn ang="0">
                  <a:pos x="88" y="119"/>
                </a:cxn>
                <a:cxn ang="0">
                  <a:pos x="104" y="119"/>
                </a:cxn>
                <a:cxn ang="0">
                  <a:pos x="119" y="114"/>
                </a:cxn>
                <a:cxn ang="0">
                  <a:pos x="135" y="114"/>
                </a:cxn>
                <a:cxn ang="0">
                  <a:pos x="151" y="108"/>
                </a:cxn>
                <a:cxn ang="0">
                  <a:pos x="166" y="108"/>
                </a:cxn>
                <a:cxn ang="0">
                  <a:pos x="182" y="103"/>
                </a:cxn>
                <a:cxn ang="0">
                  <a:pos x="197" y="98"/>
                </a:cxn>
                <a:cxn ang="0">
                  <a:pos x="213" y="98"/>
                </a:cxn>
                <a:cxn ang="0">
                  <a:pos x="228" y="93"/>
                </a:cxn>
                <a:cxn ang="0">
                  <a:pos x="244" y="88"/>
                </a:cxn>
                <a:cxn ang="0">
                  <a:pos x="259" y="88"/>
                </a:cxn>
                <a:cxn ang="0">
                  <a:pos x="275" y="82"/>
                </a:cxn>
                <a:cxn ang="0">
                  <a:pos x="291" y="77"/>
                </a:cxn>
                <a:cxn ang="0">
                  <a:pos x="306" y="77"/>
                </a:cxn>
                <a:cxn ang="0">
                  <a:pos x="322" y="72"/>
                </a:cxn>
                <a:cxn ang="0">
                  <a:pos x="337" y="67"/>
                </a:cxn>
                <a:cxn ang="0">
                  <a:pos x="353" y="67"/>
                </a:cxn>
                <a:cxn ang="0">
                  <a:pos x="368" y="62"/>
                </a:cxn>
                <a:cxn ang="0">
                  <a:pos x="384" y="57"/>
                </a:cxn>
                <a:cxn ang="0">
                  <a:pos x="399" y="57"/>
                </a:cxn>
                <a:cxn ang="0">
                  <a:pos x="415" y="51"/>
                </a:cxn>
                <a:cxn ang="0">
                  <a:pos x="431" y="46"/>
                </a:cxn>
                <a:cxn ang="0">
                  <a:pos x="446" y="46"/>
                </a:cxn>
                <a:cxn ang="0">
                  <a:pos x="462" y="41"/>
                </a:cxn>
                <a:cxn ang="0">
                  <a:pos x="477" y="36"/>
                </a:cxn>
                <a:cxn ang="0">
                  <a:pos x="493" y="36"/>
                </a:cxn>
                <a:cxn ang="0">
                  <a:pos x="508" y="31"/>
                </a:cxn>
                <a:cxn ang="0">
                  <a:pos x="524" y="25"/>
                </a:cxn>
                <a:cxn ang="0">
                  <a:pos x="539" y="25"/>
                </a:cxn>
                <a:cxn ang="0">
                  <a:pos x="555" y="20"/>
                </a:cxn>
                <a:cxn ang="0">
                  <a:pos x="570" y="15"/>
                </a:cxn>
                <a:cxn ang="0">
                  <a:pos x="586" y="15"/>
                </a:cxn>
                <a:cxn ang="0">
                  <a:pos x="602" y="10"/>
                </a:cxn>
                <a:cxn ang="0">
                  <a:pos x="617" y="5"/>
                </a:cxn>
                <a:cxn ang="0">
                  <a:pos x="633" y="5"/>
                </a:cxn>
                <a:cxn ang="0">
                  <a:pos x="648" y="0"/>
                </a:cxn>
              </a:cxnLst>
              <a:rect l="0" t="0" r="r" b="b"/>
              <a:pathLst>
                <a:path w="659" h="139">
                  <a:moveTo>
                    <a:pt x="0" y="139"/>
                  </a:moveTo>
                  <a:lnTo>
                    <a:pt x="5" y="134"/>
                  </a:lnTo>
                  <a:lnTo>
                    <a:pt x="11" y="134"/>
                  </a:lnTo>
                  <a:lnTo>
                    <a:pt x="16" y="134"/>
                  </a:lnTo>
                  <a:lnTo>
                    <a:pt x="21" y="134"/>
                  </a:lnTo>
                  <a:lnTo>
                    <a:pt x="26" y="134"/>
                  </a:lnTo>
                  <a:lnTo>
                    <a:pt x="31" y="134"/>
                  </a:lnTo>
                  <a:lnTo>
                    <a:pt x="37" y="129"/>
                  </a:lnTo>
                  <a:lnTo>
                    <a:pt x="42" y="129"/>
                  </a:lnTo>
                  <a:lnTo>
                    <a:pt x="47" y="129"/>
                  </a:lnTo>
                  <a:lnTo>
                    <a:pt x="52" y="129"/>
                  </a:lnTo>
                  <a:lnTo>
                    <a:pt x="57" y="129"/>
                  </a:lnTo>
                  <a:lnTo>
                    <a:pt x="62" y="124"/>
                  </a:lnTo>
                  <a:lnTo>
                    <a:pt x="68" y="124"/>
                  </a:lnTo>
                  <a:lnTo>
                    <a:pt x="73" y="124"/>
                  </a:lnTo>
                  <a:lnTo>
                    <a:pt x="78" y="124"/>
                  </a:lnTo>
                  <a:lnTo>
                    <a:pt x="83" y="124"/>
                  </a:lnTo>
                  <a:lnTo>
                    <a:pt x="88" y="119"/>
                  </a:lnTo>
                  <a:lnTo>
                    <a:pt x="94" y="119"/>
                  </a:lnTo>
                  <a:lnTo>
                    <a:pt x="99" y="119"/>
                  </a:lnTo>
                  <a:lnTo>
                    <a:pt x="104" y="119"/>
                  </a:lnTo>
                  <a:lnTo>
                    <a:pt x="109" y="119"/>
                  </a:lnTo>
                  <a:lnTo>
                    <a:pt x="114" y="119"/>
                  </a:lnTo>
                  <a:lnTo>
                    <a:pt x="119" y="114"/>
                  </a:lnTo>
                  <a:lnTo>
                    <a:pt x="125" y="114"/>
                  </a:lnTo>
                  <a:lnTo>
                    <a:pt x="130" y="114"/>
                  </a:lnTo>
                  <a:lnTo>
                    <a:pt x="135" y="114"/>
                  </a:lnTo>
                  <a:lnTo>
                    <a:pt x="140" y="114"/>
                  </a:lnTo>
                  <a:lnTo>
                    <a:pt x="145" y="108"/>
                  </a:lnTo>
                  <a:lnTo>
                    <a:pt x="151" y="108"/>
                  </a:lnTo>
                  <a:lnTo>
                    <a:pt x="156" y="108"/>
                  </a:lnTo>
                  <a:lnTo>
                    <a:pt x="161" y="108"/>
                  </a:lnTo>
                  <a:lnTo>
                    <a:pt x="166" y="108"/>
                  </a:lnTo>
                  <a:lnTo>
                    <a:pt x="171" y="103"/>
                  </a:lnTo>
                  <a:lnTo>
                    <a:pt x="177" y="103"/>
                  </a:lnTo>
                  <a:lnTo>
                    <a:pt x="182" y="103"/>
                  </a:lnTo>
                  <a:lnTo>
                    <a:pt x="187" y="103"/>
                  </a:lnTo>
                  <a:lnTo>
                    <a:pt x="192" y="98"/>
                  </a:lnTo>
                  <a:lnTo>
                    <a:pt x="197" y="98"/>
                  </a:lnTo>
                  <a:lnTo>
                    <a:pt x="202" y="9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8" y="93"/>
                  </a:lnTo>
                  <a:lnTo>
                    <a:pt x="223" y="93"/>
                  </a:lnTo>
                  <a:lnTo>
                    <a:pt x="228" y="93"/>
                  </a:lnTo>
                  <a:lnTo>
                    <a:pt x="234" y="93"/>
                  </a:lnTo>
                  <a:lnTo>
                    <a:pt x="239" y="93"/>
                  </a:lnTo>
                  <a:lnTo>
                    <a:pt x="244" y="88"/>
                  </a:lnTo>
                  <a:lnTo>
                    <a:pt x="249" y="88"/>
                  </a:lnTo>
                  <a:lnTo>
                    <a:pt x="254" y="88"/>
                  </a:lnTo>
                  <a:lnTo>
                    <a:pt x="259" y="88"/>
                  </a:lnTo>
                  <a:lnTo>
                    <a:pt x="265" y="82"/>
                  </a:lnTo>
                  <a:lnTo>
                    <a:pt x="270" y="82"/>
                  </a:lnTo>
                  <a:lnTo>
                    <a:pt x="275" y="82"/>
                  </a:lnTo>
                  <a:lnTo>
                    <a:pt x="280" y="82"/>
                  </a:lnTo>
                  <a:lnTo>
                    <a:pt x="285" y="82"/>
                  </a:lnTo>
                  <a:lnTo>
                    <a:pt x="291" y="77"/>
                  </a:lnTo>
                  <a:lnTo>
                    <a:pt x="296" y="77"/>
                  </a:lnTo>
                  <a:lnTo>
                    <a:pt x="301" y="77"/>
                  </a:lnTo>
                  <a:lnTo>
                    <a:pt x="306" y="77"/>
                  </a:lnTo>
                  <a:lnTo>
                    <a:pt x="311" y="72"/>
                  </a:lnTo>
                  <a:lnTo>
                    <a:pt x="316" y="72"/>
                  </a:lnTo>
                  <a:lnTo>
                    <a:pt x="322" y="72"/>
                  </a:lnTo>
                  <a:lnTo>
                    <a:pt x="327" y="72"/>
                  </a:lnTo>
                  <a:lnTo>
                    <a:pt x="332" y="72"/>
                  </a:lnTo>
                  <a:lnTo>
                    <a:pt x="337" y="67"/>
                  </a:lnTo>
                  <a:lnTo>
                    <a:pt x="342" y="67"/>
                  </a:lnTo>
                  <a:lnTo>
                    <a:pt x="348" y="67"/>
                  </a:lnTo>
                  <a:lnTo>
                    <a:pt x="353" y="67"/>
                  </a:lnTo>
                  <a:lnTo>
                    <a:pt x="358" y="62"/>
                  </a:lnTo>
                  <a:lnTo>
                    <a:pt x="363" y="62"/>
                  </a:lnTo>
                  <a:lnTo>
                    <a:pt x="368" y="62"/>
                  </a:lnTo>
                  <a:lnTo>
                    <a:pt x="373" y="62"/>
                  </a:lnTo>
                  <a:lnTo>
                    <a:pt x="379" y="62"/>
                  </a:lnTo>
                  <a:lnTo>
                    <a:pt x="384" y="57"/>
                  </a:lnTo>
                  <a:lnTo>
                    <a:pt x="389" y="57"/>
                  </a:lnTo>
                  <a:lnTo>
                    <a:pt x="394" y="57"/>
                  </a:lnTo>
                  <a:lnTo>
                    <a:pt x="399" y="57"/>
                  </a:lnTo>
                  <a:lnTo>
                    <a:pt x="405" y="51"/>
                  </a:lnTo>
                  <a:lnTo>
                    <a:pt x="410" y="51"/>
                  </a:lnTo>
                  <a:lnTo>
                    <a:pt x="415" y="51"/>
                  </a:lnTo>
                  <a:lnTo>
                    <a:pt x="420" y="51"/>
                  </a:lnTo>
                  <a:lnTo>
                    <a:pt x="425" y="46"/>
                  </a:lnTo>
                  <a:lnTo>
                    <a:pt x="431" y="46"/>
                  </a:lnTo>
                  <a:lnTo>
                    <a:pt x="436" y="46"/>
                  </a:lnTo>
                  <a:lnTo>
                    <a:pt x="441" y="46"/>
                  </a:lnTo>
                  <a:lnTo>
                    <a:pt x="446" y="46"/>
                  </a:lnTo>
                  <a:lnTo>
                    <a:pt x="451" y="41"/>
                  </a:lnTo>
                  <a:lnTo>
                    <a:pt x="456" y="41"/>
                  </a:lnTo>
                  <a:lnTo>
                    <a:pt x="462" y="41"/>
                  </a:lnTo>
                  <a:lnTo>
                    <a:pt x="467" y="41"/>
                  </a:lnTo>
                  <a:lnTo>
                    <a:pt x="472" y="36"/>
                  </a:lnTo>
                  <a:lnTo>
                    <a:pt x="477" y="36"/>
                  </a:lnTo>
                  <a:lnTo>
                    <a:pt x="482" y="36"/>
                  </a:lnTo>
                  <a:lnTo>
                    <a:pt x="488" y="36"/>
                  </a:lnTo>
                  <a:lnTo>
                    <a:pt x="493" y="36"/>
                  </a:lnTo>
                  <a:lnTo>
                    <a:pt x="498" y="31"/>
                  </a:lnTo>
                  <a:lnTo>
                    <a:pt x="503" y="31"/>
                  </a:lnTo>
                  <a:lnTo>
                    <a:pt x="508" y="31"/>
                  </a:lnTo>
                  <a:lnTo>
                    <a:pt x="513" y="31"/>
                  </a:lnTo>
                  <a:lnTo>
                    <a:pt x="519" y="25"/>
                  </a:lnTo>
                  <a:lnTo>
                    <a:pt x="524" y="25"/>
                  </a:lnTo>
                  <a:lnTo>
                    <a:pt x="529" y="25"/>
                  </a:lnTo>
                  <a:lnTo>
                    <a:pt x="534" y="25"/>
                  </a:lnTo>
                  <a:lnTo>
                    <a:pt x="539" y="25"/>
                  </a:lnTo>
                  <a:lnTo>
                    <a:pt x="545" y="20"/>
                  </a:lnTo>
                  <a:lnTo>
                    <a:pt x="550" y="20"/>
                  </a:lnTo>
                  <a:lnTo>
                    <a:pt x="555" y="20"/>
                  </a:lnTo>
                  <a:lnTo>
                    <a:pt x="560" y="20"/>
                  </a:lnTo>
                  <a:lnTo>
                    <a:pt x="565" y="15"/>
                  </a:lnTo>
                  <a:lnTo>
                    <a:pt x="570" y="15"/>
                  </a:lnTo>
                  <a:lnTo>
                    <a:pt x="576" y="15"/>
                  </a:lnTo>
                  <a:lnTo>
                    <a:pt x="581" y="15"/>
                  </a:lnTo>
                  <a:lnTo>
                    <a:pt x="586" y="15"/>
                  </a:lnTo>
                  <a:lnTo>
                    <a:pt x="591" y="10"/>
                  </a:lnTo>
                  <a:lnTo>
                    <a:pt x="596" y="10"/>
                  </a:lnTo>
                  <a:lnTo>
                    <a:pt x="602" y="10"/>
                  </a:lnTo>
                  <a:lnTo>
                    <a:pt x="607" y="10"/>
                  </a:lnTo>
                  <a:lnTo>
                    <a:pt x="612" y="5"/>
                  </a:lnTo>
                  <a:lnTo>
                    <a:pt x="617" y="5"/>
                  </a:lnTo>
                  <a:lnTo>
                    <a:pt x="622" y="5"/>
                  </a:lnTo>
                  <a:lnTo>
                    <a:pt x="627" y="5"/>
                  </a:lnTo>
                  <a:lnTo>
                    <a:pt x="633" y="5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8" y="0"/>
                  </a:lnTo>
                  <a:lnTo>
                    <a:pt x="653" y="0"/>
                  </a:lnTo>
                  <a:lnTo>
                    <a:pt x="659" y="0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240"/>
            <p:cNvSpPr>
              <a:spLocks/>
            </p:cNvSpPr>
            <p:nvPr/>
          </p:nvSpPr>
          <p:spPr bwMode="auto">
            <a:xfrm>
              <a:off x="1766" y="3570"/>
              <a:ext cx="658" cy="83"/>
            </a:xfrm>
            <a:custGeom>
              <a:avLst/>
              <a:gdLst/>
              <a:ahLst/>
              <a:cxnLst>
                <a:cxn ang="0">
                  <a:pos x="10" y="77"/>
                </a:cxn>
                <a:cxn ang="0">
                  <a:pos x="26" y="77"/>
                </a:cxn>
                <a:cxn ang="0">
                  <a:pos x="41" y="72"/>
                </a:cxn>
                <a:cxn ang="0">
                  <a:pos x="57" y="67"/>
                </a:cxn>
                <a:cxn ang="0">
                  <a:pos x="72" y="67"/>
                </a:cxn>
                <a:cxn ang="0">
                  <a:pos x="88" y="62"/>
                </a:cxn>
                <a:cxn ang="0">
                  <a:pos x="103" y="62"/>
                </a:cxn>
                <a:cxn ang="0">
                  <a:pos x="119" y="57"/>
                </a:cxn>
                <a:cxn ang="0">
                  <a:pos x="134" y="51"/>
                </a:cxn>
                <a:cxn ang="0">
                  <a:pos x="150" y="51"/>
                </a:cxn>
                <a:cxn ang="0">
                  <a:pos x="165" y="46"/>
                </a:cxn>
                <a:cxn ang="0">
                  <a:pos x="181" y="46"/>
                </a:cxn>
                <a:cxn ang="0">
                  <a:pos x="197" y="41"/>
                </a:cxn>
                <a:cxn ang="0">
                  <a:pos x="212" y="41"/>
                </a:cxn>
                <a:cxn ang="0">
                  <a:pos x="228" y="36"/>
                </a:cxn>
                <a:cxn ang="0">
                  <a:pos x="243" y="36"/>
                </a:cxn>
                <a:cxn ang="0">
                  <a:pos x="259" y="31"/>
                </a:cxn>
                <a:cxn ang="0">
                  <a:pos x="274" y="31"/>
                </a:cxn>
                <a:cxn ang="0">
                  <a:pos x="290" y="26"/>
                </a:cxn>
                <a:cxn ang="0">
                  <a:pos x="305" y="26"/>
                </a:cxn>
                <a:cxn ang="0">
                  <a:pos x="321" y="26"/>
                </a:cxn>
                <a:cxn ang="0">
                  <a:pos x="337" y="20"/>
                </a:cxn>
                <a:cxn ang="0">
                  <a:pos x="352" y="20"/>
                </a:cxn>
                <a:cxn ang="0">
                  <a:pos x="368" y="15"/>
                </a:cxn>
                <a:cxn ang="0">
                  <a:pos x="383" y="15"/>
                </a:cxn>
                <a:cxn ang="0">
                  <a:pos x="399" y="15"/>
                </a:cxn>
                <a:cxn ang="0">
                  <a:pos x="414" y="10"/>
                </a:cxn>
                <a:cxn ang="0">
                  <a:pos x="430" y="10"/>
                </a:cxn>
                <a:cxn ang="0">
                  <a:pos x="445" y="10"/>
                </a:cxn>
                <a:cxn ang="0">
                  <a:pos x="461" y="10"/>
                </a:cxn>
                <a:cxn ang="0">
                  <a:pos x="477" y="5"/>
                </a:cxn>
                <a:cxn ang="0">
                  <a:pos x="492" y="5"/>
                </a:cxn>
                <a:cxn ang="0">
                  <a:pos x="508" y="5"/>
                </a:cxn>
                <a:cxn ang="0">
                  <a:pos x="523" y="5"/>
                </a:cxn>
                <a:cxn ang="0">
                  <a:pos x="539" y="0"/>
                </a:cxn>
                <a:cxn ang="0">
                  <a:pos x="554" y="0"/>
                </a:cxn>
                <a:cxn ang="0">
                  <a:pos x="570" y="0"/>
                </a:cxn>
                <a:cxn ang="0">
                  <a:pos x="585" y="0"/>
                </a:cxn>
                <a:cxn ang="0">
                  <a:pos x="601" y="0"/>
                </a:cxn>
                <a:cxn ang="0">
                  <a:pos x="616" y="0"/>
                </a:cxn>
                <a:cxn ang="0">
                  <a:pos x="632" y="0"/>
                </a:cxn>
                <a:cxn ang="0">
                  <a:pos x="648" y="0"/>
                </a:cxn>
              </a:cxnLst>
              <a:rect l="0" t="0" r="r" b="b"/>
              <a:pathLst>
                <a:path w="658" h="83">
                  <a:moveTo>
                    <a:pt x="0" y="83"/>
                  </a:moveTo>
                  <a:lnTo>
                    <a:pt x="5" y="77"/>
                  </a:lnTo>
                  <a:lnTo>
                    <a:pt x="10" y="77"/>
                  </a:lnTo>
                  <a:lnTo>
                    <a:pt x="15" y="77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1" y="72"/>
                  </a:lnTo>
                  <a:lnTo>
                    <a:pt x="36" y="72"/>
                  </a:lnTo>
                  <a:lnTo>
                    <a:pt x="41" y="72"/>
                  </a:lnTo>
                  <a:lnTo>
                    <a:pt x="46" y="72"/>
                  </a:lnTo>
                  <a:lnTo>
                    <a:pt x="51" y="67"/>
                  </a:lnTo>
                  <a:lnTo>
                    <a:pt x="57" y="67"/>
                  </a:lnTo>
                  <a:lnTo>
                    <a:pt x="62" y="67"/>
                  </a:lnTo>
                  <a:lnTo>
                    <a:pt x="67" y="67"/>
                  </a:lnTo>
                  <a:lnTo>
                    <a:pt x="72" y="67"/>
                  </a:lnTo>
                  <a:lnTo>
                    <a:pt x="77" y="67"/>
                  </a:lnTo>
                  <a:lnTo>
                    <a:pt x="83" y="62"/>
                  </a:lnTo>
                  <a:lnTo>
                    <a:pt x="88" y="62"/>
                  </a:lnTo>
                  <a:lnTo>
                    <a:pt x="93" y="62"/>
                  </a:lnTo>
                  <a:lnTo>
                    <a:pt x="98" y="62"/>
                  </a:lnTo>
                  <a:lnTo>
                    <a:pt x="103" y="62"/>
                  </a:lnTo>
                  <a:lnTo>
                    <a:pt x="108" y="57"/>
                  </a:lnTo>
                  <a:lnTo>
                    <a:pt x="114" y="57"/>
                  </a:lnTo>
                  <a:lnTo>
                    <a:pt x="119" y="57"/>
                  </a:lnTo>
                  <a:lnTo>
                    <a:pt x="124" y="57"/>
                  </a:lnTo>
                  <a:lnTo>
                    <a:pt x="129" y="57"/>
                  </a:lnTo>
                  <a:lnTo>
                    <a:pt x="134" y="51"/>
                  </a:lnTo>
                  <a:lnTo>
                    <a:pt x="140" y="51"/>
                  </a:lnTo>
                  <a:lnTo>
                    <a:pt x="145" y="51"/>
                  </a:lnTo>
                  <a:lnTo>
                    <a:pt x="150" y="51"/>
                  </a:lnTo>
                  <a:lnTo>
                    <a:pt x="155" y="51"/>
                  </a:lnTo>
                  <a:lnTo>
                    <a:pt x="160" y="51"/>
                  </a:lnTo>
                  <a:lnTo>
                    <a:pt x="165" y="46"/>
                  </a:lnTo>
                  <a:lnTo>
                    <a:pt x="171" y="46"/>
                  </a:lnTo>
                  <a:lnTo>
                    <a:pt x="176" y="46"/>
                  </a:lnTo>
                  <a:lnTo>
                    <a:pt x="181" y="46"/>
                  </a:lnTo>
                  <a:lnTo>
                    <a:pt x="186" y="46"/>
                  </a:lnTo>
                  <a:lnTo>
                    <a:pt x="191" y="41"/>
                  </a:lnTo>
                  <a:lnTo>
                    <a:pt x="197" y="41"/>
                  </a:lnTo>
                  <a:lnTo>
                    <a:pt x="202" y="41"/>
                  </a:lnTo>
                  <a:lnTo>
                    <a:pt x="207" y="41"/>
                  </a:lnTo>
                  <a:lnTo>
                    <a:pt x="212" y="41"/>
                  </a:lnTo>
                  <a:lnTo>
                    <a:pt x="217" y="41"/>
                  </a:lnTo>
                  <a:lnTo>
                    <a:pt x="223" y="36"/>
                  </a:lnTo>
                  <a:lnTo>
                    <a:pt x="228" y="36"/>
                  </a:lnTo>
                  <a:lnTo>
                    <a:pt x="233" y="36"/>
                  </a:lnTo>
                  <a:lnTo>
                    <a:pt x="238" y="36"/>
                  </a:lnTo>
                  <a:lnTo>
                    <a:pt x="243" y="36"/>
                  </a:lnTo>
                  <a:lnTo>
                    <a:pt x="248" y="36"/>
                  </a:lnTo>
                  <a:lnTo>
                    <a:pt x="254" y="36"/>
                  </a:lnTo>
                  <a:lnTo>
                    <a:pt x="259" y="31"/>
                  </a:lnTo>
                  <a:lnTo>
                    <a:pt x="264" y="31"/>
                  </a:lnTo>
                  <a:lnTo>
                    <a:pt x="269" y="31"/>
                  </a:lnTo>
                  <a:lnTo>
                    <a:pt x="274" y="31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90" y="26"/>
                  </a:lnTo>
                  <a:lnTo>
                    <a:pt x="295" y="26"/>
                  </a:lnTo>
                  <a:lnTo>
                    <a:pt x="300" y="26"/>
                  </a:lnTo>
                  <a:lnTo>
                    <a:pt x="305" y="26"/>
                  </a:lnTo>
                  <a:lnTo>
                    <a:pt x="311" y="26"/>
                  </a:lnTo>
                  <a:lnTo>
                    <a:pt x="316" y="26"/>
                  </a:lnTo>
                  <a:lnTo>
                    <a:pt x="321" y="26"/>
                  </a:lnTo>
                  <a:lnTo>
                    <a:pt x="326" y="20"/>
                  </a:lnTo>
                  <a:lnTo>
                    <a:pt x="331" y="20"/>
                  </a:lnTo>
                  <a:lnTo>
                    <a:pt x="337" y="20"/>
                  </a:lnTo>
                  <a:lnTo>
                    <a:pt x="342" y="20"/>
                  </a:lnTo>
                  <a:lnTo>
                    <a:pt x="347" y="20"/>
                  </a:lnTo>
                  <a:lnTo>
                    <a:pt x="352" y="20"/>
                  </a:lnTo>
                  <a:lnTo>
                    <a:pt x="357" y="20"/>
                  </a:lnTo>
                  <a:lnTo>
                    <a:pt x="362" y="20"/>
                  </a:lnTo>
                  <a:lnTo>
                    <a:pt x="368" y="15"/>
                  </a:lnTo>
                  <a:lnTo>
                    <a:pt x="373" y="15"/>
                  </a:lnTo>
                  <a:lnTo>
                    <a:pt x="378" y="15"/>
                  </a:lnTo>
                  <a:lnTo>
                    <a:pt x="383" y="15"/>
                  </a:lnTo>
                  <a:lnTo>
                    <a:pt x="388" y="15"/>
                  </a:lnTo>
                  <a:lnTo>
                    <a:pt x="394" y="15"/>
                  </a:lnTo>
                  <a:lnTo>
                    <a:pt x="399" y="15"/>
                  </a:lnTo>
                  <a:lnTo>
                    <a:pt x="404" y="15"/>
                  </a:lnTo>
                  <a:lnTo>
                    <a:pt x="409" y="15"/>
                  </a:lnTo>
                  <a:lnTo>
                    <a:pt x="414" y="10"/>
                  </a:lnTo>
                  <a:lnTo>
                    <a:pt x="419" y="10"/>
                  </a:lnTo>
                  <a:lnTo>
                    <a:pt x="425" y="10"/>
                  </a:lnTo>
                  <a:lnTo>
                    <a:pt x="430" y="10"/>
                  </a:lnTo>
                  <a:lnTo>
                    <a:pt x="435" y="10"/>
                  </a:lnTo>
                  <a:lnTo>
                    <a:pt x="440" y="10"/>
                  </a:lnTo>
                  <a:lnTo>
                    <a:pt x="445" y="10"/>
                  </a:lnTo>
                  <a:lnTo>
                    <a:pt x="451" y="10"/>
                  </a:lnTo>
                  <a:lnTo>
                    <a:pt x="456" y="10"/>
                  </a:lnTo>
                  <a:lnTo>
                    <a:pt x="461" y="10"/>
                  </a:lnTo>
                  <a:lnTo>
                    <a:pt x="466" y="5"/>
                  </a:lnTo>
                  <a:lnTo>
                    <a:pt x="471" y="5"/>
                  </a:lnTo>
                  <a:lnTo>
                    <a:pt x="477" y="5"/>
                  </a:lnTo>
                  <a:lnTo>
                    <a:pt x="482" y="5"/>
                  </a:lnTo>
                  <a:lnTo>
                    <a:pt x="487" y="5"/>
                  </a:lnTo>
                  <a:lnTo>
                    <a:pt x="492" y="5"/>
                  </a:lnTo>
                  <a:lnTo>
                    <a:pt x="497" y="5"/>
                  </a:lnTo>
                  <a:lnTo>
                    <a:pt x="502" y="5"/>
                  </a:lnTo>
                  <a:lnTo>
                    <a:pt x="508" y="5"/>
                  </a:lnTo>
                  <a:lnTo>
                    <a:pt x="513" y="5"/>
                  </a:lnTo>
                  <a:lnTo>
                    <a:pt x="518" y="5"/>
                  </a:lnTo>
                  <a:lnTo>
                    <a:pt x="523" y="5"/>
                  </a:lnTo>
                  <a:lnTo>
                    <a:pt x="528" y="5"/>
                  </a:lnTo>
                  <a:lnTo>
                    <a:pt x="534" y="5"/>
                  </a:lnTo>
                  <a:lnTo>
                    <a:pt x="539" y="0"/>
                  </a:lnTo>
                  <a:lnTo>
                    <a:pt x="544" y="0"/>
                  </a:lnTo>
                  <a:lnTo>
                    <a:pt x="549" y="0"/>
                  </a:lnTo>
                  <a:lnTo>
                    <a:pt x="554" y="0"/>
                  </a:lnTo>
                  <a:lnTo>
                    <a:pt x="559" y="0"/>
                  </a:lnTo>
                  <a:lnTo>
                    <a:pt x="565" y="0"/>
                  </a:lnTo>
                  <a:lnTo>
                    <a:pt x="570" y="0"/>
                  </a:lnTo>
                  <a:lnTo>
                    <a:pt x="575" y="0"/>
                  </a:lnTo>
                  <a:lnTo>
                    <a:pt x="580" y="0"/>
                  </a:lnTo>
                  <a:lnTo>
                    <a:pt x="585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1" y="0"/>
                  </a:lnTo>
                  <a:lnTo>
                    <a:pt x="606" y="0"/>
                  </a:lnTo>
                  <a:lnTo>
                    <a:pt x="611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7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3" y="0"/>
                  </a:lnTo>
                  <a:lnTo>
                    <a:pt x="658" y="0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424" y="3570"/>
              <a:ext cx="658" cy="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7" y="0"/>
                </a:cxn>
                <a:cxn ang="0">
                  <a:pos x="73" y="0"/>
                </a:cxn>
                <a:cxn ang="0">
                  <a:pos x="88" y="0"/>
                </a:cxn>
                <a:cxn ang="0">
                  <a:pos x="104" y="0"/>
                </a:cxn>
                <a:cxn ang="0">
                  <a:pos x="119" y="0"/>
                </a:cxn>
                <a:cxn ang="0">
                  <a:pos x="135" y="0"/>
                </a:cxn>
                <a:cxn ang="0">
                  <a:pos x="150" y="0"/>
                </a:cxn>
                <a:cxn ang="0">
                  <a:pos x="166" y="0"/>
                </a:cxn>
                <a:cxn ang="0">
                  <a:pos x="181" y="0"/>
                </a:cxn>
                <a:cxn ang="0">
                  <a:pos x="197" y="0"/>
                </a:cxn>
                <a:cxn ang="0">
                  <a:pos x="212" y="5"/>
                </a:cxn>
                <a:cxn ang="0">
                  <a:pos x="228" y="5"/>
                </a:cxn>
                <a:cxn ang="0">
                  <a:pos x="244" y="5"/>
                </a:cxn>
                <a:cxn ang="0">
                  <a:pos x="259" y="5"/>
                </a:cxn>
                <a:cxn ang="0">
                  <a:pos x="275" y="10"/>
                </a:cxn>
                <a:cxn ang="0">
                  <a:pos x="290" y="10"/>
                </a:cxn>
                <a:cxn ang="0">
                  <a:pos x="306" y="10"/>
                </a:cxn>
                <a:cxn ang="0">
                  <a:pos x="321" y="10"/>
                </a:cxn>
                <a:cxn ang="0">
                  <a:pos x="337" y="15"/>
                </a:cxn>
                <a:cxn ang="0">
                  <a:pos x="352" y="15"/>
                </a:cxn>
                <a:cxn ang="0">
                  <a:pos x="368" y="15"/>
                </a:cxn>
                <a:cxn ang="0">
                  <a:pos x="384" y="20"/>
                </a:cxn>
                <a:cxn ang="0">
                  <a:pos x="399" y="20"/>
                </a:cxn>
                <a:cxn ang="0">
                  <a:pos x="415" y="20"/>
                </a:cxn>
                <a:cxn ang="0">
                  <a:pos x="430" y="26"/>
                </a:cxn>
                <a:cxn ang="0">
                  <a:pos x="446" y="26"/>
                </a:cxn>
                <a:cxn ang="0">
                  <a:pos x="461" y="31"/>
                </a:cxn>
                <a:cxn ang="0">
                  <a:pos x="477" y="31"/>
                </a:cxn>
                <a:cxn ang="0">
                  <a:pos x="492" y="36"/>
                </a:cxn>
                <a:cxn ang="0">
                  <a:pos x="508" y="36"/>
                </a:cxn>
                <a:cxn ang="0">
                  <a:pos x="524" y="41"/>
                </a:cxn>
                <a:cxn ang="0">
                  <a:pos x="539" y="41"/>
                </a:cxn>
                <a:cxn ang="0">
                  <a:pos x="555" y="46"/>
                </a:cxn>
                <a:cxn ang="0">
                  <a:pos x="570" y="46"/>
                </a:cxn>
                <a:cxn ang="0">
                  <a:pos x="586" y="51"/>
                </a:cxn>
                <a:cxn ang="0">
                  <a:pos x="601" y="51"/>
                </a:cxn>
                <a:cxn ang="0">
                  <a:pos x="617" y="57"/>
                </a:cxn>
                <a:cxn ang="0">
                  <a:pos x="632" y="57"/>
                </a:cxn>
                <a:cxn ang="0">
                  <a:pos x="648" y="62"/>
                </a:cxn>
              </a:cxnLst>
              <a:rect l="0" t="0" r="r" b="b"/>
              <a:pathLst>
                <a:path w="658" h="62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6" y="0"/>
                  </a:lnTo>
                  <a:lnTo>
                    <a:pt x="181" y="0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0"/>
                  </a:lnTo>
                  <a:lnTo>
                    <a:pt x="207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23" y="5"/>
                  </a:lnTo>
                  <a:lnTo>
                    <a:pt x="228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5"/>
                  </a:lnTo>
                  <a:lnTo>
                    <a:pt x="249" y="5"/>
                  </a:lnTo>
                  <a:lnTo>
                    <a:pt x="254" y="5"/>
                  </a:lnTo>
                  <a:lnTo>
                    <a:pt x="259" y="5"/>
                  </a:lnTo>
                  <a:lnTo>
                    <a:pt x="264" y="5"/>
                  </a:lnTo>
                  <a:lnTo>
                    <a:pt x="270" y="5"/>
                  </a:lnTo>
                  <a:lnTo>
                    <a:pt x="275" y="10"/>
                  </a:lnTo>
                  <a:lnTo>
                    <a:pt x="280" y="10"/>
                  </a:lnTo>
                  <a:lnTo>
                    <a:pt x="285" y="10"/>
                  </a:lnTo>
                  <a:lnTo>
                    <a:pt x="290" y="10"/>
                  </a:lnTo>
                  <a:lnTo>
                    <a:pt x="295" y="10"/>
                  </a:lnTo>
                  <a:lnTo>
                    <a:pt x="301" y="10"/>
                  </a:lnTo>
                  <a:lnTo>
                    <a:pt x="306" y="10"/>
                  </a:lnTo>
                  <a:lnTo>
                    <a:pt x="311" y="10"/>
                  </a:lnTo>
                  <a:lnTo>
                    <a:pt x="316" y="10"/>
                  </a:lnTo>
                  <a:lnTo>
                    <a:pt x="321" y="10"/>
                  </a:lnTo>
                  <a:lnTo>
                    <a:pt x="327" y="10"/>
                  </a:lnTo>
                  <a:lnTo>
                    <a:pt x="332" y="15"/>
                  </a:lnTo>
                  <a:lnTo>
                    <a:pt x="337" y="15"/>
                  </a:lnTo>
                  <a:lnTo>
                    <a:pt x="342" y="15"/>
                  </a:lnTo>
                  <a:lnTo>
                    <a:pt x="347" y="15"/>
                  </a:lnTo>
                  <a:lnTo>
                    <a:pt x="352" y="15"/>
                  </a:lnTo>
                  <a:lnTo>
                    <a:pt x="358" y="15"/>
                  </a:lnTo>
                  <a:lnTo>
                    <a:pt x="363" y="15"/>
                  </a:lnTo>
                  <a:lnTo>
                    <a:pt x="368" y="15"/>
                  </a:lnTo>
                  <a:lnTo>
                    <a:pt x="373" y="15"/>
                  </a:lnTo>
                  <a:lnTo>
                    <a:pt x="378" y="20"/>
                  </a:lnTo>
                  <a:lnTo>
                    <a:pt x="384" y="20"/>
                  </a:lnTo>
                  <a:lnTo>
                    <a:pt x="389" y="20"/>
                  </a:lnTo>
                  <a:lnTo>
                    <a:pt x="394" y="20"/>
                  </a:lnTo>
                  <a:lnTo>
                    <a:pt x="399" y="20"/>
                  </a:lnTo>
                  <a:lnTo>
                    <a:pt x="404" y="20"/>
                  </a:lnTo>
                  <a:lnTo>
                    <a:pt x="409" y="20"/>
                  </a:lnTo>
                  <a:lnTo>
                    <a:pt x="415" y="20"/>
                  </a:lnTo>
                  <a:lnTo>
                    <a:pt x="420" y="26"/>
                  </a:lnTo>
                  <a:lnTo>
                    <a:pt x="425" y="26"/>
                  </a:lnTo>
                  <a:lnTo>
                    <a:pt x="430" y="26"/>
                  </a:lnTo>
                  <a:lnTo>
                    <a:pt x="435" y="26"/>
                  </a:lnTo>
                  <a:lnTo>
                    <a:pt x="441" y="26"/>
                  </a:lnTo>
                  <a:lnTo>
                    <a:pt x="446" y="26"/>
                  </a:lnTo>
                  <a:lnTo>
                    <a:pt x="451" y="26"/>
                  </a:lnTo>
                  <a:lnTo>
                    <a:pt x="456" y="31"/>
                  </a:lnTo>
                  <a:lnTo>
                    <a:pt x="461" y="31"/>
                  </a:lnTo>
                  <a:lnTo>
                    <a:pt x="467" y="31"/>
                  </a:lnTo>
                  <a:lnTo>
                    <a:pt x="472" y="31"/>
                  </a:lnTo>
                  <a:lnTo>
                    <a:pt x="477" y="31"/>
                  </a:lnTo>
                  <a:lnTo>
                    <a:pt x="482" y="31"/>
                  </a:lnTo>
                  <a:lnTo>
                    <a:pt x="487" y="36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503" y="36"/>
                  </a:lnTo>
                  <a:lnTo>
                    <a:pt x="508" y="36"/>
                  </a:lnTo>
                  <a:lnTo>
                    <a:pt x="513" y="36"/>
                  </a:lnTo>
                  <a:lnTo>
                    <a:pt x="518" y="36"/>
                  </a:lnTo>
                  <a:lnTo>
                    <a:pt x="524" y="41"/>
                  </a:lnTo>
                  <a:lnTo>
                    <a:pt x="529" y="41"/>
                  </a:lnTo>
                  <a:lnTo>
                    <a:pt x="534" y="41"/>
                  </a:lnTo>
                  <a:lnTo>
                    <a:pt x="539" y="41"/>
                  </a:lnTo>
                  <a:lnTo>
                    <a:pt x="544" y="41"/>
                  </a:lnTo>
                  <a:lnTo>
                    <a:pt x="549" y="41"/>
                  </a:lnTo>
                  <a:lnTo>
                    <a:pt x="555" y="46"/>
                  </a:lnTo>
                  <a:lnTo>
                    <a:pt x="560" y="46"/>
                  </a:lnTo>
                  <a:lnTo>
                    <a:pt x="565" y="46"/>
                  </a:lnTo>
                  <a:lnTo>
                    <a:pt x="570" y="46"/>
                  </a:lnTo>
                  <a:lnTo>
                    <a:pt x="575" y="46"/>
                  </a:lnTo>
                  <a:lnTo>
                    <a:pt x="581" y="51"/>
                  </a:lnTo>
                  <a:lnTo>
                    <a:pt x="586" y="51"/>
                  </a:lnTo>
                  <a:lnTo>
                    <a:pt x="591" y="51"/>
                  </a:lnTo>
                  <a:lnTo>
                    <a:pt x="596" y="51"/>
                  </a:lnTo>
                  <a:lnTo>
                    <a:pt x="601" y="51"/>
                  </a:lnTo>
                  <a:lnTo>
                    <a:pt x="606" y="51"/>
                  </a:lnTo>
                  <a:lnTo>
                    <a:pt x="612" y="57"/>
                  </a:lnTo>
                  <a:lnTo>
                    <a:pt x="617" y="57"/>
                  </a:lnTo>
                  <a:lnTo>
                    <a:pt x="622" y="57"/>
                  </a:lnTo>
                  <a:lnTo>
                    <a:pt x="627" y="57"/>
                  </a:lnTo>
                  <a:lnTo>
                    <a:pt x="632" y="57"/>
                  </a:lnTo>
                  <a:lnTo>
                    <a:pt x="638" y="62"/>
                  </a:lnTo>
                  <a:lnTo>
                    <a:pt x="643" y="62"/>
                  </a:lnTo>
                  <a:lnTo>
                    <a:pt x="648" y="62"/>
                  </a:lnTo>
                  <a:lnTo>
                    <a:pt x="653" y="62"/>
                  </a:lnTo>
                  <a:lnTo>
                    <a:pt x="658" y="62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242"/>
            <p:cNvSpPr>
              <a:spLocks/>
            </p:cNvSpPr>
            <p:nvPr/>
          </p:nvSpPr>
          <p:spPr bwMode="auto">
            <a:xfrm>
              <a:off x="3082" y="3632"/>
              <a:ext cx="659" cy="14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26" y="5"/>
                </a:cxn>
                <a:cxn ang="0">
                  <a:pos x="42" y="10"/>
                </a:cxn>
                <a:cxn ang="0">
                  <a:pos x="57" y="15"/>
                </a:cxn>
                <a:cxn ang="0">
                  <a:pos x="73" y="15"/>
                </a:cxn>
                <a:cxn ang="0">
                  <a:pos x="88" y="21"/>
                </a:cxn>
                <a:cxn ang="0">
                  <a:pos x="104" y="21"/>
                </a:cxn>
                <a:cxn ang="0">
                  <a:pos x="120" y="26"/>
                </a:cxn>
                <a:cxn ang="0">
                  <a:pos x="135" y="31"/>
                </a:cxn>
                <a:cxn ang="0">
                  <a:pos x="151" y="31"/>
                </a:cxn>
                <a:cxn ang="0">
                  <a:pos x="166" y="36"/>
                </a:cxn>
                <a:cxn ang="0">
                  <a:pos x="182" y="41"/>
                </a:cxn>
                <a:cxn ang="0">
                  <a:pos x="197" y="41"/>
                </a:cxn>
                <a:cxn ang="0">
                  <a:pos x="213" y="46"/>
                </a:cxn>
                <a:cxn ang="0">
                  <a:pos x="228" y="52"/>
                </a:cxn>
                <a:cxn ang="0">
                  <a:pos x="244" y="52"/>
                </a:cxn>
                <a:cxn ang="0">
                  <a:pos x="259" y="57"/>
                </a:cxn>
                <a:cxn ang="0">
                  <a:pos x="275" y="62"/>
                </a:cxn>
                <a:cxn ang="0">
                  <a:pos x="291" y="62"/>
                </a:cxn>
                <a:cxn ang="0">
                  <a:pos x="306" y="67"/>
                </a:cxn>
                <a:cxn ang="0">
                  <a:pos x="322" y="72"/>
                </a:cxn>
                <a:cxn ang="0">
                  <a:pos x="337" y="72"/>
                </a:cxn>
                <a:cxn ang="0">
                  <a:pos x="353" y="78"/>
                </a:cxn>
                <a:cxn ang="0">
                  <a:pos x="368" y="83"/>
                </a:cxn>
                <a:cxn ang="0">
                  <a:pos x="384" y="83"/>
                </a:cxn>
                <a:cxn ang="0">
                  <a:pos x="399" y="88"/>
                </a:cxn>
                <a:cxn ang="0">
                  <a:pos x="415" y="93"/>
                </a:cxn>
                <a:cxn ang="0">
                  <a:pos x="431" y="93"/>
                </a:cxn>
                <a:cxn ang="0">
                  <a:pos x="446" y="98"/>
                </a:cxn>
                <a:cxn ang="0">
                  <a:pos x="462" y="103"/>
                </a:cxn>
                <a:cxn ang="0">
                  <a:pos x="477" y="103"/>
                </a:cxn>
                <a:cxn ang="0">
                  <a:pos x="493" y="109"/>
                </a:cxn>
                <a:cxn ang="0">
                  <a:pos x="508" y="114"/>
                </a:cxn>
                <a:cxn ang="0">
                  <a:pos x="524" y="114"/>
                </a:cxn>
                <a:cxn ang="0">
                  <a:pos x="539" y="119"/>
                </a:cxn>
                <a:cxn ang="0">
                  <a:pos x="555" y="124"/>
                </a:cxn>
                <a:cxn ang="0">
                  <a:pos x="571" y="124"/>
                </a:cxn>
                <a:cxn ang="0">
                  <a:pos x="586" y="129"/>
                </a:cxn>
                <a:cxn ang="0">
                  <a:pos x="602" y="135"/>
                </a:cxn>
                <a:cxn ang="0">
                  <a:pos x="617" y="135"/>
                </a:cxn>
                <a:cxn ang="0">
                  <a:pos x="633" y="140"/>
                </a:cxn>
                <a:cxn ang="0">
                  <a:pos x="648" y="140"/>
                </a:cxn>
              </a:cxnLst>
              <a:rect l="0" t="0" r="r" b="b"/>
              <a:pathLst>
                <a:path w="659" h="145">
                  <a:moveTo>
                    <a:pt x="0" y="0"/>
                  </a:moveTo>
                  <a:lnTo>
                    <a:pt x="5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7" y="10"/>
                  </a:lnTo>
                  <a:lnTo>
                    <a:pt x="52" y="10"/>
                  </a:lnTo>
                  <a:lnTo>
                    <a:pt x="57" y="15"/>
                  </a:lnTo>
                  <a:lnTo>
                    <a:pt x="63" y="15"/>
                  </a:lnTo>
                  <a:lnTo>
                    <a:pt x="68" y="15"/>
                  </a:lnTo>
                  <a:lnTo>
                    <a:pt x="73" y="15"/>
                  </a:lnTo>
                  <a:lnTo>
                    <a:pt x="78" y="15"/>
                  </a:lnTo>
                  <a:lnTo>
                    <a:pt x="83" y="21"/>
                  </a:lnTo>
                  <a:lnTo>
                    <a:pt x="88" y="21"/>
                  </a:lnTo>
                  <a:lnTo>
                    <a:pt x="94" y="21"/>
                  </a:lnTo>
                  <a:lnTo>
                    <a:pt x="99" y="21"/>
                  </a:lnTo>
                  <a:lnTo>
                    <a:pt x="104" y="21"/>
                  </a:lnTo>
                  <a:lnTo>
                    <a:pt x="109" y="26"/>
                  </a:lnTo>
                  <a:lnTo>
                    <a:pt x="114" y="26"/>
                  </a:lnTo>
                  <a:lnTo>
                    <a:pt x="120" y="26"/>
                  </a:lnTo>
                  <a:lnTo>
                    <a:pt x="125" y="26"/>
                  </a:lnTo>
                  <a:lnTo>
                    <a:pt x="130" y="26"/>
                  </a:lnTo>
                  <a:lnTo>
                    <a:pt x="135" y="31"/>
                  </a:lnTo>
                  <a:lnTo>
                    <a:pt x="140" y="31"/>
                  </a:lnTo>
                  <a:lnTo>
                    <a:pt x="145" y="31"/>
                  </a:lnTo>
                  <a:lnTo>
                    <a:pt x="151" y="31"/>
                  </a:lnTo>
                  <a:lnTo>
                    <a:pt x="156" y="36"/>
                  </a:lnTo>
                  <a:lnTo>
                    <a:pt x="161" y="36"/>
                  </a:lnTo>
                  <a:lnTo>
                    <a:pt x="166" y="36"/>
                  </a:lnTo>
                  <a:lnTo>
                    <a:pt x="171" y="36"/>
                  </a:lnTo>
                  <a:lnTo>
                    <a:pt x="177" y="36"/>
                  </a:lnTo>
                  <a:lnTo>
                    <a:pt x="182" y="41"/>
                  </a:lnTo>
                  <a:lnTo>
                    <a:pt x="187" y="41"/>
                  </a:lnTo>
                  <a:lnTo>
                    <a:pt x="192" y="41"/>
                  </a:lnTo>
                  <a:lnTo>
                    <a:pt x="197" y="41"/>
                  </a:lnTo>
                  <a:lnTo>
                    <a:pt x="202" y="46"/>
                  </a:lnTo>
                  <a:lnTo>
                    <a:pt x="208" y="46"/>
                  </a:lnTo>
                  <a:lnTo>
                    <a:pt x="213" y="46"/>
                  </a:lnTo>
                  <a:lnTo>
                    <a:pt x="218" y="46"/>
                  </a:lnTo>
                  <a:lnTo>
                    <a:pt x="223" y="46"/>
                  </a:lnTo>
                  <a:lnTo>
                    <a:pt x="228" y="52"/>
                  </a:lnTo>
                  <a:lnTo>
                    <a:pt x="234" y="52"/>
                  </a:lnTo>
                  <a:lnTo>
                    <a:pt x="239" y="52"/>
                  </a:lnTo>
                  <a:lnTo>
                    <a:pt x="244" y="52"/>
                  </a:lnTo>
                  <a:lnTo>
                    <a:pt x="249" y="57"/>
                  </a:lnTo>
                  <a:lnTo>
                    <a:pt x="254" y="57"/>
                  </a:lnTo>
                  <a:lnTo>
                    <a:pt x="259" y="57"/>
                  </a:lnTo>
                  <a:lnTo>
                    <a:pt x="265" y="57"/>
                  </a:lnTo>
                  <a:lnTo>
                    <a:pt x="270" y="57"/>
                  </a:lnTo>
                  <a:lnTo>
                    <a:pt x="275" y="62"/>
                  </a:lnTo>
                  <a:lnTo>
                    <a:pt x="280" y="62"/>
                  </a:lnTo>
                  <a:lnTo>
                    <a:pt x="285" y="62"/>
                  </a:lnTo>
                  <a:lnTo>
                    <a:pt x="291" y="62"/>
                  </a:lnTo>
                  <a:lnTo>
                    <a:pt x="296" y="67"/>
                  </a:lnTo>
                  <a:lnTo>
                    <a:pt x="301" y="67"/>
                  </a:lnTo>
                  <a:lnTo>
                    <a:pt x="306" y="67"/>
                  </a:lnTo>
                  <a:lnTo>
                    <a:pt x="311" y="67"/>
                  </a:lnTo>
                  <a:lnTo>
                    <a:pt x="317" y="72"/>
                  </a:lnTo>
                  <a:lnTo>
                    <a:pt x="322" y="72"/>
                  </a:lnTo>
                  <a:lnTo>
                    <a:pt x="327" y="72"/>
                  </a:lnTo>
                  <a:lnTo>
                    <a:pt x="332" y="72"/>
                  </a:lnTo>
                  <a:lnTo>
                    <a:pt x="337" y="72"/>
                  </a:lnTo>
                  <a:lnTo>
                    <a:pt x="342" y="78"/>
                  </a:lnTo>
                  <a:lnTo>
                    <a:pt x="348" y="78"/>
                  </a:lnTo>
                  <a:lnTo>
                    <a:pt x="353" y="78"/>
                  </a:lnTo>
                  <a:lnTo>
                    <a:pt x="358" y="78"/>
                  </a:lnTo>
                  <a:lnTo>
                    <a:pt x="363" y="83"/>
                  </a:lnTo>
                  <a:lnTo>
                    <a:pt x="368" y="83"/>
                  </a:lnTo>
                  <a:lnTo>
                    <a:pt x="374" y="83"/>
                  </a:lnTo>
                  <a:lnTo>
                    <a:pt x="379" y="83"/>
                  </a:lnTo>
                  <a:lnTo>
                    <a:pt x="384" y="83"/>
                  </a:lnTo>
                  <a:lnTo>
                    <a:pt x="389" y="88"/>
                  </a:lnTo>
                  <a:lnTo>
                    <a:pt x="394" y="88"/>
                  </a:lnTo>
                  <a:lnTo>
                    <a:pt x="399" y="88"/>
                  </a:lnTo>
                  <a:lnTo>
                    <a:pt x="405" y="88"/>
                  </a:lnTo>
                  <a:lnTo>
                    <a:pt x="410" y="93"/>
                  </a:lnTo>
                  <a:lnTo>
                    <a:pt x="415" y="93"/>
                  </a:lnTo>
                  <a:lnTo>
                    <a:pt x="420" y="93"/>
                  </a:lnTo>
                  <a:lnTo>
                    <a:pt x="425" y="93"/>
                  </a:lnTo>
                  <a:lnTo>
                    <a:pt x="431" y="93"/>
                  </a:lnTo>
                  <a:lnTo>
                    <a:pt x="436" y="98"/>
                  </a:lnTo>
                  <a:lnTo>
                    <a:pt x="441" y="98"/>
                  </a:lnTo>
                  <a:lnTo>
                    <a:pt x="446" y="98"/>
                  </a:lnTo>
                  <a:lnTo>
                    <a:pt x="451" y="98"/>
                  </a:lnTo>
                  <a:lnTo>
                    <a:pt x="456" y="103"/>
                  </a:lnTo>
                  <a:lnTo>
                    <a:pt x="462" y="103"/>
                  </a:lnTo>
                  <a:lnTo>
                    <a:pt x="467" y="103"/>
                  </a:lnTo>
                  <a:lnTo>
                    <a:pt x="472" y="103"/>
                  </a:lnTo>
                  <a:lnTo>
                    <a:pt x="477" y="103"/>
                  </a:lnTo>
                  <a:lnTo>
                    <a:pt x="482" y="109"/>
                  </a:lnTo>
                  <a:lnTo>
                    <a:pt x="488" y="109"/>
                  </a:lnTo>
                  <a:lnTo>
                    <a:pt x="493" y="109"/>
                  </a:lnTo>
                  <a:lnTo>
                    <a:pt x="498" y="109"/>
                  </a:lnTo>
                  <a:lnTo>
                    <a:pt x="503" y="114"/>
                  </a:lnTo>
                  <a:lnTo>
                    <a:pt x="508" y="114"/>
                  </a:lnTo>
                  <a:lnTo>
                    <a:pt x="514" y="114"/>
                  </a:lnTo>
                  <a:lnTo>
                    <a:pt x="519" y="114"/>
                  </a:lnTo>
                  <a:lnTo>
                    <a:pt x="524" y="114"/>
                  </a:lnTo>
                  <a:lnTo>
                    <a:pt x="529" y="119"/>
                  </a:lnTo>
                  <a:lnTo>
                    <a:pt x="534" y="119"/>
                  </a:lnTo>
                  <a:lnTo>
                    <a:pt x="539" y="119"/>
                  </a:lnTo>
                  <a:lnTo>
                    <a:pt x="545" y="119"/>
                  </a:lnTo>
                  <a:lnTo>
                    <a:pt x="550" y="119"/>
                  </a:lnTo>
                  <a:lnTo>
                    <a:pt x="555" y="124"/>
                  </a:lnTo>
                  <a:lnTo>
                    <a:pt x="560" y="124"/>
                  </a:lnTo>
                  <a:lnTo>
                    <a:pt x="565" y="124"/>
                  </a:lnTo>
                  <a:lnTo>
                    <a:pt x="571" y="124"/>
                  </a:lnTo>
                  <a:lnTo>
                    <a:pt x="576" y="129"/>
                  </a:lnTo>
                  <a:lnTo>
                    <a:pt x="581" y="129"/>
                  </a:lnTo>
                  <a:lnTo>
                    <a:pt x="586" y="129"/>
                  </a:lnTo>
                  <a:lnTo>
                    <a:pt x="591" y="129"/>
                  </a:lnTo>
                  <a:lnTo>
                    <a:pt x="596" y="129"/>
                  </a:lnTo>
                  <a:lnTo>
                    <a:pt x="602" y="135"/>
                  </a:lnTo>
                  <a:lnTo>
                    <a:pt x="607" y="135"/>
                  </a:lnTo>
                  <a:lnTo>
                    <a:pt x="612" y="135"/>
                  </a:lnTo>
                  <a:lnTo>
                    <a:pt x="617" y="135"/>
                  </a:lnTo>
                  <a:lnTo>
                    <a:pt x="622" y="135"/>
                  </a:lnTo>
                  <a:lnTo>
                    <a:pt x="628" y="140"/>
                  </a:lnTo>
                  <a:lnTo>
                    <a:pt x="633" y="140"/>
                  </a:lnTo>
                  <a:lnTo>
                    <a:pt x="638" y="140"/>
                  </a:lnTo>
                  <a:lnTo>
                    <a:pt x="643" y="140"/>
                  </a:lnTo>
                  <a:lnTo>
                    <a:pt x="648" y="140"/>
                  </a:lnTo>
                  <a:lnTo>
                    <a:pt x="653" y="140"/>
                  </a:lnTo>
                  <a:lnTo>
                    <a:pt x="659" y="145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3741" y="3777"/>
              <a:ext cx="658" cy="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6" y="5"/>
                </a:cxn>
                <a:cxn ang="0">
                  <a:pos x="41" y="5"/>
                </a:cxn>
                <a:cxn ang="0">
                  <a:pos x="57" y="10"/>
                </a:cxn>
                <a:cxn ang="0">
                  <a:pos x="72" y="10"/>
                </a:cxn>
                <a:cxn ang="0">
                  <a:pos x="88" y="15"/>
                </a:cxn>
                <a:cxn ang="0">
                  <a:pos x="103" y="15"/>
                </a:cxn>
                <a:cxn ang="0">
                  <a:pos x="119" y="21"/>
                </a:cxn>
                <a:cxn ang="0">
                  <a:pos x="134" y="21"/>
                </a:cxn>
                <a:cxn ang="0">
                  <a:pos x="150" y="26"/>
                </a:cxn>
                <a:cxn ang="0">
                  <a:pos x="166" y="26"/>
                </a:cxn>
                <a:cxn ang="0">
                  <a:pos x="181" y="31"/>
                </a:cxn>
                <a:cxn ang="0">
                  <a:pos x="197" y="31"/>
                </a:cxn>
                <a:cxn ang="0">
                  <a:pos x="212" y="31"/>
                </a:cxn>
                <a:cxn ang="0">
                  <a:pos x="228" y="36"/>
                </a:cxn>
                <a:cxn ang="0">
                  <a:pos x="243" y="36"/>
                </a:cxn>
                <a:cxn ang="0">
                  <a:pos x="259" y="41"/>
                </a:cxn>
                <a:cxn ang="0">
                  <a:pos x="274" y="41"/>
                </a:cxn>
                <a:cxn ang="0">
                  <a:pos x="290" y="41"/>
                </a:cxn>
                <a:cxn ang="0">
                  <a:pos x="306" y="47"/>
                </a:cxn>
                <a:cxn ang="0">
                  <a:pos x="321" y="47"/>
                </a:cxn>
                <a:cxn ang="0">
                  <a:pos x="337" y="47"/>
                </a:cxn>
                <a:cxn ang="0">
                  <a:pos x="352" y="52"/>
                </a:cxn>
                <a:cxn ang="0">
                  <a:pos x="368" y="52"/>
                </a:cxn>
                <a:cxn ang="0">
                  <a:pos x="383" y="52"/>
                </a:cxn>
                <a:cxn ang="0">
                  <a:pos x="399" y="52"/>
                </a:cxn>
                <a:cxn ang="0">
                  <a:pos x="414" y="52"/>
                </a:cxn>
                <a:cxn ang="0">
                  <a:pos x="430" y="57"/>
                </a:cxn>
                <a:cxn ang="0">
                  <a:pos x="445" y="57"/>
                </a:cxn>
                <a:cxn ang="0">
                  <a:pos x="461" y="57"/>
                </a:cxn>
                <a:cxn ang="0">
                  <a:pos x="477" y="57"/>
                </a:cxn>
                <a:cxn ang="0">
                  <a:pos x="492" y="57"/>
                </a:cxn>
                <a:cxn ang="0">
                  <a:pos x="508" y="57"/>
                </a:cxn>
                <a:cxn ang="0">
                  <a:pos x="523" y="57"/>
                </a:cxn>
                <a:cxn ang="0">
                  <a:pos x="539" y="62"/>
                </a:cxn>
                <a:cxn ang="0">
                  <a:pos x="554" y="62"/>
                </a:cxn>
                <a:cxn ang="0">
                  <a:pos x="570" y="62"/>
                </a:cxn>
                <a:cxn ang="0">
                  <a:pos x="585" y="62"/>
                </a:cxn>
                <a:cxn ang="0">
                  <a:pos x="601" y="62"/>
                </a:cxn>
                <a:cxn ang="0">
                  <a:pos x="617" y="62"/>
                </a:cxn>
                <a:cxn ang="0">
                  <a:pos x="632" y="62"/>
                </a:cxn>
                <a:cxn ang="0">
                  <a:pos x="648" y="62"/>
                </a:cxn>
              </a:cxnLst>
              <a:rect l="0" t="0" r="r" b="b"/>
              <a:pathLst>
                <a:path w="658" h="62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1" y="10"/>
                  </a:lnTo>
                  <a:lnTo>
                    <a:pt x="57" y="10"/>
                  </a:lnTo>
                  <a:lnTo>
                    <a:pt x="62" y="10"/>
                  </a:lnTo>
                  <a:lnTo>
                    <a:pt x="67" y="10"/>
                  </a:lnTo>
                  <a:lnTo>
                    <a:pt x="72" y="10"/>
                  </a:lnTo>
                  <a:lnTo>
                    <a:pt x="77" y="10"/>
                  </a:lnTo>
                  <a:lnTo>
                    <a:pt x="83" y="15"/>
                  </a:lnTo>
                  <a:lnTo>
                    <a:pt x="88" y="15"/>
                  </a:lnTo>
                  <a:lnTo>
                    <a:pt x="93" y="15"/>
                  </a:lnTo>
                  <a:lnTo>
                    <a:pt x="98" y="15"/>
                  </a:lnTo>
                  <a:lnTo>
                    <a:pt x="103" y="15"/>
                  </a:lnTo>
                  <a:lnTo>
                    <a:pt x="109" y="15"/>
                  </a:lnTo>
                  <a:lnTo>
                    <a:pt x="114" y="21"/>
                  </a:lnTo>
                  <a:lnTo>
                    <a:pt x="119" y="21"/>
                  </a:lnTo>
                  <a:lnTo>
                    <a:pt x="124" y="21"/>
                  </a:lnTo>
                  <a:lnTo>
                    <a:pt x="129" y="21"/>
                  </a:lnTo>
                  <a:lnTo>
                    <a:pt x="134" y="21"/>
                  </a:lnTo>
                  <a:lnTo>
                    <a:pt x="140" y="21"/>
                  </a:lnTo>
                  <a:lnTo>
                    <a:pt x="145" y="26"/>
                  </a:lnTo>
                  <a:lnTo>
                    <a:pt x="150" y="26"/>
                  </a:lnTo>
                  <a:lnTo>
                    <a:pt x="155" y="26"/>
                  </a:lnTo>
                  <a:lnTo>
                    <a:pt x="160" y="26"/>
                  </a:lnTo>
                  <a:lnTo>
                    <a:pt x="166" y="26"/>
                  </a:lnTo>
                  <a:lnTo>
                    <a:pt x="171" y="26"/>
                  </a:lnTo>
                  <a:lnTo>
                    <a:pt x="176" y="26"/>
                  </a:lnTo>
                  <a:lnTo>
                    <a:pt x="181" y="31"/>
                  </a:lnTo>
                  <a:lnTo>
                    <a:pt x="186" y="31"/>
                  </a:lnTo>
                  <a:lnTo>
                    <a:pt x="191" y="31"/>
                  </a:lnTo>
                  <a:lnTo>
                    <a:pt x="197" y="31"/>
                  </a:lnTo>
                  <a:lnTo>
                    <a:pt x="202" y="31"/>
                  </a:lnTo>
                  <a:lnTo>
                    <a:pt x="207" y="31"/>
                  </a:lnTo>
                  <a:lnTo>
                    <a:pt x="212" y="31"/>
                  </a:lnTo>
                  <a:lnTo>
                    <a:pt x="217" y="36"/>
                  </a:lnTo>
                  <a:lnTo>
                    <a:pt x="223" y="36"/>
                  </a:lnTo>
                  <a:lnTo>
                    <a:pt x="228" y="36"/>
                  </a:lnTo>
                  <a:lnTo>
                    <a:pt x="233" y="36"/>
                  </a:lnTo>
                  <a:lnTo>
                    <a:pt x="238" y="36"/>
                  </a:lnTo>
                  <a:lnTo>
                    <a:pt x="243" y="36"/>
                  </a:lnTo>
                  <a:lnTo>
                    <a:pt x="248" y="36"/>
                  </a:lnTo>
                  <a:lnTo>
                    <a:pt x="254" y="36"/>
                  </a:lnTo>
                  <a:lnTo>
                    <a:pt x="259" y="41"/>
                  </a:lnTo>
                  <a:lnTo>
                    <a:pt x="264" y="41"/>
                  </a:lnTo>
                  <a:lnTo>
                    <a:pt x="269" y="41"/>
                  </a:lnTo>
                  <a:lnTo>
                    <a:pt x="274" y="41"/>
                  </a:lnTo>
                  <a:lnTo>
                    <a:pt x="280" y="41"/>
                  </a:lnTo>
                  <a:lnTo>
                    <a:pt x="285" y="41"/>
                  </a:lnTo>
                  <a:lnTo>
                    <a:pt x="290" y="41"/>
                  </a:lnTo>
                  <a:lnTo>
                    <a:pt x="295" y="41"/>
                  </a:lnTo>
                  <a:lnTo>
                    <a:pt x="300" y="47"/>
                  </a:lnTo>
                  <a:lnTo>
                    <a:pt x="306" y="47"/>
                  </a:lnTo>
                  <a:lnTo>
                    <a:pt x="311" y="47"/>
                  </a:lnTo>
                  <a:lnTo>
                    <a:pt x="316" y="47"/>
                  </a:lnTo>
                  <a:lnTo>
                    <a:pt x="321" y="47"/>
                  </a:lnTo>
                  <a:lnTo>
                    <a:pt x="326" y="47"/>
                  </a:lnTo>
                  <a:lnTo>
                    <a:pt x="331" y="47"/>
                  </a:lnTo>
                  <a:lnTo>
                    <a:pt x="337" y="47"/>
                  </a:lnTo>
                  <a:lnTo>
                    <a:pt x="342" y="47"/>
                  </a:lnTo>
                  <a:lnTo>
                    <a:pt x="347" y="47"/>
                  </a:lnTo>
                  <a:lnTo>
                    <a:pt x="352" y="52"/>
                  </a:lnTo>
                  <a:lnTo>
                    <a:pt x="357" y="52"/>
                  </a:lnTo>
                  <a:lnTo>
                    <a:pt x="363" y="52"/>
                  </a:lnTo>
                  <a:lnTo>
                    <a:pt x="368" y="52"/>
                  </a:lnTo>
                  <a:lnTo>
                    <a:pt x="373" y="52"/>
                  </a:lnTo>
                  <a:lnTo>
                    <a:pt x="378" y="52"/>
                  </a:lnTo>
                  <a:lnTo>
                    <a:pt x="383" y="52"/>
                  </a:lnTo>
                  <a:lnTo>
                    <a:pt x="388" y="52"/>
                  </a:lnTo>
                  <a:lnTo>
                    <a:pt x="394" y="52"/>
                  </a:lnTo>
                  <a:lnTo>
                    <a:pt x="399" y="52"/>
                  </a:lnTo>
                  <a:lnTo>
                    <a:pt x="404" y="52"/>
                  </a:lnTo>
                  <a:lnTo>
                    <a:pt x="409" y="52"/>
                  </a:lnTo>
                  <a:lnTo>
                    <a:pt x="414" y="52"/>
                  </a:lnTo>
                  <a:lnTo>
                    <a:pt x="420" y="57"/>
                  </a:lnTo>
                  <a:lnTo>
                    <a:pt x="425" y="57"/>
                  </a:lnTo>
                  <a:lnTo>
                    <a:pt x="430" y="57"/>
                  </a:lnTo>
                  <a:lnTo>
                    <a:pt x="435" y="57"/>
                  </a:lnTo>
                  <a:lnTo>
                    <a:pt x="440" y="57"/>
                  </a:lnTo>
                  <a:lnTo>
                    <a:pt x="445" y="57"/>
                  </a:lnTo>
                  <a:lnTo>
                    <a:pt x="451" y="57"/>
                  </a:lnTo>
                  <a:lnTo>
                    <a:pt x="456" y="57"/>
                  </a:lnTo>
                  <a:lnTo>
                    <a:pt x="461" y="57"/>
                  </a:lnTo>
                  <a:lnTo>
                    <a:pt x="466" y="57"/>
                  </a:lnTo>
                  <a:lnTo>
                    <a:pt x="471" y="57"/>
                  </a:lnTo>
                  <a:lnTo>
                    <a:pt x="477" y="57"/>
                  </a:lnTo>
                  <a:lnTo>
                    <a:pt x="482" y="57"/>
                  </a:lnTo>
                  <a:lnTo>
                    <a:pt x="487" y="57"/>
                  </a:lnTo>
                  <a:lnTo>
                    <a:pt x="492" y="57"/>
                  </a:lnTo>
                  <a:lnTo>
                    <a:pt x="497" y="57"/>
                  </a:lnTo>
                  <a:lnTo>
                    <a:pt x="502" y="57"/>
                  </a:lnTo>
                  <a:lnTo>
                    <a:pt x="508" y="57"/>
                  </a:lnTo>
                  <a:lnTo>
                    <a:pt x="513" y="57"/>
                  </a:lnTo>
                  <a:lnTo>
                    <a:pt x="518" y="57"/>
                  </a:lnTo>
                  <a:lnTo>
                    <a:pt x="523" y="57"/>
                  </a:lnTo>
                  <a:lnTo>
                    <a:pt x="528" y="57"/>
                  </a:lnTo>
                  <a:lnTo>
                    <a:pt x="534" y="62"/>
                  </a:lnTo>
                  <a:lnTo>
                    <a:pt x="539" y="62"/>
                  </a:lnTo>
                  <a:lnTo>
                    <a:pt x="544" y="62"/>
                  </a:lnTo>
                  <a:lnTo>
                    <a:pt x="549" y="62"/>
                  </a:lnTo>
                  <a:lnTo>
                    <a:pt x="554" y="62"/>
                  </a:lnTo>
                  <a:lnTo>
                    <a:pt x="560" y="62"/>
                  </a:lnTo>
                  <a:lnTo>
                    <a:pt x="565" y="62"/>
                  </a:lnTo>
                  <a:lnTo>
                    <a:pt x="570" y="62"/>
                  </a:lnTo>
                  <a:lnTo>
                    <a:pt x="575" y="62"/>
                  </a:lnTo>
                  <a:lnTo>
                    <a:pt x="580" y="62"/>
                  </a:lnTo>
                  <a:lnTo>
                    <a:pt x="585" y="62"/>
                  </a:lnTo>
                  <a:lnTo>
                    <a:pt x="591" y="62"/>
                  </a:lnTo>
                  <a:lnTo>
                    <a:pt x="596" y="62"/>
                  </a:lnTo>
                  <a:lnTo>
                    <a:pt x="601" y="62"/>
                  </a:lnTo>
                  <a:lnTo>
                    <a:pt x="606" y="62"/>
                  </a:lnTo>
                  <a:lnTo>
                    <a:pt x="611" y="62"/>
                  </a:lnTo>
                  <a:lnTo>
                    <a:pt x="617" y="62"/>
                  </a:lnTo>
                  <a:lnTo>
                    <a:pt x="622" y="62"/>
                  </a:lnTo>
                  <a:lnTo>
                    <a:pt x="627" y="62"/>
                  </a:lnTo>
                  <a:lnTo>
                    <a:pt x="632" y="62"/>
                  </a:lnTo>
                  <a:lnTo>
                    <a:pt x="637" y="62"/>
                  </a:lnTo>
                  <a:lnTo>
                    <a:pt x="642" y="62"/>
                  </a:lnTo>
                  <a:lnTo>
                    <a:pt x="648" y="62"/>
                  </a:lnTo>
                  <a:lnTo>
                    <a:pt x="653" y="62"/>
                  </a:lnTo>
                  <a:lnTo>
                    <a:pt x="658" y="57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4399" y="3792"/>
              <a:ext cx="446" cy="42"/>
            </a:xfrm>
            <a:custGeom>
              <a:avLst/>
              <a:gdLst/>
              <a:ahLst/>
              <a:cxnLst>
                <a:cxn ang="0">
                  <a:pos x="5" y="42"/>
                </a:cxn>
                <a:cxn ang="0">
                  <a:pos x="16" y="42"/>
                </a:cxn>
                <a:cxn ang="0">
                  <a:pos x="26" y="42"/>
                </a:cxn>
                <a:cxn ang="0">
                  <a:pos x="36" y="42"/>
                </a:cxn>
                <a:cxn ang="0">
                  <a:pos x="47" y="42"/>
                </a:cxn>
                <a:cxn ang="0">
                  <a:pos x="57" y="42"/>
                </a:cxn>
                <a:cxn ang="0">
                  <a:pos x="67" y="42"/>
                </a:cxn>
                <a:cxn ang="0">
                  <a:pos x="78" y="42"/>
                </a:cxn>
                <a:cxn ang="0">
                  <a:pos x="88" y="42"/>
                </a:cxn>
                <a:cxn ang="0">
                  <a:pos x="99" y="42"/>
                </a:cxn>
                <a:cxn ang="0">
                  <a:pos x="109" y="42"/>
                </a:cxn>
                <a:cxn ang="0">
                  <a:pos x="119" y="37"/>
                </a:cxn>
                <a:cxn ang="0">
                  <a:pos x="130" y="37"/>
                </a:cxn>
                <a:cxn ang="0">
                  <a:pos x="140" y="37"/>
                </a:cxn>
                <a:cxn ang="0">
                  <a:pos x="150" y="37"/>
                </a:cxn>
                <a:cxn ang="0">
                  <a:pos x="161" y="37"/>
                </a:cxn>
                <a:cxn ang="0">
                  <a:pos x="171" y="37"/>
                </a:cxn>
                <a:cxn ang="0">
                  <a:pos x="181" y="32"/>
                </a:cxn>
                <a:cxn ang="0">
                  <a:pos x="192" y="32"/>
                </a:cxn>
                <a:cxn ang="0">
                  <a:pos x="202" y="32"/>
                </a:cxn>
                <a:cxn ang="0">
                  <a:pos x="213" y="32"/>
                </a:cxn>
                <a:cxn ang="0">
                  <a:pos x="223" y="32"/>
                </a:cxn>
                <a:cxn ang="0">
                  <a:pos x="233" y="26"/>
                </a:cxn>
                <a:cxn ang="0">
                  <a:pos x="244" y="26"/>
                </a:cxn>
                <a:cxn ang="0">
                  <a:pos x="254" y="26"/>
                </a:cxn>
                <a:cxn ang="0">
                  <a:pos x="264" y="26"/>
                </a:cxn>
                <a:cxn ang="0">
                  <a:pos x="275" y="26"/>
                </a:cxn>
                <a:cxn ang="0">
                  <a:pos x="285" y="21"/>
                </a:cxn>
                <a:cxn ang="0">
                  <a:pos x="295" y="21"/>
                </a:cxn>
                <a:cxn ang="0">
                  <a:pos x="306" y="21"/>
                </a:cxn>
                <a:cxn ang="0">
                  <a:pos x="316" y="21"/>
                </a:cxn>
                <a:cxn ang="0">
                  <a:pos x="327" y="16"/>
                </a:cxn>
                <a:cxn ang="0">
                  <a:pos x="337" y="16"/>
                </a:cxn>
                <a:cxn ang="0">
                  <a:pos x="347" y="16"/>
                </a:cxn>
                <a:cxn ang="0">
                  <a:pos x="358" y="11"/>
                </a:cxn>
                <a:cxn ang="0">
                  <a:pos x="368" y="11"/>
                </a:cxn>
                <a:cxn ang="0">
                  <a:pos x="378" y="11"/>
                </a:cxn>
                <a:cxn ang="0">
                  <a:pos x="389" y="6"/>
                </a:cxn>
                <a:cxn ang="0">
                  <a:pos x="399" y="6"/>
                </a:cxn>
                <a:cxn ang="0">
                  <a:pos x="410" y="6"/>
                </a:cxn>
                <a:cxn ang="0">
                  <a:pos x="420" y="0"/>
                </a:cxn>
                <a:cxn ang="0">
                  <a:pos x="430" y="0"/>
                </a:cxn>
                <a:cxn ang="0">
                  <a:pos x="441" y="0"/>
                </a:cxn>
              </a:cxnLst>
              <a:rect l="0" t="0" r="r" b="b"/>
              <a:pathLst>
                <a:path w="446" h="42">
                  <a:moveTo>
                    <a:pt x="0" y="42"/>
                  </a:moveTo>
                  <a:lnTo>
                    <a:pt x="5" y="42"/>
                  </a:lnTo>
                  <a:lnTo>
                    <a:pt x="10" y="42"/>
                  </a:lnTo>
                  <a:lnTo>
                    <a:pt x="16" y="42"/>
                  </a:lnTo>
                  <a:lnTo>
                    <a:pt x="21" y="42"/>
                  </a:lnTo>
                  <a:lnTo>
                    <a:pt x="26" y="42"/>
                  </a:lnTo>
                  <a:lnTo>
                    <a:pt x="31" y="42"/>
                  </a:lnTo>
                  <a:lnTo>
                    <a:pt x="36" y="42"/>
                  </a:lnTo>
                  <a:lnTo>
                    <a:pt x="41" y="42"/>
                  </a:lnTo>
                  <a:lnTo>
                    <a:pt x="47" y="42"/>
                  </a:lnTo>
                  <a:lnTo>
                    <a:pt x="52" y="42"/>
                  </a:lnTo>
                  <a:lnTo>
                    <a:pt x="57" y="42"/>
                  </a:lnTo>
                  <a:lnTo>
                    <a:pt x="62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8" y="42"/>
                  </a:lnTo>
                  <a:lnTo>
                    <a:pt x="83" y="42"/>
                  </a:lnTo>
                  <a:lnTo>
                    <a:pt x="88" y="42"/>
                  </a:lnTo>
                  <a:lnTo>
                    <a:pt x="93" y="42"/>
                  </a:lnTo>
                  <a:lnTo>
                    <a:pt x="99" y="42"/>
                  </a:lnTo>
                  <a:lnTo>
                    <a:pt x="104" y="42"/>
                  </a:lnTo>
                  <a:lnTo>
                    <a:pt x="109" y="42"/>
                  </a:lnTo>
                  <a:lnTo>
                    <a:pt x="114" y="37"/>
                  </a:lnTo>
                  <a:lnTo>
                    <a:pt x="119" y="37"/>
                  </a:lnTo>
                  <a:lnTo>
                    <a:pt x="124" y="37"/>
                  </a:lnTo>
                  <a:lnTo>
                    <a:pt x="130" y="37"/>
                  </a:lnTo>
                  <a:lnTo>
                    <a:pt x="135" y="37"/>
                  </a:lnTo>
                  <a:lnTo>
                    <a:pt x="140" y="37"/>
                  </a:lnTo>
                  <a:lnTo>
                    <a:pt x="145" y="37"/>
                  </a:lnTo>
                  <a:lnTo>
                    <a:pt x="150" y="37"/>
                  </a:lnTo>
                  <a:lnTo>
                    <a:pt x="156" y="37"/>
                  </a:lnTo>
                  <a:lnTo>
                    <a:pt x="161" y="37"/>
                  </a:lnTo>
                  <a:lnTo>
                    <a:pt x="166" y="37"/>
                  </a:lnTo>
                  <a:lnTo>
                    <a:pt x="171" y="37"/>
                  </a:lnTo>
                  <a:lnTo>
                    <a:pt x="176" y="37"/>
                  </a:lnTo>
                  <a:lnTo>
                    <a:pt x="181" y="32"/>
                  </a:lnTo>
                  <a:lnTo>
                    <a:pt x="187" y="32"/>
                  </a:lnTo>
                  <a:lnTo>
                    <a:pt x="192" y="32"/>
                  </a:lnTo>
                  <a:lnTo>
                    <a:pt x="197" y="32"/>
                  </a:lnTo>
                  <a:lnTo>
                    <a:pt x="202" y="32"/>
                  </a:lnTo>
                  <a:lnTo>
                    <a:pt x="207" y="32"/>
                  </a:lnTo>
                  <a:lnTo>
                    <a:pt x="213" y="32"/>
                  </a:lnTo>
                  <a:lnTo>
                    <a:pt x="218" y="32"/>
                  </a:lnTo>
                  <a:lnTo>
                    <a:pt x="223" y="32"/>
                  </a:lnTo>
                  <a:lnTo>
                    <a:pt x="228" y="32"/>
                  </a:lnTo>
                  <a:lnTo>
                    <a:pt x="233" y="26"/>
                  </a:lnTo>
                  <a:lnTo>
                    <a:pt x="238" y="26"/>
                  </a:lnTo>
                  <a:lnTo>
                    <a:pt x="244" y="26"/>
                  </a:lnTo>
                  <a:lnTo>
                    <a:pt x="249" y="26"/>
                  </a:lnTo>
                  <a:lnTo>
                    <a:pt x="254" y="26"/>
                  </a:lnTo>
                  <a:lnTo>
                    <a:pt x="259" y="26"/>
                  </a:lnTo>
                  <a:lnTo>
                    <a:pt x="264" y="26"/>
                  </a:lnTo>
                  <a:lnTo>
                    <a:pt x="270" y="26"/>
                  </a:lnTo>
                  <a:lnTo>
                    <a:pt x="275" y="26"/>
                  </a:lnTo>
                  <a:lnTo>
                    <a:pt x="280" y="21"/>
                  </a:lnTo>
                  <a:lnTo>
                    <a:pt x="285" y="21"/>
                  </a:lnTo>
                  <a:lnTo>
                    <a:pt x="290" y="21"/>
                  </a:lnTo>
                  <a:lnTo>
                    <a:pt x="295" y="21"/>
                  </a:lnTo>
                  <a:lnTo>
                    <a:pt x="301" y="21"/>
                  </a:lnTo>
                  <a:lnTo>
                    <a:pt x="306" y="21"/>
                  </a:lnTo>
                  <a:lnTo>
                    <a:pt x="311" y="21"/>
                  </a:lnTo>
                  <a:lnTo>
                    <a:pt x="316" y="21"/>
                  </a:lnTo>
                  <a:lnTo>
                    <a:pt x="321" y="16"/>
                  </a:lnTo>
                  <a:lnTo>
                    <a:pt x="327" y="16"/>
                  </a:lnTo>
                  <a:lnTo>
                    <a:pt x="332" y="16"/>
                  </a:lnTo>
                  <a:lnTo>
                    <a:pt x="337" y="16"/>
                  </a:lnTo>
                  <a:lnTo>
                    <a:pt x="342" y="16"/>
                  </a:lnTo>
                  <a:lnTo>
                    <a:pt x="347" y="16"/>
                  </a:lnTo>
                  <a:lnTo>
                    <a:pt x="353" y="16"/>
                  </a:lnTo>
                  <a:lnTo>
                    <a:pt x="358" y="11"/>
                  </a:lnTo>
                  <a:lnTo>
                    <a:pt x="363" y="11"/>
                  </a:lnTo>
                  <a:lnTo>
                    <a:pt x="368" y="11"/>
                  </a:lnTo>
                  <a:lnTo>
                    <a:pt x="373" y="11"/>
                  </a:lnTo>
                  <a:lnTo>
                    <a:pt x="378" y="11"/>
                  </a:lnTo>
                  <a:lnTo>
                    <a:pt x="384" y="11"/>
                  </a:lnTo>
                  <a:lnTo>
                    <a:pt x="389" y="6"/>
                  </a:lnTo>
                  <a:lnTo>
                    <a:pt x="394" y="6"/>
                  </a:lnTo>
                  <a:lnTo>
                    <a:pt x="399" y="6"/>
                  </a:lnTo>
                  <a:lnTo>
                    <a:pt x="404" y="6"/>
                  </a:lnTo>
                  <a:lnTo>
                    <a:pt x="410" y="6"/>
                  </a:lnTo>
                  <a:lnTo>
                    <a:pt x="415" y="6"/>
                  </a:lnTo>
                  <a:lnTo>
                    <a:pt x="420" y="0"/>
                  </a:lnTo>
                  <a:lnTo>
                    <a:pt x="425" y="0"/>
                  </a:lnTo>
                  <a:lnTo>
                    <a:pt x="430" y="0"/>
                  </a:lnTo>
                  <a:lnTo>
                    <a:pt x="435" y="0"/>
                  </a:lnTo>
                  <a:lnTo>
                    <a:pt x="441" y="0"/>
                  </a:lnTo>
                  <a:lnTo>
                    <a:pt x="446" y="0"/>
                  </a:lnTo>
                </a:path>
              </a:pathLst>
            </a:custGeom>
            <a:noFill/>
            <a:ln w="15875">
              <a:solidFill>
                <a:srgbClr val="B4FAB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1107" y="3611"/>
              <a:ext cx="659" cy="181"/>
            </a:xfrm>
            <a:custGeom>
              <a:avLst/>
              <a:gdLst/>
              <a:ahLst/>
              <a:cxnLst>
                <a:cxn ang="0">
                  <a:pos x="11" y="181"/>
                </a:cxn>
                <a:cxn ang="0">
                  <a:pos x="26" y="181"/>
                </a:cxn>
                <a:cxn ang="0">
                  <a:pos x="42" y="176"/>
                </a:cxn>
                <a:cxn ang="0">
                  <a:pos x="57" y="176"/>
                </a:cxn>
                <a:cxn ang="0">
                  <a:pos x="73" y="171"/>
                </a:cxn>
                <a:cxn ang="0">
                  <a:pos x="88" y="171"/>
                </a:cxn>
                <a:cxn ang="0">
                  <a:pos x="104" y="166"/>
                </a:cxn>
                <a:cxn ang="0">
                  <a:pos x="119" y="161"/>
                </a:cxn>
                <a:cxn ang="0">
                  <a:pos x="135" y="161"/>
                </a:cxn>
                <a:cxn ang="0">
                  <a:pos x="151" y="156"/>
                </a:cxn>
                <a:cxn ang="0">
                  <a:pos x="166" y="150"/>
                </a:cxn>
                <a:cxn ang="0">
                  <a:pos x="182" y="145"/>
                </a:cxn>
                <a:cxn ang="0">
                  <a:pos x="197" y="135"/>
                </a:cxn>
                <a:cxn ang="0">
                  <a:pos x="213" y="130"/>
                </a:cxn>
                <a:cxn ang="0">
                  <a:pos x="228" y="124"/>
                </a:cxn>
                <a:cxn ang="0">
                  <a:pos x="244" y="119"/>
                </a:cxn>
                <a:cxn ang="0">
                  <a:pos x="259" y="109"/>
                </a:cxn>
                <a:cxn ang="0">
                  <a:pos x="275" y="104"/>
                </a:cxn>
                <a:cxn ang="0">
                  <a:pos x="291" y="99"/>
                </a:cxn>
                <a:cxn ang="0">
                  <a:pos x="306" y="88"/>
                </a:cxn>
                <a:cxn ang="0">
                  <a:pos x="322" y="83"/>
                </a:cxn>
                <a:cxn ang="0">
                  <a:pos x="337" y="78"/>
                </a:cxn>
                <a:cxn ang="0">
                  <a:pos x="353" y="67"/>
                </a:cxn>
                <a:cxn ang="0">
                  <a:pos x="368" y="62"/>
                </a:cxn>
                <a:cxn ang="0">
                  <a:pos x="384" y="57"/>
                </a:cxn>
                <a:cxn ang="0">
                  <a:pos x="399" y="52"/>
                </a:cxn>
                <a:cxn ang="0">
                  <a:pos x="415" y="42"/>
                </a:cxn>
                <a:cxn ang="0">
                  <a:pos x="431" y="36"/>
                </a:cxn>
                <a:cxn ang="0">
                  <a:pos x="446" y="31"/>
                </a:cxn>
                <a:cxn ang="0">
                  <a:pos x="462" y="26"/>
                </a:cxn>
                <a:cxn ang="0">
                  <a:pos x="477" y="21"/>
                </a:cxn>
                <a:cxn ang="0">
                  <a:pos x="493" y="21"/>
                </a:cxn>
                <a:cxn ang="0">
                  <a:pos x="508" y="16"/>
                </a:cxn>
                <a:cxn ang="0">
                  <a:pos x="524" y="10"/>
                </a:cxn>
                <a:cxn ang="0">
                  <a:pos x="539" y="10"/>
                </a:cxn>
                <a:cxn ang="0">
                  <a:pos x="555" y="5"/>
                </a:cxn>
                <a:cxn ang="0">
                  <a:pos x="570" y="5"/>
                </a:cxn>
                <a:cxn ang="0">
                  <a:pos x="586" y="5"/>
                </a:cxn>
                <a:cxn ang="0">
                  <a:pos x="602" y="0"/>
                </a:cxn>
                <a:cxn ang="0">
                  <a:pos x="617" y="0"/>
                </a:cxn>
                <a:cxn ang="0">
                  <a:pos x="633" y="0"/>
                </a:cxn>
                <a:cxn ang="0">
                  <a:pos x="648" y="5"/>
                </a:cxn>
              </a:cxnLst>
              <a:rect l="0" t="0" r="r" b="b"/>
              <a:pathLst>
                <a:path w="659" h="181">
                  <a:moveTo>
                    <a:pt x="0" y="181"/>
                  </a:moveTo>
                  <a:lnTo>
                    <a:pt x="5" y="181"/>
                  </a:lnTo>
                  <a:lnTo>
                    <a:pt x="11" y="181"/>
                  </a:lnTo>
                  <a:lnTo>
                    <a:pt x="16" y="181"/>
                  </a:lnTo>
                  <a:lnTo>
                    <a:pt x="21" y="181"/>
                  </a:lnTo>
                  <a:lnTo>
                    <a:pt x="26" y="181"/>
                  </a:lnTo>
                  <a:lnTo>
                    <a:pt x="31" y="181"/>
                  </a:lnTo>
                  <a:lnTo>
                    <a:pt x="37" y="176"/>
                  </a:lnTo>
                  <a:lnTo>
                    <a:pt x="42" y="176"/>
                  </a:lnTo>
                  <a:lnTo>
                    <a:pt x="47" y="176"/>
                  </a:lnTo>
                  <a:lnTo>
                    <a:pt x="52" y="176"/>
                  </a:lnTo>
                  <a:lnTo>
                    <a:pt x="57" y="176"/>
                  </a:lnTo>
                  <a:lnTo>
                    <a:pt x="62" y="176"/>
                  </a:lnTo>
                  <a:lnTo>
                    <a:pt x="68" y="176"/>
                  </a:lnTo>
                  <a:lnTo>
                    <a:pt x="73" y="171"/>
                  </a:lnTo>
                  <a:lnTo>
                    <a:pt x="78" y="171"/>
                  </a:lnTo>
                  <a:lnTo>
                    <a:pt x="83" y="171"/>
                  </a:lnTo>
                  <a:lnTo>
                    <a:pt x="88" y="171"/>
                  </a:lnTo>
                  <a:lnTo>
                    <a:pt x="94" y="171"/>
                  </a:lnTo>
                  <a:lnTo>
                    <a:pt x="99" y="166"/>
                  </a:lnTo>
                  <a:lnTo>
                    <a:pt x="104" y="166"/>
                  </a:lnTo>
                  <a:lnTo>
                    <a:pt x="109" y="166"/>
                  </a:lnTo>
                  <a:lnTo>
                    <a:pt x="114" y="166"/>
                  </a:lnTo>
                  <a:lnTo>
                    <a:pt x="119" y="161"/>
                  </a:lnTo>
                  <a:lnTo>
                    <a:pt x="125" y="161"/>
                  </a:lnTo>
                  <a:lnTo>
                    <a:pt x="130" y="161"/>
                  </a:lnTo>
                  <a:lnTo>
                    <a:pt x="135" y="161"/>
                  </a:lnTo>
                  <a:lnTo>
                    <a:pt x="140" y="156"/>
                  </a:lnTo>
                  <a:lnTo>
                    <a:pt x="145" y="156"/>
                  </a:lnTo>
                  <a:lnTo>
                    <a:pt x="151" y="156"/>
                  </a:lnTo>
                  <a:lnTo>
                    <a:pt x="156" y="150"/>
                  </a:lnTo>
                  <a:lnTo>
                    <a:pt x="161" y="150"/>
                  </a:lnTo>
                  <a:lnTo>
                    <a:pt x="166" y="150"/>
                  </a:lnTo>
                  <a:lnTo>
                    <a:pt x="171" y="145"/>
                  </a:lnTo>
                  <a:lnTo>
                    <a:pt x="177" y="145"/>
                  </a:lnTo>
                  <a:lnTo>
                    <a:pt x="182" y="145"/>
                  </a:lnTo>
                  <a:lnTo>
                    <a:pt x="187" y="140"/>
                  </a:lnTo>
                  <a:lnTo>
                    <a:pt x="192" y="140"/>
                  </a:lnTo>
                  <a:lnTo>
                    <a:pt x="197" y="135"/>
                  </a:lnTo>
                  <a:lnTo>
                    <a:pt x="202" y="135"/>
                  </a:lnTo>
                  <a:lnTo>
                    <a:pt x="208" y="135"/>
                  </a:lnTo>
                  <a:lnTo>
                    <a:pt x="213" y="130"/>
                  </a:lnTo>
                  <a:lnTo>
                    <a:pt x="218" y="130"/>
                  </a:lnTo>
                  <a:lnTo>
                    <a:pt x="223" y="124"/>
                  </a:lnTo>
                  <a:lnTo>
                    <a:pt x="228" y="124"/>
                  </a:lnTo>
                  <a:lnTo>
                    <a:pt x="234" y="124"/>
                  </a:lnTo>
                  <a:lnTo>
                    <a:pt x="239" y="119"/>
                  </a:lnTo>
                  <a:lnTo>
                    <a:pt x="244" y="119"/>
                  </a:lnTo>
                  <a:lnTo>
                    <a:pt x="249" y="114"/>
                  </a:lnTo>
                  <a:lnTo>
                    <a:pt x="254" y="114"/>
                  </a:lnTo>
                  <a:lnTo>
                    <a:pt x="259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5" y="104"/>
                  </a:lnTo>
                  <a:lnTo>
                    <a:pt x="280" y="104"/>
                  </a:lnTo>
                  <a:lnTo>
                    <a:pt x="285" y="99"/>
                  </a:lnTo>
                  <a:lnTo>
                    <a:pt x="291" y="99"/>
                  </a:lnTo>
                  <a:lnTo>
                    <a:pt x="296" y="93"/>
                  </a:lnTo>
                  <a:lnTo>
                    <a:pt x="301" y="93"/>
                  </a:lnTo>
                  <a:lnTo>
                    <a:pt x="306" y="88"/>
                  </a:lnTo>
                  <a:lnTo>
                    <a:pt x="311" y="88"/>
                  </a:lnTo>
                  <a:lnTo>
                    <a:pt x="316" y="88"/>
                  </a:lnTo>
                  <a:lnTo>
                    <a:pt x="322" y="83"/>
                  </a:lnTo>
                  <a:lnTo>
                    <a:pt x="327" y="83"/>
                  </a:lnTo>
                  <a:lnTo>
                    <a:pt x="332" y="78"/>
                  </a:lnTo>
                  <a:lnTo>
                    <a:pt x="337" y="78"/>
                  </a:lnTo>
                  <a:lnTo>
                    <a:pt x="342" y="73"/>
                  </a:lnTo>
                  <a:lnTo>
                    <a:pt x="348" y="73"/>
                  </a:lnTo>
                  <a:lnTo>
                    <a:pt x="353" y="67"/>
                  </a:lnTo>
                  <a:lnTo>
                    <a:pt x="358" y="67"/>
                  </a:lnTo>
                  <a:lnTo>
                    <a:pt x="363" y="67"/>
                  </a:lnTo>
                  <a:lnTo>
                    <a:pt x="368" y="62"/>
                  </a:lnTo>
                  <a:lnTo>
                    <a:pt x="373" y="62"/>
                  </a:lnTo>
                  <a:lnTo>
                    <a:pt x="379" y="57"/>
                  </a:lnTo>
                  <a:lnTo>
                    <a:pt x="384" y="57"/>
                  </a:lnTo>
                  <a:lnTo>
                    <a:pt x="389" y="52"/>
                  </a:lnTo>
                  <a:lnTo>
                    <a:pt x="394" y="52"/>
                  </a:lnTo>
                  <a:lnTo>
                    <a:pt x="399" y="52"/>
                  </a:lnTo>
                  <a:lnTo>
                    <a:pt x="405" y="47"/>
                  </a:lnTo>
                  <a:lnTo>
                    <a:pt x="410" y="47"/>
                  </a:lnTo>
                  <a:lnTo>
                    <a:pt x="415" y="42"/>
                  </a:lnTo>
                  <a:lnTo>
                    <a:pt x="420" y="42"/>
                  </a:lnTo>
                  <a:lnTo>
                    <a:pt x="425" y="42"/>
                  </a:lnTo>
                  <a:lnTo>
                    <a:pt x="431" y="36"/>
                  </a:lnTo>
                  <a:lnTo>
                    <a:pt x="436" y="36"/>
                  </a:lnTo>
                  <a:lnTo>
                    <a:pt x="441" y="36"/>
                  </a:lnTo>
                  <a:lnTo>
                    <a:pt x="446" y="31"/>
                  </a:lnTo>
                  <a:lnTo>
                    <a:pt x="451" y="31"/>
                  </a:lnTo>
                  <a:lnTo>
                    <a:pt x="456" y="31"/>
                  </a:lnTo>
                  <a:lnTo>
                    <a:pt x="462" y="26"/>
                  </a:lnTo>
                  <a:lnTo>
                    <a:pt x="467" y="26"/>
                  </a:lnTo>
                  <a:lnTo>
                    <a:pt x="472" y="26"/>
                  </a:lnTo>
                  <a:lnTo>
                    <a:pt x="477" y="21"/>
                  </a:lnTo>
                  <a:lnTo>
                    <a:pt x="482" y="21"/>
                  </a:lnTo>
                  <a:lnTo>
                    <a:pt x="488" y="21"/>
                  </a:lnTo>
                  <a:lnTo>
                    <a:pt x="493" y="21"/>
                  </a:lnTo>
                  <a:lnTo>
                    <a:pt x="498" y="16"/>
                  </a:lnTo>
                  <a:lnTo>
                    <a:pt x="503" y="16"/>
                  </a:lnTo>
                  <a:lnTo>
                    <a:pt x="508" y="16"/>
                  </a:lnTo>
                  <a:lnTo>
                    <a:pt x="513" y="16"/>
                  </a:lnTo>
                  <a:lnTo>
                    <a:pt x="519" y="10"/>
                  </a:lnTo>
                  <a:lnTo>
                    <a:pt x="524" y="10"/>
                  </a:lnTo>
                  <a:lnTo>
                    <a:pt x="529" y="10"/>
                  </a:lnTo>
                  <a:lnTo>
                    <a:pt x="534" y="10"/>
                  </a:lnTo>
                  <a:lnTo>
                    <a:pt x="539" y="10"/>
                  </a:lnTo>
                  <a:lnTo>
                    <a:pt x="545" y="5"/>
                  </a:lnTo>
                  <a:lnTo>
                    <a:pt x="550" y="5"/>
                  </a:lnTo>
                  <a:lnTo>
                    <a:pt x="555" y="5"/>
                  </a:lnTo>
                  <a:lnTo>
                    <a:pt x="560" y="5"/>
                  </a:lnTo>
                  <a:lnTo>
                    <a:pt x="565" y="5"/>
                  </a:lnTo>
                  <a:lnTo>
                    <a:pt x="570" y="5"/>
                  </a:lnTo>
                  <a:lnTo>
                    <a:pt x="576" y="5"/>
                  </a:lnTo>
                  <a:lnTo>
                    <a:pt x="581" y="5"/>
                  </a:lnTo>
                  <a:lnTo>
                    <a:pt x="586" y="5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2" y="0"/>
                  </a:lnTo>
                  <a:lnTo>
                    <a:pt x="607" y="0"/>
                  </a:lnTo>
                  <a:lnTo>
                    <a:pt x="612" y="0"/>
                  </a:lnTo>
                  <a:lnTo>
                    <a:pt x="617" y="0"/>
                  </a:lnTo>
                  <a:lnTo>
                    <a:pt x="622" y="0"/>
                  </a:lnTo>
                  <a:lnTo>
                    <a:pt x="627" y="0"/>
                  </a:lnTo>
                  <a:lnTo>
                    <a:pt x="633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8" y="5"/>
                  </a:lnTo>
                  <a:lnTo>
                    <a:pt x="653" y="5"/>
                  </a:lnTo>
                  <a:lnTo>
                    <a:pt x="659" y="5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1766" y="3616"/>
              <a:ext cx="658" cy="17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6" y="0"/>
                </a:cxn>
                <a:cxn ang="0">
                  <a:pos x="41" y="5"/>
                </a:cxn>
                <a:cxn ang="0">
                  <a:pos x="57" y="5"/>
                </a:cxn>
                <a:cxn ang="0">
                  <a:pos x="72" y="11"/>
                </a:cxn>
                <a:cxn ang="0">
                  <a:pos x="88" y="16"/>
                </a:cxn>
                <a:cxn ang="0">
                  <a:pos x="103" y="21"/>
                </a:cxn>
                <a:cxn ang="0">
                  <a:pos x="119" y="26"/>
                </a:cxn>
                <a:cxn ang="0">
                  <a:pos x="134" y="31"/>
                </a:cxn>
                <a:cxn ang="0">
                  <a:pos x="150" y="37"/>
                </a:cxn>
                <a:cxn ang="0">
                  <a:pos x="165" y="42"/>
                </a:cxn>
                <a:cxn ang="0">
                  <a:pos x="181" y="47"/>
                </a:cxn>
                <a:cxn ang="0">
                  <a:pos x="197" y="52"/>
                </a:cxn>
                <a:cxn ang="0">
                  <a:pos x="212" y="62"/>
                </a:cxn>
                <a:cxn ang="0">
                  <a:pos x="228" y="68"/>
                </a:cxn>
                <a:cxn ang="0">
                  <a:pos x="243" y="73"/>
                </a:cxn>
                <a:cxn ang="0">
                  <a:pos x="259" y="83"/>
                </a:cxn>
                <a:cxn ang="0">
                  <a:pos x="274" y="88"/>
                </a:cxn>
                <a:cxn ang="0">
                  <a:pos x="290" y="94"/>
                </a:cxn>
                <a:cxn ang="0">
                  <a:pos x="305" y="104"/>
                </a:cxn>
                <a:cxn ang="0">
                  <a:pos x="321" y="109"/>
                </a:cxn>
                <a:cxn ang="0">
                  <a:pos x="337" y="114"/>
                </a:cxn>
                <a:cxn ang="0">
                  <a:pos x="352" y="125"/>
                </a:cxn>
                <a:cxn ang="0">
                  <a:pos x="368" y="130"/>
                </a:cxn>
                <a:cxn ang="0">
                  <a:pos x="383" y="135"/>
                </a:cxn>
                <a:cxn ang="0">
                  <a:pos x="399" y="140"/>
                </a:cxn>
                <a:cxn ang="0">
                  <a:pos x="414" y="145"/>
                </a:cxn>
                <a:cxn ang="0">
                  <a:pos x="430" y="151"/>
                </a:cxn>
                <a:cxn ang="0">
                  <a:pos x="445" y="156"/>
                </a:cxn>
                <a:cxn ang="0">
                  <a:pos x="461" y="161"/>
                </a:cxn>
                <a:cxn ang="0">
                  <a:pos x="477" y="161"/>
                </a:cxn>
                <a:cxn ang="0">
                  <a:pos x="492" y="166"/>
                </a:cxn>
                <a:cxn ang="0">
                  <a:pos x="508" y="171"/>
                </a:cxn>
                <a:cxn ang="0">
                  <a:pos x="523" y="171"/>
                </a:cxn>
                <a:cxn ang="0">
                  <a:pos x="539" y="171"/>
                </a:cxn>
                <a:cxn ang="0">
                  <a:pos x="554" y="176"/>
                </a:cxn>
                <a:cxn ang="0">
                  <a:pos x="570" y="176"/>
                </a:cxn>
                <a:cxn ang="0">
                  <a:pos x="585" y="176"/>
                </a:cxn>
                <a:cxn ang="0">
                  <a:pos x="601" y="176"/>
                </a:cxn>
                <a:cxn ang="0">
                  <a:pos x="616" y="176"/>
                </a:cxn>
                <a:cxn ang="0">
                  <a:pos x="632" y="171"/>
                </a:cxn>
                <a:cxn ang="0">
                  <a:pos x="648" y="171"/>
                </a:cxn>
              </a:cxnLst>
              <a:rect l="0" t="0" r="r" b="b"/>
              <a:pathLst>
                <a:path w="658" h="176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7" y="5"/>
                  </a:lnTo>
                  <a:lnTo>
                    <a:pt x="62" y="11"/>
                  </a:lnTo>
                  <a:lnTo>
                    <a:pt x="67" y="11"/>
                  </a:lnTo>
                  <a:lnTo>
                    <a:pt x="72" y="11"/>
                  </a:lnTo>
                  <a:lnTo>
                    <a:pt x="77" y="11"/>
                  </a:lnTo>
                  <a:lnTo>
                    <a:pt x="83" y="16"/>
                  </a:lnTo>
                  <a:lnTo>
                    <a:pt x="88" y="16"/>
                  </a:lnTo>
                  <a:lnTo>
                    <a:pt x="93" y="16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08" y="21"/>
                  </a:lnTo>
                  <a:lnTo>
                    <a:pt x="114" y="21"/>
                  </a:lnTo>
                  <a:lnTo>
                    <a:pt x="119" y="26"/>
                  </a:lnTo>
                  <a:lnTo>
                    <a:pt x="124" y="26"/>
                  </a:lnTo>
                  <a:lnTo>
                    <a:pt x="129" y="26"/>
                  </a:lnTo>
                  <a:lnTo>
                    <a:pt x="134" y="31"/>
                  </a:lnTo>
                  <a:lnTo>
                    <a:pt x="140" y="31"/>
                  </a:lnTo>
                  <a:lnTo>
                    <a:pt x="145" y="37"/>
                  </a:lnTo>
                  <a:lnTo>
                    <a:pt x="150" y="37"/>
                  </a:lnTo>
                  <a:lnTo>
                    <a:pt x="155" y="37"/>
                  </a:lnTo>
                  <a:lnTo>
                    <a:pt x="160" y="42"/>
                  </a:lnTo>
                  <a:lnTo>
                    <a:pt x="165" y="42"/>
                  </a:lnTo>
                  <a:lnTo>
                    <a:pt x="171" y="42"/>
                  </a:lnTo>
                  <a:lnTo>
                    <a:pt x="176" y="47"/>
                  </a:lnTo>
                  <a:lnTo>
                    <a:pt x="181" y="47"/>
                  </a:lnTo>
                  <a:lnTo>
                    <a:pt x="186" y="52"/>
                  </a:lnTo>
                  <a:lnTo>
                    <a:pt x="191" y="52"/>
                  </a:lnTo>
                  <a:lnTo>
                    <a:pt x="197" y="52"/>
                  </a:lnTo>
                  <a:lnTo>
                    <a:pt x="202" y="57"/>
                  </a:lnTo>
                  <a:lnTo>
                    <a:pt x="207" y="57"/>
                  </a:lnTo>
                  <a:lnTo>
                    <a:pt x="212" y="62"/>
                  </a:lnTo>
                  <a:lnTo>
                    <a:pt x="217" y="62"/>
                  </a:lnTo>
                  <a:lnTo>
                    <a:pt x="223" y="68"/>
                  </a:lnTo>
                  <a:lnTo>
                    <a:pt x="228" y="68"/>
                  </a:lnTo>
                  <a:lnTo>
                    <a:pt x="233" y="68"/>
                  </a:lnTo>
                  <a:lnTo>
                    <a:pt x="238" y="73"/>
                  </a:lnTo>
                  <a:lnTo>
                    <a:pt x="243" y="73"/>
                  </a:lnTo>
                  <a:lnTo>
                    <a:pt x="248" y="78"/>
                  </a:lnTo>
                  <a:lnTo>
                    <a:pt x="254" y="78"/>
                  </a:lnTo>
                  <a:lnTo>
                    <a:pt x="259" y="83"/>
                  </a:lnTo>
                  <a:lnTo>
                    <a:pt x="264" y="83"/>
                  </a:lnTo>
                  <a:lnTo>
                    <a:pt x="269" y="88"/>
                  </a:lnTo>
                  <a:lnTo>
                    <a:pt x="274" y="88"/>
                  </a:lnTo>
                  <a:lnTo>
                    <a:pt x="280" y="94"/>
                  </a:lnTo>
                  <a:lnTo>
                    <a:pt x="285" y="94"/>
                  </a:lnTo>
                  <a:lnTo>
                    <a:pt x="290" y="94"/>
                  </a:lnTo>
                  <a:lnTo>
                    <a:pt x="295" y="99"/>
                  </a:lnTo>
                  <a:lnTo>
                    <a:pt x="300" y="99"/>
                  </a:lnTo>
                  <a:lnTo>
                    <a:pt x="305" y="104"/>
                  </a:lnTo>
                  <a:lnTo>
                    <a:pt x="311" y="104"/>
                  </a:lnTo>
                  <a:lnTo>
                    <a:pt x="316" y="109"/>
                  </a:lnTo>
                  <a:lnTo>
                    <a:pt x="321" y="109"/>
                  </a:lnTo>
                  <a:lnTo>
                    <a:pt x="326" y="109"/>
                  </a:lnTo>
                  <a:lnTo>
                    <a:pt x="331" y="114"/>
                  </a:lnTo>
                  <a:lnTo>
                    <a:pt x="337" y="114"/>
                  </a:lnTo>
                  <a:lnTo>
                    <a:pt x="342" y="119"/>
                  </a:lnTo>
                  <a:lnTo>
                    <a:pt x="347" y="119"/>
                  </a:lnTo>
                  <a:lnTo>
                    <a:pt x="352" y="125"/>
                  </a:lnTo>
                  <a:lnTo>
                    <a:pt x="357" y="125"/>
                  </a:lnTo>
                  <a:lnTo>
                    <a:pt x="362" y="125"/>
                  </a:lnTo>
                  <a:lnTo>
                    <a:pt x="368" y="130"/>
                  </a:lnTo>
                  <a:lnTo>
                    <a:pt x="373" y="130"/>
                  </a:lnTo>
                  <a:lnTo>
                    <a:pt x="378" y="135"/>
                  </a:lnTo>
                  <a:lnTo>
                    <a:pt x="383" y="135"/>
                  </a:lnTo>
                  <a:lnTo>
                    <a:pt x="388" y="135"/>
                  </a:lnTo>
                  <a:lnTo>
                    <a:pt x="394" y="140"/>
                  </a:lnTo>
                  <a:lnTo>
                    <a:pt x="399" y="140"/>
                  </a:lnTo>
                  <a:lnTo>
                    <a:pt x="404" y="140"/>
                  </a:lnTo>
                  <a:lnTo>
                    <a:pt x="409" y="145"/>
                  </a:lnTo>
                  <a:lnTo>
                    <a:pt x="414" y="145"/>
                  </a:lnTo>
                  <a:lnTo>
                    <a:pt x="419" y="145"/>
                  </a:lnTo>
                  <a:lnTo>
                    <a:pt x="425" y="151"/>
                  </a:lnTo>
                  <a:lnTo>
                    <a:pt x="430" y="151"/>
                  </a:lnTo>
                  <a:lnTo>
                    <a:pt x="435" y="151"/>
                  </a:lnTo>
                  <a:lnTo>
                    <a:pt x="440" y="156"/>
                  </a:lnTo>
                  <a:lnTo>
                    <a:pt x="445" y="156"/>
                  </a:lnTo>
                  <a:lnTo>
                    <a:pt x="451" y="156"/>
                  </a:lnTo>
                  <a:lnTo>
                    <a:pt x="456" y="161"/>
                  </a:lnTo>
                  <a:lnTo>
                    <a:pt x="461" y="161"/>
                  </a:lnTo>
                  <a:lnTo>
                    <a:pt x="466" y="161"/>
                  </a:lnTo>
                  <a:lnTo>
                    <a:pt x="471" y="161"/>
                  </a:lnTo>
                  <a:lnTo>
                    <a:pt x="477" y="161"/>
                  </a:lnTo>
                  <a:lnTo>
                    <a:pt x="482" y="166"/>
                  </a:lnTo>
                  <a:lnTo>
                    <a:pt x="487" y="166"/>
                  </a:lnTo>
                  <a:lnTo>
                    <a:pt x="492" y="166"/>
                  </a:lnTo>
                  <a:lnTo>
                    <a:pt x="497" y="166"/>
                  </a:lnTo>
                  <a:lnTo>
                    <a:pt x="502" y="171"/>
                  </a:lnTo>
                  <a:lnTo>
                    <a:pt x="508" y="171"/>
                  </a:lnTo>
                  <a:lnTo>
                    <a:pt x="513" y="171"/>
                  </a:lnTo>
                  <a:lnTo>
                    <a:pt x="518" y="171"/>
                  </a:lnTo>
                  <a:lnTo>
                    <a:pt x="523" y="171"/>
                  </a:lnTo>
                  <a:lnTo>
                    <a:pt x="528" y="171"/>
                  </a:lnTo>
                  <a:lnTo>
                    <a:pt x="534" y="171"/>
                  </a:lnTo>
                  <a:lnTo>
                    <a:pt x="539" y="171"/>
                  </a:lnTo>
                  <a:lnTo>
                    <a:pt x="544" y="176"/>
                  </a:lnTo>
                  <a:lnTo>
                    <a:pt x="549" y="176"/>
                  </a:lnTo>
                  <a:lnTo>
                    <a:pt x="554" y="176"/>
                  </a:lnTo>
                  <a:lnTo>
                    <a:pt x="559" y="176"/>
                  </a:lnTo>
                  <a:lnTo>
                    <a:pt x="565" y="176"/>
                  </a:lnTo>
                  <a:lnTo>
                    <a:pt x="570" y="176"/>
                  </a:lnTo>
                  <a:lnTo>
                    <a:pt x="575" y="176"/>
                  </a:lnTo>
                  <a:lnTo>
                    <a:pt x="580" y="176"/>
                  </a:lnTo>
                  <a:lnTo>
                    <a:pt x="585" y="176"/>
                  </a:lnTo>
                  <a:lnTo>
                    <a:pt x="591" y="176"/>
                  </a:lnTo>
                  <a:lnTo>
                    <a:pt x="596" y="176"/>
                  </a:lnTo>
                  <a:lnTo>
                    <a:pt x="601" y="176"/>
                  </a:lnTo>
                  <a:lnTo>
                    <a:pt x="606" y="176"/>
                  </a:lnTo>
                  <a:lnTo>
                    <a:pt x="611" y="176"/>
                  </a:lnTo>
                  <a:lnTo>
                    <a:pt x="616" y="176"/>
                  </a:lnTo>
                  <a:lnTo>
                    <a:pt x="622" y="171"/>
                  </a:lnTo>
                  <a:lnTo>
                    <a:pt x="627" y="171"/>
                  </a:lnTo>
                  <a:lnTo>
                    <a:pt x="632" y="171"/>
                  </a:lnTo>
                  <a:lnTo>
                    <a:pt x="637" y="171"/>
                  </a:lnTo>
                  <a:lnTo>
                    <a:pt x="642" y="171"/>
                  </a:lnTo>
                  <a:lnTo>
                    <a:pt x="648" y="171"/>
                  </a:lnTo>
                  <a:lnTo>
                    <a:pt x="653" y="171"/>
                  </a:lnTo>
                  <a:lnTo>
                    <a:pt x="658" y="171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424" y="3611"/>
              <a:ext cx="658" cy="176"/>
            </a:xfrm>
            <a:custGeom>
              <a:avLst/>
              <a:gdLst/>
              <a:ahLst/>
              <a:cxnLst>
                <a:cxn ang="0">
                  <a:pos x="10" y="171"/>
                </a:cxn>
                <a:cxn ang="0">
                  <a:pos x="26" y="171"/>
                </a:cxn>
                <a:cxn ang="0">
                  <a:pos x="41" y="166"/>
                </a:cxn>
                <a:cxn ang="0">
                  <a:pos x="57" y="161"/>
                </a:cxn>
                <a:cxn ang="0">
                  <a:pos x="73" y="156"/>
                </a:cxn>
                <a:cxn ang="0">
                  <a:pos x="88" y="150"/>
                </a:cxn>
                <a:cxn ang="0">
                  <a:pos x="104" y="145"/>
                </a:cxn>
                <a:cxn ang="0">
                  <a:pos x="119" y="140"/>
                </a:cxn>
                <a:cxn ang="0">
                  <a:pos x="135" y="135"/>
                </a:cxn>
                <a:cxn ang="0">
                  <a:pos x="150" y="130"/>
                </a:cxn>
                <a:cxn ang="0">
                  <a:pos x="166" y="119"/>
                </a:cxn>
                <a:cxn ang="0">
                  <a:pos x="181" y="114"/>
                </a:cxn>
                <a:cxn ang="0">
                  <a:pos x="197" y="109"/>
                </a:cxn>
                <a:cxn ang="0">
                  <a:pos x="212" y="99"/>
                </a:cxn>
                <a:cxn ang="0">
                  <a:pos x="228" y="93"/>
                </a:cxn>
                <a:cxn ang="0">
                  <a:pos x="244" y="88"/>
                </a:cxn>
                <a:cxn ang="0">
                  <a:pos x="259" y="78"/>
                </a:cxn>
                <a:cxn ang="0">
                  <a:pos x="275" y="73"/>
                </a:cxn>
                <a:cxn ang="0">
                  <a:pos x="290" y="67"/>
                </a:cxn>
                <a:cxn ang="0">
                  <a:pos x="306" y="57"/>
                </a:cxn>
                <a:cxn ang="0">
                  <a:pos x="321" y="52"/>
                </a:cxn>
                <a:cxn ang="0">
                  <a:pos x="337" y="47"/>
                </a:cxn>
                <a:cxn ang="0">
                  <a:pos x="352" y="42"/>
                </a:cxn>
                <a:cxn ang="0">
                  <a:pos x="368" y="36"/>
                </a:cxn>
                <a:cxn ang="0">
                  <a:pos x="384" y="31"/>
                </a:cxn>
                <a:cxn ang="0">
                  <a:pos x="399" y="26"/>
                </a:cxn>
                <a:cxn ang="0">
                  <a:pos x="415" y="21"/>
                </a:cxn>
                <a:cxn ang="0">
                  <a:pos x="430" y="16"/>
                </a:cxn>
                <a:cxn ang="0">
                  <a:pos x="446" y="10"/>
                </a:cxn>
                <a:cxn ang="0">
                  <a:pos x="461" y="10"/>
                </a:cxn>
                <a:cxn ang="0">
                  <a:pos x="477" y="5"/>
                </a:cxn>
                <a:cxn ang="0">
                  <a:pos x="492" y="5"/>
                </a:cxn>
                <a:cxn ang="0">
                  <a:pos x="508" y="5"/>
                </a:cxn>
                <a:cxn ang="0">
                  <a:pos x="524" y="0"/>
                </a:cxn>
                <a:cxn ang="0">
                  <a:pos x="539" y="0"/>
                </a:cxn>
                <a:cxn ang="0">
                  <a:pos x="555" y="0"/>
                </a:cxn>
                <a:cxn ang="0">
                  <a:pos x="570" y="0"/>
                </a:cxn>
                <a:cxn ang="0">
                  <a:pos x="586" y="5"/>
                </a:cxn>
                <a:cxn ang="0">
                  <a:pos x="601" y="5"/>
                </a:cxn>
                <a:cxn ang="0">
                  <a:pos x="617" y="5"/>
                </a:cxn>
                <a:cxn ang="0">
                  <a:pos x="632" y="10"/>
                </a:cxn>
                <a:cxn ang="0">
                  <a:pos x="648" y="16"/>
                </a:cxn>
              </a:cxnLst>
              <a:rect l="0" t="0" r="r" b="b"/>
              <a:pathLst>
                <a:path w="658" h="176">
                  <a:moveTo>
                    <a:pt x="0" y="176"/>
                  </a:moveTo>
                  <a:lnTo>
                    <a:pt x="5" y="171"/>
                  </a:lnTo>
                  <a:lnTo>
                    <a:pt x="10" y="171"/>
                  </a:lnTo>
                  <a:lnTo>
                    <a:pt x="16" y="171"/>
                  </a:lnTo>
                  <a:lnTo>
                    <a:pt x="21" y="171"/>
                  </a:lnTo>
                  <a:lnTo>
                    <a:pt x="26" y="171"/>
                  </a:lnTo>
                  <a:lnTo>
                    <a:pt x="31" y="166"/>
                  </a:lnTo>
                  <a:lnTo>
                    <a:pt x="36" y="166"/>
                  </a:lnTo>
                  <a:lnTo>
                    <a:pt x="41" y="166"/>
                  </a:lnTo>
                  <a:lnTo>
                    <a:pt x="47" y="166"/>
                  </a:lnTo>
                  <a:lnTo>
                    <a:pt x="52" y="161"/>
                  </a:lnTo>
                  <a:lnTo>
                    <a:pt x="57" y="161"/>
                  </a:lnTo>
                  <a:lnTo>
                    <a:pt x="62" y="161"/>
                  </a:lnTo>
                  <a:lnTo>
                    <a:pt x="67" y="156"/>
                  </a:lnTo>
                  <a:lnTo>
                    <a:pt x="73" y="156"/>
                  </a:lnTo>
                  <a:lnTo>
                    <a:pt x="78" y="156"/>
                  </a:lnTo>
                  <a:lnTo>
                    <a:pt x="83" y="150"/>
                  </a:lnTo>
                  <a:lnTo>
                    <a:pt x="88" y="150"/>
                  </a:lnTo>
                  <a:lnTo>
                    <a:pt x="93" y="150"/>
                  </a:lnTo>
                  <a:lnTo>
                    <a:pt x="98" y="145"/>
                  </a:lnTo>
                  <a:lnTo>
                    <a:pt x="104" y="145"/>
                  </a:lnTo>
                  <a:lnTo>
                    <a:pt x="109" y="145"/>
                  </a:lnTo>
                  <a:lnTo>
                    <a:pt x="114" y="140"/>
                  </a:lnTo>
                  <a:lnTo>
                    <a:pt x="119" y="140"/>
                  </a:lnTo>
                  <a:lnTo>
                    <a:pt x="124" y="140"/>
                  </a:lnTo>
                  <a:lnTo>
                    <a:pt x="130" y="135"/>
                  </a:lnTo>
                  <a:lnTo>
                    <a:pt x="135" y="135"/>
                  </a:lnTo>
                  <a:lnTo>
                    <a:pt x="140" y="130"/>
                  </a:lnTo>
                  <a:lnTo>
                    <a:pt x="145" y="130"/>
                  </a:lnTo>
                  <a:lnTo>
                    <a:pt x="150" y="130"/>
                  </a:lnTo>
                  <a:lnTo>
                    <a:pt x="155" y="124"/>
                  </a:lnTo>
                  <a:lnTo>
                    <a:pt x="161" y="124"/>
                  </a:lnTo>
                  <a:lnTo>
                    <a:pt x="166" y="119"/>
                  </a:lnTo>
                  <a:lnTo>
                    <a:pt x="171" y="119"/>
                  </a:lnTo>
                  <a:lnTo>
                    <a:pt x="176" y="119"/>
                  </a:lnTo>
                  <a:lnTo>
                    <a:pt x="181" y="114"/>
                  </a:lnTo>
                  <a:lnTo>
                    <a:pt x="187" y="114"/>
                  </a:lnTo>
                  <a:lnTo>
                    <a:pt x="192" y="109"/>
                  </a:lnTo>
                  <a:lnTo>
                    <a:pt x="197" y="109"/>
                  </a:lnTo>
                  <a:lnTo>
                    <a:pt x="202" y="104"/>
                  </a:lnTo>
                  <a:lnTo>
                    <a:pt x="207" y="104"/>
                  </a:lnTo>
                  <a:lnTo>
                    <a:pt x="212" y="99"/>
                  </a:lnTo>
                  <a:lnTo>
                    <a:pt x="218" y="99"/>
                  </a:lnTo>
                  <a:lnTo>
                    <a:pt x="223" y="99"/>
                  </a:lnTo>
                  <a:lnTo>
                    <a:pt x="228" y="93"/>
                  </a:lnTo>
                  <a:lnTo>
                    <a:pt x="233" y="93"/>
                  </a:lnTo>
                  <a:lnTo>
                    <a:pt x="238" y="88"/>
                  </a:lnTo>
                  <a:lnTo>
                    <a:pt x="244" y="88"/>
                  </a:lnTo>
                  <a:lnTo>
                    <a:pt x="249" y="83"/>
                  </a:lnTo>
                  <a:lnTo>
                    <a:pt x="254" y="83"/>
                  </a:lnTo>
                  <a:lnTo>
                    <a:pt x="259" y="78"/>
                  </a:lnTo>
                  <a:lnTo>
                    <a:pt x="264" y="78"/>
                  </a:lnTo>
                  <a:lnTo>
                    <a:pt x="270" y="78"/>
                  </a:lnTo>
                  <a:lnTo>
                    <a:pt x="275" y="73"/>
                  </a:lnTo>
                  <a:lnTo>
                    <a:pt x="280" y="73"/>
                  </a:lnTo>
                  <a:lnTo>
                    <a:pt x="285" y="67"/>
                  </a:lnTo>
                  <a:lnTo>
                    <a:pt x="290" y="67"/>
                  </a:lnTo>
                  <a:lnTo>
                    <a:pt x="295" y="62"/>
                  </a:lnTo>
                  <a:lnTo>
                    <a:pt x="301" y="62"/>
                  </a:lnTo>
                  <a:lnTo>
                    <a:pt x="306" y="57"/>
                  </a:lnTo>
                  <a:lnTo>
                    <a:pt x="311" y="57"/>
                  </a:lnTo>
                  <a:lnTo>
                    <a:pt x="316" y="57"/>
                  </a:lnTo>
                  <a:lnTo>
                    <a:pt x="321" y="52"/>
                  </a:lnTo>
                  <a:lnTo>
                    <a:pt x="327" y="52"/>
                  </a:lnTo>
                  <a:lnTo>
                    <a:pt x="332" y="47"/>
                  </a:lnTo>
                  <a:lnTo>
                    <a:pt x="337" y="47"/>
                  </a:lnTo>
                  <a:lnTo>
                    <a:pt x="342" y="47"/>
                  </a:lnTo>
                  <a:lnTo>
                    <a:pt x="347" y="42"/>
                  </a:lnTo>
                  <a:lnTo>
                    <a:pt x="352" y="42"/>
                  </a:lnTo>
                  <a:lnTo>
                    <a:pt x="358" y="36"/>
                  </a:lnTo>
                  <a:lnTo>
                    <a:pt x="363" y="36"/>
                  </a:lnTo>
                  <a:lnTo>
                    <a:pt x="368" y="36"/>
                  </a:lnTo>
                  <a:lnTo>
                    <a:pt x="373" y="31"/>
                  </a:lnTo>
                  <a:lnTo>
                    <a:pt x="378" y="31"/>
                  </a:lnTo>
                  <a:lnTo>
                    <a:pt x="384" y="31"/>
                  </a:lnTo>
                  <a:lnTo>
                    <a:pt x="389" y="26"/>
                  </a:lnTo>
                  <a:lnTo>
                    <a:pt x="394" y="26"/>
                  </a:lnTo>
                  <a:lnTo>
                    <a:pt x="399" y="26"/>
                  </a:lnTo>
                  <a:lnTo>
                    <a:pt x="404" y="21"/>
                  </a:lnTo>
                  <a:lnTo>
                    <a:pt x="409" y="21"/>
                  </a:lnTo>
                  <a:lnTo>
                    <a:pt x="415" y="21"/>
                  </a:lnTo>
                  <a:lnTo>
                    <a:pt x="420" y="21"/>
                  </a:lnTo>
                  <a:lnTo>
                    <a:pt x="425" y="16"/>
                  </a:lnTo>
                  <a:lnTo>
                    <a:pt x="430" y="16"/>
                  </a:lnTo>
                  <a:lnTo>
                    <a:pt x="435" y="16"/>
                  </a:lnTo>
                  <a:lnTo>
                    <a:pt x="441" y="16"/>
                  </a:lnTo>
                  <a:lnTo>
                    <a:pt x="446" y="10"/>
                  </a:lnTo>
                  <a:lnTo>
                    <a:pt x="451" y="10"/>
                  </a:lnTo>
                  <a:lnTo>
                    <a:pt x="456" y="10"/>
                  </a:lnTo>
                  <a:lnTo>
                    <a:pt x="461" y="10"/>
                  </a:lnTo>
                  <a:lnTo>
                    <a:pt x="467" y="10"/>
                  </a:lnTo>
                  <a:lnTo>
                    <a:pt x="472" y="10"/>
                  </a:lnTo>
                  <a:lnTo>
                    <a:pt x="477" y="5"/>
                  </a:lnTo>
                  <a:lnTo>
                    <a:pt x="482" y="5"/>
                  </a:lnTo>
                  <a:lnTo>
                    <a:pt x="487" y="5"/>
                  </a:lnTo>
                  <a:lnTo>
                    <a:pt x="492" y="5"/>
                  </a:lnTo>
                  <a:lnTo>
                    <a:pt x="498" y="5"/>
                  </a:lnTo>
                  <a:lnTo>
                    <a:pt x="503" y="5"/>
                  </a:lnTo>
                  <a:lnTo>
                    <a:pt x="508" y="5"/>
                  </a:lnTo>
                  <a:lnTo>
                    <a:pt x="513" y="5"/>
                  </a:lnTo>
                  <a:lnTo>
                    <a:pt x="518" y="0"/>
                  </a:lnTo>
                  <a:lnTo>
                    <a:pt x="524" y="0"/>
                  </a:lnTo>
                  <a:lnTo>
                    <a:pt x="529" y="0"/>
                  </a:lnTo>
                  <a:lnTo>
                    <a:pt x="534" y="0"/>
                  </a:lnTo>
                  <a:lnTo>
                    <a:pt x="539" y="0"/>
                  </a:lnTo>
                  <a:lnTo>
                    <a:pt x="544" y="0"/>
                  </a:lnTo>
                  <a:lnTo>
                    <a:pt x="549" y="0"/>
                  </a:lnTo>
                  <a:lnTo>
                    <a:pt x="555" y="0"/>
                  </a:lnTo>
                  <a:lnTo>
                    <a:pt x="560" y="0"/>
                  </a:lnTo>
                  <a:lnTo>
                    <a:pt x="565" y="0"/>
                  </a:lnTo>
                  <a:lnTo>
                    <a:pt x="570" y="0"/>
                  </a:lnTo>
                  <a:lnTo>
                    <a:pt x="575" y="5"/>
                  </a:lnTo>
                  <a:lnTo>
                    <a:pt x="581" y="5"/>
                  </a:lnTo>
                  <a:lnTo>
                    <a:pt x="586" y="5"/>
                  </a:lnTo>
                  <a:lnTo>
                    <a:pt x="591" y="5"/>
                  </a:lnTo>
                  <a:lnTo>
                    <a:pt x="596" y="5"/>
                  </a:lnTo>
                  <a:lnTo>
                    <a:pt x="601" y="5"/>
                  </a:lnTo>
                  <a:lnTo>
                    <a:pt x="606" y="5"/>
                  </a:lnTo>
                  <a:lnTo>
                    <a:pt x="612" y="5"/>
                  </a:lnTo>
                  <a:lnTo>
                    <a:pt x="617" y="5"/>
                  </a:lnTo>
                  <a:lnTo>
                    <a:pt x="622" y="10"/>
                  </a:lnTo>
                  <a:lnTo>
                    <a:pt x="627" y="10"/>
                  </a:lnTo>
                  <a:lnTo>
                    <a:pt x="632" y="10"/>
                  </a:lnTo>
                  <a:lnTo>
                    <a:pt x="638" y="10"/>
                  </a:lnTo>
                  <a:lnTo>
                    <a:pt x="643" y="10"/>
                  </a:lnTo>
                  <a:lnTo>
                    <a:pt x="648" y="16"/>
                  </a:lnTo>
                  <a:lnTo>
                    <a:pt x="653" y="16"/>
                  </a:lnTo>
                  <a:lnTo>
                    <a:pt x="658" y="16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48"/>
            <p:cNvSpPr>
              <a:spLocks/>
            </p:cNvSpPr>
            <p:nvPr/>
          </p:nvSpPr>
          <p:spPr bwMode="auto">
            <a:xfrm>
              <a:off x="3082" y="3627"/>
              <a:ext cx="659" cy="165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26" y="5"/>
                </a:cxn>
                <a:cxn ang="0">
                  <a:pos x="42" y="10"/>
                </a:cxn>
                <a:cxn ang="0">
                  <a:pos x="57" y="15"/>
                </a:cxn>
                <a:cxn ang="0">
                  <a:pos x="73" y="20"/>
                </a:cxn>
                <a:cxn ang="0">
                  <a:pos x="88" y="31"/>
                </a:cxn>
                <a:cxn ang="0">
                  <a:pos x="104" y="36"/>
                </a:cxn>
                <a:cxn ang="0">
                  <a:pos x="120" y="41"/>
                </a:cxn>
                <a:cxn ang="0">
                  <a:pos x="135" y="46"/>
                </a:cxn>
                <a:cxn ang="0">
                  <a:pos x="151" y="51"/>
                </a:cxn>
                <a:cxn ang="0">
                  <a:pos x="166" y="62"/>
                </a:cxn>
                <a:cxn ang="0">
                  <a:pos x="182" y="67"/>
                </a:cxn>
                <a:cxn ang="0">
                  <a:pos x="197" y="72"/>
                </a:cxn>
                <a:cxn ang="0">
                  <a:pos x="213" y="83"/>
                </a:cxn>
                <a:cxn ang="0">
                  <a:pos x="228" y="88"/>
                </a:cxn>
                <a:cxn ang="0">
                  <a:pos x="244" y="93"/>
                </a:cxn>
                <a:cxn ang="0">
                  <a:pos x="259" y="103"/>
                </a:cxn>
                <a:cxn ang="0">
                  <a:pos x="275" y="108"/>
                </a:cxn>
                <a:cxn ang="0">
                  <a:pos x="291" y="114"/>
                </a:cxn>
                <a:cxn ang="0">
                  <a:pos x="306" y="119"/>
                </a:cxn>
                <a:cxn ang="0">
                  <a:pos x="322" y="129"/>
                </a:cxn>
                <a:cxn ang="0">
                  <a:pos x="337" y="134"/>
                </a:cxn>
                <a:cxn ang="0">
                  <a:pos x="353" y="140"/>
                </a:cxn>
                <a:cxn ang="0">
                  <a:pos x="368" y="145"/>
                </a:cxn>
                <a:cxn ang="0">
                  <a:pos x="384" y="145"/>
                </a:cxn>
                <a:cxn ang="0">
                  <a:pos x="399" y="150"/>
                </a:cxn>
                <a:cxn ang="0">
                  <a:pos x="415" y="155"/>
                </a:cxn>
                <a:cxn ang="0">
                  <a:pos x="431" y="155"/>
                </a:cxn>
                <a:cxn ang="0">
                  <a:pos x="446" y="160"/>
                </a:cxn>
                <a:cxn ang="0">
                  <a:pos x="462" y="160"/>
                </a:cxn>
                <a:cxn ang="0">
                  <a:pos x="477" y="165"/>
                </a:cxn>
                <a:cxn ang="0">
                  <a:pos x="493" y="165"/>
                </a:cxn>
                <a:cxn ang="0">
                  <a:pos x="508" y="165"/>
                </a:cxn>
                <a:cxn ang="0">
                  <a:pos x="524" y="165"/>
                </a:cxn>
                <a:cxn ang="0">
                  <a:pos x="539" y="165"/>
                </a:cxn>
                <a:cxn ang="0">
                  <a:pos x="555" y="160"/>
                </a:cxn>
                <a:cxn ang="0">
                  <a:pos x="571" y="160"/>
                </a:cxn>
                <a:cxn ang="0">
                  <a:pos x="586" y="160"/>
                </a:cxn>
                <a:cxn ang="0">
                  <a:pos x="602" y="155"/>
                </a:cxn>
                <a:cxn ang="0">
                  <a:pos x="617" y="150"/>
                </a:cxn>
                <a:cxn ang="0">
                  <a:pos x="633" y="150"/>
                </a:cxn>
                <a:cxn ang="0">
                  <a:pos x="648" y="145"/>
                </a:cxn>
              </a:cxnLst>
              <a:rect l="0" t="0" r="r" b="b"/>
              <a:pathLst>
                <a:path w="659" h="165">
                  <a:moveTo>
                    <a:pt x="0" y="0"/>
                  </a:moveTo>
                  <a:lnTo>
                    <a:pt x="5" y="0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1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7" y="15"/>
                  </a:lnTo>
                  <a:lnTo>
                    <a:pt x="52" y="15"/>
                  </a:lnTo>
                  <a:lnTo>
                    <a:pt x="57" y="15"/>
                  </a:lnTo>
                  <a:lnTo>
                    <a:pt x="63" y="20"/>
                  </a:lnTo>
                  <a:lnTo>
                    <a:pt x="68" y="20"/>
                  </a:lnTo>
                  <a:lnTo>
                    <a:pt x="73" y="20"/>
                  </a:lnTo>
                  <a:lnTo>
                    <a:pt x="78" y="26"/>
                  </a:lnTo>
                  <a:lnTo>
                    <a:pt x="83" y="26"/>
                  </a:lnTo>
                  <a:lnTo>
                    <a:pt x="88" y="31"/>
                  </a:lnTo>
                  <a:lnTo>
                    <a:pt x="94" y="31"/>
                  </a:lnTo>
                  <a:lnTo>
                    <a:pt x="99" y="31"/>
                  </a:lnTo>
                  <a:lnTo>
                    <a:pt x="104" y="36"/>
                  </a:lnTo>
                  <a:lnTo>
                    <a:pt x="109" y="36"/>
                  </a:lnTo>
                  <a:lnTo>
                    <a:pt x="114" y="36"/>
                  </a:lnTo>
                  <a:lnTo>
                    <a:pt x="120" y="41"/>
                  </a:lnTo>
                  <a:lnTo>
                    <a:pt x="125" y="41"/>
                  </a:lnTo>
                  <a:lnTo>
                    <a:pt x="130" y="46"/>
                  </a:lnTo>
                  <a:lnTo>
                    <a:pt x="135" y="46"/>
                  </a:lnTo>
                  <a:lnTo>
                    <a:pt x="140" y="51"/>
                  </a:lnTo>
                  <a:lnTo>
                    <a:pt x="145" y="51"/>
                  </a:lnTo>
                  <a:lnTo>
                    <a:pt x="151" y="51"/>
                  </a:lnTo>
                  <a:lnTo>
                    <a:pt x="156" y="57"/>
                  </a:lnTo>
                  <a:lnTo>
                    <a:pt x="161" y="57"/>
                  </a:lnTo>
                  <a:lnTo>
                    <a:pt x="166" y="62"/>
                  </a:lnTo>
                  <a:lnTo>
                    <a:pt x="171" y="62"/>
                  </a:lnTo>
                  <a:lnTo>
                    <a:pt x="177" y="67"/>
                  </a:lnTo>
                  <a:lnTo>
                    <a:pt x="182" y="67"/>
                  </a:lnTo>
                  <a:lnTo>
                    <a:pt x="187" y="72"/>
                  </a:lnTo>
                  <a:lnTo>
                    <a:pt x="192" y="72"/>
                  </a:lnTo>
                  <a:lnTo>
                    <a:pt x="197" y="72"/>
                  </a:lnTo>
                  <a:lnTo>
                    <a:pt x="202" y="77"/>
                  </a:lnTo>
                  <a:lnTo>
                    <a:pt x="208" y="77"/>
                  </a:lnTo>
                  <a:lnTo>
                    <a:pt x="213" y="83"/>
                  </a:lnTo>
                  <a:lnTo>
                    <a:pt x="218" y="83"/>
                  </a:lnTo>
                  <a:lnTo>
                    <a:pt x="223" y="88"/>
                  </a:lnTo>
                  <a:lnTo>
                    <a:pt x="228" y="88"/>
                  </a:lnTo>
                  <a:lnTo>
                    <a:pt x="234" y="93"/>
                  </a:lnTo>
                  <a:lnTo>
                    <a:pt x="239" y="93"/>
                  </a:lnTo>
                  <a:lnTo>
                    <a:pt x="244" y="93"/>
                  </a:lnTo>
                  <a:lnTo>
                    <a:pt x="249" y="98"/>
                  </a:lnTo>
                  <a:lnTo>
                    <a:pt x="254" y="98"/>
                  </a:lnTo>
                  <a:lnTo>
                    <a:pt x="259" y="103"/>
                  </a:lnTo>
                  <a:lnTo>
                    <a:pt x="265" y="103"/>
                  </a:lnTo>
                  <a:lnTo>
                    <a:pt x="270" y="108"/>
                  </a:lnTo>
                  <a:lnTo>
                    <a:pt x="275" y="108"/>
                  </a:lnTo>
                  <a:lnTo>
                    <a:pt x="280" y="108"/>
                  </a:lnTo>
                  <a:lnTo>
                    <a:pt x="285" y="114"/>
                  </a:lnTo>
                  <a:lnTo>
                    <a:pt x="291" y="114"/>
                  </a:lnTo>
                  <a:lnTo>
                    <a:pt x="296" y="119"/>
                  </a:lnTo>
                  <a:lnTo>
                    <a:pt x="301" y="119"/>
                  </a:lnTo>
                  <a:lnTo>
                    <a:pt x="306" y="119"/>
                  </a:lnTo>
                  <a:lnTo>
                    <a:pt x="311" y="124"/>
                  </a:lnTo>
                  <a:lnTo>
                    <a:pt x="317" y="124"/>
                  </a:lnTo>
                  <a:lnTo>
                    <a:pt x="322" y="129"/>
                  </a:lnTo>
                  <a:lnTo>
                    <a:pt x="327" y="129"/>
                  </a:lnTo>
                  <a:lnTo>
                    <a:pt x="332" y="129"/>
                  </a:lnTo>
                  <a:lnTo>
                    <a:pt x="337" y="134"/>
                  </a:lnTo>
                  <a:lnTo>
                    <a:pt x="342" y="134"/>
                  </a:lnTo>
                  <a:lnTo>
                    <a:pt x="348" y="134"/>
                  </a:lnTo>
                  <a:lnTo>
                    <a:pt x="353" y="140"/>
                  </a:lnTo>
                  <a:lnTo>
                    <a:pt x="358" y="140"/>
                  </a:lnTo>
                  <a:lnTo>
                    <a:pt x="363" y="140"/>
                  </a:lnTo>
                  <a:lnTo>
                    <a:pt x="368" y="145"/>
                  </a:lnTo>
                  <a:lnTo>
                    <a:pt x="374" y="145"/>
                  </a:lnTo>
                  <a:lnTo>
                    <a:pt x="379" y="145"/>
                  </a:lnTo>
                  <a:lnTo>
                    <a:pt x="384" y="145"/>
                  </a:lnTo>
                  <a:lnTo>
                    <a:pt x="389" y="150"/>
                  </a:lnTo>
                  <a:lnTo>
                    <a:pt x="394" y="150"/>
                  </a:lnTo>
                  <a:lnTo>
                    <a:pt x="399" y="150"/>
                  </a:lnTo>
                  <a:lnTo>
                    <a:pt x="405" y="150"/>
                  </a:lnTo>
                  <a:lnTo>
                    <a:pt x="410" y="155"/>
                  </a:lnTo>
                  <a:lnTo>
                    <a:pt x="415" y="155"/>
                  </a:lnTo>
                  <a:lnTo>
                    <a:pt x="420" y="155"/>
                  </a:lnTo>
                  <a:lnTo>
                    <a:pt x="425" y="155"/>
                  </a:lnTo>
                  <a:lnTo>
                    <a:pt x="431" y="155"/>
                  </a:lnTo>
                  <a:lnTo>
                    <a:pt x="436" y="160"/>
                  </a:lnTo>
                  <a:lnTo>
                    <a:pt x="441" y="160"/>
                  </a:lnTo>
                  <a:lnTo>
                    <a:pt x="446" y="160"/>
                  </a:lnTo>
                  <a:lnTo>
                    <a:pt x="451" y="160"/>
                  </a:lnTo>
                  <a:lnTo>
                    <a:pt x="456" y="160"/>
                  </a:lnTo>
                  <a:lnTo>
                    <a:pt x="462" y="160"/>
                  </a:lnTo>
                  <a:lnTo>
                    <a:pt x="467" y="160"/>
                  </a:lnTo>
                  <a:lnTo>
                    <a:pt x="472" y="165"/>
                  </a:lnTo>
                  <a:lnTo>
                    <a:pt x="477" y="165"/>
                  </a:lnTo>
                  <a:lnTo>
                    <a:pt x="482" y="165"/>
                  </a:lnTo>
                  <a:lnTo>
                    <a:pt x="488" y="165"/>
                  </a:lnTo>
                  <a:lnTo>
                    <a:pt x="493" y="165"/>
                  </a:lnTo>
                  <a:lnTo>
                    <a:pt x="498" y="165"/>
                  </a:lnTo>
                  <a:lnTo>
                    <a:pt x="503" y="165"/>
                  </a:lnTo>
                  <a:lnTo>
                    <a:pt x="508" y="165"/>
                  </a:lnTo>
                  <a:lnTo>
                    <a:pt x="514" y="165"/>
                  </a:lnTo>
                  <a:lnTo>
                    <a:pt x="519" y="165"/>
                  </a:lnTo>
                  <a:lnTo>
                    <a:pt x="524" y="165"/>
                  </a:lnTo>
                  <a:lnTo>
                    <a:pt x="529" y="165"/>
                  </a:lnTo>
                  <a:lnTo>
                    <a:pt x="534" y="165"/>
                  </a:lnTo>
                  <a:lnTo>
                    <a:pt x="539" y="165"/>
                  </a:lnTo>
                  <a:lnTo>
                    <a:pt x="545" y="165"/>
                  </a:lnTo>
                  <a:lnTo>
                    <a:pt x="550" y="160"/>
                  </a:lnTo>
                  <a:lnTo>
                    <a:pt x="555" y="160"/>
                  </a:lnTo>
                  <a:lnTo>
                    <a:pt x="560" y="160"/>
                  </a:lnTo>
                  <a:lnTo>
                    <a:pt x="565" y="160"/>
                  </a:lnTo>
                  <a:lnTo>
                    <a:pt x="571" y="160"/>
                  </a:lnTo>
                  <a:lnTo>
                    <a:pt x="576" y="160"/>
                  </a:lnTo>
                  <a:lnTo>
                    <a:pt x="581" y="160"/>
                  </a:lnTo>
                  <a:lnTo>
                    <a:pt x="586" y="160"/>
                  </a:lnTo>
                  <a:lnTo>
                    <a:pt x="591" y="155"/>
                  </a:lnTo>
                  <a:lnTo>
                    <a:pt x="596" y="155"/>
                  </a:lnTo>
                  <a:lnTo>
                    <a:pt x="602" y="155"/>
                  </a:lnTo>
                  <a:lnTo>
                    <a:pt x="607" y="155"/>
                  </a:lnTo>
                  <a:lnTo>
                    <a:pt x="612" y="155"/>
                  </a:lnTo>
                  <a:lnTo>
                    <a:pt x="617" y="150"/>
                  </a:lnTo>
                  <a:lnTo>
                    <a:pt x="622" y="150"/>
                  </a:lnTo>
                  <a:lnTo>
                    <a:pt x="628" y="150"/>
                  </a:lnTo>
                  <a:lnTo>
                    <a:pt x="633" y="150"/>
                  </a:lnTo>
                  <a:lnTo>
                    <a:pt x="638" y="145"/>
                  </a:lnTo>
                  <a:lnTo>
                    <a:pt x="643" y="145"/>
                  </a:lnTo>
                  <a:lnTo>
                    <a:pt x="648" y="145"/>
                  </a:lnTo>
                  <a:lnTo>
                    <a:pt x="653" y="145"/>
                  </a:lnTo>
                  <a:lnTo>
                    <a:pt x="659" y="140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3741" y="3611"/>
              <a:ext cx="658" cy="156"/>
            </a:xfrm>
            <a:custGeom>
              <a:avLst/>
              <a:gdLst/>
              <a:ahLst/>
              <a:cxnLst>
                <a:cxn ang="0">
                  <a:pos x="10" y="156"/>
                </a:cxn>
                <a:cxn ang="0">
                  <a:pos x="26" y="150"/>
                </a:cxn>
                <a:cxn ang="0">
                  <a:pos x="41" y="145"/>
                </a:cxn>
                <a:cxn ang="0">
                  <a:pos x="57" y="135"/>
                </a:cxn>
                <a:cxn ang="0">
                  <a:pos x="72" y="130"/>
                </a:cxn>
                <a:cxn ang="0">
                  <a:pos x="88" y="124"/>
                </a:cxn>
                <a:cxn ang="0">
                  <a:pos x="103" y="119"/>
                </a:cxn>
                <a:cxn ang="0">
                  <a:pos x="119" y="109"/>
                </a:cxn>
                <a:cxn ang="0">
                  <a:pos x="134" y="104"/>
                </a:cxn>
                <a:cxn ang="0">
                  <a:pos x="150" y="99"/>
                </a:cxn>
                <a:cxn ang="0">
                  <a:pos x="166" y="88"/>
                </a:cxn>
                <a:cxn ang="0">
                  <a:pos x="181" y="83"/>
                </a:cxn>
                <a:cxn ang="0">
                  <a:pos x="197" y="78"/>
                </a:cxn>
                <a:cxn ang="0">
                  <a:pos x="212" y="67"/>
                </a:cxn>
                <a:cxn ang="0">
                  <a:pos x="228" y="62"/>
                </a:cxn>
                <a:cxn ang="0">
                  <a:pos x="243" y="57"/>
                </a:cxn>
                <a:cxn ang="0">
                  <a:pos x="259" y="52"/>
                </a:cxn>
                <a:cxn ang="0">
                  <a:pos x="274" y="42"/>
                </a:cxn>
                <a:cxn ang="0">
                  <a:pos x="290" y="36"/>
                </a:cxn>
                <a:cxn ang="0">
                  <a:pos x="306" y="31"/>
                </a:cxn>
                <a:cxn ang="0">
                  <a:pos x="321" y="26"/>
                </a:cxn>
                <a:cxn ang="0">
                  <a:pos x="337" y="21"/>
                </a:cxn>
                <a:cxn ang="0">
                  <a:pos x="352" y="21"/>
                </a:cxn>
                <a:cxn ang="0">
                  <a:pos x="368" y="16"/>
                </a:cxn>
                <a:cxn ang="0">
                  <a:pos x="383" y="10"/>
                </a:cxn>
                <a:cxn ang="0">
                  <a:pos x="399" y="10"/>
                </a:cxn>
                <a:cxn ang="0">
                  <a:pos x="414" y="5"/>
                </a:cxn>
                <a:cxn ang="0">
                  <a:pos x="430" y="5"/>
                </a:cxn>
                <a:cxn ang="0">
                  <a:pos x="445" y="5"/>
                </a:cxn>
                <a:cxn ang="0">
                  <a:pos x="461" y="0"/>
                </a:cxn>
                <a:cxn ang="0">
                  <a:pos x="477" y="0"/>
                </a:cxn>
                <a:cxn ang="0">
                  <a:pos x="492" y="0"/>
                </a:cxn>
                <a:cxn ang="0">
                  <a:pos x="508" y="5"/>
                </a:cxn>
                <a:cxn ang="0">
                  <a:pos x="523" y="5"/>
                </a:cxn>
                <a:cxn ang="0">
                  <a:pos x="539" y="5"/>
                </a:cxn>
                <a:cxn ang="0">
                  <a:pos x="554" y="10"/>
                </a:cxn>
                <a:cxn ang="0">
                  <a:pos x="570" y="10"/>
                </a:cxn>
                <a:cxn ang="0">
                  <a:pos x="585" y="16"/>
                </a:cxn>
                <a:cxn ang="0">
                  <a:pos x="601" y="21"/>
                </a:cxn>
                <a:cxn ang="0">
                  <a:pos x="617" y="26"/>
                </a:cxn>
                <a:cxn ang="0">
                  <a:pos x="632" y="26"/>
                </a:cxn>
                <a:cxn ang="0">
                  <a:pos x="648" y="31"/>
                </a:cxn>
              </a:cxnLst>
              <a:rect l="0" t="0" r="r" b="b"/>
              <a:pathLst>
                <a:path w="658" h="156">
                  <a:moveTo>
                    <a:pt x="0" y="156"/>
                  </a:moveTo>
                  <a:lnTo>
                    <a:pt x="5" y="156"/>
                  </a:lnTo>
                  <a:lnTo>
                    <a:pt x="10" y="156"/>
                  </a:lnTo>
                  <a:lnTo>
                    <a:pt x="15" y="150"/>
                  </a:lnTo>
                  <a:lnTo>
                    <a:pt x="20" y="150"/>
                  </a:lnTo>
                  <a:lnTo>
                    <a:pt x="26" y="150"/>
                  </a:lnTo>
                  <a:lnTo>
                    <a:pt x="31" y="145"/>
                  </a:lnTo>
                  <a:lnTo>
                    <a:pt x="36" y="145"/>
                  </a:lnTo>
                  <a:lnTo>
                    <a:pt x="41" y="145"/>
                  </a:lnTo>
                  <a:lnTo>
                    <a:pt x="46" y="140"/>
                  </a:lnTo>
                  <a:lnTo>
                    <a:pt x="51" y="140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67" y="135"/>
                  </a:lnTo>
                  <a:lnTo>
                    <a:pt x="72" y="130"/>
                  </a:lnTo>
                  <a:lnTo>
                    <a:pt x="77" y="130"/>
                  </a:lnTo>
                  <a:lnTo>
                    <a:pt x="83" y="124"/>
                  </a:lnTo>
                  <a:lnTo>
                    <a:pt x="88" y="124"/>
                  </a:lnTo>
                  <a:lnTo>
                    <a:pt x="93" y="124"/>
                  </a:lnTo>
                  <a:lnTo>
                    <a:pt x="98" y="119"/>
                  </a:lnTo>
                  <a:lnTo>
                    <a:pt x="103" y="119"/>
                  </a:lnTo>
                  <a:lnTo>
                    <a:pt x="109" y="114"/>
                  </a:lnTo>
                  <a:lnTo>
                    <a:pt x="114" y="114"/>
                  </a:lnTo>
                  <a:lnTo>
                    <a:pt x="119" y="109"/>
                  </a:lnTo>
                  <a:lnTo>
                    <a:pt x="124" y="109"/>
                  </a:lnTo>
                  <a:lnTo>
                    <a:pt x="129" y="109"/>
                  </a:lnTo>
                  <a:lnTo>
                    <a:pt x="134" y="104"/>
                  </a:lnTo>
                  <a:lnTo>
                    <a:pt x="140" y="104"/>
                  </a:lnTo>
                  <a:lnTo>
                    <a:pt x="145" y="99"/>
                  </a:lnTo>
                  <a:lnTo>
                    <a:pt x="150" y="99"/>
                  </a:lnTo>
                  <a:lnTo>
                    <a:pt x="155" y="93"/>
                  </a:lnTo>
                  <a:lnTo>
                    <a:pt x="160" y="93"/>
                  </a:lnTo>
                  <a:lnTo>
                    <a:pt x="166" y="88"/>
                  </a:lnTo>
                  <a:lnTo>
                    <a:pt x="171" y="88"/>
                  </a:lnTo>
                  <a:lnTo>
                    <a:pt x="176" y="83"/>
                  </a:lnTo>
                  <a:lnTo>
                    <a:pt x="181" y="83"/>
                  </a:lnTo>
                  <a:lnTo>
                    <a:pt x="186" y="83"/>
                  </a:lnTo>
                  <a:lnTo>
                    <a:pt x="191" y="78"/>
                  </a:lnTo>
                  <a:lnTo>
                    <a:pt x="197" y="78"/>
                  </a:lnTo>
                  <a:lnTo>
                    <a:pt x="202" y="73"/>
                  </a:lnTo>
                  <a:lnTo>
                    <a:pt x="207" y="73"/>
                  </a:lnTo>
                  <a:lnTo>
                    <a:pt x="212" y="67"/>
                  </a:lnTo>
                  <a:lnTo>
                    <a:pt x="217" y="67"/>
                  </a:lnTo>
                  <a:lnTo>
                    <a:pt x="223" y="62"/>
                  </a:lnTo>
                  <a:lnTo>
                    <a:pt x="228" y="62"/>
                  </a:lnTo>
                  <a:lnTo>
                    <a:pt x="233" y="62"/>
                  </a:lnTo>
                  <a:lnTo>
                    <a:pt x="238" y="57"/>
                  </a:lnTo>
                  <a:lnTo>
                    <a:pt x="243" y="57"/>
                  </a:lnTo>
                  <a:lnTo>
                    <a:pt x="248" y="52"/>
                  </a:lnTo>
                  <a:lnTo>
                    <a:pt x="254" y="52"/>
                  </a:lnTo>
                  <a:lnTo>
                    <a:pt x="259" y="52"/>
                  </a:lnTo>
                  <a:lnTo>
                    <a:pt x="264" y="47"/>
                  </a:lnTo>
                  <a:lnTo>
                    <a:pt x="269" y="47"/>
                  </a:lnTo>
                  <a:lnTo>
                    <a:pt x="274" y="42"/>
                  </a:lnTo>
                  <a:lnTo>
                    <a:pt x="280" y="42"/>
                  </a:lnTo>
                  <a:lnTo>
                    <a:pt x="285" y="42"/>
                  </a:lnTo>
                  <a:lnTo>
                    <a:pt x="290" y="36"/>
                  </a:lnTo>
                  <a:lnTo>
                    <a:pt x="295" y="36"/>
                  </a:lnTo>
                  <a:lnTo>
                    <a:pt x="300" y="36"/>
                  </a:lnTo>
                  <a:lnTo>
                    <a:pt x="306" y="31"/>
                  </a:lnTo>
                  <a:lnTo>
                    <a:pt x="311" y="31"/>
                  </a:lnTo>
                  <a:lnTo>
                    <a:pt x="316" y="31"/>
                  </a:lnTo>
                  <a:lnTo>
                    <a:pt x="321" y="26"/>
                  </a:lnTo>
                  <a:lnTo>
                    <a:pt x="326" y="26"/>
                  </a:lnTo>
                  <a:lnTo>
                    <a:pt x="331" y="26"/>
                  </a:lnTo>
                  <a:lnTo>
                    <a:pt x="337" y="21"/>
                  </a:lnTo>
                  <a:lnTo>
                    <a:pt x="342" y="21"/>
                  </a:lnTo>
                  <a:lnTo>
                    <a:pt x="347" y="21"/>
                  </a:lnTo>
                  <a:lnTo>
                    <a:pt x="352" y="21"/>
                  </a:lnTo>
                  <a:lnTo>
                    <a:pt x="357" y="16"/>
                  </a:lnTo>
                  <a:lnTo>
                    <a:pt x="363" y="16"/>
                  </a:lnTo>
                  <a:lnTo>
                    <a:pt x="368" y="16"/>
                  </a:lnTo>
                  <a:lnTo>
                    <a:pt x="373" y="16"/>
                  </a:lnTo>
                  <a:lnTo>
                    <a:pt x="378" y="10"/>
                  </a:lnTo>
                  <a:lnTo>
                    <a:pt x="383" y="10"/>
                  </a:lnTo>
                  <a:lnTo>
                    <a:pt x="388" y="10"/>
                  </a:lnTo>
                  <a:lnTo>
                    <a:pt x="394" y="10"/>
                  </a:lnTo>
                  <a:lnTo>
                    <a:pt x="399" y="10"/>
                  </a:lnTo>
                  <a:lnTo>
                    <a:pt x="404" y="5"/>
                  </a:lnTo>
                  <a:lnTo>
                    <a:pt x="409" y="5"/>
                  </a:lnTo>
                  <a:lnTo>
                    <a:pt x="414" y="5"/>
                  </a:lnTo>
                  <a:lnTo>
                    <a:pt x="420" y="5"/>
                  </a:lnTo>
                  <a:lnTo>
                    <a:pt x="425" y="5"/>
                  </a:lnTo>
                  <a:lnTo>
                    <a:pt x="430" y="5"/>
                  </a:lnTo>
                  <a:lnTo>
                    <a:pt x="435" y="5"/>
                  </a:lnTo>
                  <a:lnTo>
                    <a:pt x="440" y="5"/>
                  </a:lnTo>
                  <a:lnTo>
                    <a:pt x="445" y="5"/>
                  </a:lnTo>
                  <a:lnTo>
                    <a:pt x="451" y="0"/>
                  </a:lnTo>
                  <a:lnTo>
                    <a:pt x="456" y="0"/>
                  </a:lnTo>
                  <a:lnTo>
                    <a:pt x="461" y="0"/>
                  </a:lnTo>
                  <a:lnTo>
                    <a:pt x="466" y="0"/>
                  </a:lnTo>
                  <a:lnTo>
                    <a:pt x="471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7" y="0"/>
                  </a:lnTo>
                  <a:lnTo>
                    <a:pt x="502" y="5"/>
                  </a:lnTo>
                  <a:lnTo>
                    <a:pt x="508" y="5"/>
                  </a:lnTo>
                  <a:lnTo>
                    <a:pt x="513" y="5"/>
                  </a:lnTo>
                  <a:lnTo>
                    <a:pt x="518" y="5"/>
                  </a:lnTo>
                  <a:lnTo>
                    <a:pt x="523" y="5"/>
                  </a:lnTo>
                  <a:lnTo>
                    <a:pt x="528" y="5"/>
                  </a:lnTo>
                  <a:lnTo>
                    <a:pt x="534" y="5"/>
                  </a:lnTo>
                  <a:lnTo>
                    <a:pt x="539" y="5"/>
                  </a:lnTo>
                  <a:lnTo>
                    <a:pt x="544" y="5"/>
                  </a:lnTo>
                  <a:lnTo>
                    <a:pt x="549" y="10"/>
                  </a:lnTo>
                  <a:lnTo>
                    <a:pt x="554" y="10"/>
                  </a:lnTo>
                  <a:lnTo>
                    <a:pt x="560" y="10"/>
                  </a:lnTo>
                  <a:lnTo>
                    <a:pt x="565" y="10"/>
                  </a:lnTo>
                  <a:lnTo>
                    <a:pt x="570" y="10"/>
                  </a:lnTo>
                  <a:lnTo>
                    <a:pt x="575" y="10"/>
                  </a:lnTo>
                  <a:lnTo>
                    <a:pt x="580" y="16"/>
                  </a:lnTo>
                  <a:lnTo>
                    <a:pt x="585" y="16"/>
                  </a:lnTo>
                  <a:lnTo>
                    <a:pt x="591" y="16"/>
                  </a:lnTo>
                  <a:lnTo>
                    <a:pt x="596" y="16"/>
                  </a:lnTo>
                  <a:lnTo>
                    <a:pt x="601" y="21"/>
                  </a:lnTo>
                  <a:lnTo>
                    <a:pt x="606" y="21"/>
                  </a:lnTo>
                  <a:lnTo>
                    <a:pt x="611" y="21"/>
                  </a:lnTo>
                  <a:lnTo>
                    <a:pt x="617" y="26"/>
                  </a:lnTo>
                  <a:lnTo>
                    <a:pt x="622" y="26"/>
                  </a:lnTo>
                  <a:lnTo>
                    <a:pt x="627" y="26"/>
                  </a:lnTo>
                  <a:lnTo>
                    <a:pt x="632" y="26"/>
                  </a:lnTo>
                  <a:lnTo>
                    <a:pt x="637" y="31"/>
                  </a:lnTo>
                  <a:lnTo>
                    <a:pt x="642" y="31"/>
                  </a:lnTo>
                  <a:lnTo>
                    <a:pt x="648" y="31"/>
                  </a:lnTo>
                  <a:lnTo>
                    <a:pt x="653" y="36"/>
                  </a:lnTo>
                  <a:lnTo>
                    <a:pt x="658" y="36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4399" y="3647"/>
              <a:ext cx="446" cy="145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16" y="6"/>
                </a:cxn>
                <a:cxn ang="0">
                  <a:pos x="26" y="11"/>
                </a:cxn>
                <a:cxn ang="0">
                  <a:pos x="36" y="16"/>
                </a:cxn>
                <a:cxn ang="0">
                  <a:pos x="47" y="21"/>
                </a:cxn>
                <a:cxn ang="0">
                  <a:pos x="57" y="26"/>
                </a:cxn>
                <a:cxn ang="0">
                  <a:pos x="67" y="26"/>
                </a:cxn>
                <a:cxn ang="0">
                  <a:pos x="78" y="31"/>
                </a:cxn>
                <a:cxn ang="0">
                  <a:pos x="88" y="37"/>
                </a:cxn>
                <a:cxn ang="0">
                  <a:pos x="99" y="42"/>
                </a:cxn>
                <a:cxn ang="0">
                  <a:pos x="109" y="47"/>
                </a:cxn>
                <a:cxn ang="0">
                  <a:pos x="119" y="52"/>
                </a:cxn>
                <a:cxn ang="0">
                  <a:pos x="130" y="57"/>
                </a:cxn>
                <a:cxn ang="0">
                  <a:pos x="140" y="63"/>
                </a:cxn>
                <a:cxn ang="0">
                  <a:pos x="150" y="63"/>
                </a:cxn>
                <a:cxn ang="0">
                  <a:pos x="161" y="68"/>
                </a:cxn>
                <a:cxn ang="0">
                  <a:pos x="171" y="73"/>
                </a:cxn>
                <a:cxn ang="0">
                  <a:pos x="181" y="78"/>
                </a:cxn>
                <a:cxn ang="0">
                  <a:pos x="192" y="83"/>
                </a:cxn>
                <a:cxn ang="0">
                  <a:pos x="202" y="88"/>
                </a:cxn>
                <a:cxn ang="0">
                  <a:pos x="213" y="94"/>
                </a:cxn>
                <a:cxn ang="0">
                  <a:pos x="223" y="94"/>
                </a:cxn>
                <a:cxn ang="0">
                  <a:pos x="233" y="99"/>
                </a:cxn>
                <a:cxn ang="0">
                  <a:pos x="244" y="104"/>
                </a:cxn>
                <a:cxn ang="0">
                  <a:pos x="254" y="109"/>
                </a:cxn>
                <a:cxn ang="0">
                  <a:pos x="264" y="109"/>
                </a:cxn>
                <a:cxn ang="0">
                  <a:pos x="275" y="114"/>
                </a:cxn>
                <a:cxn ang="0">
                  <a:pos x="285" y="120"/>
                </a:cxn>
                <a:cxn ang="0">
                  <a:pos x="295" y="120"/>
                </a:cxn>
                <a:cxn ang="0">
                  <a:pos x="306" y="125"/>
                </a:cxn>
                <a:cxn ang="0">
                  <a:pos x="316" y="130"/>
                </a:cxn>
                <a:cxn ang="0">
                  <a:pos x="327" y="130"/>
                </a:cxn>
                <a:cxn ang="0">
                  <a:pos x="337" y="135"/>
                </a:cxn>
                <a:cxn ang="0">
                  <a:pos x="347" y="135"/>
                </a:cxn>
                <a:cxn ang="0">
                  <a:pos x="358" y="135"/>
                </a:cxn>
                <a:cxn ang="0">
                  <a:pos x="368" y="140"/>
                </a:cxn>
                <a:cxn ang="0">
                  <a:pos x="378" y="140"/>
                </a:cxn>
                <a:cxn ang="0">
                  <a:pos x="389" y="140"/>
                </a:cxn>
                <a:cxn ang="0">
                  <a:pos x="399" y="140"/>
                </a:cxn>
                <a:cxn ang="0">
                  <a:pos x="410" y="145"/>
                </a:cxn>
                <a:cxn ang="0">
                  <a:pos x="420" y="145"/>
                </a:cxn>
                <a:cxn ang="0">
                  <a:pos x="430" y="145"/>
                </a:cxn>
                <a:cxn ang="0">
                  <a:pos x="441" y="145"/>
                </a:cxn>
              </a:cxnLst>
              <a:rect l="0" t="0" r="r" b="b"/>
              <a:pathLst>
                <a:path w="446" h="145">
                  <a:moveTo>
                    <a:pt x="0" y="0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21" y="11"/>
                  </a:lnTo>
                  <a:lnTo>
                    <a:pt x="26" y="11"/>
                  </a:lnTo>
                  <a:lnTo>
                    <a:pt x="31" y="11"/>
                  </a:lnTo>
                  <a:lnTo>
                    <a:pt x="36" y="16"/>
                  </a:lnTo>
                  <a:lnTo>
                    <a:pt x="41" y="16"/>
                  </a:lnTo>
                  <a:lnTo>
                    <a:pt x="47" y="21"/>
                  </a:lnTo>
                  <a:lnTo>
                    <a:pt x="52" y="21"/>
                  </a:lnTo>
                  <a:lnTo>
                    <a:pt x="57" y="26"/>
                  </a:lnTo>
                  <a:lnTo>
                    <a:pt x="62" y="26"/>
                  </a:lnTo>
                  <a:lnTo>
                    <a:pt x="67" y="26"/>
                  </a:lnTo>
                  <a:lnTo>
                    <a:pt x="73" y="31"/>
                  </a:lnTo>
                  <a:lnTo>
                    <a:pt x="78" y="31"/>
                  </a:lnTo>
                  <a:lnTo>
                    <a:pt x="83" y="37"/>
                  </a:lnTo>
                  <a:lnTo>
                    <a:pt x="88" y="37"/>
                  </a:lnTo>
                  <a:lnTo>
                    <a:pt x="93" y="42"/>
                  </a:lnTo>
                  <a:lnTo>
                    <a:pt x="99" y="42"/>
                  </a:lnTo>
                  <a:lnTo>
                    <a:pt x="104" y="42"/>
                  </a:lnTo>
                  <a:lnTo>
                    <a:pt x="109" y="47"/>
                  </a:lnTo>
                  <a:lnTo>
                    <a:pt x="114" y="47"/>
                  </a:lnTo>
                  <a:lnTo>
                    <a:pt x="119" y="52"/>
                  </a:lnTo>
                  <a:lnTo>
                    <a:pt x="124" y="52"/>
                  </a:lnTo>
                  <a:lnTo>
                    <a:pt x="130" y="57"/>
                  </a:lnTo>
                  <a:lnTo>
                    <a:pt x="135" y="57"/>
                  </a:lnTo>
                  <a:lnTo>
                    <a:pt x="140" y="63"/>
                  </a:lnTo>
                  <a:lnTo>
                    <a:pt x="145" y="63"/>
                  </a:lnTo>
                  <a:lnTo>
                    <a:pt x="150" y="63"/>
                  </a:lnTo>
                  <a:lnTo>
                    <a:pt x="156" y="68"/>
                  </a:lnTo>
                  <a:lnTo>
                    <a:pt x="161" y="68"/>
                  </a:lnTo>
                  <a:lnTo>
                    <a:pt x="166" y="73"/>
                  </a:lnTo>
                  <a:lnTo>
                    <a:pt x="171" y="73"/>
                  </a:lnTo>
                  <a:lnTo>
                    <a:pt x="176" y="78"/>
                  </a:lnTo>
                  <a:lnTo>
                    <a:pt x="181" y="78"/>
                  </a:lnTo>
                  <a:lnTo>
                    <a:pt x="187" y="83"/>
                  </a:lnTo>
                  <a:lnTo>
                    <a:pt x="192" y="83"/>
                  </a:lnTo>
                  <a:lnTo>
                    <a:pt x="197" y="83"/>
                  </a:lnTo>
                  <a:lnTo>
                    <a:pt x="202" y="88"/>
                  </a:lnTo>
                  <a:lnTo>
                    <a:pt x="207" y="88"/>
                  </a:lnTo>
                  <a:lnTo>
                    <a:pt x="213" y="94"/>
                  </a:lnTo>
                  <a:lnTo>
                    <a:pt x="218" y="94"/>
                  </a:lnTo>
                  <a:lnTo>
                    <a:pt x="223" y="94"/>
                  </a:lnTo>
                  <a:lnTo>
                    <a:pt x="228" y="99"/>
                  </a:lnTo>
                  <a:lnTo>
                    <a:pt x="233" y="99"/>
                  </a:lnTo>
                  <a:lnTo>
                    <a:pt x="238" y="104"/>
                  </a:lnTo>
                  <a:lnTo>
                    <a:pt x="244" y="104"/>
                  </a:lnTo>
                  <a:lnTo>
                    <a:pt x="249" y="104"/>
                  </a:lnTo>
                  <a:lnTo>
                    <a:pt x="254" y="109"/>
                  </a:lnTo>
                  <a:lnTo>
                    <a:pt x="259" y="109"/>
                  </a:lnTo>
                  <a:lnTo>
                    <a:pt x="264" y="109"/>
                  </a:lnTo>
                  <a:lnTo>
                    <a:pt x="270" y="114"/>
                  </a:lnTo>
                  <a:lnTo>
                    <a:pt x="275" y="114"/>
                  </a:lnTo>
                  <a:lnTo>
                    <a:pt x="280" y="120"/>
                  </a:lnTo>
                  <a:lnTo>
                    <a:pt x="285" y="120"/>
                  </a:lnTo>
                  <a:lnTo>
                    <a:pt x="290" y="120"/>
                  </a:lnTo>
                  <a:lnTo>
                    <a:pt x="295" y="120"/>
                  </a:lnTo>
                  <a:lnTo>
                    <a:pt x="301" y="125"/>
                  </a:lnTo>
                  <a:lnTo>
                    <a:pt x="306" y="125"/>
                  </a:lnTo>
                  <a:lnTo>
                    <a:pt x="311" y="125"/>
                  </a:lnTo>
                  <a:lnTo>
                    <a:pt x="316" y="130"/>
                  </a:lnTo>
                  <a:lnTo>
                    <a:pt x="321" y="130"/>
                  </a:lnTo>
                  <a:lnTo>
                    <a:pt x="327" y="130"/>
                  </a:lnTo>
                  <a:lnTo>
                    <a:pt x="332" y="130"/>
                  </a:lnTo>
                  <a:lnTo>
                    <a:pt x="337" y="135"/>
                  </a:lnTo>
                  <a:lnTo>
                    <a:pt x="342" y="135"/>
                  </a:lnTo>
                  <a:lnTo>
                    <a:pt x="347" y="135"/>
                  </a:lnTo>
                  <a:lnTo>
                    <a:pt x="353" y="135"/>
                  </a:lnTo>
                  <a:lnTo>
                    <a:pt x="358" y="135"/>
                  </a:lnTo>
                  <a:lnTo>
                    <a:pt x="363" y="140"/>
                  </a:lnTo>
                  <a:lnTo>
                    <a:pt x="368" y="140"/>
                  </a:lnTo>
                  <a:lnTo>
                    <a:pt x="373" y="140"/>
                  </a:lnTo>
                  <a:lnTo>
                    <a:pt x="378" y="140"/>
                  </a:lnTo>
                  <a:lnTo>
                    <a:pt x="384" y="140"/>
                  </a:lnTo>
                  <a:lnTo>
                    <a:pt x="389" y="140"/>
                  </a:lnTo>
                  <a:lnTo>
                    <a:pt x="394" y="140"/>
                  </a:lnTo>
                  <a:lnTo>
                    <a:pt x="399" y="140"/>
                  </a:lnTo>
                  <a:lnTo>
                    <a:pt x="404" y="145"/>
                  </a:lnTo>
                  <a:lnTo>
                    <a:pt x="410" y="145"/>
                  </a:lnTo>
                  <a:lnTo>
                    <a:pt x="415" y="145"/>
                  </a:lnTo>
                  <a:lnTo>
                    <a:pt x="420" y="145"/>
                  </a:lnTo>
                  <a:lnTo>
                    <a:pt x="425" y="145"/>
                  </a:lnTo>
                  <a:lnTo>
                    <a:pt x="430" y="145"/>
                  </a:lnTo>
                  <a:lnTo>
                    <a:pt x="435" y="145"/>
                  </a:lnTo>
                  <a:lnTo>
                    <a:pt x="441" y="145"/>
                  </a:lnTo>
                  <a:lnTo>
                    <a:pt x="446" y="145"/>
                  </a:lnTo>
                </a:path>
              </a:pathLst>
            </a:custGeom>
            <a:noFill/>
            <a:ln w="15875">
              <a:solidFill>
                <a:srgbClr val="FFB164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1107" y="3647"/>
              <a:ext cx="659" cy="109"/>
            </a:xfrm>
            <a:custGeom>
              <a:avLst/>
              <a:gdLst/>
              <a:ahLst/>
              <a:cxnLst>
                <a:cxn ang="0">
                  <a:pos x="11" y="109"/>
                </a:cxn>
                <a:cxn ang="0">
                  <a:pos x="26" y="109"/>
                </a:cxn>
                <a:cxn ang="0">
                  <a:pos x="42" y="109"/>
                </a:cxn>
                <a:cxn ang="0">
                  <a:pos x="57" y="109"/>
                </a:cxn>
                <a:cxn ang="0">
                  <a:pos x="73" y="109"/>
                </a:cxn>
                <a:cxn ang="0">
                  <a:pos x="88" y="109"/>
                </a:cxn>
                <a:cxn ang="0">
                  <a:pos x="104" y="104"/>
                </a:cxn>
                <a:cxn ang="0">
                  <a:pos x="119" y="104"/>
                </a:cxn>
                <a:cxn ang="0">
                  <a:pos x="135" y="99"/>
                </a:cxn>
                <a:cxn ang="0">
                  <a:pos x="151" y="94"/>
                </a:cxn>
                <a:cxn ang="0">
                  <a:pos x="166" y="94"/>
                </a:cxn>
                <a:cxn ang="0">
                  <a:pos x="182" y="88"/>
                </a:cxn>
                <a:cxn ang="0">
                  <a:pos x="197" y="83"/>
                </a:cxn>
                <a:cxn ang="0">
                  <a:pos x="213" y="78"/>
                </a:cxn>
                <a:cxn ang="0">
                  <a:pos x="228" y="73"/>
                </a:cxn>
                <a:cxn ang="0">
                  <a:pos x="244" y="68"/>
                </a:cxn>
                <a:cxn ang="0">
                  <a:pos x="259" y="63"/>
                </a:cxn>
                <a:cxn ang="0">
                  <a:pos x="275" y="52"/>
                </a:cxn>
                <a:cxn ang="0">
                  <a:pos x="291" y="47"/>
                </a:cxn>
                <a:cxn ang="0">
                  <a:pos x="306" y="42"/>
                </a:cxn>
                <a:cxn ang="0">
                  <a:pos x="322" y="37"/>
                </a:cxn>
                <a:cxn ang="0">
                  <a:pos x="337" y="31"/>
                </a:cxn>
                <a:cxn ang="0">
                  <a:pos x="353" y="26"/>
                </a:cxn>
                <a:cxn ang="0">
                  <a:pos x="368" y="21"/>
                </a:cxn>
                <a:cxn ang="0">
                  <a:pos x="384" y="16"/>
                </a:cxn>
                <a:cxn ang="0">
                  <a:pos x="399" y="16"/>
                </a:cxn>
                <a:cxn ang="0">
                  <a:pos x="415" y="11"/>
                </a:cxn>
                <a:cxn ang="0">
                  <a:pos x="431" y="6"/>
                </a:cxn>
                <a:cxn ang="0">
                  <a:pos x="446" y="6"/>
                </a:cxn>
                <a:cxn ang="0">
                  <a:pos x="462" y="0"/>
                </a:cxn>
                <a:cxn ang="0">
                  <a:pos x="477" y="0"/>
                </a:cxn>
                <a:cxn ang="0">
                  <a:pos x="493" y="0"/>
                </a:cxn>
                <a:cxn ang="0">
                  <a:pos x="508" y="0"/>
                </a:cxn>
                <a:cxn ang="0">
                  <a:pos x="524" y="0"/>
                </a:cxn>
                <a:cxn ang="0">
                  <a:pos x="539" y="0"/>
                </a:cxn>
                <a:cxn ang="0">
                  <a:pos x="555" y="6"/>
                </a:cxn>
                <a:cxn ang="0">
                  <a:pos x="570" y="6"/>
                </a:cxn>
                <a:cxn ang="0">
                  <a:pos x="586" y="6"/>
                </a:cxn>
                <a:cxn ang="0">
                  <a:pos x="602" y="11"/>
                </a:cxn>
                <a:cxn ang="0">
                  <a:pos x="617" y="16"/>
                </a:cxn>
                <a:cxn ang="0">
                  <a:pos x="633" y="21"/>
                </a:cxn>
                <a:cxn ang="0">
                  <a:pos x="648" y="21"/>
                </a:cxn>
              </a:cxnLst>
              <a:rect l="0" t="0" r="r" b="b"/>
              <a:pathLst>
                <a:path w="659" h="109">
                  <a:moveTo>
                    <a:pt x="0" y="109"/>
                  </a:moveTo>
                  <a:lnTo>
                    <a:pt x="5" y="109"/>
                  </a:lnTo>
                  <a:lnTo>
                    <a:pt x="11" y="109"/>
                  </a:lnTo>
                  <a:lnTo>
                    <a:pt x="16" y="109"/>
                  </a:lnTo>
                  <a:lnTo>
                    <a:pt x="21" y="109"/>
                  </a:lnTo>
                  <a:lnTo>
                    <a:pt x="26" y="109"/>
                  </a:lnTo>
                  <a:lnTo>
                    <a:pt x="31" y="109"/>
                  </a:lnTo>
                  <a:lnTo>
                    <a:pt x="37" y="109"/>
                  </a:lnTo>
                  <a:lnTo>
                    <a:pt x="42" y="109"/>
                  </a:lnTo>
                  <a:lnTo>
                    <a:pt x="47" y="109"/>
                  </a:lnTo>
                  <a:lnTo>
                    <a:pt x="52" y="109"/>
                  </a:lnTo>
                  <a:lnTo>
                    <a:pt x="57" y="109"/>
                  </a:lnTo>
                  <a:lnTo>
                    <a:pt x="62" y="109"/>
                  </a:lnTo>
                  <a:lnTo>
                    <a:pt x="68" y="109"/>
                  </a:lnTo>
                  <a:lnTo>
                    <a:pt x="73" y="109"/>
                  </a:lnTo>
                  <a:lnTo>
                    <a:pt x="78" y="109"/>
                  </a:lnTo>
                  <a:lnTo>
                    <a:pt x="83" y="109"/>
                  </a:lnTo>
                  <a:lnTo>
                    <a:pt x="88" y="109"/>
                  </a:lnTo>
                  <a:lnTo>
                    <a:pt x="94" y="109"/>
                  </a:lnTo>
                  <a:lnTo>
                    <a:pt x="99" y="104"/>
                  </a:lnTo>
                  <a:lnTo>
                    <a:pt x="104" y="104"/>
                  </a:lnTo>
                  <a:lnTo>
                    <a:pt x="109" y="104"/>
                  </a:lnTo>
                  <a:lnTo>
                    <a:pt x="114" y="104"/>
                  </a:lnTo>
                  <a:lnTo>
                    <a:pt x="119" y="104"/>
                  </a:lnTo>
                  <a:lnTo>
                    <a:pt x="125" y="104"/>
                  </a:lnTo>
                  <a:lnTo>
                    <a:pt x="130" y="99"/>
                  </a:lnTo>
                  <a:lnTo>
                    <a:pt x="135" y="99"/>
                  </a:lnTo>
                  <a:lnTo>
                    <a:pt x="140" y="99"/>
                  </a:lnTo>
                  <a:lnTo>
                    <a:pt x="145" y="99"/>
                  </a:lnTo>
                  <a:lnTo>
                    <a:pt x="151" y="94"/>
                  </a:lnTo>
                  <a:lnTo>
                    <a:pt x="156" y="94"/>
                  </a:lnTo>
                  <a:lnTo>
                    <a:pt x="161" y="94"/>
                  </a:lnTo>
                  <a:lnTo>
                    <a:pt x="166" y="94"/>
                  </a:lnTo>
                  <a:lnTo>
                    <a:pt x="171" y="88"/>
                  </a:lnTo>
                  <a:lnTo>
                    <a:pt x="177" y="88"/>
                  </a:lnTo>
                  <a:lnTo>
                    <a:pt x="182" y="88"/>
                  </a:lnTo>
                  <a:lnTo>
                    <a:pt x="187" y="83"/>
                  </a:lnTo>
                  <a:lnTo>
                    <a:pt x="192" y="83"/>
                  </a:lnTo>
                  <a:lnTo>
                    <a:pt x="197" y="83"/>
                  </a:lnTo>
                  <a:lnTo>
                    <a:pt x="202" y="78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8" y="73"/>
                  </a:lnTo>
                  <a:lnTo>
                    <a:pt x="223" y="73"/>
                  </a:lnTo>
                  <a:lnTo>
                    <a:pt x="228" y="73"/>
                  </a:lnTo>
                  <a:lnTo>
                    <a:pt x="234" y="68"/>
                  </a:lnTo>
                  <a:lnTo>
                    <a:pt x="239" y="68"/>
                  </a:lnTo>
                  <a:lnTo>
                    <a:pt x="244" y="68"/>
                  </a:lnTo>
                  <a:lnTo>
                    <a:pt x="249" y="63"/>
                  </a:lnTo>
                  <a:lnTo>
                    <a:pt x="254" y="63"/>
                  </a:lnTo>
                  <a:lnTo>
                    <a:pt x="259" y="63"/>
                  </a:lnTo>
                  <a:lnTo>
                    <a:pt x="265" y="57"/>
                  </a:lnTo>
                  <a:lnTo>
                    <a:pt x="270" y="57"/>
                  </a:lnTo>
                  <a:lnTo>
                    <a:pt x="275" y="52"/>
                  </a:lnTo>
                  <a:lnTo>
                    <a:pt x="280" y="52"/>
                  </a:lnTo>
                  <a:lnTo>
                    <a:pt x="285" y="52"/>
                  </a:lnTo>
                  <a:lnTo>
                    <a:pt x="291" y="47"/>
                  </a:lnTo>
                  <a:lnTo>
                    <a:pt x="296" y="47"/>
                  </a:lnTo>
                  <a:lnTo>
                    <a:pt x="301" y="47"/>
                  </a:lnTo>
                  <a:lnTo>
                    <a:pt x="306" y="42"/>
                  </a:lnTo>
                  <a:lnTo>
                    <a:pt x="311" y="42"/>
                  </a:lnTo>
                  <a:lnTo>
                    <a:pt x="316" y="42"/>
                  </a:lnTo>
                  <a:lnTo>
                    <a:pt x="322" y="37"/>
                  </a:lnTo>
                  <a:lnTo>
                    <a:pt x="327" y="37"/>
                  </a:lnTo>
                  <a:lnTo>
                    <a:pt x="332" y="31"/>
                  </a:lnTo>
                  <a:lnTo>
                    <a:pt x="337" y="31"/>
                  </a:lnTo>
                  <a:lnTo>
                    <a:pt x="342" y="31"/>
                  </a:lnTo>
                  <a:lnTo>
                    <a:pt x="348" y="26"/>
                  </a:lnTo>
                  <a:lnTo>
                    <a:pt x="353" y="26"/>
                  </a:lnTo>
                  <a:lnTo>
                    <a:pt x="358" y="26"/>
                  </a:lnTo>
                  <a:lnTo>
                    <a:pt x="363" y="26"/>
                  </a:lnTo>
                  <a:lnTo>
                    <a:pt x="368" y="21"/>
                  </a:lnTo>
                  <a:lnTo>
                    <a:pt x="373" y="21"/>
                  </a:lnTo>
                  <a:lnTo>
                    <a:pt x="379" y="21"/>
                  </a:lnTo>
                  <a:lnTo>
                    <a:pt x="384" y="16"/>
                  </a:lnTo>
                  <a:lnTo>
                    <a:pt x="389" y="16"/>
                  </a:lnTo>
                  <a:lnTo>
                    <a:pt x="394" y="16"/>
                  </a:lnTo>
                  <a:lnTo>
                    <a:pt x="399" y="16"/>
                  </a:lnTo>
                  <a:lnTo>
                    <a:pt x="405" y="11"/>
                  </a:lnTo>
                  <a:lnTo>
                    <a:pt x="410" y="11"/>
                  </a:lnTo>
                  <a:lnTo>
                    <a:pt x="415" y="11"/>
                  </a:lnTo>
                  <a:lnTo>
                    <a:pt x="420" y="11"/>
                  </a:lnTo>
                  <a:lnTo>
                    <a:pt x="425" y="6"/>
                  </a:lnTo>
                  <a:lnTo>
                    <a:pt x="431" y="6"/>
                  </a:lnTo>
                  <a:lnTo>
                    <a:pt x="436" y="6"/>
                  </a:lnTo>
                  <a:lnTo>
                    <a:pt x="441" y="6"/>
                  </a:lnTo>
                  <a:lnTo>
                    <a:pt x="446" y="6"/>
                  </a:lnTo>
                  <a:lnTo>
                    <a:pt x="451" y="6"/>
                  </a:lnTo>
                  <a:lnTo>
                    <a:pt x="456" y="6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2" y="0"/>
                  </a:lnTo>
                  <a:lnTo>
                    <a:pt x="488" y="0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9" y="0"/>
                  </a:lnTo>
                  <a:lnTo>
                    <a:pt x="524" y="0"/>
                  </a:lnTo>
                  <a:lnTo>
                    <a:pt x="529" y="0"/>
                  </a:lnTo>
                  <a:lnTo>
                    <a:pt x="534" y="0"/>
                  </a:lnTo>
                  <a:lnTo>
                    <a:pt x="539" y="0"/>
                  </a:lnTo>
                  <a:lnTo>
                    <a:pt x="545" y="0"/>
                  </a:lnTo>
                  <a:lnTo>
                    <a:pt x="550" y="0"/>
                  </a:lnTo>
                  <a:lnTo>
                    <a:pt x="555" y="6"/>
                  </a:lnTo>
                  <a:lnTo>
                    <a:pt x="560" y="6"/>
                  </a:lnTo>
                  <a:lnTo>
                    <a:pt x="565" y="6"/>
                  </a:lnTo>
                  <a:lnTo>
                    <a:pt x="570" y="6"/>
                  </a:lnTo>
                  <a:lnTo>
                    <a:pt x="576" y="6"/>
                  </a:lnTo>
                  <a:lnTo>
                    <a:pt x="581" y="6"/>
                  </a:lnTo>
                  <a:lnTo>
                    <a:pt x="586" y="6"/>
                  </a:lnTo>
                  <a:lnTo>
                    <a:pt x="591" y="11"/>
                  </a:lnTo>
                  <a:lnTo>
                    <a:pt x="596" y="11"/>
                  </a:lnTo>
                  <a:lnTo>
                    <a:pt x="602" y="11"/>
                  </a:lnTo>
                  <a:lnTo>
                    <a:pt x="607" y="11"/>
                  </a:lnTo>
                  <a:lnTo>
                    <a:pt x="612" y="16"/>
                  </a:lnTo>
                  <a:lnTo>
                    <a:pt x="617" y="16"/>
                  </a:lnTo>
                  <a:lnTo>
                    <a:pt x="622" y="16"/>
                  </a:lnTo>
                  <a:lnTo>
                    <a:pt x="627" y="16"/>
                  </a:lnTo>
                  <a:lnTo>
                    <a:pt x="633" y="21"/>
                  </a:lnTo>
                  <a:lnTo>
                    <a:pt x="638" y="21"/>
                  </a:lnTo>
                  <a:lnTo>
                    <a:pt x="643" y="21"/>
                  </a:lnTo>
                  <a:lnTo>
                    <a:pt x="648" y="21"/>
                  </a:lnTo>
                  <a:lnTo>
                    <a:pt x="653" y="26"/>
                  </a:lnTo>
                  <a:lnTo>
                    <a:pt x="659" y="26"/>
                  </a:lnTo>
                </a:path>
              </a:pathLst>
            </a:custGeom>
            <a:noFill/>
            <a:ln w="15875">
              <a:solidFill>
                <a:srgbClr val="FFFF7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1766" y="3663"/>
              <a:ext cx="658" cy="93"/>
            </a:xfrm>
            <a:custGeom>
              <a:avLst/>
              <a:gdLst/>
              <a:ahLst/>
              <a:cxnLst>
                <a:cxn ang="0">
                  <a:pos x="10" y="15"/>
                </a:cxn>
                <a:cxn ang="0">
                  <a:pos x="26" y="21"/>
                </a:cxn>
                <a:cxn ang="0">
                  <a:pos x="41" y="26"/>
                </a:cxn>
                <a:cxn ang="0">
                  <a:pos x="57" y="31"/>
                </a:cxn>
                <a:cxn ang="0">
                  <a:pos x="72" y="36"/>
                </a:cxn>
                <a:cxn ang="0">
                  <a:pos x="88" y="41"/>
                </a:cxn>
                <a:cxn ang="0">
                  <a:pos x="103" y="47"/>
                </a:cxn>
                <a:cxn ang="0">
                  <a:pos x="119" y="52"/>
                </a:cxn>
                <a:cxn ang="0">
                  <a:pos x="134" y="57"/>
                </a:cxn>
                <a:cxn ang="0">
                  <a:pos x="150" y="62"/>
                </a:cxn>
                <a:cxn ang="0">
                  <a:pos x="165" y="67"/>
                </a:cxn>
                <a:cxn ang="0">
                  <a:pos x="181" y="72"/>
                </a:cxn>
                <a:cxn ang="0">
                  <a:pos x="197" y="78"/>
                </a:cxn>
                <a:cxn ang="0">
                  <a:pos x="212" y="83"/>
                </a:cxn>
                <a:cxn ang="0">
                  <a:pos x="228" y="83"/>
                </a:cxn>
                <a:cxn ang="0">
                  <a:pos x="243" y="88"/>
                </a:cxn>
                <a:cxn ang="0">
                  <a:pos x="259" y="88"/>
                </a:cxn>
                <a:cxn ang="0">
                  <a:pos x="274" y="93"/>
                </a:cxn>
                <a:cxn ang="0">
                  <a:pos x="290" y="93"/>
                </a:cxn>
                <a:cxn ang="0">
                  <a:pos x="305" y="93"/>
                </a:cxn>
                <a:cxn ang="0">
                  <a:pos x="321" y="93"/>
                </a:cxn>
                <a:cxn ang="0">
                  <a:pos x="337" y="93"/>
                </a:cxn>
                <a:cxn ang="0">
                  <a:pos x="352" y="93"/>
                </a:cxn>
                <a:cxn ang="0">
                  <a:pos x="368" y="93"/>
                </a:cxn>
                <a:cxn ang="0">
                  <a:pos x="383" y="88"/>
                </a:cxn>
                <a:cxn ang="0">
                  <a:pos x="399" y="88"/>
                </a:cxn>
                <a:cxn ang="0">
                  <a:pos x="414" y="83"/>
                </a:cxn>
                <a:cxn ang="0">
                  <a:pos x="430" y="78"/>
                </a:cxn>
                <a:cxn ang="0">
                  <a:pos x="445" y="72"/>
                </a:cxn>
                <a:cxn ang="0">
                  <a:pos x="461" y="67"/>
                </a:cxn>
                <a:cxn ang="0">
                  <a:pos x="477" y="67"/>
                </a:cxn>
                <a:cxn ang="0">
                  <a:pos x="492" y="62"/>
                </a:cxn>
                <a:cxn ang="0">
                  <a:pos x="508" y="52"/>
                </a:cxn>
                <a:cxn ang="0">
                  <a:pos x="523" y="47"/>
                </a:cxn>
                <a:cxn ang="0">
                  <a:pos x="539" y="41"/>
                </a:cxn>
                <a:cxn ang="0">
                  <a:pos x="554" y="36"/>
                </a:cxn>
                <a:cxn ang="0">
                  <a:pos x="570" y="31"/>
                </a:cxn>
                <a:cxn ang="0">
                  <a:pos x="585" y="26"/>
                </a:cxn>
                <a:cxn ang="0">
                  <a:pos x="601" y="21"/>
                </a:cxn>
                <a:cxn ang="0">
                  <a:pos x="616" y="15"/>
                </a:cxn>
                <a:cxn ang="0">
                  <a:pos x="632" y="10"/>
                </a:cxn>
                <a:cxn ang="0">
                  <a:pos x="648" y="5"/>
                </a:cxn>
              </a:cxnLst>
              <a:rect l="0" t="0" r="r" b="b"/>
              <a:pathLst>
                <a:path w="658" h="93">
                  <a:moveTo>
                    <a:pt x="0" y="10"/>
                  </a:moveTo>
                  <a:lnTo>
                    <a:pt x="5" y="10"/>
                  </a:lnTo>
                  <a:lnTo>
                    <a:pt x="10" y="15"/>
                  </a:lnTo>
                  <a:lnTo>
                    <a:pt x="15" y="15"/>
                  </a:lnTo>
                  <a:lnTo>
                    <a:pt x="20" y="15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36" y="21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51" y="31"/>
                  </a:lnTo>
                  <a:lnTo>
                    <a:pt x="57" y="31"/>
                  </a:lnTo>
                  <a:lnTo>
                    <a:pt x="62" y="31"/>
                  </a:lnTo>
                  <a:lnTo>
                    <a:pt x="67" y="36"/>
                  </a:lnTo>
                  <a:lnTo>
                    <a:pt x="72" y="36"/>
                  </a:lnTo>
                  <a:lnTo>
                    <a:pt x="77" y="36"/>
                  </a:lnTo>
                  <a:lnTo>
                    <a:pt x="83" y="41"/>
                  </a:lnTo>
                  <a:lnTo>
                    <a:pt x="88" y="41"/>
                  </a:lnTo>
                  <a:lnTo>
                    <a:pt x="93" y="41"/>
                  </a:lnTo>
                  <a:lnTo>
                    <a:pt x="98" y="47"/>
                  </a:lnTo>
                  <a:lnTo>
                    <a:pt x="103" y="47"/>
                  </a:lnTo>
                  <a:lnTo>
                    <a:pt x="108" y="52"/>
                  </a:lnTo>
                  <a:lnTo>
                    <a:pt x="114" y="52"/>
                  </a:lnTo>
                  <a:lnTo>
                    <a:pt x="119" y="52"/>
                  </a:lnTo>
                  <a:lnTo>
                    <a:pt x="124" y="57"/>
                  </a:lnTo>
                  <a:lnTo>
                    <a:pt x="129" y="57"/>
                  </a:lnTo>
                  <a:lnTo>
                    <a:pt x="134" y="57"/>
                  </a:lnTo>
                  <a:lnTo>
                    <a:pt x="140" y="62"/>
                  </a:lnTo>
                  <a:lnTo>
                    <a:pt x="145" y="62"/>
                  </a:lnTo>
                  <a:lnTo>
                    <a:pt x="150" y="62"/>
                  </a:lnTo>
                  <a:lnTo>
                    <a:pt x="155" y="67"/>
                  </a:lnTo>
                  <a:lnTo>
                    <a:pt x="160" y="67"/>
                  </a:lnTo>
                  <a:lnTo>
                    <a:pt x="165" y="67"/>
                  </a:lnTo>
                  <a:lnTo>
                    <a:pt x="171" y="72"/>
                  </a:lnTo>
                  <a:lnTo>
                    <a:pt x="176" y="72"/>
                  </a:lnTo>
                  <a:lnTo>
                    <a:pt x="181" y="72"/>
                  </a:lnTo>
                  <a:lnTo>
                    <a:pt x="186" y="72"/>
                  </a:lnTo>
                  <a:lnTo>
                    <a:pt x="191" y="78"/>
                  </a:lnTo>
                  <a:lnTo>
                    <a:pt x="197" y="78"/>
                  </a:lnTo>
                  <a:lnTo>
                    <a:pt x="202" y="78"/>
                  </a:lnTo>
                  <a:lnTo>
                    <a:pt x="207" y="83"/>
                  </a:lnTo>
                  <a:lnTo>
                    <a:pt x="212" y="83"/>
                  </a:lnTo>
                  <a:lnTo>
                    <a:pt x="217" y="83"/>
                  </a:lnTo>
                  <a:lnTo>
                    <a:pt x="223" y="83"/>
                  </a:lnTo>
                  <a:lnTo>
                    <a:pt x="228" y="83"/>
                  </a:lnTo>
                  <a:lnTo>
                    <a:pt x="233" y="88"/>
                  </a:lnTo>
                  <a:lnTo>
                    <a:pt x="238" y="88"/>
                  </a:lnTo>
                  <a:lnTo>
                    <a:pt x="243" y="88"/>
                  </a:lnTo>
                  <a:lnTo>
                    <a:pt x="248" y="88"/>
                  </a:lnTo>
                  <a:lnTo>
                    <a:pt x="254" y="88"/>
                  </a:lnTo>
                  <a:lnTo>
                    <a:pt x="259" y="88"/>
                  </a:lnTo>
                  <a:lnTo>
                    <a:pt x="264" y="93"/>
                  </a:lnTo>
                  <a:lnTo>
                    <a:pt x="269" y="93"/>
                  </a:lnTo>
                  <a:lnTo>
                    <a:pt x="274" y="93"/>
                  </a:lnTo>
                  <a:lnTo>
                    <a:pt x="280" y="93"/>
                  </a:lnTo>
                  <a:lnTo>
                    <a:pt x="285" y="93"/>
                  </a:lnTo>
                  <a:lnTo>
                    <a:pt x="290" y="93"/>
                  </a:lnTo>
                  <a:lnTo>
                    <a:pt x="295" y="93"/>
                  </a:lnTo>
                  <a:lnTo>
                    <a:pt x="300" y="93"/>
                  </a:lnTo>
                  <a:lnTo>
                    <a:pt x="305" y="93"/>
                  </a:lnTo>
                  <a:lnTo>
                    <a:pt x="311" y="93"/>
                  </a:lnTo>
                  <a:lnTo>
                    <a:pt x="316" y="93"/>
                  </a:lnTo>
                  <a:lnTo>
                    <a:pt x="321" y="93"/>
                  </a:lnTo>
                  <a:lnTo>
                    <a:pt x="326" y="93"/>
                  </a:lnTo>
                  <a:lnTo>
                    <a:pt x="331" y="93"/>
                  </a:lnTo>
                  <a:lnTo>
                    <a:pt x="337" y="93"/>
                  </a:lnTo>
                  <a:lnTo>
                    <a:pt x="342" y="93"/>
                  </a:lnTo>
                  <a:lnTo>
                    <a:pt x="347" y="93"/>
                  </a:lnTo>
                  <a:lnTo>
                    <a:pt x="352" y="93"/>
                  </a:lnTo>
                  <a:lnTo>
                    <a:pt x="357" y="93"/>
                  </a:lnTo>
                  <a:lnTo>
                    <a:pt x="362" y="93"/>
                  </a:lnTo>
                  <a:lnTo>
                    <a:pt x="368" y="93"/>
                  </a:lnTo>
                  <a:lnTo>
                    <a:pt x="373" y="88"/>
                  </a:lnTo>
                  <a:lnTo>
                    <a:pt x="378" y="88"/>
                  </a:lnTo>
                  <a:lnTo>
                    <a:pt x="383" y="88"/>
                  </a:lnTo>
                  <a:lnTo>
                    <a:pt x="388" y="88"/>
                  </a:lnTo>
                  <a:lnTo>
                    <a:pt x="394" y="88"/>
                  </a:lnTo>
                  <a:lnTo>
                    <a:pt x="399" y="88"/>
                  </a:lnTo>
                  <a:lnTo>
                    <a:pt x="404" y="83"/>
                  </a:lnTo>
                  <a:lnTo>
                    <a:pt x="409" y="83"/>
                  </a:lnTo>
                  <a:lnTo>
                    <a:pt x="414" y="83"/>
                  </a:lnTo>
                  <a:lnTo>
                    <a:pt x="419" y="83"/>
                  </a:lnTo>
                  <a:lnTo>
                    <a:pt x="425" y="78"/>
                  </a:lnTo>
                  <a:lnTo>
                    <a:pt x="430" y="78"/>
                  </a:lnTo>
                  <a:lnTo>
                    <a:pt x="435" y="78"/>
                  </a:lnTo>
                  <a:lnTo>
                    <a:pt x="440" y="78"/>
                  </a:lnTo>
                  <a:lnTo>
                    <a:pt x="445" y="72"/>
                  </a:lnTo>
                  <a:lnTo>
                    <a:pt x="451" y="72"/>
                  </a:lnTo>
                  <a:lnTo>
                    <a:pt x="456" y="72"/>
                  </a:lnTo>
                  <a:lnTo>
                    <a:pt x="461" y="67"/>
                  </a:lnTo>
                  <a:lnTo>
                    <a:pt x="466" y="67"/>
                  </a:lnTo>
                  <a:lnTo>
                    <a:pt x="471" y="67"/>
                  </a:lnTo>
                  <a:lnTo>
                    <a:pt x="477" y="67"/>
                  </a:lnTo>
                  <a:lnTo>
                    <a:pt x="482" y="62"/>
                  </a:lnTo>
                  <a:lnTo>
                    <a:pt x="487" y="62"/>
                  </a:lnTo>
                  <a:lnTo>
                    <a:pt x="492" y="62"/>
                  </a:lnTo>
                  <a:lnTo>
                    <a:pt x="497" y="57"/>
                  </a:lnTo>
                  <a:lnTo>
                    <a:pt x="502" y="57"/>
                  </a:lnTo>
                  <a:lnTo>
                    <a:pt x="508" y="52"/>
                  </a:lnTo>
                  <a:lnTo>
                    <a:pt x="513" y="52"/>
                  </a:lnTo>
                  <a:lnTo>
                    <a:pt x="518" y="52"/>
                  </a:lnTo>
                  <a:lnTo>
                    <a:pt x="523" y="47"/>
                  </a:lnTo>
                  <a:lnTo>
                    <a:pt x="528" y="47"/>
                  </a:lnTo>
                  <a:lnTo>
                    <a:pt x="534" y="47"/>
                  </a:lnTo>
                  <a:lnTo>
                    <a:pt x="539" y="41"/>
                  </a:lnTo>
                  <a:lnTo>
                    <a:pt x="544" y="41"/>
                  </a:lnTo>
                  <a:lnTo>
                    <a:pt x="549" y="41"/>
                  </a:lnTo>
                  <a:lnTo>
                    <a:pt x="554" y="36"/>
                  </a:lnTo>
                  <a:lnTo>
                    <a:pt x="559" y="36"/>
                  </a:lnTo>
                  <a:lnTo>
                    <a:pt x="565" y="31"/>
                  </a:lnTo>
                  <a:lnTo>
                    <a:pt x="570" y="31"/>
                  </a:lnTo>
                  <a:lnTo>
                    <a:pt x="575" y="31"/>
                  </a:lnTo>
                  <a:lnTo>
                    <a:pt x="580" y="26"/>
                  </a:lnTo>
                  <a:lnTo>
                    <a:pt x="585" y="26"/>
                  </a:lnTo>
                  <a:lnTo>
                    <a:pt x="591" y="26"/>
                  </a:lnTo>
                  <a:lnTo>
                    <a:pt x="596" y="21"/>
                  </a:lnTo>
                  <a:lnTo>
                    <a:pt x="601" y="21"/>
                  </a:lnTo>
                  <a:lnTo>
                    <a:pt x="606" y="21"/>
                  </a:lnTo>
                  <a:lnTo>
                    <a:pt x="611" y="15"/>
                  </a:lnTo>
                  <a:lnTo>
                    <a:pt x="616" y="15"/>
                  </a:lnTo>
                  <a:lnTo>
                    <a:pt x="622" y="15"/>
                  </a:lnTo>
                  <a:lnTo>
                    <a:pt x="627" y="10"/>
                  </a:lnTo>
                  <a:lnTo>
                    <a:pt x="632" y="10"/>
                  </a:lnTo>
                  <a:lnTo>
                    <a:pt x="637" y="10"/>
                  </a:lnTo>
                  <a:lnTo>
                    <a:pt x="642" y="5"/>
                  </a:lnTo>
                  <a:lnTo>
                    <a:pt x="648" y="5"/>
                  </a:lnTo>
                  <a:lnTo>
                    <a:pt x="653" y="5"/>
                  </a:lnTo>
                  <a:lnTo>
                    <a:pt x="658" y="0"/>
                  </a:lnTo>
                </a:path>
              </a:pathLst>
            </a:custGeom>
            <a:noFill/>
            <a:ln w="15875">
              <a:solidFill>
                <a:srgbClr val="FFFF7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53"/>
            <p:cNvSpPr>
              <a:spLocks/>
            </p:cNvSpPr>
            <p:nvPr/>
          </p:nvSpPr>
          <p:spPr bwMode="auto">
            <a:xfrm>
              <a:off x="2424" y="3647"/>
              <a:ext cx="658" cy="109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26" y="11"/>
                </a:cxn>
                <a:cxn ang="0">
                  <a:pos x="41" y="11"/>
                </a:cxn>
                <a:cxn ang="0">
                  <a:pos x="57" y="6"/>
                </a:cxn>
                <a:cxn ang="0">
                  <a:pos x="73" y="6"/>
                </a:cxn>
                <a:cxn ang="0">
                  <a:pos x="88" y="0"/>
                </a:cxn>
                <a:cxn ang="0">
                  <a:pos x="104" y="0"/>
                </a:cxn>
                <a:cxn ang="0">
                  <a:pos x="119" y="0"/>
                </a:cxn>
                <a:cxn ang="0">
                  <a:pos x="135" y="0"/>
                </a:cxn>
                <a:cxn ang="0">
                  <a:pos x="150" y="0"/>
                </a:cxn>
                <a:cxn ang="0">
                  <a:pos x="166" y="0"/>
                </a:cxn>
                <a:cxn ang="0">
                  <a:pos x="181" y="6"/>
                </a:cxn>
                <a:cxn ang="0">
                  <a:pos x="197" y="6"/>
                </a:cxn>
                <a:cxn ang="0">
                  <a:pos x="212" y="11"/>
                </a:cxn>
                <a:cxn ang="0">
                  <a:pos x="228" y="11"/>
                </a:cxn>
                <a:cxn ang="0">
                  <a:pos x="244" y="16"/>
                </a:cxn>
                <a:cxn ang="0">
                  <a:pos x="259" y="21"/>
                </a:cxn>
                <a:cxn ang="0">
                  <a:pos x="275" y="26"/>
                </a:cxn>
                <a:cxn ang="0">
                  <a:pos x="290" y="31"/>
                </a:cxn>
                <a:cxn ang="0">
                  <a:pos x="306" y="37"/>
                </a:cxn>
                <a:cxn ang="0">
                  <a:pos x="321" y="42"/>
                </a:cxn>
                <a:cxn ang="0">
                  <a:pos x="337" y="47"/>
                </a:cxn>
                <a:cxn ang="0">
                  <a:pos x="352" y="52"/>
                </a:cxn>
                <a:cxn ang="0">
                  <a:pos x="368" y="57"/>
                </a:cxn>
                <a:cxn ang="0">
                  <a:pos x="384" y="63"/>
                </a:cxn>
                <a:cxn ang="0">
                  <a:pos x="399" y="68"/>
                </a:cxn>
                <a:cxn ang="0">
                  <a:pos x="415" y="78"/>
                </a:cxn>
                <a:cxn ang="0">
                  <a:pos x="430" y="83"/>
                </a:cxn>
                <a:cxn ang="0">
                  <a:pos x="446" y="83"/>
                </a:cxn>
                <a:cxn ang="0">
                  <a:pos x="461" y="88"/>
                </a:cxn>
                <a:cxn ang="0">
                  <a:pos x="477" y="94"/>
                </a:cxn>
                <a:cxn ang="0">
                  <a:pos x="492" y="99"/>
                </a:cxn>
                <a:cxn ang="0">
                  <a:pos x="508" y="104"/>
                </a:cxn>
                <a:cxn ang="0">
                  <a:pos x="524" y="104"/>
                </a:cxn>
                <a:cxn ang="0">
                  <a:pos x="539" y="109"/>
                </a:cxn>
                <a:cxn ang="0">
                  <a:pos x="555" y="109"/>
                </a:cxn>
                <a:cxn ang="0">
                  <a:pos x="570" y="109"/>
                </a:cxn>
                <a:cxn ang="0">
                  <a:pos x="586" y="109"/>
                </a:cxn>
                <a:cxn ang="0">
                  <a:pos x="601" y="109"/>
                </a:cxn>
                <a:cxn ang="0">
                  <a:pos x="617" y="109"/>
                </a:cxn>
                <a:cxn ang="0">
                  <a:pos x="632" y="109"/>
                </a:cxn>
                <a:cxn ang="0">
                  <a:pos x="648" y="104"/>
                </a:cxn>
              </a:cxnLst>
              <a:rect l="0" t="0" r="r" b="b"/>
              <a:pathLst>
                <a:path w="658" h="109">
                  <a:moveTo>
                    <a:pt x="0" y="16"/>
                  </a:moveTo>
                  <a:lnTo>
                    <a:pt x="5" y="16"/>
                  </a:lnTo>
                  <a:lnTo>
                    <a:pt x="10" y="16"/>
                  </a:lnTo>
                  <a:lnTo>
                    <a:pt x="16" y="16"/>
                  </a:lnTo>
                  <a:lnTo>
                    <a:pt x="21" y="11"/>
                  </a:lnTo>
                  <a:lnTo>
                    <a:pt x="26" y="11"/>
                  </a:lnTo>
                  <a:lnTo>
                    <a:pt x="31" y="11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2" y="6"/>
                  </a:lnTo>
                  <a:lnTo>
                    <a:pt x="57" y="6"/>
                  </a:lnTo>
                  <a:lnTo>
                    <a:pt x="62" y="6"/>
                  </a:lnTo>
                  <a:lnTo>
                    <a:pt x="67" y="6"/>
                  </a:lnTo>
                  <a:lnTo>
                    <a:pt x="73" y="6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5" y="0"/>
                  </a:lnTo>
                  <a:lnTo>
                    <a:pt x="161" y="0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6" y="6"/>
                  </a:lnTo>
                  <a:lnTo>
                    <a:pt x="181" y="6"/>
                  </a:lnTo>
                  <a:lnTo>
                    <a:pt x="187" y="6"/>
                  </a:lnTo>
                  <a:lnTo>
                    <a:pt x="192" y="6"/>
                  </a:lnTo>
                  <a:lnTo>
                    <a:pt x="197" y="6"/>
                  </a:lnTo>
                  <a:lnTo>
                    <a:pt x="202" y="6"/>
                  </a:lnTo>
                  <a:lnTo>
                    <a:pt x="207" y="11"/>
                  </a:lnTo>
                  <a:lnTo>
                    <a:pt x="212" y="11"/>
                  </a:lnTo>
                  <a:lnTo>
                    <a:pt x="218" y="11"/>
                  </a:lnTo>
                  <a:lnTo>
                    <a:pt x="223" y="11"/>
                  </a:lnTo>
                  <a:lnTo>
                    <a:pt x="228" y="11"/>
                  </a:lnTo>
                  <a:lnTo>
                    <a:pt x="233" y="16"/>
                  </a:lnTo>
                  <a:lnTo>
                    <a:pt x="238" y="16"/>
                  </a:lnTo>
                  <a:lnTo>
                    <a:pt x="244" y="16"/>
                  </a:lnTo>
                  <a:lnTo>
                    <a:pt x="249" y="16"/>
                  </a:lnTo>
                  <a:lnTo>
                    <a:pt x="254" y="21"/>
                  </a:lnTo>
                  <a:lnTo>
                    <a:pt x="259" y="21"/>
                  </a:lnTo>
                  <a:lnTo>
                    <a:pt x="264" y="21"/>
                  </a:lnTo>
                  <a:lnTo>
                    <a:pt x="270" y="26"/>
                  </a:lnTo>
                  <a:lnTo>
                    <a:pt x="275" y="26"/>
                  </a:lnTo>
                  <a:lnTo>
                    <a:pt x="280" y="26"/>
                  </a:lnTo>
                  <a:lnTo>
                    <a:pt x="285" y="31"/>
                  </a:lnTo>
                  <a:lnTo>
                    <a:pt x="290" y="31"/>
                  </a:lnTo>
                  <a:lnTo>
                    <a:pt x="295" y="31"/>
                  </a:lnTo>
                  <a:lnTo>
                    <a:pt x="301" y="37"/>
                  </a:lnTo>
                  <a:lnTo>
                    <a:pt x="306" y="37"/>
                  </a:lnTo>
                  <a:lnTo>
                    <a:pt x="311" y="37"/>
                  </a:lnTo>
                  <a:lnTo>
                    <a:pt x="316" y="42"/>
                  </a:lnTo>
                  <a:lnTo>
                    <a:pt x="321" y="42"/>
                  </a:lnTo>
                  <a:lnTo>
                    <a:pt x="327" y="42"/>
                  </a:lnTo>
                  <a:lnTo>
                    <a:pt x="332" y="47"/>
                  </a:lnTo>
                  <a:lnTo>
                    <a:pt x="337" y="47"/>
                  </a:lnTo>
                  <a:lnTo>
                    <a:pt x="342" y="47"/>
                  </a:lnTo>
                  <a:lnTo>
                    <a:pt x="347" y="52"/>
                  </a:lnTo>
                  <a:lnTo>
                    <a:pt x="352" y="52"/>
                  </a:lnTo>
                  <a:lnTo>
                    <a:pt x="358" y="57"/>
                  </a:lnTo>
                  <a:lnTo>
                    <a:pt x="363" y="57"/>
                  </a:lnTo>
                  <a:lnTo>
                    <a:pt x="368" y="57"/>
                  </a:lnTo>
                  <a:lnTo>
                    <a:pt x="373" y="63"/>
                  </a:lnTo>
                  <a:lnTo>
                    <a:pt x="378" y="63"/>
                  </a:lnTo>
                  <a:lnTo>
                    <a:pt x="384" y="63"/>
                  </a:lnTo>
                  <a:lnTo>
                    <a:pt x="389" y="68"/>
                  </a:lnTo>
                  <a:lnTo>
                    <a:pt x="394" y="68"/>
                  </a:lnTo>
                  <a:lnTo>
                    <a:pt x="399" y="68"/>
                  </a:lnTo>
                  <a:lnTo>
                    <a:pt x="404" y="73"/>
                  </a:lnTo>
                  <a:lnTo>
                    <a:pt x="409" y="73"/>
                  </a:lnTo>
                  <a:lnTo>
                    <a:pt x="415" y="78"/>
                  </a:lnTo>
                  <a:lnTo>
                    <a:pt x="420" y="78"/>
                  </a:lnTo>
                  <a:lnTo>
                    <a:pt x="425" y="78"/>
                  </a:lnTo>
                  <a:lnTo>
                    <a:pt x="430" y="83"/>
                  </a:lnTo>
                  <a:lnTo>
                    <a:pt x="435" y="83"/>
                  </a:lnTo>
                  <a:lnTo>
                    <a:pt x="441" y="83"/>
                  </a:lnTo>
                  <a:lnTo>
                    <a:pt x="446" y="83"/>
                  </a:lnTo>
                  <a:lnTo>
                    <a:pt x="451" y="88"/>
                  </a:lnTo>
                  <a:lnTo>
                    <a:pt x="456" y="88"/>
                  </a:lnTo>
                  <a:lnTo>
                    <a:pt x="461" y="88"/>
                  </a:lnTo>
                  <a:lnTo>
                    <a:pt x="467" y="94"/>
                  </a:lnTo>
                  <a:lnTo>
                    <a:pt x="472" y="94"/>
                  </a:lnTo>
                  <a:lnTo>
                    <a:pt x="477" y="94"/>
                  </a:lnTo>
                  <a:lnTo>
                    <a:pt x="482" y="94"/>
                  </a:lnTo>
                  <a:lnTo>
                    <a:pt x="487" y="99"/>
                  </a:lnTo>
                  <a:lnTo>
                    <a:pt x="492" y="99"/>
                  </a:lnTo>
                  <a:lnTo>
                    <a:pt x="498" y="99"/>
                  </a:lnTo>
                  <a:lnTo>
                    <a:pt x="503" y="99"/>
                  </a:lnTo>
                  <a:lnTo>
                    <a:pt x="508" y="104"/>
                  </a:lnTo>
                  <a:lnTo>
                    <a:pt x="513" y="104"/>
                  </a:lnTo>
                  <a:lnTo>
                    <a:pt x="518" y="104"/>
                  </a:lnTo>
                  <a:lnTo>
                    <a:pt x="524" y="104"/>
                  </a:lnTo>
                  <a:lnTo>
                    <a:pt x="529" y="104"/>
                  </a:lnTo>
                  <a:lnTo>
                    <a:pt x="534" y="104"/>
                  </a:lnTo>
                  <a:lnTo>
                    <a:pt x="539" y="109"/>
                  </a:lnTo>
                  <a:lnTo>
                    <a:pt x="544" y="109"/>
                  </a:lnTo>
                  <a:lnTo>
                    <a:pt x="549" y="109"/>
                  </a:lnTo>
                  <a:lnTo>
                    <a:pt x="555" y="109"/>
                  </a:lnTo>
                  <a:lnTo>
                    <a:pt x="560" y="109"/>
                  </a:lnTo>
                  <a:lnTo>
                    <a:pt x="565" y="109"/>
                  </a:lnTo>
                  <a:lnTo>
                    <a:pt x="570" y="109"/>
                  </a:lnTo>
                  <a:lnTo>
                    <a:pt x="575" y="109"/>
                  </a:lnTo>
                  <a:lnTo>
                    <a:pt x="581" y="109"/>
                  </a:lnTo>
                  <a:lnTo>
                    <a:pt x="586" y="109"/>
                  </a:lnTo>
                  <a:lnTo>
                    <a:pt x="591" y="109"/>
                  </a:lnTo>
                  <a:lnTo>
                    <a:pt x="596" y="109"/>
                  </a:lnTo>
                  <a:lnTo>
                    <a:pt x="601" y="109"/>
                  </a:lnTo>
                  <a:lnTo>
                    <a:pt x="606" y="109"/>
                  </a:lnTo>
                  <a:lnTo>
                    <a:pt x="612" y="109"/>
                  </a:lnTo>
                  <a:lnTo>
                    <a:pt x="617" y="109"/>
                  </a:lnTo>
                  <a:lnTo>
                    <a:pt x="622" y="109"/>
                  </a:lnTo>
                  <a:lnTo>
                    <a:pt x="627" y="109"/>
                  </a:lnTo>
                  <a:lnTo>
                    <a:pt x="632" y="109"/>
                  </a:lnTo>
                  <a:lnTo>
                    <a:pt x="638" y="109"/>
                  </a:lnTo>
                  <a:lnTo>
                    <a:pt x="643" y="109"/>
                  </a:lnTo>
                  <a:lnTo>
                    <a:pt x="648" y="104"/>
                  </a:lnTo>
                  <a:lnTo>
                    <a:pt x="653" y="104"/>
                  </a:lnTo>
                  <a:lnTo>
                    <a:pt x="658" y="104"/>
                  </a:lnTo>
                </a:path>
              </a:pathLst>
            </a:custGeom>
            <a:noFill/>
            <a:ln w="15875">
              <a:solidFill>
                <a:srgbClr val="FFFF7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3082" y="3647"/>
              <a:ext cx="659" cy="104"/>
            </a:xfrm>
            <a:custGeom>
              <a:avLst/>
              <a:gdLst/>
              <a:ahLst/>
              <a:cxnLst>
                <a:cxn ang="0">
                  <a:pos x="11" y="104"/>
                </a:cxn>
                <a:cxn ang="0">
                  <a:pos x="26" y="99"/>
                </a:cxn>
                <a:cxn ang="0">
                  <a:pos x="42" y="99"/>
                </a:cxn>
                <a:cxn ang="0">
                  <a:pos x="57" y="94"/>
                </a:cxn>
                <a:cxn ang="0">
                  <a:pos x="73" y="88"/>
                </a:cxn>
                <a:cxn ang="0">
                  <a:pos x="88" y="83"/>
                </a:cxn>
                <a:cxn ang="0">
                  <a:pos x="104" y="78"/>
                </a:cxn>
                <a:cxn ang="0">
                  <a:pos x="120" y="73"/>
                </a:cxn>
                <a:cxn ang="0">
                  <a:pos x="135" y="68"/>
                </a:cxn>
                <a:cxn ang="0">
                  <a:pos x="151" y="63"/>
                </a:cxn>
                <a:cxn ang="0">
                  <a:pos x="166" y="57"/>
                </a:cxn>
                <a:cxn ang="0">
                  <a:pos x="182" y="52"/>
                </a:cxn>
                <a:cxn ang="0">
                  <a:pos x="197" y="42"/>
                </a:cxn>
                <a:cxn ang="0">
                  <a:pos x="213" y="37"/>
                </a:cxn>
                <a:cxn ang="0">
                  <a:pos x="228" y="31"/>
                </a:cxn>
                <a:cxn ang="0">
                  <a:pos x="244" y="26"/>
                </a:cxn>
                <a:cxn ang="0">
                  <a:pos x="259" y="21"/>
                </a:cxn>
                <a:cxn ang="0">
                  <a:pos x="275" y="21"/>
                </a:cxn>
                <a:cxn ang="0">
                  <a:pos x="291" y="16"/>
                </a:cxn>
                <a:cxn ang="0">
                  <a:pos x="306" y="11"/>
                </a:cxn>
                <a:cxn ang="0">
                  <a:pos x="322" y="6"/>
                </a:cxn>
                <a:cxn ang="0">
                  <a:pos x="337" y="6"/>
                </a:cxn>
                <a:cxn ang="0">
                  <a:pos x="353" y="6"/>
                </a:cxn>
                <a:cxn ang="0">
                  <a:pos x="368" y="0"/>
                </a:cxn>
                <a:cxn ang="0">
                  <a:pos x="384" y="0"/>
                </a:cxn>
                <a:cxn ang="0">
                  <a:pos x="399" y="0"/>
                </a:cxn>
                <a:cxn ang="0">
                  <a:pos x="415" y="0"/>
                </a:cxn>
                <a:cxn ang="0">
                  <a:pos x="431" y="0"/>
                </a:cxn>
                <a:cxn ang="0">
                  <a:pos x="446" y="0"/>
                </a:cxn>
                <a:cxn ang="0">
                  <a:pos x="462" y="6"/>
                </a:cxn>
                <a:cxn ang="0">
                  <a:pos x="477" y="6"/>
                </a:cxn>
                <a:cxn ang="0">
                  <a:pos x="493" y="11"/>
                </a:cxn>
                <a:cxn ang="0">
                  <a:pos x="508" y="16"/>
                </a:cxn>
                <a:cxn ang="0">
                  <a:pos x="524" y="16"/>
                </a:cxn>
                <a:cxn ang="0">
                  <a:pos x="539" y="21"/>
                </a:cxn>
                <a:cxn ang="0">
                  <a:pos x="555" y="26"/>
                </a:cxn>
                <a:cxn ang="0">
                  <a:pos x="571" y="31"/>
                </a:cxn>
                <a:cxn ang="0">
                  <a:pos x="586" y="37"/>
                </a:cxn>
                <a:cxn ang="0">
                  <a:pos x="602" y="42"/>
                </a:cxn>
                <a:cxn ang="0">
                  <a:pos x="617" y="47"/>
                </a:cxn>
                <a:cxn ang="0">
                  <a:pos x="633" y="52"/>
                </a:cxn>
                <a:cxn ang="0">
                  <a:pos x="648" y="63"/>
                </a:cxn>
              </a:cxnLst>
              <a:rect l="0" t="0" r="r" b="b"/>
              <a:pathLst>
                <a:path w="659" h="104">
                  <a:moveTo>
                    <a:pt x="0" y="104"/>
                  </a:moveTo>
                  <a:lnTo>
                    <a:pt x="5" y="104"/>
                  </a:lnTo>
                  <a:lnTo>
                    <a:pt x="11" y="104"/>
                  </a:lnTo>
                  <a:lnTo>
                    <a:pt x="16" y="104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1" y="99"/>
                  </a:lnTo>
                  <a:lnTo>
                    <a:pt x="37" y="99"/>
                  </a:lnTo>
                  <a:lnTo>
                    <a:pt x="42" y="99"/>
                  </a:lnTo>
                  <a:lnTo>
                    <a:pt x="47" y="94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3" y="88"/>
                  </a:lnTo>
                  <a:lnTo>
                    <a:pt x="68" y="88"/>
                  </a:lnTo>
                  <a:lnTo>
                    <a:pt x="73" y="88"/>
                  </a:lnTo>
                  <a:lnTo>
                    <a:pt x="78" y="88"/>
                  </a:lnTo>
                  <a:lnTo>
                    <a:pt x="83" y="83"/>
                  </a:lnTo>
                  <a:lnTo>
                    <a:pt x="88" y="83"/>
                  </a:lnTo>
                  <a:lnTo>
                    <a:pt x="94" y="83"/>
                  </a:lnTo>
                  <a:lnTo>
                    <a:pt x="99" y="78"/>
                  </a:lnTo>
                  <a:lnTo>
                    <a:pt x="104" y="78"/>
                  </a:lnTo>
                  <a:lnTo>
                    <a:pt x="109" y="78"/>
                  </a:lnTo>
                  <a:lnTo>
                    <a:pt x="114" y="73"/>
                  </a:lnTo>
                  <a:lnTo>
                    <a:pt x="120" y="73"/>
                  </a:lnTo>
                  <a:lnTo>
                    <a:pt x="125" y="73"/>
                  </a:lnTo>
                  <a:lnTo>
                    <a:pt x="130" y="68"/>
                  </a:lnTo>
                  <a:lnTo>
                    <a:pt x="135" y="68"/>
                  </a:lnTo>
                  <a:lnTo>
                    <a:pt x="140" y="68"/>
                  </a:lnTo>
                  <a:lnTo>
                    <a:pt x="145" y="63"/>
                  </a:lnTo>
                  <a:lnTo>
                    <a:pt x="151" y="63"/>
                  </a:lnTo>
                  <a:lnTo>
                    <a:pt x="156" y="57"/>
                  </a:lnTo>
                  <a:lnTo>
                    <a:pt x="161" y="57"/>
                  </a:lnTo>
                  <a:lnTo>
                    <a:pt x="166" y="57"/>
                  </a:lnTo>
                  <a:lnTo>
                    <a:pt x="171" y="52"/>
                  </a:lnTo>
                  <a:lnTo>
                    <a:pt x="177" y="52"/>
                  </a:lnTo>
                  <a:lnTo>
                    <a:pt x="182" y="52"/>
                  </a:lnTo>
                  <a:lnTo>
                    <a:pt x="187" y="47"/>
                  </a:lnTo>
                  <a:lnTo>
                    <a:pt x="192" y="47"/>
                  </a:lnTo>
                  <a:lnTo>
                    <a:pt x="197" y="42"/>
                  </a:lnTo>
                  <a:lnTo>
                    <a:pt x="202" y="42"/>
                  </a:lnTo>
                  <a:lnTo>
                    <a:pt x="208" y="42"/>
                  </a:lnTo>
                  <a:lnTo>
                    <a:pt x="213" y="37"/>
                  </a:lnTo>
                  <a:lnTo>
                    <a:pt x="218" y="37"/>
                  </a:lnTo>
                  <a:lnTo>
                    <a:pt x="223" y="37"/>
                  </a:lnTo>
                  <a:lnTo>
                    <a:pt x="228" y="31"/>
                  </a:lnTo>
                  <a:lnTo>
                    <a:pt x="234" y="31"/>
                  </a:lnTo>
                  <a:lnTo>
                    <a:pt x="239" y="31"/>
                  </a:lnTo>
                  <a:lnTo>
                    <a:pt x="244" y="26"/>
                  </a:lnTo>
                  <a:lnTo>
                    <a:pt x="249" y="26"/>
                  </a:lnTo>
                  <a:lnTo>
                    <a:pt x="254" y="26"/>
                  </a:lnTo>
                  <a:lnTo>
                    <a:pt x="259" y="21"/>
                  </a:lnTo>
                  <a:lnTo>
                    <a:pt x="265" y="21"/>
                  </a:lnTo>
                  <a:lnTo>
                    <a:pt x="270" y="21"/>
                  </a:lnTo>
                  <a:lnTo>
                    <a:pt x="275" y="21"/>
                  </a:lnTo>
                  <a:lnTo>
                    <a:pt x="280" y="16"/>
                  </a:lnTo>
                  <a:lnTo>
                    <a:pt x="285" y="16"/>
                  </a:lnTo>
                  <a:lnTo>
                    <a:pt x="291" y="16"/>
                  </a:lnTo>
                  <a:lnTo>
                    <a:pt x="296" y="11"/>
                  </a:lnTo>
                  <a:lnTo>
                    <a:pt x="301" y="11"/>
                  </a:lnTo>
                  <a:lnTo>
                    <a:pt x="306" y="11"/>
                  </a:lnTo>
                  <a:lnTo>
                    <a:pt x="311" y="11"/>
                  </a:lnTo>
                  <a:lnTo>
                    <a:pt x="317" y="11"/>
                  </a:lnTo>
                  <a:lnTo>
                    <a:pt x="322" y="6"/>
                  </a:lnTo>
                  <a:lnTo>
                    <a:pt x="327" y="6"/>
                  </a:lnTo>
                  <a:lnTo>
                    <a:pt x="332" y="6"/>
                  </a:lnTo>
                  <a:lnTo>
                    <a:pt x="337" y="6"/>
                  </a:lnTo>
                  <a:lnTo>
                    <a:pt x="342" y="6"/>
                  </a:lnTo>
                  <a:lnTo>
                    <a:pt x="348" y="6"/>
                  </a:lnTo>
                  <a:lnTo>
                    <a:pt x="353" y="6"/>
                  </a:lnTo>
                  <a:lnTo>
                    <a:pt x="358" y="0"/>
                  </a:lnTo>
                  <a:lnTo>
                    <a:pt x="363" y="0"/>
                  </a:lnTo>
                  <a:lnTo>
                    <a:pt x="368" y="0"/>
                  </a:lnTo>
                  <a:lnTo>
                    <a:pt x="374" y="0"/>
                  </a:lnTo>
                  <a:lnTo>
                    <a:pt x="379" y="0"/>
                  </a:lnTo>
                  <a:lnTo>
                    <a:pt x="384" y="0"/>
                  </a:lnTo>
                  <a:lnTo>
                    <a:pt x="389" y="0"/>
                  </a:lnTo>
                  <a:lnTo>
                    <a:pt x="394" y="0"/>
                  </a:lnTo>
                  <a:lnTo>
                    <a:pt x="399" y="0"/>
                  </a:lnTo>
                  <a:lnTo>
                    <a:pt x="405" y="0"/>
                  </a:lnTo>
                  <a:lnTo>
                    <a:pt x="410" y="0"/>
                  </a:lnTo>
                  <a:lnTo>
                    <a:pt x="415" y="0"/>
                  </a:lnTo>
                  <a:lnTo>
                    <a:pt x="420" y="0"/>
                  </a:lnTo>
                  <a:lnTo>
                    <a:pt x="425" y="0"/>
                  </a:lnTo>
                  <a:lnTo>
                    <a:pt x="431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46" y="0"/>
                  </a:lnTo>
                  <a:lnTo>
                    <a:pt x="451" y="6"/>
                  </a:lnTo>
                  <a:lnTo>
                    <a:pt x="456" y="6"/>
                  </a:lnTo>
                  <a:lnTo>
                    <a:pt x="462" y="6"/>
                  </a:lnTo>
                  <a:lnTo>
                    <a:pt x="467" y="6"/>
                  </a:lnTo>
                  <a:lnTo>
                    <a:pt x="472" y="6"/>
                  </a:lnTo>
                  <a:lnTo>
                    <a:pt x="477" y="6"/>
                  </a:lnTo>
                  <a:lnTo>
                    <a:pt x="482" y="11"/>
                  </a:lnTo>
                  <a:lnTo>
                    <a:pt x="488" y="11"/>
                  </a:lnTo>
                  <a:lnTo>
                    <a:pt x="493" y="11"/>
                  </a:lnTo>
                  <a:lnTo>
                    <a:pt x="498" y="11"/>
                  </a:lnTo>
                  <a:lnTo>
                    <a:pt x="503" y="11"/>
                  </a:lnTo>
                  <a:lnTo>
                    <a:pt x="508" y="16"/>
                  </a:lnTo>
                  <a:lnTo>
                    <a:pt x="514" y="16"/>
                  </a:lnTo>
                  <a:lnTo>
                    <a:pt x="519" y="16"/>
                  </a:lnTo>
                  <a:lnTo>
                    <a:pt x="524" y="16"/>
                  </a:lnTo>
                  <a:lnTo>
                    <a:pt x="529" y="21"/>
                  </a:lnTo>
                  <a:lnTo>
                    <a:pt x="534" y="21"/>
                  </a:lnTo>
                  <a:lnTo>
                    <a:pt x="539" y="21"/>
                  </a:lnTo>
                  <a:lnTo>
                    <a:pt x="545" y="26"/>
                  </a:lnTo>
                  <a:lnTo>
                    <a:pt x="550" y="26"/>
                  </a:lnTo>
                  <a:lnTo>
                    <a:pt x="555" y="26"/>
                  </a:lnTo>
                  <a:lnTo>
                    <a:pt x="560" y="26"/>
                  </a:lnTo>
                  <a:lnTo>
                    <a:pt x="565" y="31"/>
                  </a:lnTo>
                  <a:lnTo>
                    <a:pt x="571" y="31"/>
                  </a:lnTo>
                  <a:lnTo>
                    <a:pt x="576" y="31"/>
                  </a:lnTo>
                  <a:lnTo>
                    <a:pt x="581" y="37"/>
                  </a:lnTo>
                  <a:lnTo>
                    <a:pt x="586" y="37"/>
                  </a:lnTo>
                  <a:lnTo>
                    <a:pt x="591" y="42"/>
                  </a:lnTo>
                  <a:lnTo>
                    <a:pt x="596" y="42"/>
                  </a:lnTo>
                  <a:lnTo>
                    <a:pt x="602" y="42"/>
                  </a:lnTo>
                  <a:lnTo>
                    <a:pt x="607" y="47"/>
                  </a:lnTo>
                  <a:lnTo>
                    <a:pt x="612" y="47"/>
                  </a:lnTo>
                  <a:lnTo>
                    <a:pt x="617" y="47"/>
                  </a:lnTo>
                  <a:lnTo>
                    <a:pt x="622" y="52"/>
                  </a:lnTo>
                  <a:lnTo>
                    <a:pt x="628" y="52"/>
                  </a:lnTo>
                  <a:lnTo>
                    <a:pt x="633" y="52"/>
                  </a:lnTo>
                  <a:lnTo>
                    <a:pt x="638" y="57"/>
                  </a:lnTo>
                  <a:lnTo>
                    <a:pt x="643" y="57"/>
                  </a:lnTo>
                  <a:lnTo>
                    <a:pt x="648" y="63"/>
                  </a:lnTo>
                  <a:lnTo>
                    <a:pt x="653" y="63"/>
                  </a:lnTo>
                  <a:lnTo>
                    <a:pt x="659" y="63"/>
                  </a:lnTo>
                </a:path>
              </a:pathLst>
            </a:custGeom>
            <a:noFill/>
            <a:ln w="15875">
              <a:solidFill>
                <a:srgbClr val="FFFF7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3741" y="3647"/>
              <a:ext cx="658" cy="109"/>
            </a:xfrm>
            <a:custGeom>
              <a:avLst/>
              <a:gdLst/>
              <a:ahLst/>
              <a:cxnLst>
                <a:cxn ang="0">
                  <a:pos x="10" y="68"/>
                </a:cxn>
                <a:cxn ang="0">
                  <a:pos x="26" y="73"/>
                </a:cxn>
                <a:cxn ang="0">
                  <a:pos x="41" y="78"/>
                </a:cxn>
                <a:cxn ang="0">
                  <a:pos x="57" y="83"/>
                </a:cxn>
                <a:cxn ang="0">
                  <a:pos x="72" y="88"/>
                </a:cxn>
                <a:cxn ang="0">
                  <a:pos x="88" y="94"/>
                </a:cxn>
                <a:cxn ang="0">
                  <a:pos x="103" y="99"/>
                </a:cxn>
                <a:cxn ang="0">
                  <a:pos x="119" y="99"/>
                </a:cxn>
                <a:cxn ang="0">
                  <a:pos x="134" y="104"/>
                </a:cxn>
                <a:cxn ang="0">
                  <a:pos x="150" y="104"/>
                </a:cxn>
                <a:cxn ang="0">
                  <a:pos x="166" y="109"/>
                </a:cxn>
                <a:cxn ang="0">
                  <a:pos x="181" y="109"/>
                </a:cxn>
                <a:cxn ang="0">
                  <a:pos x="197" y="109"/>
                </a:cxn>
                <a:cxn ang="0">
                  <a:pos x="212" y="109"/>
                </a:cxn>
                <a:cxn ang="0">
                  <a:pos x="228" y="109"/>
                </a:cxn>
                <a:cxn ang="0">
                  <a:pos x="243" y="109"/>
                </a:cxn>
                <a:cxn ang="0">
                  <a:pos x="259" y="109"/>
                </a:cxn>
                <a:cxn ang="0">
                  <a:pos x="274" y="104"/>
                </a:cxn>
                <a:cxn ang="0">
                  <a:pos x="290" y="104"/>
                </a:cxn>
                <a:cxn ang="0">
                  <a:pos x="306" y="99"/>
                </a:cxn>
                <a:cxn ang="0">
                  <a:pos x="321" y="94"/>
                </a:cxn>
                <a:cxn ang="0">
                  <a:pos x="337" y="94"/>
                </a:cxn>
                <a:cxn ang="0">
                  <a:pos x="352" y="88"/>
                </a:cxn>
                <a:cxn ang="0">
                  <a:pos x="368" y="83"/>
                </a:cxn>
                <a:cxn ang="0">
                  <a:pos x="383" y="78"/>
                </a:cxn>
                <a:cxn ang="0">
                  <a:pos x="399" y="73"/>
                </a:cxn>
                <a:cxn ang="0">
                  <a:pos x="414" y="68"/>
                </a:cxn>
                <a:cxn ang="0">
                  <a:pos x="430" y="63"/>
                </a:cxn>
                <a:cxn ang="0">
                  <a:pos x="445" y="52"/>
                </a:cxn>
                <a:cxn ang="0">
                  <a:pos x="461" y="47"/>
                </a:cxn>
                <a:cxn ang="0">
                  <a:pos x="477" y="42"/>
                </a:cxn>
                <a:cxn ang="0">
                  <a:pos x="492" y="37"/>
                </a:cxn>
                <a:cxn ang="0">
                  <a:pos x="508" y="31"/>
                </a:cxn>
                <a:cxn ang="0">
                  <a:pos x="523" y="26"/>
                </a:cxn>
                <a:cxn ang="0">
                  <a:pos x="539" y="21"/>
                </a:cxn>
                <a:cxn ang="0">
                  <a:pos x="554" y="16"/>
                </a:cxn>
                <a:cxn ang="0">
                  <a:pos x="570" y="16"/>
                </a:cxn>
                <a:cxn ang="0">
                  <a:pos x="585" y="11"/>
                </a:cxn>
                <a:cxn ang="0">
                  <a:pos x="601" y="6"/>
                </a:cxn>
                <a:cxn ang="0">
                  <a:pos x="617" y="6"/>
                </a:cxn>
                <a:cxn ang="0">
                  <a:pos x="632" y="0"/>
                </a:cxn>
                <a:cxn ang="0">
                  <a:pos x="648" y="0"/>
                </a:cxn>
              </a:cxnLst>
              <a:rect l="0" t="0" r="r" b="b"/>
              <a:pathLst>
                <a:path w="658" h="109">
                  <a:moveTo>
                    <a:pt x="0" y="63"/>
                  </a:moveTo>
                  <a:lnTo>
                    <a:pt x="5" y="68"/>
                  </a:lnTo>
                  <a:lnTo>
                    <a:pt x="10" y="68"/>
                  </a:lnTo>
                  <a:lnTo>
                    <a:pt x="15" y="68"/>
                  </a:lnTo>
                  <a:lnTo>
                    <a:pt x="20" y="73"/>
                  </a:lnTo>
                  <a:lnTo>
                    <a:pt x="26" y="73"/>
                  </a:lnTo>
                  <a:lnTo>
                    <a:pt x="31" y="73"/>
                  </a:lnTo>
                  <a:lnTo>
                    <a:pt x="36" y="78"/>
                  </a:lnTo>
                  <a:lnTo>
                    <a:pt x="41" y="78"/>
                  </a:lnTo>
                  <a:lnTo>
                    <a:pt x="46" y="78"/>
                  </a:lnTo>
                  <a:lnTo>
                    <a:pt x="51" y="83"/>
                  </a:lnTo>
                  <a:lnTo>
                    <a:pt x="57" y="83"/>
                  </a:lnTo>
                  <a:lnTo>
                    <a:pt x="62" y="83"/>
                  </a:lnTo>
                  <a:lnTo>
                    <a:pt x="67" y="88"/>
                  </a:lnTo>
                  <a:lnTo>
                    <a:pt x="72" y="88"/>
                  </a:lnTo>
                  <a:lnTo>
                    <a:pt x="77" y="88"/>
                  </a:lnTo>
                  <a:lnTo>
                    <a:pt x="83" y="94"/>
                  </a:lnTo>
                  <a:lnTo>
                    <a:pt x="88" y="94"/>
                  </a:lnTo>
                  <a:lnTo>
                    <a:pt x="93" y="94"/>
                  </a:lnTo>
                  <a:lnTo>
                    <a:pt x="98" y="94"/>
                  </a:lnTo>
                  <a:lnTo>
                    <a:pt x="103" y="99"/>
                  </a:lnTo>
                  <a:lnTo>
                    <a:pt x="109" y="99"/>
                  </a:lnTo>
                  <a:lnTo>
                    <a:pt x="114" y="99"/>
                  </a:lnTo>
                  <a:lnTo>
                    <a:pt x="119" y="99"/>
                  </a:lnTo>
                  <a:lnTo>
                    <a:pt x="124" y="99"/>
                  </a:lnTo>
                  <a:lnTo>
                    <a:pt x="129" y="104"/>
                  </a:lnTo>
                  <a:lnTo>
                    <a:pt x="134" y="104"/>
                  </a:lnTo>
                  <a:lnTo>
                    <a:pt x="140" y="104"/>
                  </a:lnTo>
                  <a:lnTo>
                    <a:pt x="145" y="104"/>
                  </a:lnTo>
                  <a:lnTo>
                    <a:pt x="150" y="104"/>
                  </a:lnTo>
                  <a:lnTo>
                    <a:pt x="155" y="109"/>
                  </a:lnTo>
                  <a:lnTo>
                    <a:pt x="160" y="109"/>
                  </a:lnTo>
                  <a:lnTo>
                    <a:pt x="166" y="109"/>
                  </a:lnTo>
                  <a:lnTo>
                    <a:pt x="171" y="109"/>
                  </a:lnTo>
                  <a:lnTo>
                    <a:pt x="176" y="109"/>
                  </a:lnTo>
                  <a:lnTo>
                    <a:pt x="181" y="109"/>
                  </a:lnTo>
                  <a:lnTo>
                    <a:pt x="186" y="109"/>
                  </a:lnTo>
                  <a:lnTo>
                    <a:pt x="191" y="109"/>
                  </a:lnTo>
                  <a:lnTo>
                    <a:pt x="197" y="109"/>
                  </a:lnTo>
                  <a:lnTo>
                    <a:pt x="202" y="109"/>
                  </a:lnTo>
                  <a:lnTo>
                    <a:pt x="207" y="109"/>
                  </a:lnTo>
                  <a:lnTo>
                    <a:pt x="212" y="109"/>
                  </a:lnTo>
                  <a:lnTo>
                    <a:pt x="217" y="109"/>
                  </a:lnTo>
                  <a:lnTo>
                    <a:pt x="223" y="109"/>
                  </a:lnTo>
                  <a:lnTo>
                    <a:pt x="228" y="109"/>
                  </a:lnTo>
                  <a:lnTo>
                    <a:pt x="233" y="109"/>
                  </a:lnTo>
                  <a:lnTo>
                    <a:pt x="238" y="109"/>
                  </a:lnTo>
                  <a:lnTo>
                    <a:pt x="243" y="109"/>
                  </a:lnTo>
                  <a:lnTo>
                    <a:pt x="248" y="109"/>
                  </a:lnTo>
                  <a:lnTo>
                    <a:pt x="254" y="109"/>
                  </a:lnTo>
                  <a:lnTo>
                    <a:pt x="259" y="109"/>
                  </a:lnTo>
                  <a:lnTo>
                    <a:pt x="264" y="104"/>
                  </a:lnTo>
                  <a:lnTo>
                    <a:pt x="269" y="104"/>
                  </a:lnTo>
                  <a:lnTo>
                    <a:pt x="274" y="104"/>
                  </a:lnTo>
                  <a:lnTo>
                    <a:pt x="280" y="104"/>
                  </a:lnTo>
                  <a:lnTo>
                    <a:pt x="285" y="104"/>
                  </a:lnTo>
                  <a:lnTo>
                    <a:pt x="290" y="104"/>
                  </a:lnTo>
                  <a:lnTo>
                    <a:pt x="295" y="99"/>
                  </a:lnTo>
                  <a:lnTo>
                    <a:pt x="300" y="99"/>
                  </a:lnTo>
                  <a:lnTo>
                    <a:pt x="306" y="99"/>
                  </a:lnTo>
                  <a:lnTo>
                    <a:pt x="311" y="99"/>
                  </a:lnTo>
                  <a:lnTo>
                    <a:pt x="316" y="99"/>
                  </a:lnTo>
                  <a:lnTo>
                    <a:pt x="321" y="94"/>
                  </a:lnTo>
                  <a:lnTo>
                    <a:pt x="326" y="94"/>
                  </a:lnTo>
                  <a:lnTo>
                    <a:pt x="331" y="94"/>
                  </a:lnTo>
                  <a:lnTo>
                    <a:pt x="337" y="94"/>
                  </a:lnTo>
                  <a:lnTo>
                    <a:pt x="342" y="88"/>
                  </a:lnTo>
                  <a:lnTo>
                    <a:pt x="347" y="88"/>
                  </a:lnTo>
                  <a:lnTo>
                    <a:pt x="352" y="88"/>
                  </a:lnTo>
                  <a:lnTo>
                    <a:pt x="357" y="83"/>
                  </a:lnTo>
                  <a:lnTo>
                    <a:pt x="363" y="83"/>
                  </a:lnTo>
                  <a:lnTo>
                    <a:pt x="368" y="83"/>
                  </a:lnTo>
                  <a:lnTo>
                    <a:pt x="373" y="78"/>
                  </a:lnTo>
                  <a:lnTo>
                    <a:pt x="378" y="78"/>
                  </a:lnTo>
                  <a:lnTo>
                    <a:pt x="383" y="78"/>
                  </a:lnTo>
                  <a:lnTo>
                    <a:pt x="388" y="73"/>
                  </a:lnTo>
                  <a:lnTo>
                    <a:pt x="394" y="73"/>
                  </a:lnTo>
                  <a:lnTo>
                    <a:pt x="399" y="73"/>
                  </a:lnTo>
                  <a:lnTo>
                    <a:pt x="404" y="68"/>
                  </a:lnTo>
                  <a:lnTo>
                    <a:pt x="409" y="68"/>
                  </a:lnTo>
                  <a:lnTo>
                    <a:pt x="414" y="68"/>
                  </a:lnTo>
                  <a:lnTo>
                    <a:pt x="420" y="63"/>
                  </a:lnTo>
                  <a:lnTo>
                    <a:pt x="425" y="63"/>
                  </a:lnTo>
                  <a:lnTo>
                    <a:pt x="430" y="63"/>
                  </a:lnTo>
                  <a:lnTo>
                    <a:pt x="435" y="57"/>
                  </a:lnTo>
                  <a:lnTo>
                    <a:pt x="440" y="57"/>
                  </a:lnTo>
                  <a:lnTo>
                    <a:pt x="445" y="52"/>
                  </a:lnTo>
                  <a:lnTo>
                    <a:pt x="451" y="52"/>
                  </a:lnTo>
                  <a:lnTo>
                    <a:pt x="456" y="52"/>
                  </a:lnTo>
                  <a:lnTo>
                    <a:pt x="461" y="47"/>
                  </a:lnTo>
                  <a:lnTo>
                    <a:pt x="466" y="47"/>
                  </a:lnTo>
                  <a:lnTo>
                    <a:pt x="471" y="47"/>
                  </a:lnTo>
                  <a:lnTo>
                    <a:pt x="477" y="42"/>
                  </a:lnTo>
                  <a:lnTo>
                    <a:pt x="482" y="42"/>
                  </a:lnTo>
                  <a:lnTo>
                    <a:pt x="487" y="37"/>
                  </a:lnTo>
                  <a:lnTo>
                    <a:pt x="492" y="37"/>
                  </a:lnTo>
                  <a:lnTo>
                    <a:pt x="497" y="37"/>
                  </a:lnTo>
                  <a:lnTo>
                    <a:pt x="502" y="31"/>
                  </a:lnTo>
                  <a:lnTo>
                    <a:pt x="508" y="31"/>
                  </a:lnTo>
                  <a:lnTo>
                    <a:pt x="513" y="31"/>
                  </a:lnTo>
                  <a:lnTo>
                    <a:pt x="518" y="26"/>
                  </a:lnTo>
                  <a:lnTo>
                    <a:pt x="523" y="26"/>
                  </a:lnTo>
                  <a:lnTo>
                    <a:pt x="528" y="26"/>
                  </a:lnTo>
                  <a:lnTo>
                    <a:pt x="534" y="21"/>
                  </a:lnTo>
                  <a:lnTo>
                    <a:pt x="539" y="21"/>
                  </a:lnTo>
                  <a:lnTo>
                    <a:pt x="544" y="21"/>
                  </a:lnTo>
                  <a:lnTo>
                    <a:pt x="549" y="21"/>
                  </a:lnTo>
                  <a:lnTo>
                    <a:pt x="554" y="16"/>
                  </a:lnTo>
                  <a:lnTo>
                    <a:pt x="560" y="16"/>
                  </a:lnTo>
                  <a:lnTo>
                    <a:pt x="565" y="16"/>
                  </a:lnTo>
                  <a:lnTo>
                    <a:pt x="570" y="16"/>
                  </a:lnTo>
                  <a:lnTo>
                    <a:pt x="575" y="11"/>
                  </a:lnTo>
                  <a:lnTo>
                    <a:pt x="580" y="11"/>
                  </a:lnTo>
                  <a:lnTo>
                    <a:pt x="585" y="11"/>
                  </a:lnTo>
                  <a:lnTo>
                    <a:pt x="591" y="11"/>
                  </a:lnTo>
                  <a:lnTo>
                    <a:pt x="596" y="11"/>
                  </a:lnTo>
                  <a:lnTo>
                    <a:pt x="601" y="6"/>
                  </a:lnTo>
                  <a:lnTo>
                    <a:pt x="606" y="6"/>
                  </a:lnTo>
                  <a:lnTo>
                    <a:pt x="611" y="6"/>
                  </a:lnTo>
                  <a:lnTo>
                    <a:pt x="617" y="6"/>
                  </a:lnTo>
                  <a:lnTo>
                    <a:pt x="622" y="6"/>
                  </a:lnTo>
                  <a:lnTo>
                    <a:pt x="627" y="6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3" y="0"/>
                  </a:lnTo>
                  <a:lnTo>
                    <a:pt x="658" y="0"/>
                  </a:lnTo>
                </a:path>
              </a:pathLst>
            </a:custGeom>
            <a:noFill/>
            <a:ln w="15875">
              <a:solidFill>
                <a:srgbClr val="FFFF7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4399" y="3647"/>
              <a:ext cx="446" cy="10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36" y="0"/>
                </a:cxn>
                <a:cxn ang="0">
                  <a:pos x="47" y="0"/>
                </a:cxn>
                <a:cxn ang="0">
                  <a:pos x="57" y="0"/>
                </a:cxn>
                <a:cxn ang="0">
                  <a:pos x="67" y="6"/>
                </a:cxn>
                <a:cxn ang="0">
                  <a:pos x="78" y="6"/>
                </a:cxn>
                <a:cxn ang="0">
                  <a:pos x="88" y="6"/>
                </a:cxn>
                <a:cxn ang="0">
                  <a:pos x="99" y="6"/>
                </a:cxn>
                <a:cxn ang="0">
                  <a:pos x="109" y="11"/>
                </a:cxn>
                <a:cxn ang="0">
                  <a:pos x="119" y="11"/>
                </a:cxn>
                <a:cxn ang="0">
                  <a:pos x="130" y="16"/>
                </a:cxn>
                <a:cxn ang="0">
                  <a:pos x="140" y="16"/>
                </a:cxn>
                <a:cxn ang="0">
                  <a:pos x="150" y="21"/>
                </a:cxn>
                <a:cxn ang="0">
                  <a:pos x="161" y="21"/>
                </a:cxn>
                <a:cxn ang="0">
                  <a:pos x="171" y="26"/>
                </a:cxn>
                <a:cxn ang="0">
                  <a:pos x="181" y="31"/>
                </a:cxn>
                <a:cxn ang="0">
                  <a:pos x="192" y="31"/>
                </a:cxn>
                <a:cxn ang="0">
                  <a:pos x="202" y="37"/>
                </a:cxn>
                <a:cxn ang="0">
                  <a:pos x="213" y="42"/>
                </a:cxn>
                <a:cxn ang="0">
                  <a:pos x="223" y="42"/>
                </a:cxn>
                <a:cxn ang="0">
                  <a:pos x="233" y="47"/>
                </a:cxn>
                <a:cxn ang="0">
                  <a:pos x="244" y="52"/>
                </a:cxn>
                <a:cxn ang="0">
                  <a:pos x="254" y="57"/>
                </a:cxn>
                <a:cxn ang="0">
                  <a:pos x="264" y="57"/>
                </a:cxn>
                <a:cxn ang="0">
                  <a:pos x="275" y="63"/>
                </a:cxn>
                <a:cxn ang="0">
                  <a:pos x="285" y="68"/>
                </a:cxn>
                <a:cxn ang="0">
                  <a:pos x="295" y="73"/>
                </a:cxn>
                <a:cxn ang="0">
                  <a:pos x="306" y="73"/>
                </a:cxn>
                <a:cxn ang="0">
                  <a:pos x="316" y="78"/>
                </a:cxn>
                <a:cxn ang="0">
                  <a:pos x="327" y="83"/>
                </a:cxn>
                <a:cxn ang="0">
                  <a:pos x="337" y="83"/>
                </a:cxn>
                <a:cxn ang="0">
                  <a:pos x="347" y="88"/>
                </a:cxn>
                <a:cxn ang="0">
                  <a:pos x="358" y="94"/>
                </a:cxn>
                <a:cxn ang="0">
                  <a:pos x="368" y="94"/>
                </a:cxn>
                <a:cxn ang="0">
                  <a:pos x="378" y="99"/>
                </a:cxn>
                <a:cxn ang="0">
                  <a:pos x="389" y="99"/>
                </a:cxn>
                <a:cxn ang="0">
                  <a:pos x="399" y="99"/>
                </a:cxn>
                <a:cxn ang="0">
                  <a:pos x="410" y="104"/>
                </a:cxn>
                <a:cxn ang="0">
                  <a:pos x="420" y="104"/>
                </a:cxn>
                <a:cxn ang="0">
                  <a:pos x="430" y="104"/>
                </a:cxn>
                <a:cxn ang="0">
                  <a:pos x="441" y="109"/>
                </a:cxn>
              </a:cxnLst>
              <a:rect l="0" t="0" r="r" b="b"/>
              <a:pathLst>
                <a:path w="446" h="109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6"/>
                  </a:lnTo>
                  <a:lnTo>
                    <a:pt x="73" y="6"/>
                  </a:lnTo>
                  <a:lnTo>
                    <a:pt x="78" y="6"/>
                  </a:lnTo>
                  <a:lnTo>
                    <a:pt x="83" y="6"/>
                  </a:lnTo>
                  <a:lnTo>
                    <a:pt x="88" y="6"/>
                  </a:lnTo>
                  <a:lnTo>
                    <a:pt x="93" y="6"/>
                  </a:lnTo>
                  <a:lnTo>
                    <a:pt x="99" y="6"/>
                  </a:lnTo>
                  <a:lnTo>
                    <a:pt x="104" y="11"/>
                  </a:lnTo>
                  <a:lnTo>
                    <a:pt x="109" y="11"/>
                  </a:lnTo>
                  <a:lnTo>
                    <a:pt x="114" y="11"/>
                  </a:lnTo>
                  <a:lnTo>
                    <a:pt x="119" y="11"/>
                  </a:lnTo>
                  <a:lnTo>
                    <a:pt x="124" y="11"/>
                  </a:lnTo>
                  <a:lnTo>
                    <a:pt x="130" y="16"/>
                  </a:lnTo>
                  <a:lnTo>
                    <a:pt x="135" y="16"/>
                  </a:lnTo>
                  <a:lnTo>
                    <a:pt x="140" y="16"/>
                  </a:lnTo>
                  <a:lnTo>
                    <a:pt x="145" y="21"/>
                  </a:lnTo>
                  <a:lnTo>
                    <a:pt x="150" y="21"/>
                  </a:lnTo>
                  <a:lnTo>
                    <a:pt x="156" y="21"/>
                  </a:lnTo>
                  <a:lnTo>
                    <a:pt x="161" y="21"/>
                  </a:lnTo>
                  <a:lnTo>
                    <a:pt x="166" y="26"/>
                  </a:lnTo>
                  <a:lnTo>
                    <a:pt x="171" y="26"/>
                  </a:lnTo>
                  <a:lnTo>
                    <a:pt x="176" y="26"/>
                  </a:lnTo>
                  <a:lnTo>
                    <a:pt x="181" y="31"/>
                  </a:lnTo>
                  <a:lnTo>
                    <a:pt x="187" y="31"/>
                  </a:lnTo>
                  <a:lnTo>
                    <a:pt x="192" y="31"/>
                  </a:lnTo>
                  <a:lnTo>
                    <a:pt x="197" y="37"/>
                  </a:lnTo>
                  <a:lnTo>
                    <a:pt x="202" y="37"/>
                  </a:lnTo>
                  <a:lnTo>
                    <a:pt x="207" y="37"/>
                  </a:lnTo>
                  <a:lnTo>
                    <a:pt x="213" y="42"/>
                  </a:lnTo>
                  <a:lnTo>
                    <a:pt x="218" y="42"/>
                  </a:lnTo>
                  <a:lnTo>
                    <a:pt x="223" y="42"/>
                  </a:lnTo>
                  <a:lnTo>
                    <a:pt x="228" y="47"/>
                  </a:lnTo>
                  <a:lnTo>
                    <a:pt x="233" y="47"/>
                  </a:lnTo>
                  <a:lnTo>
                    <a:pt x="238" y="52"/>
                  </a:lnTo>
                  <a:lnTo>
                    <a:pt x="244" y="52"/>
                  </a:lnTo>
                  <a:lnTo>
                    <a:pt x="249" y="52"/>
                  </a:lnTo>
                  <a:lnTo>
                    <a:pt x="254" y="57"/>
                  </a:lnTo>
                  <a:lnTo>
                    <a:pt x="259" y="57"/>
                  </a:lnTo>
                  <a:lnTo>
                    <a:pt x="264" y="57"/>
                  </a:lnTo>
                  <a:lnTo>
                    <a:pt x="270" y="63"/>
                  </a:lnTo>
                  <a:lnTo>
                    <a:pt x="275" y="63"/>
                  </a:lnTo>
                  <a:lnTo>
                    <a:pt x="280" y="68"/>
                  </a:lnTo>
                  <a:lnTo>
                    <a:pt x="285" y="68"/>
                  </a:lnTo>
                  <a:lnTo>
                    <a:pt x="290" y="68"/>
                  </a:lnTo>
                  <a:lnTo>
                    <a:pt x="295" y="73"/>
                  </a:lnTo>
                  <a:lnTo>
                    <a:pt x="301" y="73"/>
                  </a:lnTo>
                  <a:lnTo>
                    <a:pt x="306" y="73"/>
                  </a:lnTo>
                  <a:lnTo>
                    <a:pt x="311" y="78"/>
                  </a:lnTo>
                  <a:lnTo>
                    <a:pt x="316" y="78"/>
                  </a:lnTo>
                  <a:lnTo>
                    <a:pt x="321" y="78"/>
                  </a:lnTo>
                  <a:lnTo>
                    <a:pt x="327" y="83"/>
                  </a:lnTo>
                  <a:lnTo>
                    <a:pt x="332" y="83"/>
                  </a:lnTo>
                  <a:lnTo>
                    <a:pt x="337" y="83"/>
                  </a:lnTo>
                  <a:lnTo>
                    <a:pt x="342" y="88"/>
                  </a:lnTo>
                  <a:lnTo>
                    <a:pt x="347" y="88"/>
                  </a:lnTo>
                  <a:lnTo>
                    <a:pt x="353" y="88"/>
                  </a:lnTo>
                  <a:lnTo>
                    <a:pt x="358" y="94"/>
                  </a:lnTo>
                  <a:lnTo>
                    <a:pt x="363" y="94"/>
                  </a:lnTo>
                  <a:lnTo>
                    <a:pt x="368" y="94"/>
                  </a:lnTo>
                  <a:lnTo>
                    <a:pt x="373" y="94"/>
                  </a:lnTo>
                  <a:lnTo>
                    <a:pt x="378" y="99"/>
                  </a:lnTo>
                  <a:lnTo>
                    <a:pt x="384" y="99"/>
                  </a:lnTo>
                  <a:lnTo>
                    <a:pt x="389" y="99"/>
                  </a:lnTo>
                  <a:lnTo>
                    <a:pt x="394" y="99"/>
                  </a:lnTo>
                  <a:lnTo>
                    <a:pt x="399" y="99"/>
                  </a:lnTo>
                  <a:lnTo>
                    <a:pt x="404" y="104"/>
                  </a:lnTo>
                  <a:lnTo>
                    <a:pt x="410" y="104"/>
                  </a:lnTo>
                  <a:lnTo>
                    <a:pt x="415" y="104"/>
                  </a:lnTo>
                  <a:lnTo>
                    <a:pt x="420" y="104"/>
                  </a:lnTo>
                  <a:lnTo>
                    <a:pt x="425" y="104"/>
                  </a:lnTo>
                  <a:lnTo>
                    <a:pt x="430" y="104"/>
                  </a:lnTo>
                  <a:lnTo>
                    <a:pt x="435" y="109"/>
                  </a:lnTo>
                  <a:lnTo>
                    <a:pt x="441" y="109"/>
                  </a:lnTo>
                  <a:lnTo>
                    <a:pt x="446" y="109"/>
                  </a:lnTo>
                </a:path>
              </a:pathLst>
            </a:custGeom>
            <a:noFill/>
            <a:ln w="15875">
              <a:solidFill>
                <a:srgbClr val="FFFF7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1107" y="3653"/>
              <a:ext cx="659" cy="103"/>
            </a:xfrm>
            <a:custGeom>
              <a:avLst/>
              <a:gdLst/>
              <a:ahLst/>
              <a:cxnLst>
                <a:cxn ang="0">
                  <a:pos x="11" y="98"/>
                </a:cxn>
                <a:cxn ang="0">
                  <a:pos x="26" y="93"/>
                </a:cxn>
                <a:cxn ang="0">
                  <a:pos x="42" y="88"/>
                </a:cxn>
                <a:cxn ang="0">
                  <a:pos x="57" y="82"/>
                </a:cxn>
                <a:cxn ang="0">
                  <a:pos x="73" y="77"/>
                </a:cxn>
                <a:cxn ang="0">
                  <a:pos x="88" y="67"/>
                </a:cxn>
                <a:cxn ang="0">
                  <a:pos x="104" y="62"/>
                </a:cxn>
                <a:cxn ang="0">
                  <a:pos x="119" y="57"/>
                </a:cxn>
                <a:cxn ang="0">
                  <a:pos x="135" y="46"/>
                </a:cxn>
                <a:cxn ang="0">
                  <a:pos x="151" y="36"/>
                </a:cxn>
                <a:cxn ang="0">
                  <a:pos x="166" y="31"/>
                </a:cxn>
                <a:cxn ang="0">
                  <a:pos x="182" y="20"/>
                </a:cxn>
                <a:cxn ang="0">
                  <a:pos x="197" y="15"/>
                </a:cxn>
                <a:cxn ang="0">
                  <a:pos x="213" y="10"/>
                </a:cxn>
                <a:cxn ang="0">
                  <a:pos x="228" y="5"/>
                </a:cxn>
                <a:cxn ang="0">
                  <a:pos x="244" y="0"/>
                </a:cxn>
                <a:cxn ang="0">
                  <a:pos x="259" y="0"/>
                </a:cxn>
                <a:cxn ang="0">
                  <a:pos x="275" y="0"/>
                </a:cxn>
                <a:cxn ang="0">
                  <a:pos x="291" y="0"/>
                </a:cxn>
                <a:cxn ang="0">
                  <a:pos x="306" y="0"/>
                </a:cxn>
                <a:cxn ang="0">
                  <a:pos x="322" y="0"/>
                </a:cxn>
                <a:cxn ang="0">
                  <a:pos x="337" y="5"/>
                </a:cxn>
                <a:cxn ang="0">
                  <a:pos x="353" y="10"/>
                </a:cxn>
                <a:cxn ang="0">
                  <a:pos x="368" y="15"/>
                </a:cxn>
                <a:cxn ang="0">
                  <a:pos x="384" y="20"/>
                </a:cxn>
                <a:cxn ang="0">
                  <a:pos x="399" y="31"/>
                </a:cxn>
                <a:cxn ang="0">
                  <a:pos x="415" y="36"/>
                </a:cxn>
                <a:cxn ang="0">
                  <a:pos x="431" y="46"/>
                </a:cxn>
                <a:cxn ang="0">
                  <a:pos x="446" y="51"/>
                </a:cxn>
                <a:cxn ang="0">
                  <a:pos x="462" y="62"/>
                </a:cxn>
                <a:cxn ang="0">
                  <a:pos x="477" y="67"/>
                </a:cxn>
                <a:cxn ang="0">
                  <a:pos x="493" y="77"/>
                </a:cxn>
                <a:cxn ang="0">
                  <a:pos x="508" y="82"/>
                </a:cxn>
                <a:cxn ang="0">
                  <a:pos x="524" y="88"/>
                </a:cxn>
                <a:cxn ang="0">
                  <a:pos x="539" y="93"/>
                </a:cxn>
                <a:cxn ang="0">
                  <a:pos x="555" y="98"/>
                </a:cxn>
                <a:cxn ang="0">
                  <a:pos x="570" y="98"/>
                </a:cxn>
                <a:cxn ang="0">
                  <a:pos x="586" y="103"/>
                </a:cxn>
                <a:cxn ang="0">
                  <a:pos x="602" y="103"/>
                </a:cxn>
                <a:cxn ang="0">
                  <a:pos x="617" y="98"/>
                </a:cxn>
                <a:cxn ang="0">
                  <a:pos x="633" y="98"/>
                </a:cxn>
                <a:cxn ang="0">
                  <a:pos x="648" y="93"/>
                </a:cxn>
              </a:cxnLst>
              <a:rect l="0" t="0" r="r" b="b"/>
              <a:pathLst>
                <a:path w="659" h="103">
                  <a:moveTo>
                    <a:pt x="0" y="98"/>
                  </a:moveTo>
                  <a:lnTo>
                    <a:pt x="5" y="98"/>
                  </a:lnTo>
                  <a:lnTo>
                    <a:pt x="11" y="98"/>
                  </a:lnTo>
                  <a:lnTo>
                    <a:pt x="16" y="98"/>
                  </a:lnTo>
                  <a:lnTo>
                    <a:pt x="21" y="93"/>
                  </a:lnTo>
                  <a:lnTo>
                    <a:pt x="26" y="93"/>
                  </a:lnTo>
                  <a:lnTo>
                    <a:pt x="31" y="93"/>
                  </a:lnTo>
                  <a:lnTo>
                    <a:pt x="37" y="93"/>
                  </a:lnTo>
                  <a:lnTo>
                    <a:pt x="42" y="88"/>
                  </a:lnTo>
                  <a:lnTo>
                    <a:pt x="47" y="88"/>
                  </a:lnTo>
                  <a:lnTo>
                    <a:pt x="52" y="88"/>
                  </a:lnTo>
                  <a:lnTo>
                    <a:pt x="57" y="82"/>
                  </a:lnTo>
                  <a:lnTo>
                    <a:pt x="62" y="82"/>
                  </a:lnTo>
                  <a:lnTo>
                    <a:pt x="68" y="77"/>
                  </a:lnTo>
                  <a:lnTo>
                    <a:pt x="73" y="77"/>
                  </a:lnTo>
                  <a:lnTo>
                    <a:pt x="78" y="77"/>
                  </a:lnTo>
                  <a:lnTo>
                    <a:pt x="83" y="72"/>
                  </a:lnTo>
                  <a:lnTo>
                    <a:pt x="88" y="67"/>
                  </a:lnTo>
                  <a:lnTo>
                    <a:pt x="94" y="67"/>
                  </a:lnTo>
                  <a:lnTo>
                    <a:pt x="99" y="67"/>
                  </a:lnTo>
                  <a:lnTo>
                    <a:pt x="104" y="62"/>
                  </a:lnTo>
                  <a:lnTo>
                    <a:pt x="109" y="62"/>
                  </a:lnTo>
                  <a:lnTo>
                    <a:pt x="114" y="57"/>
                  </a:lnTo>
                  <a:lnTo>
                    <a:pt x="119" y="57"/>
                  </a:lnTo>
                  <a:lnTo>
                    <a:pt x="125" y="51"/>
                  </a:lnTo>
                  <a:lnTo>
                    <a:pt x="130" y="46"/>
                  </a:lnTo>
                  <a:lnTo>
                    <a:pt x="135" y="46"/>
                  </a:lnTo>
                  <a:lnTo>
                    <a:pt x="140" y="41"/>
                  </a:lnTo>
                  <a:lnTo>
                    <a:pt x="145" y="41"/>
                  </a:lnTo>
                  <a:lnTo>
                    <a:pt x="151" y="36"/>
                  </a:lnTo>
                  <a:lnTo>
                    <a:pt x="156" y="36"/>
                  </a:lnTo>
                  <a:lnTo>
                    <a:pt x="161" y="31"/>
                  </a:lnTo>
                  <a:lnTo>
                    <a:pt x="166" y="31"/>
                  </a:lnTo>
                  <a:lnTo>
                    <a:pt x="171" y="25"/>
                  </a:lnTo>
                  <a:lnTo>
                    <a:pt x="177" y="25"/>
                  </a:lnTo>
                  <a:lnTo>
                    <a:pt x="182" y="20"/>
                  </a:lnTo>
                  <a:lnTo>
                    <a:pt x="187" y="20"/>
                  </a:lnTo>
                  <a:lnTo>
                    <a:pt x="192" y="20"/>
                  </a:lnTo>
                  <a:lnTo>
                    <a:pt x="197" y="15"/>
                  </a:lnTo>
                  <a:lnTo>
                    <a:pt x="202" y="15"/>
                  </a:lnTo>
                  <a:lnTo>
                    <a:pt x="208" y="10"/>
                  </a:lnTo>
                  <a:lnTo>
                    <a:pt x="213" y="10"/>
                  </a:lnTo>
                  <a:lnTo>
                    <a:pt x="218" y="10"/>
                  </a:lnTo>
                  <a:lnTo>
                    <a:pt x="223" y="5"/>
                  </a:lnTo>
                  <a:lnTo>
                    <a:pt x="228" y="5"/>
                  </a:lnTo>
                  <a:lnTo>
                    <a:pt x="234" y="5"/>
                  </a:lnTo>
                  <a:lnTo>
                    <a:pt x="239" y="5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5" y="0"/>
                  </a:lnTo>
                  <a:lnTo>
                    <a:pt x="270" y="0"/>
                  </a:lnTo>
                  <a:lnTo>
                    <a:pt x="275" y="0"/>
                  </a:lnTo>
                  <a:lnTo>
                    <a:pt x="280" y="0"/>
                  </a:lnTo>
                  <a:lnTo>
                    <a:pt x="285" y="0"/>
                  </a:lnTo>
                  <a:lnTo>
                    <a:pt x="291" y="0"/>
                  </a:lnTo>
                  <a:lnTo>
                    <a:pt x="296" y="0"/>
                  </a:lnTo>
                  <a:lnTo>
                    <a:pt x="301" y="0"/>
                  </a:lnTo>
                  <a:lnTo>
                    <a:pt x="306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2" y="5"/>
                  </a:lnTo>
                  <a:lnTo>
                    <a:pt x="337" y="5"/>
                  </a:lnTo>
                  <a:lnTo>
                    <a:pt x="342" y="5"/>
                  </a:lnTo>
                  <a:lnTo>
                    <a:pt x="348" y="10"/>
                  </a:lnTo>
                  <a:lnTo>
                    <a:pt x="353" y="10"/>
                  </a:lnTo>
                  <a:lnTo>
                    <a:pt x="358" y="10"/>
                  </a:lnTo>
                  <a:lnTo>
                    <a:pt x="363" y="15"/>
                  </a:lnTo>
                  <a:lnTo>
                    <a:pt x="368" y="15"/>
                  </a:lnTo>
                  <a:lnTo>
                    <a:pt x="373" y="15"/>
                  </a:lnTo>
                  <a:lnTo>
                    <a:pt x="379" y="20"/>
                  </a:lnTo>
                  <a:lnTo>
                    <a:pt x="384" y="20"/>
                  </a:lnTo>
                  <a:lnTo>
                    <a:pt x="389" y="25"/>
                  </a:lnTo>
                  <a:lnTo>
                    <a:pt x="394" y="25"/>
                  </a:lnTo>
                  <a:lnTo>
                    <a:pt x="399" y="31"/>
                  </a:lnTo>
                  <a:lnTo>
                    <a:pt x="405" y="31"/>
                  </a:lnTo>
                  <a:lnTo>
                    <a:pt x="410" y="36"/>
                  </a:lnTo>
                  <a:lnTo>
                    <a:pt x="415" y="36"/>
                  </a:lnTo>
                  <a:lnTo>
                    <a:pt x="420" y="41"/>
                  </a:lnTo>
                  <a:lnTo>
                    <a:pt x="425" y="41"/>
                  </a:lnTo>
                  <a:lnTo>
                    <a:pt x="431" y="46"/>
                  </a:lnTo>
                  <a:lnTo>
                    <a:pt x="436" y="46"/>
                  </a:lnTo>
                  <a:lnTo>
                    <a:pt x="441" y="51"/>
                  </a:lnTo>
                  <a:lnTo>
                    <a:pt x="446" y="51"/>
                  </a:lnTo>
                  <a:lnTo>
                    <a:pt x="451" y="57"/>
                  </a:lnTo>
                  <a:lnTo>
                    <a:pt x="456" y="57"/>
                  </a:lnTo>
                  <a:lnTo>
                    <a:pt x="462" y="62"/>
                  </a:lnTo>
                  <a:lnTo>
                    <a:pt x="467" y="62"/>
                  </a:lnTo>
                  <a:lnTo>
                    <a:pt x="472" y="67"/>
                  </a:lnTo>
                  <a:lnTo>
                    <a:pt x="477" y="67"/>
                  </a:lnTo>
                  <a:lnTo>
                    <a:pt x="482" y="72"/>
                  </a:lnTo>
                  <a:lnTo>
                    <a:pt x="488" y="72"/>
                  </a:lnTo>
                  <a:lnTo>
                    <a:pt x="493" y="77"/>
                  </a:lnTo>
                  <a:lnTo>
                    <a:pt x="498" y="77"/>
                  </a:lnTo>
                  <a:lnTo>
                    <a:pt x="503" y="77"/>
                  </a:lnTo>
                  <a:lnTo>
                    <a:pt x="508" y="82"/>
                  </a:lnTo>
                  <a:lnTo>
                    <a:pt x="513" y="82"/>
                  </a:lnTo>
                  <a:lnTo>
                    <a:pt x="519" y="88"/>
                  </a:lnTo>
                  <a:lnTo>
                    <a:pt x="524" y="88"/>
                  </a:lnTo>
                  <a:lnTo>
                    <a:pt x="529" y="88"/>
                  </a:lnTo>
                  <a:lnTo>
                    <a:pt x="534" y="93"/>
                  </a:lnTo>
                  <a:lnTo>
                    <a:pt x="539" y="93"/>
                  </a:lnTo>
                  <a:lnTo>
                    <a:pt x="545" y="93"/>
                  </a:lnTo>
                  <a:lnTo>
                    <a:pt x="550" y="93"/>
                  </a:lnTo>
                  <a:lnTo>
                    <a:pt x="555" y="98"/>
                  </a:lnTo>
                  <a:lnTo>
                    <a:pt x="560" y="98"/>
                  </a:lnTo>
                  <a:lnTo>
                    <a:pt x="565" y="98"/>
                  </a:lnTo>
                  <a:lnTo>
                    <a:pt x="570" y="98"/>
                  </a:lnTo>
                  <a:lnTo>
                    <a:pt x="576" y="98"/>
                  </a:lnTo>
                  <a:lnTo>
                    <a:pt x="581" y="98"/>
                  </a:lnTo>
                  <a:lnTo>
                    <a:pt x="586" y="103"/>
                  </a:lnTo>
                  <a:lnTo>
                    <a:pt x="591" y="103"/>
                  </a:lnTo>
                  <a:lnTo>
                    <a:pt x="596" y="103"/>
                  </a:lnTo>
                  <a:lnTo>
                    <a:pt x="602" y="103"/>
                  </a:lnTo>
                  <a:lnTo>
                    <a:pt x="607" y="103"/>
                  </a:lnTo>
                  <a:lnTo>
                    <a:pt x="612" y="98"/>
                  </a:lnTo>
                  <a:lnTo>
                    <a:pt x="617" y="98"/>
                  </a:lnTo>
                  <a:lnTo>
                    <a:pt x="622" y="98"/>
                  </a:lnTo>
                  <a:lnTo>
                    <a:pt x="627" y="98"/>
                  </a:lnTo>
                  <a:lnTo>
                    <a:pt x="633" y="98"/>
                  </a:lnTo>
                  <a:lnTo>
                    <a:pt x="638" y="98"/>
                  </a:lnTo>
                  <a:lnTo>
                    <a:pt x="643" y="98"/>
                  </a:lnTo>
                  <a:lnTo>
                    <a:pt x="648" y="93"/>
                  </a:lnTo>
                  <a:lnTo>
                    <a:pt x="653" y="93"/>
                  </a:lnTo>
                  <a:lnTo>
                    <a:pt x="659" y="93"/>
                  </a:lnTo>
                </a:path>
              </a:pathLst>
            </a:custGeom>
            <a:noFill/>
            <a:ln w="15875">
              <a:solidFill>
                <a:srgbClr val="CDE0F7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1766" y="3653"/>
              <a:ext cx="658" cy="103"/>
            </a:xfrm>
            <a:custGeom>
              <a:avLst/>
              <a:gdLst/>
              <a:ahLst/>
              <a:cxnLst>
                <a:cxn ang="0">
                  <a:pos x="10" y="88"/>
                </a:cxn>
                <a:cxn ang="0">
                  <a:pos x="26" y="82"/>
                </a:cxn>
                <a:cxn ang="0">
                  <a:pos x="41" y="77"/>
                </a:cxn>
                <a:cxn ang="0">
                  <a:pos x="57" y="67"/>
                </a:cxn>
                <a:cxn ang="0">
                  <a:pos x="72" y="62"/>
                </a:cxn>
                <a:cxn ang="0">
                  <a:pos x="88" y="51"/>
                </a:cxn>
                <a:cxn ang="0">
                  <a:pos x="103" y="46"/>
                </a:cxn>
                <a:cxn ang="0">
                  <a:pos x="119" y="36"/>
                </a:cxn>
                <a:cxn ang="0">
                  <a:pos x="134" y="25"/>
                </a:cxn>
                <a:cxn ang="0">
                  <a:pos x="150" y="20"/>
                </a:cxn>
                <a:cxn ang="0">
                  <a:pos x="165" y="15"/>
                </a:cxn>
                <a:cxn ang="0">
                  <a:pos x="181" y="10"/>
                </a:cxn>
                <a:cxn ang="0">
                  <a:pos x="197" y="5"/>
                </a:cxn>
                <a:cxn ang="0">
                  <a:pos x="212" y="0"/>
                </a:cxn>
                <a:cxn ang="0">
                  <a:pos x="228" y="0"/>
                </a:cxn>
                <a:cxn ang="0">
                  <a:pos x="243" y="0"/>
                </a:cxn>
                <a:cxn ang="0">
                  <a:pos x="259" y="0"/>
                </a:cxn>
                <a:cxn ang="0">
                  <a:pos x="274" y="0"/>
                </a:cxn>
                <a:cxn ang="0">
                  <a:pos x="290" y="0"/>
                </a:cxn>
                <a:cxn ang="0">
                  <a:pos x="305" y="5"/>
                </a:cxn>
                <a:cxn ang="0">
                  <a:pos x="321" y="10"/>
                </a:cxn>
                <a:cxn ang="0">
                  <a:pos x="337" y="15"/>
                </a:cxn>
                <a:cxn ang="0">
                  <a:pos x="352" y="25"/>
                </a:cxn>
                <a:cxn ang="0">
                  <a:pos x="368" y="31"/>
                </a:cxn>
                <a:cxn ang="0">
                  <a:pos x="383" y="36"/>
                </a:cxn>
                <a:cxn ang="0">
                  <a:pos x="399" y="46"/>
                </a:cxn>
                <a:cxn ang="0">
                  <a:pos x="414" y="57"/>
                </a:cxn>
                <a:cxn ang="0">
                  <a:pos x="430" y="62"/>
                </a:cxn>
                <a:cxn ang="0">
                  <a:pos x="445" y="72"/>
                </a:cxn>
                <a:cxn ang="0">
                  <a:pos x="461" y="77"/>
                </a:cxn>
                <a:cxn ang="0">
                  <a:pos x="477" y="82"/>
                </a:cxn>
                <a:cxn ang="0">
                  <a:pos x="492" y="88"/>
                </a:cxn>
                <a:cxn ang="0">
                  <a:pos x="508" y="93"/>
                </a:cxn>
                <a:cxn ang="0">
                  <a:pos x="523" y="98"/>
                </a:cxn>
                <a:cxn ang="0">
                  <a:pos x="539" y="98"/>
                </a:cxn>
                <a:cxn ang="0">
                  <a:pos x="554" y="103"/>
                </a:cxn>
                <a:cxn ang="0">
                  <a:pos x="570" y="103"/>
                </a:cxn>
                <a:cxn ang="0">
                  <a:pos x="585" y="98"/>
                </a:cxn>
                <a:cxn ang="0">
                  <a:pos x="601" y="98"/>
                </a:cxn>
                <a:cxn ang="0">
                  <a:pos x="616" y="93"/>
                </a:cxn>
                <a:cxn ang="0">
                  <a:pos x="632" y="88"/>
                </a:cxn>
                <a:cxn ang="0">
                  <a:pos x="648" y="82"/>
                </a:cxn>
              </a:cxnLst>
              <a:rect l="0" t="0" r="r" b="b"/>
              <a:pathLst>
                <a:path w="658" h="103">
                  <a:moveTo>
                    <a:pt x="0" y="93"/>
                  </a:moveTo>
                  <a:lnTo>
                    <a:pt x="5" y="88"/>
                  </a:lnTo>
                  <a:lnTo>
                    <a:pt x="10" y="88"/>
                  </a:lnTo>
                  <a:lnTo>
                    <a:pt x="15" y="88"/>
                  </a:lnTo>
                  <a:lnTo>
                    <a:pt x="20" y="82"/>
                  </a:lnTo>
                  <a:lnTo>
                    <a:pt x="26" y="82"/>
                  </a:lnTo>
                  <a:lnTo>
                    <a:pt x="31" y="77"/>
                  </a:lnTo>
                  <a:lnTo>
                    <a:pt x="36" y="77"/>
                  </a:lnTo>
                  <a:lnTo>
                    <a:pt x="41" y="77"/>
                  </a:lnTo>
                  <a:lnTo>
                    <a:pt x="46" y="72"/>
                  </a:lnTo>
                  <a:lnTo>
                    <a:pt x="51" y="72"/>
                  </a:lnTo>
                  <a:lnTo>
                    <a:pt x="57" y="67"/>
                  </a:lnTo>
                  <a:lnTo>
                    <a:pt x="62" y="67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57"/>
                  </a:lnTo>
                  <a:lnTo>
                    <a:pt x="83" y="57"/>
                  </a:lnTo>
                  <a:lnTo>
                    <a:pt x="88" y="51"/>
                  </a:lnTo>
                  <a:lnTo>
                    <a:pt x="93" y="51"/>
                  </a:lnTo>
                  <a:lnTo>
                    <a:pt x="98" y="46"/>
                  </a:lnTo>
                  <a:lnTo>
                    <a:pt x="103" y="46"/>
                  </a:lnTo>
                  <a:lnTo>
                    <a:pt x="108" y="41"/>
                  </a:lnTo>
                  <a:lnTo>
                    <a:pt x="114" y="41"/>
                  </a:lnTo>
                  <a:lnTo>
                    <a:pt x="119" y="36"/>
                  </a:lnTo>
                  <a:lnTo>
                    <a:pt x="124" y="36"/>
                  </a:lnTo>
                  <a:lnTo>
                    <a:pt x="129" y="31"/>
                  </a:lnTo>
                  <a:lnTo>
                    <a:pt x="134" y="25"/>
                  </a:lnTo>
                  <a:lnTo>
                    <a:pt x="140" y="25"/>
                  </a:lnTo>
                  <a:lnTo>
                    <a:pt x="145" y="25"/>
                  </a:lnTo>
                  <a:lnTo>
                    <a:pt x="150" y="20"/>
                  </a:lnTo>
                  <a:lnTo>
                    <a:pt x="155" y="20"/>
                  </a:lnTo>
                  <a:lnTo>
                    <a:pt x="160" y="15"/>
                  </a:lnTo>
                  <a:lnTo>
                    <a:pt x="165" y="15"/>
                  </a:lnTo>
                  <a:lnTo>
                    <a:pt x="171" y="15"/>
                  </a:lnTo>
                  <a:lnTo>
                    <a:pt x="176" y="10"/>
                  </a:lnTo>
                  <a:lnTo>
                    <a:pt x="181" y="10"/>
                  </a:lnTo>
                  <a:lnTo>
                    <a:pt x="186" y="10"/>
                  </a:lnTo>
                  <a:lnTo>
                    <a:pt x="191" y="5"/>
                  </a:lnTo>
                  <a:lnTo>
                    <a:pt x="197" y="5"/>
                  </a:lnTo>
                  <a:lnTo>
                    <a:pt x="202" y="5"/>
                  </a:lnTo>
                  <a:lnTo>
                    <a:pt x="207" y="0"/>
                  </a:lnTo>
                  <a:lnTo>
                    <a:pt x="212" y="0"/>
                  </a:lnTo>
                  <a:lnTo>
                    <a:pt x="217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3" y="0"/>
                  </a:lnTo>
                  <a:lnTo>
                    <a:pt x="248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80" y="0"/>
                  </a:lnTo>
                  <a:lnTo>
                    <a:pt x="285" y="0"/>
                  </a:lnTo>
                  <a:lnTo>
                    <a:pt x="290" y="0"/>
                  </a:lnTo>
                  <a:lnTo>
                    <a:pt x="295" y="5"/>
                  </a:lnTo>
                  <a:lnTo>
                    <a:pt x="300" y="5"/>
                  </a:lnTo>
                  <a:lnTo>
                    <a:pt x="305" y="5"/>
                  </a:lnTo>
                  <a:lnTo>
                    <a:pt x="311" y="10"/>
                  </a:lnTo>
                  <a:lnTo>
                    <a:pt x="316" y="10"/>
                  </a:lnTo>
                  <a:lnTo>
                    <a:pt x="321" y="10"/>
                  </a:lnTo>
                  <a:lnTo>
                    <a:pt x="326" y="10"/>
                  </a:lnTo>
                  <a:lnTo>
                    <a:pt x="331" y="15"/>
                  </a:lnTo>
                  <a:lnTo>
                    <a:pt x="337" y="15"/>
                  </a:lnTo>
                  <a:lnTo>
                    <a:pt x="342" y="20"/>
                  </a:lnTo>
                  <a:lnTo>
                    <a:pt x="347" y="20"/>
                  </a:lnTo>
                  <a:lnTo>
                    <a:pt x="352" y="25"/>
                  </a:lnTo>
                  <a:lnTo>
                    <a:pt x="357" y="25"/>
                  </a:lnTo>
                  <a:lnTo>
                    <a:pt x="362" y="25"/>
                  </a:lnTo>
                  <a:lnTo>
                    <a:pt x="368" y="31"/>
                  </a:lnTo>
                  <a:lnTo>
                    <a:pt x="373" y="31"/>
                  </a:lnTo>
                  <a:lnTo>
                    <a:pt x="378" y="36"/>
                  </a:lnTo>
                  <a:lnTo>
                    <a:pt x="383" y="36"/>
                  </a:lnTo>
                  <a:lnTo>
                    <a:pt x="388" y="41"/>
                  </a:lnTo>
                  <a:lnTo>
                    <a:pt x="394" y="46"/>
                  </a:lnTo>
                  <a:lnTo>
                    <a:pt x="399" y="46"/>
                  </a:lnTo>
                  <a:lnTo>
                    <a:pt x="404" y="51"/>
                  </a:lnTo>
                  <a:lnTo>
                    <a:pt x="409" y="51"/>
                  </a:lnTo>
                  <a:lnTo>
                    <a:pt x="414" y="57"/>
                  </a:lnTo>
                  <a:lnTo>
                    <a:pt x="419" y="57"/>
                  </a:lnTo>
                  <a:lnTo>
                    <a:pt x="425" y="62"/>
                  </a:lnTo>
                  <a:lnTo>
                    <a:pt x="430" y="62"/>
                  </a:lnTo>
                  <a:lnTo>
                    <a:pt x="435" y="67"/>
                  </a:lnTo>
                  <a:lnTo>
                    <a:pt x="440" y="67"/>
                  </a:lnTo>
                  <a:lnTo>
                    <a:pt x="445" y="72"/>
                  </a:lnTo>
                  <a:lnTo>
                    <a:pt x="451" y="72"/>
                  </a:lnTo>
                  <a:lnTo>
                    <a:pt x="456" y="72"/>
                  </a:lnTo>
                  <a:lnTo>
                    <a:pt x="461" y="77"/>
                  </a:lnTo>
                  <a:lnTo>
                    <a:pt x="466" y="77"/>
                  </a:lnTo>
                  <a:lnTo>
                    <a:pt x="471" y="82"/>
                  </a:lnTo>
                  <a:lnTo>
                    <a:pt x="477" y="82"/>
                  </a:lnTo>
                  <a:lnTo>
                    <a:pt x="482" y="88"/>
                  </a:lnTo>
                  <a:lnTo>
                    <a:pt x="487" y="88"/>
                  </a:lnTo>
                  <a:lnTo>
                    <a:pt x="492" y="88"/>
                  </a:lnTo>
                  <a:lnTo>
                    <a:pt x="497" y="93"/>
                  </a:lnTo>
                  <a:lnTo>
                    <a:pt x="502" y="93"/>
                  </a:lnTo>
                  <a:lnTo>
                    <a:pt x="508" y="93"/>
                  </a:lnTo>
                  <a:lnTo>
                    <a:pt x="513" y="93"/>
                  </a:lnTo>
                  <a:lnTo>
                    <a:pt x="518" y="98"/>
                  </a:lnTo>
                  <a:lnTo>
                    <a:pt x="523" y="98"/>
                  </a:lnTo>
                  <a:lnTo>
                    <a:pt x="528" y="98"/>
                  </a:lnTo>
                  <a:lnTo>
                    <a:pt x="534" y="98"/>
                  </a:lnTo>
                  <a:lnTo>
                    <a:pt x="539" y="98"/>
                  </a:lnTo>
                  <a:lnTo>
                    <a:pt x="544" y="98"/>
                  </a:lnTo>
                  <a:lnTo>
                    <a:pt x="549" y="103"/>
                  </a:lnTo>
                  <a:lnTo>
                    <a:pt x="554" y="103"/>
                  </a:lnTo>
                  <a:lnTo>
                    <a:pt x="559" y="103"/>
                  </a:lnTo>
                  <a:lnTo>
                    <a:pt x="565" y="103"/>
                  </a:lnTo>
                  <a:lnTo>
                    <a:pt x="570" y="103"/>
                  </a:lnTo>
                  <a:lnTo>
                    <a:pt x="575" y="98"/>
                  </a:lnTo>
                  <a:lnTo>
                    <a:pt x="580" y="98"/>
                  </a:lnTo>
                  <a:lnTo>
                    <a:pt x="585" y="98"/>
                  </a:lnTo>
                  <a:lnTo>
                    <a:pt x="591" y="98"/>
                  </a:lnTo>
                  <a:lnTo>
                    <a:pt x="596" y="98"/>
                  </a:lnTo>
                  <a:lnTo>
                    <a:pt x="601" y="98"/>
                  </a:lnTo>
                  <a:lnTo>
                    <a:pt x="606" y="98"/>
                  </a:lnTo>
                  <a:lnTo>
                    <a:pt x="611" y="93"/>
                  </a:lnTo>
                  <a:lnTo>
                    <a:pt x="616" y="93"/>
                  </a:lnTo>
                  <a:lnTo>
                    <a:pt x="622" y="93"/>
                  </a:lnTo>
                  <a:lnTo>
                    <a:pt x="627" y="88"/>
                  </a:lnTo>
                  <a:lnTo>
                    <a:pt x="632" y="88"/>
                  </a:lnTo>
                  <a:lnTo>
                    <a:pt x="637" y="88"/>
                  </a:lnTo>
                  <a:lnTo>
                    <a:pt x="642" y="82"/>
                  </a:lnTo>
                  <a:lnTo>
                    <a:pt x="648" y="82"/>
                  </a:lnTo>
                  <a:lnTo>
                    <a:pt x="653" y="82"/>
                  </a:lnTo>
                  <a:lnTo>
                    <a:pt x="658" y="77"/>
                  </a:lnTo>
                </a:path>
              </a:pathLst>
            </a:custGeom>
            <a:noFill/>
            <a:ln w="15875">
              <a:solidFill>
                <a:srgbClr val="CDE0F7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424" y="3653"/>
              <a:ext cx="658" cy="103"/>
            </a:xfrm>
            <a:custGeom>
              <a:avLst/>
              <a:gdLst/>
              <a:ahLst/>
              <a:cxnLst>
                <a:cxn ang="0">
                  <a:pos x="10" y="72"/>
                </a:cxn>
                <a:cxn ang="0">
                  <a:pos x="26" y="67"/>
                </a:cxn>
                <a:cxn ang="0">
                  <a:pos x="41" y="57"/>
                </a:cxn>
                <a:cxn ang="0">
                  <a:pos x="57" y="51"/>
                </a:cxn>
                <a:cxn ang="0">
                  <a:pos x="73" y="41"/>
                </a:cxn>
                <a:cxn ang="0">
                  <a:pos x="88" y="36"/>
                </a:cxn>
                <a:cxn ang="0">
                  <a:pos x="104" y="25"/>
                </a:cxn>
                <a:cxn ang="0">
                  <a:pos x="119" y="20"/>
                </a:cxn>
                <a:cxn ang="0">
                  <a:pos x="135" y="15"/>
                </a:cxn>
                <a:cxn ang="0">
                  <a:pos x="150" y="10"/>
                </a:cxn>
                <a:cxn ang="0">
                  <a:pos x="166" y="5"/>
                </a:cxn>
                <a:cxn ang="0">
                  <a:pos x="181" y="0"/>
                </a:cxn>
                <a:cxn ang="0">
                  <a:pos x="197" y="0"/>
                </a:cxn>
                <a:cxn ang="0">
                  <a:pos x="212" y="0"/>
                </a:cxn>
                <a:cxn ang="0">
                  <a:pos x="228" y="0"/>
                </a:cxn>
                <a:cxn ang="0">
                  <a:pos x="244" y="0"/>
                </a:cxn>
                <a:cxn ang="0">
                  <a:pos x="259" y="5"/>
                </a:cxn>
                <a:cxn ang="0">
                  <a:pos x="275" y="5"/>
                </a:cxn>
                <a:cxn ang="0">
                  <a:pos x="290" y="10"/>
                </a:cxn>
                <a:cxn ang="0">
                  <a:pos x="306" y="20"/>
                </a:cxn>
                <a:cxn ang="0">
                  <a:pos x="321" y="25"/>
                </a:cxn>
                <a:cxn ang="0">
                  <a:pos x="337" y="31"/>
                </a:cxn>
                <a:cxn ang="0">
                  <a:pos x="352" y="41"/>
                </a:cxn>
                <a:cxn ang="0">
                  <a:pos x="368" y="46"/>
                </a:cxn>
                <a:cxn ang="0">
                  <a:pos x="384" y="57"/>
                </a:cxn>
                <a:cxn ang="0">
                  <a:pos x="399" y="62"/>
                </a:cxn>
                <a:cxn ang="0">
                  <a:pos x="415" y="72"/>
                </a:cxn>
                <a:cxn ang="0">
                  <a:pos x="430" y="77"/>
                </a:cxn>
                <a:cxn ang="0">
                  <a:pos x="446" y="88"/>
                </a:cxn>
                <a:cxn ang="0">
                  <a:pos x="461" y="93"/>
                </a:cxn>
                <a:cxn ang="0">
                  <a:pos x="477" y="93"/>
                </a:cxn>
                <a:cxn ang="0">
                  <a:pos x="492" y="98"/>
                </a:cxn>
                <a:cxn ang="0">
                  <a:pos x="508" y="98"/>
                </a:cxn>
                <a:cxn ang="0">
                  <a:pos x="524" y="103"/>
                </a:cxn>
                <a:cxn ang="0">
                  <a:pos x="539" y="98"/>
                </a:cxn>
                <a:cxn ang="0">
                  <a:pos x="555" y="98"/>
                </a:cxn>
                <a:cxn ang="0">
                  <a:pos x="570" y="98"/>
                </a:cxn>
                <a:cxn ang="0">
                  <a:pos x="586" y="93"/>
                </a:cxn>
                <a:cxn ang="0">
                  <a:pos x="601" y="88"/>
                </a:cxn>
                <a:cxn ang="0">
                  <a:pos x="617" y="82"/>
                </a:cxn>
                <a:cxn ang="0">
                  <a:pos x="632" y="72"/>
                </a:cxn>
                <a:cxn ang="0">
                  <a:pos x="648" y="67"/>
                </a:cxn>
              </a:cxnLst>
              <a:rect l="0" t="0" r="r" b="b"/>
              <a:pathLst>
                <a:path w="658" h="103">
                  <a:moveTo>
                    <a:pt x="0" y="77"/>
                  </a:moveTo>
                  <a:lnTo>
                    <a:pt x="5" y="77"/>
                  </a:lnTo>
                  <a:lnTo>
                    <a:pt x="10" y="72"/>
                  </a:lnTo>
                  <a:lnTo>
                    <a:pt x="16" y="72"/>
                  </a:lnTo>
                  <a:lnTo>
                    <a:pt x="21" y="67"/>
                  </a:lnTo>
                  <a:lnTo>
                    <a:pt x="26" y="67"/>
                  </a:lnTo>
                  <a:lnTo>
                    <a:pt x="31" y="62"/>
                  </a:lnTo>
                  <a:lnTo>
                    <a:pt x="36" y="62"/>
                  </a:lnTo>
                  <a:lnTo>
                    <a:pt x="41" y="57"/>
                  </a:lnTo>
                  <a:lnTo>
                    <a:pt x="47" y="57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62" y="46"/>
                  </a:lnTo>
                  <a:lnTo>
                    <a:pt x="67" y="46"/>
                  </a:lnTo>
                  <a:lnTo>
                    <a:pt x="73" y="41"/>
                  </a:lnTo>
                  <a:lnTo>
                    <a:pt x="78" y="41"/>
                  </a:lnTo>
                  <a:lnTo>
                    <a:pt x="83" y="36"/>
                  </a:lnTo>
                  <a:lnTo>
                    <a:pt x="88" y="36"/>
                  </a:lnTo>
                  <a:lnTo>
                    <a:pt x="93" y="31"/>
                  </a:lnTo>
                  <a:lnTo>
                    <a:pt x="98" y="31"/>
                  </a:lnTo>
                  <a:lnTo>
                    <a:pt x="104" y="25"/>
                  </a:lnTo>
                  <a:lnTo>
                    <a:pt x="109" y="25"/>
                  </a:lnTo>
                  <a:lnTo>
                    <a:pt x="114" y="20"/>
                  </a:lnTo>
                  <a:lnTo>
                    <a:pt x="119" y="20"/>
                  </a:lnTo>
                  <a:lnTo>
                    <a:pt x="124" y="15"/>
                  </a:lnTo>
                  <a:lnTo>
                    <a:pt x="130" y="15"/>
                  </a:lnTo>
                  <a:lnTo>
                    <a:pt x="135" y="15"/>
                  </a:lnTo>
                  <a:lnTo>
                    <a:pt x="140" y="10"/>
                  </a:lnTo>
                  <a:lnTo>
                    <a:pt x="145" y="10"/>
                  </a:lnTo>
                  <a:lnTo>
                    <a:pt x="150" y="10"/>
                  </a:lnTo>
                  <a:lnTo>
                    <a:pt x="155" y="5"/>
                  </a:lnTo>
                  <a:lnTo>
                    <a:pt x="161" y="5"/>
                  </a:lnTo>
                  <a:lnTo>
                    <a:pt x="166" y="5"/>
                  </a:lnTo>
                  <a:lnTo>
                    <a:pt x="171" y="5"/>
                  </a:lnTo>
                  <a:lnTo>
                    <a:pt x="176" y="0"/>
                  </a:lnTo>
                  <a:lnTo>
                    <a:pt x="181" y="0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0"/>
                  </a:lnTo>
                  <a:lnTo>
                    <a:pt x="207" y="0"/>
                  </a:lnTo>
                  <a:lnTo>
                    <a:pt x="212" y="0"/>
                  </a:lnTo>
                  <a:lnTo>
                    <a:pt x="218" y="0"/>
                  </a:lnTo>
                  <a:lnTo>
                    <a:pt x="223" y="0"/>
                  </a:lnTo>
                  <a:lnTo>
                    <a:pt x="228" y="0"/>
                  </a:lnTo>
                  <a:lnTo>
                    <a:pt x="233" y="0"/>
                  </a:lnTo>
                  <a:lnTo>
                    <a:pt x="238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5"/>
                  </a:lnTo>
                  <a:lnTo>
                    <a:pt x="264" y="5"/>
                  </a:lnTo>
                  <a:lnTo>
                    <a:pt x="270" y="5"/>
                  </a:lnTo>
                  <a:lnTo>
                    <a:pt x="275" y="5"/>
                  </a:lnTo>
                  <a:lnTo>
                    <a:pt x="280" y="10"/>
                  </a:lnTo>
                  <a:lnTo>
                    <a:pt x="285" y="10"/>
                  </a:lnTo>
                  <a:lnTo>
                    <a:pt x="290" y="10"/>
                  </a:lnTo>
                  <a:lnTo>
                    <a:pt x="295" y="15"/>
                  </a:lnTo>
                  <a:lnTo>
                    <a:pt x="301" y="15"/>
                  </a:lnTo>
                  <a:lnTo>
                    <a:pt x="306" y="20"/>
                  </a:lnTo>
                  <a:lnTo>
                    <a:pt x="311" y="20"/>
                  </a:lnTo>
                  <a:lnTo>
                    <a:pt x="316" y="20"/>
                  </a:lnTo>
                  <a:lnTo>
                    <a:pt x="321" y="25"/>
                  </a:lnTo>
                  <a:lnTo>
                    <a:pt x="327" y="25"/>
                  </a:lnTo>
                  <a:lnTo>
                    <a:pt x="332" y="31"/>
                  </a:lnTo>
                  <a:lnTo>
                    <a:pt x="337" y="31"/>
                  </a:lnTo>
                  <a:lnTo>
                    <a:pt x="342" y="36"/>
                  </a:lnTo>
                  <a:lnTo>
                    <a:pt x="347" y="36"/>
                  </a:lnTo>
                  <a:lnTo>
                    <a:pt x="352" y="41"/>
                  </a:lnTo>
                  <a:lnTo>
                    <a:pt x="358" y="41"/>
                  </a:lnTo>
                  <a:lnTo>
                    <a:pt x="363" y="46"/>
                  </a:lnTo>
                  <a:lnTo>
                    <a:pt x="368" y="46"/>
                  </a:lnTo>
                  <a:lnTo>
                    <a:pt x="373" y="51"/>
                  </a:lnTo>
                  <a:lnTo>
                    <a:pt x="378" y="51"/>
                  </a:lnTo>
                  <a:lnTo>
                    <a:pt x="384" y="57"/>
                  </a:lnTo>
                  <a:lnTo>
                    <a:pt x="389" y="57"/>
                  </a:lnTo>
                  <a:lnTo>
                    <a:pt x="394" y="62"/>
                  </a:lnTo>
                  <a:lnTo>
                    <a:pt x="399" y="62"/>
                  </a:lnTo>
                  <a:lnTo>
                    <a:pt x="404" y="67"/>
                  </a:lnTo>
                  <a:lnTo>
                    <a:pt x="409" y="67"/>
                  </a:lnTo>
                  <a:lnTo>
                    <a:pt x="415" y="72"/>
                  </a:lnTo>
                  <a:lnTo>
                    <a:pt x="420" y="72"/>
                  </a:lnTo>
                  <a:lnTo>
                    <a:pt x="425" y="77"/>
                  </a:lnTo>
                  <a:lnTo>
                    <a:pt x="430" y="77"/>
                  </a:lnTo>
                  <a:lnTo>
                    <a:pt x="435" y="82"/>
                  </a:lnTo>
                  <a:lnTo>
                    <a:pt x="441" y="82"/>
                  </a:lnTo>
                  <a:lnTo>
                    <a:pt x="446" y="88"/>
                  </a:lnTo>
                  <a:lnTo>
                    <a:pt x="451" y="88"/>
                  </a:lnTo>
                  <a:lnTo>
                    <a:pt x="456" y="88"/>
                  </a:lnTo>
                  <a:lnTo>
                    <a:pt x="461" y="93"/>
                  </a:lnTo>
                  <a:lnTo>
                    <a:pt x="467" y="93"/>
                  </a:lnTo>
                  <a:lnTo>
                    <a:pt x="472" y="93"/>
                  </a:lnTo>
                  <a:lnTo>
                    <a:pt x="477" y="93"/>
                  </a:lnTo>
                  <a:lnTo>
                    <a:pt x="482" y="98"/>
                  </a:lnTo>
                  <a:lnTo>
                    <a:pt x="487" y="98"/>
                  </a:lnTo>
                  <a:lnTo>
                    <a:pt x="492" y="98"/>
                  </a:lnTo>
                  <a:lnTo>
                    <a:pt x="498" y="98"/>
                  </a:lnTo>
                  <a:lnTo>
                    <a:pt x="503" y="98"/>
                  </a:lnTo>
                  <a:lnTo>
                    <a:pt x="508" y="98"/>
                  </a:lnTo>
                  <a:lnTo>
                    <a:pt x="513" y="98"/>
                  </a:lnTo>
                  <a:lnTo>
                    <a:pt x="518" y="103"/>
                  </a:lnTo>
                  <a:lnTo>
                    <a:pt x="524" y="103"/>
                  </a:lnTo>
                  <a:lnTo>
                    <a:pt x="529" y="103"/>
                  </a:lnTo>
                  <a:lnTo>
                    <a:pt x="534" y="103"/>
                  </a:lnTo>
                  <a:lnTo>
                    <a:pt x="539" y="98"/>
                  </a:lnTo>
                  <a:lnTo>
                    <a:pt x="544" y="98"/>
                  </a:lnTo>
                  <a:lnTo>
                    <a:pt x="549" y="98"/>
                  </a:lnTo>
                  <a:lnTo>
                    <a:pt x="555" y="98"/>
                  </a:lnTo>
                  <a:lnTo>
                    <a:pt x="560" y="98"/>
                  </a:lnTo>
                  <a:lnTo>
                    <a:pt x="565" y="98"/>
                  </a:lnTo>
                  <a:lnTo>
                    <a:pt x="570" y="98"/>
                  </a:lnTo>
                  <a:lnTo>
                    <a:pt x="575" y="93"/>
                  </a:lnTo>
                  <a:lnTo>
                    <a:pt x="581" y="93"/>
                  </a:lnTo>
                  <a:lnTo>
                    <a:pt x="586" y="93"/>
                  </a:lnTo>
                  <a:lnTo>
                    <a:pt x="591" y="88"/>
                  </a:lnTo>
                  <a:lnTo>
                    <a:pt x="596" y="88"/>
                  </a:lnTo>
                  <a:lnTo>
                    <a:pt x="601" y="88"/>
                  </a:lnTo>
                  <a:lnTo>
                    <a:pt x="606" y="82"/>
                  </a:lnTo>
                  <a:lnTo>
                    <a:pt x="612" y="82"/>
                  </a:lnTo>
                  <a:lnTo>
                    <a:pt x="617" y="82"/>
                  </a:lnTo>
                  <a:lnTo>
                    <a:pt x="622" y="77"/>
                  </a:lnTo>
                  <a:lnTo>
                    <a:pt x="627" y="77"/>
                  </a:lnTo>
                  <a:lnTo>
                    <a:pt x="632" y="72"/>
                  </a:lnTo>
                  <a:lnTo>
                    <a:pt x="638" y="72"/>
                  </a:lnTo>
                  <a:lnTo>
                    <a:pt x="643" y="67"/>
                  </a:lnTo>
                  <a:lnTo>
                    <a:pt x="648" y="67"/>
                  </a:lnTo>
                  <a:lnTo>
                    <a:pt x="653" y="62"/>
                  </a:lnTo>
                  <a:lnTo>
                    <a:pt x="658" y="62"/>
                  </a:lnTo>
                </a:path>
              </a:pathLst>
            </a:custGeom>
            <a:noFill/>
            <a:ln w="15875">
              <a:solidFill>
                <a:srgbClr val="CDE0F7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3082" y="3653"/>
              <a:ext cx="659" cy="103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26" y="46"/>
                </a:cxn>
                <a:cxn ang="0">
                  <a:pos x="42" y="41"/>
                </a:cxn>
                <a:cxn ang="0">
                  <a:pos x="57" y="31"/>
                </a:cxn>
                <a:cxn ang="0">
                  <a:pos x="73" y="25"/>
                </a:cxn>
                <a:cxn ang="0">
                  <a:pos x="88" y="15"/>
                </a:cxn>
                <a:cxn ang="0">
                  <a:pos x="104" y="10"/>
                </a:cxn>
                <a:cxn ang="0">
                  <a:pos x="120" y="5"/>
                </a:cxn>
                <a:cxn ang="0">
                  <a:pos x="135" y="5"/>
                </a:cxn>
                <a:cxn ang="0">
                  <a:pos x="151" y="0"/>
                </a:cxn>
                <a:cxn ang="0">
                  <a:pos x="166" y="0"/>
                </a:cxn>
                <a:cxn ang="0">
                  <a:pos x="182" y="0"/>
                </a:cxn>
                <a:cxn ang="0">
                  <a:pos x="197" y="0"/>
                </a:cxn>
                <a:cxn ang="0">
                  <a:pos x="213" y="0"/>
                </a:cxn>
                <a:cxn ang="0">
                  <a:pos x="228" y="5"/>
                </a:cxn>
                <a:cxn ang="0">
                  <a:pos x="244" y="10"/>
                </a:cxn>
                <a:cxn ang="0">
                  <a:pos x="259" y="15"/>
                </a:cxn>
                <a:cxn ang="0">
                  <a:pos x="275" y="20"/>
                </a:cxn>
                <a:cxn ang="0">
                  <a:pos x="291" y="25"/>
                </a:cxn>
                <a:cxn ang="0">
                  <a:pos x="306" y="36"/>
                </a:cxn>
                <a:cxn ang="0">
                  <a:pos x="322" y="41"/>
                </a:cxn>
                <a:cxn ang="0">
                  <a:pos x="337" y="51"/>
                </a:cxn>
                <a:cxn ang="0">
                  <a:pos x="353" y="57"/>
                </a:cxn>
                <a:cxn ang="0">
                  <a:pos x="368" y="67"/>
                </a:cxn>
                <a:cxn ang="0">
                  <a:pos x="384" y="72"/>
                </a:cxn>
                <a:cxn ang="0">
                  <a:pos x="399" y="82"/>
                </a:cxn>
                <a:cxn ang="0">
                  <a:pos x="415" y="88"/>
                </a:cxn>
                <a:cxn ang="0">
                  <a:pos x="431" y="93"/>
                </a:cxn>
                <a:cxn ang="0">
                  <a:pos x="446" y="98"/>
                </a:cxn>
                <a:cxn ang="0">
                  <a:pos x="462" y="98"/>
                </a:cxn>
                <a:cxn ang="0">
                  <a:pos x="477" y="98"/>
                </a:cxn>
                <a:cxn ang="0">
                  <a:pos x="493" y="103"/>
                </a:cxn>
                <a:cxn ang="0">
                  <a:pos x="508" y="98"/>
                </a:cxn>
                <a:cxn ang="0">
                  <a:pos x="524" y="98"/>
                </a:cxn>
                <a:cxn ang="0">
                  <a:pos x="539" y="93"/>
                </a:cxn>
                <a:cxn ang="0">
                  <a:pos x="555" y="93"/>
                </a:cxn>
                <a:cxn ang="0">
                  <a:pos x="571" y="82"/>
                </a:cxn>
                <a:cxn ang="0">
                  <a:pos x="586" y="77"/>
                </a:cxn>
                <a:cxn ang="0">
                  <a:pos x="602" y="72"/>
                </a:cxn>
                <a:cxn ang="0">
                  <a:pos x="617" y="62"/>
                </a:cxn>
                <a:cxn ang="0">
                  <a:pos x="633" y="57"/>
                </a:cxn>
                <a:cxn ang="0">
                  <a:pos x="648" y="46"/>
                </a:cxn>
              </a:cxnLst>
              <a:rect l="0" t="0" r="r" b="b"/>
              <a:pathLst>
                <a:path w="659" h="103">
                  <a:moveTo>
                    <a:pt x="0" y="62"/>
                  </a:moveTo>
                  <a:lnTo>
                    <a:pt x="5" y="57"/>
                  </a:lnTo>
                  <a:lnTo>
                    <a:pt x="11" y="57"/>
                  </a:lnTo>
                  <a:lnTo>
                    <a:pt x="16" y="51"/>
                  </a:lnTo>
                  <a:lnTo>
                    <a:pt x="21" y="51"/>
                  </a:lnTo>
                  <a:lnTo>
                    <a:pt x="26" y="46"/>
                  </a:lnTo>
                  <a:lnTo>
                    <a:pt x="31" y="46"/>
                  </a:lnTo>
                  <a:lnTo>
                    <a:pt x="37" y="41"/>
                  </a:lnTo>
                  <a:lnTo>
                    <a:pt x="42" y="41"/>
                  </a:lnTo>
                  <a:lnTo>
                    <a:pt x="47" y="36"/>
                  </a:lnTo>
                  <a:lnTo>
                    <a:pt x="52" y="36"/>
                  </a:lnTo>
                  <a:lnTo>
                    <a:pt x="57" y="31"/>
                  </a:lnTo>
                  <a:lnTo>
                    <a:pt x="63" y="31"/>
                  </a:lnTo>
                  <a:lnTo>
                    <a:pt x="68" y="25"/>
                  </a:lnTo>
                  <a:lnTo>
                    <a:pt x="73" y="25"/>
                  </a:lnTo>
                  <a:lnTo>
                    <a:pt x="78" y="20"/>
                  </a:lnTo>
                  <a:lnTo>
                    <a:pt x="83" y="20"/>
                  </a:lnTo>
                  <a:lnTo>
                    <a:pt x="88" y="15"/>
                  </a:lnTo>
                  <a:lnTo>
                    <a:pt x="94" y="15"/>
                  </a:lnTo>
                  <a:lnTo>
                    <a:pt x="99" y="15"/>
                  </a:lnTo>
                  <a:lnTo>
                    <a:pt x="104" y="10"/>
                  </a:lnTo>
                  <a:lnTo>
                    <a:pt x="109" y="10"/>
                  </a:lnTo>
                  <a:lnTo>
                    <a:pt x="114" y="10"/>
                  </a:lnTo>
                  <a:lnTo>
                    <a:pt x="120" y="5"/>
                  </a:lnTo>
                  <a:lnTo>
                    <a:pt x="125" y="5"/>
                  </a:lnTo>
                  <a:lnTo>
                    <a:pt x="130" y="5"/>
                  </a:lnTo>
                  <a:lnTo>
                    <a:pt x="135" y="5"/>
                  </a:lnTo>
                  <a:lnTo>
                    <a:pt x="140" y="0"/>
                  </a:lnTo>
                  <a:lnTo>
                    <a:pt x="145" y="0"/>
                  </a:lnTo>
                  <a:lnTo>
                    <a:pt x="151" y="0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2" y="0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2" y="0"/>
                  </a:lnTo>
                  <a:lnTo>
                    <a:pt x="208" y="0"/>
                  </a:lnTo>
                  <a:lnTo>
                    <a:pt x="213" y="0"/>
                  </a:lnTo>
                  <a:lnTo>
                    <a:pt x="218" y="0"/>
                  </a:lnTo>
                  <a:lnTo>
                    <a:pt x="223" y="5"/>
                  </a:lnTo>
                  <a:lnTo>
                    <a:pt x="228" y="5"/>
                  </a:lnTo>
                  <a:lnTo>
                    <a:pt x="234" y="5"/>
                  </a:lnTo>
                  <a:lnTo>
                    <a:pt x="239" y="5"/>
                  </a:lnTo>
                  <a:lnTo>
                    <a:pt x="244" y="10"/>
                  </a:lnTo>
                  <a:lnTo>
                    <a:pt x="249" y="10"/>
                  </a:lnTo>
                  <a:lnTo>
                    <a:pt x="254" y="10"/>
                  </a:lnTo>
                  <a:lnTo>
                    <a:pt x="259" y="15"/>
                  </a:lnTo>
                  <a:lnTo>
                    <a:pt x="265" y="15"/>
                  </a:lnTo>
                  <a:lnTo>
                    <a:pt x="270" y="15"/>
                  </a:lnTo>
                  <a:lnTo>
                    <a:pt x="275" y="20"/>
                  </a:lnTo>
                  <a:lnTo>
                    <a:pt x="280" y="20"/>
                  </a:lnTo>
                  <a:lnTo>
                    <a:pt x="285" y="25"/>
                  </a:lnTo>
                  <a:lnTo>
                    <a:pt x="291" y="25"/>
                  </a:lnTo>
                  <a:lnTo>
                    <a:pt x="296" y="31"/>
                  </a:lnTo>
                  <a:lnTo>
                    <a:pt x="301" y="31"/>
                  </a:lnTo>
                  <a:lnTo>
                    <a:pt x="306" y="36"/>
                  </a:lnTo>
                  <a:lnTo>
                    <a:pt x="311" y="36"/>
                  </a:lnTo>
                  <a:lnTo>
                    <a:pt x="317" y="41"/>
                  </a:lnTo>
                  <a:lnTo>
                    <a:pt x="322" y="41"/>
                  </a:lnTo>
                  <a:lnTo>
                    <a:pt x="327" y="46"/>
                  </a:lnTo>
                  <a:lnTo>
                    <a:pt x="332" y="46"/>
                  </a:lnTo>
                  <a:lnTo>
                    <a:pt x="337" y="51"/>
                  </a:lnTo>
                  <a:lnTo>
                    <a:pt x="342" y="51"/>
                  </a:lnTo>
                  <a:lnTo>
                    <a:pt x="348" y="57"/>
                  </a:lnTo>
                  <a:lnTo>
                    <a:pt x="353" y="57"/>
                  </a:lnTo>
                  <a:lnTo>
                    <a:pt x="358" y="62"/>
                  </a:lnTo>
                  <a:lnTo>
                    <a:pt x="363" y="62"/>
                  </a:lnTo>
                  <a:lnTo>
                    <a:pt x="368" y="67"/>
                  </a:lnTo>
                  <a:lnTo>
                    <a:pt x="374" y="67"/>
                  </a:lnTo>
                  <a:lnTo>
                    <a:pt x="379" y="72"/>
                  </a:lnTo>
                  <a:lnTo>
                    <a:pt x="384" y="72"/>
                  </a:lnTo>
                  <a:lnTo>
                    <a:pt x="389" y="77"/>
                  </a:lnTo>
                  <a:lnTo>
                    <a:pt x="394" y="77"/>
                  </a:lnTo>
                  <a:lnTo>
                    <a:pt x="399" y="82"/>
                  </a:lnTo>
                  <a:lnTo>
                    <a:pt x="405" y="82"/>
                  </a:lnTo>
                  <a:lnTo>
                    <a:pt x="410" y="82"/>
                  </a:lnTo>
                  <a:lnTo>
                    <a:pt x="415" y="88"/>
                  </a:lnTo>
                  <a:lnTo>
                    <a:pt x="420" y="88"/>
                  </a:lnTo>
                  <a:lnTo>
                    <a:pt x="425" y="93"/>
                  </a:lnTo>
                  <a:lnTo>
                    <a:pt x="431" y="93"/>
                  </a:lnTo>
                  <a:lnTo>
                    <a:pt x="436" y="93"/>
                  </a:lnTo>
                  <a:lnTo>
                    <a:pt x="441" y="93"/>
                  </a:lnTo>
                  <a:lnTo>
                    <a:pt x="446" y="98"/>
                  </a:lnTo>
                  <a:lnTo>
                    <a:pt x="451" y="98"/>
                  </a:lnTo>
                  <a:lnTo>
                    <a:pt x="456" y="98"/>
                  </a:lnTo>
                  <a:lnTo>
                    <a:pt x="462" y="98"/>
                  </a:lnTo>
                  <a:lnTo>
                    <a:pt x="467" y="98"/>
                  </a:lnTo>
                  <a:lnTo>
                    <a:pt x="472" y="98"/>
                  </a:lnTo>
                  <a:lnTo>
                    <a:pt x="477" y="98"/>
                  </a:lnTo>
                  <a:lnTo>
                    <a:pt x="482" y="103"/>
                  </a:lnTo>
                  <a:lnTo>
                    <a:pt x="488" y="103"/>
                  </a:lnTo>
                  <a:lnTo>
                    <a:pt x="493" y="103"/>
                  </a:lnTo>
                  <a:lnTo>
                    <a:pt x="498" y="103"/>
                  </a:lnTo>
                  <a:lnTo>
                    <a:pt x="503" y="103"/>
                  </a:lnTo>
                  <a:lnTo>
                    <a:pt x="508" y="98"/>
                  </a:lnTo>
                  <a:lnTo>
                    <a:pt x="514" y="98"/>
                  </a:lnTo>
                  <a:lnTo>
                    <a:pt x="519" y="98"/>
                  </a:lnTo>
                  <a:lnTo>
                    <a:pt x="524" y="98"/>
                  </a:lnTo>
                  <a:lnTo>
                    <a:pt x="529" y="98"/>
                  </a:lnTo>
                  <a:lnTo>
                    <a:pt x="534" y="98"/>
                  </a:lnTo>
                  <a:lnTo>
                    <a:pt x="539" y="93"/>
                  </a:lnTo>
                  <a:lnTo>
                    <a:pt x="545" y="93"/>
                  </a:lnTo>
                  <a:lnTo>
                    <a:pt x="550" y="93"/>
                  </a:lnTo>
                  <a:lnTo>
                    <a:pt x="555" y="93"/>
                  </a:lnTo>
                  <a:lnTo>
                    <a:pt x="560" y="88"/>
                  </a:lnTo>
                  <a:lnTo>
                    <a:pt x="565" y="88"/>
                  </a:lnTo>
                  <a:lnTo>
                    <a:pt x="571" y="82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6" y="77"/>
                  </a:lnTo>
                  <a:lnTo>
                    <a:pt x="591" y="77"/>
                  </a:lnTo>
                  <a:lnTo>
                    <a:pt x="596" y="72"/>
                  </a:lnTo>
                  <a:lnTo>
                    <a:pt x="602" y="72"/>
                  </a:lnTo>
                  <a:lnTo>
                    <a:pt x="607" y="72"/>
                  </a:lnTo>
                  <a:lnTo>
                    <a:pt x="612" y="67"/>
                  </a:lnTo>
                  <a:lnTo>
                    <a:pt x="617" y="62"/>
                  </a:lnTo>
                  <a:lnTo>
                    <a:pt x="622" y="62"/>
                  </a:lnTo>
                  <a:lnTo>
                    <a:pt x="628" y="57"/>
                  </a:lnTo>
                  <a:lnTo>
                    <a:pt x="633" y="57"/>
                  </a:lnTo>
                  <a:lnTo>
                    <a:pt x="638" y="51"/>
                  </a:lnTo>
                  <a:lnTo>
                    <a:pt x="643" y="51"/>
                  </a:lnTo>
                  <a:lnTo>
                    <a:pt x="648" y="46"/>
                  </a:lnTo>
                  <a:lnTo>
                    <a:pt x="653" y="46"/>
                  </a:lnTo>
                  <a:lnTo>
                    <a:pt x="659" y="41"/>
                  </a:lnTo>
                </a:path>
              </a:pathLst>
            </a:custGeom>
            <a:noFill/>
            <a:ln w="15875">
              <a:solidFill>
                <a:srgbClr val="CDE0F7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3741" y="3653"/>
              <a:ext cx="658" cy="103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26" y="31"/>
                </a:cxn>
                <a:cxn ang="0">
                  <a:pos x="41" y="20"/>
                </a:cxn>
                <a:cxn ang="0">
                  <a:pos x="57" y="15"/>
                </a:cxn>
                <a:cxn ang="0">
                  <a:pos x="72" y="10"/>
                </a:cxn>
                <a:cxn ang="0">
                  <a:pos x="88" y="5"/>
                </a:cxn>
                <a:cxn ang="0">
                  <a:pos x="103" y="0"/>
                </a:cxn>
                <a:cxn ang="0">
                  <a:pos x="119" y="0"/>
                </a:cxn>
                <a:cxn ang="0">
                  <a:pos x="134" y="0"/>
                </a:cxn>
                <a:cxn ang="0">
                  <a:pos x="150" y="0"/>
                </a:cxn>
                <a:cxn ang="0">
                  <a:pos x="166" y="0"/>
                </a:cxn>
                <a:cxn ang="0">
                  <a:pos x="181" y="0"/>
                </a:cxn>
                <a:cxn ang="0">
                  <a:pos x="197" y="5"/>
                </a:cxn>
                <a:cxn ang="0">
                  <a:pos x="212" y="10"/>
                </a:cxn>
                <a:cxn ang="0">
                  <a:pos x="228" y="15"/>
                </a:cxn>
                <a:cxn ang="0">
                  <a:pos x="243" y="20"/>
                </a:cxn>
                <a:cxn ang="0">
                  <a:pos x="259" y="31"/>
                </a:cxn>
                <a:cxn ang="0">
                  <a:pos x="274" y="36"/>
                </a:cxn>
                <a:cxn ang="0">
                  <a:pos x="290" y="46"/>
                </a:cxn>
                <a:cxn ang="0">
                  <a:pos x="306" y="51"/>
                </a:cxn>
                <a:cxn ang="0">
                  <a:pos x="321" y="62"/>
                </a:cxn>
                <a:cxn ang="0">
                  <a:pos x="337" y="67"/>
                </a:cxn>
                <a:cxn ang="0">
                  <a:pos x="352" y="77"/>
                </a:cxn>
                <a:cxn ang="0">
                  <a:pos x="368" y="82"/>
                </a:cxn>
                <a:cxn ang="0">
                  <a:pos x="383" y="88"/>
                </a:cxn>
                <a:cxn ang="0">
                  <a:pos x="399" y="93"/>
                </a:cxn>
                <a:cxn ang="0">
                  <a:pos x="414" y="98"/>
                </a:cxn>
                <a:cxn ang="0">
                  <a:pos x="430" y="98"/>
                </a:cxn>
                <a:cxn ang="0">
                  <a:pos x="445" y="103"/>
                </a:cxn>
                <a:cxn ang="0">
                  <a:pos x="461" y="103"/>
                </a:cxn>
                <a:cxn ang="0">
                  <a:pos x="477" y="98"/>
                </a:cxn>
                <a:cxn ang="0">
                  <a:pos x="492" y="98"/>
                </a:cxn>
                <a:cxn ang="0">
                  <a:pos x="508" y="93"/>
                </a:cxn>
                <a:cxn ang="0">
                  <a:pos x="523" y="88"/>
                </a:cxn>
                <a:cxn ang="0">
                  <a:pos x="539" y="82"/>
                </a:cxn>
                <a:cxn ang="0">
                  <a:pos x="554" y="77"/>
                </a:cxn>
                <a:cxn ang="0">
                  <a:pos x="570" y="72"/>
                </a:cxn>
                <a:cxn ang="0">
                  <a:pos x="585" y="62"/>
                </a:cxn>
                <a:cxn ang="0">
                  <a:pos x="601" y="57"/>
                </a:cxn>
                <a:cxn ang="0">
                  <a:pos x="617" y="46"/>
                </a:cxn>
                <a:cxn ang="0">
                  <a:pos x="632" y="36"/>
                </a:cxn>
                <a:cxn ang="0">
                  <a:pos x="648" y="31"/>
                </a:cxn>
              </a:cxnLst>
              <a:rect l="0" t="0" r="r" b="b"/>
              <a:pathLst>
                <a:path w="658" h="103">
                  <a:moveTo>
                    <a:pt x="0" y="41"/>
                  </a:moveTo>
                  <a:lnTo>
                    <a:pt x="5" y="41"/>
                  </a:lnTo>
                  <a:lnTo>
                    <a:pt x="10" y="36"/>
                  </a:lnTo>
                  <a:lnTo>
                    <a:pt x="15" y="36"/>
                  </a:lnTo>
                  <a:lnTo>
                    <a:pt x="20" y="31"/>
                  </a:lnTo>
                  <a:lnTo>
                    <a:pt x="26" y="31"/>
                  </a:lnTo>
                  <a:lnTo>
                    <a:pt x="31" y="25"/>
                  </a:lnTo>
                  <a:lnTo>
                    <a:pt x="36" y="25"/>
                  </a:lnTo>
                  <a:lnTo>
                    <a:pt x="41" y="20"/>
                  </a:lnTo>
                  <a:lnTo>
                    <a:pt x="46" y="20"/>
                  </a:lnTo>
                  <a:lnTo>
                    <a:pt x="51" y="20"/>
                  </a:lnTo>
                  <a:lnTo>
                    <a:pt x="57" y="15"/>
                  </a:lnTo>
                  <a:lnTo>
                    <a:pt x="62" y="15"/>
                  </a:lnTo>
                  <a:lnTo>
                    <a:pt x="67" y="10"/>
                  </a:lnTo>
                  <a:lnTo>
                    <a:pt x="72" y="10"/>
                  </a:lnTo>
                  <a:lnTo>
                    <a:pt x="77" y="10"/>
                  </a:lnTo>
                  <a:lnTo>
                    <a:pt x="83" y="5"/>
                  </a:lnTo>
                  <a:lnTo>
                    <a:pt x="88" y="5"/>
                  </a:lnTo>
                  <a:lnTo>
                    <a:pt x="93" y="5"/>
                  </a:lnTo>
                  <a:lnTo>
                    <a:pt x="98" y="5"/>
                  </a:lnTo>
                  <a:lnTo>
                    <a:pt x="103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40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5" y="0"/>
                  </a:lnTo>
                  <a:lnTo>
                    <a:pt x="160" y="0"/>
                  </a:lnTo>
                  <a:lnTo>
                    <a:pt x="166" y="0"/>
                  </a:lnTo>
                  <a:lnTo>
                    <a:pt x="171" y="0"/>
                  </a:lnTo>
                  <a:lnTo>
                    <a:pt x="176" y="0"/>
                  </a:lnTo>
                  <a:lnTo>
                    <a:pt x="181" y="0"/>
                  </a:lnTo>
                  <a:lnTo>
                    <a:pt x="186" y="5"/>
                  </a:lnTo>
                  <a:lnTo>
                    <a:pt x="191" y="5"/>
                  </a:lnTo>
                  <a:lnTo>
                    <a:pt x="197" y="5"/>
                  </a:lnTo>
                  <a:lnTo>
                    <a:pt x="202" y="5"/>
                  </a:lnTo>
                  <a:lnTo>
                    <a:pt x="207" y="10"/>
                  </a:lnTo>
                  <a:lnTo>
                    <a:pt x="212" y="10"/>
                  </a:lnTo>
                  <a:lnTo>
                    <a:pt x="217" y="10"/>
                  </a:lnTo>
                  <a:lnTo>
                    <a:pt x="223" y="15"/>
                  </a:lnTo>
                  <a:lnTo>
                    <a:pt x="228" y="15"/>
                  </a:lnTo>
                  <a:lnTo>
                    <a:pt x="233" y="15"/>
                  </a:lnTo>
                  <a:lnTo>
                    <a:pt x="238" y="20"/>
                  </a:lnTo>
                  <a:lnTo>
                    <a:pt x="243" y="20"/>
                  </a:lnTo>
                  <a:lnTo>
                    <a:pt x="248" y="25"/>
                  </a:lnTo>
                  <a:lnTo>
                    <a:pt x="254" y="25"/>
                  </a:lnTo>
                  <a:lnTo>
                    <a:pt x="259" y="31"/>
                  </a:lnTo>
                  <a:lnTo>
                    <a:pt x="264" y="31"/>
                  </a:lnTo>
                  <a:lnTo>
                    <a:pt x="269" y="36"/>
                  </a:lnTo>
                  <a:lnTo>
                    <a:pt x="274" y="36"/>
                  </a:lnTo>
                  <a:lnTo>
                    <a:pt x="280" y="41"/>
                  </a:lnTo>
                  <a:lnTo>
                    <a:pt x="285" y="41"/>
                  </a:lnTo>
                  <a:lnTo>
                    <a:pt x="290" y="46"/>
                  </a:lnTo>
                  <a:lnTo>
                    <a:pt x="295" y="46"/>
                  </a:lnTo>
                  <a:lnTo>
                    <a:pt x="300" y="51"/>
                  </a:lnTo>
                  <a:lnTo>
                    <a:pt x="306" y="51"/>
                  </a:lnTo>
                  <a:lnTo>
                    <a:pt x="311" y="57"/>
                  </a:lnTo>
                  <a:lnTo>
                    <a:pt x="316" y="57"/>
                  </a:lnTo>
                  <a:lnTo>
                    <a:pt x="321" y="62"/>
                  </a:lnTo>
                  <a:lnTo>
                    <a:pt x="326" y="62"/>
                  </a:lnTo>
                  <a:lnTo>
                    <a:pt x="331" y="67"/>
                  </a:lnTo>
                  <a:lnTo>
                    <a:pt x="337" y="67"/>
                  </a:lnTo>
                  <a:lnTo>
                    <a:pt x="342" y="72"/>
                  </a:lnTo>
                  <a:lnTo>
                    <a:pt x="347" y="72"/>
                  </a:lnTo>
                  <a:lnTo>
                    <a:pt x="352" y="77"/>
                  </a:lnTo>
                  <a:lnTo>
                    <a:pt x="357" y="77"/>
                  </a:lnTo>
                  <a:lnTo>
                    <a:pt x="363" y="82"/>
                  </a:lnTo>
                  <a:lnTo>
                    <a:pt x="368" y="82"/>
                  </a:lnTo>
                  <a:lnTo>
                    <a:pt x="373" y="82"/>
                  </a:lnTo>
                  <a:lnTo>
                    <a:pt x="378" y="88"/>
                  </a:lnTo>
                  <a:lnTo>
                    <a:pt x="383" y="88"/>
                  </a:lnTo>
                  <a:lnTo>
                    <a:pt x="388" y="88"/>
                  </a:lnTo>
                  <a:lnTo>
                    <a:pt x="394" y="93"/>
                  </a:lnTo>
                  <a:lnTo>
                    <a:pt x="399" y="93"/>
                  </a:lnTo>
                  <a:lnTo>
                    <a:pt x="404" y="93"/>
                  </a:lnTo>
                  <a:lnTo>
                    <a:pt x="409" y="98"/>
                  </a:lnTo>
                  <a:lnTo>
                    <a:pt x="414" y="98"/>
                  </a:lnTo>
                  <a:lnTo>
                    <a:pt x="420" y="98"/>
                  </a:lnTo>
                  <a:lnTo>
                    <a:pt x="425" y="98"/>
                  </a:lnTo>
                  <a:lnTo>
                    <a:pt x="430" y="98"/>
                  </a:lnTo>
                  <a:lnTo>
                    <a:pt x="435" y="98"/>
                  </a:lnTo>
                  <a:lnTo>
                    <a:pt x="440" y="98"/>
                  </a:lnTo>
                  <a:lnTo>
                    <a:pt x="445" y="103"/>
                  </a:lnTo>
                  <a:lnTo>
                    <a:pt x="451" y="103"/>
                  </a:lnTo>
                  <a:lnTo>
                    <a:pt x="456" y="103"/>
                  </a:lnTo>
                  <a:lnTo>
                    <a:pt x="461" y="103"/>
                  </a:lnTo>
                  <a:lnTo>
                    <a:pt x="466" y="103"/>
                  </a:lnTo>
                  <a:lnTo>
                    <a:pt x="471" y="98"/>
                  </a:lnTo>
                  <a:lnTo>
                    <a:pt x="477" y="98"/>
                  </a:lnTo>
                  <a:lnTo>
                    <a:pt x="482" y="98"/>
                  </a:lnTo>
                  <a:lnTo>
                    <a:pt x="487" y="98"/>
                  </a:lnTo>
                  <a:lnTo>
                    <a:pt x="492" y="98"/>
                  </a:lnTo>
                  <a:lnTo>
                    <a:pt x="497" y="98"/>
                  </a:lnTo>
                  <a:lnTo>
                    <a:pt x="502" y="93"/>
                  </a:lnTo>
                  <a:lnTo>
                    <a:pt x="508" y="93"/>
                  </a:lnTo>
                  <a:lnTo>
                    <a:pt x="513" y="93"/>
                  </a:lnTo>
                  <a:lnTo>
                    <a:pt x="518" y="93"/>
                  </a:lnTo>
                  <a:lnTo>
                    <a:pt x="523" y="88"/>
                  </a:lnTo>
                  <a:lnTo>
                    <a:pt x="528" y="88"/>
                  </a:lnTo>
                  <a:lnTo>
                    <a:pt x="534" y="88"/>
                  </a:lnTo>
                  <a:lnTo>
                    <a:pt x="539" y="82"/>
                  </a:lnTo>
                  <a:lnTo>
                    <a:pt x="544" y="82"/>
                  </a:lnTo>
                  <a:lnTo>
                    <a:pt x="549" y="77"/>
                  </a:lnTo>
                  <a:lnTo>
                    <a:pt x="554" y="77"/>
                  </a:lnTo>
                  <a:lnTo>
                    <a:pt x="560" y="77"/>
                  </a:lnTo>
                  <a:lnTo>
                    <a:pt x="565" y="72"/>
                  </a:lnTo>
                  <a:lnTo>
                    <a:pt x="570" y="72"/>
                  </a:lnTo>
                  <a:lnTo>
                    <a:pt x="575" y="67"/>
                  </a:lnTo>
                  <a:lnTo>
                    <a:pt x="580" y="67"/>
                  </a:lnTo>
                  <a:lnTo>
                    <a:pt x="585" y="62"/>
                  </a:lnTo>
                  <a:lnTo>
                    <a:pt x="591" y="62"/>
                  </a:lnTo>
                  <a:lnTo>
                    <a:pt x="596" y="57"/>
                  </a:lnTo>
                  <a:lnTo>
                    <a:pt x="601" y="57"/>
                  </a:lnTo>
                  <a:lnTo>
                    <a:pt x="606" y="51"/>
                  </a:lnTo>
                  <a:lnTo>
                    <a:pt x="611" y="51"/>
                  </a:lnTo>
                  <a:lnTo>
                    <a:pt x="617" y="46"/>
                  </a:lnTo>
                  <a:lnTo>
                    <a:pt x="622" y="41"/>
                  </a:lnTo>
                  <a:lnTo>
                    <a:pt x="627" y="41"/>
                  </a:lnTo>
                  <a:lnTo>
                    <a:pt x="632" y="36"/>
                  </a:lnTo>
                  <a:lnTo>
                    <a:pt x="637" y="36"/>
                  </a:lnTo>
                  <a:lnTo>
                    <a:pt x="642" y="31"/>
                  </a:lnTo>
                  <a:lnTo>
                    <a:pt x="648" y="31"/>
                  </a:lnTo>
                  <a:lnTo>
                    <a:pt x="653" y="31"/>
                  </a:lnTo>
                  <a:lnTo>
                    <a:pt x="658" y="25"/>
                  </a:lnTo>
                </a:path>
              </a:pathLst>
            </a:custGeom>
            <a:noFill/>
            <a:ln w="15875">
              <a:solidFill>
                <a:srgbClr val="CDE0F7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4399" y="3653"/>
              <a:ext cx="446" cy="103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16" y="20"/>
                </a:cxn>
                <a:cxn ang="0">
                  <a:pos x="26" y="15"/>
                </a:cxn>
                <a:cxn ang="0">
                  <a:pos x="36" y="10"/>
                </a:cxn>
                <a:cxn ang="0">
                  <a:pos x="47" y="5"/>
                </a:cxn>
                <a:cxn ang="0">
                  <a:pos x="57" y="5"/>
                </a:cxn>
                <a:cxn ang="0">
                  <a:pos x="67" y="0"/>
                </a:cxn>
                <a:cxn ang="0">
                  <a:pos x="78" y="0"/>
                </a:cxn>
                <a:cxn ang="0">
                  <a:pos x="88" y="0"/>
                </a:cxn>
                <a:cxn ang="0">
                  <a:pos x="99" y="0"/>
                </a:cxn>
                <a:cxn ang="0">
                  <a:pos x="109" y="0"/>
                </a:cxn>
                <a:cxn ang="0">
                  <a:pos x="119" y="0"/>
                </a:cxn>
                <a:cxn ang="0">
                  <a:pos x="130" y="0"/>
                </a:cxn>
                <a:cxn ang="0">
                  <a:pos x="140" y="0"/>
                </a:cxn>
                <a:cxn ang="0">
                  <a:pos x="150" y="0"/>
                </a:cxn>
                <a:cxn ang="0">
                  <a:pos x="161" y="5"/>
                </a:cxn>
                <a:cxn ang="0">
                  <a:pos x="171" y="5"/>
                </a:cxn>
                <a:cxn ang="0">
                  <a:pos x="181" y="10"/>
                </a:cxn>
                <a:cxn ang="0">
                  <a:pos x="192" y="15"/>
                </a:cxn>
                <a:cxn ang="0">
                  <a:pos x="202" y="20"/>
                </a:cxn>
                <a:cxn ang="0">
                  <a:pos x="213" y="25"/>
                </a:cxn>
                <a:cxn ang="0">
                  <a:pos x="223" y="31"/>
                </a:cxn>
                <a:cxn ang="0">
                  <a:pos x="233" y="31"/>
                </a:cxn>
                <a:cxn ang="0">
                  <a:pos x="244" y="36"/>
                </a:cxn>
                <a:cxn ang="0">
                  <a:pos x="254" y="46"/>
                </a:cxn>
                <a:cxn ang="0">
                  <a:pos x="264" y="51"/>
                </a:cxn>
                <a:cxn ang="0">
                  <a:pos x="275" y="57"/>
                </a:cxn>
                <a:cxn ang="0">
                  <a:pos x="285" y="62"/>
                </a:cxn>
                <a:cxn ang="0">
                  <a:pos x="295" y="67"/>
                </a:cxn>
                <a:cxn ang="0">
                  <a:pos x="306" y="72"/>
                </a:cxn>
                <a:cxn ang="0">
                  <a:pos x="316" y="77"/>
                </a:cxn>
                <a:cxn ang="0">
                  <a:pos x="327" y="77"/>
                </a:cxn>
                <a:cxn ang="0">
                  <a:pos x="337" y="82"/>
                </a:cxn>
                <a:cxn ang="0">
                  <a:pos x="347" y="88"/>
                </a:cxn>
                <a:cxn ang="0">
                  <a:pos x="358" y="93"/>
                </a:cxn>
                <a:cxn ang="0">
                  <a:pos x="368" y="93"/>
                </a:cxn>
                <a:cxn ang="0">
                  <a:pos x="378" y="98"/>
                </a:cxn>
                <a:cxn ang="0">
                  <a:pos x="389" y="98"/>
                </a:cxn>
                <a:cxn ang="0">
                  <a:pos x="399" y="98"/>
                </a:cxn>
                <a:cxn ang="0">
                  <a:pos x="410" y="103"/>
                </a:cxn>
                <a:cxn ang="0">
                  <a:pos x="420" y="103"/>
                </a:cxn>
                <a:cxn ang="0">
                  <a:pos x="430" y="103"/>
                </a:cxn>
                <a:cxn ang="0">
                  <a:pos x="441" y="98"/>
                </a:cxn>
              </a:cxnLst>
              <a:rect l="0" t="0" r="r" b="b"/>
              <a:pathLst>
                <a:path w="446" h="103">
                  <a:moveTo>
                    <a:pt x="0" y="25"/>
                  </a:moveTo>
                  <a:lnTo>
                    <a:pt x="5" y="20"/>
                  </a:lnTo>
                  <a:lnTo>
                    <a:pt x="10" y="20"/>
                  </a:lnTo>
                  <a:lnTo>
                    <a:pt x="16" y="20"/>
                  </a:lnTo>
                  <a:lnTo>
                    <a:pt x="21" y="15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36" y="10"/>
                  </a:lnTo>
                  <a:lnTo>
                    <a:pt x="41" y="10"/>
                  </a:lnTo>
                  <a:lnTo>
                    <a:pt x="47" y="5"/>
                  </a:lnTo>
                  <a:lnTo>
                    <a:pt x="52" y="5"/>
                  </a:lnTo>
                  <a:lnTo>
                    <a:pt x="57" y="5"/>
                  </a:lnTo>
                  <a:lnTo>
                    <a:pt x="62" y="5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6" y="5"/>
                  </a:lnTo>
                  <a:lnTo>
                    <a:pt x="161" y="5"/>
                  </a:lnTo>
                  <a:lnTo>
                    <a:pt x="166" y="5"/>
                  </a:lnTo>
                  <a:lnTo>
                    <a:pt x="171" y="5"/>
                  </a:lnTo>
                  <a:lnTo>
                    <a:pt x="176" y="10"/>
                  </a:lnTo>
                  <a:lnTo>
                    <a:pt x="181" y="10"/>
                  </a:lnTo>
                  <a:lnTo>
                    <a:pt x="187" y="15"/>
                  </a:lnTo>
                  <a:lnTo>
                    <a:pt x="192" y="15"/>
                  </a:lnTo>
                  <a:lnTo>
                    <a:pt x="197" y="15"/>
                  </a:lnTo>
                  <a:lnTo>
                    <a:pt x="202" y="20"/>
                  </a:lnTo>
                  <a:lnTo>
                    <a:pt x="207" y="20"/>
                  </a:lnTo>
                  <a:lnTo>
                    <a:pt x="213" y="25"/>
                  </a:lnTo>
                  <a:lnTo>
                    <a:pt x="218" y="25"/>
                  </a:lnTo>
                  <a:lnTo>
                    <a:pt x="223" y="31"/>
                  </a:lnTo>
                  <a:lnTo>
                    <a:pt x="228" y="31"/>
                  </a:lnTo>
                  <a:lnTo>
                    <a:pt x="233" y="31"/>
                  </a:lnTo>
                  <a:lnTo>
                    <a:pt x="238" y="36"/>
                  </a:lnTo>
                  <a:lnTo>
                    <a:pt x="244" y="36"/>
                  </a:lnTo>
                  <a:lnTo>
                    <a:pt x="249" y="41"/>
                  </a:lnTo>
                  <a:lnTo>
                    <a:pt x="254" y="46"/>
                  </a:lnTo>
                  <a:lnTo>
                    <a:pt x="259" y="46"/>
                  </a:lnTo>
                  <a:lnTo>
                    <a:pt x="264" y="51"/>
                  </a:lnTo>
                  <a:lnTo>
                    <a:pt x="270" y="51"/>
                  </a:lnTo>
                  <a:lnTo>
                    <a:pt x="275" y="57"/>
                  </a:lnTo>
                  <a:lnTo>
                    <a:pt x="280" y="57"/>
                  </a:lnTo>
                  <a:lnTo>
                    <a:pt x="285" y="62"/>
                  </a:lnTo>
                  <a:lnTo>
                    <a:pt x="290" y="62"/>
                  </a:lnTo>
                  <a:lnTo>
                    <a:pt x="295" y="67"/>
                  </a:lnTo>
                  <a:lnTo>
                    <a:pt x="301" y="67"/>
                  </a:lnTo>
                  <a:lnTo>
                    <a:pt x="306" y="72"/>
                  </a:lnTo>
                  <a:lnTo>
                    <a:pt x="311" y="72"/>
                  </a:lnTo>
                  <a:lnTo>
                    <a:pt x="316" y="77"/>
                  </a:lnTo>
                  <a:lnTo>
                    <a:pt x="321" y="77"/>
                  </a:lnTo>
                  <a:lnTo>
                    <a:pt x="327" y="77"/>
                  </a:lnTo>
                  <a:lnTo>
                    <a:pt x="332" y="82"/>
                  </a:lnTo>
                  <a:lnTo>
                    <a:pt x="337" y="82"/>
                  </a:lnTo>
                  <a:lnTo>
                    <a:pt x="342" y="88"/>
                  </a:lnTo>
                  <a:lnTo>
                    <a:pt x="347" y="88"/>
                  </a:lnTo>
                  <a:lnTo>
                    <a:pt x="353" y="88"/>
                  </a:lnTo>
                  <a:lnTo>
                    <a:pt x="358" y="93"/>
                  </a:lnTo>
                  <a:lnTo>
                    <a:pt x="363" y="93"/>
                  </a:lnTo>
                  <a:lnTo>
                    <a:pt x="368" y="93"/>
                  </a:lnTo>
                  <a:lnTo>
                    <a:pt x="373" y="93"/>
                  </a:lnTo>
                  <a:lnTo>
                    <a:pt x="378" y="98"/>
                  </a:lnTo>
                  <a:lnTo>
                    <a:pt x="384" y="98"/>
                  </a:lnTo>
                  <a:lnTo>
                    <a:pt x="389" y="98"/>
                  </a:lnTo>
                  <a:lnTo>
                    <a:pt x="394" y="98"/>
                  </a:lnTo>
                  <a:lnTo>
                    <a:pt x="399" y="98"/>
                  </a:lnTo>
                  <a:lnTo>
                    <a:pt x="404" y="98"/>
                  </a:lnTo>
                  <a:lnTo>
                    <a:pt x="410" y="103"/>
                  </a:lnTo>
                  <a:lnTo>
                    <a:pt x="415" y="103"/>
                  </a:lnTo>
                  <a:lnTo>
                    <a:pt x="420" y="103"/>
                  </a:lnTo>
                  <a:lnTo>
                    <a:pt x="425" y="103"/>
                  </a:lnTo>
                  <a:lnTo>
                    <a:pt x="430" y="103"/>
                  </a:lnTo>
                  <a:lnTo>
                    <a:pt x="435" y="98"/>
                  </a:lnTo>
                  <a:lnTo>
                    <a:pt x="441" y="98"/>
                  </a:lnTo>
                  <a:lnTo>
                    <a:pt x="446" y="98"/>
                  </a:lnTo>
                </a:path>
              </a:pathLst>
            </a:custGeom>
            <a:noFill/>
            <a:ln w="15875">
              <a:solidFill>
                <a:srgbClr val="CDE0F7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1107" y="3653"/>
              <a:ext cx="659" cy="62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26" y="5"/>
                </a:cxn>
                <a:cxn ang="0">
                  <a:pos x="42" y="5"/>
                </a:cxn>
                <a:cxn ang="0">
                  <a:pos x="57" y="5"/>
                </a:cxn>
                <a:cxn ang="0">
                  <a:pos x="73" y="5"/>
                </a:cxn>
                <a:cxn ang="0">
                  <a:pos x="88" y="5"/>
                </a:cxn>
                <a:cxn ang="0">
                  <a:pos x="104" y="0"/>
                </a:cxn>
                <a:cxn ang="0">
                  <a:pos x="119" y="5"/>
                </a:cxn>
                <a:cxn ang="0">
                  <a:pos x="135" y="5"/>
                </a:cxn>
                <a:cxn ang="0">
                  <a:pos x="151" y="5"/>
                </a:cxn>
                <a:cxn ang="0">
                  <a:pos x="166" y="5"/>
                </a:cxn>
                <a:cxn ang="0">
                  <a:pos x="182" y="5"/>
                </a:cxn>
                <a:cxn ang="0">
                  <a:pos x="197" y="5"/>
                </a:cxn>
                <a:cxn ang="0">
                  <a:pos x="213" y="5"/>
                </a:cxn>
                <a:cxn ang="0">
                  <a:pos x="228" y="5"/>
                </a:cxn>
                <a:cxn ang="0">
                  <a:pos x="244" y="5"/>
                </a:cxn>
                <a:cxn ang="0">
                  <a:pos x="259" y="10"/>
                </a:cxn>
                <a:cxn ang="0">
                  <a:pos x="275" y="10"/>
                </a:cxn>
                <a:cxn ang="0">
                  <a:pos x="291" y="10"/>
                </a:cxn>
                <a:cxn ang="0">
                  <a:pos x="306" y="15"/>
                </a:cxn>
                <a:cxn ang="0">
                  <a:pos x="322" y="15"/>
                </a:cxn>
                <a:cxn ang="0">
                  <a:pos x="337" y="15"/>
                </a:cxn>
                <a:cxn ang="0">
                  <a:pos x="353" y="20"/>
                </a:cxn>
                <a:cxn ang="0">
                  <a:pos x="368" y="20"/>
                </a:cxn>
                <a:cxn ang="0">
                  <a:pos x="384" y="20"/>
                </a:cxn>
                <a:cxn ang="0">
                  <a:pos x="399" y="25"/>
                </a:cxn>
                <a:cxn ang="0">
                  <a:pos x="415" y="25"/>
                </a:cxn>
                <a:cxn ang="0">
                  <a:pos x="431" y="25"/>
                </a:cxn>
                <a:cxn ang="0">
                  <a:pos x="446" y="31"/>
                </a:cxn>
                <a:cxn ang="0">
                  <a:pos x="462" y="31"/>
                </a:cxn>
                <a:cxn ang="0">
                  <a:pos x="477" y="36"/>
                </a:cxn>
                <a:cxn ang="0">
                  <a:pos x="493" y="36"/>
                </a:cxn>
                <a:cxn ang="0">
                  <a:pos x="508" y="41"/>
                </a:cxn>
                <a:cxn ang="0">
                  <a:pos x="524" y="41"/>
                </a:cxn>
                <a:cxn ang="0">
                  <a:pos x="539" y="46"/>
                </a:cxn>
                <a:cxn ang="0">
                  <a:pos x="555" y="46"/>
                </a:cxn>
                <a:cxn ang="0">
                  <a:pos x="570" y="51"/>
                </a:cxn>
                <a:cxn ang="0">
                  <a:pos x="586" y="51"/>
                </a:cxn>
                <a:cxn ang="0">
                  <a:pos x="602" y="57"/>
                </a:cxn>
                <a:cxn ang="0">
                  <a:pos x="617" y="57"/>
                </a:cxn>
                <a:cxn ang="0">
                  <a:pos x="633" y="57"/>
                </a:cxn>
                <a:cxn ang="0">
                  <a:pos x="648" y="62"/>
                </a:cxn>
              </a:cxnLst>
              <a:rect l="0" t="0" r="r" b="b"/>
              <a:pathLst>
                <a:path w="659" h="62">
                  <a:moveTo>
                    <a:pt x="0" y="5"/>
                  </a:moveTo>
                  <a:lnTo>
                    <a:pt x="5" y="5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7" y="5"/>
                  </a:lnTo>
                  <a:lnTo>
                    <a:pt x="42" y="5"/>
                  </a:lnTo>
                  <a:lnTo>
                    <a:pt x="47" y="5"/>
                  </a:lnTo>
                  <a:lnTo>
                    <a:pt x="52" y="5"/>
                  </a:lnTo>
                  <a:lnTo>
                    <a:pt x="57" y="5"/>
                  </a:lnTo>
                  <a:lnTo>
                    <a:pt x="62" y="5"/>
                  </a:lnTo>
                  <a:lnTo>
                    <a:pt x="68" y="5"/>
                  </a:lnTo>
                  <a:lnTo>
                    <a:pt x="73" y="5"/>
                  </a:lnTo>
                  <a:lnTo>
                    <a:pt x="78" y="5"/>
                  </a:lnTo>
                  <a:lnTo>
                    <a:pt x="83" y="5"/>
                  </a:lnTo>
                  <a:lnTo>
                    <a:pt x="88" y="5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5"/>
                  </a:lnTo>
                  <a:lnTo>
                    <a:pt x="119" y="5"/>
                  </a:lnTo>
                  <a:lnTo>
                    <a:pt x="125" y="5"/>
                  </a:lnTo>
                  <a:lnTo>
                    <a:pt x="130" y="5"/>
                  </a:lnTo>
                  <a:lnTo>
                    <a:pt x="135" y="5"/>
                  </a:lnTo>
                  <a:lnTo>
                    <a:pt x="140" y="5"/>
                  </a:lnTo>
                  <a:lnTo>
                    <a:pt x="145" y="5"/>
                  </a:lnTo>
                  <a:lnTo>
                    <a:pt x="151" y="5"/>
                  </a:lnTo>
                  <a:lnTo>
                    <a:pt x="156" y="5"/>
                  </a:lnTo>
                  <a:lnTo>
                    <a:pt x="161" y="5"/>
                  </a:lnTo>
                  <a:lnTo>
                    <a:pt x="166" y="5"/>
                  </a:lnTo>
                  <a:lnTo>
                    <a:pt x="171" y="5"/>
                  </a:lnTo>
                  <a:lnTo>
                    <a:pt x="177" y="5"/>
                  </a:lnTo>
                  <a:lnTo>
                    <a:pt x="182" y="5"/>
                  </a:lnTo>
                  <a:lnTo>
                    <a:pt x="187" y="5"/>
                  </a:lnTo>
                  <a:lnTo>
                    <a:pt x="192" y="5"/>
                  </a:lnTo>
                  <a:lnTo>
                    <a:pt x="197" y="5"/>
                  </a:lnTo>
                  <a:lnTo>
                    <a:pt x="202" y="5"/>
                  </a:lnTo>
                  <a:lnTo>
                    <a:pt x="208" y="5"/>
                  </a:lnTo>
                  <a:lnTo>
                    <a:pt x="213" y="5"/>
                  </a:lnTo>
                  <a:lnTo>
                    <a:pt x="218" y="5"/>
                  </a:lnTo>
                  <a:lnTo>
                    <a:pt x="223" y="5"/>
                  </a:lnTo>
                  <a:lnTo>
                    <a:pt x="228" y="5"/>
                  </a:lnTo>
                  <a:lnTo>
                    <a:pt x="234" y="5"/>
                  </a:lnTo>
                  <a:lnTo>
                    <a:pt x="239" y="5"/>
                  </a:lnTo>
                  <a:lnTo>
                    <a:pt x="244" y="5"/>
                  </a:lnTo>
                  <a:lnTo>
                    <a:pt x="249" y="10"/>
                  </a:lnTo>
                  <a:lnTo>
                    <a:pt x="254" y="10"/>
                  </a:lnTo>
                  <a:lnTo>
                    <a:pt x="259" y="10"/>
                  </a:lnTo>
                  <a:lnTo>
                    <a:pt x="265" y="10"/>
                  </a:lnTo>
                  <a:lnTo>
                    <a:pt x="270" y="10"/>
                  </a:lnTo>
                  <a:lnTo>
                    <a:pt x="275" y="10"/>
                  </a:lnTo>
                  <a:lnTo>
                    <a:pt x="280" y="10"/>
                  </a:lnTo>
                  <a:lnTo>
                    <a:pt x="285" y="10"/>
                  </a:lnTo>
                  <a:lnTo>
                    <a:pt x="291" y="10"/>
                  </a:lnTo>
                  <a:lnTo>
                    <a:pt x="296" y="10"/>
                  </a:lnTo>
                  <a:lnTo>
                    <a:pt x="301" y="10"/>
                  </a:lnTo>
                  <a:lnTo>
                    <a:pt x="306" y="15"/>
                  </a:lnTo>
                  <a:lnTo>
                    <a:pt x="311" y="15"/>
                  </a:lnTo>
                  <a:lnTo>
                    <a:pt x="316" y="15"/>
                  </a:lnTo>
                  <a:lnTo>
                    <a:pt x="322" y="15"/>
                  </a:lnTo>
                  <a:lnTo>
                    <a:pt x="327" y="15"/>
                  </a:lnTo>
                  <a:lnTo>
                    <a:pt x="332" y="15"/>
                  </a:lnTo>
                  <a:lnTo>
                    <a:pt x="337" y="15"/>
                  </a:lnTo>
                  <a:lnTo>
                    <a:pt x="342" y="15"/>
                  </a:lnTo>
                  <a:lnTo>
                    <a:pt x="348" y="15"/>
                  </a:lnTo>
                  <a:lnTo>
                    <a:pt x="353" y="20"/>
                  </a:lnTo>
                  <a:lnTo>
                    <a:pt x="358" y="20"/>
                  </a:lnTo>
                  <a:lnTo>
                    <a:pt x="363" y="20"/>
                  </a:lnTo>
                  <a:lnTo>
                    <a:pt x="368" y="20"/>
                  </a:lnTo>
                  <a:lnTo>
                    <a:pt x="373" y="20"/>
                  </a:lnTo>
                  <a:lnTo>
                    <a:pt x="379" y="20"/>
                  </a:lnTo>
                  <a:lnTo>
                    <a:pt x="384" y="20"/>
                  </a:lnTo>
                  <a:lnTo>
                    <a:pt x="389" y="20"/>
                  </a:lnTo>
                  <a:lnTo>
                    <a:pt x="394" y="25"/>
                  </a:lnTo>
                  <a:lnTo>
                    <a:pt x="399" y="25"/>
                  </a:lnTo>
                  <a:lnTo>
                    <a:pt x="405" y="25"/>
                  </a:lnTo>
                  <a:lnTo>
                    <a:pt x="410" y="25"/>
                  </a:lnTo>
                  <a:lnTo>
                    <a:pt x="415" y="25"/>
                  </a:lnTo>
                  <a:lnTo>
                    <a:pt x="420" y="25"/>
                  </a:lnTo>
                  <a:lnTo>
                    <a:pt x="425" y="25"/>
                  </a:lnTo>
                  <a:lnTo>
                    <a:pt x="431" y="25"/>
                  </a:lnTo>
                  <a:lnTo>
                    <a:pt x="436" y="31"/>
                  </a:lnTo>
                  <a:lnTo>
                    <a:pt x="441" y="31"/>
                  </a:lnTo>
                  <a:lnTo>
                    <a:pt x="446" y="31"/>
                  </a:lnTo>
                  <a:lnTo>
                    <a:pt x="451" y="31"/>
                  </a:lnTo>
                  <a:lnTo>
                    <a:pt x="456" y="31"/>
                  </a:lnTo>
                  <a:lnTo>
                    <a:pt x="462" y="31"/>
                  </a:lnTo>
                  <a:lnTo>
                    <a:pt x="467" y="31"/>
                  </a:lnTo>
                  <a:lnTo>
                    <a:pt x="472" y="36"/>
                  </a:lnTo>
                  <a:lnTo>
                    <a:pt x="477" y="36"/>
                  </a:lnTo>
                  <a:lnTo>
                    <a:pt x="482" y="36"/>
                  </a:lnTo>
                  <a:lnTo>
                    <a:pt x="488" y="36"/>
                  </a:lnTo>
                  <a:lnTo>
                    <a:pt x="493" y="36"/>
                  </a:lnTo>
                  <a:lnTo>
                    <a:pt x="498" y="36"/>
                  </a:lnTo>
                  <a:lnTo>
                    <a:pt x="503" y="41"/>
                  </a:lnTo>
                  <a:lnTo>
                    <a:pt x="508" y="41"/>
                  </a:lnTo>
                  <a:lnTo>
                    <a:pt x="513" y="41"/>
                  </a:lnTo>
                  <a:lnTo>
                    <a:pt x="519" y="41"/>
                  </a:lnTo>
                  <a:lnTo>
                    <a:pt x="524" y="41"/>
                  </a:lnTo>
                  <a:lnTo>
                    <a:pt x="529" y="41"/>
                  </a:lnTo>
                  <a:lnTo>
                    <a:pt x="534" y="41"/>
                  </a:lnTo>
                  <a:lnTo>
                    <a:pt x="539" y="46"/>
                  </a:lnTo>
                  <a:lnTo>
                    <a:pt x="545" y="46"/>
                  </a:lnTo>
                  <a:lnTo>
                    <a:pt x="550" y="46"/>
                  </a:lnTo>
                  <a:lnTo>
                    <a:pt x="555" y="46"/>
                  </a:lnTo>
                  <a:lnTo>
                    <a:pt x="560" y="46"/>
                  </a:lnTo>
                  <a:lnTo>
                    <a:pt x="565" y="46"/>
                  </a:lnTo>
                  <a:lnTo>
                    <a:pt x="570" y="51"/>
                  </a:lnTo>
                  <a:lnTo>
                    <a:pt x="576" y="51"/>
                  </a:lnTo>
                  <a:lnTo>
                    <a:pt x="581" y="51"/>
                  </a:lnTo>
                  <a:lnTo>
                    <a:pt x="586" y="51"/>
                  </a:lnTo>
                  <a:lnTo>
                    <a:pt x="591" y="51"/>
                  </a:lnTo>
                  <a:lnTo>
                    <a:pt x="596" y="51"/>
                  </a:lnTo>
                  <a:lnTo>
                    <a:pt x="602" y="57"/>
                  </a:lnTo>
                  <a:lnTo>
                    <a:pt x="607" y="57"/>
                  </a:lnTo>
                  <a:lnTo>
                    <a:pt x="612" y="57"/>
                  </a:lnTo>
                  <a:lnTo>
                    <a:pt x="617" y="57"/>
                  </a:lnTo>
                  <a:lnTo>
                    <a:pt x="622" y="57"/>
                  </a:lnTo>
                  <a:lnTo>
                    <a:pt x="627" y="57"/>
                  </a:lnTo>
                  <a:lnTo>
                    <a:pt x="633" y="57"/>
                  </a:lnTo>
                  <a:lnTo>
                    <a:pt x="638" y="62"/>
                  </a:lnTo>
                  <a:lnTo>
                    <a:pt x="643" y="62"/>
                  </a:lnTo>
                  <a:lnTo>
                    <a:pt x="648" y="62"/>
                  </a:lnTo>
                  <a:lnTo>
                    <a:pt x="653" y="62"/>
                  </a:lnTo>
                  <a:lnTo>
                    <a:pt x="659" y="62"/>
                  </a:lnTo>
                </a:path>
              </a:pathLst>
            </a:custGeom>
            <a:noFill/>
            <a:ln w="15875">
              <a:solidFill>
                <a:srgbClr val="F3DEBB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1766" y="3715"/>
              <a:ext cx="658" cy="3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26" y="5"/>
                </a:cxn>
                <a:cxn ang="0">
                  <a:pos x="41" y="5"/>
                </a:cxn>
                <a:cxn ang="0">
                  <a:pos x="57" y="10"/>
                </a:cxn>
                <a:cxn ang="0">
                  <a:pos x="72" y="10"/>
                </a:cxn>
                <a:cxn ang="0">
                  <a:pos x="88" y="15"/>
                </a:cxn>
                <a:cxn ang="0">
                  <a:pos x="103" y="15"/>
                </a:cxn>
                <a:cxn ang="0">
                  <a:pos x="119" y="15"/>
                </a:cxn>
                <a:cxn ang="0">
                  <a:pos x="134" y="20"/>
                </a:cxn>
                <a:cxn ang="0">
                  <a:pos x="150" y="20"/>
                </a:cxn>
                <a:cxn ang="0">
                  <a:pos x="165" y="20"/>
                </a:cxn>
                <a:cxn ang="0">
                  <a:pos x="181" y="26"/>
                </a:cxn>
                <a:cxn ang="0">
                  <a:pos x="197" y="26"/>
                </a:cxn>
                <a:cxn ang="0">
                  <a:pos x="212" y="26"/>
                </a:cxn>
                <a:cxn ang="0">
                  <a:pos x="228" y="31"/>
                </a:cxn>
                <a:cxn ang="0">
                  <a:pos x="243" y="31"/>
                </a:cxn>
                <a:cxn ang="0">
                  <a:pos x="259" y="31"/>
                </a:cxn>
                <a:cxn ang="0">
                  <a:pos x="274" y="31"/>
                </a:cxn>
                <a:cxn ang="0">
                  <a:pos x="290" y="31"/>
                </a:cxn>
                <a:cxn ang="0">
                  <a:pos x="305" y="31"/>
                </a:cxn>
                <a:cxn ang="0">
                  <a:pos x="321" y="36"/>
                </a:cxn>
                <a:cxn ang="0">
                  <a:pos x="337" y="36"/>
                </a:cxn>
                <a:cxn ang="0">
                  <a:pos x="352" y="36"/>
                </a:cxn>
                <a:cxn ang="0">
                  <a:pos x="368" y="36"/>
                </a:cxn>
                <a:cxn ang="0">
                  <a:pos x="383" y="36"/>
                </a:cxn>
                <a:cxn ang="0">
                  <a:pos x="399" y="36"/>
                </a:cxn>
                <a:cxn ang="0">
                  <a:pos x="414" y="36"/>
                </a:cxn>
                <a:cxn ang="0">
                  <a:pos x="430" y="36"/>
                </a:cxn>
                <a:cxn ang="0">
                  <a:pos x="445" y="31"/>
                </a:cxn>
                <a:cxn ang="0">
                  <a:pos x="461" y="31"/>
                </a:cxn>
                <a:cxn ang="0">
                  <a:pos x="477" y="31"/>
                </a:cxn>
                <a:cxn ang="0">
                  <a:pos x="492" y="31"/>
                </a:cxn>
                <a:cxn ang="0">
                  <a:pos x="508" y="31"/>
                </a:cxn>
                <a:cxn ang="0">
                  <a:pos x="523" y="31"/>
                </a:cxn>
                <a:cxn ang="0">
                  <a:pos x="539" y="26"/>
                </a:cxn>
                <a:cxn ang="0">
                  <a:pos x="554" y="26"/>
                </a:cxn>
                <a:cxn ang="0">
                  <a:pos x="570" y="26"/>
                </a:cxn>
                <a:cxn ang="0">
                  <a:pos x="585" y="26"/>
                </a:cxn>
                <a:cxn ang="0">
                  <a:pos x="601" y="20"/>
                </a:cxn>
                <a:cxn ang="0">
                  <a:pos x="616" y="20"/>
                </a:cxn>
                <a:cxn ang="0">
                  <a:pos x="632" y="20"/>
                </a:cxn>
                <a:cxn ang="0">
                  <a:pos x="648" y="15"/>
                </a:cxn>
              </a:cxnLst>
              <a:rect l="0" t="0" r="r" b="b"/>
              <a:pathLst>
                <a:path w="658" h="36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10"/>
                  </a:lnTo>
                  <a:lnTo>
                    <a:pt x="51" y="10"/>
                  </a:lnTo>
                  <a:lnTo>
                    <a:pt x="57" y="10"/>
                  </a:lnTo>
                  <a:lnTo>
                    <a:pt x="62" y="10"/>
                  </a:lnTo>
                  <a:lnTo>
                    <a:pt x="67" y="10"/>
                  </a:lnTo>
                  <a:lnTo>
                    <a:pt x="72" y="10"/>
                  </a:lnTo>
                  <a:lnTo>
                    <a:pt x="77" y="10"/>
                  </a:lnTo>
                  <a:lnTo>
                    <a:pt x="83" y="15"/>
                  </a:lnTo>
                  <a:lnTo>
                    <a:pt x="88" y="15"/>
                  </a:lnTo>
                  <a:lnTo>
                    <a:pt x="93" y="15"/>
                  </a:lnTo>
                  <a:lnTo>
                    <a:pt x="98" y="15"/>
                  </a:lnTo>
                  <a:lnTo>
                    <a:pt x="103" y="15"/>
                  </a:lnTo>
                  <a:lnTo>
                    <a:pt x="108" y="15"/>
                  </a:lnTo>
                  <a:lnTo>
                    <a:pt x="114" y="15"/>
                  </a:lnTo>
                  <a:lnTo>
                    <a:pt x="119" y="15"/>
                  </a:lnTo>
                  <a:lnTo>
                    <a:pt x="124" y="20"/>
                  </a:lnTo>
                  <a:lnTo>
                    <a:pt x="129" y="20"/>
                  </a:lnTo>
                  <a:lnTo>
                    <a:pt x="134" y="20"/>
                  </a:lnTo>
                  <a:lnTo>
                    <a:pt x="140" y="20"/>
                  </a:lnTo>
                  <a:lnTo>
                    <a:pt x="145" y="20"/>
                  </a:lnTo>
                  <a:lnTo>
                    <a:pt x="150" y="20"/>
                  </a:lnTo>
                  <a:lnTo>
                    <a:pt x="155" y="20"/>
                  </a:lnTo>
                  <a:lnTo>
                    <a:pt x="160" y="20"/>
                  </a:lnTo>
                  <a:lnTo>
                    <a:pt x="165" y="20"/>
                  </a:lnTo>
                  <a:lnTo>
                    <a:pt x="171" y="26"/>
                  </a:lnTo>
                  <a:lnTo>
                    <a:pt x="176" y="26"/>
                  </a:lnTo>
                  <a:lnTo>
                    <a:pt x="181" y="26"/>
                  </a:lnTo>
                  <a:lnTo>
                    <a:pt x="186" y="26"/>
                  </a:lnTo>
                  <a:lnTo>
                    <a:pt x="191" y="26"/>
                  </a:lnTo>
                  <a:lnTo>
                    <a:pt x="197" y="26"/>
                  </a:lnTo>
                  <a:lnTo>
                    <a:pt x="202" y="26"/>
                  </a:lnTo>
                  <a:lnTo>
                    <a:pt x="207" y="26"/>
                  </a:lnTo>
                  <a:lnTo>
                    <a:pt x="212" y="26"/>
                  </a:lnTo>
                  <a:lnTo>
                    <a:pt x="217" y="26"/>
                  </a:lnTo>
                  <a:lnTo>
                    <a:pt x="223" y="26"/>
                  </a:lnTo>
                  <a:lnTo>
                    <a:pt x="228" y="31"/>
                  </a:lnTo>
                  <a:lnTo>
                    <a:pt x="233" y="31"/>
                  </a:lnTo>
                  <a:lnTo>
                    <a:pt x="238" y="31"/>
                  </a:lnTo>
                  <a:lnTo>
                    <a:pt x="243" y="31"/>
                  </a:lnTo>
                  <a:lnTo>
                    <a:pt x="248" y="31"/>
                  </a:lnTo>
                  <a:lnTo>
                    <a:pt x="254" y="31"/>
                  </a:lnTo>
                  <a:lnTo>
                    <a:pt x="259" y="31"/>
                  </a:lnTo>
                  <a:lnTo>
                    <a:pt x="264" y="31"/>
                  </a:lnTo>
                  <a:lnTo>
                    <a:pt x="269" y="31"/>
                  </a:lnTo>
                  <a:lnTo>
                    <a:pt x="274" y="31"/>
                  </a:lnTo>
                  <a:lnTo>
                    <a:pt x="280" y="31"/>
                  </a:lnTo>
                  <a:lnTo>
                    <a:pt x="285" y="31"/>
                  </a:lnTo>
                  <a:lnTo>
                    <a:pt x="290" y="31"/>
                  </a:lnTo>
                  <a:lnTo>
                    <a:pt x="295" y="31"/>
                  </a:lnTo>
                  <a:lnTo>
                    <a:pt x="300" y="31"/>
                  </a:lnTo>
                  <a:lnTo>
                    <a:pt x="305" y="31"/>
                  </a:lnTo>
                  <a:lnTo>
                    <a:pt x="311" y="31"/>
                  </a:lnTo>
                  <a:lnTo>
                    <a:pt x="316" y="31"/>
                  </a:lnTo>
                  <a:lnTo>
                    <a:pt x="321" y="36"/>
                  </a:lnTo>
                  <a:lnTo>
                    <a:pt x="326" y="36"/>
                  </a:lnTo>
                  <a:lnTo>
                    <a:pt x="331" y="36"/>
                  </a:lnTo>
                  <a:lnTo>
                    <a:pt x="337" y="36"/>
                  </a:lnTo>
                  <a:lnTo>
                    <a:pt x="342" y="36"/>
                  </a:lnTo>
                  <a:lnTo>
                    <a:pt x="347" y="36"/>
                  </a:lnTo>
                  <a:lnTo>
                    <a:pt x="352" y="36"/>
                  </a:lnTo>
                  <a:lnTo>
                    <a:pt x="357" y="36"/>
                  </a:lnTo>
                  <a:lnTo>
                    <a:pt x="362" y="36"/>
                  </a:lnTo>
                  <a:lnTo>
                    <a:pt x="368" y="36"/>
                  </a:lnTo>
                  <a:lnTo>
                    <a:pt x="373" y="36"/>
                  </a:lnTo>
                  <a:lnTo>
                    <a:pt x="378" y="36"/>
                  </a:lnTo>
                  <a:lnTo>
                    <a:pt x="383" y="36"/>
                  </a:lnTo>
                  <a:lnTo>
                    <a:pt x="388" y="36"/>
                  </a:lnTo>
                  <a:lnTo>
                    <a:pt x="394" y="36"/>
                  </a:lnTo>
                  <a:lnTo>
                    <a:pt x="399" y="36"/>
                  </a:lnTo>
                  <a:lnTo>
                    <a:pt x="404" y="36"/>
                  </a:lnTo>
                  <a:lnTo>
                    <a:pt x="409" y="36"/>
                  </a:lnTo>
                  <a:lnTo>
                    <a:pt x="414" y="36"/>
                  </a:lnTo>
                  <a:lnTo>
                    <a:pt x="419" y="36"/>
                  </a:lnTo>
                  <a:lnTo>
                    <a:pt x="425" y="36"/>
                  </a:lnTo>
                  <a:lnTo>
                    <a:pt x="430" y="36"/>
                  </a:lnTo>
                  <a:lnTo>
                    <a:pt x="435" y="36"/>
                  </a:lnTo>
                  <a:lnTo>
                    <a:pt x="440" y="31"/>
                  </a:lnTo>
                  <a:lnTo>
                    <a:pt x="445" y="31"/>
                  </a:lnTo>
                  <a:lnTo>
                    <a:pt x="451" y="31"/>
                  </a:lnTo>
                  <a:lnTo>
                    <a:pt x="456" y="31"/>
                  </a:lnTo>
                  <a:lnTo>
                    <a:pt x="461" y="31"/>
                  </a:lnTo>
                  <a:lnTo>
                    <a:pt x="466" y="31"/>
                  </a:lnTo>
                  <a:lnTo>
                    <a:pt x="471" y="31"/>
                  </a:lnTo>
                  <a:lnTo>
                    <a:pt x="477" y="31"/>
                  </a:lnTo>
                  <a:lnTo>
                    <a:pt x="482" y="31"/>
                  </a:lnTo>
                  <a:lnTo>
                    <a:pt x="487" y="31"/>
                  </a:lnTo>
                  <a:lnTo>
                    <a:pt x="492" y="31"/>
                  </a:lnTo>
                  <a:lnTo>
                    <a:pt x="497" y="31"/>
                  </a:lnTo>
                  <a:lnTo>
                    <a:pt x="502" y="31"/>
                  </a:lnTo>
                  <a:lnTo>
                    <a:pt x="508" y="31"/>
                  </a:lnTo>
                  <a:lnTo>
                    <a:pt x="513" y="31"/>
                  </a:lnTo>
                  <a:lnTo>
                    <a:pt x="518" y="31"/>
                  </a:lnTo>
                  <a:lnTo>
                    <a:pt x="523" y="31"/>
                  </a:lnTo>
                  <a:lnTo>
                    <a:pt x="528" y="31"/>
                  </a:lnTo>
                  <a:lnTo>
                    <a:pt x="534" y="26"/>
                  </a:lnTo>
                  <a:lnTo>
                    <a:pt x="539" y="26"/>
                  </a:lnTo>
                  <a:lnTo>
                    <a:pt x="544" y="26"/>
                  </a:lnTo>
                  <a:lnTo>
                    <a:pt x="549" y="26"/>
                  </a:lnTo>
                  <a:lnTo>
                    <a:pt x="554" y="26"/>
                  </a:lnTo>
                  <a:lnTo>
                    <a:pt x="559" y="26"/>
                  </a:lnTo>
                  <a:lnTo>
                    <a:pt x="565" y="26"/>
                  </a:lnTo>
                  <a:lnTo>
                    <a:pt x="570" y="26"/>
                  </a:lnTo>
                  <a:lnTo>
                    <a:pt x="575" y="26"/>
                  </a:lnTo>
                  <a:lnTo>
                    <a:pt x="580" y="26"/>
                  </a:lnTo>
                  <a:lnTo>
                    <a:pt x="585" y="26"/>
                  </a:lnTo>
                  <a:lnTo>
                    <a:pt x="591" y="20"/>
                  </a:lnTo>
                  <a:lnTo>
                    <a:pt x="596" y="20"/>
                  </a:lnTo>
                  <a:lnTo>
                    <a:pt x="601" y="20"/>
                  </a:lnTo>
                  <a:lnTo>
                    <a:pt x="606" y="20"/>
                  </a:lnTo>
                  <a:lnTo>
                    <a:pt x="611" y="20"/>
                  </a:lnTo>
                  <a:lnTo>
                    <a:pt x="616" y="20"/>
                  </a:lnTo>
                  <a:lnTo>
                    <a:pt x="622" y="20"/>
                  </a:lnTo>
                  <a:lnTo>
                    <a:pt x="627" y="20"/>
                  </a:lnTo>
                  <a:lnTo>
                    <a:pt x="632" y="20"/>
                  </a:lnTo>
                  <a:lnTo>
                    <a:pt x="637" y="15"/>
                  </a:lnTo>
                  <a:lnTo>
                    <a:pt x="642" y="15"/>
                  </a:lnTo>
                  <a:lnTo>
                    <a:pt x="648" y="15"/>
                  </a:lnTo>
                  <a:lnTo>
                    <a:pt x="653" y="15"/>
                  </a:lnTo>
                  <a:lnTo>
                    <a:pt x="658" y="15"/>
                  </a:lnTo>
                </a:path>
              </a:pathLst>
            </a:custGeom>
            <a:noFill/>
            <a:ln w="15875">
              <a:solidFill>
                <a:srgbClr val="F3DEBB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424" y="3653"/>
              <a:ext cx="658" cy="77"/>
            </a:xfrm>
            <a:custGeom>
              <a:avLst/>
              <a:gdLst/>
              <a:ahLst/>
              <a:cxnLst>
                <a:cxn ang="0">
                  <a:pos x="10" y="77"/>
                </a:cxn>
                <a:cxn ang="0">
                  <a:pos x="26" y="72"/>
                </a:cxn>
                <a:cxn ang="0">
                  <a:pos x="41" y="72"/>
                </a:cxn>
                <a:cxn ang="0">
                  <a:pos x="57" y="67"/>
                </a:cxn>
                <a:cxn ang="0">
                  <a:pos x="73" y="67"/>
                </a:cxn>
                <a:cxn ang="0">
                  <a:pos x="88" y="67"/>
                </a:cxn>
                <a:cxn ang="0">
                  <a:pos x="104" y="62"/>
                </a:cxn>
                <a:cxn ang="0">
                  <a:pos x="119" y="62"/>
                </a:cxn>
                <a:cxn ang="0">
                  <a:pos x="135" y="57"/>
                </a:cxn>
                <a:cxn ang="0">
                  <a:pos x="150" y="57"/>
                </a:cxn>
                <a:cxn ang="0">
                  <a:pos x="166" y="51"/>
                </a:cxn>
                <a:cxn ang="0">
                  <a:pos x="181" y="51"/>
                </a:cxn>
                <a:cxn ang="0">
                  <a:pos x="197" y="46"/>
                </a:cxn>
                <a:cxn ang="0">
                  <a:pos x="212" y="46"/>
                </a:cxn>
                <a:cxn ang="0">
                  <a:pos x="228" y="41"/>
                </a:cxn>
                <a:cxn ang="0">
                  <a:pos x="244" y="41"/>
                </a:cxn>
                <a:cxn ang="0">
                  <a:pos x="259" y="36"/>
                </a:cxn>
                <a:cxn ang="0">
                  <a:pos x="275" y="36"/>
                </a:cxn>
                <a:cxn ang="0">
                  <a:pos x="290" y="36"/>
                </a:cxn>
                <a:cxn ang="0">
                  <a:pos x="306" y="31"/>
                </a:cxn>
                <a:cxn ang="0">
                  <a:pos x="321" y="31"/>
                </a:cxn>
                <a:cxn ang="0">
                  <a:pos x="337" y="25"/>
                </a:cxn>
                <a:cxn ang="0">
                  <a:pos x="352" y="25"/>
                </a:cxn>
                <a:cxn ang="0">
                  <a:pos x="368" y="20"/>
                </a:cxn>
                <a:cxn ang="0">
                  <a:pos x="384" y="20"/>
                </a:cxn>
                <a:cxn ang="0">
                  <a:pos x="399" y="20"/>
                </a:cxn>
                <a:cxn ang="0">
                  <a:pos x="415" y="15"/>
                </a:cxn>
                <a:cxn ang="0">
                  <a:pos x="430" y="15"/>
                </a:cxn>
                <a:cxn ang="0">
                  <a:pos x="446" y="15"/>
                </a:cxn>
                <a:cxn ang="0">
                  <a:pos x="461" y="10"/>
                </a:cxn>
                <a:cxn ang="0">
                  <a:pos x="477" y="10"/>
                </a:cxn>
                <a:cxn ang="0">
                  <a:pos x="492" y="10"/>
                </a:cxn>
                <a:cxn ang="0">
                  <a:pos x="508" y="10"/>
                </a:cxn>
                <a:cxn ang="0">
                  <a:pos x="524" y="5"/>
                </a:cxn>
                <a:cxn ang="0">
                  <a:pos x="539" y="5"/>
                </a:cxn>
                <a:cxn ang="0">
                  <a:pos x="555" y="5"/>
                </a:cxn>
                <a:cxn ang="0">
                  <a:pos x="570" y="5"/>
                </a:cxn>
                <a:cxn ang="0">
                  <a:pos x="586" y="5"/>
                </a:cxn>
                <a:cxn ang="0">
                  <a:pos x="601" y="5"/>
                </a:cxn>
                <a:cxn ang="0">
                  <a:pos x="617" y="5"/>
                </a:cxn>
                <a:cxn ang="0">
                  <a:pos x="632" y="5"/>
                </a:cxn>
                <a:cxn ang="0">
                  <a:pos x="648" y="0"/>
                </a:cxn>
              </a:cxnLst>
              <a:rect l="0" t="0" r="r" b="b"/>
              <a:pathLst>
                <a:path w="658" h="77">
                  <a:moveTo>
                    <a:pt x="0" y="77"/>
                  </a:moveTo>
                  <a:lnTo>
                    <a:pt x="5" y="77"/>
                  </a:lnTo>
                  <a:lnTo>
                    <a:pt x="10" y="77"/>
                  </a:lnTo>
                  <a:lnTo>
                    <a:pt x="16" y="77"/>
                  </a:lnTo>
                  <a:lnTo>
                    <a:pt x="21" y="72"/>
                  </a:lnTo>
                  <a:lnTo>
                    <a:pt x="26" y="72"/>
                  </a:lnTo>
                  <a:lnTo>
                    <a:pt x="31" y="72"/>
                  </a:lnTo>
                  <a:lnTo>
                    <a:pt x="36" y="72"/>
                  </a:lnTo>
                  <a:lnTo>
                    <a:pt x="41" y="72"/>
                  </a:lnTo>
                  <a:lnTo>
                    <a:pt x="47" y="72"/>
                  </a:lnTo>
                  <a:lnTo>
                    <a:pt x="52" y="72"/>
                  </a:lnTo>
                  <a:lnTo>
                    <a:pt x="57" y="67"/>
                  </a:lnTo>
                  <a:lnTo>
                    <a:pt x="62" y="67"/>
                  </a:lnTo>
                  <a:lnTo>
                    <a:pt x="67" y="67"/>
                  </a:lnTo>
                  <a:lnTo>
                    <a:pt x="73" y="67"/>
                  </a:lnTo>
                  <a:lnTo>
                    <a:pt x="78" y="67"/>
                  </a:lnTo>
                  <a:lnTo>
                    <a:pt x="83" y="67"/>
                  </a:lnTo>
                  <a:lnTo>
                    <a:pt x="88" y="67"/>
                  </a:lnTo>
                  <a:lnTo>
                    <a:pt x="93" y="62"/>
                  </a:lnTo>
                  <a:lnTo>
                    <a:pt x="98" y="62"/>
                  </a:lnTo>
                  <a:lnTo>
                    <a:pt x="104" y="62"/>
                  </a:lnTo>
                  <a:lnTo>
                    <a:pt x="109" y="62"/>
                  </a:lnTo>
                  <a:lnTo>
                    <a:pt x="114" y="62"/>
                  </a:lnTo>
                  <a:lnTo>
                    <a:pt x="119" y="62"/>
                  </a:lnTo>
                  <a:lnTo>
                    <a:pt x="124" y="62"/>
                  </a:lnTo>
                  <a:lnTo>
                    <a:pt x="130" y="57"/>
                  </a:lnTo>
                  <a:lnTo>
                    <a:pt x="135" y="57"/>
                  </a:lnTo>
                  <a:lnTo>
                    <a:pt x="140" y="57"/>
                  </a:lnTo>
                  <a:lnTo>
                    <a:pt x="145" y="57"/>
                  </a:lnTo>
                  <a:lnTo>
                    <a:pt x="150" y="57"/>
                  </a:lnTo>
                  <a:lnTo>
                    <a:pt x="155" y="57"/>
                  </a:lnTo>
                  <a:lnTo>
                    <a:pt x="161" y="51"/>
                  </a:lnTo>
                  <a:lnTo>
                    <a:pt x="166" y="51"/>
                  </a:lnTo>
                  <a:lnTo>
                    <a:pt x="171" y="51"/>
                  </a:lnTo>
                  <a:lnTo>
                    <a:pt x="176" y="51"/>
                  </a:lnTo>
                  <a:lnTo>
                    <a:pt x="181" y="51"/>
                  </a:lnTo>
                  <a:lnTo>
                    <a:pt x="187" y="51"/>
                  </a:lnTo>
                  <a:lnTo>
                    <a:pt x="192" y="46"/>
                  </a:lnTo>
                  <a:lnTo>
                    <a:pt x="197" y="46"/>
                  </a:lnTo>
                  <a:lnTo>
                    <a:pt x="202" y="46"/>
                  </a:lnTo>
                  <a:lnTo>
                    <a:pt x="207" y="46"/>
                  </a:lnTo>
                  <a:lnTo>
                    <a:pt x="212" y="46"/>
                  </a:lnTo>
                  <a:lnTo>
                    <a:pt x="218" y="46"/>
                  </a:lnTo>
                  <a:lnTo>
                    <a:pt x="223" y="46"/>
                  </a:lnTo>
                  <a:lnTo>
                    <a:pt x="228" y="41"/>
                  </a:lnTo>
                  <a:lnTo>
                    <a:pt x="233" y="41"/>
                  </a:lnTo>
                  <a:lnTo>
                    <a:pt x="238" y="41"/>
                  </a:lnTo>
                  <a:lnTo>
                    <a:pt x="244" y="41"/>
                  </a:lnTo>
                  <a:lnTo>
                    <a:pt x="249" y="41"/>
                  </a:lnTo>
                  <a:lnTo>
                    <a:pt x="254" y="41"/>
                  </a:lnTo>
                  <a:lnTo>
                    <a:pt x="259" y="36"/>
                  </a:lnTo>
                  <a:lnTo>
                    <a:pt x="264" y="36"/>
                  </a:lnTo>
                  <a:lnTo>
                    <a:pt x="270" y="36"/>
                  </a:lnTo>
                  <a:lnTo>
                    <a:pt x="275" y="36"/>
                  </a:lnTo>
                  <a:lnTo>
                    <a:pt x="280" y="36"/>
                  </a:lnTo>
                  <a:lnTo>
                    <a:pt x="285" y="36"/>
                  </a:lnTo>
                  <a:lnTo>
                    <a:pt x="290" y="36"/>
                  </a:lnTo>
                  <a:lnTo>
                    <a:pt x="295" y="31"/>
                  </a:lnTo>
                  <a:lnTo>
                    <a:pt x="301" y="31"/>
                  </a:lnTo>
                  <a:lnTo>
                    <a:pt x="306" y="31"/>
                  </a:lnTo>
                  <a:lnTo>
                    <a:pt x="311" y="31"/>
                  </a:lnTo>
                  <a:lnTo>
                    <a:pt x="316" y="31"/>
                  </a:lnTo>
                  <a:lnTo>
                    <a:pt x="321" y="31"/>
                  </a:lnTo>
                  <a:lnTo>
                    <a:pt x="327" y="31"/>
                  </a:lnTo>
                  <a:lnTo>
                    <a:pt x="332" y="25"/>
                  </a:lnTo>
                  <a:lnTo>
                    <a:pt x="337" y="25"/>
                  </a:lnTo>
                  <a:lnTo>
                    <a:pt x="342" y="25"/>
                  </a:lnTo>
                  <a:lnTo>
                    <a:pt x="347" y="25"/>
                  </a:lnTo>
                  <a:lnTo>
                    <a:pt x="352" y="25"/>
                  </a:lnTo>
                  <a:lnTo>
                    <a:pt x="358" y="25"/>
                  </a:lnTo>
                  <a:lnTo>
                    <a:pt x="363" y="25"/>
                  </a:lnTo>
                  <a:lnTo>
                    <a:pt x="368" y="20"/>
                  </a:lnTo>
                  <a:lnTo>
                    <a:pt x="373" y="20"/>
                  </a:lnTo>
                  <a:lnTo>
                    <a:pt x="378" y="20"/>
                  </a:lnTo>
                  <a:lnTo>
                    <a:pt x="384" y="20"/>
                  </a:lnTo>
                  <a:lnTo>
                    <a:pt x="389" y="20"/>
                  </a:lnTo>
                  <a:lnTo>
                    <a:pt x="394" y="20"/>
                  </a:lnTo>
                  <a:lnTo>
                    <a:pt x="399" y="20"/>
                  </a:lnTo>
                  <a:lnTo>
                    <a:pt x="404" y="20"/>
                  </a:lnTo>
                  <a:lnTo>
                    <a:pt x="409" y="15"/>
                  </a:lnTo>
                  <a:lnTo>
                    <a:pt x="415" y="15"/>
                  </a:lnTo>
                  <a:lnTo>
                    <a:pt x="420" y="15"/>
                  </a:lnTo>
                  <a:lnTo>
                    <a:pt x="425" y="15"/>
                  </a:lnTo>
                  <a:lnTo>
                    <a:pt x="430" y="15"/>
                  </a:lnTo>
                  <a:lnTo>
                    <a:pt x="435" y="15"/>
                  </a:lnTo>
                  <a:lnTo>
                    <a:pt x="441" y="15"/>
                  </a:lnTo>
                  <a:lnTo>
                    <a:pt x="446" y="15"/>
                  </a:lnTo>
                  <a:lnTo>
                    <a:pt x="451" y="15"/>
                  </a:lnTo>
                  <a:lnTo>
                    <a:pt x="456" y="10"/>
                  </a:lnTo>
                  <a:lnTo>
                    <a:pt x="461" y="10"/>
                  </a:lnTo>
                  <a:lnTo>
                    <a:pt x="467" y="10"/>
                  </a:lnTo>
                  <a:lnTo>
                    <a:pt x="472" y="10"/>
                  </a:lnTo>
                  <a:lnTo>
                    <a:pt x="477" y="10"/>
                  </a:lnTo>
                  <a:lnTo>
                    <a:pt x="482" y="10"/>
                  </a:lnTo>
                  <a:lnTo>
                    <a:pt x="487" y="10"/>
                  </a:lnTo>
                  <a:lnTo>
                    <a:pt x="492" y="10"/>
                  </a:lnTo>
                  <a:lnTo>
                    <a:pt x="498" y="10"/>
                  </a:lnTo>
                  <a:lnTo>
                    <a:pt x="503" y="10"/>
                  </a:lnTo>
                  <a:lnTo>
                    <a:pt x="508" y="10"/>
                  </a:lnTo>
                  <a:lnTo>
                    <a:pt x="513" y="10"/>
                  </a:lnTo>
                  <a:lnTo>
                    <a:pt x="518" y="5"/>
                  </a:lnTo>
                  <a:lnTo>
                    <a:pt x="524" y="5"/>
                  </a:lnTo>
                  <a:lnTo>
                    <a:pt x="529" y="5"/>
                  </a:lnTo>
                  <a:lnTo>
                    <a:pt x="534" y="5"/>
                  </a:lnTo>
                  <a:lnTo>
                    <a:pt x="539" y="5"/>
                  </a:lnTo>
                  <a:lnTo>
                    <a:pt x="544" y="5"/>
                  </a:lnTo>
                  <a:lnTo>
                    <a:pt x="549" y="5"/>
                  </a:lnTo>
                  <a:lnTo>
                    <a:pt x="555" y="5"/>
                  </a:lnTo>
                  <a:lnTo>
                    <a:pt x="560" y="5"/>
                  </a:lnTo>
                  <a:lnTo>
                    <a:pt x="565" y="5"/>
                  </a:lnTo>
                  <a:lnTo>
                    <a:pt x="570" y="5"/>
                  </a:lnTo>
                  <a:lnTo>
                    <a:pt x="575" y="5"/>
                  </a:lnTo>
                  <a:lnTo>
                    <a:pt x="581" y="5"/>
                  </a:lnTo>
                  <a:lnTo>
                    <a:pt x="586" y="5"/>
                  </a:lnTo>
                  <a:lnTo>
                    <a:pt x="591" y="5"/>
                  </a:lnTo>
                  <a:lnTo>
                    <a:pt x="596" y="5"/>
                  </a:lnTo>
                  <a:lnTo>
                    <a:pt x="601" y="5"/>
                  </a:lnTo>
                  <a:lnTo>
                    <a:pt x="606" y="5"/>
                  </a:lnTo>
                  <a:lnTo>
                    <a:pt x="612" y="5"/>
                  </a:lnTo>
                  <a:lnTo>
                    <a:pt x="617" y="5"/>
                  </a:lnTo>
                  <a:lnTo>
                    <a:pt x="622" y="5"/>
                  </a:lnTo>
                  <a:lnTo>
                    <a:pt x="627" y="5"/>
                  </a:lnTo>
                  <a:lnTo>
                    <a:pt x="632" y="5"/>
                  </a:lnTo>
                  <a:lnTo>
                    <a:pt x="638" y="5"/>
                  </a:lnTo>
                  <a:lnTo>
                    <a:pt x="643" y="5"/>
                  </a:lnTo>
                  <a:lnTo>
                    <a:pt x="648" y="0"/>
                  </a:lnTo>
                  <a:lnTo>
                    <a:pt x="653" y="0"/>
                  </a:lnTo>
                  <a:lnTo>
                    <a:pt x="658" y="0"/>
                  </a:lnTo>
                </a:path>
              </a:pathLst>
            </a:custGeom>
            <a:noFill/>
            <a:ln w="15875">
              <a:solidFill>
                <a:srgbClr val="F3DEBB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3082" y="3653"/>
              <a:ext cx="659" cy="77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26" y="5"/>
                </a:cxn>
                <a:cxn ang="0">
                  <a:pos x="42" y="5"/>
                </a:cxn>
                <a:cxn ang="0">
                  <a:pos x="57" y="5"/>
                </a:cxn>
                <a:cxn ang="0">
                  <a:pos x="73" y="5"/>
                </a:cxn>
                <a:cxn ang="0">
                  <a:pos x="88" y="5"/>
                </a:cxn>
                <a:cxn ang="0">
                  <a:pos x="104" y="5"/>
                </a:cxn>
                <a:cxn ang="0">
                  <a:pos x="120" y="5"/>
                </a:cxn>
                <a:cxn ang="0">
                  <a:pos x="135" y="5"/>
                </a:cxn>
                <a:cxn ang="0">
                  <a:pos x="151" y="10"/>
                </a:cxn>
                <a:cxn ang="0">
                  <a:pos x="166" y="10"/>
                </a:cxn>
                <a:cxn ang="0">
                  <a:pos x="182" y="10"/>
                </a:cxn>
                <a:cxn ang="0">
                  <a:pos x="197" y="10"/>
                </a:cxn>
                <a:cxn ang="0">
                  <a:pos x="213" y="15"/>
                </a:cxn>
                <a:cxn ang="0">
                  <a:pos x="228" y="15"/>
                </a:cxn>
                <a:cxn ang="0">
                  <a:pos x="244" y="15"/>
                </a:cxn>
                <a:cxn ang="0">
                  <a:pos x="259" y="20"/>
                </a:cxn>
                <a:cxn ang="0">
                  <a:pos x="275" y="20"/>
                </a:cxn>
                <a:cxn ang="0">
                  <a:pos x="291" y="25"/>
                </a:cxn>
                <a:cxn ang="0">
                  <a:pos x="306" y="25"/>
                </a:cxn>
                <a:cxn ang="0">
                  <a:pos x="322" y="25"/>
                </a:cxn>
                <a:cxn ang="0">
                  <a:pos x="337" y="31"/>
                </a:cxn>
                <a:cxn ang="0">
                  <a:pos x="353" y="31"/>
                </a:cxn>
                <a:cxn ang="0">
                  <a:pos x="368" y="36"/>
                </a:cxn>
                <a:cxn ang="0">
                  <a:pos x="384" y="36"/>
                </a:cxn>
                <a:cxn ang="0">
                  <a:pos x="399" y="41"/>
                </a:cxn>
                <a:cxn ang="0">
                  <a:pos x="415" y="41"/>
                </a:cxn>
                <a:cxn ang="0">
                  <a:pos x="431" y="46"/>
                </a:cxn>
                <a:cxn ang="0">
                  <a:pos x="446" y="46"/>
                </a:cxn>
                <a:cxn ang="0">
                  <a:pos x="462" y="46"/>
                </a:cxn>
                <a:cxn ang="0">
                  <a:pos x="477" y="51"/>
                </a:cxn>
                <a:cxn ang="0">
                  <a:pos x="493" y="51"/>
                </a:cxn>
                <a:cxn ang="0">
                  <a:pos x="508" y="57"/>
                </a:cxn>
                <a:cxn ang="0">
                  <a:pos x="524" y="57"/>
                </a:cxn>
                <a:cxn ang="0">
                  <a:pos x="539" y="62"/>
                </a:cxn>
                <a:cxn ang="0">
                  <a:pos x="555" y="62"/>
                </a:cxn>
                <a:cxn ang="0">
                  <a:pos x="571" y="67"/>
                </a:cxn>
                <a:cxn ang="0">
                  <a:pos x="586" y="67"/>
                </a:cxn>
                <a:cxn ang="0">
                  <a:pos x="602" y="72"/>
                </a:cxn>
                <a:cxn ang="0">
                  <a:pos x="617" y="72"/>
                </a:cxn>
                <a:cxn ang="0">
                  <a:pos x="633" y="72"/>
                </a:cxn>
                <a:cxn ang="0">
                  <a:pos x="648" y="77"/>
                </a:cxn>
              </a:cxnLst>
              <a:rect l="0" t="0" r="r" b="b"/>
              <a:pathLst>
                <a:path w="659" h="77">
                  <a:moveTo>
                    <a:pt x="0" y="0"/>
                  </a:moveTo>
                  <a:lnTo>
                    <a:pt x="5" y="0"/>
                  </a:lnTo>
                  <a:lnTo>
                    <a:pt x="11" y="5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31" y="5"/>
                  </a:lnTo>
                  <a:lnTo>
                    <a:pt x="37" y="5"/>
                  </a:lnTo>
                  <a:lnTo>
                    <a:pt x="42" y="5"/>
                  </a:lnTo>
                  <a:lnTo>
                    <a:pt x="47" y="5"/>
                  </a:lnTo>
                  <a:lnTo>
                    <a:pt x="52" y="5"/>
                  </a:lnTo>
                  <a:lnTo>
                    <a:pt x="57" y="5"/>
                  </a:lnTo>
                  <a:lnTo>
                    <a:pt x="63" y="5"/>
                  </a:lnTo>
                  <a:lnTo>
                    <a:pt x="68" y="5"/>
                  </a:lnTo>
                  <a:lnTo>
                    <a:pt x="73" y="5"/>
                  </a:lnTo>
                  <a:lnTo>
                    <a:pt x="78" y="5"/>
                  </a:lnTo>
                  <a:lnTo>
                    <a:pt x="83" y="5"/>
                  </a:lnTo>
                  <a:lnTo>
                    <a:pt x="88" y="5"/>
                  </a:lnTo>
                  <a:lnTo>
                    <a:pt x="94" y="5"/>
                  </a:lnTo>
                  <a:lnTo>
                    <a:pt x="99" y="5"/>
                  </a:lnTo>
                  <a:lnTo>
                    <a:pt x="104" y="5"/>
                  </a:lnTo>
                  <a:lnTo>
                    <a:pt x="109" y="5"/>
                  </a:lnTo>
                  <a:lnTo>
                    <a:pt x="114" y="5"/>
                  </a:lnTo>
                  <a:lnTo>
                    <a:pt x="120" y="5"/>
                  </a:lnTo>
                  <a:lnTo>
                    <a:pt x="125" y="5"/>
                  </a:lnTo>
                  <a:lnTo>
                    <a:pt x="130" y="5"/>
                  </a:lnTo>
                  <a:lnTo>
                    <a:pt x="135" y="5"/>
                  </a:lnTo>
                  <a:lnTo>
                    <a:pt x="140" y="10"/>
                  </a:lnTo>
                  <a:lnTo>
                    <a:pt x="145" y="10"/>
                  </a:lnTo>
                  <a:lnTo>
                    <a:pt x="151" y="10"/>
                  </a:lnTo>
                  <a:lnTo>
                    <a:pt x="156" y="10"/>
                  </a:lnTo>
                  <a:lnTo>
                    <a:pt x="161" y="10"/>
                  </a:lnTo>
                  <a:lnTo>
                    <a:pt x="166" y="10"/>
                  </a:lnTo>
                  <a:lnTo>
                    <a:pt x="171" y="10"/>
                  </a:lnTo>
                  <a:lnTo>
                    <a:pt x="177" y="10"/>
                  </a:lnTo>
                  <a:lnTo>
                    <a:pt x="182" y="10"/>
                  </a:lnTo>
                  <a:lnTo>
                    <a:pt x="187" y="10"/>
                  </a:lnTo>
                  <a:lnTo>
                    <a:pt x="192" y="10"/>
                  </a:lnTo>
                  <a:lnTo>
                    <a:pt x="197" y="10"/>
                  </a:lnTo>
                  <a:lnTo>
                    <a:pt x="202" y="15"/>
                  </a:lnTo>
                  <a:lnTo>
                    <a:pt x="208" y="15"/>
                  </a:lnTo>
                  <a:lnTo>
                    <a:pt x="213" y="15"/>
                  </a:lnTo>
                  <a:lnTo>
                    <a:pt x="218" y="15"/>
                  </a:lnTo>
                  <a:lnTo>
                    <a:pt x="223" y="15"/>
                  </a:lnTo>
                  <a:lnTo>
                    <a:pt x="228" y="15"/>
                  </a:lnTo>
                  <a:lnTo>
                    <a:pt x="234" y="15"/>
                  </a:lnTo>
                  <a:lnTo>
                    <a:pt x="239" y="15"/>
                  </a:lnTo>
                  <a:lnTo>
                    <a:pt x="244" y="15"/>
                  </a:lnTo>
                  <a:lnTo>
                    <a:pt x="249" y="20"/>
                  </a:lnTo>
                  <a:lnTo>
                    <a:pt x="254" y="20"/>
                  </a:lnTo>
                  <a:lnTo>
                    <a:pt x="259" y="20"/>
                  </a:lnTo>
                  <a:lnTo>
                    <a:pt x="265" y="20"/>
                  </a:lnTo>
                  <a:lnTo>
                    <a:pt x="270" y="20"/>
                  </a:lnTo>
                  <a:lnTo>
                    <a:pt x="275" y="20"/>
                  </a:lnTo>
                  <a:lnTo>
                    <a:pt x="280" y="20"/>
                  </a:lnTo>
                  <a:lnTo>
                    <a:pt x="285" y="20"/>
                  </a:lnTo>
                  <a:lnTo>
                    <a:pt x="291" y="25"/>
                  </a:lnTo>
                  <a:lnTo>
                    <a:pt x="296" y="25"/>
                  </a:lnTo>
                  <a:lnTo>
                    <a:pt x="301" y="25"/>
                  </a:lnTo>
                  <a:lnTo>
                    <a:pt x="306" y="25"/>
                  </a:lnTo>
                  <a:lnTo>
                    <a:pt x="311" y="25"/>
                  </a:lnTo>
                  <a:lnTo>
                    <a:pt x="317" y="25"/>
                  </a:lnTo>
                  <a:lnTo>
                    <a:pt x="322" y="25"/>
                  </a:lnTo>
                  <a:lnTo>
                    <a:pt x="327" y="31"/>
                  </a:lnTo>
                  <a:lnTo>
                    <a:pt x="332" y="31"/>
                  </a:lnTo>
                  <a:lnTo>
                    <a:pt x="337" y="31"/>
                  </a:lnTo>
                  <a:lnTo>
                    <a:pt x="342" y="31"/>
                  </a:lnTo>
                  <a:lnTo>
                    <a:pt x="348" y="31"/>
                  </a:lnTo>
                  <a:lnTo>
                    <a:pt x="353" y="31"/>
                  </a:lnTo>
                  <a:lnTo>
                    <a:pt x="358" y="31"/>
                  </a:lnTo>
                  <a:lnTo>
                    <a:pt x="363" y="36"/>
                  </a:lnTo>
                  <a:lnTo>
                    <a:pt x="368" y="36"/>
                  </a:lnTo>
                  <a:lnTo>
                    <a:pt x="374" y="36"/>
                  </a:lnTo>
                  <a:lnTo>
                    <a:pt x="379" y="36"/>
                  </a:lnTo>
                  <a:lnTo>
                    <a:pt x="384" y="36"/>
                  </a:lnTo>
                  <a:lnTo>
                    <a:pt x="389" y="36"/>
                  </a:lnTo>
                  <a:lnTo>
                    <a:pt x="394" y="36"/>
                  </a:lnTo>
                  <a:lnTo>
                    <a:pt x="399" y="41"/>
                  </a:lnTo>
                  <a:lnTo>
                    <a:pt x="405" y="41"/>
                  </a:lnTo>
                  <a:lnTo>
                    <a:pt x="410" y="41"/>
                  </a:lnTo>
                  <a:lnTo>
                    <a:pt x="415" y="41"/>
                  </a:lnTo>
                  <a:lnTo>
                    <a:pt x="420" y="41"/>
                  </a:lnTo>
                  <a:lnTo>
                    <a:pt x="425" y="41"/>
                  </a:lnTo>
                  <a:lnTo>
                    <a:pt x="431" y="46"/>
                  </a:lnTo>
                  <a:lnTo>
                    <a:pt x="436" y="46"/>
                  </a:lnTo>
                  <a:lnTo>
                    <a:pt x="441" y="46"/>
                  </a:lnTo>
                  <a:lnTo>
                    <a:pt x="446" y="46"/>
                  </a:lnTo>
                  <a:lnTo>
                    <a:pt x="451" y="46"/>
                  </a:lnTo>
                  <a:lnTo>
                    <a:pt x="456" y="46"/>
                  </a:lnTo>
                  <a:lnTo>
                    <a:pt x="462" y="46"/>
                  </a:lnTo>
                  <a:lnTo>
                    <a:pt x="467" y="51"/>
                  </a:lnTo>
                  <a:lnTo>
                    <a:pt x="472" y="51"/>
                  </a:lnTo>
                  <a:lnTo>
                    <a:pt x="477" y="51"/>
                  </a:lnTo>
                  <a:lnTo>
                    <a:pt x="482" y="51"/>
                  </a:lnTo>
                  <a:lnTo>
                    <a:pt x="488" y="51"/>
                  </a:lnTo>
                  <a:lnTo>
                    <a:pt x="493" y="51"/>
                  </a:lnTo>
                  <a:lnTo>
                    <a:pt x="498" y="57"/>
                  </a:lnTo>
                  <a:lnTo>
                    <a:pt x="503" y="57"/>
                  </a:lnTo>
                  <a:lnTo>
                    <a:pt x="508" y="57"/>
                  </a:lnTo>
                  <a:lnTo>
                    <a:pt x="514" y="57"/>
                  </a:lnTo>
                  <a:lnTo>
                    <a:pt x="519" y="57"/>
                  </a:lnTo>
                  <a:lnTo>
                    <a:pt x="524" y="57"/>
                  </a:lnTo>
                  <a:lnTo>
                    <a:pt x="529" y="62"/>
                  </a:lnTo>
                  <a:lnTo>
                    <a:pt x="534" y="62"/>
                  </a:lnTo>
                  <a:lnTo>
                    <a:pt x="539" y="62"/>
                  </a:lnTo>
                  <a:lnTo>
                    <a:pt x="545" y="62"/>
                  </a:lnTo>
                  <a:lnTo>
                    <a:pt x="550" y="62"/>
                  </a:lnTo>
                  <a:lnTo>
                    <a:pt x="555" y="62"/>
                  </a:lnTo>
                  <a:lnTo>
                    <a:pt x="560" y="62"/>
                  </a:lnTo>
                  <a:lnTo>
                    <a:pt x="565" y="67"/>
                  </a:lnTo>
                  <a:lnTo>
                    <a:pt x="571" y="67"/>
                  </a:lnTo>
                  <a:lnTo>
                    <a:pt x="576" y="67"/>
                  </a:lnTo>
                  <a:lnTo>
                    <a:pt x="581" y="67"/>
                  </a:lnTo>
                  <a:lnTo>
                    <a:pt x="586" y="67"/>
                  </a:lnTo>
                  <a:lnTo>
                    <a:pt x="591" y="67"/>
                  </a:lnTo>
                  <a:lnTo>
                    <a:pt x="596" y="67"/>
                  </a:lnTo>
                  <a:lnTo>
                    <a:pt x="602" y="72"/>
                  </a:lnTo>
                  <a:lnTo>
                    <a:pt x="607" y="72"/>
                  </a:lnTo>
                  <a:lnTo>
                    <a:pt x="612" y="72"/>
                  </a:lnTo>
                  <a:lnTo>
                    <a:pt x="617" y="72"/>
                  </a:lnTo>
                  <a:lnTo>
                    <a:pt x="622" y="72"/>
                  </a:lnTo>
                  <a:lnTo>
                    <a:pt x="628" y="72"/>
                  </a:lnTo>
                  <a:lnTo>
                    <a:pt x="633" y="72"/>
                  </a:lnTo>
                  <a:lnTo>
                    <a:pt x="638" y="77"/>
                  </a:lnTo>
                  <a:lnTo>
                    <a:pt x="643" y="77"/>
                  </a:lnTo>
                  <a:lnTo>
                    <a:pt x="648" y="77"/>
                  </a:lnTo>
                  <a:lnTo>
                    <a:pt x="653" y="77"/>
                  </a:lnTo>
                  <a:lnTo>
                    <a:pt x="659" y="77"/>
                  </a:lnTo>
                </a:path>
              </a:pathLst>
            </a:custGeom>
            <a:noFill/>
            <a:ln w="15875">
              <a:solidFill>
                <a:srgbClr val="F3DEBB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3741" y="3715"/>
              <a:ext cx="658" cy="36"/>
            </a:xfrm>
            <a:custGeom>
              <a:avLst/>
              <a:gdLst/>
              <a:ahLst/>
              <a:cxnLst>
                <a:cxn ang="0">
                  <a:pos x="10" y="15"/>
                </a:cxn>
                <a:cxn ang="0">
                  <a:pos x="26" y="20"/>
                </a:cxn>
                <a:cxn ang="0">
                  <a:pos x="41" y="20"/>
                </a:cxn>
                <a:cxn ang="0">
                  <a:pos x="57" y="20"/>
                </a:cxn>
                <a:cxn ang="0">
                  <a:pos x="72" y="26"/>
                </a:cxn>
                <a:cxn ang="0">
                  <a:pos x="88" y="26"/>
                </a:cxn>
                <a:cxn ang="0">
                  <a:pos x="103" y="26"/>
                </a:cxn>
                <a:cxn ang="0">
                  <a:pos x="119" y="26"/>
                </a:cxn>
                <a:cxn ang="0">
                  <a:pos x="134" y="31"/>
                </a:cxn>
                <a:cxn ang="0">
                  <a:pos x="150" y="31"/>
                </a:cxn>
                <a:cxn ang="0">
                  <a:pos x="166" y="31"/>
                </a:cxn>
                <a:cxn ang="0">
                  <a:pos x="181" y="31"/>
                </a:cxn>
                <a:cxn ang="0">
                  <a:pos x="197" y="31"/>
                </a:cxn>
                <a:cxn ang="0">
                  <a:pos x="212" y="31"/>
                </a:cxn>
                <a:cxn ang="0">
                  <a:pos x="228" y="36"/>
                </a:cxn>
                <a:cxn ang="0">
                  <a:pos x="243" y="36"/>
                </a:cxn>
                <a:cxn ang="0">
                  <a:pos x="259" y="36"/>
                </a:cxn>
                <a:cxn ang="0">
                  <a:pos x="274" y="36"/>
                </a:cxn>
                <a:cxn ang="0">
                  <a:pos x="290" y="36"/>
                </a:cxn>
                <a:cxn ang="0">
                  <a:pos x="306" y="36"/>
                </a:cxn>
                <a:cxn ang="0">
                  <a:pos x="321" y="36"/>
                </a:cxn>
                <a:cxn ang="0">
                  <a:pos x="337" y="31"/>
                </a:cxn>
                <a:cxn ang="0">
                  <a:pos x="352" y="31"/>
                </a:cxn>
                <a:cxn ang="0">
                  <a:pos x="368" y="31"/>
                </a:cxn>
                <a:cxn ang="0">
                  <a:pos x="383" y="31"/>
                </a:cxn>
                <a:cxn ang="0">
                  <a:pos x="399" y="31"/>
                </a:cxn>
                <a:cxn ang="0">
                  <a:pos x="414" y="31"/>
                </a:cxn>
                <a:cxn ang="0">
                  <a:pos x="430" y="26"/>
                </a:cxn>
                <a:cxn ang="0">
                  <a:pos x="445" y="26"/>
                </a:cxn>
                <a:cxn ang="0">
                  <a:pos x="461" y="26"/>
                </a:cxn>
                <a:cxn ang="0">
                  <a:pos x="477" y="26"/>
                </a:cxn>
                <a:cxn ang="0">
                  <a:pos x="492" y="20"/>
                </a:cxn>
                <a:cxn ang="0">
                  <a:pos x="508" y="20"/>
                </a:cxn>
                <a:cxn ang="0">
                  <a:pos x="523" y="20"/>
                </a:cxn>
                <a:cxn ang="0">
                  <a:pos x="539" y="15"/>
                </a:cxn>
                <a:cxn ang="0">
                  <a:pos x="554" y="15"/>
                </a:cxn>
                <a:cxn ang="0">
                  <a:pos x="570" y="15"/>
                </a:cxn>
                <a:cxn ang="0">
                  <a:pos x="585" y="10"/>
                </a:cxn>
                <a:cxn ang="0">
                  <a:pos x="601" y="10"/>
                </a:cxn>
                <a:cxn ang="0">
                  <a:pos x="617" y="5"/>
                </a:cxn>
                <a:cxn ang="0">
                  <a:pos x="632" y="5"/>
                </a:cxn>
                <a:cxn ang="0">
                  <a:pos x="648" y="0"/>
                </a:cxn>
              </a:cxnLst>
              <a:rect l="0" t="0" r="r" b="b"/>
              <a:pathLst>
                <a:path w="658" h="36">
                  <a:moveTo>
                    <a:pt x="0" y="15"/>
                  </a:moveTo>
                  <a:lnTo>
                    <a:pt x="5" y="15"/>
                  </a:lnTo>
                  <a:lnTo>
                    <a:pt x="10" y="15"/>
                  </a:lnTo>
                  <a:lnTo>
                    <a:pt x="15" y="15"/>
                  </a:lnTo>
                  <a:lnTo>
                    <a:pt x="20" y="20"/>
                  </a:lnTo>
                  <a:lnTo>
                    <a:pt x="26" y="20"/>
                  </a:lnTo>
                  <a:lnTo>
                    <a:pt x="31" y="20"/>
                  </a:lnTo>
                  <a:lnTo>
                    <a:pt x="36" y="20"/>
                  </a:lnTo>
                  <a:lnTo>
                    <a:pt x="41" y="20"/>
                  </a:lnTo>
                  <a:lnTo>
                    <a:pt x="46" y="20"/>
                  </a:lnTo>
                  <a:lnTo>
                    <a:pt x="51" y="20"/>
                  </a:lnTo>
                  <a:lnTo>
                    <a:pt x="57" y="20"/>
                  </a:lnTo>
                  <a:lnTo>
                    <a:pt x="62" y="20"/>
                  </a:lnTo>
                  <a:lnTo>
                    <a:pt x="67" y="26"/>
                  </a:lnTo>
                  <a:lnTo>
                    <a:pt x="72" y="26"/>
                  </a:lnTo>
                  <a:lnTo>
                    <a:pt x="77" y="26"/>
                  </a:lnTo>
                  <a:lnTo>
                    <a:pt x="83" y="26"/>
                  </a:lnTo>
                  <a:lnTo>
                    <a:pt x="88" y="26"/>
                  </a:lnTo>
                  <a:lnTo>
                    <a:pt x="93" y="26"/>
                  </a:lnTo>
                  <a:lnTo>
                    <a:pt x="98" y="26"/>
                  </a:lnTo>
                  <a:lnTo>
                    <a:pt x="103" y="26"/>
                  </a:lnTo>
                  <a:lnTo>
                    <a:pt x="109" y="26"/>
                  </a:lnTo>
                  <a:lnTo>
                    <a:pt x="114" y="26"/>
                  </a:lnTo>
                  <a:lnTo>
                    <a:pt x="119" y="26"/>
                  </a:lnTo>
                  <a:lnTo>
                    <a:pt x="124" y="31"/>
                  </a:lnTo>
                  <a:lnTo>
                    <a:pt x="129" y="31"/>
                  </a:lnTo>
                  <a:lnTo>
                    <a:pt x="134" y="31"/>
                  </a:lnTo>
                  <a:lnTo>
                    <a:pt x="140" y="31"/>
                  </a:lnTo>
                  <a:lnTo>
                    <a:pt x="145" y="31"/>
                  </a:lnTo>
                  <a:lnTo>
                    <a:pt x="150" y="31"/>
                  </a:lnTo>
                  <a:lnTo>
                    <a:pt x="155" y="31"/>
                  </a:lnTo>
                  <a:lnTo>
                    <a:pt x="160" y="31"/>
                  </a:lnTo>
                  <a:lnTo>
                    <a:pt x="166" y="31"/>
                  </a:lnTo>
                  <a:lnTo>
                    <a:pt x="171" y="31"/>
                  </a:lnTo>
                  <a:lnTo>
                    <a:pt x="176" y="31"/>
                  </a:lnTo>
                  <a:lnTo>
                    <a:pt x="181" y="31"/>
                  </a:lnTo>
                  <a:lnTo>
                    <a:pt x="186" y="31"/>
                  </a:lnTo>
                  <a:lnTo>
                    <a:pt x="191" y="31"/>
                  </a:lnTo>
                  <a:lnTo>
                    <a:pt x="197" y="31"/>
                  </a:lnTo>
                  <a:lnTo>
                    <a:pt x="202" y="31"/>
                  </a:lnTo>
                  <a:lnTo>
                    <a:pt x="207" y="31"/>
                  </a:lnTo>
                  <a:lnTo>
                    <a:pt x="212" y="31"/>
                  </a:lnTo>
                  <a:lnTo>
                    <a:pt x="217" y="36"/>
                  </a:lnTo>
                  <a:lnTo>
                    <a:pt x="223" y="36"/>
                  </a:lnTo>
                  <a:lnTo>
                    <a:pt x="228" y="36"/>
                  </a:lnTo>
                  <a:lnTo>
                    <a:pt x="233" y="36"/>
                  </a:lnTo>
                  <a:lnTo>
                    <a:pt x="238" y="36"/>
                  </a:lnTo>
                  <a:lnTo>
                    <a:pt x="243" y="36"/>
                  </a:lnTo>
                  <a:lnTo>
                    <a:pt x="248" y="36"/>
                  </a:lnTo>
                  <a:lnTo>
                    <a:pt x="254" y="36"/>
                  </a:lnTo>
                  <a:lnTo>
                    <a:pt x="259" y="36"/>
                  </a:lnTo>
                  <a:lnTo>
                    <a:pt x="264" y="36"/>
                  </a:lnTo>
                  <a:lnTo>
                    <a:pt x="269" y="36"/>
                  </a:lnTo>
                  <a:lnTo>
                    <a:pt x="274" y="36"/>
                  </a:lnTo>
                  <a:lnTo>
                    <a:pt x="280" y="36"/>
                  </a:lnTo>
                  <a:lnTo>
                    <a:pt x="285" y="36"/>
                  </a:lnTo>
                  <a:lnTo>
                    <a:pt x="290" y="36"/>
                  </a:lnTo>
                  <a:lnTo>
                    <a:pt x="295" y="36"/>
                  </a:lnTo>
                  <a:lnTo>
                    <a:pt x="300" y="36"/>
                  </a:lnTo>
                  <a:lnTo>
                    <a:pt x="306" y="36"/>
                  </a:lnTo>
                  <a:lnTo>
                    <a:pt x="311" y="36"/>
                  </a:lnTo>
                  <a:lnTo>
                    <a:pt x="316" y="36"/>
                  </a:lnTo>
                  <a:lnTo>
                    <a:pt x="321" y="36"/>
                  </a:lnTo>
                  <a:lnTo>
                    <a:pt x="326" y="36"/>
                  </a:lnTo>
                  <a:lnTo>
                    <a:pt x="331" y="31"/>
                  </a:lnTo>
                  <a:lnTo>
                    <a:pt x="337" y="31"/>
                  </a:lnTo>
                  <a:lnTo>
                    <a:pt x="342" y="31"/>
                  </a:lnTo>
                  <a:lnTo>
                    <a:pt x="347" y="31"/>
                  </a:lnTo>
                  <a:lnTo>
                    <a:pt x="352" y="31"/>
                  </a:lnTo>
                  <a:lnTo>
                    <a:pt x="357" y="31"/>
                  </a:lnTo>
                  <a:lnTo>
                    <a:pt x="363" y="31"/>
                  </a:lnTo>
                  <a:lnTo>
                    <a:pt x="368" y="31"/>
                  </a:lnTo>
                  <a:lnTo>
                    <a:pt x="373" y="31"/>
                  </a:lnTo>
                  <a:lnTo>
                    <a:pt x="378" y="31"/>
                  </a:lnTo>
                  <a:lnTo>
                    <a:pt x="383" y="31"/>
                  </a:lnTo>
                  <a:lnTo>
                    <a:pt x="388" y="31"/>
                  </a:lnTo>
                  <a:lnTo>
                    <a:pt x="394" y="31"/>
                  </a:lnTo>
                  <a:lnTo>
                    <a:pt x="399" y="31"/>
                  </a:lnTo>
                  <a:lnTo>
                    <a:pt x="404" y="31"/>
                  </a:lnTo>
                  <a:lnTo>
                    <a:pt x="409" y="31"/>
                  </a:lnTo>
                  <a:lnTo>
                    <a:pt x="414" y="31"/>
                  </a:lnTo>
                  <a:lnTo>
                    <a:pt x="420" y="31"/>
                  </a:lnTo>
                  <a:lnTo>
                    <a:pt x="425" y="31"/>
                  </a:lnTo>
                  <a:lnTo>
                    <a:pt x="430" y="26"/>
                  </a:lnTo>
                  <a:lnTo>
                    <a:pt x="435" y="26"/>
                  </a:lnTo>
                  <a:lnTo>
                    <a:pt x="440" y="26"/>
                  </a:lnTo>
                  <a:lnTo>
                    <a:pt x="445" y="26"/>
                  </a:lnTo>
                  <a:lnTo>
                    <a:pt x="451" y="26"/>
                  </a:lnTo>
                  <a:lnTo>
                    <a:pt x="456" y="26"/>
                  </a:lnTo>
                  <a:lnTo>
                    <a:pt x="461" y="26"/>
                  </a:lnTo>
                  <a:lnTo>
                    <a:pt x="466" y="26"/>
                  </a:lnTo>
                  <a:lnTo>
                    <a:pt x="471" y="26"/>
                  </a:lnTo>
                  <a:lnTo>
                    <a:pt x="477" y="26"/>
                  </a:lnTo>
                  <a:lnTo>
                    <a:pt x="482" y="26"/>
                  </a:lnTo>
                  <a:lnTo>
                    <a:pt x="487" y="20"/>
                  </a:lnTo>
                  <a:lnTo>
                    <a:pt x="492" y="20"/>
                  </a:lnTo>
                  <a:lnTo>
                    <a:pt x="497" y="20"/>
                  </a:lnTo>
                  <a:lnTo>
                    <a:pt x="502" y="20"/>
                  </a:lnTo>
                  <a:lnTo>
                    <a:pt x="508" y="20"/>
                  </a:lnTo>
                  <a:lnTo>
                    <a:pt x="513" y="20"/>
                  </a:lnTo>
                  <a:lnTo>
                    <a:pt x="518" y="20"/>
                  </a:lnTo>
                  <a:lnTo>
                    <a:pt x="523" y="20"/>
                  </a:lnTo>
                  <a:lnTo>
                    <a:pt x="528" y="20"/>
                  </a:lnTo>
                  <a:lnTo>
                    <a:pt x="534" y="15"/>
                  </a:lnTo>
                  <a:lnTo>
                    <a:pt x="539" y="15"/>
                  </a:lnTo>
                  <a:lnTo>
                    <a:pt x="544" y="15"/>
                  </a:lnTo>
                  <a:lnTo>
                    <a:pt x="549" y="15"/>
                  </a:lnTo>
                  <a:lnTo>
                    <a:pt x="554" y="15"/>
                  </a:lnTo>
                  <a:lnTo>
                    <a:pt x="560" y="15"/>
                  </a:lnTo>
                  <a:lnTo>
                    <a:pt x="565" y="15"/>
                  </a:lnTo>
                  <a:lnTo>
                    <a:pt x="570" y="15"/>
                  </a:lnTo>
                  <a:lnTo>
                    <a:pt x="575" y="10"/>
                  </a:lnTo>
                  <a:lnTo>
                    <a:pt x="580" y="10"/>
                  </a:lnTo>
                  <a:lnTo>
                    <a:pt x="585" y="10"/>
                  </a:lnTo>
                  <a:lnTo>
                    <a:pt x="591" y="10"/>
                  </a:lnTo>
                  <a:lnTo>
                    <a:pt x="596" y="10"/>
                  </a:lnTo>
                  <a:lnTo>
                    <a:pt x="601" y="10"/>
                  </a:lnTo>
                  <a:lnTo>
                    <a:pt x="606" y="10"/>
                  </a:lnTo>
                  <a:lnTo>
                    <a:pt x="611" y="5"/>
                  </a:lnTo>
                  <a:lnTo>
                    <a:pt x="617" y="5"/>
                  </a:lnTo>
                  <a:lnTo>
                    <a:pt x="622" y="5"/>
                  </a:lnTo>
                  <a:lnTo>
                    <a:pt x="627" y="5"/>
                  </a:lnTo>
                  <a:lnTo>
                    <a:pt x="632" y="5"/>
                  </a:lnTo>
                  <a:lnTo>
                    <a:pt x="637" y="5"/>
                  </a:lnTo>
                  <a:lnTo>
                    <a:pt x="642" y="5"/>
                  </a:lnTo>
                  <a:lnTo>
                    <a:pt x="648" y="0"/>
                  </a:lnTo>
                  <a:lnTo>
                    <a:pt x="653" y="0"/>
                  </a:lnTo>
                  <a:lnTo>
                    <a:pt x="658" y="0"/>
                  </a:lnTo>
                </a:path>
              </a:pathLst>
            </a:custGeom>
            <a:noFill/>
            <a:ln w="15875">
              <a:solidFill>
                <a:srgbClr val="F3DEBB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4399" y="3658"/>
              <a:ext cx="446" cy="57"/>
            </a:xfrm>
            <a:custGeom>
              <a:avLst/>
              <a:gdLst/>
              <a:ahLst/>
              <a:cxnLst>
                <a:cxn ang="0">
                  <a:pos x="5" y="57"/>
                </a:cxn>
                <a:cxn ang="0">
                  <a:pos x="16" y="57"/>
                </a:cxn>
                <a:cxn ang="0">
                  <a:pos x="26" y="52"/>
                </a:cxn>
                <a:cxn ang="0">
                  <a:pos x="36" y="52"/>
                </a:cxn>
                <a:cxn ang="0">
                  <a:pos x="47" y="52"/>
                </a:cxn>
                <a:cxn ang="0">
                  <a:pos x="57" y="46"/>
                </a:cxn>
                <a:cxn ang="0">
                  <a:pos x="67" y="46"/>
                </a:cxn>
                <a:cxn ang="0">
                  <a:pos x="78" y="46"/>
                </a:cxn>
                <a:cxn ang="0">
                  <a:pos x="88" y="41"/>
                </a:cxn>
                <a:cxn ang="0">
                  <a:pos x="99" y="41"/>
                </a:cxn>
                <a:cxn ang="0">
                  <a:pos x="109" y="41"/>
                </a:cxn>
                <a:cxn ang="0">
                  <a:pos x="119" y="36"/>
                </a:cxn>
                <a:cxn ang="0">
                  <a:pos x="130" y="36"/>
                </a:cxn>
                <a:cxn ang="0">
                  <a:pos x="140" y="36"/>
                </a:cxn>
                <a:cxn ang="0">
                  <a:pos x="150" y="36"/>
                </a:cxn>
                <a:cxn ang="0">
                  <a:pos x="161" y="31"/>
                </a:cxn>
                <a:cxn ang="0">
                  <a:pos x="171" y="31"/>
                </a:cxn>
                <a:cxn ang="0">
                  <a:pos x="181" y="31"/>
                </a:cxn>
                <a:cxn ang="0">
                  <a:pos x="192" y="26"/>
                </a:cxn>
                <a:cxn ang="0">
                  <a:pos x="202" y="26"/>
                </a:cxn>
                <a:cxn ang="0">
                  <a:pos x="213" y="26"/>
                </a:cxn>
                <a:cxn ang="0">
                  <a:pos x="223" y="20"/>
                </a:cxn>
                <a:cxn ang="0">
                  <a:pos x="233" y="20"/>
                </a:cxn>
                <a:cxn ang="0">
                  <a:pos x="244" y="20"/>
                </a:cxn>
                <a:cxn ang="0">
                  <a:pos x="254" y="20"/>
                </a:cxn>
                <a:cxn ang="0">
                  <a:pos x="264" y="15"/>
                </a:cxn>
                <a:cxn ang="0">
                  <a:pos x="275" y="15"/>
                </a:cxn>
                <a:cxn ang="0">
                  <a:pos x="285" y="15"/>
                </a:cxn>
                <a:cxn ang="0">
                  <a:pos x="295" y="15"/>
                </a:cxn>
                <a:cxn ang="0">
                  <a:pos x="306" y="10"/>
                </a:cxn>
                <a:cxn ang="0">
                  <a:pos x="316" y="10"/>
                </a:cxn>
                <a:cxn ang="0">
                  <a:pos x="327" y="10"/>
                </a:cxn>
                <a:cxn ang="0">
                  <a:pos x="337" y="10"/>
                </a:cxn>
                <a:cxn ang="0">
                  <a:pos x="347" y="10"/>
                </a:cxn>
                <a:cxn ang="0">
                  <a:pos x="358" y="5"/>
                </a:cxn>
                <a:cxn ang="0">
                  <a:pos x="368" y="5"/>
                </a:cxn>
                <a:cxn ang="0">
                  <a:pos x="378" y="5"/>
                </a:cxn>
                <a:cxn ang="0">
                  <a:pos x="389" y="5"/>
                </a:cxn>
                <a:cxn ang="0">
                  <a:pos x="399" y="5"/>
                </a:cxn>
                <a:cxn ang="0">
                  <a:pos x="410" y="0"/>
                </a:cxn>
                <a:cxn ang="0">
                  <a:pos x="420" y="0"/>
                </a:cxn>
                <a:cxn ang="0">
                  <a:pos x="430" y="0"/>
                </a:cxn>
                <a:cxn ang="0">
                  <a:pos x="441" y="0"/>
                </a:cxn>
              </a:cxnLst>
              <a:rect l="0" t="0" r="r" b="b"/>
              <a:pathLst>
                <a:path w="446" h="57">
                  <a:moveTo>
                    <a:pt x="0" y="57"/>
                  </a:moveTo>
                  <a:lnTo>
                    <a:pt x="5" y="57"/>
                  </a:lnTo>
                  <a:lnTo>
                    <a:pt x="10" y="57"/>
                  </a:lnTo>
                  <a:lnTo>
                    <a:pt x="16" y="57"/>
                  </a:lnTo>
                  <a:lnTo>
                    <a:pt x="21" y="52"/>
                  </a:lnTo>
                  <a:lnTo>
                    <a:pt x="26" y="52"/>
                  </a:lnTo>
                  <a:lnTo>
                    <a:pt x="31" y="52"/>
                  </a:lnTo>
                  <a:lnTo>
                    <a:pt x="36" y="52"/>
                  </a:lnTo>
                  <a:lnTo>
                    <a:pt x="41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7" y="46"/>
                  </a:lnTo>
                  <a:lnTo>
                    <a:pt x="62" y="46"/>
                  </a:lnTo>
                  <a:lnTo>
                    <a:pt x="67" y="46"/>
                  </a:lnTo>
                  <a:lnTo>
                    <a:pt x="73" y="46"/>
                  </a:lnTo>
                  <a:lnTo>
                    <a:pt x="78" y="46"/>
                  </a:lnTo>
                  <a:lnTo>
                    <a:pt x="83" y="46"/>
                  </a:lnTo>
                  <a:lnTo>
                    <a:pt x="88" y="41"/>
                  </a:lnTo>
                  <a:lnTo>
                    <a:pt x="93" y="41"/>
                  </a:lnTo>
                  <a:lnTo>
                    <a:pt x="99" y="41"/>
                  </a:lnTo>
                  <a:lnTo>
                    <a:pt x="104" y="41"/>
                  </a:lnTo>
                  <a:lnTo>
                    <a:pt x="109" y="41"/>
                  </a:lnTo>
                  <a:lnTo>
                    <a:pt x="114" y="41"/>
                  </a:lnTo>
                  <a:lnTo>
                    <a:pt x="119" y="36"/>
                  </a:lnTo>
                  <a:lnTo>
                    <a:pt x="124" y="36"/>
                  </a:lnTo>
                  <a:lnTo>
                    <a:pt x="130" y="36"/>
                  </a:lnTo>
                  <a:lnTo>
                    <a:pt x="135" y="36"/>
                  </a:lnTo>
                  <a:lnTo>
                    <a:pt x="140" y="36"/>
                  </a:lnTo>
                  <a:lnTo>
                    <a:pt x="145" y="36"/>
                  </a:lnTo>
                  <a:lnTo>
                    <a:pt x="150" y="36"/>
                  </a:lnTo>
                  <a:lnTo>
                    <a:pt x="156" y="31"/>
                  </a:lnTo>
                  <a:lnTo>
                    <a:pt x="161" y="31"/>
                  </a:lnTo>
                  <a:lnTo>
                    <a:pt x="166" y="31"/>
                  </a:lnTo>
                  <a:lnTo>
                    <a:pt x="171" y="31"/>
                  </a:lnTo>
                  <a:lnTo>
                    <a:pt x="176" y="31"/>
                  </a:lnTo>
                  <a:lnTo>
                    <a:pt x="181" y="31"/>
                  </a:lnTo>
                  <a:lnTo>
                    <a:pt x="187" y="26"/>
                  </a:lnTo>
                  <a:lnTo>
                    <a:pt x="192" y="26"/>
                  </a:lnTo>
                  <a:lnTo>
                    <a:pt x="197" y="26"/>
                  </a:lnTo>
                  <a:lnTo>
                    <a:pt x="202" y="26"/>
                  </a:lnTo>
                  <a:lnTo>
                    <a:pt x="207" y="26"/>
                  </a:lnTo>
                  <a:lnTo>
                    <a:pt x="213" y="26"/>
                  </a:lnTo>
                  <a:lnTo>
                    <a:pt x="218" y="26"/>
                  </a:lnTo>
                  <a:lnTo>
                    <a:pt x="223" y="20"/>
                  </a:lnTo>
                  <a:lnTo>
                    <a:pt x="228" y="20"/>
                  </a:lnTo>
                  <a:lnTo>
                    <a:pt x="233" y="20"/>
                  </a:lnTo>
                  <a:lnTo>
                    <a:pt x="238" y="20"/>
                  </a:lnTo>
                  <a:lnTo>
                    <a:pt x="244" y="20"/>
                  </a:lnTo>
                  <a:lnTo>
                    <a:pt x="249" y="20"/>
                  </a:lnTo>
                  <a:lnTo>
                    <a:pt x="254" y="20"/>
                  </a:lnTo>
                  <a:lnTo>
                    <a:pt x="259" y="15"/>
                  </a:lnTo>
                  <a:lnTo>
                    <a:pt x="264" y="15"/>
                  </a:lnTo>
                  <a:lnTo>
                    <a:pt x="270" y="15"/>
                  </a:lnTo>
                  <a:lnTo>
                    <a:pt x="275" y="15"/>
                  </a:lnTo>
                  <a:lnTo>
                    <a:pt x="280" y="15"/>
                  </a:lnTo>
                  <a:lnTo>
                    <a:pt x="285" y="15"/>
                  </a:lnTo>
                  <a:lnTo>
                    <a:pt x="290" y="15"/>
                  </a:lnTo>
                  <a:lnTo>
                    <a:pt x="295" y="15"/>
                  </a:lnTo>
                  <a:lnTo>
                    <a:pt x="301" y="15"/>
                  </a:lnTo>
                  <a:lnTo>
                    <a:pt x="306" y="10"/>
                  </a:lnTo>
                  <a:lnTo>
                    <a:pt x="311" y="10"/>
                  </a:lnTo>
                  <a:lnTo>
                    <a:pt x="316" y="10"/>
                  </a:lnTo>
                  <a:lnTo>
                    <a:pt x="321" y="10"/>
                  </a:lnTo>
                  <a:lnTo>
                    <a:pt x="327" y="10"/>
                  </a:lnTo>
                  <a:lnTo>
                    <a:pt x="332" y="10"/>
                  </a:lnTo>
                  <a:lnTo>
                    <a:pt x="337" y="10"/>
                  </a:lnTo>
                  <a:lnTo>
                    <a:pt x="342" y="10"/>
                  </a:lnTo>
                  <a:lnTo>
                    <a:pt x="347" y="10"/>
                  </a:lnTo>
                  <a:lnTo>
                    <a:pt x="353" y="5"/>
                  </a:lnTo>
                  <a:lnTo>
                    <a:pt x="358" y="5"/>
                  </a:lnTo>
                  <a:lnTo>
                    <a:pt x="363" y="5"/>
                  </a:lnTo>
                  <a:lnTo>
                    <a:pt x="368" y="5"/>
                  </a:lnTo>
                  <a:lnTo>
                    <a:pt x="373" y="5"/>
                  </a:lnTo>
                  <a:lnTo>
                    <a:pt x="378" y="5"/>
                  </a:lnTo>
                  <a:lnTo>
                    <a:pt x="384" y="5"/>
                  </a:lnTo>
                  <a:lnTo>
                    <a:pt x="389" y="5"/>
                  </a:lnTo>
                  <a:lnTo>
                    <a:pt x="394" y="5"/>
                  </a:lnTo>
                  <a:lnTo>
                    <a:pt x="399" y="5"/>
                  </a:lnTo>
                  <a:lnTo>
                    <a:pt x="404" y="5"/>
                  </a:lnTo>
                  <a:lnTo>
                    <a:pt x="410" y="0"/>
                  </a:lnTo>
                  <a:lnTo>
                    <a:pt x="415" y="0"/>
                  </a:lnTo>
                  <a:lnTo>
                    <a:pt x="420" y="0"/>
                  </a:lnTo>
                  <a:lnTo>
                    <a:pt x="425" y="0"/>
                  </a:lnTo>
                  <a:lnTo>
                    <a:pt x="430" y="0"/>
                  </a:lnTo>
                  <a:lnTo>
                    <a:pt x="435" y="0"/>
                  </a:lnTo>
                  <a:lnTo>
                    <a:pt x="441" y="0"/>
                  </a:lnTo>
                  <a:lnTo>
                    <a:pt x="446" y="0"/>
                  </a:lnTo>
                </a:path>
              </a:pathLst>
            </a:custGeom>
            <a:noFill/>
            <a:ln w="15875">
              <a:solidFill>
                <a:srgbClr val="F3DEBB"/>
              </a:solidFill>
              <a:prstDash val="sys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1107" y="3570"/>
              <a:ext cx="659" cy="367"/>
            </a:xfrm>
            <a:custGeom>
              <a:avLst/>
              <a:gdLst/>
              <a:ahLst/>
              <a:cxnLst>
                <a:cxn ang="0">
                  <a:pos x="11" y="367"/>
                </a:cxn>
                <a:cxn ang="0">
                  <a:pos x="26" y="357"/>
                </a:cxn>
                <a:cxn ang="0">
                  <a:pos x="42" y="347"/>
                </a:cxn>
                <a:cxn ang="0">
                  <a:pos x="57" y="336"/>
                </a:cxn>
                <a:cxn ang="0">
                  <a:pos x="73" y="326"/>
                </a:cxn>
                <a:cxn ang="0">
                  <a:pos x="88" y="310"/>
                </a:cxn>
                <a:cxn ang="0">
                  <a:pos x="104" y="295"/>
                </a:cxn>
                <a:cxn ang="0">
                  <a:pos x="119" y="274"/>
                </a:cxn>
                <a:cxn ang="0">
                  <a:pos x="140" y="254"/>
                </a:cxn>
                <a:cxn ang="0">
                  <a:pos x="151" y="238"/>
                </a:cxn>
                <a:cxn ang="0">
                  <a:pos x="166" y="217"/>
                </a:cxn>
                <a:cxn ang="0">
                  <a:pos x="182" y="197"/>
                </a:cxn>
                <a:cxn ang="0">
                  <a:pos x="197" y="176"/>
                </a:cxn>
                <a:cxn ang="0">
                  <a:pos x="213" y="160"/>
                </a:cxn>
                <a:cxn ang="0">
                  <a:pos x="228" y="140"/>
                </a:cxn>
                <a:cxn ang="0">
                  <a:pos x="244" y="119"/>
                </a:cxn>
                <a:cxn ang="0">
                  <a:pos x="259" y="103"/>
                </a:cxn>
                <a:cxn ang="0">
                  <a:pos x="275" y="88"/>
                </a:cxn>
                <a:cxn ang="0">
                  <a:pos x="291" y="72"/>
                </a:cxn>
                <a:cxn ang="0">
                  <a:pos x="306" y="57"/>
                </a:cxn>
                <a:cxn ang="0">
                  <a:pos x="322" y="46"/>
                </a:cxn>
                <a:cxn ang="0">
                  <a:pos x="337" y="36"/>
                </a:cxn>
                <a:cxn ang="0">
                  <a:pos x="353" y="26"/>
                </a:cxn>
                <a:cxn ang="0">
                  <a:pos x="368" y="20"/>
                </a:cxn>
                <a:cxn ang="0">
                  <a:pos x="384" y="15"/>
                </a:cxn>
                <a:cxn ang="0">
                  <a:pos x="399" y="10"/>
                </a:cxn>
                <a:cxn ang="0">
                  <a:pos x="415" y="5"/>
                </a:cxn>
                <a:cxn ang="0">
                  <a:pos x="431" y="5"/>
                </a:cxn>
                <a:cxn ang="0">
                  <a:pos x="446" y="0"/>
                </a:cxn>
                <a:cxn ang="0">
                  <a:pos x="462" y="0"/>
                </a:cxn>
                <a:cxn ang="0">
                  <a:pos x="477" y="0"/>
                </a:cxn>
                <a:cxn ang="0">
                  <a:pos x="493" y="5"/>
                </a:cxn>
                <a:cxn ang="0">
                  <a:pos x="508" y="5"/>
                </a:cxn>
                <a:cxn ang="0">
                  <a:pos x="524" y="5"/>
                </a:cxn>
                <a:cxn ang="0">
                  <a:pos x="539" y="10"/>
                </a:cxn>
                <a:cxn ang="0">
                  <a:pos x="555" y="10"/>
                </a:cxn>
                <a:cxn ang="0">
                  <a:pos x="570" y="10"/>
                </a:cxn>
                <a:cxn ang="0">
                  <a:pos x="586" y="15"/>
                </a:cxn>
                <a:cxn ang="0">
                  <a:pos x="602" y="15"/>
                </a:cxn>
                <a:cxn ang="0">
                  <a:pos x="617" y="15"/>
                </a:cxn>
                <a:cxn ang="0">
                  <a:pos x="633" y="20"/>
                </a:cxn>
                <a:cxn ang="0">
                  <a:pos x="648" y="20"/>
                </a:cxn>
              </a:cxnLst>
              <a:rect l="0" t="0" r="r" b="b"/>
              <a:pathLst>
                <a:path w="659" h="367">
                  <a:moveTo>
                    <a:pt x="0" y="367"/>
                  </a:moveTo>
                  <a:lnTo>
                    <a:pt x="5" y="367"/>
                  </a:lnTo>
                  <a:lnTo>
                    <a:pt x="11" y="367"/>
                  </a:lnTo>
                  <a:lnTo>
                    <a:pt x="16" y="362"/>
                  </a:lnTo>
                  <a:lnTo>
                    <a:pt x="21" y="362"/>
                  </a:lnTo>
                  <a:lnTo>
                    <a:pt x="26" y="357"/>
                  </a:lnTo>
                  <a:lnTo>
                    <a:pt x="31" y="357"/>
                  </a:lnTo>
                  <a:lnTo>
                    <a:pt x="37" y="352"/>
                  </a:lnTo>
                  <a:lnTo>
                    <a:pt x="42" y="347"/>
                  </a:lnTo>
                  <a:lnTo>
                    <a:pt x="47" y="347"/>
                  </a:lnTo>
                  <a:lnTo>
                    <a:pt x="52" y="342"/>
                  </a:lnTo>
                  <a:lnTo>
                    <a:pt x="57" y="336"/>
                  </a:lnTo>
                  <a:lnTo>
                    <a:pt x="62" y="331"/>
                  </a:lnTo>
                  <a:lnTo>
                    <a:pt x="68" y="331"/>
                  </a:lnTo>
                  <a:lnTo>
                    <a:pt x="73" y="326"/>
                  </a:lnTo>
                  <a:lnTo>
                    <a:pt x="78" y="321"/>
                  </a:lnTo>
                  <a:lnTo>
                    <a:pt x="83" y="316"/>
                  </a:lnTo>
                  <a:lnTo>
                    <a:pt x="88" y="310"/>
                  </a:lnTo>
                  <a:lnTo>
                    <a:pt x="94" y="305"/>
                  </a:lnTo>
                  <a:lnTo>
                    <a:pt x="99" y="300"/>
                  </a:lnTo>
                  <a:lnTo>
                    <a:pt x="104" y="295"/>
                  </a:lnTo>
                  <a:lnTo>
                    <a:pt x="114" y="285"/>
                  </a:lnTo>
                  <a:lnTo>
                    <a:pt x="114" y="279"/>
                  </a:lnTo>
                  <a:lnTo>
                    <a:pt x="119" y="274"/>
                  </a:lnTo>
                  <a:lnTo>
                    <a:pt x="125" y="269"/>
                  </a:lnTo>
                  <a:lnTo>
                    <a:pt x="130" y="264"/>
                  </a:lnTo>
                  <a:lnTo>
                    <a:pt x="140" y="254"/>
                  </a:lnTo>
                  <a:lnTo>
                    <a:pt x="140" y="248"/>
                  </a:lnTo>
                  <a:lnTo>
                    <a:pt x="145" y="243"/>
                  </a:lnTo>
                  <a:lnTo>
                    <a:pt x="151" y="238"/>
                  </a:lnTo>
                  <a:lnTo>
                    <a:pt x="161" y="228"/>
                  </a:lnTo>
                  <a:lnTo>
                    <a:pt x="161" y="222"/>
                  </a:lnTo>
                  <a:lnTo>
                    <a:pt x="166" y="217"/>
                  </a:lnTo>
                  <a:lnTo>
                    <a:pt x="171" y="212"/>
                  </a:lnTo>
                  <a:lnTo>
                    <a:pt x="182" y="202"/>
                  </a:lnTo>
                  <a:lnTo>
                    <a:pt x="182" y="197"/>
                  </a:lnTo>
                  <a:lnTo>
                    <a:pt x="187" y="191"/>
                  </a:lnTo>
                  <a:lnTo>
                    <a:pt x="197" y="181"/>
                  </a:lnTo>
                  <a:lnTo>
                    <a:pt x="197" y="176"/>
                  </a:lnTo>
                  <a:lnTo>
                    <a:pt x="202" y="171"/>
                  </a:lnTo>
                  <a:lnTo>
                    <a:pt x="208" y="165"/>
                  </a:lnTo>
                  <a:lnTo>
                    <a:pt x="213" y="160"/>
                  </a:lnTo>
                  <a:lnTo>
                    <a:pt x="223" y="150"/>
                  </a:lnTo>
                  <a:lnTo>
                    <a:pt x="223" y="145"/>
                  </a:lnTo>
                  <a:lnTo>
                    <a:pt x="228" y="140"/>
                  </a:lnTo>
                  <a:lnTo>
                    <a:pt x="234" y="134"/>
                  </a:lnTo>
                  <a:lnTo>
                    <a:pt x="244" y="124"/>
                  </a:lnTo>
                  <a:lnTo>
                    <a:pt x="244" y="119"/>
                  </a:lnTo>
                  <a:lnTo>
                    <a:pt x="249" y="114"/>
                  </a:lnTo>
                  <a:lnTo>
                    <a:pt x="254" y="108"/>
                  </a:lnTo>
                  <a:lnTo>
                    <a:pt x="259" y="103"/>
                  </a:lnTo>
                  <a:lnTo>
                    <a:pt x="265" y="98"/>
                  </a:lnTo>
                  <a:lnTo>
                    <a:pt x="270" y="93"/>
                  </a:lnTo>
                  <a:lnTo>
                    <a:pt x="275" y="88"/>
                  </a:lnTo>
                  <a:lnTo>
                    <a:pt x="280" y="83"/>
                  </a:lnTo>
                  <a:lnTo>
                    <a:pt x="285" y="77"/>
                  </a:lnTo>
                  <a:lnTo>
                    <a:pt x="291" y="72"/>
                  </a:lnTo>
                  <a:lnTo>
                    <a:pt x="296" y="67"/>
                  </a:lnTo>
                  <a:lnTo>
                    <a:pt x="301" y="62"/>
                  </a:lnTo>
                  <a:lnTo>
                    <a:pt x="306" y="57"/>
                  </a:lnTo>
                  <a:lnTo>
                    <a:pt x="311" y="51"/>
                  </a:lnTo>
                  <a:lnTo>
                    <a:pt x="316" y="51"/>
                  </a:lnTo>
                  <a:lnTo>
                    <a:pt x="322" y="46"/>
                  </a:lnTo>
                  <a:lnTo>
                    <a:pt x="327" y="41"/>
                  </a:lnTo>
                  <a:lnTo>
                    <a:pt x="332" y="41"/>
                  </a:lnTo>
                  <a:lnTo>
                    <a:pt x="337" y="36"/>
                  </a:lnTo>
                  <a:lnTo>
                    <a:pt x="342" y="31"/>
                  </a:lnTo>
                  <a:lnTo>
                    <a:pt x="348" y="31"/>
                  </a:lnTo>
                  <a:lnTo>
                    <a:pt x="353" y="26"/>
                  </a:lnTo>
                  <a:lnTo>
                    <a:pt x="358" y="26"/>
                  </a:lnTo>
                  <a:lnTo>
                    <a:pt x="363" y="20"/>
                  </a:lnTo>
                  <a:lnTo>
                    <a:pt x="368" y="20"/>
                  </a:lnTo>
                  <a:lnTo>
                    <a:pt x="373" y="15"/>
                  </a:lnTo>
                  <a:lnTo>
                    <a:pt x="379" y="15"/>
                  </a:lnTo>
                  <a:lnTo>
                    <a:pt x="384" y="15"/>
                  </a:lnTo>
                  <a:lnTo>
                    <a:pt x="389" y="10"/>
                  </a:lnTo>
                  <a:lnTo>
                    <a:pt x="394" y="10"/>
                  </a:lnTo>
                  <a:lnTo>
                    <a:pt x="399" y="10"/>
                  </a:lnTo>
                  <a:lnTo>
                    <a:pt x="405" y="5"/>
                  </a:lnTo>
                  <a:lnTo>
                    <a:pt x="410" y="5"/>
                  </a:lnTo>
                  <a:lnTo>
                    <a:pt x="415" y="5"/>
                  </a:lnTo>
                  <a:lnTo>
                    <a:pt x="420" y="5"/>
                  </a:lnTo>
                  <a:lnTo>
                    <a:pt x="425" y="5"/>
                  </a:lnTo>
                  <a:lnTo>
                    <a:pt x="431" y="5"/>
                  </a:lnTo>
                  <a:lnTo>
                    <a:pt x="436" y="5"/>
                  </a:lnTo>
                  <a:lnTo>
                    <a:pt x="441" y="0"/>
                  </a:lnTo>
                  <a:lnTo>
                    <a:pt x="446" y="0"/>
                  </a:lnTo>
                  <a:lnTo>
                    <a:pt x="451" y="0"/>
                  </a:lnTo>
                  <a:lnTo>
                    <a:pt x="456" y="0"/>
                  </a:lnTo>
                  <a:lnTo>
                    <a:pt x="462" y="0"/>
                  </a:lnTo>
                  <a:lnTo>
                    <a:pt x="467" y="0"/>
                  </a:lnTo>
                  <a:lnTo>
                    <a:pt x="472" y="0"/>
                  </a:lnTo>
                  <a:lnTo>
                    <a:pt x="477" y="0"/>
                  </a:lnTo>
                  <a:lnTo>
                    <a:pt x="482" y="5"/>
                  </a:lnTo>
                  <a:lnTo>
                    <a:pt x="488" y="5"/>
                  </a:lnTo>
                  <a:lnTo>
                    <a:pt x="493" y="5"/>
                  </a:lnTo>
                  <a:lnTo>
                    <a:pt x="498" y="5"/>
                  </a:lnTo>
                  <a:lnTo>
                    <a:pt x="503" y="5"/>
                  </a:lnTo>
                  <a:lnTo>
                    <a:pt x="508" y="5"/>
                  </a:lnTo>
                  <a:lnTo>
                    <a:pt x="513" y="5"/>
                  </a:lnTo>
                  <a:lnTo>
                    <a:pt x="519" y="5"/>
                  </a:lnTo>
                  <a:lnTo>
                    <a:pt x="524" y="5"/>
                  </a:lnTo>
                  <a:lnTo>
                    <a:pt x="529" y="5"/>
                  </a:lnTo>
                  <a:lnTo>
                    <a:pt x="534" y="10"/>
                  </a:lnTo>
                  <a:lnTo>
                    <a:pt x="539" y="10"/>
                  </a:lnTo>
                  <a:lnTo>
                    <a:pt x="545" y="10"/>
                  </a:lnTo>
                  <a:lnTo>
                    <a:pt x="550" y="10"/>
                  </a:lnTo>
                  <a:lnTo>
                    <a:pt x="555" y="10"/>
                  </a:lnTo>
                  <a:lnTo>
                    <a:pt x="560" y="10"/>
                  </a:lnTo>
                  <a:lnTo>
                    <a:pt x="565" y="10"/>
                  </a:lnTo>
                  <a:lnTo>
                    <a:pt x="570" y="10"/>
                  </a:lnTo>
                  <a:lnTo>
                    <a:pt x="576" y="15"/>
                  </a:lnTo>
                  <a:lnTo>
                    <a:pt x="581" y="15"/>
                  </a:lnTo>
                  <a:lnTo>
                    <a:pt x="586" y="15"/>
                  </a:lnTo>
                  <a:lnTo>
                    <a:pt x="591" y="15"/>
                  </a:lnTo>
                  <a:lnTo>
                    <a:pt x="596" y="15"/>
                  </a:lnTo>
                  <a:lnTo>
                    <a:pt x="602" y="15"/>
                  </a:lnTo>
                  <a:lnTo>
                    <a:pt x="607" y="15"/>
                  </a:lnTo>
                  <a:lnTo>
                    <a:pt x="612" y="15"/>
                  </a:lnTo>
                  <a:lnTo>
                    <a:pt x="617" y="15"/>
                  </a:lnTo>
                  <a:lnTo>
                    <a:pt x="622" y="15"/>
                  </a:lnTo>
                  <a:lnTo>
                    <a:pt x="627" y="20"/>
                  </a:lnTo>
                  <a:lnTo>
                    <a:pt x="633" y="20"/>
                  </a:lnTo>
                  <a:lnTo>
                    <a:pt x="638" y="20"/>
                  </a:lnTo>
                  <a:lnTo>
                    <a:pt x="643" y="20"/>
                  </a:lnTo>
                  <a:lnTo>
                    <a:pt x="648" y="20"/>
                  </a:lnTo>
                  <a:lnTo>
                    <a:pt x="653" y="20"/>
                  </a:lnTo>
                  <a:lnTo>
                    <a:pt x="659" y="2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1766" y="3590"/>
              <a:ext cx="658" cy="17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6" y="0"/>
                </a:cxn>
                <a:cxn ang="0">
                  <a:pos x="41" y="0"/>
                </a:cxn>
                <a:cxn ang="0">
                  <a:pos x="57" y="0"/>
                </a:cxn>
                <a:cxn ang="0">
                  <a:pos x="72" y="0"/>
                </a:cxn>
                <a:cxn ang="0">
                  <a:pos x="88" y="6"/>
                </a:cxn>
                <a:cxn ang="0">
                  <a:pos x="103" y="6"/>
                </a:cxn>
                <a:cxn ang="0">
                  <a:pos x="119" y="6"/>
                </a:cxn>
                <a:cxn ang="0">
                  <a:pos x="134" y="6"/>
                </a:cxn>
                <a:cxn ang="0">
                  <a:pos x="150" y="11"/>
                </a:cxn>
                <a:cxn ang="0">
                  <a:pos x="165" y="16"/>
                </a:cxn>
                <a:cxn ang="0">
                  <a:pos x="181" y="16"/>
                </a:cxn>
                <a:cxn ang="0">
                  <a:pos x="197" y="21"/>
                </a:cxn>
                <a:cxn ang="0">
                  <a:pos x="212" y="31"/>
                </a:cxn>
                <a:cxn ang="0">
                  <a:pos x="228" y="37"/>
                </a:cxn>
                <a:cxn ang="0">
                  <a:pos x="243" y="42"/>
                </a:cxn>
                <a:cxn ang="0">
                  <a:pos x="259" y="52"/>
                </a:cxn>
                <a:cxn ang="0">
                  <a:pos x="274" y="63"/>
                </a:cxn>
                <a:cxn ang="0">
                  <a:pos x="290" y="68"/>
                </a:cxn>
                <a:cxn ang="0">
                  <a:pos x="305" y="78"/>
                </a:cxn>
                <a:cxn ang="0">
                  <a:pos x="321" y="88"/>
                </a:cxn>
                <a:cxn ang="0">
                  <a:pos x="337" y="99"/>
                </a:cxn>
                <a:cxn ang="0">
                  <a:pos x="352" y="109"/>
                </a:cxn>
                <a:cxn ang="0">
                  <a:pos x="368" y="120"/>
                </a:cxn>
                <a:cxn ang="0">
                  <a:pos x="383" y="130"/>
                </a:cxn>
                <a:cxn ang="0">
                  <a:pos x="399" y="140"/>
                </a:cxn>
                <a:cxn ang="0">
                  <a:pos x="414" y="145"/>
                </a:cxn>
                <a:cxn ang="0">
                  <a:pos x="430" y="156"/>
                </a:cxn>
                <a:cxn ang="0">
                  <a:pos x="445" y="161"/>
                </a:cxn>
                <a:cxn ang="0">
                  <a:pos x="461" y="166"/>
                </a:cxn>
                <a:cxn ang="0">
                  <a:pos x="477" y="166"/>
                </a:cxn>
                <a:cxn ang="0">
                  <a:pos x="492" y="171"/>
                </a:cxn>
                <a:cxn ang="0">
                  <a:pos x="508" y="171"/>
                </a:cxn>
                <a:cxn ang="0">
                  <a:pos x="523" y="166"/>
                </a:cxn>
                <a:cxn ang="0">
                  <a:pos x="539" y="166"/>
                </a:cxn>
                <a:cxn ang="0">
                  <a:pos x="554" y="156"/>
                </a:cxn>
                <a:cxn ang="0">
                  <a:pos x="570" y="151"/>
                </a:cxn>
                <a:cxn ang="0">
                  <a:pos x="585" y="140"/>
                </a:cxn>
                <a:cxn ang="0">
                  <a:pos x="601" y="130"/>
                </a:cxn>
                <a:cxn ang="0">
                  <a:pos x="616" y="120"/>
                </a:cxn>
                <a:cxn ang="0">
                  <a:pos x="632" y="104"/>
                </a:cxn>
                <a:cxn ang="0">
                  <a:pos x="648" y="88"/>
                </a:cxn>
              </a:cxnLst>
              <a:rect l="0" t="0" r="r" b="b"/>
              <a:pathLst>
                <a:path w="658" h="171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88" y="6"/>
                  </a:lnTo>
                  <a:lnTo>
                    <a:pt x="93" y="6"/>
                  </a:lnTo>
                  <a:lnTo>
                    <a:pt x="98" y="6"/>
                  </a:lnTo>
                  <a:lnTo>
                    <a:pt x="103" y="6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19" y="6"/>
                  </a:lnTo>
                  <a:lnTo>
                    <a:pt x="124" y="6"/>
                  </a:lnTo>
                  <a:lnTo>
                    <a:pt x="129" y="6"/>
                  </a:lnTo>
                  <a:lnTo>
                    <a:pt x="134" y="6"/>
                  </a:lnTo>
                  <a:lnTo>
                    <a:pt x="140" y="11"/>
                  </a:lnTo>
                  <a:lnTo>
                    <a:pt x="145" y="11"/>
                  </a:lnTo>
                  <a:lnTo>
                    <a:pt x="150" y="11"/>
                  </a:lnTo>
                  <a:lnTo>
                    <a:pt x="155" y="11"/>
                  </a:lnTo>
                  <a:lnTo>
                    <a:pt x="160" y="11"/>
                  </a:lnTo>
                  <a:lnTo>
                    <a:pt x="165" y="16"/>
                  </a:lnTo>
                  <a:lnTo>
                    <a:pt x="171" y="16"/>
                  </a:lnTo>
                  <a:lnTo>
                    <a:pt x="176" y="16"/>
                  </a:lnTo>
                  <a:lnTo>
                    <a:pt x="181" y="16"/>
                  </a:lnTo>
                  <a:lnTo>
                    <a:pt x="186" y="21"/>
                  </a:lnTo>
                  <a:lnTo>
                    <a:pt x="191" y="21"/>
                  </a:lnTo>
                  <a:lnTo>
                    <a:pt x="197" y="21"/>
                  </a:lnTo>
                  <a:lnTo>
                    <a:pt x="202" y="26"/>
                  </a:lnTo>
                  <a:lnTo>
                    <a:pt x="207" y="26"/>
                  </a:lnTo>
                  <a:lnTo>
                    <a:pt x="212" y="31"/>
                  </a:lnTo>
                  <a:lnTo>
                    <a:pt x="217" y="31"/>
                  </a:lnTo>
                  <a:lnTo>
                    <a:pt x="223" y="31"/>
                  </a:lnTo>
                  <a:lnTo>
                    <a:pt x="228" y="37"/>
                  </a:lnTo>
                  <a:lnTo>
                    <a:pt x="233" y="37"/>
                  </a:lnTo>
                  <a:lnTo>
                    <a:pt x="238" y="42"/>
                  </a:lnTo>
                  <a:lnTo>
                    <a:pt x="243" y="42"/>
                  </a:lnTo>
                  <a:lnTo>
                    <a:pt x="248" y="47"/>
                  </a:lnTo>
                  <a:lnTo>
                    <a:pt x="254" y="47"/>
                  </a:lnTo>
                  <a:lnTo>
                    <a:pt x="259" y="52"/>
                  </a:lnTo>
                  <a:lnTo>
                    <a:pt x="264" y="52"/>
                  </a:lnTo>
                  <a:lnTo>
                    <a:pt x="269" y="57"/>
                  </a:lnTo>
                  <a:lnTo>
                    <a:pt x="274" y="63"/>
                  </a:lnTo>
                  <a:lnTo>
                    <a:pt x="280" y="63"/>
                  </a:lnTo>
                  <a:lnTo>
                    <a:pt x="285" y="68"/>
                  </a:lnTo>
                  <a:lnTo>
                    <a:pt x="290" y="68"/>
                  </a:lnTo>
                  <a:lnTo>
                    <a:pt x="295" y="73"/>
                  </a:lnTo>
                  <a:lnTo>
                    <a:pt x="300" y="73"/>
                  </a:lnTo>
                  <a:lnTo>
                    <a:pt x="305" y="78"/>
                  </a:lnTo>
                  <a:lnTo>
                    <a:pt x="311" y="83"/>
                  </a:lnTo>
                  <a:lnTo>
                    <a:pt x="316" y="83"/>
                  </a:lnTo>
                  <a:lnTo>
                    <a:pt x="321" y="88"/>
                  </a:lnTo>
                  <a:lnTo>
                    <a:pt x="326" y="94"/>
                  </a:lnTo>
                  <a:lnTo>
                    <a:pt x="331" y="99"/>
                  </a:lnTo>
                  <a:lnTo>
                    <a:pt x="337" y="99"/>
                  </a:lnTo>
                  <a:lnTo>
                    <a:pt x="342" y="104"/>
                  </a:lnTo>
                  <a:lnTo>
                    <a:pt x="347" y="104"/>
                  </a:lnTo>
                  <a:lnTo>
                    <a:pt x="352" y="109"/>
                  </a:lnTo>
                  <a:lnTo>
                    <a:pt x="357" y="114"/>
                  </a:lnTo>
                  <a:lnTo>
                    <a:pt x="362" y="114"/>
                  </a:lnTo>
                  <a:lnTo>
                    <a:pt x="368" y="120"/>
                  </a:lnTo>
                  <a:lnTo>
                    <a:pt x="373" y="125"/>
                  </a:lnTo>
                  <a:lnTo>
                    <a:pt x="378" y="125"/>
                  </a:lnTo>
                  <a:lnTo>
                    <a:pt x="383" y="130"/>
                  </a:lnTo>
                  <a:lnTo>
                    <a:pt x="388" y="135"/>
                  </a:lnTo>
                  <a:lnTo>
                    <a:pt x="394" y="135"/>
                  </a:lnTo>
                  <a:lnTo>
                    <a:pt x="399" y="140"/>
                  </a:lnTo>
                  <a:lnTo>
                    <a:pt x="404" y="140"/>
                  </a:lnTo>
                  <a:lnTo>
                    <a:pt x="409" y="145"/>
                  </a:lnTo>
                  <a:lnTo>
                    <a:pt x="414" y="145"/>
                  </a:lnTo>
                  <a:lnTo>
                    <a:pt x="419" y="151"/>
                  </a:lnTo>
                  <a:lnTo>
                    <a:pt x="425" y="151"/>
                  </a:lnTo>
                  <a:lnTo>
                    <a:pt x="430" y="156"/>
                  </a:lnTo>
                  <a:lnTo>
                    <a:pt x="435" y="156"/>
                  </a:lnTo>
                  <a:lnTo>
                    <a:pt x="440" y="161"/>
                  </a:lnTo>
                  <a:lnTo>
                    <a:pt x="445" y="161"/>
                  </a:lnTo>
                  <a:lnTo>
                    <a:pt x="451" y="161"/>
                  </a:lnTo>
                  <a:lnTo>
                    <a:pt x="456" y="166"/>
                  </a:lnTo>
                  <a:lnTo>
                    <a:pt x="461" y="166"/>
                  </a:lnTo>
                  <a:lnTo>
                    <a:pt x="466" y="166"/>
                  </a:lnTo>
                  <a:lnTo>
                    <a:pt x="471" y="166"/>
                  </a:lnTo>
                  <a:lnTo>
                    <a:pt x="477" y="166"/>
                  </a:lnTo>
                  <a:lnTo>
                    <a:pt x="482" y="171"/>
                  </a:lnTo>
                  <a:lnTo>
                    <a:pt x="487" y="171"/>
                  </a:lnTo>
                  <a:lnTo>
                    <a:pt x="492" y="171"/>
                  </a:lnTo>
                  <a:lnTo>
                    <a:pt x="497" y="171"/>
                  </a:lnTo>
                  <a:lnTo>
                    <a:pt x="502" y="171"/>
                  </a:lnTo>
                  <a:lnTo>
                    <a:pt x="508" y="171"/>
                  </a:lnTo>
                  <a:lnTo>
                    <a:pt x="513" y="171"/>
                  </a:lnTo>
                  <a:lnTo>
                    <a:pt x="518" y="166"/>
                  </a:lnTo>
                  <a:lnTo>
                    <a:pt x="523" y="166"/>
                  </a:lnTo>
                  <a:lnTo>
                    <a:pt x="528" y="166"/>
                  </a:lnTo>
                  <a:lnTo>
                    <a:pt x="534" y="166"/>
                  </a:lnTo>
                  <a:lnTo>
                    <a:pt x="539" y="166"/>
                  </a:lnTo>
                  <a:lnTo>
                    <a:pt x="544" y="161"/>
                  </a:lnTo>
                  <a:lnTo>
                    <a:pt x="549" y="161"/>
                  </a:lnTo>
                  <a:lnTo>
                    <a:pt x="554" y="156"/>
                  </a:lnTo>
                  <a:lnTo>
                    <a:pt x="559" y="156"/>
                  </a:lnTo>
                  <a:lnTo>
                    <a:pt x="565" y="156"/>
                  </a:lnTo>
                  <a:lnTo>
                    <a:pt x="570" y="151"/>
                  </a:lnTo>
                  <a:lnTo>
                    <a:pt x="575" y="151"/>
                  </a:lnTo>
                  <a:lnTo>
                    <a:pt x="580" y="145"/>
                  </a:lnTo>
                  <a:lnTo>
                    <a:pt x="585" y="140"/>
                  </a:lnTo>
                  <a:lnTo>
                    <a:pt x="591" y="140"/>
                  </a:lnTo>
                  <a:lnTo>
                    <a:pt x="596" y="135"/>
                  </a:lnTo>
                  <a:lnTo>
                    <a:pt x="601" y="130"/>
                  </a:lnTo>
                  <a:lnTo>
                    <a:pt x="606" y="130"/>
                  </a:lnTo>
                  <a:lnTo>
                    <a:pt x="611" y="125"/>
                  </a:lnTo>
                  <a:lnTo>
                    <a:pt x="616" y="120"/>
                  </a:lnTo>
                  <a:lnTo>
                    <a:pt x="622" y="114"/>
                  </a:lnTo>
                  <a:lnTo>
                    <a:pt x="627" y="109"/>
                  </a:lnTo>
                  <a:lnTo>
                    <a:pt x="632" y="104"/>
                  </a:lnTo>
                  <a:lnTo>
                    <a:pt x="637" y="99"/>
                  </a:lnTo>
                  <a:lnTo>
                    <a:pt x="642" y="94"/>
                  </a:lnTo>
                  <a:lnTo>
                    <a:pt x="648" y="88"/>
                  </a:lnTo>
                  <a:lnTo>
                    <a:pt x="653" y="83"/>
                  </a:lnTo>
                  <a:lnTo>
                    <a:pt x="658" y="78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2424" y="3471"/>
              <a:ext cx="658" cy="197"/>
            </a:xfrm>
            <a:custGeom>
              <a:avLst/>
              <a:gdLst/>
              <a:ahLst/>
              <a:cxnLst>
                <a:cxn ang="0">
                  <a:pos x="10" y="187"/>
                </a:cxn>
                <a:cxn ang="0">
                  <a:pos x="26" y="171"/>
                </a:cxn>
                <a:cxn ang="0">
                  <a:pos x="41" y="156"/>
                </a:cxn>
                <a:cxn ang="0">
                  <a:pos x="57" y="135"/>
                </a:cxn>
                <a:cxn ang="0">
                  <a:pos x="73" y="119"/>
                </a:cxn>
                <a:cxn ang="0">
                  <a:pos x="88" y="104"/>
                </a:cxn>
                <a:cxn ang="0">
                  <a:pos x="104" y="88"/>
                </a:cxn>
                <a:cxn ang="0">
                  <a:pos x="119" y="73"/>
                </a:cxn>
                <a:cxn ang="0">
                  <a:pos x="135" y="57"/>
                </a:cxn>
                <a:cxn ang="0">
                  <a:pos x="150" y="47"/>
                </a:cxn>
                <a:cxn ang="0">
                  <a:pos x="166" y="31"/>
                </a:cxn>
                <a:cxn ang="0">
                  <a:pos x="181" y="26"/>
                </a:cxn>
                <a:cxn ang="0">
                  <a:pos x="197" y="16"/>
                </a:cxn>
                <a:cxn ang="0">
                  <a:pos x="212" y="11"/>
                </a:cxn>
                <a:cxn ang="0">
                  <a:pos x="228" y="5"/>
                </a:cxn>
                <a:cxn ang="0">
                  <a:pos x="244" y="5"/>
                </a:cxn>
                <a:cxn ang="0">
                  <a:pos x="259" y="0"/>
                </a:cxn>
                <a:cxn ang="0">
                  <a:pos x="275" y="5"/>
                </a:cxn>
                <a:cxn ang="0">
                  <a:pos x="290" y="5"/>
                </a:cxn>
                <a:cxn ang="0">
                  <a:pos x="306" y="11"/>
                </a:cxn>
                <a:cxn ang="0">
                  <a:pos x="321" y="16"/>
                </a:cxn>
                <a:cxn ang="0">
                  <a:pos x="337" y="21"/>
                </a:cxn>
                <a:cxn ang="0">
                  <a:pos x="352" y="26"/>
                </a:cxn>
                <a:cxn ang="0">
                  <a:pos x="368" y="36"/>
                </a:cxn>
                <a:cxn ang="0">
                  <a:pos x="384" y="47"/>
                </a:cxn>
                <a:cxn ang="0">
                  <a:pos x="399" y="52"/>
                </a:cxn>
                <a:cxn ang="0">
                  <a:pos x="415" y="62"/>
                </a:cxn>
                <a:cxn ang="0">
                  <a:pos x="430" y="68"/>
                </a:cxn>
                <a:cxn ang="0">
                  <a:pos x="446" y="78"/>
                </a:cxn>
                <a:cxn ang="0">
                  <a:pos x="461" y="88"/>
                </a:cxn>
                <a:cxn ang="0">
                  <a:pos x="477" y="93"/>
                </a:cxn>
                <a:cxn ang="0">
                  <a:pos x="492" y="99"/>
                </a:cxn>
                <a:cxn ang="0">
                  <a:pos x="508" y="104"/>
                </a:cxn>
                <a:cxn ang="0">
                  <a:pos x="524" y="109"/>
                </a:cxn>
                <a:cxn ang="0">
                  <a:pos x="539" y="109"/>
                </a:cxn>
                <a:cxn ang="0">
                  <a:pos x="555" y="114"/>
                </a:cxn>
                <a:cxn ang="0">
                  <a:pos x="570" y="114"/>
                </a:cxn>
                <a:cxn ang="0">
                  <a:pos x="586" y="114"/>
                </a:cxn>
                <a:cxn ang="0">
                  <a:pos x="601" y="114"/>
                </a:cxn>
                <a:cxn ang="0">
                  <a:pos x="617" y="109"/>
                </a:cxn>
                <a:cxn ang="0">
                  <a:pos x="632" y="109"/>
                </a:cxn>
                <a:cxn ang="0">
                  <a:pos x="648" y="104"/>
                </a:cxn>
              </a:cxnLst>
              <a:rect l="0" t="0" r="r" b="b"/>
              <a:pathLst>
                <a:path w="658" h="197">
                  <a:moveTo>
                    <a:pt x="0" y="197"/>
                  </a:moveTo>
                  <a:lnTo>
                    <a:pt x="5" y="192"/>
                  </a:lnTo>
                  <a:lnTo>
                    <a:pt x="10" y="187"/>
                  </a:lnTo>
                  <a:lnTo>
                    <a:pt x="16" y="182"/>
                  </a:lnTo>
                  <a:lnTo>
                    <a:pt x="21" y="176"/>
                  </a:lnTo>
                  <a:lnTo>
                    <a:pt x="26" y="171"/>
                  </a:lnTo>
                  <a:lnTo>
                    <a:pt x="31" y="166"/>
                  </a:lnTo>
                  <a:lnTo>
                    <a:pt x="36" y="161"/>
                  </a:lnTo>
                  <a:lnTo>
                    <a:pt x="41" y="156"/>
                  </a:lnTo>
                  <a:lnTo>
                    <a:pt x="47" y="150"/>
                  </a:lnTo>
                  <a:lnTo>
                    <a:pt x="57" y="140"/>
                  </a:lnTo>
                  <a:lnTo>
                    <a:pt x="57" y="135"/>
                  </a:lnTo>
                  <a:lnTo>
                    <a:pt x="62" y="130"/>
                  </a:lnTo>
                  <a:lnTo>
                    <a:pt x="67" y="125"/>
                  </a:lnTo>
                  <a:lnTo>
                    <a:pt x="73" y="119"/>
                  </a:lnTo>
                  <a:lnTo>
                    <a:pt x="78" y="114"/>
                  </a:lnTo>
                  <a:lnTo>
                    <a:pt x="83" y="109"/>
                  </a:lnTo>
                  <a:lnTo>
                    <a:pt x="88" y="104"/>
                  </a:lnTo>
                  <a:lnTo>
                    <a:pt x="93" y="99"/>
                  </a:lnTo>
                  <a:lnTo>
                    <a:pt x="98" y="93"/>
                  </a:lnTo>
                  <a:lnTo>
                    <a:pt x="104" y="88"/>
                  </a:lnTo>
                  <a:lnTo>
                    <a:pt x="109" y="83"/>
                  </a:lnTo>
                  <a:lnTo>
                    <a:pt x="114" y="78"/>
                  </a:lnTo>
                  <a:lnTo>
                    <a:pt x="119" y="73"/>
                  </a:lnTo>
                  <a:lnTo>
                    <a:pt x="124" y="68"/>
                  </a:lnTo>
                  <a:lnTo>
                    <a:pt x="130" y="62"/>
                  </a:lnTo>
                  <a:lnTo>
                    <a:pt x="135" y="57"/>
                  </a:lnTo>
                  <a:lnTo>
                    <a:pt x="140" y="52"/>
                  </a:lnTo>
                  <a:lnTo>
                    <a:pt x="145" y="47"/>
                  </a:lnTo>
                  <a:lnTo>
                    <a:pt x="150" y="47"/>
                  </a:lnTo>
                  <a:lnTo>
                    <a:pt x="155" y="42"/>
                  </a:lnTo>
                  <a:lnTo>
                    <a:pt x="161" y="36"/>
                  </a:lnTo>
                  <a:lnTo>
                    <a:pt x="166" y="31"/>
                  </a:lnTo>
                  <a:lnTo>
                    <a:pt x="171" y="31"/>
                  </a:lnTo>
                  <a:lnTo>
                    <a:pt x="176" y="26"/>
                  </a:lnTo>
                  <a:lnTo>
                    <a:pt x="181" y="26"/>
                  </a:lnTo>
                  <a:lnTo>
                    <a:pt x="187" y="21"/>
                  </a:lnTo>
                  <a:lnTo>
                    <a:pt x="192" y="21"/>
                  </a:lnTo>
                  <a:lnTo>
                    <a:pt x="197" y="16"/>
                  </a:lnTo>
                  <a:lnTo>
                    <a:pt x="202" y="16"/>
                  </a:lnTo>
                  <a:lnTo>
                    <a:pt x="207" y="11"/>
                  </a:lnTo>
                  <a:lnTo>
                    <a:pt x="212" y="11"/>
                  </a:lnTo>
                  <a:lnTo>
                    <a:pt x="218" y="11"/>
                  </a:lnTo>
                  <a:lnTo>
                    <a:pt x="223" y="5"/>
                  </a:lnTo>
                  <a:lnTo>
                    <a:pt x="228" y="5"/>
                  </a:lnTo>
                  <a:lnTo>
                    <a:pt x="233" y="5"/>
                  </a:lnTo>
                  <a:lnTo>
                    <a:pt x="238" y="5"/>
                  </a:lnTo>
                  <a:lnTo>
                    <a:pt x="244" y="5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75" y="5"/>
                  </a:lnTo>
                  <a:lnTo>
                    <a:pt x="280" y="5"/>
                  </a:lnTo>
                  <a:lnTo>
                    <a:pt x="285" y="5"/>
                  </a:lnTo>
                  <a:lnTo>
                    <a:pt x="290" y="5"/>
                  </a:lnTo>
                  <a:lnTo>
                    <a:pt x="295" y="5"/>
                  </a:lnTo>
                  <a:lnTo>
                    <a:pt x="301" y="5"/>
                  </a:lnTo>
                  <a:lnTo>
                    <a:pt x="306" y="11"/>
                  </a:lnTo>
                  <a:lnTo>
                    <a:pt x="311" y="11"/>
                  </a:lnTo>
                  <a:lnTo>
                    <a:pt x="316" y="11"/>
                  </a:lnTo>
                  <a:lnTo>
                    <a:pt x="321" y="16"/>
                  </a:lnTo>
                  <a:lnTo>
                    <a:pt x="327" y="16"/>
                  </a:lnTo>
                  <a:lnTo>
                    <a:pt x="332" y="21"/>
                  </a:lnTo>
                  <a:lnTo>
                    <a:pt x="337" y="21"/>
                  </a:lnTo>
                  <a:lnTo>
                    <a:pt x="342" y="21"/>
                  </a:lnTo>
                  <a:lnTo>
                    <a:pt x="347" y="26"/>
                  </a:lnTo>
                  <a:lnTo>
                    <a:pt x="352" y="26"/>
                  </a:lnTo>
                  <a:lnTo>
                    <a:pt x="358" y="31"/>
                  </a:lnTo>
                  <a:lnTo>
                    <a:pt x="363" y="31"/>
                  </a:lnTo>
                  <a:lnTo>
                    <a:pt x="368" y="36"/>
                  </a:lnTo>
                  <a:lnTo>
                    <a:pt x="373" y="36"/>
                  </a:lnTo>
                  <a:lnTo>
                    <a:pt x="378" y="42"/>
                  </a:lnTo>
                  <a:lnTo>
                    <a:pt x="384" y="47"/>
                  </a:lnTo>
                  <a:lnTo>
                    <a:pt x="389" y="47"/>
                  </a:lnTo>
                  <a:lnTo>
                    <a:pt x="394" y="52"/>
                  </a:lnTo>
                  <a:lnTo>
                    <a:pt x="399" y="52"/>
                  </a:lnTo>
                  <a:lnTo>
                    <a:pt x="404" y="57"/>
                  </a:lnTo>
                  <a:lnTo>
                    <a:pt x="409" y="57"/>
                  </a:lnTo>
                  <a:lnTo>
                    <a:pt x="415" y="62"/>
                  </a:lnTo>
                  <a:lnTo>
                    <a:pt x="420" y="62"/>
                  </a:lnTo>
                  <a:lnTo>
                    <a:pt x="425" y="68"/>
                  </a:lnTo>
                  <a:lnTo>
                    <a:pt x="430" y="68"/>
                  </a:lnTo>
                  <a:lnTo>
                    <a:pt x="435" y="73"/>
                  </a:lnTo>
                  <a:lnTo>
                    <a:pt x="441" y="78"/>
                  </a:lnTo>
                  <a:lnTo>
                    <a:pt x="446" y="78"/>
                  </a:lnTo>
                  <a:lnTo>
                    <a:pt x="451" y="83"/>
                  </a:lnTo>
                  <a:lnTo>
                    <a:pt x="456" y="83"/>
                  </a:lnTo>
                  <a:lnTo>
                    <a:pt x="461" y="88"/>
                  </a:lnTo>
                  <a:lnTo>
                    <a:pt x="467" y="88"/>
                  </a:lnTo>
                  <a:lnTo>
                    <a:pt x="472" y="88"/>
                  </a:lnTo>
                  <a:lnTo>
                    <a:pt x="477" y="93"/>
                  </a:lnTo>
                  <a:lnTo>
                    <a:pt x="482" y="93"/>
                  </a:lnTo>
                  <a:lnTo>
                    <a:pt x="487" y="99"/>
                  </a:lnTo>
                  <a:lnTo>
                    <a:pt x="492" y="99"/>
                  </a:lnTo>
                  <a:lnTo>
                    <a:pt x="498" y="99"/>
                  </a:lnTo>
                  <a:lnTo>
                    <a:pt x="503" y="104"/>
                  </a:lnTo>
                  <a:lnTo>
                    <a:pt x="508" y="104"/>
                  </a:lnTo>
                  <a:lnTo>
                    <a:pt x="513" y="104"/>
                  </a:lnTo>
                  <a:lnTo>
                    <a:pt x="518" y="109"/>
                  </a:lnTo>
                  <a:lnTo>
                    <a:pt x="524" y="109"/>
                  </a:lnTo>
                  <a:lnTo>
                    <a:pt x="529" y="109"/>
                  </a:lnTo>
                  <a:lnTo>
                    <a:pt x="534" y="109"/>
                  </a:lnTo>
                  <a:lnTo>
                    <a:pt x="539" y="109"/>
                  </a:lnTo>
                  <a:lnTo>
                    <a:pt x="544" y="114"/>
                  </a:lnTo>
                  <a:lnTo>
                    <a:pt x="549" y="114"/>
                  </a:lnTo>
                  <a:lnTo>
                    <a:pt x="555" y="114"/>
                  </a:lnTo>
                  <a:lnTo>
                    <a:pt x="560" y="114"/>
                  </a:lnTo>
                  <a:lnTo>
                    <a:pt x="565" y="114"/>
                  </a:lnTo>
                  <a:lnTo>
                    <a:pt x="570" y="114"/>
                  </a:lnTo>
                  <a:lnTo>
                    <a:pt x="575" y="114"/>
                  </a:lnTo>
                  <a:lnTo>
                    <a:pt x="581" y="114"/>
                  </a:lnTo>
                  <a:lnTo>
                    <a:pt x="586" y="114"/>
                  </a:lnTo>
                  <a:lnTo>
                    <a:pt x="591" y="114"/>
                  </a:lnTo>
                  <a:lnTo>
                    <a:pt x="596" y="114"/>
                  </a:lnTo>
                  <a:lnTo>
                    <a:pt x="601" y="114"/>
                  </a:lnTo>
                  <a:lnTo>
                    <a:pt x="606" y="109"/>
                  </a:lnTo>
                  <a:lnTo>
                    <a:pt x="612" y="109"/>
                  </a:lnTo>
                  <a:lnTo>
                    <a:pt x="617" y="109"/>
                  </a:lnTo>
                  <a:lnTo>
                    <a:pt x="622" y="109"/>
                  </a:lnTo>
                  <a:lnTo>
                    <a:pt x="627" y="109"/>
                  </a:lnTo>
                  <a:lnTo>
                    <a:pt x="632" y="109"/>
                  </a:lnTo>
                  <a:lnTo>
                    <a:pt x="638" y="104"/>
                  </a:lnTo>
                  <a:lnTo>
                    <a:pt x="643" y="104"/>
                  </a:lnTo>
                  <a:lnTo>
                    <a:pt x="648" y="104"/>
                  </a:lnTo>
                  <a:lnTo>
                    <a:pt x="653" y="104"/>
                  </a:lnTo>
                  <a:lnTo>
                    <a:pt x="658" y="104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3082" y="3554"/>
              <a:ext cx="659" cy="321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26" y="10"/>
                </a:cxn>
                <a:cxn ang="0">
                  <a:pos x="42" y="10"/>
                </a:cxn>
                <a:cxn ang="0">
                  <a:pos x="57" y="5"/>
                </a:cxn>
                <a:cxn ang="0">
                  <a:pos x="73" y="5"/>
                </a:cxn>
                <a:cxn ang="0">
                  <a:pos x="88" y="0"/>
                </a:cxn>
                <a:cxn ang="0">
                  <a:pos x="104" y="0"/>
                </a:cxn>
                <a:cxn ang="0">
                  <a:pos x="120" y="0"/>
                </a:cxn>
                <a:cxn ang="0">
                  <a:pos x="135" y="0"/>
                </a:cxn>
                <a:cxn ang="0">
                  <a:pos x="151" y="5"/>
                </a:cxn>
                <a:cxn ang="0">
                  <a:pos x="166" y="10"/>
                </a:cxn>
                <a:cxn ang="0">
                  <a:pos x="182" y="16"/>
                </a:cxn>
                <a:cxn ang="0">
                  <a:pos x="197" y="21"/>
                </a:cxn>
                <a:cxn ang="0">
                  <a:pos x="213" y="31"/>
                </a:cxn>
                <a:cxn ang="0">
                  <a:pos x="228" y="42"/>
                </a:cxn>
                <a:cxn ang="0">
                  <a:pos x="244" y="52"/>
                </a:cxn>
                <a:cxn ang="0">
                  <a:pos x="259" y="62"/>
                </a:cxn>
                <a:cxn ang="0">
                  <a:pos x="275" y="78"/>
                </a:cxn>
                <a:cxn ang="0">
                  <a:pos x="291" y="93"/>
                </a:cxn>
                <a:cxn ang="0">
                  <a:pos x="306" y="109"/>
                </a:cxn>
                <a:cxn ang="0">
                  <a:pos x="322" y="124"/>
                </a:cxn>
                <a:cxn ang="0">
                  <a:pos x="337" y="140"/>
                </a:cxn>
                <a:cxn ang="0">
                  <a:pos x="358" y="161"/>
                </a:cxn>
                <a:cxn ang="0">
                  <a:pos x="368" y="176"/>
                </a:cxn>
                <a:cxn ang="0">
                  <a:pos x="384" y="192"/>
                </a:cxn>
                <a:cxn ang="0">
                  <a:pos x="399" y="207"/>
                </a:cxn>
                <a:cxn ang="0">
                  <a:pos x="415" y="223"/>
                </a:cxn>
                <a:cxn ang="0">
                  <a:pos x="431" y="238"/>
                </a:cxn>
                <a:cxn ang="0">
                  <a:pos x="446" y="254"/>
                </a:cxn>
                <a:cxn ang="0">
                  <a:pos x="462" y="264"/>
                </a:cxn>
                <a:cxn ang="0">
                  <a:pos x="477" y="275"/>
                </a:cxn>
                <a:cxn ang="0">
                  <a:pos x="493" y="285"/>
                </a:cxn>
                <a:cxn ang="0">
                  <a:pos x="508" y="295"/>
                </a:cxn>
                <a:cxn ang="0">
                  <a:pos x="524" y="306"/>
                </a:cxn>
                <a:cxn ang="0">
                  <a:pos x="539" y="311"/>
                </a:cxn>
                <a:cxn ang="0">
                  <a:pos x="555" y="316"/>
                </a:cxn>
                <a:cxn ang="0">
                  <a:pos x="571" y="316"/>
                </a:cxn>
                <a:cxn ang="0">
                  <a:pos x="586" y="321"/>
                </a:cxn>
                <a:cxn ang="0">
                  <a:pos x="602" y="321"/>
                </a:cxn>
                <a:cxn ang="0">
                  <a:pos x="617" y="321"/>
                </a:cxn>
                <a:cxn ang="0">
                  <a:pos x="633" y="321"/>
                </a:cxn>
                <a:cxn ang="0">
                  <a:pos x="648" y="321"/>
                </a:cxn>
              </a:cxnLst>
              <a:rect l="0" t="0" r="r" b="b"/>
              <a:pathLst>
                <a:path w="659" h="321">
                  <a:moveTo>
                    <a:pt x="0" y="21"/>
                  </a:moveTo>
                  <a:lnTo>
                    <a:pt x="5" y="16"/>
                  </a:lnTo>
                  <a:lnTo>
                    <a:pt x="11" y="16"/>
                  </a:lnTo>
                  <a:lnTo>
                    <a:pt x="16" y="16"/>
                  </a:lnTo>
                  <a:lnTo>
                    <a:pt x="21" y="16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7" y="10"/>
                  </a:lnTo>
                  <a:lnTo>
                    <a:pt x="42" y="10"/>
                  </a:lnTo>
                  <a:lnTo>
                    <a:pt x="47" y="10"/>
                  </a:lnTo>
                  <a:lnTo>
                    <a:pt x="52" y="5"/>
                  </a:lnTo>
                  <a:lnTo>
                    <a:pt x="57" y="5"/>
                  </a:lnTo>
                  <a:lnTo>
                    <a:pt x="63" y="5"/>
                  </a:lnTo>
                  <a:lnTo>
                    <a:pt x="68" y="5"/>
                  </a:lnTo>
                  <a:lnTo>
                    <a:pt x="73" y="5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5" y="0"/>
                  </a:lnTo>
                  <a:lnTo>
                    <a:pt x="140" y="0"/>
                  </a:lnTo>
                  <a:lnTo>
                    <a:pt x="145" y="5"/>
                  </a:lnTo>
                  <a:lnTo>
                    <a:pt x="151" y="5"/>
                  </a:lnTo>
                  <a:lnTo>
                    <a:pt x="156" y="5"/>
                  </a:lnTo>
                  <a:lnTo>
                    <a:pt x="161" y="5"/>
                  </a:lnTo>
                  <a:lnTo>
                    <a:pt x="166" y="10"/>
                  </a:lnTo>
                  <a:lnTo>
                    <a:pt x="171" y="10"/>
                  </a:lnTo>
                  <a:lnTo>
                    <a:pt x="177" y="10"/>
                  </a:lnTo>
                  <a:lnTo>
                    <a:pt x="182" y="16"/>
                  </a:lnTo>
                  <a:lnTo>
                    <a:pt x="187" y="16"/>
                  </a:lnTo>
                  <a:lnTo>
                    <a:pt x="192" y="21"/>
                  </a:lnTo>
                  <a:lnTo>
                    <a:pt x="197" y="21"/>
                  </a:lnTo>
                  <a:lnTo>
                    <a:pt x="202" y="26"/>
                  </a:lnTo>
                  <a:lnTo>
                    <a:pt x="208" y="26"/>
                  </a:lnTo>
                  <a:lnTo>
                    <a:pt x="213" y="31"/>
                  </a:lnTo>
                  <a:lnTo>
                    <a:pt x="218" y="31"/>
                  </a:lnTo>
                  <a:lnTo>
                    <a:pt x="223" y="36"/>
                  </a:lnTo>
                  <a:lnTo>
                    <a:pt x="228" y="42"/>
                  </a:lnTo>
                  <a:lnTo>
                    <a:pt x="234" y="42"/>
                  </a:lnTo>
                  <a:lnTo>
                    <a:pt x="239" y="47"/>
                  </a:lnTo>
                  <a:lnTo>
                    <a:pt x="244" y="52"/>
                  </a:lnTo>
                  <a:lnTo>
                    <a:pt x="249" y="57"/>
                  </a:lnTo>
                  <a:lnTo>
                    <a:pt x="254" y="57"/>
                  </a:lnTo>
                  <a:lnTo>
                    <a:pt x="259" y="62"/>
                  </a:lnTo>
                  <a:lnTo>
                    <a:pt x="265" y="67"/>
                  </a:lnTo>
                  <a:lnTo>
                    <a:pt x="270" y="73"/>
                  </a:lnTo>
                  <a:lnTo>
                    <a:pt x="275" y="78"/>
                  </a:lnTo>
                  <a:lnTo>
                    <a:pt x="280" y="83"/>
                  </a:lnTo>
                  <a:lnTo>
                    <a:pt x="285" y="88"/>
                  </a:lnTo>
                  <a:lnTo>
                    <a:pt x="291" y="93"/>
                  </a:lnTo>
                  <a:lnTo>
                    <a:pt x="296" y="99"/>
                  </a:lnTo>
                  <a:lnTo>
                    <a:pt x="301" y="104"/>
                  </a:lnTo>
                  <a:lnTo>
                    <a:pt x="306" y="109"/>
                  </a:lnTo>
                  <a:lnTo>
                    <a:pt x="311" y="114"/>
                  </a:lnTo>
                  <a:lnTo>
                    <a:pt x="317" y="119"/>
                  </a:lnTo>
                  <a:lnTo>
                    <a:pt x="322" y="124"/>
                  </a:lnTo>
                  <a:lnTo>
                    <a:pt x="327" y="130"/>
                  </a:lnTo>
                  <a:lnTo>
                    <a:pt x="332" y="135"/>
                  </a:lnTo>
                  <a:lnTo>
                    <a:pt x="337" y="140"/>
                  </a:lnTo>
                  <a:lnTo>
                    <a:pt x="342" y="145"/>
                  </a:lnTo>
                  <a:lnTo>
                    <a:pt x="348" y="150"/>
                  </a:lnTo>
                  <a:lnTo>
                    <a:pt x="358" y="161"/>
                  </a:lnTo>
                  <a:lnTo>
                    <a:pt x="358" y="166"/>
                  </a:lnTo>
                  <a:lnTo>
                    <a:pt x="363" y="171"/>
                  </a:lnTo>
                  <a:lnTo>
                    <a:pt x="368" y="176"/>
                  </a:lnTo>
                  <a:lnTo>
                    <a:pt x="374" y="181"/>
                  </a:lnTo>
                  <a:lnTo>
                    <a:pt x="379" y="187"/>
                  </a:lnTo>
                  <a:lnTo>
                    <a:pt x="384" y="192"/>
                  </a:lnTo>
                  <a:lnTo>
                    <a:pt x="389" y="197"/>
                  </a:lnTo>
                  <a:lnTo>
                    <a:pt x="394" y="202"/>
                  </a:lnTo>
                  <a:lnTo>
                    <a:pt x="399" y="207"/>
                  </a:lnTo>
                  <a:lnTo>
                    <a:pt x="405" y="213"/>
                  </a:lnTo>
                  <a:lnTo>
                    <a:pt x="410" y="218"/>
                  </a:lnTo>
                  <a:lnTo>
                    <a:pt x="415" y="223"/>
                  </a:lnTo>
                  <a:lnTo>
                    <a:pt x="420" y="228"/>
                  </a:lnTo>
                  <a:lnTo>
                    <a:pt x="425" y="233"/>
                  </a:lnTo>
                  <a:lnTo>
                    <a:pt x="431" y="238"/>
                  </a:lnTo>
                  <a:lnTo>
                    <a:pt x="436" y="244"/>
                  </a:lnTo>
                  <a:lnTo>
                    <a:pt x="441" y="249"/>
                  </a:lnTo>
                  <a:lnTo>
                    <a:pt x="446" y="254"/>
                  </a:lnTo>
                  <a:lnTo>
                    <a:pt x="451" y="259"/>
                  </a:lnTo>
                  <a:lnTo>
                    <a:pt x="456" y="259"/>
                  </a:lnTo>
                  <a:lnTo>
                    <a:pt x="462" y="264"/>
                  </a:lnTo>
                  <a:lnTo>
                    <a:pt x="467" y="270"/>
                  </a:lnTo>
                  <a:lnTo>
                    <a:pt x="472" y="275"/>
                  </a:lnTo>
                  <a:lnTo>
                    <a:pt x="477" y="275"/>
                  </a:lnTo>
                  <a:lnTo>
                    <a:pt x="482" y="280"/>
                  </a:lnTo>
                  <a:lnTo>
                    <a:pt x="488" y="285"/>
                  </a:lnTo>
                  <a:lnTo>
                    <a:pt x="493" y="285"/>
                  </a:lnTo>
                  <a:lnTo>
                    <a:pt x="498" y="290"/>
                  </a:lnTo>
                  <a:lnTo>
                    <a:pt x="503" y="295"/>
                  </a:lnTo>
                  <a:lnTo>
                    <a:pt x="508" y="295"/>
                  </a:lnTo>
                  <a:lnTo>
                    <a:pt x="514" y="301"/>
                  </a:lnTo>
                  <a:lnTo>
                    <a:pt x="519" y="301"/>
                  </a:lnTo>
                  <a:lnTo>
                    <a:pt x="524" y="306"/>
                  </a:lnTo>
                  <a:lnTo>
                    <a:pt x="529" y="306"/>
                  </a:lnTo>
                  <a:lnTo>
                    <a:pt x="534" y="311"/>
                  </a:lnTo>
                  <a:lnTo>
                    <a:pt x="539" y="311"/>
                  </a:lnTo>
                  <a:lnTo>
                    <a:pt x="545" y="311"/>
                  </a:lnTo>
                  <a:lnTo>
                    <a:pt x="550" y="311"/>
                  </a:lnTo>
                  <a:lnTo>
                    <a:pt x="555" y="316"/>
                  </a:lnTo>
                  <a:lnTo>
                    <a:pt x="560" y="316"/>
                  </a:lnTo>
                  <a:lnTo>
                    <a:pt x="565" y="316"/>
                  </a:lnTo>
                  <a:lnTo>
                    <a:pt x="571" y="316"/>
                  </a:lnTo>
                  <a:lnTo>
                    <a:pt x="576" y="321"/>
                  </a:lnTo>
                  <a:lnTo>
                    <a:pt x="581" y="321"/>
                  </a:lnTo>
                  <a:lnTo>
                    <a:pt x="586" y="321"/>
                  </a:lnTo>
                  <a:lnTo>
                    <a:pt x="591" y="321"/>
                  </a:lnTo>
                  <a:lnTo>
                    <a:pt x="596" y="321"/>
                  </a:lnTo>
                  <a:lnTo>
                    <a:pt x="602" y="321"/>
                  </a:lnTo>
                  <a:lnTo>
                    <a:pt x="607" y="321"/>
                  </a:lnTo>
                  <a:lnTo>
                    <a:pt x="612" y="321"/>
                  </a:lnTo>
                  <a:lnTo>
                    <a:pt x="617" y="321"/>
                  </a:lnTo>
                  <a:lnTo>
                    <a:pt x="622" y="321"/>
                  </a:lnTo>
                  <a:lnTo>
                    <a:pt x="628" y="321"/>
                  </a:lnTo>
                  <a:lnTo>
                    <a:pt x="633" y="321"/>
                  </a:lnTo>
                  <a:lnTo>
                    <a:pt x="638" y="321"/>
                  </a:lnTo>
                  <a:lnTo>
                    <a:pt x="643" y="321"/>
                  </a:lnTo>
                  <a:lnTo>
                    <a:pt x="648" y="321"/>
                  </a:lnTo>
                  <a:lnTo>
                    <a:pt x="653" y="321"/>
                  </a:lnTo>
                  <a:lnTo>
                    <a:pt x="659" y="316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273"/>
            <p:cNvSpPr>
              <a:spLocks/>
            </p:cNvSpPr>
            <p:nvPr/>
          </p:nvSpPr>
          <p:spPr bwMode="auto">
            <a:xfrm>
              <a:off x="3741" y="3715"/>
              <a:ext cx="658" cy="155"/>
            </a:xfrm>
            <a:custGeom>
              <a:avLst/>
              <a:gdLst/>
              <a:ahLst/>
              <a:cxnLst>
                <a:cxn ang="0">
                  <a:pos x="10" y="155"/>
                </a:cxn>
                <a:cxn ang="0">
                  <a:pos x="26" y="155"/>
                </a:cxn>
                <a:cxn ang="0">
                  <a:pos x="41" y="150"/>
                </a:cxn>
                <a:cxn ang="0">
                  <a:pos x="57" y="145"/>
                </a:cxn>
                <a:cxn ang="0">
                  <a:pos x="72" y="145"/>
                </a:cxn>
                <a:cxn ang="0">
                  <a:pos x="88" y="140"/>
                </a:cxn>
                <a:cxn ang="0">
                  <a:pos x="103" y="140"/>
                </a:cxn>
                <a:cxn ang="0">
                  <a:pos x="119" y="140"/>
                </a:cxn>
                <a:cxn ang="0">
                  <a:pos x="134" y="134"/>
                </a:cxn>
                <a:cxn ang="0">
                  <a:pos x="150" y="134"/>
                </a:cxn>
                <a:cxn ang="0">
                  <a:pos x="166" y="134"/>
                </a:cxn>
                <a:cxn ang="0">
                  <a:pos x="181" y="134"/>
                </a:cxn>
                <a:cxn ang="0">
                  <a:pos x="197" y="134"/>
                </a:cxn>
                <a:cxn ang="0">
                  <a:pos x="212" y="134"/>
                </a:cxn>
                <a:cxn ang="0">
                  <a:pos x="228" y="134"/>
                </a:cxn>
                <a:cxn ang="0">
                  <a:pos x="243" y="140"/>
                </a:cxn>
                <a:cxn ang="0">
                  <a:pos x="259" y="140"/>
                </a:cxn>
                <a:cxn ang="0">
                  <a:pos x="274" y="140"/>
                </a:cxn>
                <a:cxn ang="0">
                  <a:pos x="290" y="140"/>
                </a:cxn>
                <a:cxn ang="0">
                  <a:pos x="306" y="140"/>
                </a:cxn>
                <a:cxn ang="0">
                  <a:pos x="321" y="145"/>
                </a:cxn>
                <a:cxn ang="0">
                  <a:pos x="337" y="145"/>
                </a:cxn>
                <a:cxn ang="0">
                  <a:pos x="352" y="140"/>
                </a:cxn>
                <a:cxn ang="0">
                  <a:pos x="368" y="140"/>
                </a:cxn>
                <a:cxn ang="0">
                  <a:pos x="383" y="140"/>
                </a:cxn>
                <a:cxn ang="0">
                  <a:pos x="399" y="134"/>
                </a:cxn>
                <a:cxn ang="0">
                  <a:pos x="414" y="129"/>
                </a:cxn>
                <a:cxn ang="0">
                  <a:pos x="430" y="124"/>
                </a:cxn>
                <a:cxn ang="0">
                  <a:pos x="445" y="119"/>
                </a:cxn>
                <a:cxn ang="0">
                  <a:pos x="461" y="114"/>
                </a:cxn>
                <a:cxn ang="0">
                  <a:pos x="477" y="103"/>
                </a:cxn>
                <a:cxn ang="0">
                  <a:pos x="492" y="98"/>
                </a:cxn>
                <a:cxn ang="0">
                  <a:pos x="508" y="88"/>
                </a:cxn>
                <a:cxn ang="0">
                  <a:pos x="523" y="77"/>
                </a:cxn>
                <a:cxn ang="0">
                  <a:pos x="539" y="67"/>
                </a:cxn>
                <a:cxn ang="0">
                  <a:pos x="554" y="57"/>
                </a:cxn>
                <a:cxn ang="0">
                  <a:pos x="570" y="46"/>
                </a:cxn>
                <a:cxn ang="0">
                  <a:pos x="585" y="36"/>
                </a:cxn>
                <a:cxn ang="0">
                  <a:pos x="601" y="31"/>
                </a:cxn>
                <a:cxn ang="0">
                  <a:pos x="617" y="20"/>
                </a:cxn>
                <a:cxn ang="0">
                  <a:pos x="632" y="10"/>
                </a:cxn>
                <a:cxn ang="0">
                  <a:pos x="648" y="5"/>
                </a:cxn>
              </a:cxnLst>
              <a:rect l="0" t="0" r="r" b="b"/>
              <a:pathLst>
                <a:path w="658" h="155">
                  <a:moveTo>
                    <a:pt x="0" y="155"/>
                  </a:moveTo>
                  <a:lnTo>
                    <a:pt x="5" y="155"/>
                  </a:lnTo>
                  <a:lnTo>
                    <a:pt x="10" y="155"/>
                  </a:lnTo>
                  <a:lnTo>
                    <a:pt x="15" y="155"/>
                  </a:lnTo>
                  <a:lnTo>
                    <a:pt x="20" y="155"/>
                  </a:lnTo>
                  <a:lnTo>
                    <a:pt x="26" y="155"/>
                  </a:lnTo>
                  <a:lnTo>
                    <a:pt x="31" y="150"/>
                  </a:lnTo>
                  <a:lnTo>
                    <a:pt x="36" y="150"/>
                  </a:lnTo>
                  <a:lnTo>
                    <a:pt x="41" y="150"/>
                  </a:lnTo>
                  <a:lnTo>
                    <a:pt x="46" y="150"/>
                  </a:lnTo>
                  <a:lnTo>
                    <a:pt x="51" y="150"/>
                  </a:lnTo>
                  <a:lnTo>
                    <a:pt x="57" y="145"/>
                  </a:lnTo>
                  <a:lnTo>
                    <a:pt x="62" y="145"/>
                  </a:lnTo>
                  <a:lnTo>
                    <a:pt x="67" y="145"/>
                  </a:lnTo>
                  <a:lnTo>
                    <a:pt x="72" y="145"/>
                  </a:lnTo>
                  <a:lnTo>
                    <a:pt x="77" y="145"/>
                  </a:lnTo>
                  <a:lnTo>
                    <a:pt x="83" y="145"/>
                  </a:lnTo>
                  <a:lnTo>
                    <a:pt x="88" y="140"/>
                  </a:lnTo>
                  <a:lnTo>
                    <a:pt x="93" y="140"/>
                  </a:lnTo>
                  <a:lnTo>
                    <a:pt x="98" y="140"/>
                  </a:lnTo>
                  <a:lnTo>
                    <a:pt x="103" y="140"/>
                  </a:lnTo>
                  <a:lnTo>
                    <a:pt x="109" y="140"/>
                  </a:lnTo>
                  <a:lnTo>
                    <a:pt x="114" y="140"/>
                  </a:lnTo>
                  <a:lnTo>
                    <a:pt x="119" y="140"/>
                  </a:lnTo>
                  <a:lnTo>
                    <a:pt x="124" y="134"/>
                  </a:lnTo>
                  <a:lnTo>
                    <a:pt x="129" y="134"/>
                  </a:lnTo>
                  <a:lnTo>
                    <a:pt x="134" y="134"/>
                  </a:lnTo>
                  <a:lnTo>
                    <a:pt x="140" y="134"/>
                  </a:lnTo>
                  <a:lnTo>
                    <a:pt x="145" y="134"/>
                  </a:lnTo>
                  <a:lnTo>
                    <a:pt x="150" y="134"/>
                  </a:lnTo>
                  <a:lnTo>
                    <a:pt x="155" y="134"/>
                  </a:lnTo>
                  <a:lnTo>
                    <a:pt x="160" y="134"/>
                  </a:lnTo>
                  <a:lnTo>
                    <a:pt x="166" y="134"/>
                  </a:lnTo>
                  <a:lnTo>
                    <a:pt x="171" y="134"/>
                  </a:lnTo>
                  <a:lnTo>
                    <a:pt x="176" y="134"/>
                  </a:lnTo>
                  <a:lnTo>
                    <a:pt x="181" y="134"/>
                  </a:lnTo>
                  <a:lnTo>
                    <a:pt x="186" y="134"/>
                  </a:lnTo>
                  <a:lnTo>
                    <a:pt x="191" y="134"/>
                  </a:lnTo>
                  <a:lnTo>
                    <a:pt x="197" y="134"/>
                  </a:lnTo>
                  <a:lnTo>
                    <a:pt x="202" y="134"/>
                  </a:lnTo>
                  <a:lnTo>
                    <a:pt x="207" y="134"/>
                  </a:lnTo>
                  <a:lnTo>
                    <a:pt x="212" y="134"/>
                  </a:lnTo>
                  <a:lnTo>
                    <a:pt x="217" y="134"/>
                  </a:lnTo>
                  <a:lnTo>
                    <a:pt x="223" y="134"/>
                  </a:lnTo>
                  <a:lnTo>
                    <a:pt x="228" y="134"/>
                  </a:lnTo>
                  <a:lnTo>
                    <a:pt x="233" y="134"/>
                  </a:lnTo>
                  <a:lnTo>
                    <a:pt x="238" y="134"/>
                  </a:lnTo>
                  <a:lnTo>
                    <a:pt x="243" y="140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9" y="140"/>
                  </a:lnTo>
                  <a:lnTo>
                    <a:pt x="264" y="140"/>
                  </a:lnTo>
                  <a:lnTo>
                    <a:pt x="269" y="140"/>
                  </a:lnTo>
                  <a:lnTo>
                    <a:pt x="274" y="140"/>
                  </a:lnTo>
                  <a:lnTo>
                    <a:pt x="280" y="140"/>
                  </a:lnTo>
                  <a:lnTo>
                    <a:pt x="285" y="140"/>
                  </a:lnTo>
                  <a:lnTo>
                    <a:pt x="290" y="140"/>
                  </a:lnTo>
                  <a:lnTo>
                    <a:pt x="295" y="140"/>
                  </a:lnTo>
                  <a:lnTo>
                    <a:pt x="300" y="140"/>
                  </a:lnTo>
                  <a:lnTo>
                    <a:pt x="306" y="140"/>
                  </a:lnTo>
                  <a:lnTo>
                    <a:pt x="311" y="145"/>
                  </a:lnTo>
                  <a:lnTo>
                    <a:pt x="316" y="145"/>
                  </a:lnTo>
                  <a:lnTo>
                    <a:pt x="321" y="145"/>
                  </a:lnTo>
                  <a:lnTo>
                    <a:pt x="326" y="145"/>
                  </a:lnTo>
                  <a:lnTo>
                    <a:pt x="331" y="145"/>
                  </a:lnTo>
                  <a:lnTo>
                    <a:pt x="337" y="145"/>
                  </a:lnTo>
                  <a:lnTo>
                    <a:pt x="342" y="145"/>
                  </a:lnTo>
                  <a:lnTo>
                    <a:pt x="347" y="145"/>
                  </a:lnTo>
                  <a:lnTo>
                    <a:pt x="352" y="140"/>
                  </a:lnTo>
                  <a:lnTo>
                    <a:pt x="357" y="140"/>
                  </a:lnTo>
                  <a:lnTo>
                    <a:pt x="363" y="140"/>
                  </a:lnTo>
                  <a:lnTo>
                    <a:pt x="368" y="140"/>
                  </a:lnTo>
                  <a:lnTo>
                    <a:pt x="373" y="140"/>
                  </a:lnTo>
                  <a:lnTo>
                    <a:pt x="378" y="140"/>
                  </a:lnTo>
                  <a:lnTo>
                    <a:pt x="383" y="140"/>
                  </a:lnTo>
                  <a:lnTo>
                    <a:pt x="388" y="140"/>
                  </a:lnTo>
                  <a:lnTo>
                    <a:pt x="394" y="134"/>
                  </a:lnTo>
                  <a:lnTo>
                    <a:pt x="399" y="134"/>
                  </a:lnTo>
                  <a:lnTo>
                    <a:pt x="404" y="134"/>
                  </a:lnTo>
                  <a:lnTo>
                    <a:pt x="409" y="134"/>
                  </a:lnTo>
                  <a:lnTo>
                    <a:pt x="414" y="129"/>
                  </a:lnTo>
                  <a:lnTo>
                    <a:pt x="420" y="129"/>
                  </a:lnTo>
                  <a:lnTo>
                    <a:pt x="425" y="129"/>
                  </a:lnTo>
                  <a:lnTo>
                    <a:pt x="430" y="124"/>
                  </a:lnTo>
                  <a:lnTo>
                    <a:pt x="435" y="124"/>
                  </a:lnTo>
                  <a:lnTo>
                    <a:pt x="440" y="124"/>
                  </a:lnTo>
                  <a:lnTo>
                    <a:pt x="445" y="119"/>
                  </a:lnTo>
                  <a:lnTo>
                    <a:pt x="451" y="119"/>
                  </a:lnTo>
                  <a:lnTo>
                    <a:pt x="456" y="114"/>
                  </a:lnTo>
                  <a:lnTo>
                    <a:pt x="461" y="114"/>
                  </a:lnTo>
                  <a:lnTo>
                    <a:pt x="466" y="109"/>
                  </a:lnTo>
                  <a:lnTo>
                    <a:pt x="471" y="109"/>
                  </a:lnTo>
                  <a:lnTo>
                    <a:pt x="477" y="103"/>
                  </a:lnTo>
                  <a:lnTo>
                    <a:pt x="482" y="103"/>
                  </a:lnTo>
                  <a:lnTo>
                    <a:pt x="487" y="98"/>
                  </a:lnTo>
                  <a:lnTo>
                    <a:pt x="492" y="98"/>
                  </a:lnTo>
                  <a:lnTo>
                    <a:pt x="497" y="93"/>
                  </a:lnTo>
                  <a:lnTo>
                    <a:pt x="502" y="93"/>
                  </a:lnTo>
                  <a:lnTo>
                    <a:pt x="508" y="88"/>
                  </a:lnTo>
                  <a:lnTo>
                    <a:pt x="513" y="83"/>
                  </a:lnTo>
                  <a:lnTo>
                    <a:pt x="518" y="83"/>
                  </a:lnTo>
                  <a:lnTo>
                    <a:pt x="523" y="77"/>
                  </a:lnTo>
                  <a:lnTo>
                    <a:pt x="528" y="72"/>
                  </a:lnTo>
                  <a:lnTo>
                    <a:pt x="534" y="72"/>
                  </a:lnTo>
                  <a:lnTo>
                    <a:pt x="539" y="67"/>
                  </a:lnTo>
                  <a:lnTo>
                    <a:pt x="544" y="62"/>
                  </a:lnTo>
                  <a:lnTo>
                    <a:pt x="549" y="62"/>
                  </a:lnTo>
                  <a:lnTo>
                    <a:pt x="554" y="57"/>
                  </a:lnTo>
                  <a:lnTo>
                    <a:pt x="560" y="57"/>
                  </a:lnTo>
                  <a:lnTo>
                    <a:pt x="565" y="52"/>
                  </a:lnTo>
                  <a:lnTo>
                    <a:pt x="570" y="46"/>
                  </a:lnTo>
                  <a:lnTo>
                    <a:pt x="575" y="46"/>
                  </a:lnTo>
                  <a:lnTo>
                    <a:pt x="580" y="41"/>
                  </a:lnTo>
                  <a:lnTo>
                    <a:pt x="585" y="36"/>
                  </a:lnTo>
                  <a:lnTo>
                    <a:pt x="591" y="36"/>
                  </a:lnTo>
                  <a:lnTo>
                    <a:pt x="596" y="31"/>
                  </a:lnTo>
                  <a:lnTo>
                    <a:pt x="601" y="31"/>
                  </a:lnTo>
                  <a:lnTo>
                    <a:pt x="606" y="26"/>
                  </a:lnTo>
                  <a:lnTo>
                    <a:pt x="611" y="20"/>
                  </a:lnTo>
                  <a:lnTo>
                    <a:pt x="617" y="20"/>
                  </a:lnTo>
                  <a:lnTo>
                    <a:pt x="622" y="15"/>
                  </a:lnTo>
                  <a:lnTo>
                    <a:pt x="627" y="15"/>
                  </a:lnTo>
                  <a:lnTo>
                    <a:pt x="632" y="10"/>
                  </a:lnTo>
                  <a:lnTo>
                    <a:pt x="637" y="10"/>
                  </a:lnTo>
                  <a:lnTo>
                    <a:pt x="642" y="10"/>
                  </a:lnTo>
                  <a:lnTo>
                    <a:pt x="648" y="5"/>
                  </a:lnTo>
                  <a:lnTo>
                    <a:pt x="653" y="5"/>
                  </a:lnTo>
                  <a:lnTo>
                    <a:pt x="658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4399" y="3710"/>
              <a:ext cx="446" cy="23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6" y="5"/>
                </a:cxn>
                <a:cxn ang="0">
                  <a:pos x="26" y="0"/>
                </a:cxn>
                <a:cxn ang="0">
                  <a:pos x="36" y="0"/>
                </a:cxn>
                <a:cxn ang="0">
                  <a:pos x="47" y="0"/>
                </a:cxn>
                <a:cxn ang="0">
                  <a:pos x="57" y="0"/>
                </a:cxn>
                <a:cxn ang="0">
                  <a:pos x="67" y="0"/>
                </a:cxn>
                <a:cxn ang="0">
                  <a:pos x="78" y="0"/>
                </a:cxn>
                <a:cxn ang="0">
                  <a:pos x="88" y="5"/>
                </a:cxn>
                <a:cxn ang="0">
                  <a:pos x="99" y="10"/>
                </a:cxn>
                <a:cxn ang="0">
                  <a:pos x="109" y="10"/>
                </a:cxn>
                <a:cxn ang="0">
                  <a:pos x="119" y="15"/>
                </a:cxn>
                <a:cxn ang="0">
                  <a:pos x="130" y="20"/>
                </a:cxn>
                <a:cxn ang="0">
                  <a:pos x="140" y="31"/>
                </a:cxn>
                <a:cxn ang="0">
                  <a:pos x="150" y="36"/>
                </a:cxn>
                <a:cxn ang="0">
                  <a:pos x="161" y="41"/>
                </a:cxn>
                <a:cxn ang="0">
                  <a:pos x="171" y="51"/>
                </a:cxn>
                <a:cxn ang="0">
                  <a:pos x="181" y="62"/>
                </a:cxn>
                <a:cxn ang="0">
                  <a:pos x="192" y="72"/>
                </a:cxn>
                <a:cxn ang="0">
                  <a:pos x="202" y="77"/>
                </a:cxn>
                <a:cxn ang="0">
                  <a:pos x="213" y="88"/>
                </a:cxn>
                <a:cxn ang="0">
                  <a:pos x="223" y="98"/>
                </a:cxn>
                <a:cxn ang="0">
                  <a:pos x="233" y="108"/>
                </a:cxn>
                <a:cxn ang="0">
                  <a:pos x="244" y="119"/>
                </a:cxn>
                <a:cxn ang="0">
                  <a:pos x="254" y="129"/>
                </a:cxn>
                <a:cxn ang="0">
                  <a:pos x="264" y="139"/>
                </a:cxn>
                <a:cxn ang="0">
                  <a:pos x="275" y="150"/>
                </a:cxn>
                <a:cxn ang="0">
                  <a:pos x="285" y="160"/>
                </a:cxn>
                <a:cxn ang="0">
                  <a:pos x="295" y="170"/>
                </a:cxn>
                <a:cxn ang="0">
                  <a:pos x="306" y="181"/>
                </a:cxn>
                <a:cxn ang="0">
                  <a:pos x="316" y="186"/>
                </a:cxn>
                <a:cxn ang="0">
                  <a:pos x="327" y="196"/>
                </a:cxn>
                <a:cxn ang="0">
                  <a:pos x="337" y="202"/>
                </a:cxn>
                <a:cxn ang="0">
                  <a:pos x="347" y="212"/>
                </a:cxn>
                <a:cxn ang="0">
                  <a:pos x="358" y="217"/>
                </a:cxn>
                <a:cxn ang="0">
                  <a:pos x="368" y="222"/>
                </a:cxn>
                <a:cxn ang="0">
                  <a:pos x="378" y="227"/>
                </a:cxn>
                <a:cxn ang="0">
                  <a:pos x="389" y="227"/>
                </a:cxn>
                <a:cxn ang="0">
                  <a:pos x="399" y="233"/>
                </a:cxn>
                <a:cxn ang="0">
                  <a:pos x="410" y="233"/>
                </a:cxn>
                <a:cxn ang="0">
                  <a:pos x="420" y="233"/>
                </a:cxn>
                <a:cxn ang="0">
                  <a:pos x="430" y="233"/>
                </a:cxn>
                <a:cxn ang="0">
                  <a:pos x="441" y="233"/>
                </a:cxn>
              </a:cxnLst>
              <a:rect l="0" t="0" r="r" b="b"/>
              <a:pathLst>
                <a:path w="446" h="233">
                  <a:moveTo>
                    <a:pt x="0" y="5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6" y="5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78" y="0"/>
                  </a:lnTo>
                  <a:lnTo>
                    <a:pt x="83" y="5"/>
                  </a:lnTo>
                  <a:lnTo>
                    <a:pt x="88" y="5"/>
                  </a:lnTo>
                  <a:lnTo>
                    <a:pt x="93" y="5"/>
                  </a:lnTo>
                  <a:lnTo>
                    <a:pt x="99" y="10"/>
                  </a:lnTo>
                  <a:lnTo>
                    <a:pt x="104" y="10"/>
                  </a:lnTo>
                  <a:lnTo>
                    <a:pt x="109" y="10"/>
                  </a:lnTo>
                  <a:lnTo>
                    <a:pt x="114" y="15"/>
                  </a:lnTo>
                  <a:lnTo>
                    <a:pt x="119" y="15"/>
                  </a:lnTo>
                  <a:lnTo>
                    <a:pt x="124" y="20"/>
                  </a:lnTo>
                  <a:lnTo>
                    <a:pt x="130" y="20"/>
                  </a:lnTo>
                  <a:lnTo>
                    <a:pt x="135" y="25"/>
                  </a:lnTo>
                  <a:lnTo>
                    <a:pt x="140" y="31"/>
                  </a:lnTo>
                  <a:lnTo>
                    <a:pt x="145" y="31"/>
                  </a:lnTo>
                  <a:lnTo>
                    <a:pt x="150" y="36"/>
                  </a:lnTo>
                  <a:lnTo>
                    <a:pt x="156" y="41"/>
                  </a:lnTo>
                  <a:lnTo>
                    <a:pt x="161" y="41"/>
                  </a:lnTo>
                  <a:lnTo>
                    <a:pt x="166" y="46"/>
                  </a:lnTo>
                  <a:lnTo>
                    <a:pt x="171" y="51"/>
                  </a:lnTo>
                  <a:lnTo>
                    <a:pt x="176" y="57"/>
                  </a:lnTo>
                  <a:lnTo>
                    <a:pt x="181" y="62"/>
                  </a:lnTo>
                  <a:lnTo>
                    <a:pt x="187" y="67"/>
                  </a:lnTo>
                  <a:lnTo>
                    <a:pt x="192" y="72"/>
                  </a:lnTo>
                  <a:lnTo>
                    <a:pt x="197" y="72"/>
                  </a:lnTo>
                  <a:lnTo>
                    <a:pt x="202" y="77"/>
                  </a:lnTo>
                  <a:lnTo>
                    <a:pt x="207" y="82"/>
                  </a:lnTo>
                  <a:lnTo>
                    <a:pt x="213" y="88"/>
                  </a:lnTo>
                  <a:lnTo>
                    <a:pt x="218" y="93"/>
                  </a:lnTo>
                  <a:lnTo>
                    <a:pt x="223" y="98"/>
                  </a:lnTo>
                  <a:lnTo>
                    <a:pt x="228" y="103"/>
                  </a:lnTo>
                  <a:lnTo>
                    <a:pt x="233" y="108"/>
                  </a:lnTo>
                  <a:lnTo>
                    <a:pt x="238" y="114"/>
                  </a:lnTo>
                  <a:lnTo>
                    <a:pt x="244" y="119"/>
                  </a:lnTo>
                  <a:lnTo>
                    <a:pt x="249" y="124"/>
                  </a:lnTo>
                  <a:lnTo>
                    <a:pt x="254" y="129"/>
                  </a:lnTo>
                  <a:lnTo>
                    <a:pt x="259" y="134"/>
                  </a:lnTo>
                  <a:lnTo>
                    <a:pt x="264" y="139"/>
                  </a:lnTo>
                  <a:lnTo>
                    <a:pt x="270" y="145"/>
                  </a:lnTo>
                  <a:lnTo>
                    <a:pt x="275" y="150"/>
                  </a:lnTo>
                  <a:lnTo>
                    <a:pt x="280" y="155"/>
                  </a:lnTo>
                  <a:lnTo>
                    <a:pt x="285" y="160"/>
                  </a:lnTo>
                  <a:lnTo>
                    <a:pt x="290" y="165"/>
                  </a:lnTo>
                  <a:lnTo>
                    <a:pt x="295" y="170"/>
                  </a:lnTo>
                  <a:lnTo>
                    <a:pt x="301" y="176"/>
                  </a:lnTo>
                  <a:lnTo>
                    <a:pt x="306" y="181"/>
                  </a:lnTo>
                  <a:lnTo>
                    <a:pt x="311" y="186"/>
                  </a:lnTo>
                  <a:lnTo>
                    <a:pt x="316" y="186"/>
                  </a:lnTo>
                  <a:lnTo>
                    <a:pt x="321" y="191"/>
                  </a:lnTo>
                  <a:lnTo>
                    <a:pt x="327" y="196"/>
                  </a:lnTo>
                  <a:lnTo>
                    <a:pt x="332" y="202"/>
                  </a:lnTo>
                  <a:lnTo>
                    <a:pt x="337" y="202"/>
                  </a:lnTo>
                  <a:lnTo>
                    <a:pt x="342" y="207"/>
                  </a:lnTo>
                  <a:lnTo>
                    <a:pt x="347" y="212"/>
                  </a:lnTo>
                  <a:lnTo>
                    <a:pt x="353" y="212"/>
                  </a:lnTo>
                  <a:lnTo>
                    <a:pt x="358" y="217"/>
                  </a:lnTo>
                  <a:lnTo>
                    <a:pt x="363" y="217"/>
                  </a:lnTo>
                  <a:lnTo>
                    <a:pt x="368" y="222"/>
                  </a:lnTo>
                  <a:lnTo>
                    <a:pt x="373" y="222"/>
                  </a:lnTo>
                  <a:lnTo>
                    <a:pt x="378" y="227"/>
                  </a:lnTo>
                  <a:lnTo>
                    <a:pt x="384" y="227"/>
                  </a:lnTo>
                  <a:lnTo>
                    <a:pt x="389" y="227"/>
                  </a:lnTo>
                  <a:lnTo>
                    <a:pt x="394" y="227"/>
                  </a:lnTo>
                  <a:lnTo>
                    <a:pt x="399" y="233"/>
                  </a:lnTo>
                  <a:lnTo>
                    <a:pt x="404" y="233"/>
                  </a:lnTo>
                  <a:lnTo>
                    <a:pt x="410" y="233"/>
                  </a:lnTo>
                  <a:lnTo>
                    <a:pt x="415" y="233"/>
                  </a:lnTo>
                  <a:lnTo>
                    <a:pt x="420" y="233"/>
                  </a:lnTo>
                  <a:lnTo>
                    <a:pt x="425" y="233"/>
                  </a:lnTo>
                  <a:lnTo>
                    <a:pt x="430" y="233"/>
                  </a:lnTo>
                  <a:lnTo>
                    <a:pt x="435" y="233"/>
                  </a:lnTo>
                  <a:lnTo>
                    <a:pt x="441" y="233"/>
                  </a:lnTo>
                  <a:lnTo>
                    <a:pt x="446" y="22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5" name="Group 275"/>
          <p:cNvGrpSpPr>
            <a:grpSpLocks/>
          </p:cNvGrpSpPr>
          <p:nvPr/>
        </p:nvGrpSpPr>
        <p:grpSpPr bwMode="auto">
          <a:xfrm>
            <a:off x="266700" y="6019800"/>
            <a:ext cx="6249988" cy="762000"/>
            <a:chOff x="1004" y="3134"/>
            <a:chExt cx="3937" cy="654"/>
          </a:xfrm>
        </p:grpSpPr>
        <p:sp>
          <p:nvSpPr>
            <p:cNvPr id="276" name="Rectangle 276"/>
            <p:cNvSpPr>
              <a:spLocks noChangeArrowheads="1"/>
            </p:cNvSpPr>
            <p:nvPr/>
          </p:nvSpPr>
          <p:spPr bwMode="auto">
            <a:xfrm>
              <a:off x="1203" y="3134"/>
              <a:ext cx="3738" cy="6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Rectangle 277"/>
            <p:cNvSpPr>
              <a:spLocks noChangeArrowheads="1"/>
            </p:cNvSpPr>
            <p:nvPr/>
          </p:nvSpPr>
          <p:spPr bwMode="auto">
            <a:xfrm>
              <a:off x="1203" y="3134"/>
              <a:ext cx="3738" cy="65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278"/>
            <p:cNvSpPr>
              <a:spLocks noChangeShapeType="1"/>
            </p:cNvSpPr>
            <p:nvPr/>
          </p:nvSpPr>
          <p:spPr bwMode="auto">
            <a:xfrm>
              <a:off x="1203" y="3134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279"/>
            <p:cNvSpPr>
              <a:spLocks/>
            </p:cNvSpPr>
            <p:nvPr/>
          </p:nvSpPr>
          <p:spPr bwMode="auto">
            <a:xfrm>
              <a:off x="1203" y="3134"/>
              <a:ext cx="3738" cy="653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721" y="126"/>
                </a:cxn>
                <a:cxn ang="0">
                  <a:pos x="721" y="0"/>
                </a:cxn>
              </a:cxnLst>
              <a:rect l="0" t="0" r="r" b="b"/>
              <a:pathLst>
                <a:path w="721" h="126">
                  <a:moveTo>
                    <a:pt x="0" y="126"/>
                  </a:moveTo>
                  <a:lnTo>
                    <a:pt x="721" y="126"/>
                  </a:lnTo>
                  <a:lnTo>
                    <a:pt x="7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280"/>
            <p:cNvSpPr>
              <a:spLocks noChangeShapeType="1"/>
            </p:cNvSpPr>
            <p:nvPr/>
          </p:nvSpPr>
          <p:spPr bwMode="auto">
            <a:xfrm flipV="1">
              <a:off x="1203" y="3134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281"/>
            <p:cNvSpPr>
              <a:spLocks noChangeShapeType="1"/>
            </p:cNvSpPr>
            <p:nvPr/>
          </p:nvSpPr>
          <p:spPr bwMode="auto">
            <a:xfrm>
              <a:off x="1203" y="3787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282"/>
            <p:cNvSpPr>
              <a:spLocks noChangeShapeType="1"/>
            </p:cNvSpPr>
            <p:nvPr/>
          </p:nvSpPr>
          <p:spPr bwMode="auto">
            <a:xfrm flipV="1">
              <a:off x="1203" y="3134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283"/>
            <p:cNvSpPr>
              <a:spLocks noChangeShapeType="1"/>
            </p:cNvSpPr>
            <p:nvPr/>
          </p:nvSpPr>
          <p:spPr bwMode="auto">
            <a:xfrm flipV="1">
              <a:off x="1929" y="3745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284"/>
            <p:cNvSpPr>
              <a:spLocks noChangeShapeType="1"/>
            </p:cNvSpPr>
            <p:nvPr/>
          </p:nvSpPr>
          <p:spPr bwMode="auto">
            <a:xfrm>
              <a:off x="1929" y="3134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285"/>
            <p:cNvSpPr>
              <a:spLocks noChangeShapeType="1"/>
            </p:cNvSpPr>
            <p:nvPr/>
          </p:nvSpPr>
          <p:spPr bwMode="auto">
            <a:xfrm flipV="1">
              <a:off x="2655" y="3745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286"/>
            <p:cNvSpPr>
              <a:spLocks noChangeShapeType="1"/>
            </p:cNvSpPr>
            <p:nvPr/>
          </p:nvSpPr>
          <p:spPr bwMode="auto">
            <a:xfrm>
              <a:off x="2655" y="3134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287"/>
            <p:cNvSpPr>
              <a:spLocks noChangeShapeType="1"/>
            </p:cNvSpPr>
            <p:nvPr/>
          </p:nvSpPr>
          <p:spPr bwMode="auto">
            <a:xfrm flipV="1">
              <a:off x="3386" y="3745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288"/>
            <p:cNvSpPr>
              <a:spLocks noChangeShapeType="1"/>
            </p:cNvSpPr>
            <p:nvPr/>
          </p:nvSpPr>
          <p:spPr bwMode="auto">
            <a:xfrm>
              <a:off x="3386" y="3134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Line 289"/>
            <p:cNvSpPr>
              <a:spLocks noChangeShapeType="1"/>
            </p:cNvSpPr>
            <p:nvPr/>
          </p:nvSpPr>
          <p:spPr bwMode="auto">
            <a:xfrm flipV="1">
              <a:off x="4111" y="3745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Line 290"/>
            <p:cNvSpPr>
              <a:spLocks noChangeShapeType="1"/>
            </p:cNvSpPr>
            <p:nvPr/>
          </p:nvSpPr>
          <p:spPr bwMode="auto">
            <a:xfrm>
              <a:off x="4111" y="3134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Line 291"/>
            <p:cNvSpPr>
              <a:spLocks noChangeShapeType="1"/>
            </p:cNvSpPr>
            <p:nvPr/>
          </p:nvSpPr>
          <p:spPr bwMode="auto">
            <a:xfrm flipV="1">
              <a:off x="4842" y="3745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Line 292"/>
            <p:cNvSpPr>
              <a:spLocks noChangeShapeType="1"/>
            </p:cNvSpPr>
            <p:nvPr/>
          </p:nvSpPr>
          <p:spPr bwMode="auto">
            <a:xfrm>
              <a:off x="4842" y="3134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293"/>
            <p:cNvSpPr>
              <a:spLocks noChangeShapeType="1"/>
            </p:cNvSpPr>
            <p:nvPr/>
          </p:nvSpPr>
          <p:spPr bwMode="auto">
            <a:xfrm>
              <a:off x="1203" y="3657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294"/>
            <p:cNvSpPr>
              <a:spLocks noChangeShapeType="1"/>
            </p:cNvSpPr>
            <p:nvPr/>
          </p:nvSpPr>
          <p:spPr bwMode="auto">
            <a:xfrm flipH="1">
              <a:off x="4899" y="3657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Rectangle 295"/>
            <p:cNvSpPr>
              <a:spLocks noChangeArrowheads="1"/>
            </p:cNvSpPr>
            <p:nvPr/>
          </p:nvSpPr>
          <p:spPr bwMode="auto">
            <a:xfrm>
              <a:off x="1125" y="3616"/>
              <a:ext cx="57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296" name="Line 296"/>
            <p:cNvSpPr>
              <a:spLocks noChangeShapeType="1"/>
            </p:cNvSpPr>
            <p:nvPr/>
          </p:nvSpPr>
          <p:spPr bwMode="auto">
            <a:xfrm>
              <a:off x="1203" y="3512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297"/>
            <p:cNvSpPr>
              <a:spLocks noChangeShapeType="1"/>
            </p:cNvSpPr>
            <p:nvPr/>
          </p:nvSpPr>
          <p:spPr bwMode="auto">
            <a:xfrm flipH="1">
              <a:off x="4899" y="351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Rectangle 298"/>
            <p:cNvSpPr>
              <a:spLocks noChangeArrowheads="1"/>
            </p:cNvSpPr>
            <p:nvPr/>
          </p:nvSpPr>
          <p:spPr bwMode="auto">
            <a:xfrm>
              <a:off x="1146" y="3471"/>
              <a:ext cx="3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299" name="Line 299"/>
            <p:cNvSpPr>
              <a:spLocks noChangeShapeType="1"/>
            </p:cNvSpPr>
            <p:nvPr/>
          </p:nvSpPr>
          <p:spPr bwMode="auto">
            <a:xfrm>
              <a:off x="1203" y="3362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300"/>
            <p:cNvSpPr>
              <a:spLocks noChangeShapeType="1"/>
            </p:cNvSpPr>
            <p:nvPr/>
          </p:nvSpPr>
          <p:spPr bwMode="auto">
            <a:xfrm flipH="1">
              <a:off x="4899" y="336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Rectangle 301"/>
            <p:cNvSpPr>
              <a:spLocks noChangeArrowheads="1"/>
            </p:cNvSpPr>
            <p:nvPr/>
          </p:nvSpPr>
          <p:spPr bwMode="auto">
            <a:xfrm>
              <a:off x="1146" y="3321"/>
              <a:ext cx="3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302" name="Line 302"/>
            <p:cNvSpPr>
              <a:spLocks noChangeShapeType="1"/>
            </p:cNvSpPr>
            <p:nvPr/>
          </p:nvSpPr>
          <p:spPr bwMode="auto">
            <a:xfrm>
              <a:off x="1203" y="3212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303"/>
            <p:cNvSpPr>
              <a:spLocks noChangeShapeType="1"/>
            </p:cNvSpPr>
            <p:nvPr/>
          </p:nvSpPr>
          <p:spPr bwMode="auto">
            <a:xfrm flipH="1">
              <a:off x="4899" y="3212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Rectangle 304"/>
            <p:cNvSpPr>
              <a:spLocks noChangeArrowheads="1"/>
            </p:cNvSpPr>
            <p:nvPr/>
          </p:nvSpPr>
          <p:spPr bwMode="auto">
            <a:xfrm>
              <a:off x="1146" y="3169"/>
              <a:ext cx="3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305" name="Line 305"/>
            <p:cNvSpPr>
              <a:spLocks noChangeShapeType="1"/>
            </p:cNvSpPr>
            <p:nvPr/>
          </p:nvSpPr>
          <p:spPr bwMode="auto">
            <a:xfrm>
              <a:off x="1203" y="3134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1203" y="3134"/>
              <a:ext cx="3738" cy="653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721" y="126"/>
                </a:cxn>
                <a:cxn ang="0">
                  <a:pos x="721" y="0"/>
                </a:cxn>
              </a:cxnLst>
              <a:rect l="0" t="0" r="r" b="b"/>
              <a:pathLst>
                <a:path w="721" h="126">
                  <a:moveTo>
                    <a:pt x="0" y="126"/>
                  </a:moveTo>
                  <a:lnTo>
                    <a:pt x="721" y="126"/>
                  </a:lnTo>
                  <a:lnTo>
                    <a:pt x="7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307"/>
            <p:cNvSpPr>
              <a:spLocks noChangeShapeType="1"/>
            </p:cNvSpPr>
            <p:nvPr/>
          </p:nvSpPr>
          <p:spPr bwMode="auto">
            <a:xfrm flipV="1">
              <a:off x="1203" y="3134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1203" y="3471"/>
              <a:ext cx="275" cy="316"/>
            </a:xfrm>
            <a:custGeom>
              <a:avLst/>
              <a:gdLst/>
              <a:ahLst/>
              <a:cxnLst>
                <a:cxn ang="0">
                  <a:pos x="5" y="269"/>
                </a:cxn>
                <a:cxn ang="0">
                  <a:pos x="11" y="285"/>
                </a:cxn>
                <a:cxn ang="0">
                  <a:pos x="16" y="295"/>
                </a:cxn>
                <a:cxn ang="0">
                  <a:pos x="21" y="300"/>
                </a:cxn>
                <a:cxn ang="0">
                  <a:pos x="26" y="280"/>
                </a:cxn>
                <a:cxn ang="0">
                  <a:pos x="37" y="285"/>
                </a:cxn>
                <a:cxn ang="0">
                  <a:pos x="42" y="290"/>
                </a:cxn>
                <a:cxn ang="0">
                  <a:pos x="42" y="295"/>
                </a:cxn>
                <a:cxn ang="0">
                  <a:pos x="47" y="280"/>
                </a:cxn>
                <a:cxn ang="0">
                  <a:pos x="52" y="280"/>
                </a:cxn>
                <a:cxn ang="0">
                  <a:pos x="62" y="285"/>
                </a:cxn>
                <a:cxn ang="0">
                  <a:pos x="68" y="280"/>
                </a:cxn>
                <a:cxn ang="0">
                  <a:pos x="83" y="238"/>
                </a:cxn>
                <a:cxn ang="0">
                  <a:pos x="88" y="233"/>
                </a:cxn>
                <a:cxn ang="0">
                  <a:pos x="99" y="197"/>
                </a:cxn>
                <a:cxn ang="0">
                  <a:pos x="104" y="186"/>
                </a:cxn>
                <a:cxn ang="0">
                  <a:pos x="109" y="171"/>
                </a:cxn>
                <a:cxn ang="0">
                  <a:pos x="114" y="186"/>
                </a:cxn>
                <a:cxn ang="0">
                  <a:pos x="119" y="186"/>
                </a:cxn>
                <a:cxn ang="0">
                  <a:pos x="130" y="176"/>
                </a:cxn>
                <a:cxn ang="0">
                  <a:pos x="135" y="176"/>
                </a:cxn>
                <a:cxn ang="0">
                  <a:pos x="140" y="161"/>
                </a:cxn>
                <a:cxn ang="0">
                  <a:pos x="145" y="140"/>
                </a:cxn>
                <a:cxn ang="0">
                  <a:pos x="156" y="114"/>
                </a:cxn>
                <a:cxn ang="0">
                  <a:pos x="161" y="124"/>
                </a:cxn>
                <a:cxn ang="0">
                  <a:pos x="166" y="93"/>
                </a:cxn>
                <a:cxn ang="0">
                  <a:pos x="171" y="93"/>
                </a:cxn>
                <a:cxn ang="0">
                  <a:pos x="182" y="78"/>
                </a:cxn>
                <a:cxn ang="0">
                  <a:pos x="187" y="67"/>
                </a:cxn>
                <a:cxn ang="0">
                  <a:pos x="192" y="62"/>
                </a:cxn>
                <a:cxn ang="0">
                  <a:pos x="202" y="26"/>
                </a:cxn>
                <a:cxn ang="0">
                  <a:pos x="213" y="21"/>
                </a:cxn>
                <a:cxn ang="0">
                  <a:pos x="218" y="10"/>
                </a:cxn>
                <a:cxn ang="0">
                  <a:pos x="223" y="21"/>
                </a:cxn>
                <a:cxn ang="0">
                  <a:pos x="228" y="10"/>
                </a:cxn>
                <a:cxn ang="0">
                  <a:pos x="239" y="78"/>
                </a:cxn>
                <a:cxn ang="0">
                  <a:pos x="244" y="47"/>
                </a:cxn>
                <a:cxn ang="0">
                  <a:pos x="249" y="26"/>
                </a:cxn>
                <a:cxn ang="0">
                  <a:pos x="254" y="57"/>
                </a:cxn>
                <a:cxn ang="0">
                  <a:pos x="265" y="104"/>
                </a:cxn>
                <a:cxn ang="0">
                  <a:pos x="270" y="83"/>
                </a:cxn>
                <a:cxn ang="0">
                  <a:pos x="275" y="78"/>
                </a:cxn>
              </a:cxnLst>
              <a:rect l="0" t="0" r="r" b="b"/>
              <a:pathLst>
                <a:path w="275" h="316">
                  <a:moveTo>
                    <a:pt x="0" y="290"/>
                  </a:moveTo>
                  <a:lnTo>
                    <a:pt x="0" y="269"/>
                  </a:lnTo>
                  <a:lnTo>
                    <a:pt x="5" y="269"/>
                  </a:lnTo>
                  <a:lnTo>
                    <a:pt x="5" y="280"/>
                  </a:lnTo>
                  <a:lnTo>
                    <a:pt x="11" y="274"/>
                  </a:lnTo>
                  <a:lnTo>
                    <a:pt x="11" y="285"/>
                  </a:lnTo>
                  <a:lnTo>
                    <a:pt x="16" y="295"/>
                  </a:lnTo>
                  <a:lnTo>
                    <a:pt x="16" y="300"/>
                  </a:lnTo>
                  <a:lnTo>
                    <a:pt x="16" y="295"/>
                  </a:lnTo>
                  <a:lnTo>
                    <a:pt x="16" y="300"/>
                  </a:lnTo>
                  <a:lnTo>
                    <a:pt x="21" y="316"/>
                  </a:lnTo>
                  <a:lnTo>
                    <a:pt x="21" y="300"/>
                  </a:lnTo>
                  <a:lnTo>
                    <a:pt x="26" y="295"/>
                  </a:lnTo>
                  <a:lnTo>
                    <a:pt x="26" y="274"/>
                  </a:lnTo>
                  <a:lnTo>
                    <a:pt x="26" y="280"/>
                  </a:lnTo>
                  <a:lnTo>
                    <a:pt x="31" y="269"/>
                  </a:lnTo>
                  <a:lnTo>
                    <a:pt x="31" y="280"/>
                  </a:lnTo>
                  <a:lnTo>
                    <a:pt x="37" y="285"/>
                  </a:lnTo>
                  <a:lnTo>
                    <a:pt x="37" y="280"/>
                  </a:lnTo>
                  <a:lnTo>
                    <a:pt x="37" y="285"/>
                  </a:lnTo>
                  <a:lnTo>
                    <a:pt x="42" y="290"/>
                  </a:lnTo>
                  <a:lnTo>
                    <a:pt x="42" y="300"/>
                  </a:lnTo>
                  <a:lnTo>
                    <a:pt x="42" y="290"/>
                  </a:lnTo>
                  <a:lnTo>
                    <a:pt x="42" y="295"/>
                  </a:lnTo>
                  <a:lnTo>
                    <a:pt x="47" y="285"/>
                  </a:lnTo>
                  <a:lnTo>
                    <a:pt x="47" y="274"/>
                  </a:lnTo>
                  <a:lnTo>
                    <a:pt x="47" y="280"/>
                  </a:lnTo>
                  <a:lnTo>
                    <a:pt x="52" y="274"/>
                  </a:lnTo>
                  <a:lnTo>
                    <a:pt x="52" y="269"/>
                  </a:lnTo>
                  <a:lnTo>
                    <a:pt x="52" y="280"/>
                  </a:lnTo>
                  <a:lnTo>
                    <a:pt x="57" y="280"/>
                  </a:lnTo>
                  <a:lnTo>
                    <a:pt x="57" y="290"/>
                  </a:lnTo>
                  <a:lnTo>
                    <a:pt x="62" y="285"/>
                  </a:lnTo>
                  <a:lnTo>
                    <a:pt x="62" y="280"/>
                  </a:lnTo>
                  <a:lnTo>
                    <a:pt x="73" y="280"/>
                  </a:lnTo>
                  <a:lnTo>
                    <a:pt x="68" y="280"/>
                  </a:lnTo>
                  <a:lnTo>
                    <a:pt x="73" y="254"/>
                  </a:lnTo>
                  <a:lnTo>
                    <a:pt x="78" y="249"/>
                  </a:lnTo>
                  <a:lnTo>
                    <a:pt x="83" y="238"/>
                  </a:lnTo>
                  <a:lnTo>
                    <a:pt x="83" y="223"/>
                  </a:lnTo>
                  <a:lnTo>
                    <a:pt x="88" y="212"/>
                  </a:lnTo>
                  <a:lnTo>
                    <a:pt x="88" y="233"/>
                  </a:lnTo>
                  <a:lnTo>
                    <a:pt x="94" y="228"/>
                  </a:lnTo>
                  <a:lnTo>
                    <a:pt x="94" y="212"/>
                  </a:lnTo>
                  <a:lnTo>
                    <a:pt x="99" y="197"/>
                  </a:lnTo>
                  <a:lnTo>
                    <a:pt x="99" y="186"/>
                  </a:lnTo>
                  <a:lnTo>
                    <a:pt x="104" y="166"/>
                  </a:lnTo>
                  <a:lnTo>
                    <a:pt x="104" y="186"/>
                  </a:lnTo>
                  <a:lnTo>
                    <a:pt x="109" y="166"/>
                  </a:lnTo>
                  <a:lnTo>
                    <a:pt x="109" y="176"/>
                  </a:lnTo>
                  <a:lnTo>
                    <a:pt x="109" y="171"/>
                  </a:lnTo>
                  <a:lnTo>
                    <a:pt x="114" y="166"/>
                  </a:lnTo>
                  <a:lnTo>
                    <a:pt x="114" y="161"/>
                  </a:lnTo>
                  <a:lnTo>
                    <a:pt x="114" y="186"/>
                  </a:lnTo>
                  <a:lnTo>
                    <a:pt x="119" y="176"/>
                  </a:lnTo>
                  <a:lnTo>
                    <a:pt x="119" y="171"/>
                  </a:lnTo>
                  <a:lnTo>
                    <a:pt x="119" y="186"/>
                  </a:lnTo>
                  <a:lnTo>
                    <a:pt x="125" y="192"/>
                  </a:lnTo>
                  <a:lnTo>
                    <a:pt x="125" y="166"/>
                  </a:lnTo>
                  <a:lnTo>
                    <a:pt x="130" y="176"/>
                  </a:lnTo>
                  <a:lnTo>
                    <a:pt x="130" y="181"/>
                  </a:lnTo>
                  <a:lnTo>
                    <a:pt x="135" y="171"/>
                  </a:lnTo>
                  <a:lnTo>
                    <a:pt x="135" y="176"/>
                  </a:lnTo>
                  <a:lnTo>
                    <a:pt x="135" y="166"/>
                  </a:lnTo>
                  <a:lnTo>
                    <a:pt x="135" y="171"/>
                  </a:lnTo>
                  <a:lnTo>
                    <a:pt x="140" y="161"/>
                  </a:lnTo>
                  <a:lnTo>
                    <a:pt x="145" y="155"/>
                  </a:lnTo>
                  <a:lnTo>
                    <a:pt x="145" y="135"/>
                  </a:lnTo>
                  <a:lnTo>
                    <a:pt x="145" y="140"/>
                  </a:lnTo>
                  <a:lnTo>
                    <a:pt x="151" y="135"/>
                  </a:lnTo>
                  <a:lnTo>
                    <a:pt x="151" y="109"/>
                  </a:lnTo>
                  <a:lnTo>
                    <a:pt x="156" y="114"/>
                  </a:lnTo>
                  <a:lnTo>
                    <a:pt x="156" y="104"/>
                  </a:lnTo>
                  <a:lnTo>
                    <a:pt x="156" y="109"/>
                  </a:lnTo>
                  <a:lnTo>
                    <a:pt x="161" y="124"/>
                  </a:lnTo>
                  <a:lnTo>
                    <a:pt x="161" y="98"/>
                  </a:lnTo>
                  <a:lnTo>
                    <a:pt x="166" y="88"/>
                  </a:lnTo>
                  <a:lnTo>
                    <a:pt x="166" y="93"/>
                  </a:lnTo>
                  <a:lnTo>
                    <a:pt x="166" y="78"/>
                  </a:lnTo>
                  <a:lnTo>
                    <a:pt x="171" y="83"/>
                  </a:lnTo>
                  <a:lnTo>
                    <a:pt x="171" y="93"/>
                  </a:lnTo>
                  <a:lnTo>
                    <a:pt x="177" y="83"/>
                  </a:lnTo>
                  <a:lnTo>
                    <a:pt x="177" y="93"/>
                  </a:lnTo>
                  <a:lnTo>
                    <a:pt x="182" y="78"/>
                  </a:lnTo>
                  <a:lnTo>
                    <a:pt x="182" y="72"/>
                  </a:lnTo>
                  <a:lnTo>
                    <a:pt x="187" y="83"/>
                  </a:lnTo>
                  <a:lnTo>
                    <a:pt x="187" y="67"/>
                  </a:lnTo>
                  <a:lnTo>
                    <a:pt x="192" y="62"/>
                  </a:lnTo>
                  <a:lnTo>
                    <a:pt x="192" y="57"/>
                  </a:lnTo>
                  <a:lnTo>
                    <a:pt x="192" y="62"/>
                  </a:lnTo>
                  <a:lnTo>
                    <a:pt x="197" y="57"/>
                  </a:lnTo>
                  <a:lnTo>
                    <a:pt x="202" y="67"/>
                  </a:lnTo>
                  <a:lnTo>
                    <a:pt x="202" y="26"/>
                  </a:lnTo>
                  <a:lnTo>
                    <a:pt x="208" y="36"/>
                  </a:lnTo>
                  <a:lnTo>
                    <a:pt x="208" y="31"/>
                  </a:lnTo>
                  <a:lnTo>
                    <a:pt x="213" y="21"/>
                  </a:lnTo>
                  <a:lnTo>
                    <a:pt x="213" y="0"/>
                  </a:lnTo>
                  <a:lnTo>
                    <a:pt x="213" y="5"/>
                  </a:lnTo>
                  <a:lnTo>
                    <a:pt x="218" y="10"/>
                  </a:lnTo>
                  <a:lnTo>
                    <a:pt x="218" y="31"/>
                  </a:lnTo>
                  <a:lnTo>
                    <a:pt x="218" y="21"/>
                  </a:lnTo>
                  <a:lnTo>
                    <a:pt x="223" y="21"/>
                  </a:lnTo>
                  <a:lnTo>
                    <a:pt x="223" y="10"/>
                  </a:lnTo>
                  <a:lnTo>
                    <a:pt x="228" y="5"/>
                  </a:lnTo>
                  <a:lnTo>
                    <a:pt x="228" y="10"/>
                  </a:lnTo>
                  <a:lnTo>
                    <a:pt x="234" y="21"/>
                  </a:lnTo>
                  <a:lnTo>
                    <a:pt x="234" y="62"/>
                  </a:lnTo>
                  <a:lnTo>
                    <a:pt x="239" y="78"/>
                  </a:lnTo>
                  <a:lnTo>
                    <a:pt x="239" y="62"/>
                  </a:lnTo>
                  <a:lnTo>
                    <a:pt x="239" y="67"/>
                  </a:lnTo>
                  <a:lnTo>
                    <a:pt x="244" y="47"/>
                  </a:lnTo>
                  <a:lnTo>
                    <a:pt x="244" y="72"/>
                  </a:lnTo>
                  <a:lnTo>
                    <a:pt x="249" y="62"/>
                  </a:lnTo>
                  <a:lnTo>
                    <a:pt x="249" y="26"/>
                  </a:lnTo>
                  <a:lnTo>
                    <a:pt x="249" y="31"/>
                  </a:lnTo>
                  <a:lnTo>
                    <a:pt x="254" y="31"/>
                  </a:lnTo>
                  <a:lnTo>
                    <a:pt x="254" y="57"/>
                  </a:lnTo>
                  <a:lnTo>
                    <a:pt x="259" y="62"/>
                  </a:lnTo>
                  <a:lnTo>
                    <a:pt x="259" y="78"/>
                  </a:lnTo>
                  <a:lnTo>
                    <a:pt x="265" y="104"/>
                  </a:lnTo>
                  <a:lnTo>
                    <a:pt x="265" y="72"/>
                  </a:lnTo>
                  <a:lnTo>
                    <a:pt x="265" y="83"/>
                  </a:lnTo>
                  <a:lnTo>
                    <a:pt x="270" y="83"/>
                  </a:lnTo>
                  <a:lnTo>
                    <a:pt x="270" y="93"/>
                  </a:lnTo>
                  <a:lnTo>
                    <a:pt x="270" y="83"/>
                  </a:lnTo>
                  <a:lnTo>
                    <a:pt x="275" y="78"/>
                  </a:lnTo>
                  <a:lnTo>
                    <a:pt x="275" y="83"/>
                  </a:lnTo>
                  <a:lnTo>
                    <a:pt x="275" y="78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1478" y="3259"/>
              <a:ext cx="290" cy="341"/>
            </a:xfrm>
            <a:custGeom>
              <a:avLst/>
              <a:gdLst/>
              <a:ahLst/>
              <a:cxnLst>
                <a:cxn ang="0">
                  <a:pos x="10" y="295"/>
                </a:cxn>
                <a:cxn ang="0">
                  <a:pos x="16" y="305"/>
                </a:cxn>
                <a:cxn ang="0">
                  <a:pos x="21" y="300"/>
                </a:cxn>
                <a:cxn ang="0">
                  <a:pos x="31" y="316"/>
                </a:cxn>
                <a:cxn ang="0">
                  <a:pos x="36" y="341"/>
                </a:cxn>
                <a:cxn ang="0">
                  <a:pos x="47" y="321"/>
                </a:cxn>
                <a:cxn ang="0">
                  <a:pos x="52" y="274"/>
                </a:cxn>
                <a:cxn ang="0">
                  <a:pos x="62" y="274"/>
                </a:cxn>
                <a:cxn ang="0">
                  <a:pos x="67" y="248"/>
                </a:cxn>
                <a:cxn ang="0">
                  <a:pos x="73" y="269"/>
                </a:cxn>
                <a:cxn ang="0">
                  <a:pos x="83" y="248"/>
                </a:cxn>
                <a:cxn ang="0">
                  <a:pos x="88" y="264"/>
                </a:cxn>
                <a:cxn ang="0">
                  <a:pos x="93" y="284"/>
                </a:cxn>
                <a:cxn ang="0">
                  <a:pos x="104" y="259"/>
                </a:cxn>
                <a:cxn ang="0">
                  <a:pos x="109" y="248"/>
                </a:cxn>
                <a:cxn ang="0">
                  <a:pos x="114" y="253"/>
                </a:cxn>
                <a:cxn ang="0">
                  <a:pos x="124" y="181"/>
                </a:cxn>
                <a:cxn ang="0">
                  <a:pos x="130" y="108"/>
                </a:cxn>
                <a:cxn ang="0">
                  <a:pos x="140" y="134"/>
                </a:cxn>
                <a:cxn ang="0">
                  <a:pos x="140" y="134"/>
                </a:cxn>
                <a:cxn ang="0">
                  <a:pos x="150" y="103"/>
                </a:cxn>
                <a:cxn ang="0">
                  <a:pos x="156" y="82"/>
                </a:cxn>
                <a:cxn ang="0">
                  <a:pos x="161" y="77"/>
                </a:cxn>
                <a:cxn ang="0">
                  <a:pos x="166" y="51"/>
                </a:cxn>
                <a:cxn ang="0">
                  <a:pos x="171" y="56"/>
                </a:cxn>
                <a:cxn ang="0">
                  <a:pos x="181" y="67"/>
                </a:cxn>
                <a:cxn ang="0">
                  <a:pos x="187" y="0"/>
                </a:cxn>
                <a:cxn ang="0">
                  <a:pos x="197" y="88"/>
                </a:cxn>
                <a:cxn ang="0">
                  <a:pos x="202" y="72"/>
                </a:cxn>
                <a:cxn ang="0">
                  <a:pos x="213" y="98"/>
                </a:cxn>
                <a:cxn ang="0">
                  <a:pos x="218" y="113"/>
                </a:cxn>
                <a:cxn ang="0">
                  <a:pos x="223" y="124"/>
                </a:cxn>
                <a:cxn ang="0">
                  <a:pos x="228" y="150"/>
                </a:cxn>
                <a:cxn ang="0">
                  <a:pos x="233" y="150"/>
                </a:cxn>
                <a:cxn ang="0">
                  <a:pos x="244" y="129"/>
                </a:cxn>
                <a:cxn ang="0">
                  <a:pos x="249" y="113"/>
                </a:cxn>
                <a:cxn ang="0">
                  <a:pos x="254" y="119"/>
                </a:cxn>
                <a:cxn ang="0">
                  <a:pos x="259" y="46"/>
                </a:cxn>
                <a:cxn ang="0">
                  <a:pos x="270" y="41"/>
                </a:cxn>
                <a:cxn ang="0">
                  <a:pos x="275" y="46"/>
                </a:cxn>
                <a:cxn ang="0">
                  <a:pos x="280" y="51"/>
                </a:cxn>
                <a:cxn ang="0">
                  <a:pos x="290" y="10"/>
                </a:cxn>
              </a:cxnLst>
              <a:rect l="0" t="0" r="r" b="b"/>
              <a:pathLst>
                <a:path w="290" h="341">
                  <a:moveTo>
                    <a:pt x="0" y="290"/>
                  </a:moveTo>
                  <a:lnTo>
                    <a:pt x="10" y="290"/>
                  </a:lnTo>
                  <a:lnTo>
                    <a:pt x="10" y="295"/>
                  </a:lnTo>
                  <a:lnTo>
                    <a:pt x="10" y="274"/>
                  </a:lnTo>
                  <a:lnTo>
                    <a:pt x="16" y="274"/>
                  </a:lnTo>
                  <a:lnTo>
                    <a:pt x="16" y="305"/>
                  </a:lnTo>
                  <a:lnTo>
                    <a:pt x="21" y="310"/>
                  </a:lnTo>
                  <a:lnTo>
                    <a:pt x="21" y="316"/>
                  </a:lnTo>
                  <a:lnTo>
                    <a:pt x="21" y="300"/>
                  </a:lnTo>
                  <a:lnTo>
                    <a:pt x="26" y="310"/>
                  </a:lnTo>
                  <a:lnTo>
                    <a:pt x="26" y="305"/>
                  </a:lnTo>
                  <a:lnTo>
                    <a:pt x="31" y="316"/>
                  </a:lnTo>
                  <a:lnTo>
                    <a:pt x="31" y="341"/>
                  </a:lnTo>
                  <a:lnTo>
                    <a:pt x="41" y="341"/>
                  </a:lnTo>
                  <a:lnTo>
                    <a:pt x="36" y="341"/>
                  </a:lnTo>
                  <a:lnTo>
                    <a:pt x="41" y="326"/>
                  </a:lnTo>
                  <a:lnTo>
                    <a:pt x="41" y="331"/>
                  </a:lnTo>
                  <a:lnTo>
                    <a:pt x="47" y="321"/>
                  </a:lnTo>
                  <a:lnTo>
                    <a:pt x="47" y="290"/>
                  </a:lnTo>
                  <a:lnTo>
                    <a:pt x="52" y="284"/>
                  </a:lnTo>
                  <a:lnTo>
                    <a:pt x="52" y="274"/>
                  </a:lnTo>
                  <a:lnTo>
                    <a:pt x="57" y="290"/>
                  </a:lnTo>
                  <a:lnTo>
                    <a:pt x="57" y="274"/>
                  </a:lnTo>
                  <a:lnTo>
                    <a:pt x="62" y="274"/>
                  </a:lnTo>
                  <a:lnTo>
                    <a:pt x="62" y="253"/>
                  </a:lnTo>
                  <a:lnTo>
                    <a:pt x="67" y="243"/>
                  </a:lnTo>
                  <a:lnTo>
                    <a:pt x="67" y="248"/>
                  </a:lnTo>
                  <a:lnTo>
                    <a:pt x="67" y="243"/>
                  </a:lnTo>
                  <a:lnTo>
                    <a:pt x="73" y="253"/>
                  </a:lnTo>
                  <a:lnTo>
                    <a:pt x="73" y="269"/>
                  </a:lnTo>
                  <a:lnTo>
                    <a:pt x="78" y="264"/>
                  </a:lnTo>
                  <a:lnTo>
                    <a:pt x="78" y="259"/>
                  </a:lnTo>
                  <a:lnTo>
                    <a:pt x="83" y="248"/>
                  </a:lnTo>
                  <a:lnTo>
                    <a:pt x="83" y="264"/>
                  </a:lnTo>
                  <a:lnTo>
                    <a:pt x="88" y="269"/>
                  </a:lnTo>
                  <a:lnTo>
                    <a:pt x="88" y="264"/>
                  </a:lnTo>
                  <a:lnTo>
                    <a:pt x="93" y="279"/>
                  </a:lnTo>
                  <a:lnTo>
                    <a:pt x="93" y="290"/>
                  </a:lnTo>
                  <a:lnTo>
                    <a:pt x="93" y="284"/>
                  </a:lnTo>
                  <a:lnTo>
                    <a:pt x="98" y="284"/>
                  </a:lnTo>
                  <a:lnTo>
                    <a:pt x="98" y="264"/>
                  </a:lnTo>
                  <a:lnTo>
                    <a:pt x="104" y="259"/>
                  </a:lnTo>
                  <a:lnTo>
                    <a:pt x="104" y="253"/>
                  </a:lnTo>
                  <a:lnTo>
                    <a:pt x="104" y="259"/>
                  </a:lnTo>
                  <a:lnTo>
                    <a:pt x="109" y="248"/>
                  </a:lnTo>
                  <a:lnTo>
                    <a:pt x="109" y="238"/>
                  </a:lnTo>
                  <a:lnTo>
                    <a:pt x="114" y="222"/>
                  </a:lnTo>
                  <a:lnTo>
                    <a:pt x="114" y="253"/>
                  </a:lnTo>
                  <a:lnTo>
                    <a:pt x="119" y="227"/>
                  </a:lnTo>
                  <a:lnTo>
                    <a:pt x="119" y="186"/>
                  </a:lnTo>
                  <a:lnTo>
                    <a:pt x="124" y="181"/>
                  </a:lnTo>
                  <a:lnTo>
                    <a:pt x="124" y="160"/>
                  </a:lnTo>
                  <a:lnTo>
                    <a:pt x="130" y="150"/>
                  </a:lnTo>
                  <a:lnTo>
                    <a:pt x="130" y="108"/>
                  </a:lnTo>
                  <a:lnTo>
                    <a:pt x="135" y="98"/>
                  </a:lnTo>
                  <a:lnTo>
                    <a:pt x="135" y="113"/>
                  </a:lnTo>
                  <a:lnTo>
                    <a:pt x="140" y="134"/>
                  </a:lnTo>
                  <a:lnTo>
                    <a:pt x="140" y="145"/>
                  </a:lnTo>
                  <a:lnTo>
                    <a:pt x="140" y="124"/>
                  </a:lnTo>
                  <a:lnTo>
                    <a:pt x="140" y="134"/>
                  </a:lnTo>
                  <a:lnTo>
                    <a:pt x="145" y="119"/>
                  </a:lnTo>
                  <a:lnTo>
                    <a:pt x="145" y="113"/>
                  </a:lnTo>
                  <a:lnTo>
                    <a:pt x="150" y="103"/>
                  </a:lnTo>
                  <a:lnTo>
                    <a:pt x="150" y="119"/>
                  </a:lnTo>
                  <a:lnTo>
                    <a:pt x="150" y="98"/>
                  </a:lnTo>
                  <a:lnTo>
                    <a:pt x="156" y="82"/>
                  </a:lnTo>
                  <a:lnTo>
                    <a:pt x="156" y="62"/>
                  </a:lnTo>
                  <a:lnTo>
                    <a:pt x="156" y="72"/>
                  </a:lnTo>
                  <a:lnTo>
                    <a:pt x="161" y="77"/>
                  </a:lnTo>
                  <a:lnTo>
                    <a:pt x="161" y="98"/>
                  </a:lnTo>
                  <a:lnTo>
                    <a:pt x="166" y="98"/>
                  </a:lnTo>
                  <a:lnTo>
                    <a:pt x="166" y="51"/>
                  </a:lnTo>
                  <a:lnTo>
                    <a:pt x="171" y="56"/>
                  </a:lnTo>
                  <a:lnTo>
                    <a:pt x="171" y="62"/>
                  </a:lnTo>
                  <a:lnTo>
                    <a:pt x="171" y="56"/>
                  </a:lnTo>
                  <a:lnTo>
                    <a:pt x="176" y="51"/>
                  </a:lnTo>
                  <a:lnTo>
                    <a:pt x="176" y="62"/>
                  </a:lnTo>
                  <a:lnTo>
                    <a:pt x="181" y="67"/>
                  </a:lnTo>
                  <a:lnTo>
                    <a:pt x="181" y="56"/>
                  </a:lnTo>
                  <a:lnTo>
                    <a:pt x="187" y="31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2" y="62"/>
                  </a:lnTo>
                  <a:lnTo>
                    <a:pt x="197" y="88"/>
                  </a:lnTo>
                  <a:lnTo>
                    <a:pt x="197" y="72"/>
                  </a:lnTo>
                  <a:lnTo>
                    <a:pt x="202" y="67"/>
                  </a:lnTo>
                  <a:lnTo>
                    <a:pt x="202" y="72"/>
                  </a:lnTo>
                  <a:lnTo>
                    <a:pt x="207" y="119"/>
                  </a:lnTo>
                  <a:lnTo>
                    <a:pt x="207" y="98"/>
                  </a:lnTo>
                  <a:lnTo>
                    <a:pt x="213" y="98"/>
                  </a:lnTo>
                  <a:lnTo>
                    <a:pt x="213" y="124"/>
                  </a:lnTo>
                  <a:lnTo>
                    <a:pt x="213" y="119"/>
                  </a:lnTo>
                  <a:lnTo>
                    <a:pt x="218" y="113"/>
                  </a:lnTo>
                  <a:lnTo>
                    <a:pt x="218" y="124"/>
                  </a:lnTo>
                  <a:lnTo>
                    <a:pt x="223" y="139"/>
                  </a:lnTo>
                  <a:lnTo>
                    <a:pt x="223" y="124"/>
                  </a:lnTo>
                  <a:lnTo>
                    <a:pt x="223" y="134"/>
                  </a:lnTo>
                  <a:lnTo>
                    <a:pt x="228" y="139"/>
                  </a:lnTo>
                  <a:lnTo>
                    <a:pt x="228" y="150"/>
                  </a:lnTo>
                  <a:lnTo>
                    <a:pt x="233" y="134"/>
                  </a:lnTo>
                  <a:lnTo>
                    <a:pt x="233" y="155"/>
                  </a:lnTo>
                  <a:lnTo>
                    <a:pt x="233" y="150"/>
                  </a:lnTo>
                  <a:lnTo>
                    <a:pt x="238" y="155"/>
                  </a:lnTo>
                  <a:lnTo>
                    <a:pt x="244" y="145"/>
                  </a:lnTo>
                  <a:lnTo>
                    <a:pt x="244" y="129"/>
                  </a:lnTo>
                  <a:lnTo>
                    <a:pt x="249" y="113"/>
                  </a:lnTo>
                  <a:lnTo>
                    <a:pt x="249" y="119"/>
                  </a:lnTo>
                  <a:lnTo>
                    <a:pt x="249" y="113"/>
                  </a:lnTo>
                  <a:lnTo>
                    <a:pt x="254" y="124"/>
                  </a:lnTo>
                  <a:lnTo>
                    <a:pt x="254" y="129"/>
                  </a:lnTo>
                  <a:lnTo>
                    <a:pt x="254" y="119"/>
                  </a:lnTo>
                  <a:lnTo>
                    <a:pt x="259" y="72"/>
                  </a:lnTo>
                  <a:lnTo>
                    <a:pt x="259" y="41"/>
                  </a:lnTo>
                  <a:lnTo>
                    <a:pt x="259" y="46"/>
                  </a:lnTo>
                  <a:lnTo>
                    <a:pt x="264" y="36"/>
                  </a:lnTo>
                  <a:lnTo>
                    <a:pt x="264" y="31"/>
                  </a:lnTo>
                  <a:lnTo>
                    <a:pt x="270" y="41"/>
                  </a:lnTo>
                  <a:lnTo>
                    <a:pt x="270" y="72"/>
                  </a:lnTo>
                  <a:lnTo>
                    <a:pt x="270" y="62"/>
                  </a:lnTo>
                  <a:lnTo>
                    <a:pt x="275" y="46"/>
                  </a:lnTo>
                  <a:lnTo>
                    <a:pt x="275" y="51"/>
                  </a:lnTo>
                  <a:lnTo>
                    <a:pt x="275" y="46"/>
                  </a:lnTo>
                  <a:lnTo>
                    <a:pt x="280" y="51"/>
                  </a:lnTo>
                  <a:lnTo>
                    <a:pt x="280" y="10"/>
                  </a:lnTo>
                  <a:lnTo>
                    <a:pt x="285" y="0"/>
                  </a:lnTo>
                  <a:lnTo>
                    <a:pt x="290" y="10"/>
                  </a:lnTo>
                  <a:lnTo>
                    <a:pt x="290" y="15"/>
                  </a:lnTo>
                  <a:lnTo>
                    <a:pt x="290" y="1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768" y="3243"/>
              <a:ext cx="291" cy="254"/>
            </a:xfrm>
            <a:custGeom>
              <a:avLst/>
              <a:gdLst/>
              <a:ahLst/>
              <a:cxnLst>
                <a:cxn ang="0">
                  <a:pos x="5" y="62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1" y="31"/>
                </a:cxn>
                <a:cxn ang="0">
                  <a:pos x="31" y="36"/>
                </a:cxn>
                <a:cxn ang="0">
                  <a:pos x="37" y="16"/>
                </a:cxn>
                <a:cxn ang="0">
                  <a:pos x="42" y="36"/>
                </a:cxn>
                <a:cxn ang="0">
                  <a:pos x="52" y="41"/>
                </a:cxn>
                <a:cxn ang="0">
                  <a:pos x="57" y="109"/>
                </a:cxn>
                <a:cxn ang="0">
                  <a:pos x="68" y="88"/>
                </a:cxn>
                <a:cxn ang="0">
                  <a:pos x="78" y="140"/>
                </a:cxn>
                <a:cxn ang="0">
                  <a:pos x="83" y="197"/>
                </a:cxn>
                <a:cxn ang="0">
                  <a:pos x="94" y="233"/>
                </a:cxn>
                <a:cxn ang="0">
                  <a:pos x="99" y="228"/>
                </a:cxn>
                <a:cxn ang="0">
                  <a:pos x="104" y="254"/>
                </a:cxn>
                <a:cxn ang="0">
                  <a:pos x="109" y="171"/>
                </a:cxn>
                <a:cxn ang="0">
                  <a:pos x="114" y="186"/>
                </a:cxn>
                <a:cxn ang="0">
                  <a:pos x="120" y="207"/>
                </a:cxn>
                <a:cxn ang="0">
                  <a:pos x="130" y="218"/>
                </a:cxn>
                <a:cxn ang="0">
                  <a:pos x="135" y="202"/>
                </a:cxn>
                <a:cxn ang="0">
                  <a:pos x="140" y="212"/>
                </a:cxn>
                <a:cxn ang="0">
                  <a:pos x="145" y="218"/>
                </a:cxn>
                <a:cxn ang="0">
                  <a:pos x="156" y="249"/>
                </a:cxn>
                <a:cxn ang="0">
                  <a:pos x="161" y="218"/>
                </a:cxn>
                <a:cxn ang="0">
                  <a:pos x="166" y="218"/>
                </a:cxn>
                <a:cxn ang="0">
                  <a:pos x="177" y="243"/>
                </a:cxn>
                <a:cxn ang="0">
                  <a:pos x="182" y="228"/>
                </a:cxn>
                <a:cxn ang="0">
                  <a:pos x="192" y="197"/>
                </a:cxn>
                <a:cxn ang="0">
                  <a:pos x="202" y="166"/>
                </a:cxn>
                <a:cxn ang="0">
                  <a:pos x="208" y="161"/>
                </a:cxn>
                <a:cxn ang="0">
                  <a:pos x="213" y="140"/>
                </a:cxn>
                <a:cxn ang="0">
                  <a:pos x="223" y="145"/>
                </a:cxn>
                <a:cxn ang="0">
                  <a:pos x="228" y="93"/>
                </a:cxn>
                <a:cxn ang="0">
                  <a:pos x="234" y="93"/>
                </a:cxn>
                <a:cxn ang="0">
                  <a:pos x="244" y="62"/>
                </a:cxn>
                <a:cxn ang="0">
                  <a:pos x="249" y="52"/>
                </a:cxn>
                <a:cxn ang="0">
                  <a:pos x="254" y="62"/>
                </a:cxn>
                <a:cxn ang="0">
                  <a:pos x="259" y="78"/>
                </a:cxn>
                <a:cxn ang="0">
                  <a:pos x="265" y="93"/>
                </a:cxn>
                <a:cxn ang="0">
                  <a:pos x="270" y="98"/>
                </a:cxn>
                <a:cxn ang="0">
                  <a:pos x="275" y="119"/>
                </a:cxn>
                <a:cxn ang="0">
                  <a:pos x="285" y="98"/>
                </a:cxn>
              </a:cxnLst>
              <a:rect l="0" t="0" r="r" b="b"/>
              <a:pathLst>
                <a:path w="291" h="254">
                  <a:moveTo>
                    <a:pt x="0" y="26"/>
                  </a:moveTo>
                  <a:lnTo>
                    <a:pt x="5" y="52"/>
                  </a:lnTo>
                  <a:lnTo>
                    <a:pt x="5" y="62"/>
                  </a:lnTo>
                  <a:lnTo>
                    <a:pt x="5" y="26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1" y="31"/>
                  </a:lnTo>
                  <a:lnTo>
                    <a:pt x="26" y="21"/>
                  </a:lnTo>
                  <a:lnTo>
                    <a:pt x="26" y="41"/>
                  </a:lnTo>
                  <a:lnTo>
                    <a:pt x="31" y="36"/>
                  </a:lnTo>
                  <a:lnTo>
                    <a:pt x="31" y="41"/>
                  </a:lnTo>
                  <a:lnTo>
                    <a:pt x="31" y="21"/>
                  </a:lnTo>
                  <a:lnTo>
                    <a:pt x="37" y="16"/>
                  </a:lnTo>
                  <a:lnTo>
                    <a:pt x="42" y="10"/>
                  </a:lnTo>
                  <a:lnTo>
                    <a:pt x="42" y="41"/>
                  </a:lnTo>
                  <a:lnTo>
                    <a:pt x="42" y="36"/>
                  </a:lnTo>
                  <a:lnTo>
                    <a:pt x="47" y="41"/>
                  </a:lnTo>
                  <a:lnTo>
                    <a:pt x="47" y="36"/>
                  </a:lnTo>
                  <a:lnTo>
                    <a:pt x="52" y="41"/>
                  </a:lnTo>
                  <a:lnTo>
                    <a:pt x="52" y="47"/>
                  </a:lnTo>
                  <a:lnTo>
                    <a:pt x="57" y="67"/>
                  </a:lnTo>
                  <a:lnTo>
                    <a:pt x="57" y="109"/>
                  </a:lnTo>
                  <a:lnTo>
                    <a:pt x="62" y="114"/>
                  </a:lnTo>
                  <a:lnTo>
                    <a:pt x="62" y="88"/>
                  </a:lnTo>
                  <a:lnTo>
                    <a:pt x="68" y="88"/>
                  </a:lnTo>
                  <a:lnTo>
                    <a:pt x="73" y="124"/>
                  </a:lnTo>
                  <a:lnTo>
                    <a:pt x="78" y="124"/>
                  </a:lnTo>
                  <a:lnTo>
                    <a:pt x="78" y="140"/>
                  </a:lnTo>
                  <a:lnTo>
                    <a:pt x="83" y="155"/>
                  </a:lnTo>
                  <a:lnTo>
                    <a:pt x="83" y="212"/>
                  </a:lnTo>
                  <a:lnTo>
                    <a:pt x="83" y="197"/>
                  </a:lnTo>
                  <a:lnTo>
                    <a:pt x="88" y="212"/>
                  </a:lnTo>
                  <a:lnTo>
                    <a:pt x="88" y="218"/>
                  </a:lnTo>
                  <a:lnTo>
                    <a:pt x="94" y="233"/>
                  </a:lnTo>
                  <a:lnTo>
                    <a:pt x="94" y="197"/>
                  </a:lnTo>
                  <a:lnTo>
                    <a:pt x="99" y="218"/>
                  </a:lnTo>
                  <a:lnTo>
                    <a:pt x="99" y="228"/>
                  </a:lnTo>
                  <a:lnTo>
                    <a:pt x="99" y="223"/>
                  </a:lnTo>
                  <a:lnTo>
                    <a:pt x="104" y="228"/>
                  </a:lnTo>
                  <a:lnTo>
                    <a:pt x="104" y="254"/>
                  </a:lnTo>
                  <a:lnTo>
                    <a:pt x="104" y="249"/>
                  </a:lnTo>
                  <a:lnTo>
                    <a:pt x="109" y="223"/>
                  </a:lnTo>
                  <a:lnTo>
                    <a:pt x="109" y="171"/>
                  </a:lnTo>
                  <a:lnTo>
                    <a:pt x="114" y="186"/>
                  </a:lnTo>
                  <a:lnTo>
                    <a:pt x="114" y="202"/>
                  </a:lnTo>
                  <a:lnTo>
                    <a:pt x="114" y="186"/>
                  </a:lnTo>
                  <a:lnTo>
                    <a:pt x="120" y="192"/>
                  </a:lnTo>
                  <a:lnTo>
                    <a:pt x="120" y="207"/>
                  </a:lnTo>
                  <a:lnTo>
                    <a:pt x="120" y="207"/>
                  </a:lnTo>
                  <a:lnTo>
                    <a:pt x="125" y="202"/>
                  </a:lnTo>
                  <a:lnTo>
                    <a:pt x="125" y="223"/>
                  </a:lnTo>
                  <a:lnTo>
                    <a:pt x="130" y="218"/>
                  </a:lnTo>
                  <a:lnTo>
                    <a:pt x="130" y="233"/>
                  </a:lnTo>
                  <a:lnTo>
                    <a:pt x="130" y="212"/>
                  </a:lnTo>
                  <a:lnTo>
                    <a:pt x="135" y="202"/>
                  </a:lnTo>
                  <a:lnTo>
                    <a:pt x="135" y="228"/>
                  </a:lnTo>
                  <a:lnTo>
                    <a:pt x="140" y="218"/>
                  </a:lnTo>
                  <a:lnTo>
                    <a:pt x="140" y="212"/>
                  </a:lnTo>
                  <a:lnTo>
                    <a:pt x="140" y="243"/>
                  </a:lnTo>
                  <a:lnTo>
                    <a:pt x="145" y="238"/>
                  </a:lnTo>
                  <a:lnTo>
                    <a:pt x="145" y="218"/>
                  </a:lnTo>
                  <a:lnTo>
                    <a:pt x="145" y="228"/>
                  </a:lnTo>
                  <a:lnTo>
                    <a:pt x="151" y="233"/>
                  </a:lnTo>
                  <a:lnTo>
                    <a:pt x="156" y="249"/>
                  </a:lnTo>
                  <a:lnTo>
                    <a:pt x="156" y="212"/>
                  </a:lnTo>
                  <a:lnTo>
                    <a:pt x="161" y="207"/>
                  </a:lnTo>
                  <a:lnTo>
                    <a:pt x="161" y="218"/>
                  </a:lnTo>
                  <a:lnTo>
                    <a:pt x="166" y="223"/>
                  </a:lnTo>
                  <a:lnTo>
                    <a:pt x="166" y="243"/>
                  </a:lnTo>
                  <a:lnTo>
                    <a:pt x="166" y="218"/>
                  </a:lnTo>
                  <a:lnTo>
                    <a:pt x="171" y="243"/>
                  </a:lnTo>
                  <a:lnTo>
                    <a:pt x="171" y="233"/>
                  </a:lnTo>
                  <a:lnTo>
                    <a:pt x="177" y="243"/>
                  </a:lnTo>
                  <a:lnTo>
                    <a:pt x="177" y="254"/>
                  </a:lnTo>
                  <a:lnTo>
                    <a:pt x="182" y="238"/>
                  </a:lnTo>
                  <a:lnTo>
                    <a:pt x="182" y="228"/>
                  </a:lnTo>
                  <a:lnTo>
                    <a:pt x="187" y="218"/>
                  </a:lnTo>
                  <a:lnTo>
                    <a:pt x="192" y="223"/>
                  </a:lnTo>
                  <a:lnTo>
                    <a:pt x="192" y="197"/>
                  </a:lnTo>
                  <a:lnTo>
                    <a:pt x="197" y="181"/>
                  </a:lnTo>
                  <a:lnTo>
                    <a:pt x="197" y="155"/>
                  </a:lnTo>
                  <a:lnTo>
                    <a:pt x="202" y="166"/>
                  </a:lnTo>
                  <a:lnTo>
                    <a:pt x="202" y="150"/>
                  </a:lnTo>
                  <a:lnTo>
                    <a:pt x="208" y="150"/>
                  </a:lnTo>
                  <a:lnTo>
                    <a:pt x="208" y="161"/>
                  </a:lnTo>
                  <a:lnTo>
                    <a:pt x="213" y="150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8" y="145"/>
                  </a:lnTo>
                  <a:lnTo>
                    <a:pt x="218" y="129"/>
                  </a:lnTo>
                  <a:lnTo>
                    <a:pt x="223" y="145"/>
                  </a:lnTo>
                  <a:lnTo>
                    <a:pt x="223" y="119"/>
                  </a:lnTo>
                  <a:lnTo>
                    <a:pt x="228" y="114"/>
                  </a:lnTo>
                  <a:lnTo>
                    <a:pt x="228" y="93"/>
                  </a:lnTo>
                  <a:lnTo>
                    <a:pt x="228" y="98"/>
                  </a:lnTo>
                  <a:lnTo>
                    <a:pt x="234" y="83"/>
                  </a:lnTo>
                  <a:lnTo>
                    <a:pt x="234" y="93"/>
                  </a:lnTo>
                  <a:lnTo>
                    <a:pt x="239" y="83"/>
                  </a:lnTo>
                  <a:lnTo>
                    <a:pt x="239" y="67"/>
                  </a:lnTo>
                  <a:lnTo>
                    <a:pt x="244" y="62"/>
                  </a:lnTo>
                  <a:lnTo>
                    <a:pt x="244" y="67"/>
                  </a:lnTo>
                  <a:lnTo>
                    <a:pt x="244" y="57"/>
                  </a:lnTo>
                  <a:lnTo>
                    <a:pt x="249" y="52"/>
                  </a:lnTo>
                  <a:lnTo>
                    <a:pt x="249" y="31"/>
                  </a:lnTo>
                  <a:lnTo>
                    <a:pt x="254" y="36"/>
                  </a:lnTo>
                  <a:lnTo>
                    <a:pt x="254" y="62"/>
                  </a:lnTo>
                  <a:lnTo>
                    <a:pt x="254" y="52"/>
                  </a:lnTo>
                  <a:lnTo>
                    <a:pt x="259" y="52"/>
                  </a:lnTo>
                  <a:lnTo>
                    <a:pt x="259" y="78"/>
                  </a:lnTo>
                  <a:lnTo>
                    <a:pt x="259" y="72"/>
                  </a:lnTo>
                  <a:lnTo>
                    <a:pt x="265" y="78"/>
                  </a:lnTo>
                  <a:lnTo>
                    <a:pt x="265" y="93"/>
                  </a:lnTo>
                  <a:lnTo>
                    <a:pt x="265" y="83"/>
                  </a:lnTo>
                  <a:lnTo>
                    <a:pt x="270" y="104"/>
                  </a:lnTo>
                  <a:lnTo>
                    <a:pt x="270" y="98"/>
                  </a:lnTo>
                  <a:lnTo>
                    <a:pt x="270" y="109"/>
                  </a:lnTo>
                  <a:lnTo>
                    <a:pt x="275" y="109"/>
                  </a:lnTo>
                  <a:lnTo>
                    <a:pt x="275" y="119"/>
                  </a:lnTo>
                  <a:lnTo>
                    <a:pt x="280" y="98"/>
                  </a:lnTo>
                  <a:lnTo>
                    <a:pt x="280" y="83"/>
                  </a:lnTo>
                  <a:lnTo>
                    <a:pt x="285" y="98"/>
                  </a:lnTo>
                  <a:lnTo>
                    <a:pt x="285" y="145"/>
                  </a:lnTo>
                  <a:lnTo>
                    <a:pt x="291" y="15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2059" y="3367"/>
              <a:ext cx="295" cy="29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0" y="16"/>
                </a:cxn>
                <a:cxn ang="0">
                  <a:pos x="20" y="31"/>
                </a:cxn>
                <a:cxn ang="0">
                  <a:pos x="26" y="57"/>
                </a:cxn>
                <a:cxn ang="0">
                  <a:pos x="31" y="31"/>
                </a:cxn>
                <a:cxn ang="0">
                  <a:pos x="41" y="11"/>
                </a:cxn>
                <a:cxn ang="0">
                  <a:pos x="46" y="42"/>
                </a:cxn>
                <a:cxn ang="0">
                  <a:pos x="57" y="68"/>
                </a:cxn>
                <a:cxn ang="0">
                  <a:pos x="62" y="62"/>
                </a:cxn>
                <a:cxn ang="0">
                  <a:pos x="72" y="68"/>
                </a:cxn>
                <a:cxn ang="0">
                  <a:pos x="83" y="109"/>
                </a:cxn>
                <a:cxn ang="0">
                  <a:pos x="88" y="94"/>
                </a:cxn>
                <a:cxn ang="0">
                  <a:pos x="98" y="73"/>
                </a:cxn>
                <a:cxn ang="0">
                  <a:pos x="103" y="78"/>
                </a:cxn>
                <a:cxn ang="0">
                  <a:pos x="114" y="109"/>
                </a:cxn>
                <a:cxn ang="0">
                  <a:pos x="119" y="125"/>
                </a:cxn>
                <a:cxn ang="0">
                  <a:pos x="124" y="130"/>
                </a:cxn>
                <a:cxn ang="0">
                  <a:pos x="134" y="182"/>
                </a:cxn>
                <a:cxn ang="0">
                  <a:pos x="140" y="213"/>
                </a:cxn>
                <a:cxn ang="0">
                  <a:pos x="145" y="228"/>
                </a:cxn>
                <a:cxn ang="0">
                  <a:pos x="155" y="218"/>
                </a:cxn>
                <a:cxn ang="0">
                  <a:pos x="160" y="290"/>
                </a:cxn>
                <a:cxn ang="0">
                  <a:pos x="171" y="249"/>
                </a:cxn>
                <a:cxn ang="0">
                  <a:pos x="171" y="233"/>
                </a:cxn>
                <a:cxn ang="0">
                  <a:pos x="181" y="223"/>
                </a:cxn>
                <a:cxn ang="0">
                  <a:pos x="186" y="156"/>
                </a:cxn>
                <a:cxn ang="0">
                  <a:pos x="191" y="182"/>
                </a:cxn>
                <a:cxn ang="0">
                  <a:pos x="197" y="176"/>
                </a:cxn>
                <a:cxn ang="0">
                  <a:pos x="202" y="151"/>
                </a:cxn>
                <a:cxn ang="0">
                  <a:pos x="207" y="125"/>
                </a:cxn>
                <a:cxn ang="0">
                  <a:pos x="212" y="182"/>
                </a:cxn>
                <a:cxn ang="0">
                  <a:pos x="222" y="213"/>
                </a:cxn>
                <a:cxn ang="0">
                  <a:pos x="228" y="249"/>
                </a:cxn>
                <a:cxn ang="0">
                  <a:pos x="233" y="233"/>
                </a:cxn>
                <a:cxn ang="0">
                  <a:pos x="243" y="228"/>
                </a:cxn>
                <a:cxn ang="0">
                  <a:pos x="248" y="259"/>
                </a:cxn>
                <a:cxn ang="0">
                  <a:pos x="254" y="249"/>
                </a:cxn>
                <a:cxn ang="0">
                  <a:pos x="264" y="218"/>
                </a:cxn>
                <a:cxn ang="0">
                  <a:pos x="269" y="176"/>
                </a:cxn>
                <a:cxn ang="0">
                  <a:pos x="274" y="192"/>
                </a:cxn>
                <a:cxn ang="0">
                  <a:pos x="285" y="249"/>
                </a:cxn>
                <a:cxn ang="0">
                  <a:pos x="290" y="223"/>
                </a:cxn>
              </a:cxnLst>
              <a:rect l="0" t="0" r="r" b="b"/>
              <a:pathLst>
                <a:path w="295" h="290">
                  <a:moveTo>
                    <a:pt x="0" y="26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31"/>
                  </a:lnTo>
                  <a:lnTo>
                    <a:pt x="10" y="3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26"/>
                  </a:lnTo>
                  <a:lnTo>
                    <a:pt x="20" y="31"/>
                  </a:lnTo>
                  <a:lnTo>
                    <a:pt x="20" y="37"/>
                  </a:lnTo>
                  <a:lnTo>
                    <a:pt x="26" y="47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1" y="37"/>
                  </a:lnTo>
                  <a:lnTo>
                    <a:pt x="31" y="31"/>
                  </a:lnTo>
                  <a:lnTo>
                    <a:pt x="31" y="37"/>
                  </a:lnTo>
                  <a:lnTo>
                    <a:pt x="36" y="21"/>
                  </a:lnTo>
                  <a:lnTo>
                    <a:pt x="41" y="11"/>
                  </a:lnTo>
                  <a:lnTo>
                    <a:pt x="41" y="37"/>
                  </a:lnTo>
                  <a:lnTo>
                    <a:pt x="46" y="21"/>
                  </a:lnTo>
                  <a:lnTo>
                    <a:pt x="46" y="42"/>
                  </a:lnTo>
                  <a:lnTo>
                    <a:pt x="51" y="42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2" y="73"/>
                  </a:lnTo>
                  <a:lnTo>
                    <a:pt x="62" y="78"/>
                  </a:lnTo>
                  <a:lnTo>
                    <a:pt x="62" y="62"/>
                  </a:lnTo>
                  <a:lnTo>
                    <a:pt x="67" y="68"/>
                  </a:lnTo>
                  <a:lnTo>
                    <a:pt x="67" y="83"/>
                  </a:lnTo>
                  <a:lnTo>
                    <a:pt x="72" y="68"/>
                  </a:lnTo>
                  <a:lnTo>
                    <a:pt x="77" y="68"/>
                  </a:lnTo>
                  <a:lnTo>
                    <a:pt x="77" y="104"/>
                  </a:lnTo>
                  <a:lnTo>
                    <a:pt x="83" y="109"/>
                  </a:lnTo>
                  <a:lnTo>
                    <a:pt x="83" y="104"/>
                  </a:lnTo>
                  <a:lnTo>
                    <a:pt x="88" y="83"/>
                  </a:lnTo>
                  <a:lnTo>
                    <a:pt x="88" y="94"/>
                  </a:lnTo>
                  <a:lnTo>
                    <a:pt x="93" y="99"/>
                  </a:lnTo>
                  <a:lnTo>
                    <a:pt x="98" y="94"/>
                  </a:lnTo>
                  <a:lnTo>
                    <a:pt x="98" y="73"/>
                  </a:lnTo>
                  <a:lnTo>
                    <a:pt x="103" y="83"/>
                  </a:lnTo>
                  <a:lnTo>
                    <a:pt x="103" y="73"/>
                  </a:lnTo>
                  <a:lnTo>
                    <a:pt x="103" y="78"/>
                  </a:lnTo>
                  <a:lnTo>
                    <a:pt x="108" y="88"/>
                  </a:lnTo>
                  <a:lnTo>
                    <a:pt x="108" y="104"/>
                  </a:lnTo>
                  <a:lnTo>
                    <a:pt x="114" y="109"/>
                  </a:lnTo>
                  <a:lnTo>
                    <a:pt x="119" y="125"/>
                  </a:lnTo>
                  <a:lnTo>
                    <a:pt x="119" y="119"/>
                  </a:lnTo>
                  <a:lnTo>
                    <a:pt x="119" y="125"/>
                  </a:lnTo>
                  <a:lnTo>
                    <a:pt x="124" y="135"/>
                  </a:lnTo>
                  <a:lnTo>
                    <a:pt x="124" y="125"/>
                  </a:lnTo>
                  <a:lnTo>
                    <a:pt x="124" y="130"/>
                  </a:lnTo>
                  <a:lnTo>
                    <a:pt x="129" y="156"/>
                  </a:lnTo>
                  <a:lnTo>
                    <a:pt x="129" y="187"/>
                  </a:lnTo>
                  <a:lnTo>
                    <a:pt x="134" y="182"/>
                  </a:lnTo>
                  <a:lnTo>
                    <a:pt x="134" y="239"/>
                  </a:lnTo>
                  <a:lnTo>
                    <a:pt x="140" y="233"/>
                  </a:lnTo>
                  <a:lnTo>
                    <a:pt x="140" y="213"/>
                  </a:lnTo>
                  <a:lnTo>
                    <a:pt x="145" y="213"/>
                  </a:lnTo>
                  <a:lnTo>
                    <a:pt x="145" y="244"/>
                  </a:lnTo>
                  <a:lnTo>
                    <a:pt x="145" y="228"/>
                  </a:lnTo>
                  <a:lnTo>
                    <a:pt x="150" y="208"/>
                  </a:lnTo>
                  <a:lnTo>
                    <a:pt x="150" y="233"/>
                  </a:lnTo>
                  <a:lnTo>
                    <a:pt x="155" y="218"/>
                  </a:lnTo>
                  <a:lnTo>
                    <a:pt x="155" y="280"/>
                  </a:lnTo>
                  <a:lnTo>
                    <a:pt x="160" y="285"/>
                  </a:lnTo>
                  <a:lnTo>
                    <a:pt x="160" y="290"/>
                  </a:lnTo>
                  <a:lnTo>
                    <a:pt x="160" y="270"/>
                  </a:lnTo>
                  <a:lnTo>
                    <a:pt x="165" y="254"/>
                  </a:lnTo>
                  <a:lnTo>
                    <a:pt x="171" y="249"/>
                  </a:lnTo>
                  <a:lnTo>
                    <a:pt x="171" y="259"/>
                  </a:lnTo>
                  <a:lnTo>
                    <a:pt x="171" y="233"/>
                  </a:lnTo>
                  <a:lnTo>
                    <a:pt x="171" y="233"/>
                  </a:lnTo>
                  <a:lnTo>
                    <a:pt x="176" y="249"/>
                  </a:lnTo>
                  <a:lnTo>
                    <a:pt x="176" y="254"/>
                  </a:lnTo>
                  <a:lnTo>
                    <a:pt x="181" y="223"/>
                  </a:lnTo>
                  <a:lnTo>
                    <a:pt x="181" y="176"/>
                  </a:lnTo>
                  <a:lnTo>
                    <a:pt x="186" y="171"/>
                  </a:lnTo>
                  <a:lnTo>
                    <a:pt x="186" y="156"/>
                  </a:lnTo>
                  <a:lnTo>
                    <a:pt x="186" y="171"/>
                  </a:lnTo>
                  <a:lnTo>
                    <a:pt x="191" y="187"/>
                  </a:lnTo>
                  <a:lnTo>
                    <a:pt x="191" y="182"/>
                  </a:lnTo>
                  <a:lnTo>
                    <a:pt x="191" y="187"/>
                  </a:lnTo>
                  <a:lnTo>
                    <a:pt x="197" y="171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202" y="182"/>
                  </a:lnTo>
                  <a:lnTo>
                    <a:pt x="202" y="151"/>
                  </a:lnTo>
                  <a:lnTo>
                    <a:pt x="207" y="135"/>
                  </a:lnTo>
                  <a:lnTo>
                    <a:pt x="207" y="151"/>
                  </a:lnTo>
                  <a:lnTo>
                    <a:pt x="207" y="125"/>
                  </a:lnTo>
                  <a:lnTo>
                    <a:pt x="207" y="140"/>
                  </a:lnTo>
                  <a:lnTo>
                    <a:pt x="212" y="130"/>
                  </a:lnTo>
                  <a:lnTo>
                    <a:pt x="212" y="182"/>
                  </a:lnTo>
                  <a:lnTo>
                    <a:pt x="217" y="192"/>
                  </a:lnTo>
                  <a:lnTo>
                    <a:pt x="217" y="171"/>
                  </a:lnTo>
                  <a:lnTo>
                    <a:pt x="222" y="213"/>
                  </a:lnTo>
                  <a:lnTo>
                    <a:pt x="222" y="223"/>
                  </a:lnTo>
                  <a:lnTo>
                    <a:pt x="228" y="223"/>
                  </a:lnTo>
                  <a:lnTo>
                    <a:pt x="228" y="249"/>
                  </a:lnTo>
                  <a:lnTo>
                    <a:pt x="228" y="223"/>
                  </a:lnTo>
                  <a:lnTo>
                    <a:pt x="233" y="218"/>
                  </a:lnTo>
                  <a:lnTo>
                    <a:pt x="233" y="233"/>
                  </a:lnTo>
                  <a:lnTo>
                    <a:pt x="238" y="233"/>
                  </a:lnTo>
                  <a:lnTo>
                    <a:pt x="238" y="218"/>
                  </a:lnTo>
                  <a:lnTo>
                    <a:pt x="243" y="228"/>
                  </a:lnTo>
                  <a:lnTo>
                    <a:pt x="243" y="270"/>
                  </a:lnTo>
                  <a:lnTo>
                    <a:pt x="248" y="249"/>
                  </a:lnTo>
                  <a:lnTo>
                    <a:pt x="248" y="259"/>
                  </a:lnTo>
                  <a:lnTo>
                    <a:pt x="248" y="254"/>
                  </a:lnTo>
                  <a:lnTo>
                    <a:pt x="254" y="259"/>
                  </a:lnTo>
                  <a:lnTo>
                    <a:pt x="254" y="249"/>
                  </a:lnTo>
                  <a:lnTo>
                    <a:pt x="259" y="265"/>
                  </a:lnTo>
                  <a:lnTo>
                    <a:pt x="259" y="228"/>
                  </a:lnTo>
                  <a:lnTo>
                    <a:pt x="264" y="218"/>
                  </a:lnTo>
                  <a:lnTo>
                    <a:pt x="264" y="228"/>
                  </a:lnTo>
                  <a:lnTo>
                    <a:pt x="264" y="187"/>
                  </a:lnTo>
                  <a:lnTo>
                    <a:pt x="269" y="176"/>
                  </a:lnTo>
                  <a:lnTo>
                    <a:pt x="269" y="192"/>
                  </a:lnTo>
                  <a:lnTo>
                    <a:pt x="274" y="182"/>
                  </a:lnTo>
                  <a:lnTo>
                    <a:pt x="274" y="192"/>
                  </a:lnTo>
                  <a:lnTo>
                    <a:pt x="280" y="187"/>
                  </a:lnTo>
                  <a:lnTo>
                    <a:pt x="280" y="223"/>
                  </a:lnTo>
                  <a:lnTo>
                    <a:pt x="285" y="249"/>
                  </a:lnTo>
                  <a:lnTo>
                    <a:pt x="285" y="259"/>
                  </a:lnTo>
                  <a:lnTo>
                    <a:pt x="285" y="239"/>
                  </a:lnTo>
                  <a:lnTo>
                    <a:pt x="290" y="223"/>
                  </a:lnTo>
                  <a:lnTo>
                    <a:pt x="290" y="202"/>
                  </a:lnTo>
                  <a:lnTo>
                    <a:pt x="295" y="213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2354" y="3269"/>
              <a:ext cx="301" cy="342"/>
            </a:xfrm>
            <a:custGeom>
              <a:avLst/>
              <a:gdLst/>
              <a:ahLst/>
              <a:cxnLst>
                <a:cxn ang="0">
                  <a:pos x="5" y="285"/>
                </a:cxn>
                <a:cxn ang="0">
                  <a:pos x="10" y="316"/>
                </a:cxn>
                <a:cxn ang="0">
                  <a:pos x="16" y="311"/>
                </a:cxn>
                <a:cxn ang="0">
                  <a:pos x="26" y="311"/>
                </a:cxn>
                <a:cxn ang="0">
                  <a:pos x="31" y="331"/>
                </a:cxn>
                <a:cxn ang="0">
                  <a:pos x="36" y="337"/>
                </a:cxn>
                <a:cxn ang="0">
                  <a:pos x="52" y="321"/>
                </a:cxn>
                <a:cxn ang="0">
                  <a:pos x="57" y="295"/>
                </a:cxn>
                <a:cxn ang="0">
                  <a:pos x="62" y="295"/>
                </a:cxn>
                <a:cxn ang="0">
                  <a:pos x="73" y="285"/>
                </a:cxn>
                <a:cxn ang="0">
                  <a:pos x="83" y="233"/>
                </a:cxn>
                <a:cxn ang="0">
                  <a:pos x="88" y="243"/>
                </a:cxn>
                <a:cxn ang="0">
                  <a:pos x="99" y="243"/>
                </a:cxn>
                <a:cxn ang="0">
                  <a:pos x="104" y="207"/>
                </a:cxn>
                <a:cxn ang="0">
                  <a:pos x="109" y="186"/>
                </a:cxn>
                <a:cxn ang="0">
                  <a:pos x="114" y="197"/>
                </a:cxn>
                <a:cxn ang="0">
                  <a:pos x="119" y="197"/>
                </a:cxn>
                <a:cxn ang="0">
                  <a:pos x="130" y="181"/>
                </a:cxn>
                <a:cxn ang="0">
                  <a:pos x="135" y="243"/>
                </a:cxn>
                <a:cxn ang="0">
                  <a:pos x="140" y="254"/>
                </a:cxn>
                <a:cxn ang="0">
                  <a:pos x="150" y="285"/>
                </a:cxn>
                <a:cxn ang="0">
                  <a:pos x="156" y="306"/>
                </a:cxn>
                <a:cxn ang="0">
                  <a:pos x="161" y="269"/>
                </a:cxn>
                <a:cxn ang="0">
                  <a:pos x="166" y="264"/>
                </a:cxn>
                <a:cxn ang="0">
                  <a:pos x="171" y="259"/>
                </a:cxn>
                <a:cxn ang="0">
                  <a:pos x="176" y="249"/>
                </a:cxn>
                <a:cxn ang="0">
                  <a:pos x="187" y="259"/>
                </a:cxn>
                <a:cxn ang="0">
                  <a:pos x="192" y="259"/>
                </a:cxn>
                <a:cxn ang="0">
                  <a:pos x="202" y="254"/>
                </a:cxn>
                <a:cxn ang="0">
                  <a:pos x="207" y="207"/>
                </a:cxn>
                <a:cxn ang="0">
                  <a:pos x="228" y="202"/>
                </a:cxn>
                <a:cxn ang="0">
                  <a:pos x="233" y="207"/>
                </a:cxn>
                <a:cxn ang="0">
                  <a:pos x="239" y="202"/>
                </a:cxn>
                <a:cxn ang="0">
                  <a:pos x="244" y="181"/>
                </a:cxn>
                <a:cxn ang="0">
                  <a:pos x="254" y="160"/>
                </a:cxn>
                <a:cxn ang="0">
                  <a:pos x="259" y="140"/>
                </a:cxn>
                <a:cxn ang="0">
                  <a:pos x="264" y="103"/>
                </a:cxn>
                <a:cxn ang="0">
                  <a:pos x="275" y="83"/>
                </a:cxn>
                <a:cxn ang="0">
                  <a:pos x="275" y="78"/>
                </a:cxn>
                <a:cxn ang="0">
                  <a:pos x="285" y="72"/>
                </a:cxn>
                <a:cxn ang="0">
                  <a:pos x="296" y="15"/>
                </a:cxn>
                <a:cxn ang="0">
                  <a:pos x="301" y="5"/>
                </a:cxn>
              </a:cxnLst>
              <a:rect l="0" t="0" r="r" b="b"/>
              <a:pathLst>
                <a:path w="301" h="342">
                  <a:moveTo>
                    <a:pt x="0" y="311"/>
                  </a:moveTo>
                  <a:lnTo>
                    <a:pt x="0" y="290"/>
                  </a:lnTo>
                  <a:lnTo>
                    <a:pt x="5" y="285"/>
                  </a:lnTo>
                  <a:lnTo>
                    <a:pt x="5" y="326"/>
                  </a:lnTo>
                  <a:lnTo>
                    <a:pt x="5" y="321"/>
                  </a:lnTo>
                  <a:lnTo>
                    <a:pt x="10" y="316"/>
                  </a:lnTo>
                  <a:lnTo>
                    <a:pt x="10" y="331"/>
                  </a:lnTo>
                  <a:lnTo>
                    <a:pt x="16" y="326"/>
                  </a:lnTo>
                  <a:lnTo>
                    <a:pt x="16" y="311"/>
                  </a:lnTo>
                  <a:lnTo>
                    <a:pt x="21" y="311"/>
                  </a:lnTo>
                  <a:lnTo>
                    <a:pt x="21" y="321"/>
                  </a:lnTo>
                  <a:lnTo>
                    <a:pt x="26" y="311"/>
                  </a:lnTo>
                  <a:lnTo>
                    <a:pt x="26" y="326"/>
                  </a:lnTo>
                  <a:lnTo>
                    <a:pt x="31" y="342"/>
                  </a:lnTo>
                  <a:lnTo>
                    <a:pt x="31" y="331"/>
                  </a:lnTo>
                  <a:lnTo>
                    <a:pt x="31" y="337"/>
                  </a:lnTo>
                  <a:lnTo>
                    <a:pt x="36" y="342"/>
                  </a:lnTo>
                  <a:lnTo>
                    <a:pt x="36" y="337"/>
                  </a:lnTo>
                  <a:lnTo>
                    <a:pt x="42" y="331"/>
                  </a:lnTo>
                  <a:lnTo>
                    <a:pt x="42" y="337"/>
                  </a:lnTo>
                  <a:lnTo>
                    <a:pt x="52" y="321"/>
                  </a:lnTo>
                  <a:lnTo>
                    <a:pt x="52" y="295"/>
                  </a:lnTo>
                  <a:lnTo>
                    <a:pt x="52" y="300"/>
                  </a:lnTo>
                  <a:lnTo>
                    <a:pt x="57" y="295"/>
                  </a:lnTo>
                  <a:lnTo>
                    <a:pt x="57" y="290"/>
                  </a:lnTo>
                  <a:lnTo>
                    <a:pt x="57" y="295"/>
                  </a:lnTo>
                  <a:lnTo>
                    <a:pt x="62" y="295"/>
                  </a:lnTo>
                  <a:lnTo>
                    <a:pt x="62" y="274"/>
                  </a:lnTo>
                  <a:lnTo>
                    <a:pt x="67" y="269"/>
                  </a:lnTo>
                  <a:lnTo>
                    <a:pt x="73" y="285"/>
                  </a:lnTo>
                  <a:lnTo>
                    <a:pt x="78" y="290"/>
                  </a:lnTo>
                  <a:lnTo>
                    <a:pt x="78" y="238"/>
                  </a:lnTo>
                  <a:lnTo>
                    <a:pt x="83" y="233"/>
                  </a:lnTo>
                  <a:lnTo>
                    <a:pt x="83" y="238"/>
                  </a:lnTo>
                  <a:lnTo>
                    <a:pt x="88" y="223"/>
                  </a:lnTo>
                  <a:lnTo>
                    <a:pt x="88" y="243"/>
                  </a:lnTo>
                  <a:lnTo>
                    <a:pt x="93" y="249"/>
                  </a:lnTo>
                  <a:lnTo>
                    <a:pt x="93" y="254"/>
                  </a:lnTo>
                  <a:lnTo>
                    <a:pt x="99" y="243"/>
                  </a:lnTo>
                  <a:lnTo>
                    <a:pt x="99" y="233"/>
                  </a:lnTo>
                  <a:lnTo>
                    <a:pt x="104" y="212"/>
                  </a:lnTo>
                  <a:lnTo>
                    <a:pt x="104" y="207"/>
                  </a:lnTo>
                  <a:lnTo>
                    <a:pt x="104" y="212"/>
                  </a:lnTo>
                  <a:lnTo>
                    <a:pt x="109" y="207"/>
                  </a:lnTo>
                  <a:lnTo>
                    <a:pt x="109" y="186"/>
                  </a:lnTo>
                  <a:lnTo>
                    <a:pt x="114" y="192"/>
                  </a:lnTo>
                  <a:lnTo>
                    <a:pt x="114" y="202"/>
                  </a:lnTo>
                  <a:lnTo>
                    <a:pt x="114" y="197"/>
                  </a:lnTo>
                  <a:lnTo>
                    <a:pt x="119" y="192"/>
                  </a:lnTo>
                  <a:lnTo>
                    <a:pt x="119" y="202"/>
                  </a:lnTo>
                  <a:lnTo>
                    <a:pt x="119" y="197"/>
                  </a:lnTo>
                  <a:lnTo>
                    <a:pt x="124" y="197"/>
                  </a:lnTo>
                  <a:lnTo>
                    <a:pt x="124" y="176"/>
                  </a:lnTo>
                  <a:lnTo>
                    <a:pt x="130" y="181"/>
                  </a:lnTo>
                  <a:lnTo>
                    <a:pt x="130" y="197"/>
                  </a:lnTo>
                  <a:lnTo>
                    <a:pt x="135" y="202"/>
                  </a:lnTo>
                  <a:lnTo>
                    <a:pt x="135" y="243"/>
                  </a:lnTo>
                  <a:lnTo>
                    <a:pt x="140" y="259"/>
                  </a:lnTo>
                  <a:lnTo>
                    <a:pt x="140" y="243"/>
                  </a:lnTo>
                  <a:lnTo>
                    <a:pt x="140" y="254"/>
                  </a:lnTo>
                  <a:lnTo>
                    <a:pt x="145" y="249"/>
                  </a:lnTo>
                  <a:lnTo>
                    <a:pt x="145" y="295"/>
                  </a:lnTo>
                  <a:lnTo>
                    <a:pt x="150" y="285"/>
                  </a:lnTo>
                  <a:lnTo>
                    <a:pt x="150" y="274"/>
                  </a:lnTo>
                  <a:lnTo>
                    <a:pt x="156" y="285"/>
                  </a:lnTo>
                  <a:lnTo>
                    <a:pt x="156" y="306"/>
                  </a:lnTo>
                  <a:lnTo>
                    <a:pt x="156" y="295"/>
                  </a:lnTo>
                  <a:lnTo>
                    <a:pt x="161" y="290"/>
                  </a:lnTo>
                  <a:lnTo>
                    <a:pt x="161" y="269"/>
                  </a:lnTo>
                  <a:lnTo>
                    <a:pt x="166" y="264"/>
                  </a:lnTo>
                  <a:lnTo>
                    <a:pt x="166" y="249"/>
                  </a:lnTo>
                  <a:lnTo>
                    <a:pt x="166" y="264"/>
                  </a:lnTo>
                  <a:lnTo>
                    <a:pt x="171" y="259"/>
                  </a:lnTo>
                  <a:lnTo>
                    <a:pt x="171" y="254"/>
                  </a:lnTo>
                  <a:lnTo>
                    <a:pt x="171" y="259"/>
                  </a:lnTo>
                  <a:lnTo>
                    <a:pt x="176" y="254"/>
                  </a:lnTo>
                  <a:lnTo>
                    <a:pt x="176" y="259"/>
                  </a:lnTo>
                  <a:lnTo>
                    <a:pt x="176" y="249"/>
                  </a:lnTo>
                  <a:lnTo>
                    <a:pt x="182" y="254"/>
                  </a:lnTo>
                  <a:lnTo>
                    <a:pt x="182" y="264"/>
                  </a:lnTo>
                  <a:lnTo>
                    <a:pt x="187" y="259"/>
                  </a:lnTo>
                  <a:lnTo>
                    <a:pt x="187" y="249"/>
                  </a:lnTo>
                  <a:lnTo>
                    <a:pt x="187" y="259"/>
                  </a:lnTo>
                  <a:lnTo>
                    <a:pt x="192" y="259"/>
                  </a:lnTo>
                  <a:lnTo>
                    <a:pt x="197" y="254"/>
                  </a:lnTo>
                  <a:lnTo>
                    <a:pt x="202" y="249"/>
                  </a:lnTo>
                  <a:lnTo>
                    <a:pt x="202" y="254"/>
                  </a:lnTo>
                  <a:lnTo>
                    <a:pt x="202" y="233"/>
                  </a:lnTo>
                  <a:lnTo>
                    <a:pt x="207" y="223"/>
                  </a:lnTo>
                  <a:lnTo>
                    <a:pt x="207" y="207"/>
                  </a:lnTo>
                  <a:lnTo>
                    <a:pt x="213" y="212"/>
                  </a:lnTo>
                  <a:lnTo>
                    <a:pt x="218" y="202"/>
                  </a:lnTo>
                  <a:lnTo>
                    <a:pt x="228" y="202"/>
                  </a:lnTo>
                  <a:lnTo>
                    <a:pt x="228" y="197"/>
                  </a:lnTo>
                  <a:lnTo>
                    <a:pt x="228" y="217"/>
                  </a:lnTo>
                  <a:lnTo>
                    <a:pt x="233" y="207"/>
                  </a:lnTo>
                  <a:lnTo>
                    <a:pt x="233" y="217"/>
                  </a:lnTo>
                  <a:lnTo>
                    <a:pt x="233" y="207"/>
                  </a:lnTo>
                  <a:lnTo>
                    <a:pt x="239" y="202"/>
                  </a:lnTo>
                  <a:lnTo>
                    <a:pt x="239" y="207"/>
                  </a:lnTo>
                  <a:lnTo>
                    <a:pt x="244" y="186"/>
                  </a:lnTo>
                  <a:lnTo>
                    <a:pt x="244" y="181"/>
                  </a:lnTo>
                  <a:lnTo>
                    <a:pt x="249" y="186"/>
                  </a:lnTo>
                  <a:lnTo>
                    <a:pt x="249" y="166"/>
                  </a:lnTo>
                  <a:lnTo>
                    <a:pt x="254" y="160"/>
                  </a:lnTo>
                  <a:lnTo>
                    <a:pt x="254" y="150"/>
                  </a:lnTo>
                  <a:lnTo>
                    <a:pt x="259" y="145"/>
                  </a:lnTo>
                  <a:lnTo>
                    <a:pt x="259" y="140"/>
                  </a:lnTo>
                  <a:lnTo>
                    <a:pt x="264" y="124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70" y="93"/>
                  </a:lnTo>
                  <a:lnTo>
                    <a:pt x="270" y="67"/>
                  </a:lnTo>
                  <a:lnTo>
                    <a:pt x="275" y="83"/>
                  </a:lnTo>
                  <a:lnTo>
                    <a:pt x="275" y="93"/>
                  </a:lnTo>
                  <a:lnTo>
                    <a:pt x="275" y="72"/>
                  </a:lnTo>
                  <a:lnTo>
                    <a:pt x="275" y="78"/>
                  </a:lnTo>
                  <a:lnTo>
                    <a:pt x="285" y="67"/>
                  </a:lnTo>
                  <a:lnTo>
                    <a:pt x="285" y="57"/>
                  </a:lnTo>
                  <a:lnTo>
                    <a:pt x="285" y="72"/>
                  </a:lnTo>
                  <a:lnTo>
                    <a:pt x="290" y="67"/>
                  </a:lnTo>
                  <a:lnTo>
                    <a:pt x="290" y="36"/>
                  </a:lnTo>
                  <a:lnTo>
                    <a:pt x="296" y="15"/>
                  </a:lnTo>
                  <a:lnTo>
                    <a:pt x="296" y="31"/>
                  </a:lnTo>
                  <a:lnTo>
                    <a:pt x="296" y="21"/>
                  </a:lnTo>
                  <a:lnTo>
                    <a:pt x="301" y="5"/>
                  </a:lnTo>
                  <a:lnTo>
                    <a:pt x="301" y="10"/>
                  </a:lnTo>
                  <a:lnTo>
                    <a:pt x="301" y="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2655" y="3134"/>
              <a:ext cx="290" cy="352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0" y="114"/>
                </a:cxn>
                <a:cxn ang="0">
                  <a:pos x="15" y="52"/>
                </a:cxn>
                <a:cxn ang="0">
                  <a:pos x="26" y="88"/>
                </a:cxn>
                <a:cxn ang="0">
                  <a:pos x="31" y="104"/>
                </a:cxn>
                <a:cxn ang="0">
                  <a:pos x="36" y="161"/>
                </a:cxn>
                <a:cxn ang="0">
                  <a:pos x="41" y="88"/>
                </a:cxn>
                <a:cxn ang="0">
                  <a:pos x="46" y="130"/>
                </a:cxn>
                <a:cxn ang="0">
                  <a:pos x="57" y="135"/>
                </a:cxn>
                <a:cxn ang="0">
                  <a:pos x="62" y="31"/>
                </a:cxn>
                <a:cxn ang="0">
                  <a:pos x="67" y="31"/>
                </a:cxn>
                <a:cxn ang="0">
                  <a:pos x="77" y="52"/>
                </a:cxn>
                <a:cxn ang="0">
                  <a:pos x="83" y="52"/>
                </a:cxn>
                <a:cxn ang="0">
                  <a:pos x="88" y="57"/>
                </a:cxn>
                <a:cxn ang="0">
                  <a:pos x="93" y="52"/>
                </a:cxn>
                <a:cxn ang="0">
                  <a:pos x="103" y="47"/>
                </a:cxn>
                <a:cxn ang="0">
                  <a:pos x="109" y="36"/>
                </a:cxn>
                <a:cxn ang="0">
                  <a:pos x="114" y="26"/>
                </a:cxn>
                <a:cxn ang="0">
                  <a:pos x="124" y="88"/>
                </a:cxn>
                <a:cxn ang="0">
                  <a:pos x="129" y="62"/>
                </a:cxn>
                <a:cxn ang="0">
                  <a:pos x="140" y="73"/>
                </a:cxn>
                <a:cxn ang="0">
                  <a:pos x="150" y="140"/>
                </a:cxn>
                <a:cxn ang="0">
                  <a:pos x="155" y="57"/>
                </a:cxn>
                <a:cxn ang="0">
                  <a:pos x="160" y="78"/>
                </a:cxn>
                <a:cxn ang="0">
                  <a:pos x="171" y="109"/>
                </a:cxn>
                <a:cxn ang="0">
                  <a:pos x="176" y="42"/>
                </a:cxn>
                <a:cxn ang="0">
                  <a:pos x="186" y="36"/>
                </a:cxn>
                <a:cxn ang="0">
                  <a:pos x="192" y="16"/>
                </a:cxn>
                <a:cxn ang="0">
                  <a:pos x="202" y="31"/>
                </a:cxn>
                <a:cxn ang="0">
                  <a:pos x="207" y="47"/>
                </a:cxn>
                <a:cxn ang="0">
                  <a:pos x="212" y="99"/>
                </a:cxn>
                <a:cxn ang="0">
                  <a:pos x="223" y="125"/>
                </a:cxn>
                <a:cxn ang="0">
                  <a:pos x="228" y="156"/>
                </a:cxn>
                <a:cxn ang="0">
                  <a:pos x="233" y="249"/>
                </a:cxn>
                <a:cxn ang="0">
                  <a:pos x="238" y="264"/>
                </a:cxn>
                <a:cxn ang="0">
                  <a:pos x="249" y="233"/>
                </a:cxn>
                <a:cxn ang="0">
                  <a:pos x="254" y="228"/>
                </a:cxn>
                <a:cxn ang="0">
                  <a:pos x="259" y="238"/>
                </a:cxn>
                <a:cxn ang="0">
                  <a:pos x="264" y="301"/>
                </a:cxn>
                <a:cxn ang="0">
                  <a:pos x="269" y="332"/>
                </a:cxn>
                <a:cxn ang="0">
                  <a:pos x="274" y="295"/>
                </a:cxn>
                <a:cxn ang="0">
                  <a:pos x="285" y="301"/>
                </a:cxn>
              </a:cxnLst>
              <a:rect l="0" t="0" r="r" b="b"/>
              <a:pathLst>
                <a:path w="290" h="352">
                  <a:moveTo>
                    <a:pt x="0" y="135"/>
                  </a:moveTo>
                  <a:lnTo>
                    <a:pt x="0" y="140"/>
                  </a:lnTo>
                  <a:lnTo>
                    <a:pt x="5" y="140"/>
                  </a:lnTo>
                  <a:lnTo>
                    <a:pt x="5" y="114"/>
                  </a:lnTo>
                  <a:lnTo>
                    <a:pt x="10" y="109"/>
                  </a:lnTo>
                  <a:lnTo>
                    <a:pt x="10" y="114"/>
                  </a:lnTo>
                  <a:lnTo>
                    <a:pt x="10" y="88"/>
                  </a:lnTo>
                  <a:lnTo>
                    <a:pt x="15" y="88"/>
                  </a:lnTo>
                  <a:lnTo>
                    <a:pt x="15" y="52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6" y="88"/>
                  </a:lnTo>
                  <a:lnTo>
                    <a:pt x="26" y="140"/>
                  </a:lnTo>
                  <a:lnTo>
                    <a:pt x="31" y="135"/>
                  </a:lnTo>
                  <a:lnTo>
                    <a:pt x="31" y="104"/>
                  </a:lnTo>
                  <a:lnTo>
                    <a:pt x="31" y="119"/>
                  </a:lnTo>
                  <a:lnTo>
                    <a:pt x="36" y="156"/>
                  </a:lnTo>
                  <a:lnTo>
                    <a:pt x="36" y="161"/>
                  </a:lnTo>
                  <a:lnTo>
                    <a:pt x="36" y="145"/>
                  </a:lnTo>
                  <a:lnTo>
                    <a:pt x="41" y="135"/>
                  </a:lnTo>
                  <a:lnTo>
                    <a:pt x="41" y="88"/>
                  </a:lnTo>
                  <a:lnTo>
                    <a:pt x="46" y="119"/>
                  </a:lnTo>
                  <a:lnTo>
                    <a:pt x="46" y="166"/>
                  </a:lnTo>
                  <a:lnTo>
                    <a:pt x="46" y="130"/>
                  </a:lnTo>
                  <a:lnTo>
                    <a:pt x="52" y="135"/>
                  </a:lnTo>
                  <a:lnTo>
                    <a:pt x="52" y="145"/>
                  </a:lnTo>
                  <a:lnTo>
                    <a:pt x="57" y="135"/>
                  </a:lnTo>
                  <a:lnTo>
                    <a:pt x="57" y="109"/>
                  </a:lnTo>
                  <a:lnTo>
                    <a:pt x="62" y="99"/>
                  </a:lnTo>
                  <a:lnTo>
                    <a:pt x="62" y="31"/>
                  </a:lnTo>
                  <a:lnTo>
                    <a:pt x="67" y="31"/>
                  </a:lnTo>
                  <a:lnTo>
                    <a:pt x="67" y="42"/>
                  </a:lnTo>
                  <a:lnTo>
                    <a:pt x="67" y="31"/>
                  </a:lnTo>
                  <a:lnTo>
                    <a:pt x="72" y="52"/>
                  </a:lnTo>
                  <a:lnTo>
                    <a:pt x="72" y="36"/>
                  </a:lnTo>
                  <a:lnTo>
                    <a:pt x="77" y="52"/>
                  </a:lnTo>
                  <a:lnTo>
                    <a:pt x="77" y="42"/>
                  </a:lnTo>
                  <a:lnTo>
                    <a:pt x="77" y="62"/>
                  </a:lnTo>
                  <a:lnTo>
                    <a:pt x="83" y="52"/>
                  </a:lnTo>
                  <a:lnTo>
                    <a:pt x="83" y="47"/>
                  </a:lnTo>
                  <a:lnTo>
                    <a:pt x="83" y="52"/>
                  </a:lnTo>
                  <a:lnTo>
                    <a:pt x="88" y="57"/>
                  </a:lnTo>
                  <a:lnTo>
                    <a:pt x="88" y="62"/>
                  </a:lnTo>
                  <a:lnTo>
                    <a:pt x="88" y="57"/>
                  </a:lnTo>
                  <a:lnTo>
                    <a:pt x="93" y="52"/>
                  </a:lnTo>
                  <a:lnTo>
                    <a:pt x="93" y="31"/>
                  </a:lnTo>
                  <a:lnTo>
                    <a:pt x="103" y="42"/>
                  </a:lnTo>
                  <a:lnTo>
                    <a:pt x="103" y="47"/>
                  </a:lnTo>
                  <a:lnTo>
                    <a:pt x="103" y="36"/>
                  </a:lnTo>
                  <a:lnTo>
                    <a:pt x="109" y="31"/>
                  </a:lnTo>
                  <a:lnTo>
                    <a:pt x="109" y="36"/>
                  </a:lnTo>
                  <a:lnTo>
                    <a:pt x="114" y="31"/>
                  </a:lnTo>
                  <a:lnTo>
                    <a:pt x="114" y="42"/>
                  </a:lnTo>
                  <a:lnTo>
                    <a:pt x="114" y="26"/>
                  </a:lnTo>
                  <a:lnTo>
                    <a:pt x="119" y="31"/>
                  </a:lnTo>
                  <a:lnTo>
                    <a:pt x="119" y="62"/>
                  </a:lnTo>
                  <a:lnTo>
                    <a:pt x="124" y="88"/>
                  </a:lnTo>
                  <a:lnTo>
                    <a:pt x="124" y="68"/>
                  </a:lnTo>
                  <a:lnTo>
                    <a:pt x="129" y="52"/>
                  </a:lnTo>
                  <a:lnTo>
                    <a:pt x="129" y="62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40" y="73"/>
                  </a:lnTo>
                  <a:lnTo>
                    <a:pt x="140" y="130"/>
                  </a:lnTo>
                  <a:lnTo>
                    <a:pt x="145" y="140"/>
                  </a:lnTo>
                  <a:lnTo>
                    <a:pt x="150" y="140"/>
                  </a:lnTo>
                  <a:lnTo>
                    <a:pt x="150" y="78"/>
                  </a:lnTo>
                  <a:lnTo>
                    <a:pt x="155" y="78"/>
                  </a:lnTo>
                  <a:lnTo>
                    <a:pt x="155" y="57"/>
                  </a:lnTo>
                  <a:lnTo>
                    <a:pt x="155" y="73"/>
                  </a:lnTo>
                  <a:lnTo>
                    <a:pt x="160" y="104"/>
                  </a:lnTo>
                  <a:lnTo>
                    <a:pt x="160" y="78"/>
                  </a:lnTo>
                  <a:lnTo>
                    <a:pt x="160" y="104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1" y="52"/>
                  </a:lnTo>
                  <a:lnTo>
                    <a:pt x="176" y="57"/>
                  </a:lnTo>
                  <a:lnTo>
                    <a:pt x="176" y="42"/>
                  </a:lnTo>
                  <a:lnTo>
                    <a:pt x="181" y="36"/>
                  </a:lnTo>
                  <a:lnTo>
                    <a:pt x="181" y="47"/>
                  </a:lnTo>
                  <a:lnTo>
                    <a:pt x="186" y="36"/>
                  </a:lnTo>
                  <a:lnTo>
                    <a:pt x="186" y="21"/>
                  </a:lnTo>
                  <a:lnTo>
                    <a:pt x="192" y="0"/>
                  </a:lnTo>
                  <a:lnTo>
                    <a:pt x="192" y="16"/>
                  </a:lnTo>
                  <a:lnTo>
                    <a:pt x="197" y="5"/>
                  </a:lnTo>
                  <a:lnTo>
                    <a:pt x="197" y="26"/>
                  </a:lnTo>
                  <a:lnTo>
                    <a:pt x="202" y="31"/>
                  </a:lnTo>
                  <a:lnTo>
                    <a:pt x="202" y="57"/>
                  </a:lnTo>
                  <a:lnTo>
                    <a:pt x="207" y="57"/>
                  </a:lnTo>
                  <a:lnTo>
                    <a:pt x="207" y="47"/>
                  </a:lnTo>
                  <a:lnTo>
                    <a:pt x="207" y="83"/>
                  </a:lnTo>
                  <a:lnTo>
                    <a:pt x="212" y="93"/>
                  </a:lnTo>
                  <a:lnTo>
                    <a:pt x="212" y="99"/>
                  </a:lnTo>
                  <a:lnTo>
                    <a:pt x="217" y="109"/>
                  </a:lnTo>
                  <a:lnTo>
                    <a:pt x="217" y="119"/>
                  </a:lnTo>
                  <a:lnTo>
                    <a:pt x="223" y="125"/>
                  </a:lnTo>
                  <a:lnTo>
                    <a:pt x="223" y="161"/>
                  </a:lnTo>
                  <a:lnTo>
                    <a:pt x="223" y="156"/>
                  </a:lnTo>
                  <a:lnTo>
                    <a:pt x="228" y="156"/>
                  </a:lnTo>
                  <a:lnTo>
                    <a:pt x="228" y="181"/>
                  </a:lnTo>
                  <a:lnTo>
                    <a:pt x="233" y="223"/>
                  </a:lnTo>
                  <a:lnTo>
                    <a:pt x="233" y="249"/>
                  </a:lnTo>
                  <a:lnTo>
                    <a:pt x="233" y="228"/>
                  </a:lnTo>
                  <a:lnTo>
                    <a:pt x="238" y="228"/>
                  </a:lnTo>
                  <a:lnTo>
                    <a:pt x="238" y="264"/>
                  </a:lnTo>
                  <a:lnTo>
                    <a:pt x="243" y="285"/>
                  </a:lnTo>
                  <a:lnTo>
                    <a:pt x="249" y="249"/>
                  </a:lnTo>
                  <a:lnTo>
                    <a:pt x="249" y="233"/>
                  </a:lnTo>
                  <a:lnTo>
                    <a:pt x="254" y="244"/>
                  </a:lnTo>
                  <a:lnTo>
                    <a:pt x="254" y="249"/>
                  </a:lnTo>
                  <a:lnTo>
                    <a:pt x="254" y="228"/>
                  </a:lnTo>
                  <a:lnTo>
                    <a:pt x="254" y="238"/>
                  </a:lnTo>
                  <a:lnTo>
                    <a:pt x="259" y="228"/>
                  </a:lnTo>
                  <a:lnTo>
                    <a:pt x="259" y="238"/>
                  </a:lnTo>
                  <a:lnTo>
                    <a:pt x="259" y="228"/>
                  </a:lnTo>
                  <a:lnTo>
                    <a:pt x="264" y="233"/>
                  </a:lnTo>
                  <a:lnTo>
                    <a:pt x="264" y="301"/>
                  </a:lnTo>
                  <a:lnTo>
                    <a:pt x="269" y="332"/>
                  </a:lnTo>
                  <a:lnTo>
                    <a:pt x="269" y="311"/>
                  </a:lnTo>
                  <a:lnTo>
                    <a:pt x="269" y="332"/>
                  </a:lnTo>
                  <a:lnTo>
                    <a:pt x="274" y="342"/>
                  </a:lnTo>
                  <a:lnTo>
                    <a:pt x="274" y="352"/>
                  </a:lnTo>
                  <a:lnTo>
                    <a:pt x="274" y="295"/>
                  </a:lnTo>
                  <a:lnTo>
                    <a:pt x="280" y="295"/>
                  </a:lnTo>
                  <a:lnTo>
                    <a:pt x="280" y="327"/>
                  </a:lnTo>
                  <a:lnTo>
                    <a:pt x="285" y="301"/>
                  </a:lnTo>
                  <a:lnTo>
                    <a:pt x="285" y="321"/>
                  </a:lnTo>
                  <a:lnTo>
                    <a:pt x="290" y="306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2945" y="3269"/>
              <a:ext cx="285" cy="295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0" y="150"/>
                </a:cxn>
                <a:cxn ang="0">
                  <a:pos x="10" y="155"/>
                </a:cxn>
                <a:cxn ang="0">
                  <a:pos x="16" y="171"/>
                </a:cxn>
                <a:cxn ang="0">
                  <a:pos x="26" y="197"/>
                </a:cxn>
                <a:cxn ang="0">
                  <a:pos x="31" y="254"/>
                </a:cxn>
                <a:cxn ang="0">
                  <a:pos x="36" y="259"/>
                </a:cxn>
                <a:cxn ang="0">
                  <a:pos x="42" y="254"/>
                </a:cxn>
                <a:cxn ang="0">
                  <a:pos x="47" y="274"/>
                </a:cxn>
                <a:cxn ang="0">
                  <a:pos x="52" y="290"/>
                </a:cxn>
                <a:cxn ang="0">
                  <a:pos x="57" y="274"/>
                </a:cxn>
                <a:cxn ang="0">
                  <a:pos x="62" y="243"/>
                </a:cxn>
                <a:cxn ang="0">
                  <a:pos x="73" y="202"/>
                </a:cxn>
                <a:cxn ang="0">
                  <a:pos x="78" y="207"/>
                </a:cxn>
                <a:cxn ang="0">
                  <a:pos x="83" y="207"/>
                </a:cxn>
                <a:cxn ang="0">
                  <a:pos x="88" y="181"/>
                </a:cxn>
                <a:cxn ang="0">
                  <a:pos x="93" y="197"/>
                </a:cxn>
                <a:cxn ang="0">
                  <a:pos x="104" y="264"/>
                </a:cxn>
                <a:cxn ang="0">
                  <a:pos x="109" y="202"/>
                </a:cxn>
                <a:cxn ang="0">
                  <a:pos x="114" y="207"/>
                </a:cxn>
                <a:cxn ang="0">
                  <a:pos x="124" y="160"/>
                </a:cxn>
                <a:cxn ang="0">
                  <a:pos x="135" y="155"/>
                </a:cxn>
                <a:cxn ang="0">
                  <a:pos x="140" y="155"/>
                </a:cxn>
                <a:cxn ang="0">
                  <a:pos x="150" y="150"/>
                </a:cxn>
                <a:cxn ang="0">
                  <a:pos x="156" y="171"/>
                </a:cxn>
                <a:cxn ang="0">
                  <a:pos x="161" y="171"/>
                </a:cxn>
                <a:cxn ang="0">
                  <a:pos x="166" y="171"/>
                </a:cxn>
                <a:cxn ang="0">
                  <a:pos x="176" y="186"/>
                </a:cxn>
                <a:cxn ang="0">
                  <a:pos x="181" y="98"/>
                </a:cxn>
                <a:cxn ang="0">
                  <a:pos x="187" y="103"/>
                </a:cxn>
                <a:cxn ang="0">
                  <a:pos x="192" y="109"/>
                </a:cxn>
                <a:cxn ang="0">
                  <a:pos x="202" y="83"/>
                </a:cxn>
                <a:cxn ang="0">
                  <a:pos x="213" y="114"/>
                </a:cxn>
                <a:cxn ang="0">
                  <a:pos x="218" y="78"/>
                </a:cxn>
                <a:cxn ang="0">
                  <a:pos x="228" y="62"/>
                </a:cxn>
                <a:cxn ang="0">
                  <a:pos x="233" y="0"/>
                </a:cxn>
                <a:cxn ang="0">
                  <a:pos x="244" y="31"/>
                </a:cxn>
                <a:cxn ang="0">
                  <a:pos x="254" y="83"/>
                </a:cxn>
                <a:cxn ang="0">
                  <a:pos x="259" y="93"/>
                </a:cxn>
                <a:cxn ang="0">
                  <a:pos x="270" y="78"/>
                </a:cxn>
                <a:cxn ang="0">
                  <a:pos x="275" y="103"/>
                </a:cxn>
                <a:cxn ang="0">
                  <a:pos x="280" y="46"/>
                </a:cxn>
              </a:cxnLst>
              <a:rect l="0" t="0" r="r" b="b"/>
              <a:pathLst>
                <a:path w="285" h="295">
                  <a:moveTo>
                    <a:pt x="0" y="171"/>
                  </a:moveTo>
                  <a:lnTo>
                    <a:pt x="0" y="135"/>
                  </a:lnTo>
                  <a:lnTo>
                    <a:pt x="5" y="140"/>
                  </a:lnTo>
                  <a:lnTo>
                    <a:pt x="5" y="171"/>
                  </a:lnTo>
                  <a:lnTo>
                    <a:pt x="5" y="166"/>
                  </a:lnTo>
                  <a:lnTo>
                    <a:pt x="10" y="150"/>
                  </a:lnTo>
                  <a:lnTo>
                    <a:pt x="10" y="160"/>
                  </a:lnTo>
                  <a:lnTo>
                    <a:pt x="10" y="150"/>
                  </a:lnTo>
                  <a:lnTo>
                    <a:pt x="10" y="155"/>
                  </a:lnTo>
                  <a:lnTo>
                    <a:pt x="16" y="155"/>
                  </a:lnTo>
                  <a:lnTo>
                    <a:pt x="16" y="145"/>
                  </a:lnTo>
                  <a:lnTo>
                    <a:pt x="16" y="171"/>
                  </a:lnTo>
                  <a:lnTo>
                    <a:pt x="21" y="192"/>
                  </a:lnTo>
                  <a:lnTo>
                    <a:pt x="21" y="186"/>
                  </a:lnTo>
                  <a:lnTo>
                    <a:pt x="26" y="197"/>
                  </a:lnTo>
                  <a:lnTo>
                    <a:pt x="26" y="223"/>
                  </a:lnTo>
                  <a:lnTo>
                    <a:pt x="31" y="233"/>
                  </a:lnTo>
                  <a:lnTo>
                    <a:pt x="31" y="254"/>
                  </a:lnTo>
                  <a:lnTo>
                    <a:pt x="36" y="254"/>
                  </a:lnTo>
                  <a:lnTo>
                    <a:pt x="36" y="285"/>
                  </a:lnTo>
                  <a:lnTo>
                    <a:pt x="36" y="259"/>
                  </a:lnTo>
                  <a:lnTo>
                    <a:pt x="42" y="259"/>
                  </a:lnTo>
                  <a:lnTo>
                    <a:pt x="42" y="269"/>
                  </a:lnTo>
                  <a:lnTo>
                    <a:pt x="42" y="254"/>
                  </a:lnTo>
                  <a:lnTo>
                    <a:pt x="47" y="269"/>
                  </a:lnTo>
                  <a:lnTo>
                    <a:pt x="47" y="254"/>
                  </a:lnTo>
                  <a:lnTo>
                    <a:pt x="47" y="274"/>
                  </a:lnTo>
                  <a:lnTo>
                    <a:pt x="52" y="280"/>
                  </a:lnTo>
                  <a:lnTo>
                    <a:pt x="52" y="295"/>
                  </a:lnTo>
                  <a:lnTo>
                    <a:pt x="52" y="290"/>
                  </a:lnTo>
                  <a:lnTo>
                    <a:pt x="57" y="290"/>
                  </a:lnTo>
                  <a:lnTo>
                    <a:pt x="57" y="269"/>
                  </a:lnTo>
                  <a:lnTo>
                    <a:pt x="57" y="274"/>
                  </a:lnTo>
                  <a:lnTo>
                    <a:pt x="62" y="274"/>
                  </a:lnTo>
                  <a:lnTo>
                    <a:pt x="62" y="295"/>
                  </a:lnTo>
                  <a:lnTo>
                    <a:pt x="62" y="243"/>
                  </a:lnTo>
                  <a:lnTo>
                    <a:pt x="67" y="249"/>
                  </a:lnTo>
                  <a:lnTo>
                    <a:pt x="67" y="223"/>
                  </a:lnTo>
                  <a:lnTo>
                    <a:pt x="73" y="202"/>
                  </a:lnTo>
                  <a:lnTo>
                    <a:pt x="73" y="207"/>
                  </a:lnTo>
                  <a:lnTo>
                    <a:pt x="73" y="197"/>
                  </a:lnTo>
                  <a:lnTo>
                    <a:pt x="78" y="207"/>
                  </a:lnTo>
                  <a:lnTo>
                    <a:pt x="78" y="202"/>
                  </a:lnTo>
                  <a:lnTo>
                    <a:pt x="78" y="217"/>
                  </a:lnTo>
                  <a:lnTo>
                    <a:pt x="83" y="207"/>
                  </a:lnTo>
                  <a:lnTo>
                    <a:pt x="83" y="217"/>
                  </a:lnTo>
                  <a:lnTo>
                    <a:pt x="83" y="197"/>
                  </a:lnTo>
                  <a:lnTo>
                    <a:pt x="88" y="181"/>
                  </a:lnTo>
                  <a:lnTo>
                    <a:pt x="88" y="176"/>
                  </a:lnTo>
                  <a:lnTo>
                    <a:pt x="93" y="192"/>
                  </a:lnTo>
                  <a:lnTo>
                    <a:pt x="93" y="197"/>
                  </a:lnTo>
                  <a:lnTo>
                    <a:pt x="99" y="202"/>
                  </a:lnTo>
                  <a:lnTo>
                    <a:pt x="99" y="233"/>
                  </a:lnTo>
                  <a:lnTo>
                    <a:pt x="104" y="264"/>
                  </a:lnTo>
                  <a:lnTo>
                    <a:pt x="104" y="197"/>
                  </a:lnTo>
                  <a:lnTo>
                    <a:pt x="109" y="217"/>
                  </a:lnTo>
                  <a:lnTo>
                    <a:pt x="109" y="202"/>
                  </a:lnTo>
                  <a:lnTo>
                    <a:pt x="114" y="207"/>
                  </a:lnTo>
                  <a:lnTo>
                    <a:pt x="114" y="212"/>
                  </a:lnTo>
                  <a:lnTo>
                    <a:pt x="114" y="207"/>
                  </a:lnTo>
                  <a:lnTo>
                    <a:pt x="119" y="197"/>
                  </a:lnTo>
                  <a:lnTo>
                    <a:pt x="119" y="192"/>
                  </a:lnTo>
                  <a:lnTo>
                    <a:pt x="124" y="160"/>
                  </a:lnTo>
                  <a:lnTo>
                    <a:pt x="130" y="155"/>
                  </a:lnTo>
                  <a:lnTo>
                    <a:pt x="130" y="145"/>
                  </a:lnTo>
                  <a:lnTo>
                    <a:pt x="135" y="155"/>
                  </a:lnTo>
                  <a:lnTo>
                    <a:pt x="135" y="166"/>
                  </a:lnTo>
                  <a:lnTo>
                    <a:pt x="140" y="140"/>
                  </a:lnTo>
                  <a:lnTo>
                    <a:pt x="140" y="155"/>
                  </a:lnTo>
                  <a:lnTo>
                    <a:pt x="145" y="150"/>
                  </a:lnTo>
                  <a:lnTo>
                    <a:pt x="145" y="135"/>
                  </a:lnTo>
                  <a:lnTo>
                    <a:pt x="150" y="150"/>
                  </a:lnTo>
                  <a:lnTo>
                    <a:pt x="150" y="145"/>
                  </a:lnTo>
                  <a:lnTo>
                    <a:pt x="150" y="150"/>
                  </a:lnTo>
                  <a:lnTo>
                    <a:pt x="156" y="171"/>
                  </a:lnTo>
                  <a:lnTo>
                    <a:pt x="156" y="176"/>
                  </a:lnTo>
                  <a:lnTo>
                    <a:pt x="156" y="171"/>
                  </a:lnTo>
                  <a:lnTo>
                    <a:pt x="161" y="171"/>
                  </a:lnTo>
                  <a:lnTo>
                    <a:pt x="161" y="186"/>
                  </a:lnTo>
                  <a:lnTo>
                    <a:pt x="161" y="176"/>
                  </a:lnTo>
                  <a:lnTo>
                    <a:pt x="166" y="171"/>
                  </a:lnTo>
                  <a:lnTo>
                    <a:pt x="171" y="186"/>
                  </a:lnTo>
                  <a:lnTo>
                    <a:pt x="171" y="176"/>
                  </a:lnTo>
                  <a:lnTo>
                    <a:pt x="176" y="186"/>
                  </a:lnTo>
                  <a:lnTo>
                    <a:pt x="176" y="145"/>
                  </a:lnTo>
                  <a:lnTo>
                    <a:pt x="181" y="135"/>
                  </a:lnTo>
                  <a:lnTo>
                    <a:pt x="181" y="98"/>
                  </a:lnTo>
                  <a:lnTo>
                    <a:pt x="181" y="114"/>
                  </a:lnTo>
                  <a:lnTo>
                    <a:pt x="187" y="114"/>
                  </a:lnTo>
                  <a:lnTo>
                    <a:pt x="187" y="103"/>
                  </a:lnTo>
                  <a:lnTo>
                    <a:pt x="187" y="114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2" y="114"/>
                  </a:lnTo>
                  <a:lnTo>
                    <a:pt x="197" y="88"/>
                  </a:lnTo>
                  <a:lnTo>
                    <a:pt x="202" y="83"/>
                  </a:lnTo>
                  <a:lnTo>
                    <a:pt x="207" y="114"/>
                  </a:lnTo>
                  <a:lnTo>
                    <a:pt x="213" y="103"/>
                  </a:lnTo>
                  <a:lnTo>
                    <a:pt x="213" y="114"/>
                  </a:lnTo>
                  <a:lnTo>
                    <a:pt x="213" y="93"/>
                  </a:lnTo>
                  <a:lnTo>
                    <a:pt x="218" y="72"/>
                  </a:lnTo>
                  <a:lnTo>
                    <a:pt x="218" y="78"/>
                  </a:lnTo>
                  <a:lnTo>
                    <a:pt x="223" y="72"/>
                  </a:lnTo>
                  <a:lnTo>
                    <a:pt x="223" y="57"/>
                  </a:lnTo>
                  <a:lnTo>
                    <a:pt x="228" y="62"/>
                  </a:lnTo>
                  <a:lnTo>
                    <a:pt x="228" y="46"/>
                  </a:lnTo>
                  <a:lnTo>
                    <a:pt x="233" y="21"/>
                  </a:lnTo>
                  <a:lnTo>
                    <a:pt x="233" y="0"/>
                  </a:lnTo>
                  <a:lnTo>
                    <a:pt x="244" y="10"/>
                  </a:lnTo>
                  <a:lnTo>
                    <a:pt x="244" y="5"/>
                  </a:lnTo>
                  <a:lnTo>
                    <a:pt x="244" y="31"/>
                  </a:lnTo>
                  <a:lnTo>
                    <a:pt x="249" y="0"/>
                  </a:lnTo>
                  <a:lnTo>
                    <a:pt x="249" y="46"/>
                  </a:lnTo>
                  <a:lnTo>
                    <a:pt x="254" y="83"/>
                  </a:lnTo>
                  <a:lnTo>
                    <a:pt x="254" y="93"/>
                  </a:lnTo>
                  <a:lnTo>
                    <a:pt x="259" y="129"/>
                  </a:lnTo>
                  <a:lnTo>
                    <a:pt x="259" y="93"/>
                  </a:lnTo>
                  <a:lnTo>
                    <a:pt x="264" y="72"/>
                  </a:lnTo>
                  <a:lnTo>
                    <a:pt x="264" y="88"/>
                  </a:lnTo>
                  <a:lnTo>
                    <a:pt x="270" y="78"/>
                  </a:lnTo>
                  <a:lnTo>
                    <a:pt x="270" y="103"/>
                  </a:lnTo>
                  <a:lnTo>
                    <a:pt x="270" y="72"/>
                  </a:lnTo>
                  <a:lnTo>
                    <a:pt x="275" y="103"/>
                  </a:lnTo>
                  <a:lnTo>
                    <a:pt x="275" y="83"/>
                  </a:lnTo>
                  <a:lnTo>
                    <a:pt x="280" y="78"/>
                  </a:lnTo>
                  <a:lnTo>
                    <a:pt x="280" y="46"/>
                  </a:lnTo>
                  <a:lnTo>
                    <a:pt x="285" y="52"/>
                  </a:lnTo>
                  <a:lnTo>
                    <a:pt x="285" y="109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3230" y="3134"/>
              <a:ext cx="265" cy="415"/>
            </a:xfrm>
            <a:custGeom>
              <a:avLst/>
              <a:gdLst/>
              <a:ahLst/>
              <a:cxnLst>
                <a:cxn ang="0">
                  <a:pos x="5" y="244"/>
                </a:cxn>
                <a:cxn ang="0">
                  <a:pos x="16" y="270"/>
                </a:cxn>
                <a:cxn ang="0">
                  <a:pos x="21" y="264"/>
                </a:cxn>
                <a:cxn ang="0">
                  <a:pos x="26" y="301"/>
                </a:cxn>
                <a:cxn ang="0">
                  <a:pos x="31" y="311"/>
                </a:cxn>
                <a:cxn ang="0">
                  <a:pos x="36" y="311"/>
                </a:cxn>
                <a:cxn ang="0">
                  <a:pos x="47" y="290"/>
                </a:cxn>
                <a:cxn ang="0">
                  <a:pos x="47" y="290"/>
                </a:cxn>
                <a:cxn ang="0">
                  <a:pos x="52" y="290"/>
                </a:cxn>
                <a:cxn ang="0">
                  <a:pos x="57" y="275"/>
                </a:cxn>
                <a:cxn ang="0">
                  <a:pos x="68" y="275"/>
                </a:cxn>
                <a:cxn ang="0">
                  <a:pos x="78" y="254"/>
                </a:cxn>
                <a:cxn ang="0">
                  <a:pos x="83" y="249"/>
                </a:cxn>
                <a:cxn ang="0">
                  <a:pos x="88" y="223"/>
                </a:cxn>
                <a:cxn ang="0">
                  <a:pos x="99" y="197"/>
                </a:cxn>
                <a:cxn ang="0">
                  <a:pos x="104" y="202"/>
                </a:cxn>
                <a:cxn ang="0">
                  <a:pos x="109" y="213"/>
                </a:cxn>
                <a:cxn ang="0">
                  <a:pos x="114" y="192"/>
                </a:cxn>
                <a:cxn ang="0">
                  <a:pos x="125" y="181"/>
                </a:cxn>
                <a:cxn ang="0">
                  <a:pos x="130" y="156"/>
                </a:cxn>
                <a:cxn ang="0">
                  <a:pos x="135" y="150"/>
                </a:cxn>
                <a:cxn ang="0">
                  <a:pos x="145" y="99"/>
                </a:cxn>
                <a:cxn ang="0">
                  <a:pos x="150" y="93"/>
                </a:cxn>
                <a:cxn ang="0">
                  <a:pos x="156" y="88"/>
                </a:cxn>
                <a:cxn ang="0">
                  <a:pos x="161" y="78"/>
                </a:cxn>
                <a:cxn ang="0">
                  <a:pos x="166" y="57"/>
                </a:cxn>
                <a:cxn ang="0">
                  <a:pos x="171" y="109"/>
                </a:cxn>
                <a:cxn ang="0">
                  <a:pos x="176" y="88"/>
                </a:cxn>
                <a:cxn ang="0">
                  <a:pos x="182" y="93"/>
                </a:cxn>
                <a:cxn ang="0">
                  <a:pos x="187" y="88"/>
                </a:cxn>
                <a:cxn ang="0">
                  <a:pos x="192" y="88"/>
                </a:cxn>
                <a:cxn ang="0">
                  <a:pos x="202" y="57"/>
                </a:cxn>
                <a:cxn ang="0">
                  <a:pos x="207" y="21"/>
                </a:cxn>
                <a:cxn ang="0">
                  <a:pos x="213" y="5"/>
                </a:cxn>
                <a:cxn ang="0">
                  <a:pos x="213" y="11"/>
                </a:cxn>
                <a:cxn ang="0">
                  <a:pos x="218" y="31"/>
                </a:cxn>
                <a:cxn ang="0">
                  <a:pos x="228" y="176"/>
                </a:cxn>
                <a:cxn ang="0">
                  <a:pos x="233" y="316"/>
                </a:cxn>
                <a:cxn ang="0">
                  <a:pos x="244" y="238"/>
                </a:cxn>
                <a:cxn ang="0">
                  <a:pos x="249" y="306"/>
                </a:cxn>
                <a:cxn ang="0">
                  <a:pos x="254" y="306"/>
                </a:cxn>
                <a:cxn ang="0">
                  <a:pos x="259" y="404"/>
                </a:cxn>
              </a:cxnLst>
              <a:rect l="0" t="0" r="r" b="b"/>
              <a:pathLst>
                <a:path w="265" h="415">
                  <a:moveTo>
                    <a:pt x="0" y="244"/>
                  </a:moveTo>
                  <a:lnTo>
                    <a:pt x="5" y="249"/>
                  </a:lnTo>
                  <a:lnTo>
                    <a:pt x="5" y="244"/>
                  </a:lnTo>
                  <a:lnTo>
                    <a:pt x="5" y="270"/>
                  </a:lnTo>
                  <a:lnTo>
                    <a:pt x="11" y="275"/>
                  </a:lnTo>
                  <a:lnTo>
                    <a:pt x="16" y="270"/>
                  </a:lnTo>
                  <a:lnTo>
                    <a:pt x="16" y="275"/>
                  </a:lnTo>
                  <a:lnTo>
                    <a:pt x="16" y="264"/>
                  </a:lnTo>
                  <a:lnTo>
                    <a:pt x="21" y="264"/>
                  </a:lnTo>
                  <a:lnTo>
                    <a:pt x="21" y="301"/>
                  </a:lnTo>
                  <a:lnTo>
                    <a:pt x="26" y="306"/>
                  </a:lnTo>
                  <a:lnTo>
                    <a:pt x="26" y="301"/>
                  </a:lnTo>
                  <a:lnTo>
                    <a:pt x="31" y="311"/>
                  </a:lnTo>
                  <a:lnTo>
                    <a:pt x="31" y="301"/>
                  </a:lnTo>
                  <a:lnTo>
                    <a:pt x="31" y="311"/>
                  </a:lnTo>
                  <a:lnTo>
                    <a:pt x="36" y="311"/>
                  </a:lnTo>
                  <a:lnTo>
                    <a:pt x="36" y="290"/>
                  </a:lnTo>
                  <a:lnTo>
                    <a:pt x="36" y="311"/>
                  </a:lnTo>
                  <a:lnTo>
                    <a:pt x="42" y="327"/>
                  </a:lnTo>
                  <a:lnTo>
                    <a:pt x="42" y="306"/>
                  </a:lnTo>
                  <a:lnTo>
                    <a:pt x="47" y="290"/>
                  </a:lnTo>
                  <a:lnTo>
                    <a:pt x="47" y="295"/>
                  </a:lnTo>
                  <a:lnTo>
                    <a:pt x="47" y="285"/>
                  </a:lnTo>
                  <a:lnTo>
                    <a:pt x="47" y="290"/>
                  </a:lnTo>
                  <a:lnTo>
                    <a:pt x="52" y="285"/>
                  </a:lnTo>
                  <a:lnTo>
                    <a:pt x="52" y="295"/>
                  </a:lnTo>
                  <a:lnTo>
                    <a:pt x="52" y="290"/>
                  </a:lnTo>
                  <a:lnTo>
                    <a:pt x="57" y="280"/>
                  </a:lnTo>
                  <a:lnTo>
                    <a:pt x="57" y="270"/>
                  </a:lnTo>
                  <a:lnTo>
                    <a:pt x="57" y="275"/>
                  </a:lnTo>
                  <a:lnTo>
                    <a:pt x="62" y="254"/>
                  </a:lnTo>
                  <a:lnTo>
                    <a:pt x="68" y="249"/>
                  </a:lnTo>
                  <a:lnTo>
                    <a:pt x="68" y="275"/>
                  </a:lnTo>
                  <a:lnTo>
                    <a:pt x="73" y="275"/>
                  </a:lnTo>
                  <a:lnTo>
                    <a:pt x="73" y="259"/>
                  </a:lnTo>
                  <a:lnTo>
                    <a:pt x="78" y="254"/>
                  </a:lnTo>
                  <a:lnTo>
                    <a:pt x="78" y="238"/>
                  </a:lnTo>
                  <a:lnTo>
                    <a:pt x="78" y="244"/>
                  </a:lnTo>
                  <a:lnTo>
                    <a:pt x="83" y="249"/>
                  </a:lnTo>
                  <a:lnTo>
                    <a:pt x="83" y="233"/>
                  </a:lnTo>
                  <a:lnTo>
                    <a:pt x="88" y="238"/>
                  </a:lnTo>
                  <a:lnTo>
                    <a:pt x="88" y="223"/>
                  </a:lnTo>
                  <a:lnTo>
                    <a:pt x="93" y="228"/>
                  </a:lnTo>
                  <a:lnTo>
                    <a:pt x="93" y="202"/>
                  </a:lnTo>
                  <a:lnTo>
                    <a:pt x="99" y="197"/>
                  </a:lnTo>
                  <a:lnTo>
                    <a:pt x="99" y="181"/>
                  </a:lnTo>
                  <a:lnTo>
                    <a:pt x="104" y="176"/>
                  </a:lnTo>
                  <a:lnTo>
                    <a:pt x="104" y="202"/>
                  </a:lnTo>
                  <a:lnTo>
                    <a:pt x="109" y="202"/>
                  </a:lnTo>
                  <a:lnTo>
                    <a:pt x="109" y="187"/>
                  </a:lnTo>
                  <a:lnTo>
                    <a:pt x="109" y="213"/>
                  </a:lnTo>
                  <a:lnTo>
                    <a:pt x="114" y="192"/>
                  </a:lnTo>
                  <a:lnTo>
                    <a:pt x="114" y="187"/>
                  </a:lnTo>
                  <a:lnTo>
                    <a:pt x="114" y="192"/>
                  </a:lnTo>
                  <a:lnTo>
                    <a:pt x="119" y="197"/>
                  </a:lnTo>
                  <a:lnTo>
                    <a:pt x="119" y="181"/>
                  </a:lnTo>
                  <a:lnTo>
                    <a:pt x="125" y="181"/>
                  </a:lnTo>
                  <a:lnTo>
                    <a:pt x="125" y="166"/>
                  </a:lnTo>
                  <a:lnTo>
                    <a:pt x="130" y="161"/>
                  </a:lnTo>
                  <a:lnTo>
                    <a:pt x="130" y="156"/>
                  </a:lnTo>
                  <a:lnTo>
                    <a:pt x="135" y="145"/>
                  </a:lnTo>
                  <a:lnTo>
                    <a:pt x="135" y="156"/>
                  </a:lnTo>
                  <a:lnTo>
                    <a:pt x="135" y="150"/>
                  </a:lnTo>
                  <a:lnTo>
                    <a:pt x="140" y="150"/>
                  </a:lnTo>
                  <a:lnTo>
                    <a:pt x="140" y="119"/>
                  </a:lnTo>
                  <a:lnTo>
                    <a:pt x="145" y="99"/>
                  </a:lnTo>
                  <a:lnTo>
                    <a:pt x="145" y="104"/>
                  </a:lnTo>
                  <a:lnTo>
                    <a:pt x="145" y="99"/>
                  </a:lnTo>
                  <a:lnTo>
                    <a:pt x="150" y="93"/>
                  </a:lnTo>
                  <a:lnTo>
                    <a:pt x="150" y="104"/>
                  </a:lnTo>
                  <a:lnTo>
                    <a:pt x="150" y="83"/>
                  </a:lnTo>
                  <a:lnTo>
                    <a:pt x="156" y="88"/>
                  </a:lnTo>
                  <a:lnTo>
                    <a:pt x="156" y="114"/>
                  </a:lnTo>
                  <a:lnTo>
                    <a:pt x="156" y="88"/>
                  </a:lnTo>
                  <a:lnTo>
                    <a:pt x="161" y="78"/>
                  </a:lnTo>
                  <a:lnTo>
                    <a:pt x="161" y="93"/>
                  </a:lnTo>
                  <a:lnTo>
                    <a:pt x="161" y="78"/>
                  </a:lnTo>
                  <a:lnTo>
                    <a:pt x="166" y="57"/>
                  </a:lnTo>
                  <a:lnTo>
                    <a:pt x="166" y="99"/>
                  </a:lnTo>
                  <a:lnTo>
                    <a:pt x="171" y="104"/>
                  </a:lnTo>
                  <a:lnTo>
                    <a:pt x="171" y="109"/>
                  </a:lnTo>
                  <a:lnTo>
                    <a:pt x="171" y="93"/>
                  </a:lnTo>
                  <a:lnTo>
                    <a:pt x="176" y="78"/>
                  </a:lnTo>
                  <a:lnTo>
                    <a:pt x="176" y="88"/>
                  </a:lnTo>
                  <a:lnTo>
                    <a:pt x="176" y="83"/>
                  </a:lnTo>
                  <a:lnTo>
                    <a:pt x="182" y="83"/>
                  </a:lnTo>
                  <a:lnTo>
                    <a:pt x="182" y="93"/>
                  </a:lnTo>
                  <a:lnTo>
                    <a:pt x="187" y="99"/>
                  </a:lnTo>
                  <a:lnTo>
                    <a:pt x="187" y="78"/>
                  </a:lnTo>
                  <a:lnTo>
                    <a:pt x="187" y="88"/>
                  </a:lnTo>
                  <a:lnTo>
                    <a:pt x="192" y="78"/>
                  </a:lnTo>
                  <a:lnTo>
                    <a:pt x="192" y="73"/>
                  </a:lnTo>
                  <a:lnTo>
                    <a:pt x="192" y="88"/>
                  </a:lnTo>
                  <a:lnTo>
                    <a:pt x="197" y="83"/>
                  </a:lnTo>
                  <a:lnTo>
                    <a:pt x="197" y="73"/>
                  </a:lnTo>
                  <a:lnTo>
                    <a:pt x="202" y="57"/>
                  </a:lnTo>
                  <a:lnTo>
                    <a:pt x="202" y="11"/>
                  </a:lnTo>
                  <a:lnTo>
                    <a:pt x="202" y="16"/>
                  </a:lnTo>
                  <a:lnTo>
                    <a:pt x="207" y="21"/>
                  </a:lnTo>
                  <a:lnTo>
                    <a:pt x="207" y="26"/>
                  </a:lnTo>
                  <a:lnTo>
                    <a:pt x="207" y="21"/>
                  </a:lnTo>
                  <a:lnTo>
                    <a:pt x="213" y="5"/>
                  </a:lnTo>
                  <a:lnTo>
                    <a:pt x="213" y="21"/>
                  </a:lnTo>
                  <a:lnTo>
                    <a:pt x="213" y="0"/>
                  </a:lnTo>
                  <a:lnTo>
                    <a:pt x="213" y="11"/>
                  </a:lnTo>
                  <a:lnTo>
                    <a:pt x="218" y="11"/>
                  </a:lnTo>
                  <a:lnTo>
                    <a:pt x="218" y="0"/>
                  </a:lnTo>
                  <a:lnTo>
                    <a:pt x="218" y="31"/>
                  </a:lnTo>
                  <a:lnTo>
                    <a:pt x="223" y="26"/>
                  </a:lnTo>
                  <a:lnTo>
                    <a:pt x="223" y="140"/>
                  </a:lnTo>
                  <a:lnTo>
                    <a:pt x="228" y="176"/>
                  </a:lnTo>
                  <a:lnTo>
                    <a:pt x="228" y="280"/>
                  </a:lnTo>
                  <a:lnTo>
                    <a:pt x="233" y="311"/>
                  </a:lnTo>
                  <a:lnTo>
                    <a:pt x="233" y="316"/>
                  </a:lnTo>
                  <a:lnTo>
                    <a:pt x="239" y="311"/>
                  </a:lnTo>
                  <a:lnTo>
                    <a:pt x="239" y="249"/>
                  </a:lnTo>
                  <a:lnTo>
                    <a:pt x="244" y="238"/>
                  </a:lnTo>
                  <a:lnTo>
                    <a:pt x="244" y="327"/>
                  </a:lnTo>
                  <a:lnTo>
                    <a:pt x="249" y="311"/>
                  </a:lnTo>
                  <a:lnTo>
                    <a:pt x="249" y="306"/>
                  </a:lnTo>
                  <a:lnTo>
                    <a:pt x="249" y="332"/>
                  </a:lnTo>
                  <a:lnTo>
                    <a:pt x="254" y="327"/>
                  </a:lnTo>
                  <a:lnTo>
                    <a:pt x="254" y="306"/>
                  </a:lnTo>
                  <a:lnTo>
                    <a:pt x="254" y="311"/>
                  </a:lnTo>
                  <a:lnTo>
                    <a:pt x="259" y="327"/>
                  </a:lnTo>
                  <a:lnTo>
                    <a:pt x="259" y="404"/>
                  </a:lnTo>
                  <a:lnTo>
                    <a:pt x="265" y="415"/>
                  </a:lnTo>
                  <a:lnTo>
                    <a:pt x="265" y="409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3495" y="3543"/>
              <a:ext cx="285" cy="218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10" y="94"/>
                </a:cxn>
                <a:cxn ang="0">
                  <a:pos x="15" y="109"/>
                </a:cxn>
                <a:cxn ang="0">
                  <a:pos x="20" y="104"/>
                </a:cxn>
                <a:cxn ang="0">
                  <a:pos x="31" y="94"/>
                </a:cxn>
                <a:cxn ang="0">
                  <a:pos x="36" y="104"/>
                </a:cxn>
                <a:cxn ang="0">
                  <a:pos x="41" y="57"/>
                </a:cxn>
                <a:cxn ang="0">
                  <a:pos x="51" y="57"/>
                </a:cxn>
                <a:cxn ang="0">
                  <a:pos x="57" y="52"/>
                </a:cxn>
                <a:cxn ang="0">
                  <a:pos x="62" y="63"/>
                </a:cxn>
                <a:cxn ang="0">
                  <a:pos x="72" y="120"/>
                </a:cxn>
                <a:cxn ang="0">
                  <a:pos x="82" y="94"/>
                </a:cxn>
                <a:cxn ang="0">
                  <a:pos x="88" y="89"/>
                </a:cxn>
                <a:cxn ang="0">
                  <a:pos x="93" y="78"/>
                </a:cxn>
                <a:cxn ang="0">
                  <a:pos x="98" y="68"/>
                </a:cxn>
                <a:cxn ang="0">
                  <a:pos x="103" y="182"/>
                </a:cxn>
                <a:cxn ang="0">
                  <a:pos x="108" y="187"/>
                </a:cxn>
                <a:cxn ang="0">
                  <a:pos x="119" y="218"/>
                </a:cxn>
                <a:cxn ang="0">
                  <a:pos x="124" y="177"/>
                </a:cxn>
                <a:cxn ang="0">
                  <a:pos x="134" y="218"/>
                </a:cxn>
                <a:cxn ang="0">
                  <a:pos x="139" y="187"/>
                </a:cxn>
                <a:cxn ang="0">
                  <a:pos x="150" y="192"/>
                </a:cxn>
                <a:cxn ang="0">
                  <a:pos x="155" y="140"/>
                </a:cxn>
                <a:cxn ang="0">
                  <a:pos x="160" y="140"/>
                </a:cxn>
                <a:cxn ang="0">
                  <a:pos x="171" y="114"/>
                </a:cxn>
                <a:cxn ang="0">
                  <a:pos x="176" y="104"/>
                </a:cxn>
                <a:cxn ang="0">
                  <a:pos x="186" y="89"/>
                </a:cxn>
                <a:cxn ang="0">
                  <a:pos x="191" y="78"/>
                </a:cxn>
                <a:cxn ang="0">
                  <a:pos x="202" y="57"/>
                </a:cxn>
                <a:cxn ang="0">
                  <a:pos x="207" y="94"/>
                </a:cxn>
                <a:cxn ang="0">
                  <a:pos x="212" y="104"/>
                </a:cxn>
                <a:cxn ang="0">
                  <a:pos x="217" y="99"/>
                </a:cxn>
                <a:cxn ang="0">
                  <a:pos x="222" y="94"/>
                </a:cxn>
                <a:cxn ang="0">
                  <a:pos x="228" y="68"/>
                </a:cxn>
                <a:cxn ang="0">
                  <a:pos x="233" y="109"/>
                </a:cxn>
                <a:cxn ang="0">
                  <a:pos x="243" y="104"/>
                </a:cxn>
                <a:cxn ang="0">
                  <a:pos x="248" y="114"/>
                </a:cxn>
                <a:cxn ang="0">
                  <a:pos x="254" y="166"/>
                </a:cxn>
                <a:cxn ang="0">
                  <a:pos x="259" y="130"/>
                </a:cxn>
                <a:cxn ang="0">
                  <a:pos x="269" y="140"/>
                </a:cxn>
                <a:cxn ang="0">
                  <a:pos x="274" y="156"/>
                </a:cxn>
                <a:cxn ang="0">
                  <a:pos x="279" y="156"/>
                </a:cxn>
              </a:cxnLst>
              <a:rect l="0" t="0" r="r" b="b"/>
              <a:pathLst>
                <a:path w="285" h="218">
                  <a:moveTo>
                    <a:pt x="0" y="0"/>
                  </a:moveTo>
                  <a:lnTo>
                    <a:pt x="0" y="6"/>
                  </a:lnTo>
                  <a:lnTo>
                    <a:pt x="5" y="37"/>
                  </a:lnTo>
                  <a:lnTo>
                    <a:pt x="5" y="57"/>
                  </a:lnTo>
                  <a:lnTo>
                    <a:pt x="10" y="63"/>
                  </a:lnTo>
                  <a:lnTo>
                    <a:pt x="10" y="94"/>
                  </a:lnTo>
                  <a:lnTo>
                    <a:pt x="10" y="78"/>
                  </a:lnTo>
                  <a:lnTo>
                    <a:pt x="15" y="73"/>
                  </a:lnTo>
                  <a:lnTo>
                    <a:pt x="15" y="109"/>
                  </a:lnTo>
                  <a:lnTo>
                    <a:pt x="20" y="114"/>
                  </a:lnTo>
                  <a:lnTo>
                    <a:pt x="20" y="99"/>
                  </a:lnTo>
                  <a:lnTo>
                    <a:pt x="20" y="104"/>
                  </a:lnTo>
                  <a:lnTo>
                    <a:pt x="25" y="78"/>
                  </a:lnTo>
                  <a:lnTo>
                    <a:pt x="25" y="109"/>
                  </a:lnTo>
                  <a:lnTo>
                    <a:pt x="31" y="94"/>
                  </a:lnTo>
                  <a:lnTo>
                    <a:pt x="31" y="114"/>
                  </a:lnTo>
                  <a:lnTo>
                    <a:pt x="36" y="109"/>
                  </a:lnTo>
                  <a:lnTo>
                    <a:pt x="36" y="104"/>
                  </a:lnTo>
                  <a:lnTo>
                    <a:pt x="36" y="120"/>
                  </a:lnTo>
                  <a:lnTo>
                    <a:pt x="41" y="83"/>
                  </a:lnTo>
                  <a:lnTo>
                    <a:pt x="41" y="57"/>
                  </a:lnTo>
                  <a:lnTo>
                    <a:pt x="46" y="68"/>
                  </a:lnTo>
                  <a:lnTo>
                    <a:pt x="46" y="26"/>
                  </a:lnTo>
                  <a:lnTo>
                    <a:pt x="51" y="57"/>
                  </a:lnTo>
                  <a:lnTo>
                    <a:pt x="51" y="73"/>
                  </a:lnTo>
                  <a:lnTo>
                    <a:pt x="51" y="57"/>
                  </a:lnTo>
                  <a:lnTo>
                    <a:pt x="57" y="52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62" y="63"/>
                  </a:lnTo>
                  <a:lnTo>
                    <a:pt x="62" y="99"/>
                  </a:lnTo>
                  <a:lnTo>
                    <a:pt x="67" y="94"/>
                  </a:lnTo>
                  <a:lnTo>
                    <a:pt x="72" y="120"/>
                  </a:lnTo>
                  <a:lnTo>
                    <a:pt x="77" y="130"/>
                  </a:lnTo>
                  <a:lnTo>
                    <a:pt x="77" y="83"/>
                  </a:lnTo>
                  <a:lnTo>
                    <a:pt x="82" y="94"/>
                  </a:lnTo>
                  <a:lnTo>
                    <a:pt x="82" y="73"/>
                  </a:lnTo>
                  <a:lnTo>
                    <a:pt x="82" y="94"/>
                  </a:lnTo>
                  <a:lnTo>
                    <a:pt x="88" y="89"/>
                  </a:lnTo>
                  <a:lnTo>
                    <a:pt x="88" y="99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3" y="114"/>
                  </a:lnTo>
                  <a:lnTo>
                    <a:pt x="98" y="94"/>
                  </a:lnTo>
                  <a:lnTo>
                    <a:pt x="98" y="68"/>
                  </a:lnTo>
                  <a:lnTo>
                    <a:pt x="98" y="120"/>
                  </a:lnTo>
                  <a:lnTo>
                    <a:pt x="103" y="114"/>
                  </a:lnTo>
                  <a:lnTo>
                    <a:pt x="103" y="182"/>
                  </a:lnTo>
                  <a:lnTo>
                    <a:pt x="108" y="187"/>
                  </a:lnTo>
                  <a:lnTo>
                    <a:pt x="108" y="202"/>
                  </a:lnTo>
                  <a:lnTo>
                    <a:pt x="108" y="187"/>
                  </a:lnTo>
                  <a:lnTo>
                    <a:pt x="114" y="202"/>
                  </a:lnTo>
                  <a:lnTo>
                    <a:pt x="114" y="213"/>
                  </a:lnTo>
                  <a:lnTo>
                    <a:pt x="119" y="218"/>
                  </a:lnTo>
                  <a:lnTo>
                    <a:pt x="119" y="187"/>
                  </a:lnTo>
                  <a:lnTo>
                    <a:pt x="124" y="192"/>
                  </a:lnTo>
                  <a:lnTo>
                    <a:pt x="124" y="177"/>
                  </a:lnTo>
                  <a:lnTo>
                    <a:pt x="129" y="177"/>
                  </a:lnTo>
                  <a:lnTo>
                    <a:pt x="129" y="208"/>
                  </a:lnTo>
                  <a:lnTo>
                    <a:pt x="134" y="218"/>
                  </a:lnTo>
                  <a:lnTo>
                    <a:pt x="134" y="187"/>
                  </a:lnTo>
                  <a:lnTo>
                    <a:pt x="139" y="182"/>
                  </a:lnTo>
                  <a:lnTo>
                    <a:pt x="139" y="187"/>
                  </a:lnTo>
                  <a:lnTo>
                    <a:pt x="145" y="202"/>
                  </a:lnTo>
                  <a:lnTo>
                    <a:pt x="150" y="187"/>
                  </a:lnTo>
                  <a:lnTo>
                    <a:pt x="150" y="192"/>
                  </a:lnTo>
                  <a:lnTo>
                    <a:pt x="150" y="187"/>
                  </a:lnTo>
                  <a:lnTo>
                    <a:pt x="155" y="161"/>
                  </a:lnTo>
                  <a:lnTo>
                    <a:pt x="155" y="140"/>
                  </a:lnTo>
                  <a:lnTo>
                    <a:pt x="155" y="151"/>
                  </a:lnTo>
                  <a:lnTo>
                    <a:pt x="160" y="156"/>
                  </a:lnTo>
                  <a:lnTo>
                    <a:pt x="160" y="140"/>
                  </a:lnTo>
                  <a:lnTo>
                    <a:pt x="165" y="135"/>
                  </a:lnTo>
                  <a:lnTo>
                    <a:pt x="165" y="104"/>
                  </a:lnTo>
                  <a:lnTo>
                    <a:pt x="171" y="114"/>
                  </a:lnTo>
                  <a:lnTo>
                    <a:pt x="171" y="109"/>
                  </a:lnTo>
                  <a:lnTo>
                    <a:pt x="171" y="120"/>
                  </a:lnTo>
                  <a:lnTo>
                    <a:pt x="176" y="104"/>
                  </a:lnTo>
                  <a:lnTo>
                    <a:pt x="181" y="68"/>
                  </a:lnTo>
                  <a:lnTo>
                    <a:pt x="181" y="104"/>
                  </a:lnTo>
                  <a:lnTo>
                    <a:pt x="186" y="89"/>
                  </a:lnTo>
                  <a:lnTo>
                    <a:pt x="186" y="83"/>
                  </a:lnTo>
                  <a:lnTo>
                    <a:pt x="186" y="94"/>
                  </a:lnTo>
                  <a:lnTo>
                    <a:pt x="191" y="78"/>
                  </a:lnTo>
                  <a:lnTo>
                    <a:pt x="191" y="37"/>
                  </a:lnTo>
                  <a:lnTo>
                    <a:pt x="191" y="47"/>
                  </a:lnTo>
                  <a:lnTo>
                    <a:pt x="202" y="57"/>
                  </a:lnTo>
                  <a:lnTo>
                    <a:pt x="202" y="57"/>
                  </a:lnTo>
                  <a:lnTo>
                    <a:pt x="207" y="52"/>
                  </a:lnTo>
                  <a:lnTo>
                    <a:pt x="207" y="94"/>
                  </a:lnTo>
                  <a:lnTo>
                    <a:pt x="207" y="83"/>
                  </a:lnTo>
                  <a:lnTo>
                    <a:pt x="212" y="94"/>
                  </a:lnTo>
                  <a:lnTo>
                    <a:pt x="212" y="104"/>
                  </a:lnTo>
                  <a:lnTo>
                    <a:pt x="212" y="89"/>
                  </a:lnTo>
                  <a:lnTo>
                    <a:pt x="212" y="94"/>
                  </a:lnTo>
                  <a:lnTo>
                    <a:pt x="217" y="99"/>
                  </a:lnTo>
                  <a:lnTo>
                    <a:pt x="217" y="73"/>
                  </a:lnTo>
                  <a:lnTo>
                    <a:pt x="217" y="83"/>
                  </a:lnTo>
                  <a:lnTo>
                    <a:pt x="222" y="94"/>
                  </a:lnTo>
                  <a:lnTo>
                    <a:pt x="222" y="83"/>
                  </a:lnTo>
                  <a:lnTo>
                    <a:pt x="228" y="73"/>
                  </a:lnTo>
                  <a:lnTo>
                    <a:pt x="228" y="68"/>
                  </a:lnTo>
                  <a:lnTo>
                    <a:pt x="228" y="78"/>
                  </a:lnTo>
                  <a:lnTo>
                    <a:pt x="233" y="89"/>
                  </a:lnTo>
                  <a:lnTo>
                    <a:pt x="233" y="109"/>
                  </a:lnTo>
                  <a:lnTo>
                    <a:pt x="238" y="114"/>
                  </a:lnTo>
                  <a:lnTo>
                    <a:pt x="238" y="109"/>
                  </a:lnTo>
                  <a:lnTo>
                    <a:pt x="243" y="104"/>
                  </a:lnTo>
                  <a:lnTo>
                    <a:pt x="243" y="109"/>
                  </a:lnTo>
                  <a:lnTo>
                    <a:pt x="248" y="125"/>
                  </a:lnTo>
                  <a:lnTo>
                    <a:pt x="248" y="114"/>
                  </a:lnTo>
                  <a:lnTo>
                    <a:pt x="248" y="140"/>
                  </a:lnTo>
                  <a:lnTo>
                    <a:pt x="254" y="156"/>
                  </a:lnTo>
                  <a:lnTo>
                    <a:pt x="254" y="166"/>
                  </a:lnTo>
                  <a:lnTo>
                    <a:pt x="254" y="156"/>
                  </a:lnTo>
                  <a:lnTo>
                    <a:pt x="259" y="140"/>
                  </a:lnTo>
                  <a:lnTo>
                    <a:pt x="259" y="130"/>
                  </a:lnTo>
                  <a:lnTo>
                    <a:pt x="259" y="135"/>
                  </a:lnTo>
                  <a:lnTo>
                    <a:pt x="264" y="120"/>
                  </a:lnTo>
                  <a:lnTo>
                    <a:pt x="269" y="140"/>
                  </a:lnTo>
                  <a:lnTo>
                    <a:pt x="269" y="135"/>
                  </a:lnTo>
                  <a:lnTo>
                    <a:pt x="269" y="151"/>
                  </a:lnTo>
                  <a:lnTo>
                    <a:pt x="274" y="156"/>
                  </a:lnTo>
                  <a:lnTo>
                    <a:pt x="274" y="130"/>
                  </a:lnTo>
                  <a:lnTo>
                    <a:pt x="274" y="145"/>
                  </a:lnTo>
                  <a:lnTo>
                    <a:pt x="279" y="156"/>
                  </a:lnTo>
                  <a:lnTo>
                    <a:pt x="279" y="130"/>
                  </a:lnTo>
                  <a:lnTo>
                    <a:pt x="285" y="114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3780" y="3626"/>
              <a:ext cx="311" cy="94"/>
            </a:xfrm>
            <a:custGeom>
              <a:avLst/>
              <a:gdLst/>
              <a:ahLst/>
              <a:cxnLst>
                <a:cxn ang="0">
                  <a:pos x="5" y="57"/>
                </a:cxn>
                <a:cxn ang="0">
                  <a:pos x="10" y="47"/>
                </a:cxn>
                <a:cxn ang="0">
                  <a:pos x="15" y="68"/>
                </a:cxn>
                <a:cxn ang="0">
                  <a:pos x="26" y="68"/>
                </a:cxn>
                <a:cxn ang="0">
                  <a:pos x="31" y="37"/>
                </a:cxn>
                <a:cxn ang="0">
                  <a:pos x="36" y="37"/>
                </a:cxn>
                <a:cxn ang="0">
                  <a:pos x="41" y="42"/>
                </a:cxn>
                <a:cxn ang="0">
                  <a:pos x="46" y="6"/>
                </a:cxn>
                <a:cxn ang="0">
                  <a:pos x="57" y="11"/>
                </a:cxn>
                <a:cxn ang="0">
                  <a:pos x="67" y="47"/>
                </a:cxn>
                <a:cxn ang="0">
                  <a:pos x="72" y="52"/>
                </a:cxn>
                <a:cxn ang="0">
                  <a:pos x="77" y="21"/>
                </a:cxn>
                <a:cxn ang="0">
                  <a:pos x="88" y="37"/>
                </a:cxn>
                <a:cxn ang="0">
                  <a:pos x="93" y="78"/>
                </a:cxn>
                <a:cxn ang="0">
                  <a:pos x="103" y="57"/>
                </a:cxn>
                <a:cxn ang="0">
                  <a:pos x="108" y="68"/>
                </a:cxn>
                <a:cxn ang="0">
                  <a:pos x="119" y="68"/>
                </a:cxn>
                <a:cxn ang="0">
                  <a:pos x="124" y="78"/>
                </a:cxn>
                <a:cxn ang="0">
                  <a:pos x="129" y="62"/>
                </a:cxn>
                <a:cxn ang="0">
                  <a:pos x="134" y="68"/>
                </a:cxn>
                <a:cxn ang="0">
                  <a:pos x="140" y="57"/>
                </a:cxn>
                <a:cxn ang="0">
                  <a:pos x="150" y="57"/>
                </a:cxn>
                <a:cxn ang="0">
                  <a:pos x="166" y="47"/>
                </a:cxn>
                <a:cxn ang="0">
                  <a:pos x="176" y="52"/>
                </a:cxn>
                <a:cxn ang="0">
                  <a:pos x="181" y="57"/>
                </a:cxn>
                <a:cxn ang="0">
                  <a:pos x="186" y="47"/>
                </a:cxn>
                <a:cxn ang="0">
                  <a:pos x="202" y="47"/>
                </a:cxn>
                <a:cxn ang="0">
                  <a:pos x="207" y="68"/>
                </a:cxn>
                <a:cxn ang="0">
                  <a:pos x="212" y="73"/>
                </a:cxn>
                <a:cxn ang="0">
                  <a:pos x="223" y="62"/>
                </a:cxn>
                <a:cxn ang="0">
                  <a:pos x="233" y="57"/>
                </a:cxn>
                <a:cxn ang="0">
                  <a:pos x="243" y="52"/>
                </a:cxn>
                <a:cxn ang="0">
                  <a:pos x="248" y="68"/>
                </a:cxn>
                <a:cxn ang="0">
                  <a:pos x="259" y="68"/>
                </a:cxn>
                <a:cxn ang="0">
                  <a:pos x="264" y="62"/>
                </a:cxn>
                <a:cxn ang="0">
                  <a:pos x="269" y="73"/>
                </a:cxn>
                <a:cxn ang="0">
                  <a:pos x="280" y="78"/>
                </a:cxn>
                <a:cxn ang="0">
                  <a:pos x="285" y="62"/>
                </a:cxn>
                <a:cxn ang="0">
                  <a:pos x="290" y="31"/>
                </a:cxn>
                <a:cxn ang="0">
                  <a:pos x="295" y="52"/>
                </a:cxn>
                <a:cxn ang="0">
                  <a:pos x="300" y="57"/>
                </a:cxn>
                <a:cxn ang="0">
                  <a:pos x="305" y="42"/>
                </a:cxn>
              </a:cxnLst>
              <a:rect l="0" t="0" r="r" b="b"/>
              <a:pathLst>
                <a:path w="311" h="94">
                  <a:moveTo>
                    <a:pt x="0" y="31"/>
                  </a:moveTo>
                  <a:lnTo>
                    <a:pt x="0" y="47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10" y="68"/>
                  </a:lnTo>
                  <a:lnTo>
                    <a:pt x="10" y="47"/>
                  </a:lnTo>
                  <a:lnTo>
                    <a:pt x="15" y="57"/>
                  </a:lnTo>
                  <a:lnTo>
                    <a:pt x="15" y="52"/>
                  </a:lnTo>
                  <a:lnTo>
                    <a:pt x="15" y="68"/>
                  </a:lnTo>
                  <a:lnTo>
                    <a:pt x="20" y="78"/>
                  </a:lnTo>
                  <a:lnTo>
                    <a:pt x="20" y="94"/>
                  </a:lnTo>
                  <a:lnTo>
                    <a:pt x="26" y="68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31" y="37"/>
                  </a:lnTo>
                  <a:lnTo>
                    <a:pt x="31" y="52"/>
                  </a:lnTo>
                  <a:lnTo>
                    <a:pt x="36" y="68"/>
                  </a:lnTo>
                  <a:lnTo>
                    <a:pt x="36" y="37"/>
                  </a:lnTo>
                  <a:lnTo>
                    <a:pt x="36" y="47"/>
                  </a:lnTo>
                  <a:lnTo>
                    <a:pt x="41" y="62"/>
                  </a:lnTo>
                  <a:lnTo>
                    <a:pt x="41" y="42"/>
                  </a:lnTo>
                  <a:lnTo>
                    <a:pt x="41" y="47"/>
                  </a:lnTo>
                  <a:lnTo>
                    <a:pt x="46" y="21"/>
                  </a:lnTo>
                  <a:lnTo>
                    <a:pt x="46" y="6"/>
                  </a:lnTo>
                  <a:lnTo>
                    <a:pt x="57" y="0"/>
                  </a:lnTo>
                  <a:lnTo>
                    <a:pt x="57" y="16"/>
                  </a:lnTo>
                  <a:lnTo>
                    <a:pt x="57" y="11"/>
                  </a:lnTo>
                  <a:lnTo>
                    <a:pt x="62" y="16"/>
                  </a:lnTo>
                  <a:lnTo>
                    <a:pt x="62" y="42"/>
                  </a:lnTo>
                  <a:lnTo>
                    <a:pt x="67" y="47"/>
                  </a:lnTo>
                  <a:lnTo>
                    <a:pt x="67" y="31"/>
                  </a:lnTo>
                  <a:lnTo>
                    <a:pt x="72" y="37"/>
                  </a:lnTo>
                  <a:lnTo>
                    <a:pt x="72" y="52"/>
                  </a:lnTo>
                  <a:lnTo>
                    <a:pt x="72" y="31"/>
                  </a:lnTo>
                  <a:lnTo>
                    <a:pt x="77" y="31"/>
                  </a:lnTo>
                  <a:lnTo>
                    <a:pt x="77" y="21"/>
                  </a:lnTo>
                  <a:lnTo>
                    <a:pt x="83" y="11"/>
                  </a:lnTo>
                  <a:lnTo>
                    <a:pt x="83" y="26"/>
                  </a:lnTo>
                  <a:lnTo>
                    <a:pt x="88" y="37"/>
                  </a:lnTo>
                  <a:lnTo>
                    <a:pt x="88" y="52"/>
                  </a:lnTo>
                  <a:lnTo>
                    <a:pt x="93" y="57"/>
                  </a:lnTo>
                  <a:lnTo>
                    <a:pt x="93" y="78"/>
                  </a:lnTo>
                  <a:lnTo>
                    <a:pt x="98" y="62"/>
                  </a:lnTo>
                  <a:lnTo>
                    <a:pt x="98" y="68"/>
                  </a:lnTo>
                  <a:lnTo>
                    <a:pt x="103" y="57"/>
                  </a:lnTo>
                  <a:lnTo>
                    <a:pt x="103" y="68"/>
                  </a:lnTo>
                  <a:lnTo>
                    <a:pt x="108" y="62"/>
                  </a:lnTo>
                  <a:lnTo>
                    <a:pt x="108" y="68"/>
                  </a:lnTo>
                  <a:lnTo>
                    <a:pt x="114" y="83"/>
                  </a:lnTo>
                  <a:lnTo>
                    <a:pt x="114" y="73"/>
                  </a:lnTo>
                  <a:lnTo>
                    <a:pt x="119" y="68"/>
                  </a:lnTo>
                  <a:lnTo>
                    <a:pt x="119" y="57"/>
                  </a:lnTo>
                  <a:lnTo>
                    <a:pt x="119" y="73"/>
                  </a:lnTo>
                  <a:lnTo>
                    <a:pt x="124" y="78"/>
                  </a:lnTo>
                  <a:lnTo>
                    <a:pt x="124" y="73"/>
                  </a:lnTo>
                  <a:lnTo>
                    <a:pt x="129" y="68"/>
                  </a:lnTo>
                  <a:lnTo>
                    <a:pt x="129" y="62"/>
                  </a:lnTo>
                  <a:lnTo>
                    <a:pt x="129" y="68"/>
                  </a:lnTo>
                  <a:lnTo>
                    <a:pt x="134" y="57"/>
                  </a:lnTo>
                  <a:lnTo>
                    <a:pt x="134" y="68"/>
                  </a:lnTo>
                  <a:lnTo>
                    <a:pt x="140" y="68"/>
                  </a:lnTo>
                  <a:lnTo>
                    <a:pt x="140" y="47"/>
                  </a:lnTo>
                  <a:lnTo>
                    <a:pt x="140" y="57"/>
                  </a:lnTo>
                  <a:lnTo>
                    <a:pt x="150" y="57"/>
                  </a:lnTo>
                  <a:lnTo>
                    <a:pt x="150" y="68"/>
                  </a:lnTo>
                  <a:lnTo>
                    <a:pt x="150" y="57"/>
                  </a:lnTo>
                  <a:lnTo>
                    <a:pt x="155" y="62"/>
                  </a:lnTo>
                  <a:lnTo>
                    <a:pt x="155" y="52"/>
                  </a:lnTo>
                  <a:lnTo>
                    <a:pt x="166" y="47"/>
                  </a:lnTo>
                  <a:lnTo>
                    <a:pt x="166" y="73"/>
                  </a:lnTo>
                  <a:lnTo>
                    <a:pt x="176" y="62"/>
                  </a:lnTo>
                  <a:lnTo>
                    <a:pt x="176" y="52"/>
                  </a:lnTo>
                  <a:lnTo>
                    <a:pt x="176" y="57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6" y="52"/>
                  </a:lnTo>
                  <a:lnTo>
                    <a:pt x="186" y="57"/>
                  </a:lnTo>
                  <a:lnTo>
                    <a:pt x="186" y="47"/>
                  </a:lnTo>
                  <a:lnTo>
                    <a:pt x="191" y="52"/>
                  </a:lnTo>
                  <a:lnTo>
                    <a:pt x="191" y="57"/>
                  </a:lnTo>
                  <a:lnTo>
                    <a:pt x="202" y="47"/>
                  </a:lnTo>
                  <a:lnTo>
                    <a:pt x="197" y="47"/>
                  </a:lnTo>
                  <a:lnTo>
                    <a:pt x="202" y="68"/>
                  </a:lnTo>
                  <a:lnTo>
                    <a:pt x="207" y="68"/>
                  </a:lnTo>
                  <a:lnTo>
                    <a:pt x="207" y="88"/>
                  </a:lnTo>
                  <a:lnTo>
                    <a:pt x="212" y="83"/>
                  </a:lnTo>
                  <a:lnTo>
                    <a:pt x="212" y="73"/>
                  </a:lnTo>
                  <a:lnTo>
                    <a:pt x="217" y="68"/>
                  </a:lnTo>
                  <a:lnTo>
                    <a:pt x="223" y="73"/>
                  </a:lnTo>
                  <a:lnTo>
                    <a:pt x="223" y="62"/>
                  </a:lnTo>
                  <a:lnTo>
                    <a:pt x="228" y="62"/>
                  </a:lnTo>
                  <a:lnTo>
                    <a:pt x="233" y="52"/>
                  </a:lnTo>
                  <a:lnTo>
                    <a:pt x="233" y="57"/>
                  </a:lnTo>
                  <a:lnTo>
                    <a:pt x="238" y="62"/>
                  </a:lnTo>
                  <a:lnTo>
                    <a:pt x="238" y="47"/>
                  </a:lnTo>
                  <a:lnTo>
                    <a:pt x="243" y="52"/>
                  </a:lnTo>
                  <a:lnTo>
                    <a:pt x="243" y="57"/>
                  </a:lnTo>
                  <a:lnTo>
                    <a:pt x="248" y="52"/>
                  </a:lnTo>
                  <a:lnTo>
                    <a:pt x="248" y="68"/>
                  </a:lnTo>
                  <a:lnTo>
                    <a:pt x="248" y="62"/>
                  </a:lnTo>
                  <a:lnTo>
                    <a:pt x="254" y="52"/>
                  </a:lnTo>
                  <a:lnTo>
                    <a:pt x="259" y="68"/>
                  </a:lnTo>
                  <a:lnTo>
                    <a:pt x="259" y="62"/>
                  </a:lnTo>
                  <a:lnTo>
                    <a:pt x="259" y="62"/>
                  </a:lnTo>
                  <a:lnTo>
                    <a:pt x="264" y="62"/>
                  </a:lnTo>
                  <a:lnTo>
                    <a:pt x="264" y="88"/>
                  </a:lnTo>
                  <a:lnTo>
                    <a:pt x="269" y="83"/>
                  </a:lnTo>
                  <a:lnTo>
                    <a:pt x="269" y="73"/>
                  </a:lnTo>
                  <a:lnTo>
                    <a:pt x="269" y="78"/>
                  </a:lnTo>
                  <a:lnTo>
                    <a:pt x="274" y="73"/>
                  </a:lnTo>
                  <a:lnTo>
                    <a:pt x="280" y="78"/>
                  </a:lnTo>
                  <a:lnTo>
                    <a:pt x="280" y="62"/>
                  </a:lnTo>
                  <a:lnTo>
                    <a:pt x="285" y="52"/>
                  </a:lnTo>
                  <a:lnTo>
                    <a:pt x="285" y="62"/>
                  </a:lnTo>
                  <a:lnTo>
                    <a:pt x="285" y="42"/>
                  </a:lnTo>
                  <a:lnTo>
                    <a:pt x="290" y="42"/>
                  </a:lnTo>
                  <a:lnTo>
                    <a:pt x="290" y="31"/>
                  </a:lnTo>
                  <a:lnTo>
                    <a:pt x="295" y="52"/>
                  </a:lnTo>
                  <a:lnTo>
                    <a:pt x="295" y="47"/>
                  </a:lnTo>
                  <a:lnTo>
                    <a:pt x="295" y="52"/>
                  </a:lnTo>
                  <a:lnTo>
                    <a:pt x="300" y="57"/>
                  </a:lnTo>
                  <a:lnTo>
                    <a:pt x="300" y="52"/>
                  </a:lnTo>
                  <a:lnTo>
                    <a:pt x="300" y="57"/>
                  </a:lnTo>
                  <a:lnTo>
                    <a:pt x="305" y="42"/>
                  </a:lnTo>
                  <a:lnTo>
                    <a:pt x="305" y="47"/>
                  </a:lnTo>
                  <a:lnTo>
                    <a:pt x="305" y="42"/>
                  </a:lnTo>
                  <a:lnTo>
                    <a:pt x="311" y="37"/>
                  </a:lnTo>
                  <a:lnTo>
                    <a:pt x="311" y="42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4091" y="3528"/>
              <a:ext cx="311" cy="140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5" y="129"/>
                </a:cxn>
                <a:cxn ang="0">
                  <a:pos x="20" y="140"/>
                </a:cxn>
                <a:cxn ang="0">
                  <a:pos x="31" y="124"/>
                </a:cxn>
                <a:cxn ang="0">
                  <a:pos x="36" y="114"/>
                </a:cxn>
                <a:cxn ang="0">
                  <a:pos x="41" y="88"/>
                </a:cxn>
                <a:cxn ang="0">
                  <a:pos x="46" y="104"/>
                </a:cxn>
                <a:cxn ang="0">
                  <a:pos x="52" y="98"/>
                </a:cxn>
                <a:cxn ang="0">
                  <a:pos x="57" y="83"/>
                </a:cxn>
                <a:cxn ang="0">
                  <a:pos x="67" y="93"/>
                </a:cxn>
                <a:cxn ang="0">
                  <a:pos x="72" y="109"/>
                </a:cxn>
                <a:cxn ang="0">
                  <a:pos x="77" y="104"/>
                </a:cxn>
                <a:cxn ang="0">
                  <a:pos x="88" y="98"/>
                </a:cxn>
                <a:cxn ang="0">
                  <a:pos x="98" y="88"/>
                </a:cxn>
                <a:cxn ang="0">
                  <a:pos x="109" y="109"/>
                </a:cxn>
                <a:cxn ang="0">
                  <a:pos x="114" y="98"/>
                </a:cxn>
                <a:cxn ang="0">
                  <a:pos x="124" y="57"/>
                </a:cxn>
                <a:cxn ang="0">
                  <a:pos x="134" y="57"/>
                </a:cxn>
                <a:cxn ang="0">
                  <a:pos x="140" y="67"/>
                </a:cxn>
                <a:cxn ang="0">
                  <a:pos x="145" y="62"/>
                </a:cxn>
                <a:cxn ang="0">
                  <a:pos x="150" y="62"/>
                </a:cxn>
                <a:cxn ang="0">
                  <a:pos x="155" y="26"/>
                </a:cxn>
                <a:cxn ang="0">
                  <a:pos x="171" y="0"/>
                </a:cxn>
                <a:cxn ang="0">
                  <a:pos x="171" y="5"/>
                </a:cxn>
                <a:cxn ang="0">
                  <a:pos x="181" y="21"/>
                </a:cxn>
                <a:cxn ang="0">
                  <a:pos x="186" y="57"/>
                </a:cxn>
                <a:cxn ang="0">
                  <a:pos x="191" y="72"/>
                </a:cxn>
                <a:cxn ang="0">
                  <a:pos x="202" y="72"/>
                </a:cxn>
                <a:cxn ang="0">
                  <a:pos x="212" y="78"/>
                </a:cxn>
                <a:cxn ang="0">
                  <a:pos x="217" y="83"/>
                </a:cxn>
                <a:cxn ang="0">
                  <a:pos x="228" y="83"/>
                </a:cxn>
                <a:cxn ang="0">
                  <a:pos x="233" y="72"/>
                </a:cxn>
                <a:cxn ang="0">
                  <a:pos x="243" y="78"/>
                </a:cxn>
                <a:cxn ang="0">
                  <a:pos x="248" y="72"/>
                </a:cxn>
                <a:cxn ang="0">
                  <a:pos x="254" y="67"/>
                </a:cxn>
                <a:cxn ang="0">
                  <a:pos x="264" y="47"/>
                </a:cxn>
                <a:cxn ang="0">
                  <a:pos x="269" y="62"/>
                </a:cxn>
                <a:cxn ang="0">
                  <a:pos x="274" y="88"/>
                </a:cxn>
                <a:cxn ang="0">
                  <a:pos x="280" y="83"/>
                </a:cxn>
                <a:cxn ang="0">
                  <a:pos x="290" y="57"/>
                </a:cxn>
                <a:cxn ang="0">
                  <a:pos x="295" y="57"/>
                </a:cxn>
                <a:cxn ang="0">
                  <a:pos x="306" y="0"/>
                </a:cxn>
              </a:cxnLst>
              <a:rect l="0" t="0" r="r" b="b"/>
              <a:pathLst>
                <a:path w="311" h="140">
                  <a:moveTo>
                    <a:pt x="0" y="140"/>
                  </a:moveTo>
                  <a:lnTo>
                    <a:pt x="5" y="135"/>
                  </a:lnTo>
                  <a:lnTo>
                    <a:pt x="5" y="140"/>
                  </a:lnTo>
                  <a:lnTo>
                    <a:pt x="5" y="135"/>
                  </a:lnTo>
                  <a:lnTo>
                    <a:pt x="10" y="135"/>
                  </a:lnTo>
                  <a:lnTo>
                    <a:pt x="15" y="129"/>
                  </a:lnTo>
                  <a:lnTo>
                    <a:pt x="15" y="140"/>
                  </a:lnTo>
                  <a:lnTo>
                    <a:pt x="20" y="135"/>
                  </a:lnTo>
                  <a:lnTo>
                    <a:pt x="20" y="140"/>
                  </a:lnTo>
                  <a:lnTo>
                    <a:pt x="26" y="135"/>
                  </a:lnTo>
                  <a:lnTo>
                    <a:pt x="26" y="124"/>
                  </a:lnTo>
                  <a:lnTo>
                    <a:pt x="31" y="124"/>
                  </a:lnTo>
                  <a:lnTo>
                    <a:pt x="31" y="104"/>
                  </a:lnTo>
                  <a:lnTo>
                    <a:pt x="36" y="104"/>
                  </a:lnTo>
                  <a:lnTo>
                    <a:pt x="36" y="114"/>
                  </a:lnTo>
                  <a:lnTo>
                    <a:pt x="36" y="98"/>
                  </a:lnTo>
                  <a:lnTo>
                    <a:pt x="41" y="93"/>
                  </a:lnTo>
                  <a:lnTo>
                    <a:pt x="41" y="88"/>
                  </a:lnTo>
                  <a:lnTo>
                    <a:pt x="41" y="93"/>
                  </a:lnTo>
                  <a:lnTo>
                    <a:pt x="46" y="93"/>
                  </a:lnTo>
                  <a:lnTo>
                    <a:pt x="46" y="104"/>
                  </a:lnTo>
                  <a:lnTo>
                    <a:pt x="52" y="98"/>
                  </a:lnTo>
                  <a:lnTo>
                    <a:pt x="52" y="93"/>
                  </a:lnTo>
                  <a:lnTo>
                    <a:pt x="52" y="98"/>
                  </a:lnTo>
                  <a:lnTo>
                    <a:pt x="57" y="78"/>
                  </a:lnTo>
                  <a:lnTo>
                    <a:pt x="57" y="67"/>
                  </a:lnTo>
                  <a:lnTo>
                    <a:pt x="57" y="83"/>
                  </a:lnTo>
                  <a:lnTo>
                    <a:pt x="62" y="78"/>
                  </a:lnTo>
                  <a:lnTo>
                    <a:pt x="62" y="93"/>
                  </a:lnTo>
                  <a:lnTo>
                    <a:pt x="67" y="93"/>
                  </a:lnTo>
                  <a:lnTo>
                    <a:pt x="67" y="114"/>
                  </a:lnTo>
                  <a:lnTo>
                    <a:pt x="72" y="119"/>
                  </a:lnTo>
                  <a:lnTo>
                    <a:pt x="72" y="109"/>
                  </a:lnTo>
                  <a:lnTo>
                    <a:pt x="77" y="104"/>
                  </a:lnTo>
                  <a:lnTo>
                    <a:pt x="77" y="109"/>
                  </a:lnTo>
                  <a:lnTo>
                    <a:pt x="77" y="104"/>
                  </a:lnTo>
                  <a:lnTo>
                    <a:pt x="83" y="98"/>
                  </a:lnTo>
                  <a:lnTo>
                    <a:pt x="93" y="98"/>
                  </a:lnTo>
                  <a:lnTo>
                    <a:pt x="88" y="98"/>
                  </a:lnTo>
                  <a:lnTo>
                    <a:pt x="93" y="104"/>
                  </a:lnTo>
                  <a:lnTo>
                    <a:pt x="98" y="98"/>
                  </a:lnTo>
                  <a:lnTo>
                    <a:pt x="98" y="88"/>
                  </a:lnTo>
                  <a:lnTo>
                    <a:pt x="103" y="88"/>
                  </a:lnTo>
                  <a:lnTo>
                    <a:pt x="103" y="109"/>
                  </a:lnTo>
                  <a:lnTo>
                    <a:pt x="109" y="109"/>
                  </a:lnTo>
                  <a:lnTo>
                    <a:pt x="109" y="98"/>
                  </a:lnTo>
                  <a:lnTo>
                    <a:pt x="119" y="98"/>
                  </a:lnTo>
                  <a:lnTo>
                    <a:pt x="114" y="98"/>
                  </a:lnTo>
                  <a:lnTo>
                    <a:pt x="119" y="72"/>
                  </a:lnTo>
                  <a:lnTo>
                    <a:pt x="124" y="78"/>
                  </a:lnTo>
                  <a:lnTo>
                    <a:pt x="124" y="57"/>
                  </a:lnTo>
                  <a:lnTo>
                    <a:pt x="129" y="72"/>
                  </a:lnTo>
                  <a:lnTo>
                    <a:pt x="129" y="62"/>
                  </a:lnTo>
                  <a:lnTo>
                    <a:pt x="134" y="57"/>
                  </a:lnTo>
                  <a:lnTo>
                    <a:pt x="134" y="67"/>
                  </a:lnTo>
                  <a:lnTo>
                    <a:pt x="134" y="62"/>
                  </a:lnTo>
                  <a:lnTo>
                    <a:pt x="140" y="67"/>
                  </a:lnTo>
                  <a:lnTo>
                    <a:pt x="140" y="62"/>
                  </a:lnTo>
                  <a:lnTo>
                    <a:pt x="140" y="67"/>
                  </a:lnTo>
                  <a:lnTo>
                    <a:pt x="145" y="62"/>
                  </a:lnTo>
                  <a:lnTo>
                    <a:pt x="145" y="52"/>
                  </a:lnTo>
                  <a:lnTo>
                    <a:pt x="150" y="47"/>
                  </a:lnTo>
                  <a:lnTo>
                    <a:pt x="150" y="62"/>
                  </a:lnTo>
                  <a:lnTo>
                    <a:pt x="150" y="57"/>
                  </a:lnTo>
                  <a:lnTo>
                    <a:pt x="155" y="57"/>
                  </a:lnTo>
                  <a:lnTo>
                    <a:pt x="155" y="26"/>
                  </a:lnTo>
                  <a:lnTo>
                    <a:pt x="160" y="21"/>
                  </a:lnTo>
                  <a:lnTo>
                    <a:pt x="160" y="10"/>
                  </a:lnTo>
                  <a:lnTo>
                    <a:pt x="171" y="0"/>
                  </a:lnTo>
                  <a:lnTo>
                    <a:pt x="171" y="15"/>
                  </a:lnTo>
                  <a:lnTo>
                    <a:pt x="166" y="0"/>
                  </a:lnTo>
                  <a:lnTo>
                    <a:pt x="171" y="5"/>
                  </a:lnTo>
                  <a:lnTo>
                    <a:pt x="176" y="0"/>
                  </a:lnTo>
                  <a:lnTo>
                    <a:pt x="176" y="26"/>
                  </a:lnTo>
                  <a:lnTo>
                    <a:pt x="181" y="21"/>
                  </a:lnTo>
                  <a:lnTo>
                    <a:pt x="181" y="15"/>
                  </a:lnTo>
                  <a:lnTo>
                    <a:pt x="181" y="41"/>
                  </a:lnTo>
                  <a:lnTo>
                    <a:pt x="186" y="57"/>
                  </a:lnTo>
                  <a:lnTo>
                    <a:pt x="186" y="67"/>
                  </a:lnTo>
                  <a:lnTo>
                    <a:pt x="191" y="62"/>
                  </a:lnTo>
                  <a:lnTo>
                    <a:pt x="191" y="72"/>
                  </a:lnTo>
                  <a:lnTo>
                    <a:pt x="197" y="67"/>
                  </a:lnTo>
                  <a:lnTo>
                    <a:pt x="197" y="78"/>
                  </a:lnTo>
                  <a:lnTo>
                    <a:pt x="202" y="72"/>
                  </a:lnTo>
                  <a:lnTo>
                    <a:pt x="207" y="78"/>
                  </a:lnTo>
                  <a:lnTo>
                    <a:pt x="207" y="83"/>
                  </a:lnTo>
                  <a:lnTo>
                    <a:pt x="212" y="78"/>
                  </a:lnTo>
                  <a:lnTo>
                    <a:pt x="212" y="83"/>
                  </a:lnTo>
                  <a:lnTo>
                    <a:pt x="217" y="78"/>
                  </a:lnTo>
                  <a:lnTo>
                    <a:pt x="217" y="83"/>
                  </a:lnTo>
                  <a:lnTo>
                    <a:pt x="217" y="78"/>
                  </a:lnTo>
                  <a:lnTo>
                    <a:pt x="223" y="83"/>
                  </a:lnTo>
                  <a:lnTo>
                    <a:pt x="228" y="83"/>
                  </a:lnTo>
                  <a:lnTo>
                    <a:pt x="228" y="93"/>
                  </a:lnTo>
                  <a:lnTo>
                    <a:pt x="233" y="98"/>
                  </a:lnTo>
                  <a:lnTo>
                    <a:pt x="233" y="72"/>
                  </a:lnTo>
                  <a:lnTo>
                    <a:pt x="238" y="78"/>
                  </a:lnTo>
                  <a:lnTo>
                    <a:pt x="238" y="83"/>
                  </a:lnTo>
                  <a:lnTo>
                    <a:pt x="243" y="78"/>
                  </a:lnTo>
                  <a:lnTo>
                    <a:pt x="243" y="88"/>
                  </a:lnTo>
                  <a:lnTo>
                    <a:pt x="243" y="83"/>
                  </a:lnTo>
                  <a:lnTo>
                    <a:pt x="248" y="72"/>
                  </a:lnTo>
                  <a:lnTo>
                    <a:pt x="248" y="67"/>
                  </a:lnTo>
                  <a:lnTo>
                    <a:pt x="248" y="72"/>
                  </a:lnTo>
                  <a:lnTo>
                    <a:pt x="254" y="67"/>
                  </a:lnTo>
                  <a:lnTo>
                    <a:pt x="259" y="52"/>
                  </a:lnTo>
                  <a:lnTo>
                    <a:pt x="259" y="41"/>
                  </a:lnTo>
                  <a:lnTo>
                    <a:pt x="264" y="47"/>
                  </a:lnTo>
                  <a:lnTo>
                    <a:pt x="264" y="52"/>
                  </a:lnTo>
                  <a:lnTo>
                    <a:pt x="264" y="47"/>
                  </a:lnTo>
                  <a:lnTo>
                    <a:pt x="269" y="62"/>
                  </a:lnTo>
                  <a:lnTo>
                    <a:pt x="269" y="57"/>
                  </a:lnTo>
                  <a:lnTo>
                    <a:pt x="274" y="78"/>
                  </a:lnTo>
                  <a:lnTo>
                    <a:pt x="274" y="88"/>
                  </a:lnTo>
                  <a:lnTo>
                    <a:pt x="280" y="83"/>
                  </a:lnTo>
                  <a:lnTo>
                    <a:pt x="280" y="78"/>
                  </a:lnTo>
                  <a:lnTo>
                    <a:pt x="280" y="83"/>
                  </a:lnTo>
                  <a:lnTo>
                    <a:pt x="285" y="83"/>
                  </a:lnTo>
                  <a:lnTo>
                    <a:pt x="285" y="62"/>
                  </a:lnTo>
                  <a:lnTo>
                    <a:pt x="290" y="57"/>
                  </a:lnTo>
                  <a:lnTo>
                    <a:pt x="290" y="47"/>
                  </a:lnTo>
                  <a:lnTo>
                    <a:pt x="295" y="47"/>
                  </a:lnTo>
                  <a:lnTo>
                    <a:pt x="295" y="57"/>
                  </a:lnTo>
                  <a:lnTo>
                    <a:pt x="300" y="57"/>
                  </a:lnTo>
                  <a:lnTo>
                    <a:pt x="300" y="10"/>
                  </a:lnTo>
                  <a:lnTo>
                    <a:pt x="306" y="0"/>
                  </a:lnTo>
                  <a:lnTo>
                    <a:pt x="306" y="21"/>
                  </a:lnTo>
                  <a:lnTo>
                    <a:pt x="311" y="57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4402" y="3538"/>
              <a:ext cx="321" cy="114"/>
            </a:xfrm>
            <a:custGeom>
              <a:avLst/>
              <a:gdLst/>
              <a:ahLst/>
              <a:cxnLst>
                <a:cxn ang="0">
                  <a:pos x="5" y="42"/>
                </a:cxn>
                <a:cxn ang="0">
                  <a:pos x="10" y="37"/>
                </a:cxn>
                <a:cxn ang="0">
                  <a:pos x="15" y="31"/>
                </a:cxn>
                <a:cxn ang="0">
                  <a:pos x="26" y="16"/>
                </a:cxn>
                <a:cxn ang="0">
                  <a:pos x="31" y="16"/>
                </a:cxn>
                <a:cxn ang="0">
                  <a:pos x="41" y="21"/>
                </a:cxn>
                <a:cxn ang="0">
                  <a:pos x="46" y="11"/>
                </a:cxn>
                <a:cxn ang="0">
                  <a:pos x="52" y="16"/>
                </a:cxn>
                <a:cxn ang="0">
                  <a:pos x="57" y="42"/>
                </a:cxn>
                <a:cxn ang="0">
                  <a:pos x="62" y="62"/>
                </a:cxn>
                <a:cxn ang="0">
                  <a:pos x="72" y="62"/>
                </a:cxn>
                <a:cxn ang="0">
                  <a:pos x="77" y="21"/>
                </a:cxn>
                <a:cxn ang="0">
                  <a:pos x="83" y="42"/>
                </a:cxn>
                <a:cxn ang="0">
                  <a:pos x="93" y="31"/>
                </a:cxn>
                <a:cxn ang="0">
                  <a:pos x="98" y="31"/>
                </a:cxn>
                <a:cxn ang="0">
                  <a:pos x="109" y="57"/>
                </a:cxn>
                <a:cxn ang="0">
                  <a:pos x="119" y="31"/>
                </a:cxn>
                <a:cxn ang="0">
                  <a:pos x="129" y="31"/>
                </a:cxn>
                <a:cxn ang="0">
                  <a:pos x="134" y="37"/>
                </a:cxn>
                <a:cxn ang="0">
                  <a:pos x="140" y="31"/>
                </a:cxn>
                <a:cxn ang="0">
                  <a:pos x="145" y="26"/>
                </a:cxn>
                <a:cxn ang="0">
                  <a:pos x="160" y="57"/>
                </a:cxn>
                <a:cxn ang="0">
                  <a:pos x="166" y="88"/>
                </a:cxn>
                <a:cxn ang="0">
                  <a:pos x="176" y="78"/>
                </a:cxn>
                <a:cxn ang="0">
                  <a:pos x="192" y="73"/>
                </a:cxn>
                <a:cxn ang="0">
                  <a:pos x="197" y="83"/>
                </a:cxn>
                <a:cxn ang="0">
                  <a:pos x="202" y="57"/>
                </a:cxn>
                <a:cxn ang="0">
                  <a:pos x="207" y="52"/>
                </a:cxn>
                <a:cxn ang="0">
                  <a:pos x="212" y="47"/>
                </a:cxn>
                <a:cxn ang="0">
                  <a:pos x="217" y="42"/>
                </a:cxn>
                <a:cxn ang="0">
                  <a:pos x="228" y="62"/>
                </a:cxn>
                <a:cxn ang="0">
                  <a:pos x="238" y="47"/>
                </a:cxn>
                <a:cxn ang="0">
                  <a:pos x="243" y="52"/>
                </a:cxn>
                <a:cxn ang="0">
                  <a:pos x="254" y="57"/>
                </a:cxn>
                <a:cxn ang="0">
                  <a:pos x="259" y="73"/>
                </a:cxn>
                <a:cxn ang="0">
                  <a:pos x="264" y="68"/>
                </a:cxn>
                <a:cxn ang="0">
                  <a:pos x="274" y="104"/>
                </a:cxn>
                <a:cxn ang="0">
                  <a:pos x="280" y="99"/>
                </a:cxn>
                <a:cxn ang="0">
                  <a:pos x="290" y="94"/>
                </a:cxn>
                <a:cxn ang="0">
                  <a:pos x="300" y="88"/>
                </a:cxn>
                <a:cxn ang="0">
                  <a:pos x="311" y="78"/>
                </a:cxn>
                <a:cxn ang="0">
                  <a:pos x="316" y="83"/>
                </a:cxn>
              </a:cxnLst>
              <a:rect l="0" t="0" r="r" b="b"/>
              <a:pathLst>
                <a:path w="321" h="114">
                  <a:moveTo>
                    <a:pt x="0" y="47"/>
                  </a:moveTo>
                  <a:lnTo>
                    <a:pt x="0" y="31"/>
                  </a:lnTo>
                  <a:lnTo>
                    <a:pt x="5" y="42"/>
                  </a:lnTo>
                  <a:lnTo>
                    <a:pt x="5" y="52"/>
                  </a:lnTo>
                  <a:lnTo>
                    <a:pt x="10" y="42"/>
                  </a:lnTo>
                  <a:lnTo>
                    <a:pt x="10" y="37"/>
                  </a:lnTo>
                  <a:lnTo>
                    <a:pt x="15" y="31"/>
                  </a:lnTo>
                  <a:lnTo>
                    <a:pt x="15" y="21"/>
                  </a:lnTo>
                  <a:lnTo>
                    <a:pt x="15" y="31"/>
                  </a:lnTo>
                  <a:lnTo>
                    <a:pt x="20" y="0"/>
                  </a:lnTo>
                  <a:lnTo>
                    <a:pt x="20" y="26"/>
                  </a:lnTo>
                  <a:lnTo>
                    <a:pt x="26" y="16"/>
                  </a:lnTo>
                  <a:lnTo>
                    <a:pt x="26" y="37"/>
                  </a:lnTo>
                  <a:lnTo>
                    <a:pt x="31" y="37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1" y="16"/>
                  </a:lnTo>
                  <a:lnTo>
                    <a:pt x="41" y="21"/>
                  </a:lnTo>
                  <a:lnTo>
                    <a:pt x="41" y="11"/>
                  </a:lnTo>
                  <a:lnTo>
                    <a:pt x="46" y="16"/>
                  </a:lnTo>
                  <a:lnTo>
                    <a:pt x="46" y="11"/>
                  </a:lnTo>
                  <a:lnTo>
                    <a:pt x="46" y="21"/>
                  </a:lnTo>
                  <a:lnTo>
                    <a:pt x="52" y="11"/>
                  </a:lnTo>
                  <a:lnTo>
                    <a:pt x="52" y="16"/>
                  </a:lnTo>
                  <a:lnTo>
                    <a:pt x="52" y="11"/>
                  </a:lnTo>
                  <a:lnTo>
                    <a:pt x="57" y="31"/>
                  </a:lnTo>
                  <a:lnTo>
                    <a:pt x="57" y="42"/>
                  </a:lnTo>
                  <a:lnTo>
                    <a:pt x="62" y="47"/>
                  </a:lnTo>
                  <a:lnTo>
                    <a:pt x="62" y="78"/>
                  </a:lnTo>
                  <a:lnTo>
                    <a:pt x="62" y="62"/>
                  </a:lnTo>
                  <a:lnTo>
                    <a:pt x="67" y="68"/>
                  </a:lnTo>
                  <a:lnTo>
                    <a:pt x="72" y="57"/>
                  </a:lnTo>
                  <a:lnTo>
                    <a:pt x="72" y="62"/>
                  </a:lnTo>
                  <a:lnTo>
                    <a:pt x="72" y="52"/>
                  </a:lnTo>
                  <a:lnTo>
                    <a:pt x="77" y="26"/>
                  </a:lnTo>
                  <a:lnTo>
                    <a:pt x="77" y="21"/>
                  </a:lnTo>
                  <a:lnTo>
                    <a:pt x="83" y="26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93" y="37"/>
                  </a:lnTo>
                  <a:lnTo>
                    <a:pt x="88" y="37"/>
                  </a:lnTo>
                  <a:lnTo>
                    <a:pt x="93" y="31"/>
                  </a:lnTo>
                  <a:lnTo>
                    <a:pt x="98" y="21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109" y="21"/>
                  </a:lnTo>
                  <a:lnTo>
                    <a:pt x="103" y="21"/>
                  </a:lnTo>
                  <a:lnTo>
                    <a:pt x="109" y="57"/>
                  </a:lnTo>
                  <a:lnTo>
                    <a:pt x="119" y="31"/>
                  </a:lnTo>
                  <a:lnTo>
                    <a:pt x="114" y="31"/>
                  </a:lnTo>
                  <a:lnTo>
                    <a:pt x="119" y="31"/>
                  </a:lnTo>
                  <a:lnTo>
                    <a:pt x="124" y="42"/>
                  </a:lnTo>
                  <a:lnTo>
                    <a:pt x="124" y="37"/>
                  </a:lnTo>
                  <a:lnTo>
                    <a:pt x="129" y="31"/>
                  </a:lnTo>
                  <a:lnTo>
                    <a:pt x="129" y="37"/>
                  </a:lnTo>
                  <a:lnTo>
                    <a:pt x="129" y="31"/>
                  </a:lnTo>
                  <a:lnTo>
                    <a:pt x="134" y="37"/>
                  </a:lnTo>
                  <a:lnTo>
                    <a:pt x="140" y="31"/>
                  </a:lnTo>
                  <a:lnTo>
                    <a:pt x="140" y="42"/>
                  </a:lnTo>
                  <a:lnTo>
                    <a:pt x="140" y="31"/>
                  </a:lnTo>
                  <a:lnTo>
                    <a:pt x="145" y="26"/>
                  </a:lnTo>
                  <a:lnTo>
                    <a:pt x="145" y="31"/>
                  </a:lnTo>
                  <a:lnTo>
                    <a:pt x="145" y="26"/>
                  </a:lnTo>
                  <a:lnTo>
                    <a:pt x="155" y="26"/>
                  </a:lnTo>
                  <a:lnTo>
                    <a:pt x="155" y="52"/>
                  </a:lnTo>
                  <a:lnTo>
                    <a:pt x="160" y="57"/>
                  </a:lnTo>
                  <a:lnTo>
                    <a:pt x="160" y="83"/>
                  </a:lnTo>
                  <a:lnTo>
                    <a:pt x="166" y="94"/>
                  </a:lnTo>
                  <a:lnTo>
                    <a:pt x="166" y="88"/>
                  </a:lnTo>
                  <a:lnTo>
                    <a:pt x="166" y="99"/>
                  </a:lnTo>
                  <a:lnTo>
                    <a:pt x="176" y="88"/>
                  </a:lnTo>
                  <a:lnTo>
                    <a:pt x="176" y="78"/>
                  </a:lnTo>
                  <a:lnTo>
                    <a:pt x="181" y="73"/>
                  </a:lnTo>
                  <a:lnTo>
                    <a:pt x="186" y="83"/>
                  </a:lnTo>
                  <a:lnTo>
                    <a:pt x="192" y="73"/>
                  </a:lnTo>
                  <a:lnTo>
                    <a:pt x="192" y="83"/>
                  </a:lnTo>
                  <a:lnTo>
                    <a:pt x="192" y="78"/>
                  </a:lnTo>
                  <a:lnTo>
                    <a:pt x="197" y="83"/>
                  </a:lnTo>
                  <a:lnTo>
                    <a:pt x="197" y="88"/>
                  </a:lnTo>
                  <a:lnTo>
                    <a:pt x="197" y="78"/>
                  </a:lnTo>
                  <a:lnTo>
                    <a:pt x="202" y="57"/>
                  </a:lnTo>
                  <a:lnTo>
                    <a:pt x="202" y="52"/>
                  </a:lnTo>
                  <a:lnTo>
                    <a:pt x="202" y="57"/>
                  </a:lnTo>
                  <a:lnTo>
                    <a:pt x="207" y="52"/>
                  </a:lnTo>
                  <a:lnTo>
                    <a:pt x="207" y="47"/>
                  </a:lnTo>
                  <a:lnTo>
                    <a:pt x="212" y="37"/>
                  </a:lnTo>
                  <a:lnTo>
                    <a:pt x="212" y="47"/>
                  </a:lnTo>
                  <a:lnTo>
                    <a:pt x="212" y="42"/>
                  </a:lnTo>
                  <a:lnTo>
                    <a:pt x="217" y="47"/>
                  </a:lnTo>
                  <a:lnTo>
                    <a:pt x="217" y="42"/>
                  </a:lnTo>
                  <a:lnTo>
                    <a:pt x="217" y="52"/>
                  </a:lnTo>
                  <a:lnTo>
                    <a:pt x="223" y="57"/>
                  </a:lnTo>
                  <a:lnTo>
                    <a:pt x="228" y="62"/>
                  </a:lnTo>
                  <a:lnTo>
                    <a:pt x="228" y="57"/>
                  </a:lnTo>
                  <a:lnTo>
                    <a:pt x="233" y="52"/>
                  </a:lnTo>
                  <a:lnTo>
                    <a:pt x="238" y="47"/>
                  </a:lnTo>
                  <a:lnTo>
                    <a:pt x="243" y="52"/>
                  </a:lnTo>
                  <a:lnTo>
                    <a:pt x="243" y="47"/>
                  </a:lnTo>
                  <a:lnTo>
                    <a:pt x="243" y="52"/>
                  </a:lnTo>
                  <a:lnTo>
                    <a:pt x="249" y="47"/>
                  </a:lnTo>
                  <a:lnTo>
                    <a:pt x="249" y="52"/>
                  </a:lnTo>
                  <a:lnTo>
                    <a:pt x="254" y="57"/>
                  </a:lnTo>
                  <a:lnTo>
                    <a:pt x="254" y="78"/>
                  </a:lnTo>
                  <a:lnTo>
                    <a:pt x="254" y="73"/>
                  </a:lnTo>
                  <a:lnTo>
                    <a:pt x="259" y="73"/>
                  </a:lnTo>
                  <a:lnTo>
                    <a:pt x="259" y="83"/>
                  </a:lnTo>
                  <a:lnTo>
                    <a:pt x="264" y="73"/>
                  </a:lnTo>
                  <a:lnTo>
                    <a:pt x="264" y="68"/>
                  </a:lnTo>
                  <a:lnTo>
                    <a:pt x="269" y="73"/>
                  </a:lnTo>
                  <a:lnTo>
                    <a:pt x="269" y="99"/>
                  </a:lnTo>
                  <a:lnTo>
                    <a:pt x="274" y="104"/>
                  </a:lnTo>
                  <a:lnTo>
                    <a:pt x="274" y="88"/>
                  </a:lnTo>
                  <a:lnTo>
                    <a:pt x="280" y="88"/>
                  </a:lnTo>
                  <a:lnTo>
                    <a:pt x="280" y="99"/>
                  </a:lnTo>
                  <a:lnTo>
                    <a:pt x="285" y="104"/>
                  </a:lnTo>
                  <a:lnTo>
                    <a:pt x="285" y="88"/>
                  </a:lnTo>
                  <a:lnTo>
                    <a:pt x="290" y="94"/>
                  </a:lnTo>
                  <a:lnTo>
                    <a:pt x="300" y="94"/>
                  </a:lnTo>
                  <a:lnTo>
                    <a:pt x="300" y="73"/>
                  </a:lnTo>
                  <a:lnTo>
                    <a:pt x="300" y="88"/>
                  </a:lnTo>
                  <a:lnTo>
                    <a:pt x="306" y="78"/>
                  </a:lnTo>
                  <a:lnTo>
                    <a:pt x="311" y="83"/>
                  </a:lnTo>
                  <a:lnTo>
                    <a:pt x="311" y="78"/>
                  </a:lnTo>
                  <a:lnTo>
                    <a:pt x="311" y="83"/>
                  </a:lnTo>
                  <a:lnTo>
                    <a:pt x="316" y="88"/>
                  </a:lnTo>
                  <a:lnTo>
                    <a:pt x="316" y="83"/>
                  </a:lnTo>
                  <a:lnTo>
                    <a:pt x="321" y="88"/>
                  </a:lnTo>
                  <a:lnTo>
                    <a:pt x="321" y="114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4723" y="3611"/>
              <a:ext cx="218" cy="67"/>
            </a:xfrm>
            <a:custGeom>
              <a:avLst/>
              <a:gdLst/>
              <a:ahLst/>
              <a:cxnLst>
                <a:cxn ang="0">
                  <a:pos x="5" y="52"/>
                </a:cxn>
                <a:cxn ang="0">
                  <a:pos x="10" y="62"/>
                </a:cxn>
                <a:cxn ang="0">
                  <a:pos x="16" y="52"/>
                </a:cxn>
                <a:cxn ang="0">
                  <a:pos x="21" y="21"/>
                </a:cxn>
                <a:cxn ang="0">
                  <a:pos x="26" y="31"/>
                </a:cxn>
                <a:cxn ang="0">
                  <a:pos x="31" y="10"/>
                </a:cxn>
                <a:cxn ang="0">
                  <a:pos x="42" y="21"/>
                </a:cxn>
                <a:cxn ang="0">
                  <a:pos x="47" y="31"/>
                </a:cxn>
                <a:cxn ang="0">
                  <a:pos x="57" y="41"/>
                </a:cxn>
                <a:cxn ang="0">
                  <a:pos x="57" y="36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73" y="41"/>
                </a:cxn>
                <a:cxn ang="0">
                  <a:pos x="83" y="31"/>
                </a:cxn>
                <a:cxn ang="0">
                  <a:pos x="88" y="52"/>
                </a:cxn>
                <a:cxn ang="0">
                  <a:pos x="93" y="52"/>
                </a:cxn>
                <a:cxn ang="0">
                  <a:pos x="99" y="52"/>
                </a:cxn>
                <a:cxn ang="0">
                  <a:pos x="99" y="52"/>
                </a:cxn>
                <a:cxn ang="0">
                  <a:pos x="109" y="67"/>
                </a:cxn>
                <a:cxn ang="0">
                  <a:pos x="114" y="52"/>
                </a:cxn>
                <a:cxn ang="0">
                  <a:pos x="119" y="36"/>
                </a:cxn>
                <a:cxn ang="0">
                  <a:pos x="130" y="52"/>
                </a:cxn>
                <a:cxn ang="0">
                  <a:pos x="135" y="52"/>
                </a:cxn>
                <a:cxn ang="0">
                  <a:pos x="140" y="5"/>
                </a:cxn>
                <a:cxn ang="0">
                  <a:pos x="150" y="21"/>
                </a:cxn>
                <a:cxn ang="0">
                  <a:pos x="150" y="26"/>
                </a:cxn>
                <a:cxn ang="0">
                  <a:pos x="156" y="26"/>
                </a:cxn>
                <a:cxn ang="0">
                  <a:pos x="166" y="21"/>
                </a:cxn>
                <a:cxn ang="0">
                  <a:pos x="171" y="5"/>
                </a:cxn>
                <a:cxn ang="0">
                  <a:pos x="182" y="10"/>
                </a:cxn>
                <a:cxn ang="0">
                  <a:pos x="187" y="10"/>
                </a:cxn>
                <a:cxn ang="0">
                  <a:pos x="197" y="10"/>
                </a:cxn>
                <a:cxn ang="0">
                  <a:pos x="202" y="5"/>
                </a:cxn>
                <a:cxn ang="0">
                  <a:pos x="202" y="5"/>
                </a:cxn>
                <a:cxn ang="0">
                  <a:pos x="207" y="15"/>
                </a:cxn>
                <a:cxn ang="0">
                  <a:pos x="213" y="10"/>
                </a:cxn>
              </a:cxnLst>
              <a:rect l="0" t="0" r="r" b="b"/>
              <a:pathLst>
                <a:path w="218" h="67">
                  <a:moveTo>
                    <a:pt x="0" y="41"/>
                  </a:moveTo>
                  <a:lnTo>
                    <a:pt x="5" y="52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6" y="52"/>
                  </a:lnTo>
                  <a:lnTo>
                    <a:pt x="21" y="41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1" y="10"/>
                  </a:lnTo>
                  <a:lnTo>
                    <a:pt x="36" y="15"/>
                  </a:lnTo>
                  <a:lnTo>
                    <a:pt x="42" y="21"/>
                  </a:lnTo>
                  <a:lnTo>
                    <a:pt x="52" y="31"/>
                  </a:lnTo>
                  <a:lnTo>
                    <a:pt x="47" y="31"/>
                  </a:lnTo>
                  <a:lnTo>
                    <a:pt x="52" y="31"/>
                  </a:lnTo>
                  <a:lnTo>
                    <a:pt x="57" y="41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62" y="31"/>
                  </a:lnTo>
                  <a:lnTo>
                    <a:pt x="67" y="26"/>
                  </a:lnTo>
                  <a:lnTo>
                    <a:pt x="67" y="21"/>
                  </a:lnTo>
                  <a:lnTo>
                    <a:pt x="67" y="26"/>
                  </a:lnTo>
                  <a:lnTo>
                    <a:pt x="73" y="36"/>
                  </a:lnTo>
                  <a:lnTo>
                    <a:pt x="73" y="41"/>
                  </a:lnTo>
                  <a:lnTo>
                    <a:pt x="78" y="36"/>
                  </a:lnTo>
                  <a:lnTo>
                    <a:pt x="83" y="31"/>
                  </a:lnTo>
                  <a:lnTo>
                    <a:pt x="88" y="36"/>
                  </a:lnTo>
                  <a:lnTo>
                    <a:pt x="88" y="52"/>
                  </a:lnTo>
                  <a:lnTo>
                    <a:pt x="88" y="46"/>
                  </a:lnTo>
                  <a:lnTo>
                    <a:pt x="93" y="52"/>
                  </a:lnTo>
                  <a:lnTo>
                    <a:pt x="93" y="57"/>
                  </a:lnTo>
                  <a:lnTo>
                    <a:pt x="99" y="52"/>
                  </a:lnTo>
                  <a:lnTo>
                    <a:pt x="99" y="46"/>
                  </a:lnTo>
                  <a:lnTo>
                    <a:pt x="99" y="52"/>
                  </a:lnTo>
                  <a:lnTo>
                    <a:pt x="109" y="52"/>
                  </a:lnTo>
                  <a:lnTo>
                    <a:pt x="109" y="67"/>
                  </a:lnTo>
                  <a:lnTo>
                    <a:pt x="114" y="62"/>
                  </a:lnTo>
                  <a:lnTo>
                    <a:pt x="114" y="52"/>
                  </a:lnTo>
                  <a:lnTo>
                    <a:pt x="119" y="41"/>
                  </a:lnTo>
                  <a:lnTo>
                    <a:pt x="119" y="36"/>
                  </a:lnTo>
                  <a:lnTo>
                    <a:pt x="125" y="46"/>
                  </a:lnTo>
                  <a:lnTo>
                    <a:pt x="130" y="52"/>
                  </a:lnTo>
                  <a:lnTo>
                    <a:pt x="135" y="46"/>
                  </a:lnTo>
                  <a:lnTo>
                    <a:pt x="135" y="52"/>
                  </a:lnTo>
                  <a:lnTo>
                    <a:pt x="140" y="46"/>
                  </a:lnTo>
                  <a:lnTo>
                    <a:pt x="140" y="5"/>
                  </a:lnTo>
                  <a:lnTo>
                    <a:pt x="145" y="10"/>
                  </a:lnTo>
                  <a:lnTo>
                    <a:pt x="150" y="21"/>
                  </a:lnTo>
                  <a:lnTo>
                    <a:pt x="150" y="31"/>
                  </a:lnTo>
                  <a:lnTo>
                    <a:pt x="150" y="26"/>
                  </a:lnTo>
                  <a:lnTo>
                    <a:pt x="156" y="31"/>
                  </a:lnTo>
                  <a:lnTo>
                    <a:pt x="156" y="26"/>
                  </a:lnTo>
                  <a:lnTo>
                    <a:pt x="161" y="15"/>
                  </a:lnTo>
                  <a:lnTo>
                    <a:pt x="166" y="21"/>
                  </a:lnTo>
                  <a:lnTo>
                    <a:pt x="171" y="15"/>
                  </a:lnTo>
                  <a:lnTo>
                    <a:pt x="171" y="5"/>
                  </a:lnTo>
                  <a:lnTo>
                    <a:pt x="182" y="5"/>
                  </a:lnTo>
                  <a:lnTo>
                    <a:pt x="182" y="10"/>
                  </a:lnTo>
                  <a:lnTo>
                    <a:pt x="187" y="5"/>
                  </a:lnTo>
                  <a:lnTo>
                    <a:pt x="187" y="10"/>
                  </a:lnTo>
                  <a:lnTo>
                    <a:pt x="187" y="0"/>
                  </a:lnTo>
                  <a:lnTo>
                    <a:pt x="197" y="10"/>
                  </a:lnTo>
                  <a:lnTo>
                    <a:pt x="197" y="0"/>
                  </a:lnTo>
                  <a:lnTo>
                    <a:pt x="202" y="5"/>
                  </a:lnTo>
                  <a:lnTo>
                    <a:pt x="202" y="0"/>
                  </a:lnTo>
                  <a:lnTo>
                    <a:pt x="202" y="5"/>
                  </a:lnTo>
                  <a:lnTo>
                    <a:pt x="207" y="0"/>
                  </a:lnTo>
                  <a:lnTo>
                    <a:pt x="207" y="15"/>
                  </a:lnTo>
                  <a:lnTo>
                    <a:pt x="213" y="21"/>
                  </a:lnTo>
                  <a:lnTo>
                    <a:pt x="213" y="10"/>
                  </a:lnTo>
                  <a:lnTo>
                    <a:pt x="218" y="1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Rectangle 321"/>
            <p:cNvSpPr>
              <a:spLocks noChangeArrowheads="1"/>
            </p:cNvSpPr>
            <p:nvPr/>
          </p:nvSpPr>
          <p:spPr bwMode="auto">
            <a:xfrm rot="16200000">
              <a:off x="950" y="3406"/>
              <a:ext cx="18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GBP</a:t>
              </a:r>
              <a:endParaRPr lang="en-US"/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1203" y="3300"/>
              <a:ext cx="545" cy="451"/>
            </a:xfrm>
            <a:custGeom>
              <a:avLst/>
              <a:gdLst/>
              <a:ahLst/>
              <a:cxnLst>
                <a:cxn ang="0">
                  <a:pos x="11" y="409"/>
                </a:cxn>
                <a:cxn ang="0">
                  <a:pos x="16" y="425"/>
                </a:cxn>
                <a:cxn ang="0">
                  <a:pos x="31" y="445"/>
                </a:cxn>
                <a:cxn ang="0">
                  <a:pos x="47" y="451"/>
                </a:cxn>
                <a:cxn ang="0">
                  <a:pos x="62" y="451"/>
                </a:cxn>
                <a:cxn ang="0">
                  <a:pos x="78" y="440"/>
                </a:cxn>
                <a:cxn ang="0">
                  <a:pos x="94" y="420"/>
                </a:cxn>
                <a:cxn ang="0">
                  <a:pos x="109" y="394"/>
                </a:cxn>
                <a:cxn ang="0">
                  <a:pos x="119" y="373"/>
                </a:cxn>
                <a:cxn ang="0">
                  <a:pos x="135" y="347"/>
                </a:cxn>
                <a:cxn ang="0">
                  <a:pos x="140" y="321"/>
                </a:cxn>
                <a:cxn ang="0">
                  <a:pos x="151" y="300"/>
                </a:cxn>
                <a:cxn ang="0">
                  <a:pos x="156" y="275"/>
                </a:cxn>
                <a:cxn ang="0">
                  <a:pos x="166" y="259"/>
                </a:cxn>
                <a:cxn ang="0">
                  <a:pos x="171" y="233"/>
                </a:cxn>
                <a:cxn ang="0">
                  <a:pos x="182" y="218"/>
                </a:cxn>
                <a:cxn ang="0">
                  <a:pos x="197" y="197"/>
                </a:cxn>
                <a:cxn ang="0">
                  <a:pos x="213" y="202"/>
                </a:cxn>
                <a:cxn ang="0">
                  <a:pos x="228" y="212"/>
                </a:cxn>
                <a:cxn ang="0">
                  <a:pos x="244" y="233"/>
                </a:cxn>
                <a:cxn ang="0">
                  <a:pos x="259" y="249"/>
                </a:cxn>
                <a:cxn ang="0">
                  <a:pos x="275" y="254"/>
                </a:cxn>
                <a:cxn ang="0">
                  <a:pos x="291" y="254"/>
                </a:cxn>
                <a:cxn ang="0">
                  <a:pos x="306" y="249"/>
                </a:cxn>
                <a:cxn ang="0">
                  <a:pos x="322" y="243"/>
                </a:cxn>
                <a:cxn ang="0">
                  <a:pos x="337" y="238"/>
                </a:cxn>
                <a:cxn ang="0">
                  <a:pos x="353" y="218"/>
                </a:cxn>
                <a:cxn ang="0">
                  <a:pos x="368" y="192"/>
                </a:cxn>
                <a:cxn ang="0">
                  <a:pos x="379" y="176"/>
                </a:cxn>
                <a:cxn ang="0">
                  <a:pos x="384" y="155"/>
                </a:cxn>
                <a:cxn ang="0">
                  <a:pos x="394" y="135"/>
                </a:cxn>
                <a:cxn ang="0">
                  <a:pos x="399" y="114"/>
                </a:cxn>
                <a:cxn ang="0">
                  <a:pos x="415" y="88"/>
                </a:cxn>
                <a:cxn ang="0">
                  <a:pos x="431" y="62"/>
                </a:cxn>
                <a:cxn ang="0">
                  <a:pos x="441" y="57"/>
                </a:cxn>
                <a:cxn ang="0">
                  <a:pos x="456" y="67"/>
                </a:cxn>
                <a:cxn ang="0">
                  <a:pos x="472" y="83"/>
                </a:cxn>
                <a:cxn ang="0">
                  <a:pos x="488" y="88"/>
                </a:cxn>
                <a:cxn ang="0">
                  <a:pos x="503" y="78"/>
                </a:cxn>
                <a:cxn ang="0">
                  <a:pos x="519" y="57"/>
                </a:cxn>
                <a:cxn ang="0">
                  <a:pos x="524" y="36"/>
                </a:cxn>
                <a:cxn ang="0">
                  <a:pos x="534" y="21"/>
                </a:cxn>
              </a:cxnLst>
              <a:rect l="0" t="0" r="r" b="b"/>
              <a:pathLst>
                <a:path w="545" h="451">
                  <a:moveTo>
                    <a:pt x="0" y="388"/>
                  </a:moveTo>
                  <a:lnTo>
                    <a:pt x="0" y="399"/>
                  </a:lnTo>
                  <a:lnTo>
                    <a:pt x="11" y="409"/>
                  </a:lnTo>
                  <a:lnTo>
                    <a:pt x="11" y="414"/>
                  </a:lnTo>
                  <a:lnTo>
                    <a:pt x="16" y="420"/>
                  </a:lnTo>
                  <a:lnTo>
                    <a:pt x="16" y="425"/>
                  </a:lnTo>
                  <a:lnTo>
                    <a:pt x="21" y="430"/>
                  </a:lnTo>
                  <a:lnTo>
                    <a:pt x="31" y="440"/>
                  </a:lnTo>
                  <a:lnTo>
                    <a:pt x="31" y="445"/>
                  </a:lnTo>
                  <a:lnTo>
                    <a:pt x="37" y="445"/>
                  </a:lnTo>
                  <a:lnTo>
                    <a:pt x="42" y="451"/>
                  </a:lnTo>
                  <a:lnTo>
                    <a:pt x="47" y="451"/>
                  </a:lnTo>
                  <a:lnTo>
                    <a:pt x="52" y="451"/>
                  </a:lnTo>
                  <a:lnTo>
                    <a:pt x="57" y="451"/>
                  </a:lnTo>
                  <a:lnTo>
                    <a:pt x="62" y="451"/>
                  </a:lnTo>
                  <a:lnTo>
                    <a:pt x="68" y="445"/>
                  </a:lnTo>
                  <a:lnTo>
                    <a:pt x="73" y="440"/>
                  </a:lnTo>
                  <a:lnTo>
                    <a:pt x="78" y="440"/>
                  </a:lnTo>
                  <a:lnTo>
                    <a:pt x="83" y="435"/>
                  </a:lnTo>
                  <a:lnTo>
                    <a:pt x="94" y="425"/>
                  </a:lnTo>
                  <a:lnTo>
                    <a:pt x="94" y="420"/>
                  </a:lnTo>
                  <a:lnTo>
                    <a:pt x="99" y="414"/>
                  </a:lnTo>
                  <a:lnTo>
                    <a:pt x="109" y="404"/>
                  </a:lnTo>
                  <a:lnTo>
                    <a:pt x="109" y="394"/>
                  </a:lnTo>
                  <a:lnTo>
                    <a:pt x="114" y="388"/>
                  </a:lnTo>
                  <a:lnTo>
                    <a:pt x="119" y="383"/>
                  </a:lnTo>
                  <a:lnTo>
                    <a:pt x="119" y="373"/>
                  </a:lnTo>
                  <a:lnTo>
                    <a:pt x="130" y="363"/>
                  </a:lnTo>
                  <a:lnTo>
                    <a:pt x="130" y="352"/>
                  </a:lnTo>
                  <a:lnTo>
                    <a:pt x="135" y="347"/>
                  </a:lnTo>
                  <a:lnTo>
                    <a:pt x="135" y="337"/>
                  </a:lnTo>
                  <a:lnTo>
                    <a:pt x="140" y="332"/>
                  </a:lnTo>
                  <a:lnTo>
                    <a:pt x="140" y="321"/>
                  </a:lnTo>
                  <a:lnTo>
                    <a:pt x="145" y="316"/>
                  </a:lnTo>
                  <a:lnTo>
                    <a:pt x="145" y="306"/>
                  </a:lnTo>
                  <a:lnTo>
                    <a:pt x="151" y="300"/>
                  </a:lnTo>
                  <a:lnTo>
                    <a:pt x="151" y="295"/>
                  </a:lnTo>
                  <a:lnTo>
                    <a:pt x="156" y="290"/>
                  </a:lnTo>
                  <a:lnTo>
                    <a:pt x="156" y="275"/>
                  </a:lnTo>
                  <a:lnTo>
                    <a:pt x="161" y="269"/>
                  </a:lnTo>
                  <a:lnTo>
                    <a:pt x="161" y="264"/>
                  </a:lnTo>
                  <a:lnTo>
                    <a:pt x="166" y="259"/>
                  </a:lnTo>
                  <a:lnTo>
                    <a:pt x="166" y="249"/>
                  </a:lnTo>
                  <a:lnTo>
                    <a:pt x="171" y="243"/>
                  </a:lnTo>
                  <a:lnTo>
                    <a:pt x="171" y="233"/>
                  </a:lnTo>
                  <a:lnTo>
                    <a:pt x="177" y="228"/>
                  </a:lnTo>
                  <a:lnTo>
                    <a:pt x="182" y="223"/>
                  </a:lnTo>
                  <a:lnTo>
                    <a:pt x="182" y="218"/>
                  </a:lnTo>
                  <a:lnTo>
                    <a:pt x="192" y="207"/>
                  </a:lnTo>
                  <a:lnTo>
                    <a:pt x="192" y="202"/>
                  </a:lnTo>
                  <a:lnTo>
                    <a:pt x="197" y="197"/>
                  </a:lnTo>
                  <a:lnTo>
                    <a:pt x="202" y="197"/>
                  </a:lnTo>
                  <a:lnTo>
                    <a:pt x="208" y="197"/>
                  </a:lnTo>
                  <a:lnTo>
                    <a:pt x="213" y="202"/>
                  </a:lnTo>
                  <a:lnTo>
                    <a:pt x="218" y="202"/>
                  </a:lnTo>
                  <a:lnTo>
                    <a:pt x="223" y="207"/>
                  </a:lnTo>
                  <a:lnTo>
                    <a:pt x="228" y="212"/>
                  </a:lnTo>
                  <a:lnTo>
                    <a:pt x="234" y="218"/>
                  </a:lnTo>
                  <a:lnTo>
                    <a:pt x="244" y="228"/>
                  </a:lnTo>
                  <a:lnTo>
                    <a:pt x="244" y="233"/>
                  </a:lnTo>
                  <a:lnTo>
                    <a:pt x="249" y="238"/>
                  </a:lnTo>
                  <a:lnTo>
                    <a:pt x="254" y="243"/>
                  </a:lnTo>
                  <a:lnTo>
                    <a:pt x="259" y="249"/>
                  </a:lnTo>
                  <a:lnTo>
                    <a:pt x="265" y="249"/>
                  </a:lnTo>
                  <a:lnTo>
                    <a:pt x="270" y="254"/>
                  </a:lnTo>
                  <a:lnTo>
                    <a:pt x="275" y="254"/>
                  </a:lnTo>
                  <a:lnTo>
                    <a:pt x="280" y="254"/>
                  </a:lnTo>
                  <a:lnTo>
                    <a:pt x="285" y="254"/>
                  </a:lnTo>
                  <a:lnTo>
                    <a:pt x="291" y="254"/>
                  </a:lnTo>
                  <a:lnTo>
                    <a:pt x="296" y="254"/>
                  </a:lnTo>
                  <a:lnTo>
                    <a:pt x="301" y="254"/>
                  </a:lnTo>
                  <a:lnTo>
                    <a:pt x="306" y="249"/>
                  </a:lnTo>
                  <a:lnTo>
                    <a:pt x="311" y="249"/>
                  </a:lnTo>
                  <a:lnTo>
                    <a:pt x="316" y="249"/>
                  </a:lnTo>
                  <a:lnTo>
                    <a:pt x="322" y="243"/>
                  </a:lnTo>
                  <a:lnTo>
                    <a:pt x="327" y="243"/>
                  </a:lnTo>
                  <a:lnTo>
                    <a:pt x="332" y="238"/>
                  </a:lnTo>
                  <a:lnTo>
                    <a:pt x="337" y="238"/>
                  </a:lnTo>
                  <a:lnTo>
                    <a:pt x="342" y="233"/>
                  </a:lnTo>
                  <a:lnTo>
                    <a:pt x="353" y="223"/>
                  </a:lnTo>
                  <a:lnTo>
                    <a:pt x="353" y="218"/>
                  </a:lnTo>
                  <a:lnTo>
                    <a:pt x="358" y="212"/>
                  </a:lnTo>
                  <a:lnTo>
                    <a:pt x="368" y="202"/>
                  </a:lnTo>
                  <a:lnTo>
                    <a:pt x="368" y="192"/>
                  </a:lnTo>
                  <a:lnTo>
                    <a:pt x="373" y="186"/>
                  </a:lnTo>
                  <a:lnTo>
                    <a:pt x="373" y="181"/>
                  </a:lnTo>
                  <a:lnTo>
                    <a:pt x="379" y="176"/>
                  </a:lnTo>
                  <a:lnTo>
                    <a:pt x="379" y="166"/>
                  </a:lnTo>
                  <a:lnTo>
                    <a:pt x="384" y="161"/>
                  </a:lnTo>
                  <a:lnTo>
                    <a:pt x="384" y="155"/>
                  </a:lnTo>
                  <a:lnTo>
                    <a:pt x="389" y="150"/>
                  </a:lnTo>
                  <a:lnTo>
                    <a:pt x="389" y="140"/>
                  </a:lnTo>
                  <a:lnTo>
                    <a:pt x="394" y="135"/>
                  </a:lnTo>
                  <a:lnTo>
                    <a:pt x="394" y="124"/>
                  </a:lnTo>
                  <a:lnTo>
                    <a:pt x="399" y="119"/>
                  </a:lnTo>
                  <a:lnTo>
                    <a:pt x="399" y="114"/>
                  </a:lnTo>
                  <a:lnTo>
                    <a:pt x="405" y="109"/>
                  </a:lnTo>
                  <a:lnTo>
                    <a:pt x="405" y="98"/>
                  </a:lnTo>
                  <a:lnTo>
                    <a:pt x="415" y="88"/>
                  </a:lnTo>
                  <a:lnTo>
                    <a:pt x="415" y="78"/>
                  </a:lnTo>
                  <a:lnTo>
                    <a:pt x="420" y="72"/>
                  </a:lnTo>
                  <a:lnTo>
                    <a:pt x="431" y="62"/>
                  </a:lnTo>
                  <a:lnTo>
                    <a:pt x="431" y="57"/>
                  </a:lnTo>
                  <a:lnTo>
                    <a:pt x="436" y="57"/>
                  </a:lnTo>
                  <a:lnTo>
                    <a:pt x="441" y="57"/>
                  </a:lnTo>
                  <a:lnTo>
                    <a:pt x="446" y="57"/>
                  </a:lnTo>
                  <a:lnTo>
                    <a:pt x="451" y="62"/>
                  </a:lnTo>
                  <a:lnTo>
                    <a:pt x="456" y="67"/>
                  </a:lnTo>
                  <a:lnTo>
                    <a:pt x="462" y="72"/>
                  </a:lnTo>
                  <a:lnTo>
                    <a:pt x="467" y="78"/>
                  </a:lnTo>
                  <a:lnTo>
                    <a:pt x="472" y="83"/>
                  </a:lnTo>
                  <a:lnTo>
                    <a:pt x="477" y="83"/>
                  </a:lnTo>
                  <a:lnTo>
                    <a:pt x="482" y="88"/>
                  </a:lnTo>
                  <a:lnTo>
                    <a:pt x="488" y="88"/>
                  </a:lnTo>
                  <a:lnTo>
                    <a:pt x="493" y="88"/>
                  </a:lnTo>
                  <a:lnTo>
                    <a:pt x="498" y="83"/>
                  </a:lnTo>
                  <a:lnTo>
                    <a:pt x="503" y="78"/>
                  </a:lnTo>
                  <a:lnTo>
                    <a:pt x="513" y="67"/>
                  </a:lnTo>
                  <a:lnTo>
                    <a:pt x="513" y="62"/>
                  </a:lnTo>
                  <a:lnTo>
                    <a:pt x="519" y="57"/>
                  </a:lnTo>
                  <a:lnTo>
                    <a:pt x="519" y="52"/>
                  </a:lnTo>
                  <a:lnTo>
                    <a:pt x="524" y="47"/>
                  </a:lnTo>
                  <a:lnTo>
                    <a:pt x="524" y="36"/>
                  </a:lnTo>
                  <a:lnTo>
                    <a:pt x="529" y="31"/>
                  </a:lnTo>
                  <a:lnTo>
                    <a:pt x="529" y="26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45" y="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323"/>
            <p:cNvSpPr>
              <a:spLocks/>
            </p:cNvSpPr>
            <p:nvPr/>
          </p:nvSpPr>
          <p:spPr bwMode="auto">
            <a:xfrm>
              <a:off x="1748" y="3264"/>
              <a:ext cx="596" cy="321"/>
            </a:xfrm>
            <a:custGeom>
              <a:avLst/>
              <a:gdLst/>
              <a:ahLst/>
              <a:cxnLst>
                <a:cxn ang="0">
                  <a:pos x="10" y="15"/>
                </a:cxn>
                <a:cxn ang="0">
                  <a:pos x="20" y="0"/>
                </a:cxn>
                <a:cxn ang="0">
                  <a:pos x="36" y="10"/>
                </a:cxn>
                <a:cxn ang="0">
                  <a:pos x="51" y="36"/>
                </a:cxn>
                <a:cxn ang="0">
                  <a:pos x="62" y="57"/>
                </a:cxn>
                <a:cxn ang="0">
                  <a:pos x="67" y="72"/>
                </a:cxn>
                <a:cxn ang="0">
                  <a:pos x="82" y="98"/>
                </a:cxn>
                <a:cxn ang="0">
                  <a:pos x="98" y="124"/>
                </a:cxn>
                <a:cxn ang="0">
                  <a:pos x="108" y="140"/>
                </a:cxn>
                <a:cxn ang="0">
                  <a:pos x="124" y="155"/>
                </a:cxn>
                <a:cxn ang="0">
                  <a:pos x="140" y="171"/>
                </a:cxn>
                <a:cxn ang="0">
                  <a:pos x="155" y="186"/>
                </a:cxn>
                <a:cxn ang="0">
                  <a:pos x="171" y="197"/>
                </a:cxn>
                <a:cxn ang="0">
                  <a:pos x="186" y="197"/>
                </a:cxn>
                <a:cxn ang="0">
                  <a:pos x="202" y="186"/>
                </a:cxn>
                <a:cxn ang="0">
                  <a:pos x="222" y="155"/>
                </a:cxn>
                <a:cxn ang="0">
                  <a:pos x="228" y="134"/>
                </a:cxn>
                <a:cxn ang="0">
                  <a:pos x="238" y="114"/>
                </a:cxn>
                <a:cxn ang="0">
                  <a:pos x="243" y="93"/>
                </a:cxn>
                <a:cxn ang="0">
                  <a:pos x="264" y="67"/>
                </a:cxn>
                <a:cxn ang="0">
                  <a:pos x="274" y="62"/>
                </a:cxn>
                <a:cxn ang="0">
                  <a:pos x="290" y="72"/>
                </a:cxn>
                <a:cxn ang="0">
                  <a:pos x="305" y="88"/>
                </a:cxn>
                <a:cxn ang="0">
                  <a:pos x="316" y="103"/>
                </a:cxn>
                <a:cxn ang="0">
                  <a:pos x="326" y="124"/>
                </a:cxn>
                <a:cxn ang="0">
                  <a:pos x="342" y="145"/>
                </a:cxn>
                <a:cxn ang="0">
                  <a:pos x="357" y="160"/>
                </a:cxn>
                <a:cxn ang="0">
                  <a:pos x="373" y="176"/>
                </a:cxn>
                <a:cxn ang="0">
                  <a:pos x="388" y="197"/>
                </a:cxn>
                <a:cxn ang="0">
                  <a:pos x="404" y="222"/>
                </a:cxn>
                <a:cxn ang="0">
                  <a:pos x="419" y="243"/>
                </a:cxn>
                <a:cxn ang="0">
                  <a:pos x="435" y="269"/>
                </a:cxn>
                <a:cxn ang="0">
                  <a:pos x="451" y="290"/>
                </a:cxn>
                <a:cxn ang="0">
                  <a:pos x="461" y="300"/>
                </a:cxn>
                <a:cxn ang="0">
                  <a:pos x="476" y="305"/>
                </a:cxn>
                <a:cxn ang="0">
                  <a:pos x="492" y="311"/>
                </a:cxn>
                <a:cxn ang="0">
                  <a:pos x="508" y="311"/>
                </a:cxn>
                <a:cxn ang="0">
                  <a:pos x="523" y="316"/>
                </a:cxn>
                <a:cxn ang="0">
                  <a:pos x="539" y="321"/>
                </a:cxn>
                <a:cxn ang="0">
                  <a:pos x="554" y="316"/>
                </a:cxn>
                <a:cxn ang="0">
                  <a:pos x="570" y="311"/>
                </a:cxn>
                <a:cxn ang="0">
                  <a:pos x="585" y="305"/>
                </a:cxn>
              </a:cxnLst>
              <a:rect l="0" t="0" r="r" b="b"/>
              <a:pathLst>
                <a:path w="596" h="321">
                  <a:moveTo>
                    <a:pt x="0" y="36"/>
                  </a:moveTo>
                  <a:lnTo>
                    <a:pt x="0" y="26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0" y="0"/>
                  </a:lnTo>
                  <a:lnTo>
                    <a:pt x="25" y="5"/>
                  </a:lnTo>
                  <a:lnTo>
                    <a:pt x="31" y="5"/>
                  </a:lnTo>
                  <a:lnTo>
                    <a:pt x="36" y="10"/>
                  </a:lnTo>
                  <a:lnTo>
                    <a:pt x="46" y="20"/>
                  </a:lnTo>
                  <a:lnTo>
                    <a:pt x="46" y="31"/>
                  </a:lnTo>
                  <a:lnTo>
                    <a:pt x="51" y="36"/>
                  </a:lnTo>
                  <a:lnTo>
                    <a:pt x="57" y="41"/>
                  </a:lnTo>
                  <a:lnTo>
                    <a:pt x="57" y="51"/>
                  </a:lnTo>
                  <a:lnTo>
                    <a:pt x="62" y="57"/>
                  </a:lnTo>
                  <a:lnTo>
                    <a:pt x="62" y="62"/>
                  </a:lnTo>
                  <a:lnTo>
                    <a:pt x="67" y="67"/>
                  </a:lnTo>
                  <a:lnTo>
                    <a:pt x="67" y="72"/>
                  </a:lnTo>
                  <a:lnTo>
                    <a:pt x="72" y="77"/>
                  </a:lnTo>
                  <a:lnTo>
                    <a:pt x="72" y="88"/>
                  </a:lnTo>
                  <a:lnTo>
                    <a:pt x="82" y="98"/>
                  </a:lnTo>
                  <a:lnTo>
                    <a:pt x="82" y="108"/>
                  </a:lnTo>
                  <a:lnTo>
                    <a:pt x="88" y="114"/>
                  </a:lnTo>
                  <a:lnTo>
                    <a:pt x="98" y="124"/>
                  </a:lnTo>
                  <a:lnTo>
                    <a:pt x="98" y="129"/>
                  </a:lnTo>
                  <a:lnTo>
                    <a:pt x="103" y="134"/>
                  </a:lnTo>
                  <a:lnTo>
                    <a:pt x="108" y="140"/>
                  </a:lnTo>
                  <a:lnTo>
                    <a:pt x="114" y="145"/>
                  </a:lnTo>
                  <a:lnTo>
                    <a:pt x="119" y="150"/>
                  </a:lnTo>
                  <a:lnTo>
                    <a:pt x="124" y="155"/>
                  </a:lnTo>
                  <a:lnTo>
                    <a:pt x="129" y="160"/>
                  </a:lnTo>
                  <a:lnTo>
                    <a:pt x="134" y="165"/>
                  </a:lnTo>
                  <a:lnTo>
                    <a:pt x="140" y="171"/>
                  </a:lnTo>
                  <a:lnTo>
                    <a:pt x="145" y="176"/>
                  </a:lnTo>
                  <a:lnTo>
                    <a:pt x="150" y="181"/>
                  </a:lnTo>
                  <a:lnTo>
                    <a:pt x="155" y="186"/>
                  </a:lnTo>
                  <a:lnTo>
                    <a:pt x="160" y="186"/>
                  </a:lnTo>
                  <a:lnTo>
                    <a:pt x="165" y="191"/>
                  </a:lnTo>
                  <a:lnTo>
                    <a:pt x="171" y="197"/>
                  </a:lnTo>
                  <a:lnTo>
                    <a:pt x="176" y="197"/>
                  </a:lnTo>
                  <a:lnTo>
                    <a:pt x="181" y="202"/>
                  </a:lnTo>
                  <a:lnTo>
                    <a:pt x="186" y="197"/>
                  </a:lnTo>
                  <a:lnTo>
                    <a:pt x="191" y="197"/>
                  </a:lnTo>
                  <a:lnTo>
                    <a:pt x="197" y="191"/>
                  </a:lnTo>
                  <a:lnTo>
                    <a:pt x="202" y="186"/>
                  </a:lnTo>
                  <a:lnTo>
                    <a:pt x="212" y="176"/>
                  </a:lnTo>
                  <a:lnTo>
                    <a:pt x="212" y="165"/>
                  </a:lnTo>
                  <a:lnTo>
                    <a:pt x="222" y="155"/>
                  </a:lnTo>
                  <a:lnTo>
                    <a:pt x="222" y="145"/>
                  </a:lnTo>
                  <a:lnTo>
                    <a:pt x="228" y="140"/>
                  </a:lnTo>
                  <a:lnTo>
                    <a:pt x="228" y="134"/>
                  </a:lnTo>
                  <a:lnTo>
                    <a:pt x="233" y="129"/>
                  </a:lnTo>
                  <a:lnTo>
                    <a:pt x="233" y="119"/>
                  </a:lnTo>
                  <a:lnTo>
                    <a:pt x="238" y="114"/>
                  </a:lnTo>
                  <a:lnTo>
                    <a:pt x="238" y="108"/>
                  </a:lnTo>
                  <a:lnTo>
                    <a:pt x="243" y="103"/>
                  </a:lnTo>
                  <a:lnTo>
                    <a:pt x="243" y="93"/>
                  </a:lnTo>
                  <a:lnTo>
                    <a:pt x="254" y="83"/>
                  </a:lnTo>
                  <a:lnTo>
                    <a:pt x="254" y="77"/>
                  </a:lnTo>
                  <a:lnTo>
                    <a:pt x="264" y="67"/>
                  </a:lnTo>
                  <a:lnTo>
                    <a:pt x="264" y="62"/>
                  </a:lnTo>
                  <a:lnTo>
                    <a:pt x="269" y="62"/>
                  </a:lnTo>
                  <a:lnTo>
                    <a:pt x="274" y="62"/>
                  </a:lnTo>
                  <a:lnTo>
                    <a:pt x="279" y="62"/>
                  </a:lnTo>
                  <a:lnTo>
                    <a:pt x="285" y="67"/>
                  </a:lnTo>
                  <a:lnTo>
                    <a:pt x="290" y="72"/>
                  </a:lnTo>
                  <a:lnTo>
                    <a:pt x="295" y="77"/>
                  </a:lnTo>
                  <a:lnTo>
                    <a:pt x="300" y="83"/>
                  </a:lnTo>
                  <a:lnTo>
                    <a:pt x="305" y="88"/>
                  </a:lnTo>
                  <a:lnTo>
                    <a:pt x="305" y="93"/>
                  </a:lnTo>
                  <a:lnTo>
                    <a:pt x="311" y="98"/>
                  </a:lnTo>
                  <a:lnTo>
                    <a:pt x="316" y="103"/>
                  </a:lnTo>
                  <a:lnTo>
                    <a:pt x="316" y="108"/>
                  </a:lnTo>
                  <a:lnTo>
                    <a:pt x="326" y="119"/>
                  </a:lnTo>
                  <a:lnTo>
                    <a:pt x="326" y="124"/>
                  </a:lnTo>
                  <a:lnTo>
                    <a:pt x="337" y="134"/>
                  </a:lnTo>
                  <a:lnTo>
                    <a:pt x="337" y="140"/>
                  </a:lnTo>
                  <a:lnTo>
                    <a:pt x="342" y="145"/>
                  </a:lnTo>
                  <a:lnTo>
                    <a:pt x="347" y="150"/>
                  </a:lnTo>
                  <a:lnTo>
                    <a:pt x="352" y="155"/>
                  </a:lnTo>
                  <a:lnTo>
                    <a:pt x="357" y="160"/>
                  </a:lnTo>
                  <a:lnTo>
                    <a:pt x="362" y="165"/>
                  </a:lnTo>
                  <a:lnTo>
                    <a:pt x="368" y="171"/>
                  </a:lnTo>
                  <a:lnTo>
                    <a:pt x="373" y="176"/>
                  </a:lnTo>
                  <a:lnTo>
                    <a:pt x="383" y="186"/>
                  </a:lnTo>
                  <a:lnTo>
                    <a:pt x="383" y="191"/>
                  </a:lnTo>
                  <a:lnTo>
                    <a:pt x="388" y="197"/>
                  </a:lnTo>
                  <a:lnTo>
                    <a:pt x="399" y="207"/>
                  </a:lnTo>
                  <a:lnTo>
                    <a:pt x="399" y="217"/>
                  </a:lnTo>
                  <a:lnTo>
                    <a:pt x="404" y="222"/>
                  </a:lnTo>
                  <a:lnTo>
                    <a:pt x="409" y="228"/>
                  </a:lnTo>
                  <a:lnTo>
                    <a:pt x="409" y="233"/>
                  </a:lnTo>
                  <a:lnTo>
                    <a:pt x="419" y="243"/>
                  </a:lnTo>
                  <a:lnTo>
                    <a:pt x="419" y="254"/>
                  </a:lnTo>
                  <a:lnTo>
                    <a:pt x="425" y="259"/>
                  </a:lnTo>
                  <a:lnTo>
                    <a:pt x="435" y="269"/>
                  </a:lnTo>
                  <a:lnTo>
                    <a:pt x="435" y="274"/>
                  </a:lnTo>
                  <a:lnTo>
                    <a:pt x="440" y="279"/>
                  </a:lnTo>
                  <a:lnTo>
                    <a:pt x="451" y="290"/>
                  </a:lnTo>
                  <a:lnTo>
                    <a:pt x="451" y="295"/>
                  </a:lnTo>
                  <a:lnTo>
                    <a:pt x="456" y="295"/>
                  </a:lnTo>
                  <a:lnTo>
                    <a:pt x="461" y="300"/>
                  </a:lnTo>
                  <a:lnTo>
                    <a:pt x="466" y="300"/>
                  </a:lnTo>
                  <a:lnTo>
                    <a:pt x="471" y="305"/>
                  </a:lnTo>
                  <a:lnTo>
                    <a:pt x="476" y="305"/>
                  </a:lnTo>
                  <a:lnTo>
                    <a:pt x="482" y="305"/>
                  </a:lnTo>
                  <a:lnTo>
                    <a:pt x="487" y="305"/>
                  </a:lnTo>
                  <a:lnTo>
                    <a:pt x="492" y="311"/>
                  </a:lnTo>
                  <a:lnTo>
                    <a:pt x="497" y="311"/>
                  </a:lnTo>
                  <a:lnTo>
                    <a:pt x="502" y="311"/>
                  </a:lnTo>
                  <a:lnTo>
                    <a:pt x="508" y="311"/>
                  </a:lnTo>
                  <a:lnTo>
                    <a:pt x="513" y="316"/>
                  </a:lnTo>
                  <a:lnTo>
                    <a:pt x="518" y="316"/>
                  </a:lnTo>
                  <a:lnTo>
                    <a:pt x="523" y="316"/>
                  </a:lnTo>
                  <a:lnTo>
                    <a:pt x="528" y="316"/>
                  </a:lnTo>
                  <a:lnTo>
                    <a:pt x="533" y="321"/>
                  </a:lnTo>
                  <a:lnTo>
                    <a:pt x="539" y="321"/>
                  </a:lnTo>
                  <a:lnTo>
                    <a:pt x="544" y="321"/>
                  </a:lnTo>
                  <a:lnTo>
                    <a:pt x="549" y="321"/>
                  </a:lnTo>
                  <a:lnTo>
                    <a:pt x="554" y="316"/>
                  </a:lnTo>
                  <a:lnTo>
                    <a:pt x="559" y="316"/>
                  </a:lnTo>
                  <a:lnTo>
                    <a:pt x="565" y="316"/>
                  </a:lnTo>
                  <a:lnTo>
                    <a:pt x="570" y="311"/>
                  </a:lnTo>
                  <a:lnTo>
                    <a:pt x="575" y="311"/>
                  </a:lnTo>
                  <a:lnTo>
                    <a:pt x="580" y="305"/>
                  </a:lnTo>
                  <a:lnTo>
                    <a:pt x="585" y="305"/>
                  </a:lnTo>
                  <a:lnTo>
                    <a:pt x="591" y="305"/>
                  </a:lnTo>
                  <a:lnTo>
                    <a:pt x="596" y="30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324"/>
            <p:cNvSpPr>
              <a:spLocks/>
            </p:cNvSpPr>
            <p:nvPr/>
          </p:nvSpPr>
          <p:spPr bwMode="auto">
            <a:xfrm>
              <a:off x="2344" y="3155"/>
              <a:ext cx="539" cy="414"/>
            </a:xfrm>
            <a:custGeom>
              <a:avLst/>
              <a:gdLst/>
              <a:ahLst/>
              <a:cxnLst>
                <a:cxn ang="0">
                  <a:pos x="10" y="409"/>
                </a:cxn>
                <a:cxn ang="0">
                  <a:pos x="26" y="409"/>
                </a:cxn>
                <a:cxn ang="0">
                  <a:pos x="41" y="414"/>
                </a:cxn>
                <a:cxn ang="0">
                  <a:pos x="57" y="414"/>
                </a:cxn>
                <a:cxn ang="0">
                  <a:pos x="72" y="409"/>
                </a:cxn>
                <a:cxn ang="0">
                  <a:pos x="93" y="388"/>
                </a:cxn>
                <a:cxn ang="0">
                  <a:pos x="103" y="368"/>
                </a:cxn>
                <a:cxn ang="0">
                  <a:pos x="119" y="347"/>
                </a:cxn>
                <a:cxn ang="0">
                  <a:pos x="134" y="337"/>
                </a:cxn>
                <a:cxn ang="0">
                  <a:pos x="150" y="347"/>
                </a:cxn>
                <a:cxn ang="0">
                  <a:pos x="166" y="363"/>
                </a:cxn>
                <a:cxn ang="0">
                  <a:pos x="181" y="378"/>
                </a:cxn>
                <a:cxn ang="0">
                  <a:pos x="197" y="383"/>
                </a:cxn>
                <a:cxn ang="0">
                  <a:pos x="217" y="368"/>
                </a:cxn>
                <a:cxn ang="0">
                  <a:pos x="223" y="352"/>
                </a:cxn>
                <a:cxn ang="0">
                  <a:pos x="233" y="331"/>
                </a:cxn>
                <a:cxn ang="0">
                  <a:pos x="238" y="311"/>
                </a:cxn>
                <a:cxn ang="0">
                  <a:pos x="249" y="295"/>
                </a:cxn>
                <a:cxn ang="0">
                  <a:pos x="254" y="274"/>
                </a:cxn>
                <a:cxn ang="0">
                  <a:pos x="264" y="254"/>
                </a:cxn>
                <a:cxn ang="0">
                  <a:pos x="274" y="223"/>
                </a:cxn>
                <a:cxn ang="0">
                  <a:pos x="290" y="197"/>
                </a:cxn>
                <a:cxn ang="0">
                  <a:pos x="306" y="176"/>
                </a:cxn>
                <a:cxn ang="0">
                  <a:pos x="311" y="155"/>
                </a:cxn>
                <a:cxn ang="0">
                  <a:pos x="321" y="140"/>
                </a:cxn>
                <a:cxn ang="0">
                  <a:pos x="331" y="104"/>
                </a:cxn>
                <a:cxn ang="0">
                  <a:pos x="342" y="88"/>
                </a:cxn>
                <a:cxn ang="0">
                  <a:pos x="347" y="67"/>
                </a:cxn>
                <a:cxn ang="0">
                  <a:pos x="357" y="47"/>
                </a:cxn>
                <a:cxn ang="0">
                  <a:pos x="368" y="15"/>
                </a:cxn>
                <a:cxn ang="0">
                  <a:pos x="383" y="0"/>
                </a:cxn>
                <a:cxn ang="0">
                  <a:pos x="399" y="5"/>
                </a:cxn>
                <a:cxn ang="0">
                  <a:pos x="420" y="26"/>
                </a:cxn>
                <a:cxn ang="0">
                  <a:pos x="430" y="41"/>
                </a:cxn>
                <a:cxn ang="0">
                  <a:pos x="440" y="52"/>
                </a:cxn>
                <a:cxn ang="0">
                  <a:pos x="456" y="57"/>
                </a:cxn>
                <a:cxn ang="0">
                  <a:pos x="471" y="52"/>
                </a:cxn>
                <a:cxn ang="0">
                  <a:pos x="487" y="47"/>
                </a:cxn>
                <a:cxn ang="0">
                  <a:pos x="503" y="52"/>
                </a:cxn>
                <a:cxn ang="0">
                  <a:pos x="518" y="67"/>
                </a:cxn>
                <a:cxn ang="0">
                  <a:pos x="523" y="88"/>
                </a:cxn>
                <a:cxn ang="0">
                  <a:pos x="534" y="109"/>
                </a:cxn>
              </a:cxnLst>
              <a:rect l="0" t="0" r="r" b="b"/>
              <a:pathLst>
                <a:path w="539" h="414">
                  <a:moveTo>
                    <a:pt x="0" y="409"/>
                  </a:moveTo>
                  <a:lnTo>
                    <a:pt x="5" y="409"/>
                  </a:lnTo>
                  <a:lnTo>
                    <a:pt x="10" y="409"/>
                  </a:lnTo>
                  <a:lnTo>
                    <a:pt x="15" y="409"/>
                  </a:lnTo>
                  <a:lnTo>
                    <a:pt x="20" y="409"/>
                  </a:lnTo>
                  <a:lnTo>
                    <a:pt x="26" y="409"/>
                  </a:lnTo>
                  <a:lnTo>
                    <a:pt x="31" y="409"/>
                  </a:lnTo>
                  <a:lnTo>
                    <a:pt x="36" y="414"/>
                  </a:lnTo>
                  <a:lnTo>
                    <a:pt x="41" y="414"/>
                  </a:lnTo>
                  <a:lnTo>
                    <a:pt x="46" y="414"/>
                  </a:lnTo>
                  <a:lnTo>
                    <a:pt x="52" y="414"/>
                  </a:lnTo>
                  <a:lnTo>
                    <a:pt x="57" y="414"/>
                  </a:lnTo>
                  <a:lnTo>
                    <a:pt x="62" y="414"/>
                  </a:lnTo>
                  <a:lnTo>
                    <a:pt x="67" y="409"/>
                  </a:lnTo>
                  <a:lnTo>
                    <a:pt x="72" y="409"/>
                  </a:lnTo>
                  <a:lnTo>
                    <a:pt x="77" y="404"/>
                  </a:lnTo>
                  <a:lnTo>
                    <a:pt x="83" y="399"/>
                  </a:lnTo>
                  <a:lnTo>
                    <a:pt x="93" y="388"/>
                  </a:lnTo>
                  <a:lnTo>
                    <a:pt x="93" y="383"/>
                  </a:lnTo>
                  <a:lnTo>
                    <a:pt x="103" y="373"/>
                  </a:lnTo>
                  <a:lnTo>
                    <a:pt x="103" y="368"/>
                  </a:lnTo>
                  <a:lnTo>
                    <a:pt x="114" y="357"/>
                  </a:lnTo>
                  <a:lnTo>
                    <a:pt x="114" y="352"/>
                  </a:lnTo>
                  <a:lnTo>
                    <a:pt x="119" y="347"/>
                  </a:lnTo>
                  <a:lnTo>
                    <a:pt x="124" y="342"/>
                  </a:lnTo>
                  <a:lnTo>
                    <a:pt x="129" y="342"/>
                  </a:lnTo>
                  <a:lnTo>
                    <a:pt x="134" y="337"/>
                  </a:lnTo>
                  <a:lnTo>
                    <a:pt x="140" y="342"/>
                  </a:lnTo>
                  <a:lnTo>
                    <a:pt x="145" y="342"/>
                  </a:lnTo>
                  <a:lnTo>
                    <a:pt x="150" y="347"/>
                  </a:lnTo>
                  <a:lnTo>
                    <a:pt x="155" y="352"/>
                  </a:lnTo>
                  <a:lnTo>
                    <a:pt x="160" y="357"/>
                  </a:lnTo>
                  <a:lnTo>
                    <a:pt x="166" y="363"/>
                  </a:lnTo>
                  <a:lnTo>
                    <a:pt x="171" y="368"/>
                  </a:lnTo>
                  <a:lnTo>
                    <a:pt x="176" y="373"/>
                  </a:lnTo>
                  <a:lnTo>
                    <a:pt x="181" y="378"/>
                  </a:lnTo>
                  <a:lnTo>
                    <a:pt x="186" y="383"/>
                  </a:lnTo>
                  <a:lnTo>
                    <a:pt x="192" y="383"/>
                  </a:lnTo>
                  <a:lnTo>
                    <a:pt x="197" y="383"/>
                  </a:lnTo>
                  <a:lnTo>
                    <a:pt x="202" y="383"/>
                  </a:lnTo>
                  <a:lnTo>
                    <a:pt x="207" y="378"/>
                  </a:lnTo>
                  <a:lnTo>
                    <a:pt x="217" y="368"/>
                  </a:lnTo>
                  <a:lnTo>
                    <a:pt x="217" y="363"/>
                  </a:lnTo>
                  <a:lnTo>
                    <a:pt x="223" y="357"/>
                  </a:lnTo>
                  <a:lnTo>
                    <a:pt x="223" y="352"/>
                  </a:lnTo>
                  <a:lnTo>
                    <a:pt x="228" y="347"/>
                  </a:lnTo>
                  <a:lnTo>
                    <a:pt x="228" y="337"/>
                  </a:lnTo>
                  <a:lnTo>
                    <a:pt x="233" y="331"/>
                  </a:lnTo>
                  <a:lnTo>
                    <a:pt x="233" y="326"/>
                  </a:lnTo>
                  <a:lnTo>
                    <a:pt x="238" y="321"/>
                  </a:lnTo>
                  <a:lnTo>
                    <a:pt x="238" y="311"/>
                  </a:lnTo>
                  <a:lnTo>
                    <a:pt x="243" y="306"/>
                  </a:lnTo>
                  <a:lnTo>
                    <a:pt x="243" y="300"/>
                  </a:lnTo>
                  <a:lnTo>
                    <a:pt x="249" y="295"/>
                  </a:lnTo>
                  <a:lnTo>
                    <a:pt x="249" y="285"/>
                  </a:lnTo>
                  <a:lnTo>
                    <a:pt x="254" y="280"/>
                  </a:lnTo>
                  <a:lnTo>
                    <a:pt x="254" y="274"/>
                  </a:lnTo>
                  <a:lnTo>
                    <a:pt x="259" y="269"/>
                  </a:lnTo>
                  <a:lnTo>
                    <a:pt x="259" y="259"/>
                  </a:lnTo>
                  <a:lnTo>
                    <a:pt x="264" y="254"/>
                  </a:lnTo>
                  <a:lnTo>
                    <a:pt x="264" y="243"/>
                  </a:lnTo>
                  <a:lnTo>
                    <a:pt x="274" y="233"/>
                  </a:lnTo>
                  <a:lnTo>
                    <a:pt x="274" y="223"/>
                  </a:lnTo>
                  <a:lnTo>
                    <a:pt x="285" y="212"/>
                  </a:lnTo>
                  <a:lnTo>
                    <a:pt x="285" y="202"/>
                  </a:lnTo>
                  <a:lnTo>
                    <a:pt x="290" y="197"/>
                  </a:lnTo>
                  <a:lnTo>
                    <a:pt x="295" y="192"/>
                  </a:lnTo>
                  <a:lnTo>
                    <a:pt x="295" y="186"/>
                  </a:lnTo>
                  <a:lnTo>
                    <a:pt x="306" y="176"/>
                  </a:lnTo>
                  <a:lnTo>
                    <a:pt x="306" y="166"/>
                  </a:lnTo>
                  <a:lnTo>
                    <a:pt x="311" y="160"/>
                  </a:lnTo>
                  <a:lnTo>
                    <a:pt x="311" y="155"/>
                  </a:lnTo>
                  <a:lnTo>
                    <a:pt x="316" y="150"/>
                  </a:lnTo>
                  <a:lnTo>
                    <a:pt x="316" y="145"/>
                  </a:lnTo>
                  <a:lnTo>
                    <a:pt x="321" y="140"/>
                  </a:lnTo>
                  <a:lnTo>
                    <a:pt x="321" y="129"/>
                  </a:lnTo>
                  <a:lnTo>
                    <a:pt x="331" y="119"/>
                  </a:lnTo>
                  <a:lnTo>
                    <a:pt x="331" y="104"/>
                  </a:lnTo>
                  <a:lnTo>
                    <a:pt x="337" y="98"/>
                  </a:lnTo>
                  <a:lnTo>
                    <a:pt x="337" y="93"/>
                  </a:lnTo>
                  <a:lnTo>
                    <a:pt x="342" y="88"/>
                  </a:lnTo>
                  <a:lnTo>
                    <a:pt x="342" y="78"/>
                  </a:lnTo>
                  <a:lnTo>
                    <a:pt x="347" y="72"/>
                  </a:lnTo>
                  <a:lnTo>
                    <a:pt x="347" y="67"/>
                  </a:lnTo>
                  <a:lnTo>
                    <a:pt x="352" y="62"/>
                  </a:lnTo>
                  <a:lnTo>
                    <a:pt x="352" y="52"/>
                  </a:lnTo>
                  <a:lnTo>
                    <a:pt x="357" y="47"/>
                  </a:lnTo>
                  <a:lnTo>
                    <a:pt x="357" y="36"/>
                  </a:lnTo>
                  <a:lnTo>
                    <a:pt x="368" y="26"/>
                  </a:lnTo>
                  <a:lnTo>
                    <a:pt x="368" y="15"/>
                  </a:lnTo>
                  <a:lnTo>
                    <a:pt x="373" y="10"/>
                  </a:lnTo>
                  <a:lnTo>
                    <a:pt x="378" y="5"/>
                  </a:lnTo>
                  <a:lnTo>
                    <a:pt x="383" y="0"/>
                  </a:lnTo>
                  <a:lnTo>
                    <a:pt x="388" y="0"/>
                  </a:lnTo>
                  <a:lnTo>
                    <a:pt x="394" y="0"/>
                  </a:lnTo>
                  <a:lnTo>
                    <a:pt x="399" y="5"/>
                  </a:lnTo>
                  <a:lnTo>
                    <a:pt x="404" y="10"/>
                  </a:lnTo>
                  <a:lnTo>
                    <a:pt x="409" y="15"/>
                  </a:lnTo>
                  <a:lnTo>
                    <a:pt x="420" y="26"/>
                  </a:lnTo>
                  <a:lnTo>
                    <a:pt x="420" y="31"/>
                  </a:lnTo>
                  <a:lnTo>
                    <a:pt x="425" y="36"/>
                  </a:lnTo>
                  <a:lnTo>
                    <a:pt x="430" y="41"/>
                  </a:lnTo>
                  <a:lnTo>
                    <a:pt x="440" y="52"/>
                  </a:lnTo>
                  <a:lnTo>
                    <a:pt x="435" y="52"/>
                  </a:lnTo>
                  <a:lnTo>
                    <a:pt x="440" y="52"/>
                  </a:lnTo>
                  <a:lnTo>
                    <a:pt x="446" y="57"/>
                  </a:lnTo>
                  <a:lnTo>
                    <a:pt x="451" y="57"/>
                  </a:lnTo>
                  <a:lnTo>
                    <a:pt x="456" y="57"/>
                  </a:lnTo>
                  <a:lnTo>
                    <a:pt x="461" y="57"/>
                  </a:lnTo>
                  <a:lnTo>
                    <a:pt x="466" y="57"/>
                  </a:lnTo>
                  <a:lnTo>
                    <a:pt x="471" y="52"/>
                  </a:lnTo>
                  <a:lnTo>
                    <a:pt x="477" y="52"/>
                  </a:lnTo>
                  <a:lnTo>
                    <a:pt x="482" y="47"/>
                  </a:lnTo>
                  <a:lnTo>
                    <a:pt x="487" y="47"/>
                  </a:lnTo>
                  <a:lnTo>
                    <a:pt x="492" y="47"/>
                  </a:lnTo>
                  <a:lnTo>
                    <a:pt x="497" y="47"/>
                  </a:lnTo>
                  <a:lnTo>
                    <a:pt x="503" y="52"/>
                  </a:lnTo>
                  <a:lnTo>
                    <a:pt x="508" y="57"/>
                  </a:lnTo>
                  <a:lnTo>
                    <a:pt x="513" y="62"/>
                  </a:lnTo>
                  <a:lnTo>
                    <a:pt x="518" y="67"/>
                  </a:lnTo>
                  <a:lnTo>
                    <a:pt x="518" y="72"/>
                  </a:lnTo>
                  <a:lnTo>
                    <a:pt x="523" y="78"/>
                  </a:lnTo>
                  <a:lnTo>
                    <a:pt x="523" y="88"/>
                  </a:lnTo>
                  <a:lnTo>
                    <a:pt x="528" y="93"/>
                  </a:lnTo>
                  <a:lnTo>
                    <a:pt x="528" y="104"/>
                  </a:lnTo>
                  <a:lnTo>
                    <a:pt x="534" y="109"/>
                  </a:lnTo>
                  <a:lnTo>
                    <a:pt x="534" y="119"/>
                  </a:lnTo>
                  <a:lnTo>
                    <a:pt x="539" y="124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2883" y="3217"/>
              <a:ext cx="570" cy="301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10" y="114"/>
                </a:cxn>
                <a:cxn ang="0">
                  <a:pos x="21" y="140"/>
                </a:cxn>
                <a:cxn ang="0">
                  <a:pos x="26" y="171"/>
                </a:cxn>
                <a:cxn ang="0">
                  <a:pos x="36" y="192"/>
                </a:cxn>
                <a:cxn ang="0">
                  <a:pos x="41" y="218"/>
                </a:cxn>
                <a:cxn ang="0">
                  <a:pos x="62" y="249"/>
                </a:cxn>
                <a:cxn ang="0">
                  <a:pos x="72" y="264"/>
                </a:cxn>
                <a:cxn ang="0">
                  <a:pos x="88" y="280"/>
                </a:cxn>
                <a:cxn ang="0">
                  <a:pos x="104" y="290"/>
                </a:cxn>
                <a:cxn ang="0">
                  <a:pos x="119" y="301"/>
                </a:cxn>
                <a:cxn ang="0">
                  <a:pos x="135" y="301"/>
                </a:cxn>
                <a:cxn ang="0">
                  <a:pos x="150" y="295"/>
                </a:cxn>
                <a:cxn ang="0">
                  <a:pos x="166" y="280"/>
                </a:cxn>
                <a:cxn ang="0">
                  <a:pos x="181" y="259"/>
                </a:cxn>
                <a:cxn ang="0">
                  <a:pos x="192" y="228"/>
                </a:cxn>
                <a:cxn ang="0">
                  <a:pos x="207" y="202"/>
                </a:cxn>
                <a:cxn ang="0">
                  <a:pos x="218" y="176"/>
                </a:cxn>
                <a:cxn ang="0">
                  <a:pos x="233" y="155"/>
                </a:cxn>
                <a:cxn ang="0">
                  <a:pos x="249" y="140"/>
                </a:cxn>
                <a:cxn ang="0">
                  <a:pos x="264" y="124"/>
                </a:cxn>
                <a:cxn ang="0">
                  <a:pos x="280" y="114"/>
                </a:cxn>
                <a:cxn ang="0">
                  <a:pos x="295" y="109"/>
                </a:cxn>
                <a:cxn ang="0">
                  <a:pos x="311" y="114"/>
                </a:cxn>
                <a:cxn ang="0">
                  <a:pos x="326" y="124"/>
                </a:cxn>
                <a:cxn ang="0">
                  <a:pos x="347" y="150"/>
                </a:cxn>
                <a:cxn ang="0">
                  <a:pos x="358" y="171"/>
                </a:cxn>
                <a:cxn ang="0">
                  <a:pos x="368" y="192"/>
                </a:cxn>
                <a:cxn ang="0">
                  <a:pos x="383" y="207"/>
                </a:cxn>
                <a:cxn ang="0">
                  <a:pos x="399" y="202"/>
                </a:cxn>
                <a:cxn ang="0">
                  <a:pos x="415" y="187"/>
                </a:cxn>
                <a:cxn ang="0">
                  <a:pos x="435" y="155"/>
                </a:cxn>
                <a:cxn ang="0">
                  <a:pos x="446" y="124"/>
                </a:cxn>
                <a:cxn ang="0">
                  <a:pos x="466" y="93"/>
                </a:cxn>
                <a:cxn ang="0">
                  <a:pos x="472" y="73"/>
                </a:cxn>
                <a:cxn ang="0">
                  <a:pos x="492" y="47"/>
                </a:cxn>
                <a:cxn ang="0">
                  <a:pos x="497" y="31"/>
                </a:cxn>
                <a:cxn ang="0">
                  <a:pos x="513" y="10"/>
                </a:cxn>
                <a:cxn ang="0">
                  <a:pos x="529" y="0"/>
                </a:cxn>
                <a:cxn ang="0">
                  <a:pos x="549" y="16"/>
                </a:cxn>
                <a:cxn ang="0">
                  <a:pos x="554" y="36"/>
                </a:cxn>
                <a:cxn ang="0">
                  <a:pos x="565" y="57"/>
                </a:cxn>
              </a:cxnLst>
              <a:rect l="0" t="0" r="r" b="b"/>
              <a:pathLst>
                <a:path w="570" h="301">
                  <a:moveTo>
                    <a:pt x="0" y="62"/>
                  </a:moveTo>
                  <a:lnTo>
                    <a:pt x="0" y="73"/>
                  </a:lnTo>
                  <a:lnTo>
                    <a:pt x="5" y="78"/>
                  </a:lnTo>
                  <a:lnTo>
                    <a:pt x="5" y="93"/>
                  </a:lnTo>
                  <a:lnTo>
                    <a:pt x="10" y="98"/>
                  </a:lnTo>
                  <a:lnTo>
                    <a:pt x="10" y="114"/>
                  </a:lnTo>
                  <a:lnTo>
                    <a:pt x="15" y="119"/>
                  </a:lnTo>
                  <a:lnTo>
                    <a:pt x="15" y="135"/>
                  </a:lnTo>
                  <a:lnTo>
                    <a:pt x="21" y="140"/>
                  </a:lnTo>
                  <a:lnTo>
                    <a:pt x="21" y="150"/>
                  </a:lnTo>
                  <a:lnTo>
                    <a:pt x="26" y="155"/>
                  </a:lnTo>
                  <a:lnTo>
                    <a:pt x="26" y="171"/>
                  </a:lnTo>
                  <a:lnTo>
                    <a:pt x="31" y="176"/>
                  </a:lnTo>
                  <a:lnTo>
                    <a:pt x="31" y="187"/>
                  </a:lnTo>
                  <a:lnTo>
                    <a:pt x="36" y="192"/>
                  </a:lnTo>
                  <a:lnTo>
                    <a:pt x="36" y="202"/>
                  </a:lnTo>
                  <a:lnTo>
                    <a:pt x="41" y="207"/>
                  </a:lnTo>
                  <a:lnTo>
                    <a:pt x="41" y="218"/>
                  </a:lnTo>
                  <a:lnTo>
                    <a:pt x="52" y="228"/>
                  </a:lnTo>
                  <a:lnTo>
                    <a:pt x="52" y="238"/>
                  </a:lnTo>
                  <a:lnTo>
                    <a:pt x="62" y="249"/>
                  </a:lnTo>
                  <a:lnTo>
                    <a:pt x="62" y="254"/>
                  </a:lnTo>
                  <a:lnTo>
                    <a:pt x="67" y="259"/>
                  </a:lnTo>
                  <a:lnTo>
                    <a:pt x="72" y="264"/>
                  </a:lnTo>
                  <a:lnTo>
                    <a:pt x="78" y="269"/>
                  </a:lnTo>
                  <a:lnTo>
                    <a:pt x="83" y="275"/>
                  </a:lnTo>
                  <a:lnTo>
                    <a:pt x="88" y="280"/>
                  </a:lnTo>
                  <a:lnTo>
                    <a:pt x="93" y="285"/>
                  </a:lnTo>
                  <a:lnTo>
                    <a:pt x="98" y="285"/>
                  </a:lnTo>
                  <a:lnTo>
                    <a:pt x="104" y="290"/>
                  </a:lnTo>
                  <a:lnTo>
                    <a:pt x="109" y="295"/>
                  </a:lnTo>
                  <a:lnTo>
                    <a:pt x="114" y="295"/>
                  </a:lnTo>
                  <a:lnTo>
                    <a:pt x="119" y="301"/>
                  </a:lnTo>
                  <a:lnTo>
                    <a:pt x="124" y="301"/>
                  </a:lnTo>
                  <a:lnTo>
                    <a:pt x="129" y="301"/>
                  </a:lnTo>
                  <a:lnTo>
                    <a:pt x="135" y="301"/>
                  </a:lnTo>
                  <a:lnTo>
                    <a:pt x="140" y="301"/>
                  </a:lnTo>
                  <a:lnTo>
                    <a:pt x="145" y="301"/>
                  </a:lnTo>
                  <a:lnTo>
                    <a:pt x="150" y="295"/>
                  </a:lnTo>
                  <a:lnTo>
                    <a:pt x="155" y="290"/>
                  </a:lnTo>
                  <a:lnTo>
                    <a:pt x="161" y="285"/>
                  </a:lnTo>
                  <a:lnTo>
                    <a:pt x="166" y="280"/>
                  </a:lnTo>
                  <a:lnTo>
                    <a:pt x="171" y="275"/>
                  </a:lnTo>
                  <a:lnTo>
                    <a:pt x="171" y="269"/>
                  </a:lnTo>
                  <a:lnTo>
                    <a:pt x="181" y="259"/>
                  </a:lnTo>
                  <a:lnTo>
                    <a:pt x="181" y="249"/>
                  </a:lnTo>
                  <a:lnTo>
                    <a:pt x="192" y="238"/>
                  </a:lnTo>
                  <a:lnTo>
                    <a:pt x="192" y="228"/>
                  </a:lnTo>
                  <a:lnTo>
                    <a:pt x="202" y="218"/>
                  </a:lnTo>
                  <a:lnTo>
                    <a:pt x="202" y="207"/>
                  </a:lnTo>
                  <a:lnTo>
                    <a:pt x="207" y="202"/>
                  </a:lnTo>
                  <a:lnTo>
                    <a:pt x="207" y="197"/>
                  </a:lnTo>
                  <a:lnTo>
                    <a:pt x="218" y="187"/>
                  </a:lnTo>
                  <a:lnTo>
                    <a:pt x="218" y="176"/>
                  </a:lnTo>
                  <a:lnTo>
                    <a:pt x="223" y="171"/>
                  </a:lnTo>
                  <a:lnTo>
                    <a:pt x="233" y="161"/>
                  </a:lnTo>
                  <a:lnTo>
                    <a:pt x="233" y="155"/>
                  </a:lnTo>
                  <a:lnTo>
                    <a:pt x="238" y="150"/>
                  </a:lnTo>
                  <a:lnTo>
                    <a:pt x="243" y="145"/>
                  </a:lnTo>
                  <a:lnTo>
                    <a:pt x="249" y="140"/>
                  </a:lnTo>
                  <a:lnTo>
                    <a:pt x="254" y="135"/>
                  </a:lnTo>
                  <a:lnTo>
                    <a:pt x="259" y="130"/>
                  </a:lnTo>
                  <a:lnTo>
                    <a:pt x="264" y="124"/>
                  </a:lnTo>
                  <a:lnTo>
                    <a:pt x="269" y="119"/>
                  </a:lnTo>
                  <a:lnTo>
                    <a:pt x="275" y="119"/>
                  </a:lnTo>
                  <a:lnTo>
                    <a:pt x="280" y="114"/>
                  </a:lnTo>
                  <a:lnTo>
                    <a:pt x="285" y="114"/>
                  </a:lnTo>
                  <a:lnTo>
                    <a:pt x="290" y="109"/>
                  </a:lnTo>
                  <a:lnTo>
                    <a:pt x="295" y="109"/>
                  </a:lnTo>
                  <a:lnTo>
                    <a:pt x="300" y="109"/>
                  </a:lnTo>
                  <a:lnTo>
                    <a:pt x="306" y="109"/>
                  </a:lnTo>
                  <a:lnTo>
                    <a:pt x="311" y="114"/>
                  </a:lnTo>
                  <a:lnTo>
                    <a:pt x="316" y="114"/>
                  </a:lnTo>
                  <a:lnTo>
                    <a:pt x="321" y="119"/>
                  </a:lnTo>
                  <a:lnTo>
                    <a:pt x="326" y="124"/>
                  </a:lnTo>
                  <a:lnTo>
                    <a:pt x="337" y="135"/>
                  </a:lnTo>
                  <a:lnTo>
                    <a:pt x="337" y="140"/>
                  </a:lnTo>
                  <a:lnTo>
                    <a:pt x="347" y="150"/>
                  </a:lnTo>
                  <a:lnTo>
                    <a:pt x="347" y="161"/>
                  </a:lnTo>
                  <a:lnTo>
                    <a:pt x="352" y="166"/>
                  </a:lnTo>
                  <a:lnTo>
                    <a:pt x="358" y="171"/>
                  </a:lnTo>
                  <a:lnTo>
                    <a:pt x="358" y="176"/>
                  </a:lnTo>
                  <a:lnTo>
                    <a:pt x="368" y="187"/>
                  </a:lnTo>
                  <a:lnTo>
                    <a:pt x="368" y="192"/>
                  </a:lnTo>
                  <a:lnTo>
                    <a:pt x="373" y="197"/>
                  </a:lnTo>
                  <a:lnTo>
                    <a:pt x="378" y="202"/>
                  </a:lnTo>
                  <a:lnTo>
                    <a:pt x="383" y="207"/>
                  </a:lnTo>
                  <a:lnTo>
                    <a:pt x="389" y="207"/>
                  </a:lnTo>
                  <a:lnTo>
                    <a:pt x="394" y="207"/>
                  </a:lnTo>
                  <a:lnTo>
                    <a:pt x="399" y="202"/>
                  </a:lnTo>
                  <a:lnTo>
                    <a:pt x="404" y="197"/>
                  </a:lnTo>
                  <a:lnTo>
                    <a:pt x="409" y="192"/>
                  </a:lnTo>
                  <a:lnTo>
                    <a:pt x="415" y="187"/>
                  </a:lnTo>
                  <a:lnTo>
                    <a:pt x="425" y="176"/>
                  </a:lnTo>
                  <a:lnTo>
                    <a:pt x="425" y="166"/>
                  </a:lnTo>
                  <a:lnTo>
                    <a:pt x="435" y="155"/>
                  </a:lnTo>
                  <a:lnTo>
                    <a:pt x="435" y="145"/>
                  </a:lnTo>
                  <a:lnTo>
                    <a:pt x="446" y="135"/>
                  </a:lnTo>
                  <a:lnTo>
                    <a:pt x="446" y="124"/>
                  </a:lnTo>
                  <a:lnTo>
                    <a:pt x="456" y="114"/>
                  </a:lnTo>
                  <a:lnTo>
                    <a:pt x="456" y="104"/>
                  </a:lnTo>
                  <a:lnTo>
                    <a:pt x="466" y="93"/>
                  </a:lnTo>
                  <a:lnTo>
                    <a:pt x="466" y="88"/>
                  </a:lnTo>
                  <a:lnTo>
                    <a:pt x="472" y="83"/>
                  </a:lnTo>
                  <a:lnTo>
                    <a:pt x="472" y="73"/>
                  </a:lnTo>
                  <a:lnTo>
                    <a:pt x="482" y="62"/>
                  </a:lnTo>
                  <a:lnTo>
                    <a:pt x="482" y="57"/>
                  </a:lnTo>
                  <a:lnTo>
                    <a:pt x="492" y="47"/>
                  </a:lnTo>
                  <a:lnTo>
                    <a:pt x="492" y="42"/>
                  </a:lnTo>
                  <a:lnTo>
                    <a:pt x="497" y="36"/>
                  </a:lnTo>
                  <a:lnTo>
                    <a:pt x="497" y="31"/>
                  </a:lnTo>
                  <a:lnTo>
                    <a:pt x="503" y="26"/>
                  </a:lnTo>
                  <a:lnTo>
                    <a:pt x="513" y="16"/>
                  </a:lnTo>
                  <a:lnTo>
                    <a:pt x="513" y="10"/>
                  </a:lnTo>
                  <a:lnTo>
                    <a:pt x="518" y="5"/>
                  </a:lnTo>
                  <a:lnTo>
                    <a:pt x="523" y="5"/>
                  </a:lnTo>
                  <a:lnTo>
                    <a:pt x="529" y="0"/>
                  </a:lnTo>
                  <a:lnTo>
                    <a:pt x="534" y="5"/>
                  </a:lnTo>
                  <a:lnTo>
                    <a:pt x="539" y="5"/>
                  </a:lnTo>
                  <a:lnTo>
                    <a:pt x="549" y="16"/>
                  </a:lnTo>
                  <a:lnTo>
                    <a:pt x="549" y="21"/>
                  </a:lnTo>
                  <a:lnTo>
                    <a:pt x="554" y="26"/>
                  </a:lnTo>
                  <a:lnTo>
                    <a:pt x="554" y="36"/>
                  </a:lnTo>
                  <a:lnTo>
                    <a:pt x="560" y="42"/>
                  </a:lnTo>
                  <a:lnTo>
                    <a:pt x="560" y="52"/>
                  </a:lnTo>
                  <a:lnTo>
                    <a:pt x="565" y="57"/>
                  </a:lnTo>
                  <a:lnTo>
                    <a:pt x="565" y="67"/>
                  </a:lnTo>
                  <a:lnTo>
                    <a:pt x="570" y="73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3453" y="3290"/>
              <a:ext cx="565" cy="419"/>
            </a:xfrm>
            <a:custGeom>
              <a:avLst/>
              <a:gdLst/>
              <a:ahLst/>
              <a:cxnLst>
                <a:cxn ang="0">
                  <a:pos x="5" y="25"/>
                </a:cxn>
                <a:cxn ang="0">
                  <a:pos x="10" y="67"/>
                </a:cxn>
                <a:cxn ang="0">
                  <a:pos x="21" y="98"/>
                </a:cxn>
                <a:cxn ang="0">
                  <a:pos x="26" y="145"/>
                </a:cxn>
                <a:cxn ang="0">
                  <a:pos x="36" y="181"/>
                </a:cxn>
                <a:cxn ang="0">
                  <a:pos x="42" y="222"/>
                </a:cxn>
                <a:cxn ang="0">
                  <a:pos x="52" y="253"/>
                </a:cxn>
                <a:cxn ang="0">
                  <a:pos x="57" y="290"/>
                </a:cxn>
                <a:cxn ang="0">
                  <a:pos x="67" y="305"/>
                </a:cxn>
                <a:cxn ang="0">
                  <a:pos x="78" y="336"/>
                </a:cxn>
                <a:cxn ang="0">
                  <a:pos x="93" y="352"/>
                </a:cxn>
                <a:cxn ang="0">
                  <a:pos x="109" y="362"/>
                </a:cxn>
                <a:cxn ang="0">
                  <a:pos x="124" y="378"/>
                </a:cxn>
                <a:cxn ang="0">
                  <a:pos x="140" y="393"/>
                </a:cxn>
                <a:cxn ang="0">
                  <a:pos x="150" y="409"/>
                </a:cxn>
                <a:cxn ang="0">
                  <a:pos x="166" y="419"/>
                </a:cxn>
                <a:cxn ang="0">
                  <a:pos x="181" y="414"/>
                </a:cxn>
                <a:cxn ang="0">
                  <a:pos x="197" y="398"/>
                </a:cxn>
                <a:cxn ang="0">
                  <a:pos x="207" y="373"/>
                </a:cxn>
                <a:cxn ang="0">
                  <a:pos x="223" y="352"/>
                </a:cxn>
                <a:cxn ang="0">
                  <a:pos x="239" y="331"/>
                </a:cxn>
                <a:cxn ang="0">
                  <a:pos x="244" y="331"/>
                </a:cxn>
                <a:cxn ang="0">
                  <a:pos x="259" y="336"/>
                </a:cxn>
                <a:cxn ang="0">
                  <a:pos x="275" y="357"/>
                </a:cxn>
                <a:cxn ang="0">
                  <a:pos x="296" y="383"/>
                </a:cxn>
                <a:cxn ang="0">
                  <a:pos x="306" y="398"/>
                </a:cxn>
                <a:cxn ang="0">
                  <a:pos x="321" y="404"/>
                </a:cxn>
                <a:cxn ang="0">
                  <a:pos x="337" y="398"/>
                </a:cxn>
                <a:cxn ang="0">
                  <a:pos x="353" y="388"/>
                </a:cxn>
                <a:cxn ang="0">
                  <a:pos x="368" y="383"/>
                </a:cxn>
                <a:cxn ang="0">
                  <a:pos x="384" y="383"/>
                </a:cxn>
                <a:cxn ang="0">
                  <a:pos x="399" y="393"/>
                </a:cxn>
                <a:cxn ang="0">
                  <a:pos x="415" y="398"/>
                </a:cxn>
                <a:cxn ang="0">
                  <a:pos x="430" y="393"/>
                </a:cxn>
                <a:cxn ang="0">
                  <a:pos x="446" y="388"/>
                </a:cxn>
                <a:cxn ang="0">
                  <a:pos x="461" y="378"/>
                </a:cxn>
                <a:cxn ang="0">
                  <a:pos x="477" y="367"/>
                </a:cxn>
                <a:cxn ang="0">
                  <a:pos x="493" y="373"/>
                </a:cxn>
                <a:cxn ang="0">
                  <a:pos x="508" y="383"/>
                </a:cxn>
                <a:cxn ang="0">
                  <a:pos x="524" y="398"/>
                </a:cxn>
                <a:cxn ang="0">
                  <a:pos x="539" y="414"/>
                </a:cxn>
                <a:cxn ang="0">
                  <a:pos x="555" y="419"/>
                </a:cxn>
              </a:cxnLst>
              <a:rect l="0" t="0" r="r" b="b"/>
              <a:pathLst>
                <a:path w="565" h="419">
                  <a:moveTo>
                    <a:pt x="0" y="0"/>
                  </a:moveTo>
                  <a:lnTo>
                    <a:pt x="0" y="20"/>
                  </a:lnTo>
                  <a:lnTo>
                    <a:pt x="5" y="25"/>
                  </a:lnTo>
                  <a:lnTo>
                    <a:pt x="5" y="36"/>
                  </a:lnTo>
                  <a:lnTo>
                    <a:pt x="10" y="46"/>
                  </a:lnTo>
                  <a:lnTo>
                    <a:pt x="10" y="67"/>
                  </a:lnTo>
                  <a:lnTo>
                    <a:pt x="16" y="72"/>
                  </a:lnTo>
                  <a:lnTo>
                    <a:pt x="16" y="88"/>
                  </a:lnTo>
                  <a:lnTo>
                    <a:pt x="21" y="98"/>
                  </a:lnTo>
                  <a:lnTo>
                    <a:pt x="21" y="119"/>
                  </a:lnTo>
                  <a:lnTo>
                    <a:pt x="26" y="129"/>
                  </a:lnTo>
                  <a:lnTo>
                    <a:pt x="26" y="145"/>
                  </a:lnTo>
                  <a:lnTo>
                    <a:pt x="31" y="150"/>
                  </a:lnTo>
                  <a:lnTo>
                    <a:pt x="31" y="176"/>
                  </a:lnTo>
                  <a:lnTo>
                    <a:pt x="36" y="181"/>
                  </a:lnTo>
                  <a:lnTo>
                    <a:pt x="36" y="202"/>
                  </a:lnTo>
                  <a:lnTo>
                    <a:pt x="42" y="212"/>
                  </a:lnTo>
                  <a:lnTo>
                    <a:pt x="42" y="222"/>
                  </a:lnTo>
                  <a:lnTo>
                    <a:pt x="47" y="233"/>
                  </a:lnTo>
                  <a:lnTo>
                    <a:pt x="47" y="248"/>
                  </a:lnTo>
                  <a:lnTo>
                    <a:pt x="52" y="253"/>
                  </a:lnTo>
                  <a:lnTo>
                    <a:pt x="52" y="269"/>
                  </a:lnTo>
                  <a:lnTo>
                    <a:pt x="57" y="274"/>
                  </a:lnTo>
                  <a:lnTo>
                    <a:pt x="57" y="290"/>
                  </a:lnTo>
                  <a:lnTo>
                    <a:pt x="62" y="295"/>
                  </a:lnTo>
                  <a:lnTo>
                    <a:pt x="62" y="300"/>
                  </a:lnTo>
                  <a:lnTo>
                    <a:pt x="67" y="305"/>
                  </a:lnTo>
                  <a:lnTo>
                    <a:pt x="67" y="316"/>
                  </a:lnTo>
                  <a:lnTo>
                    <a:pt x="78" y="326"/>
                  </a:lnTo>
                  <a:lnTo>
                    <a:pt x="78" y="336"/>
                  </a:lnTo>
                  <a:lnTo>
                    <a:pt x="83" y="342"/>
                  </a:lnTo>
                  <a:lnTo>
                    <a:pt x="88" y="347"/>
                  </a:lnTo>
                  <a:lnTo>
                    <a:pt x="93" y="352"/>
                  </a:lnTo>
                  <a:lnTo>
                    <a:pt x="99" y="357"/>
                  </a:lnTo>
                  <a:lnTo>
                    <a:pt x="104" y="357"/>
                  </a:lnTo>
                  <a:lnTo>
                    <a:pt x="109" y="362"/>
                  </a:lnTo>
                  <a:lnTo>
                    <a:pt x="114" y="367"/>
                  </a:lnTo>
                  <a:lnTo>
                    <a:pt x="119" y="373"/>
                  </a:lnTo>
                  <a:lnTo>
                    <a:pt x="124" y="378"/>
                  </a:lnTo>
                  <a:lnTo>
                    <a:pt x="130" y="383"/>
                  </a:lnTo>
                  <a:lnTo>
                    <a:pt x="135" y="388"/>
                  </a:lnTo>
                  <a:lnTo>
                    <a:pt x="140" y="393"/>
                  </a:lnTo>
                  <a:lnTo>
                    <a:pt x="145" y="398"/>
                  </a:lnTo>
                  <a:lnTo>
                    <a:pt x="156" y="409"/>
                  </a:lnTo>
                  <a:lnTo>
                    <a:pt x="150" y="409"/>
                  </a:lnTo>
                  <a:lnTo>
                    <a:pt x="156" y="409"/>
                  </a:lnTo>
                  <a:lnTo>
                    <a:pt x="161" y="414"/>
                  </a:lnTo>
                  <a:lnTo>
                    <a:pt x="166" y="419"/>
                  </a:lnTo>
                  <a:lnTo>
                    <a:pt x="171" y="419"/>
                  </a:lnTo>
                  <a:lnTo>
                    <a:pt x="176" y="414"/>
                  </a:lnTo>
                  <a:lnTo>
                    <a:pt x="181" y="414"/>
                  </a:lnTo>
                  <a:lnTo>
                    <a:pt x="187" y="409"/>
                  </a:lnTo>
                  <a:lnTo>
                    <a:pt x="192" y="404"/>
                  </a:lnTo>
                  <a:lnTo>
                    <a:pt x="197" y="398"/>
                  </a:lnTo>
                  <a:lnTo>
                    <a:pt x="197" y="393"/>
                  </a:lnTo>
                  <a:lnTo>
                    <a:pt x="207" y="383"/>
                  </a:lnTo>
                  <a:lnTo>
                    <a:pt x="207" y="373"/>
                  </a:lnTo>
                  <a:lnTo>
                    <a:pt x="218" y="362"/>
                  </a:lnTo>
                  <a:lnTo>
                    <a:pt x="218" y="357"/>
                  </a:lnTo>
                  <a:lnTo>
                    <a:pt x="223" y="352"/>
                  </a:lnTo>
                  <a:lnTo>
                    <a:pt x="223" y="347"/>
                  </a:lnTo>
                  <a:lnTo>
                    <a:pt x="228" y="342"/>
                  </a:lnTo>
                  <a:lnTo>
                    <a:pt x="239" y="331"/>
                  </a:lnTo>
                  <a:lnTo>
                    <a:pt x="233" y="331"/>
                  </a:lnTo>
                  <a:lnTo>
                    <a:pt x="239" y="331"/>
                  </a:lnTo>
                  <a:lnTo>
                    <a:pt x="244" y="331"/>
                  </a:lnTo>
                  <a:lnTo>
                    <a:pt x="249" y="331"/>
                  </a:lnTo>
                  <a:lnTo>
                    <a:pt x="254" y="331"/>
                  </a:lnTo>
                  <a:lnTo>
                    <a:pt x="259" y="336"/>
                  </a:lnTo>
                  <a:lnTo>
                    <a:pt x="264" y="342"/>
                  </a:lnTo>
                  <a:lnTo>
                    <a:pt x="275" y="352"/>
                  </a:lnTo>
                  <a:lnTo>
                    <a:pt x="275" y="357"/>
                  </a:lnTo>
                  <a:lnTo>
                    <a:pt x="285" y="367"/>
                  </a:lnTo>
                  <a:lnTo>
                    <a:pt x="285" y="373"/>
                  </a:lnTo>
                  <a:lnTo>
                    <a:pt x="296" y="383"/>
                  </a:lnTo>
                  <a:lnTo>
                    <a:pt x="296" y="388"/>
                  </a:lnTo>
                  <a:lnTo>
                    <a:pt x="301" y="393"/>
                  </a:lnTo>
                  <a:lnTo>
                    <a:pt x="306" y="398"/>
                  </a:lnTo>
                  <a:lnTo>
                    <a:pt x="311" y="404"/>
                  </a:lnTo>
                  <a:lnTo>
                    <a:pt x="316" y="404"/>
                  </a:lnTo>
                  <a:lnTo>
                    <a:pt x="321" y="404"/>
                  </a:lnTo>
                  <a:lnTo>
                    <a:pt x="327" y="404"/>
                  </a:lnTo>
                  <a:lnTo>
                    <a:pt x="332" y="398"/>
                  </a:lnTo>
                  <a:lnTo>
                    <a:pt x="337" y="398"/>
                  </a:lnTo>
                  <a:lnTo>
                    <a:pt x="342" y="393"/>
                  </a:lnTo>
                  <a:lnTo>
                    <a:pt x="347" y="393"/>
                  </a:lnTo>
                  <a:lnTo>
                    <a:pt x="353" y="388"/>
                  </a:lnTo>
                  <a:lnTo>
                    <a:pt x="358" y="388"/>
                  </a:lnTo>
                  <a:lnTo>
                    <a:pt x="363" y="383"/>
                  </a:lnTo>
                  <a:lnTo>
                    <a:pt x="368" y="383"/>
                  </a:lnTo>
                  <a:lnTo>
                    <a:pt x="373" y="383"/>
                  </a:lnTo>
                  <a:lnTo>
                    <a:pt x="378" y="383"/>
                  </a:lnTo>
                  <a:lnTo>
                    <a:pt x="384" y="383"/>
                  </a:lnTo>
                  <a:lnTo>
                    <a:pt x="389" y="388"/>
                  </a:lnTo>
                  <a:lnTo>
                    <a:pt x="394" y="388"/>
                  </a:lnTo>
                  <a:lnTo>
                    <a:pt x="399" y="393"/>
                  </a:lnTo>
                  <a:lnTo>
                    <a:pt x="404" y="393"/>
                  </a:lnTo>
                  <a:lnTo>
                    <a:pt x="410" y="398"/>
                  </a:lnTo>
                  <a:lnTo>
                    <a:pt x="415" y="398"/>
                  </a:lnTo>
                  <a:lnTo>
                    <a:pt x="420" y="398"/>
                  </a:lnTo>
                  <a:lnTo>
                    <a:pt x="425" y="398"/>
                  </a:lnTo>
                  <a:lnTo>
                    <a:pt x="430" y="393"/>
                  </a:lnTo>
                  <a:lnTo>
                    <a:pt x="435" y="393"/>
                  </a:lnTo>
                  <a:lnTo>
                    <a:pt x="441" y="388"/>
                  </a:lnTo>
                  <a:lnTo>
                    <a:pt x="446" y="388"/>
                  </a:lnTo>
                  <a:lnTo>
                    <a:pt x="451" y="383"/>
                  </a:lnTo>
                  <a:lnTo>
                    <a:pt x="456" y="378"/>
                  </a:lnTo>
                  <a:lnTo>
                    <a:pt x="461" y="378"/>
                  </a:lnTo>
                  <a:lnTo>
                    <a:pt x="467" y="373"/>
                  </a:lnTo>
                  <a:lnTo>
                    <a:pt x="472" y="367"/>
                  </a:lnTo>
                  <a:lnTo>
                    <a:pt x="477" y="367"/>
                  </a:lnTo>
                  <a:lnTo>
                    <a:pt x="482" y="367"/>
                  </a:lnTo>
                  <a:lnTo>
                    <a:pt x="487" y="367"/>
                  </a:lnTo>
                  <a:lnTo>
                    <a:pt x="493" y="373"/>
                  </a:lnTo>
                  <a:lnTo>
                    <a:pt x="498" y="373"/>
                  </a:lnTo>
                  <a:lnTo>
                    <a:pt x="503" y="378"/>
                  </a:lnTo>
                  <a:lnTo>
                    <a:pt x="508" y="383"/>
                  </a:lnTo>
                  <a:lnTo>
                    <a:pt x="513" y="388"/>
                  </a:lnTo>
                  <a:lnTo>
                    <a:pt x="518" y="393"/>
                  </a:lnTo>
                  <a:lnTo>
                    <a:pt x="524" y="398"/>
                  </a:lnTo>
                  <a:lnTo>
                    <a:pt x="529" y="404"/>
                  </a:lnTo>
                  <a:lnTo>
                    <a:pt x="534" y="409"/>
                  </a:lnTo>
                  <a:lnTo>
                    <a:pt x="539" y="414"/>
                  </a:lnTo>
                  <a:lnTo>
                    <a:pt x="544" y="414"/>
                  </a:lnTo>
                  <a:lnTo>
                    <a:pt x="550" y="419"/>
                  </a:lnTo>
                  <a:lnTo>
                    <a:pt x="555" y="419"/>
                  </a:lnTo>
                  <a:lnTo>
                    <a:pt x="560" y="414"/>
                  </a:lnTo>
                  <a:lnTo>
                    <a:pt x="565" y="414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4018" y="3543"/>
              <a:ext cx="648" cy="161"/>
            </a:xfrm>
            <a:custGeom>
              <a:avLst/>
              <a:gdLst/>
              <a:ahLst/>
              <a:cxnLst>
                <a:cxn ang="0">
                  <a:pos x="10" y="151"/>
                </a:cxn>
                <a:cxn ang="0">
                  <a:pos x="26" y="135"/>
                </a:cxn>
                <a:cxn ang="0">
                  <a:pos x="42" y="120"/>
                </a:cxn>
                <a:cxn ang="0">
                  <a:pos x="57" y="109"/>
                </a:cxn>
                <a:cxn ang="0">
                  <a:pos x="73" y="104"/>
                </a:cxn>
                <a:cxn ang="0">
                  <a:pos x="88" y="104"/>
                </a:cxn>
                <a:cxn ang="0">
                  <a:pos x="104" y="99"/>
                </a:cxn>
                <a:cxn ang="0">
                  <a:pos x="119" y="99"/>
                </a:cxn>
                <a:cxn ang="0">
                  <a:pos x="135" y="99"/>
                </a:cxn>
                <a:cxn ang="0">
                  <a:pos x="150" y="94"/>
                </a:cxn>
                <a:cxn ang="0">
                  <a:pos x="166" y="94"/>
                </a:cxn>
                <a:cxn ang="0">
                  <a:pos x="182" y="94"/>
                </a:cxn>
                <a:cxn ang="0">
                  <a:pos x="197" y="83"/>
                </a:cxn>
                <a:cxn ang="0">
                  <a:pos x="213" y="68"/>
                </a:cxn>
                <a:cxn ang="0">
                  <a:pos x="228" y="47"/>
                </a:cxn>
                <a:cxn ang="0">
                  <a:pos x="244" y="26"/>
                </a:cxn>
                <a:cxn ang="0">
                  <a:pos x="259" y="11"/>
                </a:cxn>
                <a:cxn ang="0">
                  <a:pos x="275" y="16"/>
                </a:cxn>
                <a:cxn ang="0">
                  <a:pos x="290" y="32"/>
                </a:cxn>
                <a:cxn ang="0">
                  <a:pos x="306" y="57"/>
                </a:cxn>
                <a:cxn ang="0">
                  <a:pos x="321" y="73"/>
                </a:cxn>
                <a:cxn ang="0">
                  <a:pos x="337" y="73"/>
                </a:cxn>
                <a:cxn ang="0">
                  <a:pos x="353" y="63"/>
                </a:cxn>
                <a:cxn ang="0">
                  <a:pos x="368" y="42"/>
                </a:cxn>
                <a:cxn ang="0">
                  <a:pos x="389" y="16"/>
                </a:cxn>
                <a:cxn ang="0">
                  <a:pos x="399" y="0"/>
                </a:cxn>
                <a:cxn ang="0">
                  <a:pos x="415" y="0"/>
                </a:cxn>
                <a:cxn ang="0">
                  <a:pos x="430" y="6"/>
                </a:cxn>
                <a:cxn ang="0">
                  <a:pos x="446" y="16"/>
                </a:cxn>
                <a:cxn ang="0">
                  <a:pos x="461" y="21"/>
                </a:cxn>
                <a:cxn ang="0">
                  <a:pos x="477" y="21"/>
                </a:cxn>
                <a:cxn ang="0">
                  <a:pos x="493" y="16"/>
                </a:cxn>
                <a:cxn ang="0">
                  <a:pos x="508" y="21"/>
                </a:cxn>
                <a:cxn ang="0">
                  <a:pos x="524" y="37"/>
                </a:cxn>
                <a:cxn ang="0">
                  <a:pos x="539" y="57"/>
                </a:cxn>
                <a:cxn ang="0">
                  <a:pos x="550" y="78"/>
                </a:cxn>
                <a:cxn ang="0">
                  <a:pos x="565" y="99"/>
                </a:cxn>
                <a:cxn ang="0">
                  <a:pos x="581" y="104"/>
                </a:cxn>
                <a:cxn ang="0">
                  <a:pos x="596" y="89"/>
                </a:cxn>
                <a:cxn ang="0">
                  <a:pos x="612" y="68"/>
                </a:cxn>
                <a:cxn ang="0">
                  <a:pos x="627" y="47"/>
                </a:cxn>
                <a:cxn ang="0">
                  <a:pos x="638" y="37"/>
                </a:cxn>
              </a:cxnLst>
              <a:rect l="0" t="0" r="r" b="b"/>
              <a:pathLst>
                <a:path w="648" h="161">
                  <a:moveTo>
                    <a:pt x="0" y="161"/>
                  </a:moveTo>
                  <a:lnTo>
                    <a:pt x="5" y="156"/>
                  </a:lnTo>
                  <a:lnTo>
                    <a:pt x="10" y="151"/>
                  </a:lnTo>
                  <a:lnTo>
                    <a:pt x="16" y="145"/>
                  </a:lnTo>
                  <a:lnTo>
                    <a:pt x="21" y="140"/>
                  </a:lnTo>
                  <a:lnTo>
                    <a:pt x="26" y="135"/>
                  </a:lnTo>
                  <a:lnTo>
                    <a:pt x="31" y="130"/>
                  </a:lnTo>
                  <a:lnTo>
                    <a:pt x="36" y="125"/>
                  </a:lnTo>
                  <a:lnTo>
                    <a:pt x="42" y="120"/>
                  </a:lnTo>
                  <a:lnTo>
                    <a:pt x="47" y="114"/>
                  </a:lnTo>
                  <a:lnTo>
                    <a:pt x="52" y="114"/>
                  </a:lnTo>
                  <a:lnTo>
                    <a:pt x="57" y="109"/>
                  </a:lnTo>
                  <a:lnTo>
                    <a:pt x="62" y="109"/>
                  </a:lnTo>
                  <a:lnTo>
                    <a:pt x="67" y="104"/>
                  </a:lnTo>
                  <a:lnTo>
                    <a:pt x="73" y="104"/>
                  </a:lnTo>
                  <a:lnTo>
                    <a:pt x="78" y="104"/>
                  </a:lnTo>
                  <a:lnTo>
                    <a:pt x="83" y="104"/>
                  </a:lnTo>
                  <a:lnTo>
                    <a:pt x="88" y="104"/>
                  </a:lnTo>
                  <a:lnTo>
                    <a:pt x="93" y="104"/>
                  </a:lnTo>
                  <a:lnTo>
                    <a:pt x="99" y="104"/>
                  </a:lnTo>
                  <a:lnTo>
                    <a:pt x="104" y="99"/>
                  </a:lnTo>
                  <a:lnTo>
                    <a:pt x="109" y="99"/>
                  </a:lnTo>
                  <a:lnTo>
                    <a:pt x="114" y="99"/>
                  </a:lnTo>
                  <a:lnTo>
                    <a:pt x="119" y="99"/>
                  </a:lnTo>
                  <a:lnTo>
                    <a:pt x="125" y="99"/>
                  </a:lnTo>
                  <a:lnTo>
                    <a:pt x="130" y="99"/>
                  </a:lnTo>
                  <a:lnTo>
                    <a:pt x="135" y="99"/>
                  </a:lnTo>
                  <a:lnTo>
                    <a:pt x="140" y="94"/>
                  </a:lnTo>
                  <a:lnTo>
                    <a:pt x="145" y="94"/>
                  </a:lnTo>
                  <a:lnTo>
                    <a:pt x="150" y="94"/>
                  </a:lnTo>
                  <a:lnTo>
                    <a:pt x="156" y="94"/>
                  </a:lnTo>
                  <a:lnTo>
                    <a:pt x="161" y="94"/>
                  </a:lnTo>
                  <a:lnTo>
                    <a:pt x="166" y="94"/>
                  </a:lnTo>
                  <a:lnTo>
                    <a:pt x="171" y="94"/>
                  </a:lnTo>
                  <a:lnTo>
                    <a:pt x="176" y="94"/>
                  </a:lnTo>
                  <a:lnTo>
                    <a:pt x="182" y="94"/>
                  </a:lnTo>
                  <a:lnTo>
                    <a:pt x="187" y="89"/>
                  </a:lnTo>
                  <a:lnTo>
                    <a:pt x="192" y="89"/>
                  </a:lnTo>
                  <a:lnTo>
                    <a:pt x="197" y="83"/>
                  </a:lnTo>
                  <a:lnTo>
                    <a:pt x="202" y="78"/>
                  </a:lnTo>
                  <a:lnTo>
                    <a:pt x="207" y="73"/>
                  </a:lnTo>
                  <a:lnTo>
                    <a:pt x="213" y="68"/>
                  </a:lnTo>
                  <a:lnTo>
                    <a:pt x="218" y="63"/>
                  </a:lnTo>
                  <a:lnTo>
                    <a:pt x="228" y="52"/>
                  </a:lnTo>
                  <a:lnTo>
                    <a:pt x="228" y="47"/>
                  </a:lnTo>
                  <a:lnTo>
                    <a:pt x="239" y="37"/>
                  </a:lnTo>
                  <a:lnTo>
                    <a:pt x="239" y="32"/>
                  </a:lnTo>
                  <a:lnTo>
                    <a:pt x="244" y="26"/>
                  </a:lnTo>
                  <a:lnTo>
                    <a:pt x="249" y="21"/>
                  </a:lnTo>
                  <a:lnTo>
                    <a:pt x="254" y="16"/>
                  </a:lnTo>
                  <a:lnTo>
                    <a:pt x="259" y="11"/>
                  </a:lnTo>
                  <a:lnTo>
                    <a:pt x="264" y="11"/>
                  </a:lnTo>
                  <a:lnTo>
                    <a:pt x="270" y="16"/>
                  </a:lnTo>
                  <a:lnTo>
                    <a:pt x="275" y="16"/>
                  </a:lnTo>
                  <a:lnTo>
                    <a:pt x="280" y="21"/>
                  </a:lnTo>
                  <a:lnTo>
                    <a:pt x="285" y="26"/>
                  </a:lnTo>
                  <a:lnTo>
                    <a:pt x="290" y="32"/>
                  </a:lnTo>
                  <a:lnTo>
                    <a:pt x="296" y="37"/>
                  </a:lnTo>
                  <a:lnTo>
                    <a:pt x="306" y="47"/>
                  </a:lnTo>
                  <a:lnTo>
                    <a:pt x="306" y="57"/>
                  </a:lnTo>
                  <a:lnTo>
                    <a:pt x="311" y="63"/>
                  </a:lnTo>
                  <a:lnTo>
                    <a:pt x="316" y="68"/>
                  </a:lnTo>
                  <a:lnTo>
                    <a:pt x="321" y="73"/>
                  </a:lnTo>
                  <a:lnTo>
                    <a:pt x="327" y="73"/>
                  </a:lnTo>
                  <a:lnTo>
                    <a:pt x="332" y="78"/>
                  </a:lnTo>
                  <a:lnTo>
                    <a:pt x="337" y="73"/>
                  </a:lnTo>
                  <a:lnTo>
                    <a:pt x="342" y="73"/>
                  </a:lnTo>
                  <a:lnTo>
                    <a:pt x="347" y="68"/>
                  </a:lnTo>
                  <a:lnTo>
                    <a:pt x="353" y="63"/>
                  </a:lnTo>
                  <a:lnTo>
                    <a:pt x="358" y="57"/>
                  </a:lnTo>
                  <a:lnTo>
                    <a:pt x="368" y="47"/>
                  </a:lnTo>
                  <a:lnTo>
                    <a:pt x="368" y="42"/>
                  </a:lnTo>
                  <a:lnTo>
                    <a:pt x="379" y="32"/>
                  </a:lnTo>
                  <a:lnTo>
                    <a:pt x="379" y="26"/>
                  </a:lnTo>
                  <a:lnTo>
                    <a:pt x="389" y="16"/>
                  </a:lnTo>
                  <a:lnTo>
                    <a:pt x="389" y="11"/>
                  </a:lnTo>
                  <a:lnTo>
                    <a:pt x="394" y="6"/>
                  </a:lnTo>
                  <a:lnTo>
                    <a:pt x="399" y="0"/>
                  </a:lnTo>
                  <a:lnTo>
                    <a:pt x="404" y="0"/>
                  </a:lnTo>
                  <a:lnTo>
                    <a:pt x="410" y="0"/>
                  </a:lnTo>
                  <a:lnTo>
                    <a:pt x="415" y="0"/>
                  </a:lnTo>
                  <a:lnTo>
                    <a:pt x="420" y="0"/>
                  </a:lnTo>
                  <a:lnTo>
                    <a:pt x="425" y="6"/>
                  </a:lnTo>
                  <a:lnTo>
                    <a:pt x="430" y="6"/>
                  </a:lnTo>
                  <a:lnTo>
                    <a:pt x="436" y="11"/>
                  </a:lnTo>
                  <a:lnTo>
                    <a:pt x="441" y="16"/>
                  </a:lnTo>
                  <a:lnTo>
                    <a:pt x="446" y="16"/>
                  </a:lnTo>
                  <a:lnTo>
                    <a:pt x="451" y="21"/>
                  </a:lnTo>
                  <a:lnTo>
                    <a:pt x="456" y="21"/>
                  </a:lnTo>
                  <a:lnTo>
                    <a:pt x="461" y="21"/>
                  </a:lnTo>
                  <a:lnTo>
                    <a:pt x="467" y="21"/>
                  </a:lnTo>
                  <a:lnTo>
                    <a:pt x="472" y="21"/>
                  </a:lnTo>
                  <a:lnTo>
                    <a:pt x="477" y="21"/>
                  </a:lnTo>
                  <a:lnTo>
                    <a:pt x="482" y="16"/>
                  </a:lnTo>
                  <a:lnTo>
                    <a:pt x="487" y="16"/>
                  </a:lnTo>
                  <a:lnTo>
                    <a:pt x="493" y="16"/>
                  </a:lnTo>
                  <a:lnTo>
                    <a:pt x="498" y="16"/>
                  </a:lnTo>
                  <a:lnTo>
                    <a:pt x="503" y="21"/>
                  </a:lnTo>
                  <a:lnTo>
                    <a:pt x="508" y="21"/>
                  </a:lnTo>
                  <a:lnTo>
                    <a:pt x="513" y="26"/>
                  </a:lnTo>
                  <a:lnTo>
                    <a:pt x="518" y="32"/>
                  </a:lnTo>
                  <a:lnTo>
                    <a:pt x="524" y="37"/>
                  </a:lnTo>
                  <a:lnTo>
                    <a:pt x="534" y="47"/>
                  </a:lnTo>
                  <a:lnTo>
                    <a:pt x="534" y="52"/>
                  </a:lnTo>
                  <a:lnTo>
                    <a:pt x="539" y="57"/>
                  </a:lnTo>
                  <a:lnTo>
                    <a:pt x="539" y="63"/>
                  </a:lnTo>
                  <a:lnTo>
                    <a:pt x="550" y="73"/>
                  </a:lnTo>
                  <a:lnTo>
                    <a:pt x="550" y="78"/>
                  </a:lnTo>
                  <a:lnTo>
                    <a:pt x="560" y="89"/>
                  </a:lnTo>
                  <a:lnTo>
                    <a:pt x="560" y="94"/>
                  </a:lnTo>
                  <a:lnTo>
                    <a:pt x="565" y="99"/>
                  </a:lnTo>
                  <a:lnTo>
                    <a:pt x="570" y="104"/>
                  </a:lnTo>
                  <a:lnTo>
                    <a:pt x="576" y="104"/>
                  </a:lnTo>
                  <a:lnTo>
                    <a:pt x="581" y="104"/>
                  </a:lnTo>
                  <a:lnTo>
                    <a:pt x="586" y="99"/>
                  </a:lnTo>
                  <a:lnTo>
                    <a:pt x="591" y="94"/>
                  </a:lnTo>
                  <a:lnTo>
                    <a:pt x="596" y="89"/>
                  </a:lnTo>
                  <a:lnTo>
                    <a:pt x="607" y="78"/>
                  </a:lnTo>
                  <a:lnTo>
                    <a:pt x="607" y="73"/>
                  </a:lnTo>
                  <a:lnTo>
                    <a:pt x="612" y="68"/>
                  </a:lnTo>
                  <a:lnTo>
                    <a:pt x="612" y="63"/>
                  </a:lnTo>
                  <a:lnTo>
                    <a:pt x="617" y="57"/>
                  </a:lnTo>
                  <a:lnTo>
                    <a:pt x="627" y="47"/>
                  </a:lnTo>
                  <a:lnTo>
                    <a:pt x="627" y="42"/>
                  </a:lnTo>
                  <a:lnTo>
                    <a:pt x="633" y="37"/>
                  </a:lnTo>
                  <a:lnTo>
                    <a:pt x="638" y="37"/>
                  </a:lnTo>
                  <a:lnTo>
                    <a:pt x="643" y="37"/>
                  </a:lnTo>
                  <a:lnTo>
                    <a:pt x="648" y="37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4666" y="3580"/>
              <a:ext cx="275" cy="1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0" y="10"/>
                </a:cxn>
                <a:cxn ang="0">
                  <a:pos x="16" y="15"/>
                </a:cxn>
                <a:cxn ang="0">
                  <a:pos x="21" y="20"/>
                </a:cxn>
                <a:cxn ang="0">
                  <a:pos x="21" y="26"/>
                </a:cxn>
                <a:cxn ang="0">
                  <a:pos x="26" y="31"/>
                </a:cxn>
                <a:cxn ang="0">
                  <a:pos x="26" y="36"/>
                </a:cxn>
                <a:cxn ang="0">
                  <a:pos x="31" y="41"/>
                </a:cxn>
                <a:cxn ang="0">
                  <a:pos x="31" y="46"/>
                </a:cxn>
                <a:cxn ang="0">
                  <a:pos x="42" y="57"/>
                </a:cxn>
                <a:cxn ang="0">
                  <a:pos x="42" y="67"/>
                </a:cxn>
                <a:cxn ang="0">
                  <a:pos x="47" y="72"/>
                </a:cxn>
                <a:cxn ang="0">
                  <a:pos x="57" y="83"/>
                </a:cxn>
                <a:cxn ang="0">
                  <a:pos x="57" y="88"/>
                </a:cxn>
                <a:cxn ang="0">
                  <a:pos x="62" y="88"/>
                </a:cxn>
                <a:cxn ang="0">
                  <a:pos x="67" y="93"/>
                </a:cxn>
                <a:cxn ang="0">
                  <a:pos x="73" y="93"/>
                </a:cxn>
                <a:cxn ang="0">
                  <a:pos x="78" y="88"/>
                </a:cxn>
                <a:cxn ang="0">
                  <a:pos x="83" y="88"/>
                </a:cxn>
                <a:cxn ang="0">
                  <a:pos x="88" y="83"/>
                </a:cxn>
                <a:cxn ang="0">
                  <a:pos x="93" y="77"/>
                </a:cxn>
                <a:cxn ang="0">
                  <a:pos x="99" y="72"/>
                </a:cxn>
                <a:cxn ang="0">
                  <a:pos x="104" y="67"/>
                </a:cxn>
                <a:cxn ang="0">
                  <a:pos x="109" y="62"/>
                </a:cxn>
                <a:cxn ang="0">
                  <a:pos x="114" y="57"/>
                </a:cxn>
                <a:cxn ang="0">
                  <a:pos x="119" y="52"/>
                </a:cxn>
                <a:cxn ang="0">
                  <a:pos x="124" y="46"/>
                </a:cxn>
                <a:cxn ang="0">
                  <a:pos x="130" y="46"/>
                </a:cxn>
                <a:cxn ang="0">
                  <a:pos x="135" y="46"/>
                </a:cxn>
                <a:cxn ang="0">
                  <a:pos x="140" y="46"/>
                </a:cxn>
                <a:cxn ang="0">
                  <a:pos x="145" y="46"/>
                </a:cxn>
                <a:cxn ang="0">
                  <a:pos x="150" y="46"/>
                </a:cxn>
                <a:cxn ang="0">
                  <a:pos x="156" y="46"/>
                </a:cxn>
                <a:cxn ang="0">
                  <a:pos x="161" y="52"/>
                </a:cxn>
                <a:cxn ang="0">
                  <a:pos x="166" y="52"/>
                </a:cxn>
                <a:cxn ang="0">
                  <a:pos x="171" y="52"/>
                </a:cxn>
                <a:cxn ang="0">
                  <a:pos x="176" y="52"/>
                </a:cxn>
                <a:cxn ang="0">
                  <a:pos x="182" y="52"/>
                </a:cxn>
                <a:cxn ang="0">
                  <a:pos x="187" y="52"/>
                </a:cxn>
                <a:cxn ang="0">
                  <a:pos x="192" y="52"/>
                </a:cxn>
                <a:cxn ang="0">
                  <a:pos x="197" y="52"/>
                </a:cxn>
                <a:cxn ang="0">
                  <a:pos x="202" y="52"/>
                </a:cxn>
                <a:cxn ang="0">
                  <a:pos x="207" y="46"/>
                </a:cxn>
                <a:cxn ang="0">
                  <a:pos x="213" y="46"/>
                </a:cxn>
                <a:cxn ang="0">
                  <a:pos x="218" y="46"/>
                </a:cxn>
                <a:cxn ang="0">
                  <a:pos x="223" y="46"/>
                </a:cxn>
                <a:cxn ang="0">
                  <a:pos x="228" y="52"/>
                </a:cxn>
                <a:cxn ang="0">
                  <a:pos x="233" y="57"/>
                </a:cxn>
                <a:cxn ang="0">
                  <a:pos x="239" y="57"/>
                </a:cxn>
                <a:cxn ang="0">
                  <a:pos x="244" y="62"/>
                </a:cxn>
                <a:cxn ang="0">
                  <a:pos x="254" y="72"/>
                </a:cxn>
                <a:cxn ang="0">
                  <a:pos x="254" y="77"/>
                </a:cxn>
                <a:cxn ang="0">
                  <a:pos x="264" y="88"/>
                </a:cxn>
                <a:cxn ang="0">
                  <a:pos x="264" y="98"/>
                </a:cxn>
                <a:cxn ang="0">
                  <a:pos x="270" y="103"/>
                </a:cxn>
                <a:cxn ang="0">
                  <a:pos x="275" y="108"/>
                </a:cxn>
              </a:cxnLst>
              <a:rect l="0" t="0" r="r" b="b"/>
              <a:pathLst>
                <a:path w="275" h="108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6" y="15"/>
                  </a:lnTo>
                  <a:lnTo>
                    <a:pt x="21" y="20"/>
                  </a:lnTo>
                  <a:lnTo>
                    <a:pt x="21" y="26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31" y="41"/>
                  </a:lnTo>
                  <a:lnTo>
                    <a:pt x="31" y="46"/>
                  </a:lnTo>
                  <a:lnTo>
                    <a:pt x="42" y="57"/>
                  </a:lnTo>
                  <a:lnTo>
                    <a:pt x="42" y="67"/>
                  </a:lnTo>
                  <a:lnTo>
                    <a:pt x="47" y="72"/>
                  </a:lnTo>
                  <a:lnTo>
                    <a:pt x="57" y="83"/>
                  </a:lnTo>
                  <a:lnTo>
                    <a:pt x="57" y="88"/>
                  </a:lnTo>
                  <a:lnTo>
                    <a:pt x="62" y="88"/>
                  </a:lnTo>
                  <a:lnTo>
                    <a:pt x="67" y="93"/>
                  </a:lnTo>
                  <a:lnTo>
                    <a:pt x="73" y="93"/>
                  </a:lnTo>
                  <a:lnTo>
                    <a:pt x="78" y="88"/>
                  </a:lnTo>
                  <a:lnTo>
                    <a:pt x="83" y="88"/>
                  </a:lnTo>
                  <a:lnTo>
                    <a:pt x="88" y="83"/>
                  </a:lnTo>
                  <a:lnTo>
                    <a:pt x="93" y="77"/>
                  </a:lnTo>
                  <a:lnTo>
                    <a:pt x="99" y="72"/>
                  </a:lnTo>
                  <a:lnTo>
                    <a:pt x="104" y="67"/>
                  </a:lnTo>
                  <a:lnTo>
                    <a:pt x="109" y="62"/>
                  </a:lnTo>
                  <a:lnTo>
                    <a:pt x="114" y="57"/>
                  </a:lnTo>
                  <a:lnTo>
                    <a:pt x="119" y="52"/>
                  </a:lnTo>
                  <a:lnTo>
                    <a:pt x="124" y="46"/>
                  </a:lnTo>
                  <a:lnTo>
                    <a:pt x="130" y="46"/>
                  </a:lnTo>
                  <a:lnTo>
                    <a:pt x="135" y="46"/>
                  </a:lnTo>
                  <a:lnTo>
                    <a:pt x="140" y="46"/>
                  </a:lnTo>
                  <a:lnTo>
                    <a:pt x="145" y="46"/>
                  </a:lnTo>
                  <a:lnTo>
                    <a:pt x="150" y="46"/>
                  </a:lnTo>
                  <a:lnTo>
                    <a:pt x="156" y="46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71" y="52"/>
                  </a:lnTo>
                  <a:lnTo>
                    <a:pt x="176" y="52"/>
                  </a:lnTo>
                  <a:lnTo>
                    <a:pt x="182" y="52"/>
                  </a:lnTo>
                  <a:lnTo>
                    <a:pt x="187" y="52"/>
                  </a:lnTo>
                  <a:lnTo>
                    <a:pt x="192" y="52"/>
                  </a:lnTo>
                  <a:lnTo>
                    <a:pt x="197" y="52"/>
                  </a:lnTo>
                  <a:lnTo>
                    <a:pt x="202" y="52"/>
                  </a:lnTo>
                  <a:lnTo>
                    <a:pt x="207" y="46"/>
                  </a:lnTo>
                  <a:lnTo>
                    <a:pt x="213" y="46"/>
                  </a:lnTo>
                  <a:lnTo>
                    <a:pt x="218" y="46"/>
                  </a:lnTo>
                  <a:lnTo>
                    <a:pt x="223" y="46"/>
                  </a:lnTo>
                  <a:lnTo>
                    <a:pt x="228" y="52"/>
                  </a:lnTo>
                  <a:lnTo>
                    <a:pt x="233" y="57"/>
                  </a:lnTo>
                  <a:lnTo>
                    <a:pt x="239" y="57"/>
                  </a:lnTo>
                  <a:lnTo>
                    <a:pt x="244" y="62"/>
                  </a:lnTo>
                  <a:lnTo>
                    <a:pt x="254" y="72"/>
                  </a:lnTo>
                  <a:lnTo>
                    <a:pt x="254" y="77"/>
                  </a:lnTo>
                  <a:lnTo>
                    <a:pt x="264" y="88"/>
                  </a:lnTo>
                  <a:lnTo>
                    <a:pt x="264" y="98"/>
                  </a:lnTo>
                  <a:lnTo>
                    <a:pt x="270" y="103"/>
                  </a:lnTo>
                  <a:lnTo>
                    <a:pt x="275" y="108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9" name="Group 329"/>
          <p:cNvGrpSpPr>
            <a:grpSpLocks/>
          </p:cNvGrpSpPr>
          <p:nvPr/>
        </p:nvGrpSpPr>
        <p:grpSpPr bwMode="auto">
          <a:xfrm>
            <a:off x="266700" y="5029200"/>
            <a:ext cx="6249988" cy="762000"/>
            <a:chOff x="968" y="2126"/>
            <a:chExt cx="3937" cy="654"/>
          </a:xfrm>
        </p:grpSpPr>
        <p:sp>
          <p:nvSpPr>
            <p:cNvPr id="330" name="Rectangle 330"/>
            <p:cNvSpPr>
              <a:spLocks noChangeArrowheads="1"/>
            </p:cNvSpPr>
            <p:nvPr/>
          </p:nvSpPr>
          <p:spPr bwMode="auto">
            <a:xfrm>
              <a:off x="1167" y="2126"/>
              <a:ext cx="3738" cy="65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Rectangle 331"/>
            <p:cNvSpPr>
              <a:spLocks noChangeArrowheads="1"/>
            </p:cNvSpPr>
            <p:nvPr/>
          </p:nvSpPr>
          <p:spPr bwMode="auto">
            <a:xfrm>
              <a:off x="1167" y="2126"/>
              <a:ext cx="3738" cy="65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332"/>
            <p:cNvSpPr>
              <a:spLocks noChangeShapeType="1"/>
            </p:cNvSpPr>
            <p:nvPr/>
          </p:nvSpPr>
          <p:spPr bwMode="auto">
            <a:xfrm>
              <a:off x="1167" y="2126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1167" y="2126"/>
              <a:ext cx="3738" cy="653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721" y="126"/>
                </a:cxn>
                <a:cxn ang="0">
                  <a:pos x="721" y="0"/>
                </a:cxn>
              </a:cxnLst>
              <a:rect l="0" t="0" r="r" b="b"/>
              <a:pathLst>
                <a:path w="721" h="126">
                  <a:moveTo>
                    <a:pt x="0" y="126"/>
                  </a:moveTo>
                  <a:lnTo>
                    <a:pt x="721" y="126"/>
                  </a:lnTo>
                  <a:lnTo>
                    <a:pt x="7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Line 334"/>
            <p:cNvSpPr>
              <a:spLocks noChangeShapeType="1"/>
            </p:cNvSpPr>
            <p:nvPr/>
          </p:nvSpPr>
          <p:spPr bwMode="auto">
            <a:xfrm flipV="1">
              <a:off x="1167" y="2126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Line 335"/>
            <p:cNvSpPr>
              <a:spLocks noChangeShapeType="1"/>
            </p:cNvSpPr>
            <p:nvPr/>
          </p:nvSpPr>
          <p:spPr bwMode="auto">
            <a:xfrm>
              <a:off x="1167" y="2779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Line 336"/>
            <p:cNvSpPr>
              <a:spLocks noChangeShapeType="1"/>
            </p:cNvSpPr>
            <p:nvPr/>
          </p:nvSpPr>
          <p:spPr bwMode="auto">
            <a:xfrm flipV="1">
              <a:off x="1167" y="2126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Line 337"/>
            <p:cNvSpPr>
              <a:spLocks noChangeShapeType="1"/>
            </p:cNvSpPr>
            <p:nvPr/>
          </p:nvSpPr>
          <p:spPr bwMode="auto">
            <a:xfrm flipV="1">
              <a:off x="1893" y="273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Line 338"/>
            <p:cNvSpPr>
              <a:spLocks noChangeShapeType="1"/>
            </p:cNvSpPr>
            <p:nvPr/>
          </p:nvSpPr>
          <p:spPr bwMode="auto">
            <a:xfrm>
              <a:off x="1893" y="212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Line 339"/>
            <p:cNvSpPr>
              <a:spLocks noChangeShapeType="1"/>
            </p:cNvSpPr>
            <p:nvPr/>
          </p:nvSpPr>
          <p:spPr bwMode="auto">
            <a:xfrm flipV="1">
              <a:off x="2619" y="273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Line 340"/>
            <p:cNvSpPr>
              <a:spLocks noChangeShapeType="1"/>
            </p:cNvSpPr>
            <p:nvPr/>
          </p:nvSpPr>
          <p:spPr bwMode="auto">
            <a:xfrm>
              <a:off x="2619" y="212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341"/>
            <p:cNvSpPr>
              <a:spLocks noChangeShapeType="1"/>
            </p:cNvSpPr>
            <p:nvPr/>
          </p:nvSpPr>
          <p:spPr bwMode="auto">
            <a:xfrm flipV="1">
              <a:off x="3350" y="273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Line 342"/>
            <p:cNvSpPr>
              <a:spLocks noChangeShapeType="1"/>
            </p:cNvSpPr>
            <p:nvPr/>
          </p:nvSpPr>
          <p:spPr bwMode="auto">
            <a:xfrm>
              <a:off x="3350" y="212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Line 343"/>
            <p:cNvSpPr>
              <a:spLocks noChangeShapeType="1"/>
            </p:cNvSpPr>
            <p:nvPr/>
          </p:nvSpPr>
          <p:spPr bwMode="auto">
            <a:xfrm flipV="1">
              <a:off x="4075" y="273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Line 344"/>
            <p:cNvSpPr>
              <a:spLocks noChangeShapeType="1"/>
            </p:cNvSpPr>
            <p:nvPr/>
          </p:nvSpPr>
          <p:spPr bwMode="auto">
            <a:xfrm>
              <a:off x="4075" y="212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345"/>
            <p:cNvSpPr>
              <a:spLocks noChangeShapeType="1"/>
            </p:cNvSpPr>
            <p:nvPr/>
          </p:nvSpPr>
          <p:spPr bwMode="auto">
            <a:xfrm flipV="1">
              <a:off x="4806" y="2737"/>
              <a:ext cx="1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Line 346"/>
            <p:cNvSpPr>
              <a:spLocks noChangeShapeType="1"/>
            </p:cNvSpPr>
            <p:nvPr/>
          </p:nvSpPr>
          <p:spPr bwMode="auto">
            <a:xfrm>
              <a:off x="4806" y="2126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347"/>
            <p:cNvSpPr>
              <a:spLocks noChangeShapeType="1"/>
            </p:cNvSpPr>
            <p:nvPr/>
          </p:nvSpPr>
          <p:spPr bwMode="auto">
            <a:xfrm>
              <a:off x="1167" y="264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Line 348"/>
            <p:cNvSpPr>
              <a:spLocks noChangeShapeType="1"/>
            </p:cNvSpPr>
            <p:nvPr/>
          </p:nvSpPr>
          <p:spPr bwMode="auto">
            <a:xfrm flipH="1">
              <a:off x="4863" y="2649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Rectangle 349"/>
            <p:cNvSpPr>
              <a:spLocks noChangeArrowheads="1"/>
            </p:cNvSpPr>
            <p:nvPr/>
          </p:nvSpPr>
          <p:spPr bwMode="auto">
            <a:xfrm>
              <a:off x="1089" y="2608"/>
              <a:ext cx="57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-1</a:t>
              </a:r>
              <a:endParaRPr lang="en-US"/>
            </a:p>
          </p:txBody>
        </p:sp>
        <p:sp>
          <p:nvSpPr>
            <p:cNvPr id="350" name="Line 350"/>
            <p:cNvSpPr>
              <a:spLocks noChangeShapeType="1"/>
            </p:cNvSpPr>
            <p:nvPr/>
          </p:nvSpPr>
          <p:spPr bwMode="auto">
            <a:xfrm>
              <a:off x="1167" y="250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Line 351"/>
            <p:cNvSpPr>
              <a:spLocks noChangeShapeType="1"/>
            </p:cNvSpPr>
            <p:nvPr/>
          </p:nvSpPr>
          <p:spPr bwMode="auto">
            <a:xfrm flipH="1">
              <a:off x="4863" y="250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Rectangle 352"/>
            <p:cNvSpPr>
              <a:spLocks noChangeArrowheads="1"/>
            </p:cNvSpPr>
            <p:nvPr/>
          </p:nvSpPr>
          <p:spPr bwMode="auto">
            <a:xfrm>
              <a:off x="1110" y="2463"/>
              <a:ext cx="36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353" name="Line 353"/>
            <p:cNvSpPr>
              <a:spLocks noChangeShapeType="1"/>
            </p:cNvSpPr>
            <p:nvPr/>
          </p:nvSpPr>
          <p:spPr bwMode="auto">
            <a:xfrm>
              <a:off x="1167" y="235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Line 354"/>
            <p:cNvSpPr>
              <a:spLocks noChangeShapeType="1"/>
            </p:cNvSpPr>
            <p:nvPr/>
          </p:nvSpPr>
          <p:spPr bwMode="auto">
            <a:xfrm flipH="1">
              <a:off x="4863" y="235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Rectangle 355"/>
            <p:cNvSpPr>
              <a:spLocks noChangeArrowheads="1"/>
            </p:cNvSpPr>
            <p:nvPr/>
          </p:nvSpPr>
          <p:spPr bwMode="auto">
            <a:xfrm>
              <a:off x="1110" y="2313"/>
              <a:ext cx="3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356" name="Line 356"/>
            <p:cNvSpPr>
              <a:spLocks noChangeShapeType="1"/>
            </p:cNvSpPr>
            <p:nvPr/>
          </p:nvSpPr>
          <p:spPr bwMode="auto">
            <a:xfrm>
              <a:off x="1167" y="220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Line 357"/>
            <p:cNvSpPr>
              <a:spLocks noChangeShapeType="1"/>
            </p:cNvSpPr>
            <p:nvPr/>
          </p:nvSpPr>
          <p:spPr bwMode="auto">
            <a:xfrm flipH="1">
              <a:off x="4863" y="2204"/>
              <a:ext cx="4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Rectangle 358"/>
            <p:cNvSpPr>
              <a:spLocks noChangeArrowheads="1"/>
            </p:cNvSpPr>
            <p:nvPr/>
          </p:nvSpPr>
          <p:spPr bwMode="auto">
            <a:xfrm>
              <a:off x="1110" y="2161"/>
              <a:ext cx="3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359" name="Line 359"/>
            <p:cNvSpPr>
              <a:spLocks noChangeShapeType="1"/>
            </p:cNvSpPr>
            <p:nvPr/>
          </p:nvSpPr>
          <p:spPr bwMode="auto">
            <a:xfrm>
              <a:off x="1167" y="2126"/>
              <a:ext cx="373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167" y="2126"/>
              <a:ext cx="3738" cy="653"/>
            </a:xfrm>
            <a:custGeom>
              <a:avLst/>
              <a:gdLst/>
              <a:ahLst/>
              <a:cxnLst>
                <a:cxn ang="0">
                  <a:pos x="0" y="126"/>
                </a:cxn>
                <a:cxn ang="0">
                  <a:pos x="721" y="126"/>
                </a:cxn>
                <a:cxn ang="0">
                  <a:pos x="721" y="0"/>
                </a:cxn>
              </a:cxnLst>
              <a:rect l="0" t="0" r="r" b="b"/>
              <a:pathLst>
                <a:path w="721" h="126">
                  <a:moveTo>
                    <a:pt x="0" y="126"/>
                  </a:moveTo>
                  <a:lnTo>
                    <a:pt x="721" y="126"/>
                  </a:lnTo>
                  <a:lnTo>
                    <a:pt x="72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Line 361"/>
            <p:cNvSpPr>
              <a:spLocks noChangeShapeType="1"/>
            </p:cNvSpPr>
            <p:nvPr/>
          </p:nvSpPr>
          <p:spPr bwMode="auto">
            <a:xfrm flipV="1">
              <a:off x="1167" y="2126"/>
              <a:ext cx="1" cy="6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167" y="2463"/>
              <a:ext cx="275" cy="316"/>
            </a:xfrm>
            <a:custGeom>
              <a:avLst/>
              <a:gdLst/>
              <a:ahLst/>
              <a:cxnLst>
                <a:cxn ang="0">
                  <a:pos x="5" y="269"/>
                </a:cxn>
                <a:cxn ang="0">
                  <a:pos x="11" y="285"/>
                </a:cxn>
                <a:cxn ang="0">
                  <a:pos x="16" y="295"/>
                </a:cxn>
                <a:cxn ang="0">
                  <a:pos x="21" y="300"/>
                </a:cxn>
                <a:cxn ang="0">
                  <a:pos x="26" y="280"/>
                </a:cxn>
                <a:cxn ang="0">
                  <a:pos x="37" y="285"/>
                </a:cxn>
                <a:cxn ang="0">
                  <a:pos x="42" y="290"/>
                </a:cxn>
                <a:cxn ang="0">
                  <a:pos x="42" y="295"/>
                </a:cxn>
                <a:cxn ang="0">
                  <a:pos x="47" y="280"/>
                </a:cxn>
                <a:cxn ang="0">
                  <a:pos x="52" y="280"/>
                </a:cxn>
                <a:cxn ang="0">
                  <a:pos x="62" y="285"/>
                </a:cxn>
                <a:cxn ang="0">
                  <a:pos x="68" y="280"/>
                </a:cxn>
                <a:cxn ang="0">
                  <a:pos x="83" y="238"/>
                </a:cxn>
                <a:cxn ang="0">
                  <a:pos x="88" y="233"/>
                </a:cxn>
                <a:cxn ang="0">
                  <a:pos x="99" y="197"/>
                </a:cxn>
                <a:cxn ang="0">
                  <a:pos x="104" y="186"/>
                </a:cxn>
                <a:cxn ang="0">
                  <a:pos x="109" y="171"/>
                </a:cxn>
                <a:cxn ang="0">
                  <a:pos x="114" y="186"/>
                </a:cxn>
                <a:cxn ang="0">
                  <a:pos x="119" y="186"/>
                </a:cxn>
                <a:cxn ang="0">
                  <a:pos x="130" y="176"/>
                </a:cxn>
                <a:cxn ang="0">
                  <a:pos x="135" y="176"/>
                </a:cxn>
                <a:cxn ang="0">
                  <a:pos x="140" y="161"/>
                </a:cxn>
                <a:cxn ang="0">
                  <a:pos x="145" y="140"/>
                </a:cxn>
                <a:cxn ang="0">
                  <a:pos x="156" y="114"/>
                </a:cxn>
                <a:cxn ang="0">
                  <a:pos x="161" y="124"/>
                </a:cxn>
                <a:cxn ang="0">
                  <a:pos x="166" y="93"/>
                </a:cxn>
                <a:cxn ang="0">
                  <a:pos x="171" y="93"/>
                </a:cxn>
                <a:cxn ang="0">
                  <a:pos x="182" y="78"/>
                </a:cxn>
                <a:cxn ang="0">
                  <a:pos x="187" y="67"/>
                </a:cxn>
                <a:cxn ang="0">
                  <a:pos x="192" y="62"/>
                </a:cxn>
                <a:cxn ang="0">
                  <a:pos x="202" y="26"/>
                </a:cxn>
                <a:cxn ang="0">
                  <a:pos x="213" y="21"/>
                </a:cxn>
                <a:cxn ang="0">
                  <a:pos x="218" y="10"/>
                </a:cxn>
                <a:cxn ang="0">
                  <a:pos x="223" y="21"/>
                </a:cxn>
                <a:cxn ang="0">
                  <a:pos x="228" y="10"/>
                </a:cxn>
                <a:cxn ang="0">
                  <a:pos x="239" y="78"/>
                </a:cxn>
                <a:cxn ang="0">
                  <a:pos x="244" y="47"/>
                </a:cxn>
                <a:cxn ang="0">
                  <a:pos x="249" y="26"/>
                </a:cxn>
                <a:cxn ang="0">
                  <a:pos x="254" y="57"/>
                </a:cxn>
                <a:cxn ang="0">
                  <a:pos x="265" y="104"/>
                </a:cxn>
                <a:cxn ang="0">
                  <a:pos x="270" y="83"/>
                </a:cxn>
                <a:cxn ang="0">
                  <a:pos x="275" y="78"/>
                </a:cxn>
              </a:cxnLst>
              <a:rect l="0" t="0" r="r" b="b"/>
              <a:pathLst>
                <a:path w="275" h="316">
                  <a:moveTo>
                    <a:pt x="0" y="290"/>
                  </a:moveTo>
                  <a:lnTo>
                    <a:pt x="0" y="269"/>
                  </a:lnTo>
                  <a:lnTo>
                    <a:pt x="5" y="269"/>
                  </a:lnTo>
                  <a:lnTo>
                    <a:pt x="5" y="280"/>
                  </a:lnTo>
                  <a:lnTo>
                    <a:pt x="11" y="274"/>
                  </a:lnTo>
                  <a:lnTo>
                    <a:pt x="11" y="285"/>
                  </a:lnTo>
                  <a:lnTo>
                    <a:pt x="16" y="295"/>
                  </a:lnTo>
                  <a:lnTo>
                    <a:pt x="16" y="300"/>
                  </a:lnTo>
                  <a:lnTo>
                    <a:pt x="16" y="295"/>
                  </a:lnTo>
                  <a:lnTo>
                    <a:pt x="16" y="300"/>
                  </a:lnTo>
                  <a:lnTo>
                    <a:pt x="21" y="316"/>
                  </a:lnTo>
                  <a:lnTo>
                    <a:pt x="21" y="300"/>
                  </a:lnTo>
                  <a:lnTo>
                    <a:pt x="26" y="295"/>
                  </a:lnTo>
                  <a:lnTo>
                    <a:pt x="26" y="274"/>
                  </a:lnTo>
                  <a:lnTo>
                    <a:pt x="26" y="280"/>
                  </a:lnTo>
                  <a:lnTo>
                    <a:pt x="31" y="269"/>
                  </a:lnTo>
                  <a:lnTo>
                    <a:pt x="31" y="280"/>
                  </a:lnTo>
                  <a:lnTo>
                    <a:pt x="37" y="285"/>
                  </a:lnTo>
                  <a:lnTo>
                    <a:pt x="37" y="280"/>
                  </a:lnTo>
                  <a:lnTo>
                    <a:pt x="37" y="285"/>
                  </a:lnTo>
                  <a:lnTo>
                    <a:pt x="42" y="290"/>
                  </a:lnTo>
                  <a:lnTo>
                    <a:pt x="42" y="300"/>
                  </a:lnTo>
                  <a:lnTo>
                    <a:pt x="42" y="290"/>
                  </a:lnTo>
                  <a:lnTo>
                    <a:pt x="42" y="295"/>
                  </a:lnTo>
                  <a:lnTo>
                    <a:pt x="47" y="285"/>
                  </a:lnTo>
                  <a:lnTo>
                    <a:pt x="47" y="274"/>
                  </a:lnTo>
                  <a:lnTo>
                    <a:pt x="47" y="280"/>
                  </a:lnTo>
                  <a:lnTo>
                    <a:pt x="52" y="274"/>
                  </a:lnTo>
                  <a:lnTo>
                    <a:pt x="52" y="269"/>
                  </a:lnTo>
                  <a:lnTo>
                    <a:pt x="52" y="280"/>
                  </a:lnTo>
                  <a:lnTo>
                    <a:pt x="57" y="280"/>
                  </a:lnTo>
                  <a:lnTo>
                    <a:pt x="57" y="290"/>
                  </a:lnTo>
                  <a:lnTo>
                    <a:pt x="62" y="285"/>
                  </a:lnTo>
                  <a:lnTo>
                    <a:pt x="62" y="280"/>
                  </a:lnTo>
                  <a:lnTo>
                    <a:pt x="73" y="280"/>
                  </a:lnTo>
                  <a:lnTo>
                    <a:pt x="68" y="280"/>
                  </a:lnTo>
                  <a:lnTo>
                    <a:pt x="73" y="254"/>
                  </a:lnTo>
                  <a:lnTo>
                    <a:pt x="78" y="249"/>
                  </a:lnTo>
                  <a:lnTo>
                    <a:pt x="83" y="238"/>
                  </a:lnTo>
                  <a:lnTo>
                    <a:pt x="83" y="223"/>
                  </a:lnTo>
                  <a:lnTo>
                    <a:pt x="88" y="212"/>
                  </a:lnTo>
                  <a:lnTo>
                    <a:pt x="88" y="233"/>
                  </a:lnTo>
                  <a:lnTo>
                    <a:pt x="94" y="228"/>
                  </a:lnTo>
                  <a:lnTo>
                    <a:pt x="94" y="212"/>
                  </a:lnTo>
                  <a:lnTo>
                    <a:pt x="99" y="197"/>
                  </a:lnTo>
                  <a:lnTo>
                    <a:pt x="99" y="186"/>
                  </a:lnTo>
                  <a:lnTo>
                    <a:pt x="104" y="166"/>
                  </a:lnTo>
                  <a:lnTo>
                    <a:pt x="104" y="186"/>
                  </a:lnTo>
                  <a:lnTo>
                    <a:pt x="109" y="166"/>
                  </a:lnTo>
                  <a:lnTo>
                    <a:pt x="109" y="176"/>
                  </a:lnTo>
                  <a:lnTo>
                    <a:pt x="109" y="171"/>
                  </a:lnTo>
                  <a:lnTo>
                    <a:pt x="114" y="166"/>
                  </a:lnTo>
                  <a:lnTo>
                    <a:pt x="114" y="161"/>
                  </a:lnTo>
                  <a:lnTo>
                    <a:pt x="114" y="186"/>
                  </a:lnTo>
                  <a:lnTo>
                    <a:pt x="119" y="176"/>
                  </a:lnTo>
                  <a:lnTo>
                    <a:pt x="119" y="171"/>
                  </a:lnTo>
                  <a:lnTo>
                    <a:pt x="119" y="186"/>
                  </a:lnTo>
                  <a:lnTo>
                    <a:pt x="125" y="192"/>
                  </a:lnTo>
                  <a:lnTo>
                    <a:pt x="125" y="166"/>
                  </a:lnTo>
                  <a:lnTo>
                    <a:pt x="130" y="176"/>
                  </a:lnTo>
                  <a:lnTo>
                    <a:pt x="130" y="181"/>
                  </a:lnTo>
                  <a:lnTo>
                    <a:pt x="135" y="171"/>
                  </a:lnTo>
                  <a:lnTo>
                    <a:pt x="135" y="176"/>
                  </a:lnTo>
                  <a:lnTo>
                    <a:pt x="135" y="166"/>
                  </a:lnTo>
                  <a:lnTo>
                    <a:pt x="135" y="171"/>
                  </a:lnTo>
                  <a:lnTo>
                    <a:pt x="140" y="161"/>
                  </a:lnTo>
                  <a:lnTo>
                    <a:pt x="145" y="155"/>
                  </a:lnTo>
                  <a:lnTo>
                    <a:pt x="145" y="135"/>
                  </a:lnTo>
                  <a:lnTo>
                    <a:pt x="145" y="140"/>
                  </a:lnTo>
                  <a:lnTo>
                    <a:pt x="151" y="135"/>
                  </a:lnTo>
                  <a:lnTo>
                    <a:pt x="151" y="109"/>
                  </a:lnTo>
                  <a:lnTo>
                    <a:pt x="156" y="114"/>
                  </a:lnTo>
                  <a:lnTo>
                    <a:pt x="156" y="104"/>
                  </a:lnTo>
                  <a:lnTo>
                    <a:pt x="156" y="109"/>
                  </a:lnTo>
                  <a:lnTo>
                    <a:pt x="161" y="124"/>
                  </a:lnTo>
                  <a:lnTo>
                    <a:pt x="161" y="98"/>
                  </a:lnTo>
                  <a:lnTo>
                    <a:pt x="166" y="88"/>
                  </a:lnTo>
                  <a:lnTo>
                    <a:pt x="166" y="93"/>
                  </a:lnTo>
                  <a:lnTo>
                    <a:pt x="166" y="78"/>
                  </a:lnTo>
                  <a:lnTo>
                    <a:pt x="171" y="83"/>
                  </a:lnTo>
                  <a:lnTo>
                    <a:pt x="171" y="93"/>
                  </a:lnTo>
                  <a:lnTo>
                    <a:pt x="177" y="83"/>
                  </a:lnTo>
                  <a:lnTo>
                    <a:pt x="177" y="93"/>
                  </a:lnTo>
                  <a:lnTo>
                    <a:pt x="182" y="78"/>
                  </a:lnTo>
                  <a:lnTo>
                    <a:pt x="182" y="72"/>
                  </a:lnTo>
                  <a:lnTo>
                    <a:pt x="187" y="83"/>
                  </a:lnTo>
                  <a:lnTo>
                    <a:pt x="187" y="67"/>
                  </a:lnTo>
                  <a:lnTo>
                    <a:pt x="192" y="62"/>
                  </a:lnTo>
                  <a:lnTo>
                    <a:pt x="192" y="57"/>
                  </a:lnTo>
                  <a:lnTo>
                    <a:pt x="192" y="62"/>
                  </a:lnTo>
                  <a:lnTo>
                    <a:pt x="197" y="57"/>
                  </a:lnTo>
                  <a:lnTo>
                    <a:pt x="202" y="67"/>
                  </a:lnTo>
                  <a:lnTo>
                    <a:pt x="202" y="26"/>
                  </a:lnTo>
                  <a:lnTo>
                    <a:pt x="208" y="36"/>
                  </a:lnTo>
                  <a:lnTo>
                    <a:pt x="208" y="31"/>
                  </a:lnTo>
                  <a:lnTo>
                    <a:pt x="213" y="21"/>
                  </a:lnTo>
                  <a:lnTo>
                    <a:pt x="213" y="0"/>
                  </a:lnTo>
                  <a:lnTo>
                    <a:pt x="213" y="5"/>
                  </a:lnTo>
                  <a:lnTo>
                    <a:pt x="218" y="10"/>
                  </a:lnTo>
                  <a:lnTo>
                    <a:pt x="218" y="31"/>
                  </a:lnTo>
                  <a:lnTo>
                    <a:pt x="218" y="21"/>
                  </a:lnTo>
                  <a:lnTo>
                    <a:pt x="223" y="21"/>
                  </a:lnTo>
                  <a:lnTo>
                    <a:pt x="223" y="10"/>
                  </a:lnTo>
                  <a:lnTo>
                    <a:pt x="228" y="5"/>
                  </a:lnTo>
                  <a:lnTo>
                    <a:pt x="228" y="10"/>
                  </a:lnTo>
                  <a:lnTo>
                    <a:pt x="234" y="21"/>
                  </a:lnTo>
                  <a:lnTo>
                    <a:pt x="234" y="62"/>
                  </a:lnTo>
                  <a:lnTo>
                    <a:pt x="239" y="78"/>
                  </a:lnTo>
                  <a:lnTo>
                    <a:pt x="239" y="62"/>
                  </a:lnTo>
                  <a:lnTo>
                    <a:pt x="239" y="67"/>
                  </a:lnTo>
                  <a:lnTo>
                    <a:pt x="244" y="47"/>
                  </a:lnTo>
                  <a:lnTo>
                    <a:pt x="244" y="72"/>
                  </a:lnTo>
                  <a:lnTo>
                    <a:pt x="249" y="62"/>
                  </a:lnTo>
                  <a:lnTo>
                    <a:pt x="249" y="26"/>
                  </a:lnTo>
                  <a:lnTo>
                    <a:pt x="249" y="31"/>
                  </a:lnTo>
                  <a:lnTo>
                    <a:pt x="254" y="31"/>
                  </a:lnTo>
                  <a:lnTo>
                    <a:pt x="254" y="57"/>
                  </a:lnTo>
                  <a:lnTo>
                    <a:pt x="259" y="62"/>
                  </a:lnTo>
                  <a:lnTo>
                    <a:pt x="259" y="78"/>
                  </a:lnTo>
                  <a:lnTo>
                    <a:pt x="265" y="104"/>
                  </a:lnTo>
                  <a:lnTo>
                    <a:pt x="265" y="72"/>
                  </a:lnTo>
                  <a:lnTo>
                    <a:pt x="265" y="83"/>
                  </a:lnTo>
                  <a:lnTo>
                    <a:pt x="270" y="83"/>
                  </a:lnTo>
                  <a:lnTo>
                    <a:pt x="270" y="93"/>
                  </a:lnTo>
                  <a:lnTo>
                    <a:pt x="270" y="83"/>
                  </a:lnTo>
                  <a:lnTo>
                    <a:pt x="275" y="78"/>
                  </a:lnTo>
                  <a:lnTo>
                    <a:pt x="275" y="83"/>
                  </a:lnTo>
                  <a:lnTo>
                    <a:pt x="275" y="78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42" y="2251"/>
              <a:ext cx="290" cy="341"/>
            </a:xfrm>
            <a:custGeom>
              <a:avLst/>
              <a:gdLst/>
              <a:ahLst/>
              <a:cxnLst>
                <a:cxn ang="0">
                  <a:pos x="10" y="295"/>
                </a:cxn>
                <a:cxn ang="0">
                  <a:pos x="16" y="305"/>
                </a:cxn>
                <a:cxn ang="0">
                  <a:pos x="21" y="300"/>
                </a:cxn>
                <a:cxn ang="0">
                  <a:pos x="31" y="316"/>
                </a:cxn>
                <a:cxn ang="0">
                  <a:pos x="36" y="341"/>
                </a:cxn>
                <a:cxn ang="0">
                  <a:pos x="47" y="321"/>
                </a:cxn>
                <a:cxn ang="0">
                  <a:pos x="52" y="274"/>
                </a:cxn>
                <a:cxn ang="0">
                  <a:pos x="62" y="274"/>
                </a:cxn>
                <a:cxn ang="0">
                  <a:pos x="67" y="248"/>
                </a:cxn>
                <a:cxn ang="0">
                  <a:pos x="73" y="269"/>
                </a:cxn>
                <a:cxn ang="0">
                  <a:pos x="83" y="248"/>
                </a:cxn>
                <a:cxn ang="0">
                  <a:pos x="88" y="264"/>
                </a:cxn>
                <a:cxn ang="0">
                  <a:pos x="93" y="284"/>
                </a:cxn>
                <a:cxn ang="0">
                  <a:pos x="104" y="259"/>
                </a:cxn>
                <a:cxn ang="0">
                  <a:pos x="109" y="248"/>
                </a:cxn>
                <a:cxn ang="0">
                  <a:pos x="114" y="253"/>
                </a:cxn>
                <a:cxn ang="0">
                  <a:pos x="124" y="181"/>
                </a:cxn>
                <a:cxn ang="0">
                  <a:pos x="130" y="108"/>
                </a:cxn>
                <a:cxn ang="0">
                  <a:pos x="140" y="134"/>
                </a:cxn>
                <a:cxn ang="0">
                  <a:pos x="140" y="134"/>
                </a:cxn>
                <a:cxn ang="0">
                  <a:pos x="150" y="103"/>
                </a:cxn>
                <a:cxn ang="0">
                  <a:pos x="156" y="82"/>
                </a:cxn>
                <a:cxn ang="0">
                  <a:pos x="161" y="77"/>
                </a:cxn>
                <a:cxn ang="0">
                  <a:pos x="166" y="51"/>
                </a:cxn>
                <a:cxn ang="0">
                  <a:pos x="171" y="56"/>
                </a:cxn>
                <a:cxn ang="0">
                  <a:pos x="181" y="67"/>
                </a:cxn>
                <a:cxn ang="0">
                  <a:pos x="187" y="0"/>
                </a:cxn>
                <a:cxn ang="0">
                  <a:pos x="197" y="88"/>
                </a:cxn>
                <a:cxn ang="0">
                  <a:pos x="202" y="72"/>
                </a:cxn>
                <a:cxn ang="0">
                  <a:pos x="213" y="98"/>
                </a:cxn>
                <a:cxn ang="0">
                  <a:pos x="218" y="113"/>
                </a:cxn>
                <a:cxn ang="0">
                  <a:pos x="223" y="124"/>
                </a:cxn>
                <a:cxn ang="0">
                  <a:pos x="228" y="150"/>
                </a:cxn>
                <a:cxn ang="0">
                  <a:pos x="233" y="150"/>
                </a:cxn>
                <a:cxn ang="0">
                  <a:pos x="244" y="129"/>
                </a:cxn>
                <a:cxn ang="0">
                  <a:pos x="249" y="113"/>
                </a:cxn>
                <a:cxn ang="0">
                  <a:pos x="254" y="119"/>
                </a:cxn>
                <a:cxn ang="0">
                  <a:pos x="259" y="46"/>
                </a:cxn>
                <a:cxn ang="0">
                  <a:pos x="270" y="41"/>
                </a:cxn>
                <a:cxn ang="0">
                  <a:pos x="275" y="46"/>
                </a:cxn>
                <a:cxn ang="0">
                  <a:pos x="280" y="51"/>
                </a:cxn>
                <a:cxn ang="0">
                  <a:pos x="290" y="10"/>
                </a:cxn>
              </a:cxnLst>
              <a:rect l="0" t="0" r="r" b="b"/>
              <a:pathLst>
                <a:path w="290" h="341">
                  <a:moveTo>
                    <a:pt x="0" y="290"/>
                  </a:moveTo>
                  <a:lnTo>
                    <a:pt x="10" y="290"/>
                  </a:lnTo>
                  <a:lnTo>
                    <a:pt x="10" y="295"/>
                  </a:lnTo>
                  <a:lnTo>
                    <a:pt x="10" y="274"/>
                  </a:lnTo>
                  <a:lnTo>
                    <a:pt x="16" y="274"/>
                  </a:lnTo>
                  <a:lnTo>
                    <a:pt x="16" y="305"/>
                  </a:lnTo>
                  <a:lnTo>
                    <a:pt x="21" y="310"/>
                  </a:lnTo>
                  <a:lnTo>
                    <a:pt x="21" y="316"/>
                  </a:lnTo>
                  <a:lnTo>
                    <a:pt x="21" y="300"/>
                  </a:lnTo>
                  <a:lnTo>
                    <a:pt x="26" y="310"/>
                  </a:lnTo>
                  <a:lnTo>
                    <a:pt x="26" y="305"/>
                  </a:lnTo>
                  <a:lnTo>
                    <a:pt x="31" y="316"/>
                  </a:lnTo>
                  <a:lnTo>
                    <a:pt x="31" y="341"/>
                  </a:lnTo>
                  <a:lnTo>
                    <a:pt x="41" y="341"/>
                  </a:lnTo>
                  <a:lnTo>
                    <a:pt x="36" y="341"/>
                  </a:lnTo>
                  <a:lnTo>
                    <a:pt x="41" y="326"/>
                  </a:lnTo>
                  <a:lnTo>
                    <a:pt x="41" y="331"/>
                  </a:lnTo>
                  <a:lnTo>
                    <a:pt x="47" y="321"/>
                  </a:lnTo>
                  <a:lnTo>
                    <a:pt x="47" y="290"/>
                  </a:lnTo>
                  <a:lnTo>
                    <a:pt x="52" y="284"/>
                  </a:lnTo>
                  <a:lnTo>
                    <a:pt x="52" y="274"/>
                  </a:lnTo>
                  <a:lnTo>
                    <a:pt x="57" y="290"/>
                  </a:lnTo>
                  <a:lnTo>
                    <a:pt x="57" y="274"/>
                  </a:lnTo>
                  <a:lnTo>
                    <a:pt x="62" y="274"/>
                  </a:lnTo>
                  <a:lnTo>
                    <a:pt x="62" y="253"/>
                  </a:lnTo>
                  <a:lnTo>
                    <a:pt x="67" y="243"/>
                  </a:lnTo>
                  <a:lnTo>
                    <a:pt x="67" y="248"/>
                  </a:lnTo>
                  <a:lnTo>
                    <a:pt x="67" y="243"/>
                  </a:lnTo>
                  <a:lnTo>
                    <a:pt x="73" y="253"/>
                  </a:lnTo>
                  <a:lnTo>
                    <a:pt x="73" y="269"/>
                  </a:lnTo>
                  <a:lnTo>
                    <a:pt x="78" y="264"/>
                  </a:lnTo>
                  <a:lnTo>
                    <a:pt x="78" y="259"/>
                  </a:lnTo>
                  <a:lnTo>
                    <a:pt x="83" y="248"/>
                  </a:lnTo>
                  <a:lnTo>
                    <a:pt x="83" y="264"/>
                  </a:lnTo>
                  <a:lnTo>
                    <a:pt x="88" y="269"/>
                  </a:lnTo>
                  <a:lnTo>
                    <a:pt x="88" y="264"/>
                  </a:lnTo>
                  <a:lnTo>
                    <a:pt x="93" y="279"/>
                  </a:lnTo>
                  <a:lnTo>
                    <a:pt x="93" y="290"/>
                  </a:lnTo>
                  <a:lnTo>
                    <a:pt x="93" y="284"/>
                  </a:lnTo>
                  <a:lnTo>
                    <a:pt x="98" y="284"/>
                  </a:lnTo>
                  <a:lnTo>
                    <a:pt x="98" y="264"/>
                  </a:lnTo>
                  <a:lnTo>
                    <a:pt x="104" y="259"/>
                  </a:lnTo>
                  <a:lnTo>
                    <a:pt x="104" y="253"/>
                  </a:lnTo>
                  <a:lnTo>
                    <a:pt x="104" y="259"/>
                  </a:lnTo>
                  <a:lnTo>
                    <a:pt x="109" y="248"/>
                  </a:lnTo>
                  <a:lnTo>
                    <a:pt x="109" y="238"/>
                  </a:lnTo>
                  <a:lnTo>
                    <a:pt x="114" y="222"/>
                  </a:lnTo>
                  <a:lnTo>
                    <a:pt x="114" y="253"/>
                  </a:lnTo>
                  <a:lnTo>
                    <a:pt x="119" y="227"/>
                  </a:lnTo>
                  <a:lnTo>
                    <a:pt x="119" y="186"/>
                  </a:lnTo>
                  <a:lnTo>
                    <a:pt x="124" y="181"/>
                  </a:lnTo>
                  <a:lnTo>
                    <a:pt x="124" y="160"/>
                  </a:lnTo>
                  <a:lnTo>
                    <a:pt x="130" y="150"/>
                  </a:lnTo>
                  <a:lnTo>
                    <a:pt x="130" y="108"/>
                  </a:lnTo>
                  <a:lnTo>
                    <a:pt x="135" y="98"/>
                  </a:lnTo>
                  <a:lnTo>
                    <a:pt x="135" y="113"/>
                  </a:lnTo>
                  <a:lnTo>
                    <a:pt x="140" y="134"/>
                  </a:lnTo>
                  <a:lnTo>
                    <a:pt x="140" y="145"/>
                  </a:lnTo>
                  <a:lnTo>
                    <a:pt x="140" y="124"/>
                  </a:lnTo>
                  <a:lnTo>
                    <a:pt x="140" y="134"/>
                  </a:lnTo>
                  <a:lnTo>
                    <a:pt x="145" y="119"/>
                  </a:lnTo>
                  <a:lnTo>
                    <a:pt x="145" y="113"/>
                  </a:lnTo>
                  <a:lnTo>
                    <a:pt x="150" y="103"/>
                  </a:lnTo>
                  <a:lnTo>
                    <a:pt x="150" y="119"/>
                  </a:lnTo>
                  <a:lnTo>
                    <a:pt x="150" y="98"/>
                  </a:lnTo>
                  <a:lnTo>
                    <a:pt x="156" y="82"/>
                  </a:lnTo>
                  <a:lnTo>
                    <a:pt x="156" y="62"/>
                  </a:lnTo>
                  <a:lnTo>
                    <a:pt x="156" y="72"/>
                  </a:lnTo>
                  <a:lnTo>
                    <a:pt x="161" y="77"/>
                  </a:lnTo>
                  <a:lnTo>
                    <a:pt x="161" y="98"/>
                  </a:lnTo>
                  <a:lnTo>
                    <a:pt x="166" y="98"/>
                  </a:lnTo>
                  <a:lnTo>
                    <a:pt x="166" y="51"/>
                  </a:lnTo>
                  <a:lnTo>
                    <a:pt x="171" y="56"/>
                  </a:lnTo>
                  <a:lnTo>
                    <a:pt x="171" y="62"/>
                  </a:lnTo>
                  <a:lnTo>
                    <a:pt x="171" y="56"/>
                  </a:lnTo>
                  <a:lnTo>
                    <a:pt x="176" y="51"/>
                  </a:lnTo>
                  <a:lnTo>
                    <a:pt x="176" y="62"/>
                  </a:lnTo>
                  <a:lnTo>
                    <a:pt x="181" y="67"/>
                  </a:lnTo>
                  <a:lnTo>
                    <a:pt x="181" y="56"/>
                  </a:lnTo>
                  <a:lnTo>
                    <a:pt x="187" y="31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2" y="62"/>
                  </a:lnTo>
                  <a:lnTo>
                    <a:pt x="197" y="88"/>
                  </a:lnTo>
                  <a:lnTo>
                    <a:pt x="197" y="72"/>
                  </a:lnTo>
                  <a:lnTo>
                    <a:pt x="202" y="67"/>
                  </a:lnTo>
                  <a:lnTo>
                    <a:pt x="202" y="72"/>
                  </a:lnTo>
                  <a:lnTo>
                    <a:pt x="207" y="119"/>
                  </a:lnTo>
                  <a:lnTo>
                    <a:pt x="207" y="98"/>
                  </a:lnTo>
                  <a:lnTo>
                    <a:pt x="213" y="98"/>
                  </a:lnTo>
                  <a:lnTo>
                    <a:pt x="213" y="124"/>
                  </a:lnTo>
                  <a:lnTo>
                    <a:pt x="213" y="119"/>
                  </a:lnTo>
                  <a:lnTo>
                    <a:pt x="218" y="113"/>
                  </a:lnTo>
                  <a:lnTo>
                    <a:pt x="218" y="124"/>
                  </a:lnTo>
                  <a:lnTo>
                    <a:pt x="223" y="139"/>
                  </a:lnTo>
                  <a:lnTo>
                    <a:pt x="223" y="124"/>
                  </a:lnTo>
                  <a:lnTo>
                    <a:pt x="223" y="134"/>
                  </a:lnTo>
                  <a:lnTo>
                    <a:pt x="228" y="139"/>
                  </a:lnTo>
                  <a:lnTo>
                    <a:pt x="228" y="150"/>
                  </a:lnTo>
                  <a:lnTo>
                    <a:pt x="233" y="134"/>
                  </a:lnTo>
                  <a:lnTo>
                    <a:pt x="233" y="155"/>
                  </a:lnTo>
                  <a:lnTo>
                    <a:pt x="233" y="150"/>
                  </a:lnTo>
                  <a:lnTo>
                    <a:pt x="238" y="155"/>
                  </a:lnTo>
                  <a:lnTo>
                    <a:pt x="244" y="145"/>
                  </a:lnTo>
                  <a:lnTo>
                    <a:pt x="244" y="129"/>
                  </a:lnTo>
                  <a:lnTo>
                    <a:pt x="249" y="113"/>
                  </a:lnTo>
                  <a:lnTo>
                    <a:pt x="249" y="119"/>
                  </a:lnTo>
                  <a:lnTo>
                    <a:pt x="249" y="113"/>
                  </a:lnTo>
                  <a:lnTo>
                    <a:pt x="254" y="124"/>
                  </a:lnTo>
                  <a:lnTo>
                    <a:pt x="254" y="129"/>
                  </a:lnTo>
                  <a:lnTo>
                    <a:pt x="254" y="119"/>
                  </a:lnTo>
                  <a:lnTo>
                    <a:pt x="259" y="72"/>
                  </a:lnTo>
                  <a:lnTo>
                    <a:pt x="259" y="41"/>
                  </a:lnTo>
                  <a:lnTo>
                    <a:pt x="259" y="46"/>
                  </a:lnTo>
                  <a:lnTo>
                    <a:pt x="264" y="36"/>
                  </a:lnTo>
                  <a:lnTo>
                    <a:pt x="264" y="31"/>
                  </a:lnTo>
                  <a:lnTo>
                    <a:pt x="270" y="41"/>
                  </a:lnTo>
                  <a:lnTo>
                    <a:pt x="270" y="72"/>
                  </a:lnTo>
                  <a:lnTo>
                    <a:pt x="270" y="62"/>
                  </a:lnTo>
                  <a:lnTo>
                    <a:pt x="275" y="46"/>
                  </a:lnTo>
                  <a:lnTo>
                    <a:pt x="275" y="51"/>
                  </a:lnTo>
                  <a:lnTo>
                    <a:pt x="275" y="46"/>
                  </a:lnTo>
                  <a:lnTo>
                    <a:pt x="280" y="51"/>
                  </a:lnTo>
                  <a:lnTo>
                    <a:pt x="280" y="10"/>
                  </a:lnTo>
                  <a:lnTo>
                    <a:pt x="285" y="0"/>
                  </a:lnTo>
                  <a:lnTo>
                    <a:pt x="290" y="10"/>
                  </a:lnTo>
                  <a:lnTo>
                    <a:pt x="290" y="15"/>
                  </a:lnTo>
                  <a:lnTo>
                    <a:pt x="290" y="1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732" y="2235"/>
              <a:ext cx="291" cy="254"/>
            </a:xfrm>
            <a:custGeom>
              <a:avLst/>
              <a:gdLst/>
              <a:ahLst/>
              <a:cxnLst>
                <a:cxn ang="0">
                  <a:pos x="5" y="62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1" y="31"/>
                </a:cxn>
                <a:cxn ang="0">
                  <a:pos x="31" y="36"/>
                </a:cxn>
                <a:cxn ang="0">
                  <a:pos x="37" y="16"/>
                </a:cxn>
                <a:cxn ang="0">
                  <a:pos x="42" y="36"/>
                </a:cxn>
                <a:cxn ang="0">
                  <a:pos x="52" y="41"/>
                </a:cxn>
                <a:cxn ang="0">
                  <a:pos x="57" y="109"/>
                </a:cxn>
                <a:cxn ang="0">
                  <a:pos x="68" y="88"/>
                </a:cxn>
                <a:cxn ang="0">
                  <a:pos x="78" y="140"/>
                </a:cxn>
                <a:cxn ang="0">
                  <a:pos x="83" y="197"/>
                </a:cxn>
                <a:cxn ang="0">
                  <a:pos x="94" y="233"/>
                </a:cxn>
                <a:cxn ang="0">
                  <a:pos x="99" y="228"/>
                </a:cxn>
                <a:cxn ang="0">
                  <a:pos x="104" y="254"/>
                </a:cxn>
                <a:cxn ang="0">
                  <a:pos x="109" y="171"/>
                </a:cxn>
                <a:cxn ang="0">
                  <a:pos x="114" y="186"/>
                </a:cxn>
                <a:cxn ang="0">
                  <a:pos x="120" y="207"/>
                </a:cxn>
                <a:cxn ang="0">
                  <a:pos x="130" y="218"/>
                </a:cxn>
                <a:cxn ang="0">
                  <a:pos x="135" y="202"/>
                </a:cxn>
                <a:cxn ang="0">
                  <a:pos x="140" y="212"/>
                </a:cxn>
                <a:cxn ang="0">
                  <a:pos x="145" y="218"/>
                </a:cxn>
                <a:cxn ang="0">
                  <a:pos x="156" y="249"/>
                </a:cxn>
                <a:cxn ang="0">
                  <a:pos x="161" y="218"/>
                </a:cxn>
                <a:cxn ang="0">
                  <a:pos x="166" y="218"/>
                </a:cxn>
                <a:cxn ang="0">
                  <a:pos x="177" y="243"/>
                </a:cxn>
                <a:cxn ang="0">
                  <a:pos x="182" y="228"/>
                </a:cxn>
                <a:cxn ang="0">
                  <a:pos x="192" y="197"/>
                </a:cxn>
                <a:cxn ang="0">
                  <a:pos x="202" y="166"/>
                </a:cxn>
                <a:cxn ang="0">
                  <a:pos x="208" y="161"/>
                </a:cxn>
                <a:cxn ang="0">
                  <a:pos x="213" y="140"/>
                </a:cxn>
                <a:cxn ang="0">
                  <a:pos x="223" y="145"/>
                </a:cxn>
                <a:cxn ang="0">
                  <a:pos x="228" y="93"/>
                </a:cxn>
                <a:cxn ang="0">
                  <a:pos x="234" y="93"/>
                </a:cxn>
                <a:cxn ang="0">
                  <a:pos x="244" y="62"/>
                </a:cxn>
                <a:cxn ang="0">
                  <a:pos x="249" y="52"/>
                </a:cxn>
                <a:cxn ang="0">
                  <a:pos x="254" y="62"/>
                </a:cxn>
                <a:cxn ang="0">
                  <a:pos x="259" y="78"/>
                </a:cxn>
                <a:cxn ang="0">
                  <a:pos x="265" y="93"/>
                </a:cxn>
                <a:cxn ang="0">
                  <a:pos x="270" y="98"/>
                </a:cxn>
                <a:cxn ang="0">
                  <a:pos x="275" y="119"/>
                </a:cxn>
                <a:cxn ang="0">
                  <a:pos x="285" y="98"/>
                </a:cxn>
              </a:cxnLst>
              <a:rect l="0" t="0" r="r" b="b"/>
              <a:pathLst>
                <a:path w="291" h="254">
                  <a:moveTo>
                    <a:pt x="0" y="26"/>
                  </a:moveTo>
                  <a:lnTo>
                    <a:pt x="5" y="52"/>
                  </a:lnTo>
                  <a:lnTo>
                    <a:pt x="5" y="62"/>
                  </a:lnTo>
                  <a:lnTo>
                    <a:pt x="5" y="26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1" y="31"/>
                  </a:lnTo>
                  <a:lnTo>
                    <a:pt x="26" y="21"/>
                  </a:lnTo>
                  <a:lnTo>
                    <a:pt x="26" y="41"/>
                  </a:lnTo>
                  <a:lnTo>
                    <a:pt x="31" y="36"/>
                  </a:lnTo>
                  <a:lnTo>
                    <a:pt x="31" y="41"/>
                  </a:lnTo>
                  <a:lnTo>
                    <a:pt x="31" y="21"/>
                  </a:lnTo>
                  <a:lnTo>
                    <a:pt x="37" y="16"/>
                  </a:lnTo>
                  <a:lnTo>
                    <a:pt x="42" y="10"/>
                  </a:lnTo>
                  <a:lnTo>
                    <a:pt x="42" y="41"/>
                  </a:lnTo>
                  <a:lnTo>
                    <a:pt x="42" y="36"/>
                  </a:lnTo>
                  <a:lnTo>
                    <a:pt x="47" y="41"/>
                  </a:lnTo>
                  <a:lnTo>
                    <a:pt x="47" y="36"/>
                  </a:lnTo>
                  <a:lnTo>
                    <a:pt x="52" y="41"/>
                  </a:lnTo>
                  <a:lnTo>
                    <a:pt x="52" y="47"/>
                  </a:lnTo>
                  <a:lnTo>
                    <a:pt x="57" y="67"/>
                  </a:lnTo>
                  <a:lnTo>
                    <a:pt x="57" y="109"/>
                  </a:lnTo>
                  <a:lnTo>
                    <a:pt x="62" y="114"/>
                  </a:lnTo>
                  <a:lnTo>
                    <a:pt x="62" y="88"/>
                  </a:lnTo>
                  <a:lnTo>
                    <a:pt x="68" y="88"/>
                  </a:lnTo>
                  <a:lnTo>
                    <a:pt x="73" y="124"/>
                  </a:lnTo>
                  <a:lnTo>
                    <a:pt x="78" y="124"/>
                  </a:lnTo>
                  <a:lnTo>
                    <a:pt x="78" y="140"/>
                  </a:lnTo>
                  <a:lnTo>
                    <a:pt x="83" y="155"/>
                  </a:lnTo>
                  <a:lnTo>
                    <a:pt x="83" y="212"/>
                  </a:lnTo>
                  <a:lnTo>
                    <a:pt x="83" y="197"/>
                  </a:lnTo>
                  <a:lnTo>
                    <a:pt x="88" y="212"/>
                  </a:lnTo>
                  <a:lnTo>
                    <a:pt x="88" y="218"/>
                  </a:lnTo>
                  <a:lnTo>
                    <a:pt x="94" y="233"/>
                  </a:lnTo>
                  <a:lnTo>
                    <a:pt x="94" y="197"/>
                  </a:lnTo>
                  <a:lnTo>
                    <a:pt x="99" y="218"/>
                  </a:lnTo>
                  <a:lnTo>
                    <a:pt x="99" y="228"/>
                  </a:lnTo>
                  <a:lnTo>
                    <a:pt x="99" y="223"/>
                  </a:lnTo>
                  <a:lnTo>
                    <a:pt x="104" y="228"/>
                  </a:lnTo>
                  <a:lnTo>
                    <a:pt x="104" y="254"/>
                  </a:lnTo>
                  <a:lnTo>
                    <a:pt x="104" y="249"/>
                  </a:lnTo>
                  <a:lnTo>
                    <a:pt x="109" y="223"/>
                  </a:lnTo>
                  <a:lnTo>
                    <a:pt x="109" y="171"/>
                  </a:lnTo>
                  <a:lnTo>
                    <a:pt x="114" y="186"/>
                  </a:lnTo>
                  <a:lnTo>
                    <a:pt x="114" y="202"/>
                  </a:lnTo>
                  <a:lnTo>
                    <a:pt x="114" y="186"/>
                  </a:lnTo>
                  <a:lnTo>
                    <a:pt x="120" y="192"/>
                  </a:lnTo>
                  <a:lnTo>
                    <a:pt x="120" y="207"/>
                  </a:lnTo>
                  <a:lnTo>
                    <a:pt x="120" y="207"/>
                  </a:lnTo>
                  <a:lnTo>
                    <a:pt x="125" y="202"/>
                  </a:lnTo>
                  <a:lnTo>
                    <a:pt x="125" y="223"/>
                  </a:lnTo>
                  <a:lnTo>
                    <a:pt x="130" y="218"/>
                  </a:lnTo>
                  <a:lnTo>
                    <a:pt x="130" y="233"/>
                  </a:lnTo>
                  <a:lnTo>
                    <a:pt x="130" y="212"/>
                  </a:lnTo>
                  <a:lnTo>
                    <a:pt x="135" y="202"/>
                  </a:lnTo>
                  <a:lnTo>
                    <a:pt x="135" y="228"/>
                  </a:lnTo>
                  <a:lnTo>
                    <a:pt x="140" y="218"/>
                  </a:lnTo>
                  <a:lnTo>
                    <a:pt x="140" y="212"/>
                  </a:lnTo>
                  <a:lnTo>
                    <a:pt x="140" y="243"/>
                  </a:lnTo>
                  <a:lnTo>
                    <a:pt x="145" y="238"/>
                  </a:lnTo>
                  <a:lnTo>
                    <a:pt x="145" y="218"/>
                  </a:lnTo>
                  <a:lnTo>
                    <a:pt x="145" y="228"/>
                  </a:lnTo>
                  <a:lnTo>
                    <a:pt x="151" y="233"/>
                  </a:lnTo>
                  <a:lnTo>
                    <a:pt x="156" y="249"/>
                  </a:lnTo>
                  <a:lnTo>
                    <a:pt x="156" y="212"/>
                  </a:lnTo>
                  <a:lnTo>
                    <a:pt x="161" y="207"/>
                  </a:lnTo>
                  <a:lnTo>
                    <a:pt x="161" y="218"/>
                  </a:lnTo>
                  <a:lnTo>
                    <a:pt x="166" y="223"/>
                  </a:lnTo>
                  <a:lnTo>
                    <a:pt x="166" y="243"/>
                  </a:lnTo>
                  <a:lnTo>
                    <a:pt x="166" y="218"/>
                  </a:lnTo>
                  <a:lnTo>
                    <a:pt x="171" y="243"/>
                  </a:lnTo>
                  <a:lnTo>
                    <a:pt x="171" y="233"/>
                  </a:lnTo>
                  <a:lnTo>
                    <a:pt x="177" y="243"/>
                  </a:lnTo>
                  <a:lnTo>
                    <a:pt x="177" y="254"/>
                  </a:lnTo>
                  <a:lnTo>
                    <a:pt x="182" y="238"/>
                  </a:lnTo>
                  <a:lnTo>
                    <a:pt x="182" y="228"/>
                  </a:lnTo>
                  <a:lnTo>
                    <a:pt x="187" y="218"/>
                  </a:lnTo>
                  <a:lnTo>
                    <a:pt x="192" y="223"/>
                  </a:lnTo>
                  <a:lnTo>
                    <a:pt x="192" y="197"/>
                  </a:lnTo>
                  <a:lnTo>
                    <a:pt x="197" y="181"/>
                  </a:lnTo>
                  <a:lnTo>
                    <a:pt x="197" y="155"/>
                  </a:lnTo>
                  <a:lnTo>
                    <a:pt x="202" y="166"/>
                  </a:lnTo>
                  <a:lnTo>
                    <a:pt x="202" y="150"/>
                  </a:lnTo>
                  <a:lnTo>
                    <a:pt x="208" y="150"/>
                  </a:lnTo>
                  <a:lnTo>
                    <a:pt x="208" y="161"/>
                  </a:lnTo>
                  <a:lnTo>
                    <a:pt x="213" y="150"/>
                  </a:lnTo>
                  <a:lnTo>
                    <a:pt x="213" y="140"/>
                  </a:lnTo>
                  <a:lnTo>
                    <a:pt x="213" y="140"/>
                  </a:lnTo>
                  <a:lnTo>
                    <a:pt x="218" y="145"/>
                  </a:lnTo>
                  <a:lnTo>
                    <a:pt x="218" y="129"/>
                  </a:lnTo>
                  <a:lnTo>
                    <a:pt x="223" y="145"/>
                  </a:lnTo>
                  <a:lnTo>
                    <a:pt x="223" y="119"/>
                  </a:lnTo>
                  <a:lnTo>
                    <a:pt x="228" y="114"/>
                  </a:lnTo>
                  <a:lnTo>
                    <a:pt x="228" y="93"/>
                  </a:lnTo>
                  <a:lnTo>
                    <a:pt x="228" y="98"/>
                  </a:lnTo>
                  <a:lnTo>
                    <a:pt x="234" y="83"/>
                  </a:lnTo>
                  <a:lnTo>
                    <a:pt x="234" y="93"/>
                  </a:lnTo>
                  <a:lnTo>
                    <a:pt x="239" y="83"/>
                  </a:lnTo>
                  <a:lnTo>
                    <a:pt x="239" y="67"/>
                  </a:lnTo>
                  <a:lnTo>
                    <a:pt x="244" y="62"/>
                  </a:lnTo>
                  <a:lnTo>
                    <a:pt x="244" y="67"/>
                  </a:lnTo>
                  <a:lnTo>
                    <a:pt x="244" y="57"/>
                  </a:lnTo>
                  <a:lnTo>
                    <a:pt x="249" y="52"/>
                  </a:lnTo>
                  <a:lnTo>
                    <a:pt x="249" y="31"/>
                  </a:lnTo>
                  <a:lnTo>
                    <a:pt x="254" y="36"/>
                  </a:lnTo>
                  <a:lnTo>
                    <a:pt x="254" y="62"/>
                  </a:lnTo>
                  <a:lnTo>
                    <a:pt x="254" y="52"/>
                  </a:lnTo>
                  <a:lnTo>
                    <a:pt x="259" y="52"/>
                  </a:lnTo>
                  <a:lnTo>
                    <a:pt x="259" y="78"/>
                  </a:lnTo>
                  <a:lnTo>
                    <a:pt x="259" y="72"/>
                  </a:lnTo>
                  <a:lnTo>
                    <a:pt x="265" y="78"/>
                  </a:lnTo>
                  <a:lnTo>
                    <a:pt x="265" y="93"/>
                  </a:lnTo>
                  <a:lnTo>
                    <a:pt x="265" y="83"/>
                  </a:lnTo>
                  <a:lnTo>
                    <a:pt x="270" y="104"/>
                  </a:lnTo>
                  <a:lnTo>
                    <a:pt x="270" y="98"/>
                  </a:lnTo>
                  <a:lnTo>
                    <a:pt x="270" y="109"/>
                  </a:lnTo>
                  <a:lnTo>
                    <a:pt x="275" y="109"/>
                  </a:lnTo>
                  <a:lnTo>
                    <a:pt x="275" y="119"/>
                  </a:lnTo>
                  <a:lnTo>
                    <a:pt x="280" y="98"/>
                  </a:lnTo>
                  <a:lnTo>
                    <a:pt x="280" y="83"/>
                  </a:lnTo>
                  <a:lnTo>
                    <a:pt x="285" y="98"/>
                  </a:lnTo>
                  <a:lnTo>
                    <a:pt x="285" y="145"/>
                  </a:lnTo>
                  <a:lnTo>
                    <a:pt x="291" y="15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2023" y="2359"/>
              <a:ext cx="295" cy="29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0" y="16"/>
                </a:cxn>
                <a:cxn ang="0">
                  <a:pos x="20" y="31"/>
                </a:cxn>
                <a:cxn ang="0">
                  <a:pos x="26" y="57"/>
                </a:cxn>
                <a:cxn ang="0">
                  <a:pos x="31" y="31"/>
                </a:cxn>
                <a:cxn ang="0">
                  <a:pos x="41" y="11"/>
                </a:cxn>
                <a:cxn ang="0">
                  <a:pos x="46" y="42"/>
                </a:cxn>
                <a:cxn ang="0">
                  <a:pos x="57" y="68"/>
                </a:cxn>
                <a:cxn ang="0">
                  <a:pos x="62" y="62"/>
                </a:cxn>
                <a:cxn ang="0">
                  <a:pos x="72" y="68"/>
                </a:cxn>
                <a:cxn ang="0">
                  <a:pos x="83" y="109"/>
                </a:cxn>
                <a:cxn ang="0">
                  <a:pos x="88" y="94"/>
                </a:cxn>
                <a:cxn ang="0">
                  <a:pos x="98" y="73"/>
                </a:cxn>
                <a:cxn ang="0">
                  <a:pos x="103" y="78"/>
                </a:cxn>
                <a:cxn ang="0">
                  <a:pos x="114" y="109"/>
                </a:cxn>
                <a:cxn ang="0">
                  <a:pos x="119" y="125"/>
                </a:cxn>
                <a:cxn ang="0">
                  <a:pos x="124" y="130"/>
                </a:cxn>
                <a:cxn ang="0">
                  <a:pos x="134" y="182"/>
                </a:cxn>
                <a:cxn ang="0">
                  <a:pos x="140" y="213"/>
                </a:cxn>
                <a:cxn ang="0">
                  <a:pos x="145" y="228"/>
                </a:cxn>
                <a:cxn ang="0">
                  <a:pos x="155" y="218"/>
                </a:cxn>
                <a:cxn ang="0">
                  <a:pos x="160" y="290"/>
                </a:cxn>
                <a:cxn ang="0">
                  <a:pos x="171" y="249"/>
                </a:cxn>
                <a:cxn ang="0">
                  <a:pos x="171" y="233"/>
                </a:cxn>
                <a:cxn ang="0">
                  <a:pos x="181" y="223"/>
                </a:cxn>
                <a:cxn ang="0">
                  <a:pos x="186" y="156"/>
                </a:cxn>
                <a:cxn ang="0">
                  <a:pos x="191" y="182"/>
                </a:cxn>
                <a:cxn ang="0">
                  <a:pos x="197" y="176"/>
                </a:cxn>
                <a:cxn ang="0">
                  <a:pos x="202" y="151"/>
                </a:cxn>
                <a:cxn ang="0">
                  <a:pos x="207" y="125"/>
                </a:cxn>
                <a:cxn ang="0">
                  <a:pos x="212" y="182"/>
                </a:cxn>
                <a:cxn ang="0">
                  <a:pos x="222" y="213"/>
                </a:cxn>
                <a:cxn ang="0">
                  <a:pos x="228" y="249"/>
                </a:cxn>
                <a:cxn ang="0">
                  <a:pos x="233" y="233"/>
                </a:cxn>
                <a:cxn ang="0">
                  <a:pos x="243" y="228"/>
                </a:cxn>
                <a:cxn ang="0">
                  <a:pos x="248" y="259"/>
                </a:cxn>
                <a:cxn ang="0">
                  <a:pos x="254" y="249"/>
                </a:cxn>
                <a:cxn ang="0">
                  <a:pos x="264" y="218"/>
                </a:cxn>
                <a:cxn ang="0">
                  <a:pos x="269" y="176"/>
                </a:cxn>
                <a:cxn ang="0">
                  <a:pos x="274" y="192"/>
                </a:cxn>
                <a:cxn ang="0">
                  <a:pos x="285" y="249"/>
                </a:cxn>
                <a:cxn ang="0">
                  <a:pos x="290" y="223"/>
                </a:cxn>
              </a:cxnLst>
              <a:rect l="0" t="0" r="r" b="b"/>
              <a:pathLst>
                <a:path w="295" h="290">
                  <a:moveTo>
                    <a:pt x="0" y="26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31"/>
                  </a:lnTo>
                  <a:lnTo>
                    <a:pt x="10" y="3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26"/>
                  </a:lnTo>
                  <a:lnTo>
                    <a:pt x="20" y="31"/>
                  </a:lnTo>
                  <a:lnTo>
                    <a:pt x="20" y="37"/>
                  </a:lnTo>
                  <a:lnTo>
                    <a:pt x="26" y="47"/>
                  </a:lnTo>
                  <a:lnTo>
                    <a:pt x="26" y="57"/>
                  </a:lnTo>
                  <a:lnTo>
                    <a:pt x="26" y="47"/>
                  </a:lnTo>
                  <a:lnTo>
                    <a:pt x="31" y="37"/>
                  </a:lnTo>
                  <a:lnTo>
                    <a:pt x="31" y="31"/>
                  </a:lnTo>
                  <a:lnTo>
                    <a:pt x="31" y="37"/>
                  </a:lnTo>
                  <a:lnTo>
                    <a:pt x="36" y="21"/>
                  </a:lnTo>
                  <a:lnTo>
                    <a:pt x="41" y="11"/>
                  </a:lnTo>
                  <a:lnTo>
                    <a:pt x="41" y="37"/>
                  </a:lnTo>
                  <a:lnTo>
                    <a:pt x="46" y="21"/>
                  </a:lnTo>
                  <a:lnTo>
                    <a:pt x="46" y="42"/>
                  </a:lnTo>
                  <a:lnTo>
                    <a:pt x="51" y="42"/>
                  </a:lnTo>
                  <a:lnTo>
                    <a:pt x="51" y="68"/>
                  </a:lnTo>
                  <a:lnTo>
                    <a:pt x="57" y="68"/>
                  </a:lnTo>
                  <a:lnTo>
                    <a:pt x="62" y="73"/>
                  </a:lnTo>
                  <a:lnTo>
                    <a:pt x="62" y="78"/>
                  </a:lnTo>
                  <a:lnTo>
                    <a:pt x="62" y="62"/>
                  </a:lnTo>
                  <a:lnTo>
                    <a:pt x="67" y="68"/>
                  </a:lnTo>
                  <a:lnTo>
                    <a:pt x="67" y="83"/>
                  </a:lnTo>
                  <a:lnTo>
                    <a:pt x="72" y="68"/>
                  </a:lnTo>
                  <a:lnTo>
                    <a:pt x="77" y="68"/>
                  </a:lnTo>
                  <a:lnTo>
                    <a:pt x="77" y="104"/>
                  </a:lnTo>
                  <a:lnTo>
                    <a:pt x="83" y="109"/>
                  </a:lnTo>
                  <a:lnTo>
                    <a:pt x="83" y="104"/>
                  </a:lnTo>
                  <a:lnTo>
                    <a:pt x="88" y="83"/>
                  </a:lnTo>
                  <a:lnTo>
                    <a:pt x="88" y="94"/>
                  </a:lnTo>
                  <a:lnTo>
                    <a:pt x="93" y="99"/>
                  </a:lnTo>
                  <a:lnTo>
                    <a:pt x="98" y="94"/>
                  </a:lnTo>
                  <a:lnTo>
                    <a:pt x="98" y="73"/>
                  </a:lnTo>
                  <a:lnTo>
                    <a:pt x="103" y="83"/>
                  </a:lnTo>
                  <a:lnTo>
                    <a:pt x="103" y="73"/>
                  </a:lnTo>
                  <a:lnTo>
                    <a:pt x="103" y="78"/>
                  </a:lnTo>
                  <a:lnTo>
                    <a:pt x="108" y="88"/>
                  </a:lnTo>
                  <a:lnTo>
                    <a:pt x="108" y="104"/>
                  </a:lnTo>
                  <a:lnTo>
                    <a:pt x="114" y="109"/>
                  </a:lnTo>
                  <a:lnTo>
                    <a:pt x="119" y="125"/>
                  </a:lnTo>
                  <a:lnTo>
                    <a:pt x="119" y="119"/>
                  </a:lnTo>
                  <a:lnTo>
                    <a:pt x="119" y="125"/>
                  </a:lnTo>
                  <a:lnTo>
                    <a:pt x="124" y="135"/>
                  </a:lnTo>
                  <a:lnTo>
                    <a:pt x="124" y="125"/>
                  </a:lnTo>
                  <a:lnTo>
                    <a:pt x="124" y="130"/>
                  </a:lnTo>
                  <a:lnTo>
                    <a:pt x="129" y="156"/>
                  </a:lnTo>
                  <a:lnTo>
                    <a:pt x="129" y="187"/>
                  </a:lnTo>
                  <a:lnTo>
                    <a:pt x="134" y="182"/>
                  </a:lnTo>
                  <a:lnTo>
                    <a:pt x="134" y="239"/>
                  </a:lnTo>
                  <a:lnTo>
                    <a:pt x="140" y="233"/>
                  </a:lnTo>
                  <a:lnTo>
                    <a:pt x="140" y="213"/>
                  </a:lnTo>
                  <a:lnTo>
                    <a:pt x="145" y="213"/>
                  </a:lnTo>
                  <a:lnTo>
                    <a:pt x="145" y="244"/>
                  </a:lnTo>
                  <a:lnTo>
                    <a:pt x="145" y="228"/>
                  </a:lnTo>
                  <a:lnTo>
                    <a:pt x="150" y="208"/>
                  </a:lnTo>
                  <a:lnTo>
                    <a:pt x="150" y="233"/>
                  </a:lnTo>
                  <a:lnTo>
                    <a:pt x="155" y="218"/>
                  </a:lnTo>
                  <a:lnTo>
                    <a:pt x="155" y="280"/>
                  </a:lnTo>
                  <a:lnTo>
                    <a:pt x="160" y="285"/>
                  </a:lnTo>
                  <a:lnTo>
                    <a:pt x="160" y="290"/>
                  </a:lnTo>
                  <a:lnTo>
                    <a:pt x="160" y="270"/>
                  </a:lnTo>
                  <a:lnTo>
                    <a:pt x="165" y="254"/>
                  </a:lnTo>
                  <a:lnTo>
                    <a:pt x="171" y="249"/>
                  </a:lnTo>
                  <a:lnTo>
                    <a:pt x="171" y="259"/>
                  </a:lnTo>
                  <a:lnTo>
                    <a:pt x="171" y="233"/>
                  </a:lnTo>
                  <a:lnTo>
                    <a:pt x="171" y="233"/>
                  </a:lnTo>
                  <a:lnTo>
                    <a:pt x="176" y="249"/>
                  </a:lnTo>
                  <a:lnTo>
                    <a:pt x="176" y="254"/>
                  </a:lnTo>
                  <a:lnTo>
                    <a:pt x="181" y="223"/>
                  </a:lnTo>
                  <a:lnTo>
                    <a:pt x="181" y="176"/>
                  </a:lnTo>
                  <a:lnTo>
                    <a:pt x="186" y="171"/>
                  </a:lnTo>
                  <a:lnTo>
                    <a:pt x="186" y="156"/>
                  </a:lnTo>
                  <a:lnTo>
                    <a:pt x="186" y="171"/>
                  </a:lnTo>
                  <a:lnTo>
                    <a:pt x="191" y="187"/>
                  </a:lnTo>
                  <a:lnTo>
                    <a:pt x="191" y="182"/>
                  </a:lnTo>
                  <a:lnTo>
                    <a:pt x="191" y="187"/>
                  </a:lnTo>
                  <a:lnTo>
                    <a:pt x="197" y="171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202" y="182"/>
                  </a:lnTo>
                  <a:lnTo>
                    <a:pt x="202" y="151"/>
                  </a:lnTo>
                  <a:lnTo>
                    <a:pt x="207" y="135"/>
                  </a:lnTo>
                  <a:lnTo>
                    <a:pt x="207" y="151"/>
                  </a:lnTo>
                  <a:lnTo>
                    <a:pt x="207" y="125"/>
                  </a:lnTo>
                  <a:lnTo>
                    <a:pt x="207" y="140"/>
                  </a:lnTo>
                  <a:lnTo>
                    <a:pt x="212" y="130"/>
                  </a:lnTo>
                  <a:lnTo>
                    <a:pt x="212" y="182"/>
                  </a:lnTo>
                  <a:lnTo>
                    <a:pt x="217" y="192"/>
                  </a:lnTo>
                  <a:lnTo>
                    <a:pt x="217" y="171"/>
                  </a:lnTo>
                  <a:lnTo>
                    <a:pt x="222" y="213"/>
                  </a:lnTo>
                  <a:lnTo>
                    <a:pt x="222" y="223"/>
                  </a:lnTo>
                  <a:lnTo>
                    <a:pt x="228" y="223"/>
                  </a:lnTo>
                  <a:lnTo>
                    <a:pt x="228" y="249"/>
                  </a:lnTo>
                  <a:lnTo>
                    <a:pt x="228" y="223"/>
                  </a:lnTo>
                  <a:lnTo>
                    <a:pt x="233" y="218"/>
                  </a:lnTo>
                  <a:lnTo>
                    <a:pt x="233" y="233"/>
                  </a:lnTo>
                  <a:lnTo>
                    <a:pt x="238" y="233"/>
                  </a:lnTo>
                  <a:lnTo>
                    <a:pt x="238" y="218"/>
                  </a:lnTo>
                  <a:lnTo>
                    <a:pt x="243" y="228"/>
                  </a:lnTo>
                  <a:lnTo>
                    <a:pt x="243" y="270"/>
                  </a:lnTo>
                  <a:lnTo>
                    <a:pt x="248" y="249"/>
                  </a:lnTo>
                  <a:lnTo>
                    <a:pt x="248" y="259"/>
                  </a:lnTo>
                  <a:lnTo>
                    <a:pt x="248" y="254"/>
                  </a:lnTo>
                  <a:lnTo>
                    <a:pt x="254" y="259"/>
                  </a:lnTo>
                  <a:lnTo>
                    <a:pt x="254" y="249"/>
                  </a:lnTo>
                  <a:lnTo>
                    <a:pt x="259" y="265"/>
                  </a:lnTo>
                  <a:lnTo>
                    <a:pt x="259" y="228"/>
                  </a:lnTo>
                  <a:lnTo>
                    <a:pt x="264" y="218"/>
                  </a:lnTo>
                  <a:lnTo>
                    <a:pt x="264" y="228"/>
                  </a:lnTo>
                  <a:lnTo>
                    <a:pt x="264" y="187"/>
                  </a:lnTo>
                  <a:lnTo>
                    <a:pt x="269" y="176"/>
                  </a:lnTo>
                  <a:lnTo>
                    <a:pt x="269" y="192"/>
                  </a:lnTo>
                  <a:lnTo>
                    <a:pt x="274" y="182"/>
                  </a:lnTo>
                  <a:lnTo>
                    <a:pt x="274" y="192"/>
                  </a:lnTo>
                  <a:lnTo>
                    <a:pt x="280" y="187"/>
                  </a:lnTo>
                  <a:lnTo>
                    <a:pt x="280" y="223"/>
                  </a:lnTo>
                  <a:lnTo>
                    <a:pt x="285" y="249"/>
                  </a:lnTo>
                  <a:lnTo>
                    <a:pt x="285" y="259"/>
                  </a:lnTo>
                  <a:lnTo>
                    <a:pt x="285" y="239"/>
                  </a:lnTo>
                  <a:lnTo>
                    <a:pt x="290" y="223"/>
                  </a:lnTo>
                  <a:lnTo>
                    <a:pt x="290" y="202"/>
                  </a:lnTo>
                  <a:lnTo>
                    <a:pt x="295" y="213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2318" y="2261"/>
              <a:ext cx="301" cy="342"/>
            </a:xfrm>
            <a:custGeom>
              <a:avLst/>
              <a:gdLst/>
              <a:ahLst/>
              <a:cxnLst>
                <a:cxn ang="0">
                  <a:pos x="5" y="285"/>
                </a:cxn>
                <a:cxn ang="0">
                  <a:pos x="10" y="316"/>
                </a:cxn>
                <a:cxn ang="0">
                  <a:pos x="16" y="311"/>
                </a:cxn>
                <a:cxn ang="0">
                  <a:pos x="26" y="311"/>
                </a:cxn>
                <a:cxn ang="0">
                  <a:pos x="31" y="331"/>
                </a:cxn>
                <a:cxn ang="0">
                  <a:pos x="36" y="337"/>
                </a:cxn>
                <a:cxn ang="0">
                  <a:pos x="52" y="321"/>
                </a:cxn>
                <a:cxn ang="0">
                  <a:pos x="57" y="295"/>
                </a:cxn>
                <a:cxn ang="0">
                  <a:pos x="62" y="295"/>
                </a:cxn>
                <a:cxn ang="0">
                  <a:pos x="73" y="285"/>
                </a:cxn>
                <a:cxn ang="0">
                  <a:pos x="83" y="233"/>
                </a:cxn>
                <a:cxn ang="0">
                  <a:pos x="88" y="243"/>
                </a:cxn>
                <a:cxn ang="0">
                  <a:pos x="99" y="243"/>
                </a:cxn>
                <a:cxn ang="0">
                  <a:pos x="104" y="207"/>
                </a:cxn>
                <a:cxn ang="0">
                  <a:pos x="109" y="186"/>
                </a:cxn>
                <a:cxn ang="0">
                  <a:pos x="114" y="197"/>
                </a:cxn>
                <a:cxn ang="0">
                  <a:pos x="119" y="197"/>
                </a:cxn>
                <a:cxn ang="0">
                  <a:pos x="130" y="181"/>
                </a:cxn>
                <a:cxn ang="0">
                  <a:pos x="135" y="243"/>
                </a:cxn>
                <a:cxn ang="0">
                  <a:pos x="140" y="254"/>
                </a:cxn>
                <a:cxn ang="0">
                  <a:pos x="150" y="285"/>
                </a:cxn>
                <a:cxn ang="0">
                  <a:pos x="156" y="306"/>
                </a:cxn>
                <a:cxn ang="0">
                  <a:pos x="161" y="269"/>
                </a:cxn>
                <a:cxn ang="0">
                  <a:pos x="166" y="264"/>
                </a:cxn>
                <a:cxn ang="0">
                  <a:pos x="171" y="259"/>
                </a:cxn>
                <a:cxn ang="0">
                  <a:pos x="176" y="249"/>
                </a:cxn>
                <a:cxn ang="0">
                  <a:pos x="187" y="259"/>
                </a:cxn>
                <a:cxn ang="0">
                  <a:pos x="192" y="259"/>
                </a:cxn>
                <a:cxn ang="0">
                  <a:pos x="202" y="254"/>
                </a:cxn>
                <a:cxn ang="0">
                  <a:pos x="207" y="207"/>
                </a:cxn>
                <a:cxn ang="0">
                  <a:pos x="228" y="202"/>
                </a:cxn>
                <a:cxn ang="0">
                  <a:pos x="233" y="207"/>
                </a:cxn>
                <a:cxn ang="0">
                  <a:pos x="239" y="202"/>
                </a:cxn>
                <a:cxn ang="0">
                  <a:pos x="244" y="181"/>
                </a:cxn>
                <a:cxn ang="0">
                  <a:pos x="254" y="160"/>
                </a:cxn>
                <a:cxn ang="0">
                  <a:pos x="259" y="140"/>
                </a:cxn>
                <a:cxn ang="0">
                  <a:pos x="264" y="103"/>
                </a:cxn>
                <a:cxn ang="0">
                  <a:pos x="275" y="83"/>
                </a:cxn>
                <a:cxn ang="0">
                  <a:pos x="275" y="78"/>
                </a:cxn>
                <a:cxn ang="0">
                  <a:pos x="285" y="72"/>
                </a:cxn>
                <a:cxn ang="0">
                  <a:pos x="296" y="15"/>
                </a:cxn>
                <a:cxn ang="0">
                  <a:pos x="301" y="5"/>
                </a:cxn>
              </a:cxnLst>
              <a:rect l="0" t="0" r="r" b="b"/>
              <a:pathLst>
                <a:path w="301" h="342">
                  <a:moveTo>
                    <a:pt x="0" y="311"/>
                  </a:moveTo>
                  <a:lnTo>
                    <a:pt x="0" y="290"/>
                  </a:lnTo>
                  <a:lnTo>
                    <a:pt x="5" y="285"/>
                  </a:lnTo>
                  <a:lnTo>
                    <a:pt x="5" y="326"/>
                  </a:lnTo>
                  <a:lnTo>
                    <a:pt x="5" y="321"/>
                  </a:lnTo>
                  <a:lnTo>
                    <a:pt x="10" y="316"/>
                  </a:lnTo>
                  <a:lnTo>
                    <a:pt x="10" y="331"/>
                  </a:lnTo>
                  <a:lnTo>
                    <a:pt x="16" y="326"/>
                  </a:lnTo>
                  <a:lnTo>
                    <a:pt x="16" y="311"/>
                  </a:lnTo>
                  <a:lnTo>
                    <a:pt x="21" y="311"/>
                  </a:lnTo>
                  <a:lnTo>
                    <a:pt x="21" y="321"/>
                  </a:lnTo>
                  <a:lnTo>
                    <a:pt x="26" y="311"/>
                  </a:lnTo>
                  <a:lnTo>
                    <a:pt x="26" y="326"/>
                  </a:lnTo>
                  <a:lnTo>
                    <a:pt x="31" y="342"/>
                  </a:lnTo>
                  <a:lnTo>
                    <a:pt x="31" y="331"/>
                  </a:lnTo>
                  <a:lnTo>
                    <a:pt x="31" y="337"/>
                  </a:lnTo>
                  <a:lnTo>
                    <a:pt x="36" y="342"/>
                  </a:lnTo>
                  <a:lnTo>
                    <a:pt x="36" y="337"/>
                  </a:lnTo>
                  <a:lnTo>
                    <a:pt x="42" y="331"/>
                  </a:lnTo>
                  <a:lnTo>
                    <a:pt x="42" y="337"/>
                  </a:lnTo>
                  <a:lnTo>
                    <a:pt x="52" y="321"/>
                  </a:lnTo>
                  <a:lnTo>
                    <a:pt x="52" y="295"/>
                  </a:lnTo>
                  <a:lnTo>
                    <a:pt x="52" y="300"/>
                  </a:lnTo>
                  <a:lnTo>
                    <a:pt x="57" y="295"/>
                  </a:lnTo>
                  <a:lnTo>
                    <a:pt x="57" y="290"/>
                  </a:lnTo>
                  <a:lnTo>
                    <a:pt x="57" y="295"/>
                  </a:lnTo>
                  <a:lnTo>
                    <a:pt x="62" y="295"/>
                  </a:lnTo>
                  <a:lnTo>
                    <a:pt x="62" y="274"/>
                  </a:lnTo>
                  <a:lnTo>
                    <a:pt x="67" y="269"/>
                  </a:lnTo>
                  <a:lnTo>
                    <a:pt x="73" y="285"/>
                  </a:lnTo>
                  <a:lnTo>
                    <a:pt x="78" y="290"/>
                  </a:lnTo>
                  <a:lnTo>
                    <a:pt x="78" y="238"/>
                  </a:lnTo>
                  <a:lnTo>
                    <a:pt x="83" y="233"/>
                  </a:lnTo>
                  <a:lnTo>
                    <a:pt x="83" y="238"/>
                  </a:lnTo>
                  <a:lnTo>
                    <a:pt x="88" y="223"/>
                  </a:lnTo>
                  <a:lnTo>
                    <a:pt x="88" y="243"/>
                  </a:lnTo>
                  <a:lnTo>
                    <a:pt x="93" y="249"/>
                  </a:lnTo>
                  <a:lnTo>
                    <a:pt x="93" y="254"/>
                  </a:lnTo>
                  <a:lnTo>
                    <a:pt x="99" y="243"/>
                  </a:lnTo>
                  <a:lnTo>
                    <a:pt x="99" y="233"/>
                  </a:lnTo>
                  <a:lnTo>
                    <a:pt x="104" y="212"/>
                  </a:lnTo>
                  <a:lnTo>
                    <a:pt x="104" y="207"/>
                  </a:lnTo>
                  <a:lnTo>
                    <a:pt x="104" y="212"/>
                  </a:lnTo>
                  <a:lnTo>
                    <a:pt x="109" y="207"/>
                  </a:lnTo>
                  <a:lnTo>
                    <a:pt x="109" y="186"/>
                  </a:lnTo>
                  <a:lnTo>
                    <a:pt x="114" y="192"/>
                  </a:lnTo>
                  <a:lnTo>
                    <a:pt x="114" y="202"/>
                  </a:lnTo>
                  <a:lnTo>
                    <a:pt x="114" y="197"/>
                  </a:lnTo>
                  <a:lnTo>
                    <a:pt x="119" y="192"/>
                  </a:lnTo>
                  <a:lnTo>
                    <a:pt x="119" y="202"/>
                  </a:lnTo>
                  <a:lnTo>
                    <a:pt x="119" y="197"/>
                  </a:lnTo>
                  <a:lnTo>
                    <a:pt x="124" y="197"/>
                  </a:lnTo>
                  <a:lnTo>
                    <a:pt x="124" y="176"/>
                  </a:lnTo>
                  <a:lnTo>
                    <a:pt x="130" y="181"/>
                  </a:lnTo>
                  <a:lnTo>
                    <a:pt x="130" y="197"/>
                  </a:lnTo>
                  <a:lnTo>
                    <a:pt x="135" y="202"/>
                  </a:lnTo>
                  <a:lnTo>
                    <a:pt x="135" y="243"/>
                  </a:lnTo>
                  <a:lnTo>
                    <a:pt x="140" y="259"/>
                  </a:lnTo>
                  <a:lnTo>
                    <a:pt x="140" y="243"/>
                  </a:lnTo>
                  <a:lnTo>
                    <a:pt x="140" y="254"/>
                  </a:lnTo>
                  <a:lnTo>
                    <a:pt x="145" y="249"/>
                  </a:lnTo>
                  <a:lnTo>
                    <a:pt x="145" y="295"/>
                  </a:lnTo>
                  <a:lnTo>
                    <a:pt x="150" y="285"/>
                  </a:lnTo>
                  <a:lnTo>
                    <a:pt x="150" y="274"/>
                  </a:lnTo>
                  <a:lnTo>
                    <a:pt x="156" y="285"/>
                  </a:lnTo>
                  <a:lnTo>
                    <a:pt x="156" y="306"/>
                  </a:lnTo>
                  <a:lnTo>
                    <a:pt x="156" y="295"/>
                  </a:lnTo>
                  <a:lnTo>
                    <a:pt x="161" y="290"/>
                  </a:lnTo>
                  <a:lnTo>
                    <a:pt x="161" y="269"/>
                  </a:lnTo>
                  <a:lnTo>
                    <a:pt x="166" y="264"/>
                  </a:lnTo>
                  <a:lnTo>
                    <a:pt x="166" y="249"/>
                  </a:lnTo>
                  <a:lnTo>
                    <a:pt x="166" y="264"/>
                  </a:lnTo>
                  <a:lnTo>
                    <a:pt x="171" y="259"/>
                  </a:lnTo>
                  <a:lnTo>
                    <a:pt x="171" y="254"/>
                  </a:lnTo>
                  <a:lnTo>
                    <a:pt x="171" y="259"/>
                  </a:lnTo>
                  <a:lnTo>
                    <a:pt x="176" y="254"/>
                  </a:lnTo>
                  <a:lnTo>
                    <a:pt x="176" y="259"/>
                  </a:lnTo>
                  <a:lnTo>
                    <a:pt x="176" y="249"/>
                  </a:lnTo>
                  <a:lnTo>
                    <a:pt x="182" y="254"/>
                  </a:lnTo>
                  <a:lnTo>
                    <a:pt x="182" y="264"/>
                  </a:lnTo>
                  <a:lnTo>
                    <a:pt x="187" y="259"/>
                  </a:lnTo>
                  <a:lnTo>
                    <a:pt x="187" y="249"/>
                  </a:lnTo>
                  <a:lnTo>
                    <a:pt x="187" y="259"/>
                  </a:lnTo>
                  <a:lnTo>
                    <a:pt x="192" y="259"/>
                  </a:lnTo>
                  <a:lnTo>
                    <a:pt x="197" y="254"/>
                  </a:lnTo>
                  <a:lnTo>
                    <a:pt x="202" y="249"/>
                  </a:lnTo>
                  <a:lnTo>
                    <a:pt x="202" y="254"/>
                  </a:lnTo>
                  <a:lnTo>
                    <a:pt x="202" y="233"/>
                  </a:lnTo>
                  <a:lnTo>
                    <a:pt x="207" y="223"/>
                  </a:lnTo>
                  <a:lnTo>
                    <a:pt x="207" y="207"/>
                  </a:lnTo>
                  <a:lnTo>
                    <a:pt x="213" y="212"/>
                  </a:lnTo>
                  <a:lnTo>
                    <a:pt x="218" y="202"/>
                  </a:lnTo>
                  <a:lnTo>
                    <a:pt x="228" y="202"/>
                  </a:lnTo>
                  <a:lnTo>
                    <a:pt x="228" y="197"/>
                  </a:lnTo>
                  <a:lnTo>
                    <a:pt x="228" y="217"/>
                  </a:lnTo>
                  <a:lnTo>
                    <a:pt x="233" y="207"/>
                  </a:lnTo>
                  <a:lnTo>
                    <a:pt x="233" y="217"/>
                  </a:lnTo>
                  <a:lnTo>
                    <a:pt x="233" y="207"/>
                  </a:lnTo>
                  <a:lnTo>
                    <a:pt x="239" y="202"/>
                  </a:lnTo>
                  <a:lnTo>
                    <a:pt x="239" y="207"/>
                  </a:lnTo>
                  <a:lnTo>
                    <a:pt x="244" y="186"/>
                  </a:lnTo>
                  <a:lnTo>
                    <a:pt x="244" y="181"/>
                  </a:lnTo>
                  <a:lnTo>
                    <a:pt x="249" y="186"/>
                  </a:lnTo>
                  <a:lnTo>
                    <a:pt x="249" y="166"/>
                  </a:lnTo>
                  <a:lnTo>
                    <a:pt x="254" y="160"/>
                  </a:lnTo>
                  <a:lnTo>
                    <a:pt x="254" y="150"/>
                  </a:lnTo>
                  <a:lnTo>
                    <a:pt x="259" y="145"/>
                  </a:lnTo>
                  <a:lnTo>
                    <a:pt x="259" y="140"/>
                  </a:lnTo>
                  <a:lnTo>
                    <a:pt x="264" y="124"/>
                  </a:lnTo>
                  <a:lnTo>
                    <a:pt x="264" y="98"/>
                  </a:lnTo>
                  <a:lnTo>
                    <a:pt x="264" y="103"/>
                  </a:lnTo>
                  <a:lnTo>
                    <a:pt x="270" y="93"/>
                  </a:lnTo>
                  <a:lnTo>
                    <a:pt x="270" y="67"/>
                  </a:lnTo>
                  <a:lnTo>
                    <a:pt x="275" y="83"/>
                  </a:lnTo>
                  <a:lnTo>
                    <a:pt x="275" y="93"/>
                  </a:lnTo>
                  <a:lnTo>
                    <a:pt x="275" y="72"/>
                  </a:lnTo>
                  <a:lnTo>
                    <a:pt x="275" y="78"/>
                  </a:lnTo>
                  <a:lnTo>
                    <a:pt x="285" y="67"/>
                  </a:lnTo>
                  <a:lnTo>
                    <a:pt x="285" y="57"/>
                  </a:lnTo>
                  <a:lnTo>
                    <a:pt x="285" y="72"/>
                  </a:lnTo>
                  <a:lnTo>
                    <a:pt x="290" y="67"/>
                  </a:lnTo>
                  <a:lnTo>
                    <a:pt x="290" y="36"/>
                  </a:lnTo>
                  <a:lnTo>
                    <a:pt x="296" y="15"/>
                  </a:lnTo>
                  <a:lnTo>
                    <a:pt x="296" y="31"/>
                  </a:lnTo>
                  <a:lnTo>
                    <a:pt x="296" y="21"/>
                  </a:lnTo>
                  <a:lnTo>
                    <a:pt x="301" y="5"/>
                  </a:lnTo>
                  <a:lnTo>
                    <a:pt x="301" y="10"/>
                  </a:lnTo>
                  <a:lnTo>
                    <a:pt x="301" y="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2619" y="2126"/>
              <a:ext cx="290" cy="352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0" y="114"/>
                </a:cxn>
                <a:cxn ang="0">
                  <a:pos x="15" y="52"/>
                </a:cxn>
                <a:cxn ang="0">
                  <a:pos x="26" y="88"/>
                </a:cxn>
                <a:cxn ang="0">
                  <a:pos x="31" y="104"/>
                </a:cxn>
                <a:cxn ang="0">
                  <a:pos x="36" y="161"/>
                </a:cxn>
                <a:cxn ang="0">
                  <a:pos x="41" y="88"/>
                </a:cxn>
                <a:cxn ang="0">
                  <a:pos x="46" y="130"/>
                </a:cxn>
                <a:cxn ang="0">
                  <a:pos x="57" y="135"/>
                </a:cxn>
                <a:cxn ang="0">
                  <a:pos x="62" y="31"/>
                </a:cxn>
                <a:cxn ang="0">
                  <a:pos x="67" y="31"/>
                </a:cxn>
                <a:cxn ang="0">
                  <a:pos x="77" y="52"/>
                </a:cxn>
                <a:cxn ang="0">
                  <a:pos x="83" y="52"/>
                </a:cxn>
                <a:cxn ang="0">
                  <a:pos x="88" y="57"/>
                </a:cxn>
                <a:cxn ang="0">
                  <a:pos x="93" y="52"/>
                </a:cxn>
                <a:cxn ang="0">
                  <a:pos x="103" y="47"/>
                </a:cxn>
                <a:cxn ang="0">
                  <a:pos x="109" y="36"/>
                </a:cxn>
                <a:cxn ang="0">
                  <a:pos x="114" y="26"/>
                </a:cxn>
                <a:cxn ang="0">
                  <a:pos x="124" y="88"/>
                </a:cxn>
                <a:cxn ang="0">
                  <a:pos x="129" y="62"/>
                </a:cxn>
                <a:cxn ang="0">
                  <a:pos x="140" y="73"/>
                </a:cxn>
                <a:cxn ang="0">
                  <a:pos x="150" y="140"/>
                </a:cxn>
                <a:cxn ang="0">
                  <a:pos x="155" y="57"/>
                </a:cxn>
                <a:cxn ang="0">
                  <a:pos x="160" y="78"/>
                </a:cxn>
                <a:cxn ang="0">
                  <a:pos x="171" y="109"/>
                </a:cxn>
                <a:cxn ang="0">
                  <a:pos x="176" y="42"/>
                </a:cxn>
                <a:cxn ang="0">
                  <a:pos x="186" y="36"/>
                </a:cxn>
                <a:cxn ang="0">
                  <a:pos x="192" y="16"/>
                </a:cxn>
                <a:cxn ang="0">
                  <a:pos x="202" y="31"/>
                </a:cxn>
                <a:cxn ang="0">
                  <a:pos x="207" y="47"/>
                </a:cxn>
                <a:cxn ang="0">
                  <a:pos x="212" y="99"/>
                </a:cxn>
                <a:cxn ang="0">
                  <a:pos x="223" y="125"/>
                </a:cxn>
                <a:cxn ang="0">
                  <a:pos x="228" y="156"/>
                </a:cxn>
                <a:cxn ang="0">
                  <a:pos x="233" y="249"/>
                </a:cxn>
                <a:cxn ang="0">
                  <a:pos x="238" y="264"/>
                </a:cxn>
                <a:cxn ang="0">
                  <a:pos x="249" y="233"/>
                </a:cxn>
                <a:cxn ang="0">
                  <a:pos x="254" y="228"/>
                </a:cxn>
                <a:cxn ang="0">
                  <a:pos x="259" y="238"/>
                </a:cxn>
                <a:cxn ang="0">
                  <a:pos x="264" y="301"/>
                </a:cxn>
                <a:cxn ang="0">
                  <a:pos x="269" y="332"/>
                </a:cxn>
                <a:cxn ang="0">
                  <a:pos x="274" y="295"/>
                </a:cxn>
                <a:cxn ang="0">
                  <a:pos x="285" y="301"/>
                </a:cxn>
              </a:cxnLst>
              <a:rect l="0" t="0" r="r" b="b"/>
              <a:pathLst>
                <a:path w="290" h="352">
                  <a:moveTo>
                    <a:pt x="0" y="135"/>
                  </a:moveTo>
                  <a:lnTo>
                    <a:pt x="0" y="140"/>
                  </a:lnTo>
                  <a:lnTo>
                    <a:pt x="5" y="140"/>
                  </a:lnTo>
                  <a:lnTo>
                    <a:pt x="5" y="114"/>
                  </a:lnTo>
                  <a:lnTo>
                    <a:pt x="10" y="109"/>
                  </a:lnTo>
                  <a:lnTo>
                    <a:pt x="10" y="114"/>
                  </a:lnTo>
                  <a:lnTo>
                    <a:pt x="10" y="88"/>
                  </a:lnTo>
                  <a:lnTo>
                    <a:pt x="15" y="88"/>
                  </a:lnTo>
                  <a:lnTo>
                    <a:pt x="15" y="52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6" y="88"/>
                  </a:lnTo>
                  <a:lnTo>
                    <a:pt x="26" y="140"/>
                  </a:lnTo>
                  <a:lnTo>
                    <a:pt x="31" y="135"/>
                  </a:lnTo>
                  <a:lnTo>
                    <a:pt x="31" y="104"/>
                  </a:lnTo>
                  <a:lnTo>
                    <a:pt x="31" y="119"/>
                  </a:lnTo>
                  <a:lnTo>
                    <a:pt x="36" y="156"/>
                  </a:lnTo>
                  <a:lnTo>
                    <a:pt x="36" y="161"/>
                  </a:lnTo>
                  <a:lnTo>
                    <a:pt x="36" y="145"/>
                  </a:lnTo>
                  <a:lnTo>
                    <a:pt x="41" y="135"/>
                  </a:lnTo>
                  <a:lnTo>
                    <a:pt x="41" y="88"/>
                  </a:lnTo>
                  <a:lnTo>
                    <a:pt x="46" y="119"/>
                  </a:lnTo>
                  <a:lnTo>
                    <a:pt x="46" y="166"/>
                  </a:lnTo>
                  <a:lnTo>
                    <a:pt x="46" y="130"/>
                  </a:lnTo>
                  <a:lnTo>
                    <a:pt x="52" y="135"/>
                  </a:lnTo>
                  <a:lnTo>
                    <a:pt x="52" y="145"/>
                  </a:lnTo>
                  <a:lnTo>
                    <a:pt x="57" y="135"/>
                  </a:lnTo>
                  <a:lnTo>
                    <a:pt x="57" y="109"/>
                  </a:lnTo>
                  <a:lnTo>
                    <a:pt x="62" y="99"/>
                  </a:lnTo>
                  <a:lnTo>
                    <a:pt x="62" y="31"/>
                  </a:lnTo>
                  <a:lnTo>
                    <a:pt x="67" y="31"/>
                  </a:lnTo>
                  <a:lnTo>
                    <a:pt x="67" y="42"/>
                  </a:lnTo>
                  <a:lnTo>
                    <a:pt x="67" y="31"/>
                  </a:lnTo>
                  <a:lnTo>
                    <a:pt x="72" y="52"/>
                  </a:lnTo>
                  <a:lnTo>
                    <a:pt x="72" y="36"/>
                  </a:lnTo>
                  <a:lnTo>
                    <a:pt x="77" y="52"/>
                  </a:lnTo>
                  <a:lnTo>
                    <a:pt x="77" y="42"/>
                  </a:lnTo>
                  <a:lnTo>
                    <a:pt x="77" y="62"/>
                  </a:lnTo>
                  <a:lnTo>
                    <a:pt x="83" y="52"/>
                  </a:lnTo>
                  <a:lnTo>
                    <a:pt x="83" y="47"/>
                  </a:lnTo>
                  <a:lnTo>
                    <a:pt x="83" y="52"/>
                  </a:lnTo>
                  <a:lnTo>
                    <a:pt x="88" y="57"/>
                  </a:lnTo>
                  <a:lnTo>
                    <a:pt x="88" y="62"/>
                  </a:lnTo>
                  <a:lnTo>
                    <a:pt x="88" y="57"/>
                  </a:lnTo>
                  <a:lnTo>
                    <a:pt x="93" y="52"/>
                  </a:lnTo>
                  <a:lnTo>
                    <a:pt x="93" y="31"/>
                  </a:lnTo>
                  <a:lnTo>
                    <a:pt x="103" y="42"/>
                  </a:lnTo>
                  <a:lnTo>
                    <a:pt x="103" y="47"/>
                  </a:lnTo>
                  <a:lnTo>
                    <a:pt x="103" y="36"/>
                  </a:lnTo>
                  <a:lnTo>
                    <a:pt x="109" y="31"/>
                  </a:lnTo>
                  <a:lnTo>
                    <a:pt x="109" y="36"/>
                  </a:lnTo>
                  <a:lnTo>
                    <a:pt x="114" y="31"/>
                  </a:lnTo>
                  <a:lnTo>
                    <a:pt x="114" y="42"/>
                  </a:lnTo>
                  <a:lnTo>
                    <a:pt x="114" y="26"/>
                  </a:lnTo>
                  <a:lnTo>
                    <a:pt x="119" y="31"/>
                  </a:lnTo>
                  <a:lnTo>
                    <a:pt x="119" y="62"/>
                  </a:lnTo>
                  <a:lnTo>
                    <a:pt x="124" y="88"/>
                  </a:lnTo>
                  <a:lnTo>
                    <a:pt x="124" y="68"/>
                  </a:lnTo>
                  <a:lnTo>
                    <a:pt x="129" y="52"/>
                  </a:lnTo>
                  <a:lnTo>
                    <a:pt x="129" y="62"/>
                  </a:lnTo>
                  <a:lnTo>
                    <a:pt x="135" y="68"/>
                  </a:lnTo>
                  <a:lnTo>
                    <a:pt x="135" y="78"/>
                  </a:lnTo>
                  <a:lnTo>
                    <a:pt x="140" y="73"/>
                  </a:lnTo>
                  <a:lnTo>
                    <a:pt x="140" y="130"/>
                  </a:lnTo>
                  <a:lnTo>
                    <a:pt x="145" y="140"/>
                  </a:lnTo>
                  <a:lnTo>
                    <a:pt x="150" y="140"/>
                  </a:lnTo>
                  <a:lnTo>
                    <a:pt x="150" y="78"/>
                  </a:lnTo>
                  <a:lnTo>
                    <a:pt x="155" y="78"/>
                  </a:lnTo>
                  <a:lnTo>
                    <a:pt x="155" y="57"/>
                  </a:lnTo>
                  <a:lnTo>
                    <a:pt x="155" y="73"/>
                  </a:lnTo>
                  <a:lnTo>
                    <a:pt x="160" y="104"/>
                  </a:lnTo>
                  <a:lnTo>
                    <a:pt x="160" y="78"/>
                  </a:lnTo>
                  <a:lnTo>
                    <a:pt x="160" y="104"/>
                  </a:lnTo>
                  <a:lnTo>
                    <a:pt x="166" y="104"/>
                  </a:lnTo>
                  <a:lnTo>
                    <a:pt x="171" y="109"/>
                  </a:lnTo>
                  <a:lnTo>
                    <a:pt x="171" y="52"/>
                  </a:lnTo>
                  <a:lnTo>
                    <a:pt x="176" y="57"/>
                  </a:lnTo>
                  <a:lnTo>
                    <a:pt x="176" y="42"/>
                  </a:lnTo>
                  <a:lnTo>
                    <a:pt x="181" y="36"/>
                  </a:lnTo>
                  <a:lnTo>
                    <a:pt x="181" y="47"/>
                  </a:lnTo>
                  <a:lnTo>
                    <a:pt x="186" y="36"/>
                  </a:lnTo>
                  <a:lnTo>
                    <a:pt x="186" y="21"/>
                  </a:lnTo>
                  <a:lnTo>
                    <a:pt x="192" y="0"/>
                  </a:lnTo>
                  <a:lnTo>
                    <a:pt x="192" y="16"/>
                  </a:lnTo>
                  <a:lnTo>
                    <a:pt x="197" y="5"/>
                  </a:lnTo>
                  <a:lnTo>
                    <a:pt x="197" y="26"/>
                  </a:lnTo>
                  <a:lnTo>
                    <a:pt x="202" y="31"/>
                  </a:lnTo>
                  <a:lnTo>
                    <a:pt x="202" y="57"/>
                  </a:lnTo>
                  <a:lnTo>
                    <a:pt x="207" y="57"/>
                  </a:lnTo>
                  <a:lnTo>
                    <a:pt x="207" y="47"/>
                  </a:lnTo>
                  <a:lnTo>
                    <a:pt x="207" y="83"/>
                  </a:lnTo>
                  <a:lnTo>
                    <a:pt x="212" y="93"/>
                  </a:lnTo>
                  <a:lnTo>
                    <a:pt x="212" y="99"/>
                  </a:lnTo>
                  <a:lnTo>
                    <a:pt x="217" y="109"/>
                  </a:lnTo>
                  <a:lnTo>
                    <a:pt x="217" y="119"/>
                  </a:lnTo>
                  <a:lnTo>
                    <a:pt x="223" y="125"/>
                  </a:lnTo>
                  <a:lnTo>
                    <a:pt x="223" y="161"/>
                  </a:lnTo>
                  <a:lnTo>
                    <a:pt x="223" y="156"/>
                  </a:lnTo>
                  <a:lnTo>
                    <a:pt x="228" y="156"/>
                  </a:lnTo>
                  <a:lnTo>
                    <a:pt x="228" y="181"/>
                  </a:lnTo>
                  <a:lnTo>
                    <a:pt x="233" y="223"/>
                  </a:lnTo>
                  <a:lnTo>
                    <a:pt x="233" y="249"/>
                  </a:lnTo>
                  <a:lnTo>
                    <a:pt x="233" y="228"/>
                  </a:lnTo>
                  <a:lnTo>
                    <a:pt x="238" y="228"/>
                  </a:lnTo>
                  <a:lnTo>
                    <a:pt x="238" y="264"/>
                  </a:lnTo>
                  <a:lnTo>
                    <a:pt x="243" y="285"/>
                  </a:lnTo>
                  <a:lnTo>
                    <a:pt x="249" y="249"/>
                  </a:lnTo>
                  <a:lnTo>
                    <a:pt x="249" y="233"/>
                  </a:lnTo>
                  <a:lnTo>
                    <a:pt x="254" y="244"/>
                  </a:lnTo>
                  <a:lnTo>
                    <a:pt x="254" y="249"/>
                  </a:lnTo>
                  <a:lnTo>
                    <a:pt x="254" y="228"/>
                  </a:lnTo>
                  <a:lnTo>
                    <a:pt x="254" y="238"/>
                  </a:lnTo>
                  <a:lnTo>
                    <a:pt x="259" y="228"/>
                  </a:lnTo>
                  <a:lnTo>
                    <a:pt x="259" y="238"/>
                  </a:lnTo>
                  <a:lnTo>
                    <a:pt x="259" y="228"/>
                  </a:lnTo>
                  <a:lnTo>
                    <a:pt x="264" y="233"/>
                  </a:lnTo>
                  <a:lnTo>
                    <a:pt x="264" y="301"/>
                  </a:lnTo>
                  <a:lnTo>
                    <a:pt x="269" y="332"/>
                  </a:lnTo>
                  <a:lnTo>
                    <a:pt x="269" y="311"/>
                  </a:lnTo>
                  <a:lnTo>
                    <a:pt x="269" y="332"/>
                  </a:lnTo>
                  <a:lnTo>
                    <a:pt x="274" y="342"/>
                  </a:lnTo>
                  <a:lnTo>
                    <a:pt x="274" y="352"/>
                  </a:lnTo>
                  <a:lnTo>
                    <a:pt x="274" y="295"/>
                  </a:lnTo>
                  <a:lnTo>
                    <a:pt x="280" y="295"/>
                  </a:lnTo>
                  <a:lnTo>
                    <a:pt x="280" y="327"/>
                  </a:lnTo>
                  <a:lnTo>
                    <a:pt x="285" y="301"/>
                  </a:lnTo>
                  <a:lnTo>
                    <a:pt x="285" y="321"/>
                  </a:lnTo>
                  <a:lnTo>
                    <a:pt x="290" y="306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2909" y="2261"/>
              <a:ext cx="285" cy="295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0" y="150"/>
                </a:cxn>
                <a:cxn ang="0">
                  <a:pos x="10" y="155"/>
                </a:cxn>
                <a:cxn ang="0">
                  <a:pos x="16" y="171"/>
                </a:cxn>
                <a:cxn ang="0">
                  <a:pos x="26" y="197"/>
                </a:cxn>
                <a:cxn ang="0">
                  <a:pos x="31" y="254"/>
                </a:cxn>
                <a:cxn ang="0">
                  <a:pos x="36" y="259"/>
                </a:cxn>
                <a:cxn ang="0">
                  <a:pos x="42" y="254"/>
                </a:cxn>
                <a:cxn ang="0">
                  <a:pos x="47" y="274"/>
                </a:cxn>
                <a:cxn ang="0">
                  <a:pos x="52" y="290"/>
                </a:cxn>
                <a:cxn ang="0">
                  <a:pos x="57" y="274"/>
                </a:cxn>
                <a:cxn ang="0">
                  <a:pos x="62" y="243"/>
                </a:cxn>
                <a:cxn ang="0">
                  <a:pos x="73" y="202"/>
                </a:cxn>
                <a:cxn ang="0">
                  <a:pos x="78" y="207"/>
                </a:cxn>
                <a:cxn ang="0">
                  <a:pos x="83" y="207"/>
                </a:cxn>
                <a:cxn ang="0">
                  <a:pos x="88" y="181"/>
                </a:cxn>
                <a:cxn ang="0">
                  <a:pos x="93" y="197"/>
                </a:cxn>
                <a:cxn ang="0">
                  <a:pos x="104" y="264"/>
                </a:cxn>
                <a:cxn ang="0">
                  <a:pos x="109" y="202"/>
                </a:cxn>
                <a:cxn ang="0">
                  <a:pos x="114" y="207"/>
                </a:cxn>
                <a:cxn ang="0">
                  <a:pos x="124" y="160"/>
                </a:cxn>
                <a:cxn ang="0">
                  <a:pos x="135" y="155"/>
                </a:cxn>
                <a:cxn ang="0">
                  <a:pos x="140" y="155"/>
                </a:cxn>
                <a:cxn ang="0">
                  <a:pos x="150" y="150"/>
                </a:cxn>
                <a:cxn ang="0">
                  <a:pos x="156" y="171"/>
                </a:cxn>
                <a:cxn ang="0">
                  <a:pos x="161" y="171"/>
                </a:cxn>
                <a:cxn ang="0">
                  <a:pos x="166" y="171"/>
                </a:cxn>
                <a:cxn ang="0">
                  <a:pos x="176" y="186"/>
                </a:cxn>
                <a:cxn ang="0">
                  <a:pos x="181" y="98"/>
                </a:cxn>
                <a:cxn ang="0">
                  <a:pos x="187" y="103"/>
                </a:cxn>
                <a:cxn ang="0">
                  <a:pos x="192" y="109"/>
                </a:cxn>
                <a:cxn ang="0">
                  <a:pos x="202" y="83"/>
                </a:cxn>
                <a:cxn ang="0">
                  <a:pos x="213" y="114"/>
                </a:cxn>
                <a:cxn ang="0">
                  <a:pos x="218" y="78"/>
                </a:cxn>
                <a:cxn ang="0">
                  <a:pos x="228" y="62"/>
                </a:cxn>
                <a:cxn ang="0">
                  <a:pos x="233" y="0"/>
                </a:cxn>
                <a:cxn ang="0">
                  <a:pos x="244" y="31"/>
                </a:cxn>
                <a:cxn ang="0">
                  <a:pos x="254" y="83"/>
                </a:cxn>
                <a:cxn ang="0">
                  <a:pos x="259" y="93"/>
                </a:cxn>
                <a:cxn ang="0">
                  <a:pos x="270" y="78"/>
                </a:cxn>
                <a:cxn ang="0">
                  <a:pos x="275" y="103"/>
                </a:cxn>
                <a:cxn ang="0">
                  <a:pos x="280" y="46"/>
                </a:cxn>
              </a:cxnLst>
              <a:rect l="0" t="0" r="r" b="b"/>
              <a:pathLst>
                <a:path w="285" h="295">
                  <a:moveTo>
                    <a:pt x="0" y="171"/>
                  </a:moveTo>
                  <a:lnTo>
                    <a:pt x="0" y="135"/>
                  </a:lnTo>
                  <a:lnTo>
                    <a:pt x="5" y="140"/>
                  </a:lnTo>
                  <a:lnTo>
                    <a:pt x="5" y="171"/>
                  </a:lnTo>
                  <a:lnTo>
                    <a:pt x="5" y="166"/>
                  </a:lnTo>
                  <a:lnTo>
                    <a:pt x="10" y="150"/>
                  </a:lnTo>
                  <a:lnTo>
                    <a:pt x="10" y="160"/>
                  </a:lnTo>
                  <a:lnTo>
                    <a:pt x="10" y="150"/>
                  </a:lnTo>
                  <a:lnTo>
                    <a:pt x="10" y="155"/>
                  </a:lnTo>
                  <a:lnTo>
                    <a:pt x="16" y="155"/>
                  </a:lnTo>
                  <a:lnTo>
                    <a:pt x="16" y="145"/>
                  </a:lnTo>
                  <a:lnTo>
                    <a:pt x="16" y="171"/>
                  </a:lnTo>
                  <a:lnTo>
                    <a:pt x="21" y="192"/>
                  </a:lnTo>
                  <a:lnTo>
                    <a:pt x="21" y="186"/>
                  </a:lnTo>
                  <a:lnTo>
                    <a:pt x="26" y="197"/>
                  </a:lnTo>
                  <a:lnTo>
                    <a:pt x="26" y="223"/>
                  </a:lnTo>
                  <a:lnTo>
                    <a:pt x="31" y="233"/>
                  </a:lnTo>
                  <a:lnTo>
                    <a:pt x="31" y="254"/>
                  </a:lnTo>
                  <a:lnTo>
                    <a:pt x="36" y="254"/>
                  </a:lnTo>
                  <a:lnTo>
                    <a:pt x="36" y="285"/>
                  </a:lnTo>
                  <a:lnTo>
                    <a:pt x="36" y="259"/>
                  </a:lnTo>
                  <a:lnTo>
                    <a:pt x="42" y="259"/>
                  </a:lnTo>
                  <a:lnTo>
                    <a:pt x="42" y="269"/>
                  </a:lnTo>
                  <a:lnTo>
                    <a:pt x="42" y="254"/>
                  </a:lnTo>
                  <a:lnTo>
                    <a:pt x="47" y="269"/>
                  </a:lnTo>
                  <a:lnTo>
                    <a:pt x="47" y="254"/>
                  </a:lnTo>
                  <a:lnTo>
                    <a:pt x="47" y="274"/>
                  </a:lnTo>
                  <a:lnTo>
                    <a:pt x="52" y="280"/>
                  </a:lnTo>
                  <a:lnTo>
                    <a:pt x="52" y="295"/>
                  </a:lnTo>
                  <a:lnTo>
                    <a:pt x="52" y="290"/>
                  </a:lnTo>
                  <a:lnTo>
                    <a:pt x="57" y="290"/>
                  </a:lnTo>
                  <a:lnTo>
                    <a:pt x="57" y="269"/>
                  </a:lnTo>
                  <a:lnTo>
                    <a:pt x="57" y="274"/>
                  </a:lnTo>
                  <a:lnTo>
                    <a:pt x="62" y="274"/>
                  </a:lnTo>
                  <a:lnTo>
                    <a:pt x="62" y="295"/>
                  </a:lnTo>
                  <a:lnTo>
                    <a:pt x="62" y="243"/>
                  </a:lnTo>
                  <a:lnTo>
                    <a:pt x="67" y="249"/>
                  </a:lnTo>
                  <a:lnTo>
                    <a:pt x="67" y="223"/>
                  </a:lnTo>
                  <a:lnTo>
                    <a:pt x="73" y="202"/>
                  </a:lnTo>
                  <a:lnTo>
                    <a:pt x="73" y="207"/>
                  </a:lnTo>
                  <a:lnTo>
                    <a:pt x="73" y="197"/>
                  </a:lnTo>
                  <a:lnTo>
                    <a:pt x="78" y="207"/>
                  </a:lnTo>
                  <a:lnTo>
                    <a:pt x="78" y="202"/>
                  </a:lnTo>
                  <a:lnTo>
                    <a:pt x="78" y="217"/>
                  </a:lnTo>
                  <a:lnTo>
                    <a:pt x="83" y="207"/>
                  </a:lnTo>
                  <a:lnTo>
                    <a:pt x="83" y="217"/>
                  </a:lnTo>
                  <a:lnTo>
                    <a:pt x="83" y="197"/>
                  </a:lnTo>
                  <a:lnTo>
                    <a:pt x="88" y="181"/>
                  </a:lnTo>
                  <a:lnTo>
                    <a:pt x="88" y="176"/>
                  </a:lnTo>
                  <a:lnTo>
                    <a:pt x="93" y="192"/>
                  </a:lnTo>
                  <a:lnTo>
                    <a:pt x="93" y="197"/>
                  </a:lnTo>
                  <a:lnTo>
                    <a:pt x="99" y="202"/>
                  </a:lnTo>
                  <a:lnTo>
                    <a:pt x="99" y="233"/>
                  </a:lnTo>
                  <a:lnTo>
                    <a:pt x="104" y="264"/>
                  </a:lnTo>
                  <a:lnTo>
                    <a:pt x="104" y="197"/>
                  </a:lnTo>
                  <a:lnTo>
                    <a:pt x="109" y="217"/>
                  </a:lnTo>
                  <a:lnTo>
                    <a:pt x="109" y="202"/>
                  </a:lnTo>
                  <a:lnTo>
                    <a:pt x="114" y="207"/>
                  </a:lnTo>
                  <a:lnTo>
                    <a:pt x="114" y="212"/>
                  </a:lnTo>
                  <a:lnTo>
                    <a:pt x="114" y="207"/>
                  </a:lnTo>
                  <a:lnTo>
                    <a:pt x="119" y="197"/>
                  </a:lnTo>
                  <a:lnTo>
                    <a:pt x="119" y="192"/>
                  </a:lnTo>
                  <a:lnTo>
                    <a:pt x="124" y="160"/>
                  </a:lnTo>
                  <a:lnTo>
                    <a:pt x="130" y="155"/>
                  </a:lnTo>
                  <a:lnTo>
                    <a:pt x="130" y="145"/>
                  </a:lnTo>
                  <a:lnTo>
                    <a:pt x="135" y="155"/>
                  </a:lnTo>
                  <a:lnTo>
                    <a:pt x="135" y="166"/>
                  </a:lnTo>
                  <a:lnTo>
                    <a:pt x="140" y="140"/>
                  </a:lnTo>
                  <a:lnTo>
                    <a:pt x="140" y="155"/>
                  </a:lnTo>
                  <a:lnTo>
                    <a:pt x="145" y="150"/>
                  </a:lnTo>
                  <a:lnTo>
                    <a:pt x="145" y="135"/>
                  </a:lnTo>
                  <a:lnTo>
                    <a:pt x="150" y="150"/>
                  </a:lnTo>
                  <a:lnTo>
                    <a:pt x="150" y="145"/>
                  </a:lnTo>
                  <a:lnTo>
                    <a:pt x="150" y="150"/>
                  </a:lnTo>
                  <a:lnTo>
                    <a:pt x="156" y="171"/>
                  </a:lnTo>
                  <a:lnTo>
                    <a:pt x="156" y="176"/>
                  </a:lnTo>
                  <a:lnTo>
                    <a:pt x="156" y="171"/>
                  </a:lnTo>
                  <a:lnTo>
                    <a:pt x="161" y="171"/>
                  </a:lnTo>
                  <a:lnTo>
                    <a:pt x="161" y="186"/>
                  </a:lnTo>
                  <a:lnTo>
                    <a:pt x="161" y="176"/>
                  </a:lnTo>
                  <a:lnTo>
                    <a:pt x="166" y="171"/>
                  </a:lnTo>
                  <a:lnTo>
                    <a:pt x="171" y="186"/>
                  </a:lnTo>
                  <a:lnTo>
                    <a:pt x="171" y="176"/>
                  </a:lnTo>
                  <a:lnTo>
                    <a:pt x="176" y="186"/>
                  </a:lnTo>
                  <a:lnTo>
                    <a:pt x="176" y="145"/>
                  </a:lnTo>
                  <a:lnTo>
                    <a:pt x="181" y="135"/>
                  </a:lnTo>
                  <a:lnTo>
                    <a:pt x="181" y="98"/>
                  </a:lnTo>
                  <a:lnTo>
                    <a:pt x="181" y="114"/>
                  </a:lnTo>
                  <a:lnTo>
                    <a:pt x="187" y="114"/>
                  </a:lnTo>
                  <a:lnTo>
                    <a:pt x="187" y="103"/>
                  </a:lnTo>
                  <a:lnTo>
                    <a:pt x="187" y="114"/>
                  </a:lnTo>
                  <a:lnTo>
                    <a:pt x="192" y="109"/>
                  </a:lnTo>
                  <a:lnTo>
                    <a:pt x="192" y="109"/>
                  </a:lnTo>
                  <a:lnTo>
                    <a:pt x="192" y="114"/>
                  </a:lnTo>
                  <a:lnTo>
                    <a:pt x="197" y="88"/>
                  </a:lnTo>
                  <a:lnTo>
                    <a:pt x="202" y="83"/>
                  </a:lnTo>
                  <a:lnTo>
                    <a:pt x="207" y="114"/>
                  </a:lnTo>
                  <a:lnTo>
                    <a:pt x="213" y="103"/>
                  </a:lnTo>
                  <a:lnTo>
                    <a:pt x="213" y="114"/>
                  </a:lnTo>
                  <a:lnTo>
                    <a:pt x="213" y="93"/>
                  </a:lnTo>
                  <a:lnTo>
                    <a:pt x="218" y="72"/>
                  </a:lnTo>
                  <a:lnTo>
                    <a:pt x="218" y="78"/>
                  </a:lnTo>
                  <a:lnTo>
                    <a:pt x="223" y="72"/>
                  </a:lnTo>
                  <a:lnTo>
                    <a:pt x="223" y="57"/>
                  </a:lnTo>
                  <a:lnTo>
                    <a:pt x="228" y="62"/>
                  </a:lnTo>
                  <a:lnTo>
                    <a:pt x="228" y="46"/>
                  </a:lnTo>
                  <a:lnTo>
                    <a:pt x="233" y="21"/>
                  </a:lnTo>
                  <a:lnTo>
                    <a:pt x="233" y="0"/>
                  </a:lnTo>
                  <a:lnTo>
                    <a:pt x="244" y="10"/>
                  </a:lnTo>
                  <a:lnTo>
                    <a:pt x="244" y="5"/>
                  </a:lnTo>
                  <a:lnTo>
                    <a:pt x="244" y="31"/>
                  </a:lnTo>
                  <a:lnTo>
                    <a:pt x="249" y="0"/>
                  </a:lnTo>
                  <a:lnTo>
                    <a:pt x="249" y="46"/>
                  </a:lnTo>
                  <a:lnTo>
                    <a:pt x="254" y="83"/>
                  </a:lnTo>
                  <a:lnTo>
                    <a:pt x="254" y="93"/>
                  </a:lnTo>
                  <a:lnTo>
                    <a:pt x="259" y="129"/>
                  </a:lnTo>
                  <a:lnTo>
                    <a:pt x="259" y="93"/>
                  </a:lnTo>
                  <a:lnTo>
                    <a:pt x="264" y="72"/>
                  </a:lnTo>
                  <a:lnTo>
                    <a:pt x="264" y="88"/>
                  </a:lnTo>
                  <a:lnTo>
                    <a:pt x="270" y="78"/>
                  </a:lnTo>
                  <a:lnTo>
                    <a:pt x="270" y="103"/>
                  </a:lnTo>
                  <a:lnTo>
                    <a:pt x="270" y="72"/>
                  </a:lnTo>
                  <a:lnTo>
                    <a:pt x="275" y="103"/>
                  </a:lnTo>
                  <a:lnTo>
                    <a:pt x="275" y="83"/>
                  </a:lnTo>
                  <a:lnTo>
                    <a:pt x="280" y="78"/>
                  </a:lnTo>
                  <a:lnTo>
                    <a:pt x="280" y="46"/>
                  </a:lnTo>
                  <a:lnTo>
                    <a:pt x="285" y="52"/>
                  </a:lnTo>
                  <a:lnTo>
                    <a:pt x="285" y="109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3194" y="2126"/>
              <a:ext cx="265" cy="415"/>
            </a:xfrm>
            <a:custGeom>
              <a:avLst/>
              <a:gdLst/>
              <a:ahLst/>
              <a:cxnLst>
                <a:cxn ang="0">
                  <a:pos x="5" y="244"/>
                </a:cxn>
                <a:cxn ang="0">
                  <a:pos x="16" y="270"/>
                </a:cxn>
                <a:cxn ang="0">
                  <a:pos x="21" y="264"/>
                </a:cxn>
                <a:cxn ang="0">
                  <a:pos x="26" y="301"/>
                </a:cxn>
                <a:cxn ang="0">
                  <a:pos x="31" y="311"/>
                </a:cxn>
                <a:cxn ang="0">
                  <a:pos x="36" y="311"/>
                </a:cxn>
                <a:cxn ang="0">
                  <a:pos x="47" y="290"/>
                </a:cxn>
                <a:cxn ang="0">
                  <a:pos x="47" y="290"/>
                </a:cxn>
                <a:cxn ang="0">
                  <a:pos x="52" y="290"/>
                </a:cxn>
                <a:cxn ang="0">
                  <a:pos x="57" y="275"/>
                </a:cxn>
                <a:cxn ang="0">
                  <a:pos x="68" y="275"/>
                </a:cxn>
                <a:cxn ang="0">
                  <a:pos x="78" y="254"/>
                </a:cxn>
                <a:cxn ang="0">
                  <a:pos x="83" y="249"/>
                </a:cxn>
                <a:cxn ang="0">
                  <a:pos x="88" y="223"/>
                </a:cxn>
                <a:cxn ang="0">
                  <a:pos x="99" y="197"/>
                </a:cxn>
                <a:cxn ang="0">
                  <a:pos x="104" y="202"/>
                </a:cxn>
                <a:cxn ang="0">
                  <a:pos x="109" y="213"/>
                </a:cxn>
                <a:cxn ang="0">
                  <a:pos x="114" y="192"/>
                </a:cxn>
                <a:cxn ang="0">
                  <a:pos x="125" y="181"/>
                </a:cxn>
                <a:cxn ang="0">
                  <a:pos x="130" y="156"/>
                </a:cxn>
                <a:cxn ang="0">
                  <a:pos x="135" y="150"/>
                </a:cxn>
                <a:cxn ang="0">
                  <a:pos x="145" y="99"/>
                </a:cxn>
                <a:cxn ang="0">
                  <a:pos x="150" y="93"/>
                </a:cxn>
                <a:cxn ang="0">
                  <a:pos x="156" y="88"/>
                </a:cxn>
                <a:cxn ang="0">
                  <a:pos x="161" y="78"/>
                </a:cxn>
                <a:cxn ang="0">
                  <a:pos x="166" y="57"/>
                </a:cxn>
                <a:cxn ang="0">
                  <a:pos x="171" y="109"/>
                </a:cxn>
                <a:cxn ang="0">
                  <a:pos x="176" y="88"/>
                </a:cxn>
                <a:cxn ang="0">
                  <a:pos x="182" y="93"/>
                </a:cxn>
                <a:cxn ang="0">
                  <a:pos x="187" y="88"/>
                </a:cxn>
                <a:cxn ang="0">
                  <a:pos x="192" y="88"/>
                </a:cxn>
                <a:cxn ang="0">
                  <a:pos x="202" y="57"/>
                </a:cxn>
                <a:cxn ang="0">
                  <a:pos x="207" y="21"/>
                </a:cxn>
                <a:cxn ang="0">
                  <a:pos x="213" y="5"/>
                </a:cxn>
                <a:cxn ang="0">
                  <a:pos x="213" y="11"/>
                </a:cxn>
                <a:cxn ang="0">
                  <a:pos x="218" y="31"/>
                </a:cxn>
                <a:cxn ang="0">
                  <a:pos x="228" y="176"/>
                </a:cxn>
                <a:cxn ang="0">
                  <a:pos x="233" y="316"/>
                </a:cxn>
                <a:cxn ang="0">
                  <a:pos x="244" y="238"/>
                </a:cxn>
                <a:cxn ang="0">
                  <a:pos x="249" y="306"/>
                </a:cxn>
                <a:cxn ang="0">
                  <a:pos x="254" y="306"/>
                </a:cxn>
                <a:cxn ang="0">
                  <a:pos x="259" y="404"/>
                </a:cxn>
              </a:cxnLst>
              <a:rect l="0" t="0" r="r" b="b"/>
              <a:pathLst>
                <a:path w="265" h="415">
                  <a:moveTo>
                    <a:pt x="0" y="244"/>
                  </a:moveTo>
                  <a:lnTo>
                    <a:pt x="5" y="249"/>
                  </a:lnTo>
                  <a:lnTo>
                    <a:pt x="5" y="244"/>
                  </a:lnTo>
                  <a:lnTo>
                    <a:pt x="5" y="270"/>
                  </a:lnTo>
                  <a:lnTo>
                    <a:pt x="11" y="275"/>
                  </a:lnTo>
                  <a:lnTo>
                    <a:pt x="16" y="270"/>
                  </a:lnTo>
                  <a:lnTo>
                    <a:pt x="16" y="275"/>
                  </a:lnTo>
                  <a:lnTo>
                    <a:pt x="16" y="264"/>
                  </a:lnTo>
                  <a:lnTo>
                    <a:pt x="21" y="264"/>
                  </a:lnTo>
                  <a:lnTo>
                    <a:pt x="21" y="301"/>
                  </a:lnTo>
                  <a:lnTo>
                    <a:pt x="26" y="306"/>
                  </a:lnTo>
                  <a:lnTo>
                    <a:pt x="26" y="301"/>
                  </a:lnTo>
                  <a:lnTo>
                    <a:pt x="31" y="311"/>
                  </a:lnTo>
                  <a:lnTo>
                    <a:pt x="31" y="301"/>
                  </a:lnTo>
                  <a:lnTo>
                    <a:pt x="31" y="311"/>
                  </a:lnTo>
                  <a:lnTo>
                    <a:pt x="36" y="311"/>
                  </a:lnTo>
                  <a:lnTo>
                    <a:pt x="36" y="290"/>
                  </a:lnTo>
                  <a:lnTo>
                    <a:pt x="36" y="311"/>
                  </a:lnTo>
                  <a:lnTo>
                    <a:pt x="42" y="327"/>
                  </a:lnTo>
                  <a:lnTo>
                    <a:pt x="42" y="306"/>
                  </a:lnTo>
                  <a:lnTo>
                    <a:pt x="47" y="290"/>
                  </a:lnTo>
                  <a:lnTo>
                    <a:pt x="47" y="295"/>
                  </a:lnTo>
                  <a:lnTo>
                    <a:pt x="47" y="285"/>
                  </a:lnTo>
                  <a:lnTo>
                    <a:pt x="47" y="290"/>
                  </a:lnTo>
                  <a:lnTo>
                    <a:pt x="52" y="285"/>
                  </a:lnTo>
                  <a:lnTo>
                    <a:pt x="52" y="295"/>
                  </a:lnTo>
                  <a:lnTo>
                    <a:pt x="52" y="290"/>
                  </a:lnTo>
                  <a:lnTo>
                    <a:pt x="57" y="280"/>
                  </a:lnTo>
                  <a:lnTo>
                    <a:pt x="57" y="270"/>
                  </a:lnTo>
                  <a:lnTo>
                    <a:pt x="57" y="275"/>
                  </a:lnTo>
                  <a:lnTo>
                    <a:pt x="62" y="254"/>
                  </a:lnTo>
                  <a:lnTo>
                    <a:pt x="68" y="249"/>
                  </a:lnTo>
                  <a:lnTo>
                    <a:pt x="68" y="275"/>
                  </a:lnTo>
                  <a:lnTo>
                    <a:pt x="73" y="275"/>
                  </a:lnTo>
                  <a:lnTo>
                    <a:pt x="73" y="259"/>
                  </a:lnTo>
                  <a:lnTo>
                    <a:pt x="78" y="254"/>
                  </a:lnTo>
                  <a:lnTo>
                    <a:pt x="78" y="238"/>
                  </a:lnTo>
                  <a:lnTo>
                    <a:pt x="78" y="244"/>
                  </a:lnTo>
                  <a:lnTo>
                    <a:pt x="83" y="249"/>
                  </a:lnTo>
                  <a:lnTo>
                    <a:pt x="83" y="233"/>
                  </a:lnTo>
                  <a:lnTo>
                    <a:pt x="88" y="238"/>
                  </a:lnTo>
                  <a:lnTo>
                    <a:pt x="88" y="223"/>
                  </a:lnTo>
                  <a:lnTo>
                    <a:pt x="93" y="228"/>
                  </a:lnTo>
                  <a:lnTo>
                    <a:pt x="93" y="202"/>
                  </a:lnTo>
                  <a:lnTo>
                    <a:pt x="99" y="197"/>
                  </a:lnTo>
                  <a:lnTo>
                    <a:pt x="99" y="181"/>
                  </a:lnTo>
                  <a:lnTo>
                    <a:pt x="104" y="176"/>
                  </a:lnTo>
                  <a:lnTo>
                    <a:pt x="104" y="202"/>
                  </a:lnTo>
                  <a:lnTo>
                    <a:pt x="109" y="202"/>
                  </a:lnTo>
                  <a:lnTo>
                    <a:pt x="109" y="187"/>
                  </a:lnTo>
                  <a:lnTo>
                    <a:pt x="109" y="213"/>
                  </a:lnTo>
                  <a:lnTo>
                    <a:pt x="114" y="192"/>
                  </a:lnTo>
                  <a:lnTo>
                    <a:pt x="114" y="187"/>
                  </a:lnTo>
                  <a:lnTo>
                    <a:pt x="114" y="192"/>
                  </a:lnTo>
                  <a:lnTo>
                    <a:pt x="119" y="197"/>
                  </a:lnTo>
                  <a:lnTo>
                    <a:pt x="119" y="181"/>
                  </a:lnTo>
                  <a:lnTo>
                    <a:pt x="125" y="181"/>
                  </a:lnTo>
                  <a:lnTo>
                    <a:pt x="125" y="166"/>
                  </a:lnTo>
                  <a:lnTo>
                    <a:pt x="130" y="161"/>
                  </a:lnTo>
                  <a:lnTo>
                    <a:pt x="130" y="156"/>
                  </a:lnTo>
                  <a:lnTo>
                    <a:pt x="135" y="145"/>
                  </a:lnTo>
                  <a:lnTo>
                    <a:pt x="135" y="156"/>
                  </a:lnTo>
                  <a:lnTo>
                    <a:pt x="135" y="150"/>
                  </a:lnTo>
                  <a:lnTo>
                    <a:pt x="140" y="150"/>
                  </a:lnTo>
                  <a:lnTo>
                    <a:pt x="140" y="119"/>
                  </a:lnTo>
                  <a:lnTo>
                    <a:pt x="145" y="99"/>
                  </a:lnTo>
                  <a:lnTo>
                    <a:pt x="145" y="104"/>
                  </a:lnTo>
                  <a:lnTo>
                    <a:pt x="145" y="99"/>
                  </a:lnTo>
                  <a:lnTo>
                    <a:pt x="150" y="93"/>
                  </a:lnTo>
                  <a:lnTo>
                    <a:pt x="150" y="104"/>
                  </a:lnTo>
                  <a:lnTo>
                    <a:pt x="150" y="83"/>
                  </a:lnTo>
                  <a:lnTo>
                    <a:pt x="156" y="88"/>
                  </a:lnTo>
                  <a:lnTo>
                    <a:pt x="156" y="114"/>
                  </a:lnTo>
                  <a:lnTo>
                    <a:pt x="156" y="88"/>
                  </a:lnTo>
                  <a:lnTo>
                    <a:pt x="161" y="78"/>
                  </a:lnTo>
                  <a:lnTo>
                    <a:pt x="161" y="93"/>
                  </a:lnTo>
                  <a:lnTo>
                    <a:pt x="161" y="78"/>
                  </a:lnTo>
                  <a:lnTo>
                    <a:pt x="166" y="57"/>
                  </a:lnTo>
                  <a:lnTo>
                    <a:pt x="166" y="99"/>
                  </a:lnTo>
                  <a:lnTo>
                    <a:pt x="171" y="104"/>
                  </a:lnTo>
                  <a:lnTo>
                    <a:pt x="171" y="109"/>
                  </a:lnTo>
                  <a:lnTo>
                    <a:pt x="171" y="93"/>
                  </a:lnTo>
                  <a:lnTo>
                    <a:pt x="176" y="78"/>
                  </a:lnTo>
                  <a:lnTo>
                    <a:pt x="176" y="88"/>
                  </a:lnTo>
                  <a:lnTo>
                    <a:pt x="176" y="83"/>
                  </a:lnTo>
                  <a:lnTo>
                    <a:pt x="182" y="83"/>
                  </a:lnTo>
                  <a:lnTo>
                    <a:pt x="182" y="93"/>
                  </a:lnTo>
                  <a:lnTo>
                    <a:pt x="187" y="99"/>
                  </a:lnTo>
                  <a:lnTo>
                    <a:pt x="187" y="78"/>
                  </a:lnTo>
                  <a:lnTo>
                    <a:pt x="187" y="88"/>
                  </a:lnTo>
                  <a:lnTo>
                    <a:pt x="192" y="78"/>
                  </a:lnTo>
                  <a:lnTo>
                    <a:pt x="192" y="73"/>
                  </a:lnTo>
                  <a:lnTo>
                    <a:pt x="192" y="88"/>
                  </a:lnTo>
                  <a:lnTo>
                    <a:pt x="197" y="83"/>
                  </a:lnTo>
                  <a:lnTo>
                    <a:pt x="197" y="73"/>
                  </a:lnTo>
                  <a:lnTo>
                    <a:pt x="202" y="57"/>
                  </a:lnTo>
                  <a:lnTo>
                    <a:pt x="202" y="11"/>
                  </a:lnTo>
                  <a:lnTo>
                    <a:pt x="202" y="16"/>
                  </a:lnTo>
                  <a:lnTo>
                    <a:pt x="207" y="21"/>
                  </a:lnTo>
                  <a:lnTo>
                    <a:pt x="207" y="26"/>
                  </a:lnTo>
                  <a:lnTo>
                    <a:pt x="207" y="21"/>
                  </a:lnTo>
                  <a:lnTo>
                    <a:pt x="213" y="5"/>
                  </a:lnTo>
                  <a:lnTo>
                    <a:pt x="213" y="21"/>
                  </a:lnTo>
                  <a:lnTo>
                    <a:pt x="213" y="0"/>
                  </a:lnTo>
                  <a:lnTo>
                    <a:pt x="213" y="11"/>
                  </a:lnTo>
                  <a:lnTo>
                    <a:pt x="218" y="11"/>
                  </a:lnTo>
                  <a:lnTo>
                    <a:pt x="218" y="0"/>
                  </a:lnTo>
                  <a:lnTo>
                    <a:pt x="218" y="31"/>
                  </a:lnTo>
                  <a:lnTo>
                    <a:pt x="223" y="26"/>
                  </a:lnTo>
                  <a:lnTo>
                    <a:pt x="223" y="140"/>
                  </a:lnTo>
                  <a:lnTo>
                    <a:pt x="228" y="176"/>
                  </a:lnTo>
                  <a:lnTo>
                    <a:pt x="228" y="280"/>
                  </a:lnTo>
                  <a:lnTo>
                    <a:pt x="233" y="311"/>
                  </a:lnTo>
                  <a:lnTo>
                    <a:pt x="233" y="316"/>
                  </a:lnTo>
                  <a:lnTo>
                    <a:pt x="239" y="311"/>
                  </a:lnTo>
                  <a:lnTo>
                    <a:pt x="239" y="249"/>
                  </a:lnTo>
                  <a:lnTo>
                    <a:pt x="244" y="238"/>
                  </a:lnTo>
                  <a:lnTo>
                    <a:pt x="244" y="327"/>
                  </a:lnTo>
                  <a:lnTo>
                    <a:pt x="249" y="311"/>
                  </a:lnTo>
                  <a:lnTo>
                    <a:pt x="249" y="306"/>
                  </a:lnTo>
                  <a:lnTo>
                    <a:pt x="249" y="332"/>
                  </a:lnTo>
                  <a:lnTo>
                    <a:pt x="254" y="327"/>
                  </a:lnTo>
                  <a:lnTo>
                    <a:pt x="254" y="306"/>
                  </a:lnTo>
                  <a:lnTo>
                    <a:pt x="254" y="311"/>
                  </a:lnTo>
                  <a:lnTo>
                    <a:pt x="259" y="327"/>
                  </a:lnTo>
                  <a:lnTo>
                    <a:pt x="259" y="404"/>
                  </a:lnTo>
                  <a:lnTo>
                    <a:pt x="265" y="415"/>
                  </a:lnTo>
                  <a:lnTo>
                    <a:pt x="265" y="409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370"/>
            <p:cNvSpPr>
              <a:spLocks/>
            </p:cNvSpPr>
            <p:nvPr/>
          </p:nvSpPr>
          <p:spPr bwMode="auto">
            <a:xfrm>
              <a:off x="3459" y="2535"/>
              <a:ext cx="285" cy="218"/>
            </a:xfrm>
            <a:custGeom>
              <a:avLst/>
              <a:gdLst/>
              <a:ahLst/>
              <a:cxnLst>
                <a:cxn ang="0">
                  <a:pos x="5" y="37"/>
                </a:cxn>
                <a:cxn ang="0">
                  <a:pos x="10" y="94"/>
                </a:cxn>
                <a:cxn ang="0">
                  <a:pos x="15" y="109"/>
                </a:cxn>
                <a:cxn ang="0">
                  <a:pos x="20" y="104"/>
                </a:cxn>
                <a:cxn ang="0">
                  <a:pos x="31" y="94"/>
                </a:cxn>
                <a:cxn ang="0">
                  <a:pos x="36" y="104"/>
                </a:cxn>
                <a:cxn ang="0">
                  <a:pos x="41" y="57"/>
                </a:cxn>
                <a:cxn ang="0">
                  <a:pos x="51" y="57"/>
                </a:cxn>
                <a:cxn ang="0">
                  <a:pos x="57" y="52"/>
                </a:cxn>
                <a:cxn ang="0">
                  <a:pos x="62" y="63"/>
                </a:cxn>
                <a:cxn ang="0">
                  <a:pos x="72" y="120"/>
                </a:cxn>
                <a:cxn ang="0">
                  <a:pos x="82" y="94"/>
                </a:cxn>
                <a:cxn ang="0">
                  <a:pos x="88" y="89"/>
                </a:cxn>
                <a:cxn ang="0">
                  <a:pos x="93" y="78"/>
                </a:cxn>
                <a:cxn ang="0">
                  <a:pos x="98" y="68"/>
                </a:cxn>
                <a:cxn ang="0">
                  <a:pos x="103" y="182"/>
                </a:cxn>
                <a:cxn ang="0">
                  <a:pos x="108" y="187"/>
                </a:cxn>
                <a:cxn ang="0">
                  <a:pos x="119" y="218"/>
                </a:cxn>
                <a:cxn ang="0">
                  <a:pos x="124" y="177"/>
                </a:cxn>
                <a:cxn ang="0">
                  <a:pos x="134" y="218"/>
                </a:cxn>
                <a:cxn ang="0">
                  <a:pos x="139" y="187"/>
                </a:cxn>
                <a:cxn ang="0">
                  <a:pos x="150" y="192"/>
                </a:cxn>
                <a:cxn ang="0">
                  <a:pos x="155" y="140"/>
                </a:cxn>
                <a:cxn ang="0">
                  <a:pos x="160" y="140"/>
                </a:cxn>
                <a:cxn ang="0">
                  <a:pos x="171" y="114"/>
                </a:cxn>
                <a:cxn ang="0">
                  <a:pos x="176" y="104"/>
                </a:cxn>
                <a:cxn ang="0">
                  <a:pos x="186" y="89"/>
                </a:cxn>
                <a:cxn ang="0">
                  <a:pos x="191" y="78"/>
                </a:cxn>
                <a:cxn ang="0">
                  <a:pos x="202" y="57"/>
                </a:cxn>
                <a:cxn ang="0">
                  <a:pos x="207" y="94"/>
                </a:cxn>
                <a:cxn ang="0">
                  <a:pos x="212" y="104"/>
                </a:cxn>
                <a:cxn ang="0">
                  <a:pos x="217" y="99"/>
                </a:cxn>
                <a:cxn ang="0">
                  <a:pos x="222" y="94"/>
                </a:cxn>
                <a:cxn ang="0">
                  <a:pos x="228" y="68"/>
                </a:cxn>
                <a:cxn ang="0">
                  <a:pos x="233" y="109"/>
                </a:cxn>
                <a:cxn ang="0">
                  <a:pos x="243" y="104"/>
                </a:cxn>
                <a:cxn ang="0">
                  <a:pos x="248" y="114"/>
                </a:cxn>
                <a:cxn ang="0">
                  <a:pos x="254" y="166"/>
                </a:cxn>
                <a:cxn ang="0">
                  <a:pos x="259" y="130"/>
                </a:cxn>
                <a:cxn ang="0">
                  <a:pos x="269" y="140"/>
                </a:cxn>
                <a:cxn ang="0">
                  <a:pos x="274" y="156"/>
                </a:cxn>
                <a:cxn ang="0">
                  <a:pos x="279" y="156"/>
                </a:cxn>
              </a:cxnLst>
              <a:rect l="0" t="0" r="r" b="b"/>
              <a:pathLst>
                <a:path w="285" h="218">
                  <a:moveTo>
                    <a:pt x="0" y="0"/>
                  </a:moveTo>
                  <a:lnTo>
                    <a:pt x="0" y="6"/>
                  </a:lnTo>
                  <a:lnTo>
                    <a:pt x="5" y="37"/>
                  </a:lnTo>
                  <a:lnTo>
                    <a:pt x="5" y="57"/>
                  </a:lnTo>
                  <a:lnTo>
                    <a:pt x="10" y="63"/>
                  </a:lnTo>
                  <a:lnTo>
                    <a:pt x="10" y="94"/>
                  </a:lnTo>
                  <a:lnTo>
                    <a:pt x="10" y="78"/>
                  </a:lnTo>
                  <a:lnTo>
                    <a:pt x="15" y="73"/>
                  </a:lnTo>
                  <a:lnTo>
                    <a:pt x="15" y="109"/>
                  </a:lnTo>
                  <a:lnTo>
                    <a:pt x="20" y="114"/>
                  </a:lnTo>
                  <a:lnTo>
                    <a:pt x="20" y="99"/>
                  </a:lnTo>
                  <a:lnTo>
                    <a:pt x="20" y="104"/>
                  </a:lnTo>
                  <a:lnTo>
                    <a:pt x="25" y="78"/>
                  </a:lnTo>
                  <a:lnTo>
                    <a:pt x="25" y="109"/>
                  </a:lnTo>
                  <a:lnTo>
                    <a:pt x="31" y="94"/>
                  </a:lnTo>
                  <a:lnTo>
                    <a:pt x="31" y="114"/>
                  </a:lnTo>
                  <a:lnTo>
                    <a:pt x="36" y="109"/>
                  </a:lnTo>
                  <a:lnTo>
                    <a:pt x="36" y="104"/>
                  </a:lnTo>
                  <a:lnTo>
                    <a:pt x="36" y="120"/>
                  </a:lnTo>
                  <a:lnTo>
                    <a:pt x="41" y="83"/>
                  </a:lnTo>
                  <a:lnTo>
                    <a:pt x="41" y="57"/>
                  </a:lnTo>
                  <a:lnTo>
                    <a:pt x="46" y="68"/>
                  </a:lnTo>
                  <a:lnTo>
                    <a:pt x="46" y="26"/>
                  </a:lnTo>
                  <a:lnTo>
                    <a:pt x="51" y="57"/>
                  </a:lnTo>
                  <a:lnTo>
                    <a:pt x="51" y="73"/>
                  </a:lnTo>
                  <a:lnTo>
                    <a:pt x="51" y="57"/>
                  </a:lnTo>
                  <a:lnTo>
                    <a:pt x="57" y="52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62" y="63"/>
                  </a:lnTo>
                  <a:lnTo>
                    <a:pt x="62" y="99"/>
                  </a:lnTo>
                  <a:lnTo>
                    <a:pt x="67" y="94"/>
                  </a:lnTo>
                  <a:lnTo>
                    <a:pt x="72" y="120"/>
                  </a:lnTo>
                  <a:lnTo>
                    <a:pt x="77" y="130"/>
                  </a:lnTo>
                  <a:lnTo>
                    <a:pt x="77" y="83"/>
                  </a:lnTo>
                  <a:lnTo>
                    <a:pt x="82" y="94"/>
                  </a:lnTo>
                  <a:lnTo>
                    <a:pt x="82" y="73"/>
                  </a:lnTo>
                  <a:lnTo>
                    <a:pt x="82" y="94"/>
                  </a:lnTo>
                  <a:lnTo>
                    <a:pt x="88" y="89"/>
                  </a:lnTo>
                  <a:lnTo>
                    <a:pt x="88" y="99"/>
                  </a:lnTo>
                  <a:lnTo>
                    <a:pt x="88" y="78"/>
                  </a:lnTo>
                  <a:lnTo>
                    <a:pt x="93" y="78"/>
                  </a:lnTo>
                  <a:lnTo>
                    <a:pt x="93" y="114"/>
                  </a:lnTo>
                  <a:lnTo>
                    <a:pt x="98" y="94"/>
                  </a:lnTo>
                  <a:lnTo>
                    <a:pt x="98" y="68"/>
                  </a:lnTo>
                  <a:lnTo>
                    <a:pt x="98" y="120"/>
                  </a:lnTo>
                  <a:lnTo>
                    <a:pt x="103" y="114"/>
                  </a:lnTo>
                  <a:lnTo>
                    <a:pt x="103" y="182"/>
                  </a:lnTo>
                  <a:lnTo>
                    <a:pt x="108" y="187"/>
                  </a:lnTo>
                  <a:lnTo>
                    <a:pt x="108" y="202"/>
                  </a:lnTo>
                  <a:lnTo>
                    <a:pt x="108" y="187"/>
                  </a:lnTo>
                  <a:lnTo>
                    <a:pt x="114" y="202"/>
                  </a:lnTo>
                  <a:lnTo>
                    <a:pt x="114" y="213"/>
                  </a:lnTo>
                  <a:lnTo>
                    <a:pt x="119" y="218"/>
                  </a:lnTo>
                  <a:lnTo>
                    <a:pt x="119" y="187"/>
                  </a:lnTo>
                  <a:lnTo>
                    <a:pt x="124" y="192"/>
                  </a:lnTo>
                  <a:lnTo>
                    <a:pt x="124" y="177"/>
                  </a:lnTo>
                  <a:lnTo>
                    <a:pt x="129" y="177"/>
                  </a:lnTo>
                  <a:lnTo>
                    <a:pt x="129" y="208"/>
                  </a:lnTo>
                  <a:lnTo>
                    <a:pt x="134" y="218"/>
                  </a:lnTo>
                  <a:lnTo>
                    <a:pt x="134" y="187"/>
                  </a:lnTo>
                  <a:lnTo>
                    <a:pt x="139" y="182"/>
                  </a:lnTo>
                  <a:lnTo>
                    <a:pt x="139" y="187"/>
                  </a:lnTo>
                  <a:lnTo>
                    <a:pt x="145" y="202"/>
                  </a:lnTo>
                  <a:lnTo>
                    <a:pt x="150" y="187"/>
                  </a:lnTo>
                  <a:lnTo>
                    <a:pt x="150" y="192"/>
                  </a:lnTo>
                  <a:lnTo>
                    <a:pt x="150" y="187"/>
                  </a:lnTo>
                  <a:lnTo>
                    <a:pt x="155" y="161"/>
                  </a:lnTo>
                  <a:lnTo>
                    <a:pt x="155" y="140"/>
                  </a:lnTo>
                  <a:lnTo>
                    <a:pt x="155" y="151"/>
                  </a:lnTo>
                  <a:lnTo>
                    <a:pt x="160" y="156"/>
                  </a:lnTo>
                  <a:lnTo>
                    <a:pt x="160" y="140"/>
                  </a:lnTo>
                  <a:lnTo>
                    <a:pt x="165" y="135"/>
                  </a:lnTo>
                  <a:lnTo>
                    <a:pt x="165" y="104"/>
                  </a:lnTo>
                  <a:lnTo>
                    <a:pt x="171" y="114"/>
                  </a:lnTo>
                  <a:lnTo>
                    <a:pt x="171" y="109"/>
                  </a:lnTo>
                  <a:lnTo>
                    <a:pt x="171" y="120"/>
                  </a:lnTo>
                  <a:lnTo>
                    <a:pt x="176" y="104"/>
                  </a:lnTo>
                  <a:lnTo>
                    <a:pt x="181" y="68"/>
                  </a:lnTo>
                  <a:lnTo>
                    <a:pt x="181" y="104"/>
                  </a:lnTo>
                  <a:lnTo>
                    <a:pt x="186" y="89"/>
                  </a:lnTo>
                  <a:lnTo>
                    <a:pt x="186" y="83"/>
                  </a:lnTo>
                  <a:lnTo>
                    <a:pt x="186" y="94"/>
                  </a:lnTo>
                  <a:lnTo>
                    <a:pt x="191" y="78"/>
                  </a:lnTo>
                  <a:lnTo>
                    <a:pt x="191" y="37"/>
                  </a:lnTo>
                  <a:lnTo>
                    <a:pt x="191" y="47"/>
                  </a:lnTo>
                  <a:lnTo>
                    <a:pt x="202" y="57"/>
                  </a:lnTo>
                  <a:lnTo>
                    <a:pt x="202" y="57"/>
                  </a:lnTo>
                  <a:lnTo>
                    <a:pt x="207" y="52"/>
                  </a:lnTo>
                  <a:lnTo>
                    <a:pt x="207" y="94"/>
                  </a:lnTo>
                  <a:lnTo>
                    <a:pt x="207" y="83"/>
                  </a:lnTo>
                  <a:lnTo>
                    <a:pt x="212" y="94"/>
                  </a:lnTo>
                  <a:lnTo>
                    <a:pt x="212" y="104"/>
                  </a:lnTo>
                  <a:lnTo>
                    <a:pt x="212" y="89"/>
                  </a:lnTo>
                  <a:lnTo>
                    <a:pt x="212" y="94"/>
                  </a:lnTo>
                  <a:lnTo>
                    <a:pt x="217" y="99"/>
                  </a:lnTo>
                  <a:lnTo>
                    <a:pt x="217" y="73"/>
                  </a:lnTo>
                  <a:lnTo>
                    <a:pt x="217" y="83"/>
                  </a:lnTo>
                  <a:lnTo>
                    <a:pt x="222" y="94"/>
                  </a:lnTo>
                  <a:lnTo>
                    <a:pt x="222" y="83"/>
                  </a:lnTo>
                  <a:lnTo>
                    <a:pt x="228" y="73"/>
                  </a:lnTo>
                  <a:lnTo>
                    <a:pt x="228" y="68"/>
                  </a:lnTo>
                  <a:lnTo>
                    <a:pt x="228" y="78"/>
                  </a:lnTo>
                  <a:lnTo>
                    <a:pt x="233" y="89"/>
                  </a:lnTo>
                  <a:lnTo>
                    <a:pt x="233" y="109"/>
                  </a:lnTo>
                  <a:lnTo>
                    <a:pt x="238" y="114"/>
                  </a:lnTo>
                  <a:lnTo>
                    <a:pt x="238" y="109"/>
                  </a:lnTo>
                  <a:lnTo>
                    <a:pt x="243" y="104"/>
                  </a:lnTo>
                  <a:lnTo>
                    <a:pt x="243" y="109"/>
                  </a:lnTo>
                  <a:lnTo>
                    <a:pt x="248" y="125"/>
                  </a:lnTo>
                  <a:lnTo>
                    <a:pt x="248" y="114"/>
                  </a:lnTo>
                  <a:lnTo>
                    <a:pt x="248" y="140"/>
                  </a:lnTo>
                  <a:lnTo>
                    <a:pt x="254" y="156"/>
                  </a:lnTo>
                  <a:lnTo>
                    <a:pt x="254" y="166"/>
                  </a:lnTo>
                  <a:lnTo>
                    <a:pt x="254" y="156"/>
                  </a:lnTo>
                  <a:lnTo>
                    <a:pt x="259" y="140"/>
                  </a:lnTo>
                  <a:lnTo>
                    <a:pt x="259" y="130"/>
                  </a:lnTo>
                  <a:lnTo>
                    <a:pt x="259" y="135"/>
                  </a:lnTo>
                  <a:lnTo>
                    <a:pt x="264" y="120"/>
                  </a:lnTo>
                  <a:lnTo>
                    <a:pt x="269" y="140"/>
                  </a:lnTo>
                  <a:lnTo>
                    <a:pt x="269" y="135"/>
                  </a:lnTo>
                  <a:lnTo>
                    <a:pt x="269" y="151"/>
                  </a:lnTo>
                  <a:lnTo>
                    <a:pt x="274" y="156"/>
                  </a:lnTo>
                  <a:lnTo>
                    <a:pt x="274" y="130"/>
                  </a:lnTo>
                  <a:lnTo>
                    <a:pt x="274" y="145"/>
                  </a:lnTo>
                  <a:lnTo>
                    <a:pt x="279" y="156"/>
                  </a:lnTo>
                  <a:lnTo>
                    <a:pt x="279" y="130"/>
                  </a:lnTo>
                  <a:lnTo>
                    <a:pt x="285" y="114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371"/>
            <p:cNvSpPr>
              <a:spLocks/>
            </p:cNvSpPr>
            <p:nvPr/>
          </p:nvSpPr>
          <p:spPr bwMode="auto">
            <a:xfrm>
              <a:off x="3744" y="2618"/>
              <a:ext cx="311" cy="94"/>
            </a:xfrm>
            <a:custGeom>
              <a:avLst/>
              <a:gdLst/>
              <a:ahLst/>
              <a:cxnLst>
                <a:cxn ang="0">
                  <a:pos x="5" y="57"/>
                </a:cxn>
                <a:cxn ang="0">
                  <a:pos x="10" y="47"/>
                </a:cxn>
                <a:cxn ang="0">
                  <a:pos x="15" y="68"/>
                </a:cxn>
                <a:cxn ang="0">
                  <a:pos x="26" y="68"/>
                </a:cxn>
                <a:cxn ang="0">
                  <a:pos x="31" y="37"/>
                </a:cxn>
                <a:cxn ang="0">
                  <a:pos x="36" y="37"/>
                </a:cxn>
                <a:cxn ang="0">
                  <a:pos x="41" y="42"/>
                </a:cxn>
                <a:cxn ang="0">
                  <a:pos x="46" y="6"/>
                </a:cxn>
                <a:cxn ang="0">
                  <a:pos x="57" y="11"/>
                </a:cxn>
                <a:cxn ang="0">
                  <a:pos x="67" y="47"/>
                </a:cxn>
                <a:cxn ang="0">
                  <a:pos x="72" y="52"/>
                </a:cxn>
                <a:cxn ang="0">
                  <a:pos x="77" y="21"/>
                </a:cxn>
                <a:cxn ang="0">
                  <a:pos x="88" y="37"/>
                </a:cxn>
                <a:cxn ang="0">
                  <a:pos x="93" y="78"/>
                </a:cxn>
                <a:cxn ang="0">
                  <a:pos x="103" y="57"/>
                </a:cxn>
                <a:cxn ang="0">
                  <a:pos x="108" y="68"/>
                </a:cxn>
                <a:cxn ang="0">
                  <a:pos x="119" y="68"/>
                </a:cxn>
                <a:cxn ang="0">
                  <a:pos x="124" y="78"/>
                </a:cxn>
                <a:cxn ang="0">
                  <a:pos x="129" y="62"/>
                </a:cxn>
                <a:cxn ang="0">
                  <a:pos x="134" y="68"/>
                </a:cxn>
                <a:cxn ang="0">
                  <a:pos x="140" y="57"/>
                </a:cxn>
                <a:cxn ang="0">
                  <a:pos x="150" y="57"/>
                </a:cxn>
                <a:cxn ang="0">
                  <a:pos x="166" y="47"/>
                </a:cxn>
                <a:cxn ang="0">
                  <a:pos x="176" y="52"/>
                </a:cxn>
                <a:cxn ang="0">
                  <a:pos x="181" y="57"/>
                </a:cxn>
                <a:cxn ang="0">
                  <a:pos x="186" y="47"/>
                </a:cxn>
                <a:cxn ang="0">
                  <a:pos x="202" y="47"/>
                </a:cxn>
                <a:cxn ang="0">
                  <a:pos x="207" y="68"/>
                </a:cxn>
                <a:cxn ang="0">
                  <a:pos x="212" y="73"/>
                </a:cxn>
                <a:cxn ang="0">
                  <a:pos x="223" y="62"/>
                </a:cxn>
                <a:cxn ang="0">
                  <a:pos x="233" y="57"/>
                </a:cxn>
                <a:cxn ang="0">
                  <a:pos x="243" y="52"/>
                </a:cxn>
                <a:cxn ang="0">
                  <a:pos x="248" y="68"/>
                </a:cxn>
                <a:cxn ang="0">
                  <a:pos x="259" y="68"/>
                </a:cxn>
                <a:cxn ang="0">
                  <a:pos x="264" y="62"/>
                </a:cxn>
                <a:cxn ang="0">
                  <a:pos x="269" y="73"/>
                </a:cxn>
                <a:cxn ang="0">
                  <a:pos x="280" y="78"/>
                </a:cxn>
                <a:cxn ang="0">
                  <a:pos x="285" y="62"/>
                </a:cxn>
                <a:cxn ang="0">
                  <a:pos x="290" y="31"/>
                </a:cxn>
                <a:cxn ang="0">
                  <a:pos x="295" y="52"/>
                </a:cxn>
                <a:cxn ang="0">
                  <a:pos x="300" y="57"/>
                </a:cxn>
                <a:cxn ang="0">
                  <a:pos x="305" y="42"/>
                </a:cxn>
              </a:cxnLst>
              <a:rect l="0" t="0" r="r" b="b"/>
              <a:pathLst>
                <a:path w="311" h="94">
                  <a:moveTo>
                    <a:pt x="0" y="31"/>
                  </a:moveTo>
                  <a:lnTo>
                    <a:pt x="0" y="47"/>
                  </a:lnTo>
                  <a:lnTo>
                    <a:pt x="5" y="57"/>
                  </a:lnTo>
                  <a:lnTo>
                    <a:pt x="5" y="62"/>
                  </a:lnTo>
                  <a:lnTo>
                    <a:pt x="10" y="68"/>
                  </a:lnTo>
                  <a:lnTo>
                    <a:pt x="10" y="47"/>
                  </a:lnTo>
                  <a:lnTo>
                    <a:pt x="15" y="57"/>
                  </a:lnTo>
                  <a:lnTo>
                    <a:pt x="15" y="52"/>
                  </a:lnTo>
                  <a:lnTo>
                    <a:pt x="15" y="68"/>
                  </a:lnTo>
                  <a:lnTo>
                    <a:pt x="20" y="78"/>
                  </a:lnTo>
                  <a:lnTo>
                    <a:pt x="20" y="94"/>
                  </a:lnTo>
                  <a:lnTo>
                    <a:pt x="26" y="68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31" y="37"/>
                  </a:lnTo>
                  <a:lnTo>
                    <a:pt x="31" y="52"/>
                  </a:lnTo>
                  <a:lnTo>
                    <a:pt x="36" y="68"/>
                  </a:lnTo>
                  <a:lnTo>
                    <a:pt x="36" y="37"/>
                  </a:lnTo>
                  <a:lnTo>
                    <a:pt x="36" y="47"/>
                  </a:lnTo>
                  <a:lnTo>
                    <a:pt x="41" y="62"/>
                  </a:lnTo>
                  <a:lnTo>
                    <a:pt x="41" y="42"/>
                  </a:lnTo>
                  <a:lnTo>
                    <a:pt x="41" y="47"/>
                  </a:lnTo>
                  <a:lnTo>
                    <a:pt x="46" y="21"/>
                  </a:lnTo>
                  <a:lnTo>
                    <a:pt x="46" y="6"/>
                  </a:lnTo>
                  <a:lnTo>
                    <a:pt x="57" y="0"/>
                  </a:lnTo>
                  <a:lnTo>
                    <a:pt x="57" y="16"/>
                  </a:lnTo>
                  <a:lnTo>
                    <a:pt x="57" y="11"/>
                  </a:lnTo>
                  <a:lnTo>
                    <a:pt x="62" y="16"/>
                  </a:lnTo>
                  <a:lnTo>
                    <a:pt x="62" y="42"/>
                  </a:lnTo>
                  <a:lnTo>
                    <a:pt x="67" y="47"/>
                  </a:lnTo>
                  <a:lnTo>
                    <a:pt x="67" y="31"/>
                  </a:lnTo>
                  <a:lnTo>
                    <a:pt x="72" y="37"/>
                  </a:lnTo>
                  <a:lnTo>
                    <a:pt x="72" y="52"/>
                  </a:lnTo>
                  <a:lnTo>
                    <a:pt x="72" y="31"/>
                  </a:lnTo>
                  <a:lnTo>
                    <a:pt x="77" y="31"/>
                  </a:lnTo>
                  <a:lnTo>
                    <a:pt x="77" y="21"/>
                  </a:lnTo>
                  <a:lnTo>
                    <a:pt x="83" y="11"/>
                  </a:lnTo>
                  <a:lnTo>
                    <a:pt x="83" y="26"/>
                  </a:lnTo>
                  <a:lnTo>
                    <a:pt x="88" y="37"/>
                  </a:lnTo>
                  <a:lnTo>
                    <a:pt x="88" y="52"/>
                  </a:lnTo>
                  <a:lnTo>
                    <a:pt x="93" y="57"/>
                  </a:lnTo>
                  <a:lnTo>
                    <a:pt x="93" y="78"/>
                  </a:lnTo>
                  <a:lnTo>
                    <a:pt x="98" y="62"/>
                  </a:lnTo>
                  <a:lnTo>
                    <a:pt x="98" y="68"/>
                  </a:lnTo>
                  <a:lnTo>
                    <a:pt x="103" y="57"/>
                  </a:lnTo>
                  <a:lnTo>
                    <a:pt x="103" y="68"/>
                  </a:lnTo>
                  <a:lnTo>
                    <a:pt x="108" y="62"/>
                  </a:lnTo>
                  <a:lnTo>
                    <a:pt x="108" y="68"/>
                  </a:lnTo>
                  <a:lnTo>
                    <a:pt x="114" y="83"/>
                  </a:lnTo>
                  <a:lnTo>
                    <a:pt x="114" y="73"/>
                  </a:lnTo>
                  <a:lnTo>
                    <a:pt x="119" y="68"/>
                  </a:lnTo>
                  <a:lnTo>
                    <a:pt x="119" y="57"/>
                  </a:lnTo>
                  <a:lnTo>
                    <a:pt x="119" y="73"/>
                  </a:lnTo>
                  <a:lnTo>
                    <a:pt x="124" y="78"/>
                  </a:lnTo>
                  <a:lnTo>
                    <a:pt x="124" y="73"/>
                  </a:lnTo>
                  <a:lnTo>
                    <a:pt x="129" y="68"/>
                  </a:lnTo>
                  <a:lnTo>
                    <a:pt x="129" y="62"/>
                  </a:lnTo>
                  <a:lnTo>
                    <a:pt x="129" y="68"/>
                  </a:lnTo>
                  <a:lnTo>
                    <a:pt x="134" y="57"/>
                  </a:lnTo>
                  <a:lnTo>
                    <a:pt x="134" y="68"/>
                  </a:lnTo>
                  <a:lnTo>
                    <a:pt x="140" y="68"/>
                  </a:lnTo>
                  <a:lnTo>
                    <a:pt x="140" y="47"/>
                  </a:lnTo>
                  <a:lnTo>
                    <a:pt x="140" y="57"/>
                  </a:lnTo>
                  <a:lnTo>
                    <a:pt x="150" y="57"/>
                  </a:lnTo>
                  <a:lnTo>
                    <a:pt x="150" y="68"/>
                  </a:lnTo>
                  <a:lnTo>
                    <a:pt x="150" y="57"/>
                  </a:lnTo>
                  <a:lnTo>
                    <a:pt x="155" y="62"/>
                  </a:lnTo>
                  <a:lnTo>
                    <a:pt x="155" y="52"/>
                  </a:lnTo>
                  <a:lnTo>
                    <a:pt x="166" y="47"/>
                  </a:lnTo>
                  <a:lnTo>
                    <a:pt x="166" y="73"/>
                  </a:lnTo>
                  <a:lnTo>
                    <a:pt x="176" y="62"/>
                  </a:lnTo>
                  <a:lnTo>
                    <a:pt x="176" y="52"/>
                  </a:lnTo>
                  <a:lnTo>
                    <a:pt x="176" y="57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6" y="52"/>
                  </a:lnTo>
                  <a:lnTo>
                    <a:pt x="186" y="57"/>
                  </a:lnTo>
                  <a:lnTo>
                    <a:pt x="186" y="47"/>
                  </a:lnTo>
                  <a:lnTo>
                    <a:pt x="191" y="52"/>
                  </a:lnTo>
                  <a:lnTo>
                    <a:pt x="191" y="57"/>
                  </a:lnTo>
                  <a:lnTo>
                    <a:pt x="202" y="47"/>
                  </a:lnTo>
                  <a:lnTo>
                    <a:pt x="197" y="47"/>
                  </a:lnTo>
                  <a:lnTo>
                    <a:pt x="202" y="68"/>
                  </a:lnTo>
                  <a:lnTo>
                    <a:pt x="207" y="68"/>
                  </a:lnTo>
                  <a:lnTo>
                    <a:pt x="207" y="88"/>
                  </a:lnTo>
                  <a:lnTo>
                    <a:pt x="212" y="83"/>
                  </a:lnTo>
                  <a:lnTo>
                    <a:pt x="212" y="73"/>
                  </a:lnTo>
                  <a:lnTo>
                    <a:pt x="217" y="68"/>
                  </a:lnTo>
                  <a:lnTo>
                    <a:pt x="223" y="73"/>
                  </a:lnTo>
                  <a:lnTo>
                    <a:pt x="223" y="62"/>
                  </a:lnTo>
                  <a:lnTo>
                    <a:pt x="228" y="62"/>
                  </a:lnTo>
                  <a:lnTo>
                    <a:pt x="233" y="52"/>
                  </a:lnTo>
                  <a:lnTo>
                    <a:pt x="233" y="57"/>
                  </a:lnTo>
                  <a:lnTo>
                    <a:pt x="238" y="62"/>
                  </a:lnTo>
                  <a:lnTo>
                    <a:pt x="238" y="47"/>
                  </a:lnTo>
                  <a:lnTo>
                    <a:pt x="243" y="52"/>
                  </a:lnTo>
                  <a:lnTo>
                    <a:pt x="243" y="57"/>
                  </a:lnTo>
                  <a:lnTo>
                    <a:pt x="248" y="52"/>
                  </a:lnTo>
                  <a:lnTo>
                    <a:pt x="248" y="68"/>
                  </a:lnTo>
                  <a:lnTo>
                    <a:pt x="248" y="62"/>
                  </a:lnTo>
                  <a:lnTo>
                    <a:pt x="254" y="52"/>
                  </a:lnTo>
                  <a:lnTo>
                    <a:pt x="259" y="68"/>
                  </a:lnTo>
                  <a:lnTo>
                    <a:pt x="259" y="62"/>
                  </a:lnTo>
                  <a:lnTo>
                    <a:pt x="259" y="62"/>
                  </a:lnTo>
                  <a:lnTo>
                    <a:pt x="264" y="62"/>
                  </a:lnTo>
                  <a:lnTo>
                    <a:pt x="264" y="88"/>
                  </a:lnTo>
                  <a:lnTo>
                    <a:pt x="269" y="83"/>
                  </a:lnTo>
                  <a:lnTo>
                    <a:pt x="269" y="73"/>
                  </a:lnTo>
                  <a:lnTo>
                    <a:pt x="269" y="78"/>
                  </a:lnTo>
                  <a:lnTo>
                    <a:pt x="274" y="73"/>
                  </a:lnTo>
                  <a:lnTo>
                    <a:pt x="280" y="78"/>
                  </a:lnTo>
                  <a:lnTo>
                    <a:pt x="280" y="62"/>
                  </a:lnTo>
                  <a:lnTo>
                    <a:pt x="285" y="52"/>
                  </a:lnTo>
                  <a:lnTo>
                    <a:pt x="285" y="62"/>
                  </a:lnTo>
                  <a:lnTo>
                    <a:pt x="285" y="42"/>
                  </a:lnTo>
                  <a:lnTo>
                    <a:pt x="290" y="42"/>
                  </a:lnTo>
                  <a:lnTo>
                    <a:pt x="290" y="31"/>
                  </a:lnTo>
                  <a:lnTo>
                    <a:pt x="295" y="52"/>
                  </a:lnTo>
                  <a:lnTo>
                    <a:pt x="295" y="47"/>
                  </a:lnTo>
                  <a:lnTo>
                    <a:pt x="295" y="52"/>
                  </a:lnTo>
                  <a:lnTo>
                    <a:pt x="300" y="57"/>
                  </a:lnTo>
                  <a:lnTo>
                    <a:pt x="300" y="52"/>
                  </a:lnTo>
                  <a:lnTo>
                    <a:pt x="300" y="57"/>
                  </a:lnTo>
                  <a:lnTo>
                    <a:pt x="305" y="42"/>
                  </a:lnTo>
                  <a:lnTo>
                    <a:pt x="305" y="47"/>
                  </a:lnTo>
                  <a:lnTo>
                    <a:pt x="305" y="42"/>
                  </a:lnTo>
                  <a:lnTo>
                    <a:pt x="311" y="37"/>
                  </a:lnTo>
                  <a:lnTo>
                    <a:pt x="311" y="42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4055" y="2520"/>
              <a:ext cx="311" cy="140"/>
            </a:xfrm>
            <a:custGeom>
              <a:avLst/>
              <a:gdLst/>
              <a:ahLst/>
              <a:cxnLst>
                <a:cxn ang="0">
                  <a:pos x="5" y="140"/>
                </a:cxn>
                <a:cxn ang="0">
                  <a:pos x="15" y="129"/>
                </a:cxn>
                <a:cxn ang="0">
                  <a:pos x="20" y="140"/>
                </a:cxn>
                <a:cxn ang="0">
                  <a:pos x="31" y="124"/>
                </a:cxn>
                <a:cxn ang="0">
                  <a:pos x="36" y="114"/>
                </a:cxn>
                <a:cxn ang="0">
                  <a:pos x="41" y="88"/>
                </a:cxn>
                <a:cxn ang="0">
                  <a:pos x="46" y="104"/>
                </a:cxn>
                <a:cxn ang="0">
                  <a:pos x="52" y="98"/>
                </a:cxn>
                <a:cxn ang="0">
                  <a:pos x="57" y="83"/>
                </a:cxn>
                <a:cxn ang="0">
                  <a:pos x="67" y="93"/>
                </a:cxn>
                <a:cxn ang="0">
                  <a:pos x="72" y="109"/>
                </a:cxn>
                <a:cxn ang="0">
                  <a:pos x="77" y="104"/>
                </a:cxn>
                <a:cxn ang="0">
                  <a:pos x="88" y="98"/>
                </a:cxn>
                <a:cxn ang="0">
                  <a:pos x="98" y="88"/>
                </a:cxn>
                <a:cxn ang="0">
                  <a:pos x="109" y="109"/>
                </a:cxn>
                <a:cxn ang="0">
                  <a:pos x="114" y="98"/>
                </a:cxn>
                <a:cxn ang="0">
                  <a:pos x="124" y="57"/>
                </a:cxn>
                <a:cxn ang="0">
                  <a:pos x="134" y="57"/>
                </a:cxn>
                <a:cxn ang="0">
                  <a:pos x="140" y="67"/>
                </a:cxn>
                <a:cxn ang="0">
                  <a:pos x="145" y="62"/>
                </a:cxn>
                <a:cxn ang="0">
                  <a:pos x="150" y="62"/>
                </a:cxn>
                <a:cxn ang="0">
                  <a:pos x="155" y="26"/>
                </a:cxn>
                <a:cxn ang="0">
                  <a:pos x="171" y="0"/>
                </a:cxn>
                <a:cxn ang="0">
                  <a:pos x="171" y="5"/>
                </a:cxn>
                <a:cxn ang="0">
                  <a:pos x="181" y="21"/>
                </a:cxn>
                <a:cxn ang="0">
                  <a:pos x="186" y="57"/>
                </a:cxn>
                <a:cxn ang="0">
                  <a:pos x="191" y="72"/>
                </a:cxn>
                <a:cxn ang="0">
                  <a:pos x="202" y="72"/>
                </a:cxn>
                <a:cxn ang="0">
                  <a:pos x="212" y="78"/>
                </a:cxn>
                <a:cxn ang="0">
                  <a:pos x="217" y="83"/>
                </a:cxn>
                <a:cxn ang="0">
                  <a:pos x="228" y="83"/>
                </a:cxn>
                <a:cxn ang="0">
                  <a:pos x="233" y="72"/>
                </a:cxn>
                <a:cxn ang="0">
                  <a:pos x="243" y="78"/>
                </a:cxn>
                <a:cxn ang="0">
                  <a:pos x="248" y="72"/>
                </a:cxn>
                <a:cxn ang="0">
                  <a:pos x="254" y="67"/>
                </a:cxn>
                <a:cxn ang="0">
                  <a:pos x="264" y="47"/>
                </a:cxn>
                <a:cxn ang="0">
                  <a:pos x="269" y="62"/>
                </a:cxn>
                <a:cxn ang="0">
                  <a:pos x="274" y="88"/>
                </a:cxn>
                <a:cxn ang="0">
                  <a:pos x="280" y="83"/>
                </a:cxn>
                <a:cxn ang="0">
                  <a:pos x="290" y="57"/>
                </a:cxn>
                <a:cxn ang="0">
                  <a:pos x="295" y="57"/>
                </a:cxn>
                <a:cxn ang="0">
                  <a:pos x="306" y="0"/>
                </a:cxn>
              </a:cxnLst>
              <a:rect l="0" t="0" r="r" b="b"/>
              <a:pathLst>
                <a:path w="311" h="140">
                  <a:moveTo>
                    <a:pt x="0" y="140"/>
                  </a:moveTo>
                  <a:lnTo>
                    <a:pt x="5" y="135"/>
                  </a:lnTo>
                  <a:lnTo>
                    <a:pt x="5" y="140"/>
                  </a:lnTo>
                  <a:lnTo>
                    <a:pt x="5" y="135"/>
                  </a:lnTo>
                  <a:lnTo>
                    <a:pt x="10" y="135"/>
                  </a:lnTo>
                  <a:lnTo>
                    <a:pt x="15" y="129"/>
                  </a:lnTo>
                  <a:lnTo>
                    <a:pt x="15" y="140"/>
                  </a:lnTo>
                  <a:lnTo>
                    <a:pt x="20" y="135"/>
                  </a:lnTo>
                  <a:lnTo>
                    <a:pt x="20" y="140"/>
                  </a:lnTo>
                  <a:lnTo>
                    <a:pt x="26" y="135"/>
                  </a:lnTo>
                  <a:lnTo>
                    <a:pt x="26" y="124"/>
                  </a:lnTo>
                  <a:lnTo>
                    <a:pt x="31" y="124"/>
                  </a:lnTo>
                  <a:lnTo>
                    <a:pt x="31" y="104"/>
                  </a:lnTo>
                  <a:lnTo>
                    <a:pt x="36" y="104"/>
                  </a:lnTo>
                  <a:lnTo>
                    <a:pt x="36" y="114"/>
                  </a:lnTo>
                  <a:lnTo>
                    <a:pt x="36" y="98"/>
                  </a:lnTo>
                  <a:lnTo>
                    <a:pt x="41" y="93"/>
                  </a:lnTo>
                  <a:lnTo>
                    <a:pt x="41" y="88"/>
                  </a:lnTo>
                  <a:lnTo>
                    <a:pt x="41" y="93"/>
                  </a:lnTo>
                  <a:lnTo>
                    <a:pt x="46" y="93"/>
                  </a:lnTo>
                  <a:lnTo>
                    <a:pt x="46" y="104"/>
                  </a:lnTo>
                  <a:lnTo>
                    <a:pt x="52" y="98"/>
                  </a:lnTo>
                  <a:lnTo>
                    <a:pt x="52" y="93"/>
                  </a:lnTo>
                  <a:lnTo>
                    <a:pt x="52" y="98"/>
                  </a:lnTo>
                  <a:lnTo>
                    <a:pt x="57" y="78"/>
                  </a:lnTo>
                  <a:lnTo>
                    <a:pt x="57" y="67"/>
                  </a:lnTo>
                  <a:lnTo>
                    <a:pt x="57" y="83"/>
                  </a:lnTo>
                  <a:lnTo>
                    <a:pt x="62" y="78"/>
                  </a:lnTo>
                  <a:lnTo>
                    <a:pt x="62" y="93"/>
                  </a:lnTo>
                  <a:lnTo>
                    <a:pt x="67" y="93"/>
                  </a:lnTo>
                  <a:lnTo>
                    <a:pt x="67" y="114"/>
                  </a:lnTo>
                  <a:lnTo>
                    <a:pt x="72" y="119"/>
                  </a:lnTo>
                  <a:lnTo>
                    <a:pt x="72" y="109"/>
                  </a:lnTo>
                  <a:lnTo>
                    <a:pt x="77" y="104"/>
                  </a:lnTo>
                  <a:lnTo>
                    <a:pt x="77" y="109"/>
                  </a:lnTo>
                  <a:lnTo>
                    <a:pt x="77" y="104"/>
                  </a:lnTo>
                  <a:lnTo>
                    <a:pt x="83" y="98"/>
                  </a:lnTo>
                  <a:lnTo>
                    <a:pt x="93" y="98"/>
                  </a:lnTo>
                  <a:lnTo>
                    <a:pt x="88" y="98"/>
                  </a:lnTo>
                  <a:lnTo>
                    <a:pt x="93" y="104"/>
                  </a:lnTo>
                  <a:lnTo>
                    <a:pt x="98" y="98"/>
                  </a:lnTo>
                  <a:lnTo>
                    <a:pt x="98" y="88"/>
                  </a:lnTo>
                  <a:lnTo>
                    <a:pt x="103" y="88"/>
                  </a:lnTo>
                  <a:lnTo>
                    <a:pt x="103" y="109"/>
                  </a:lnTo>
                  <a:lnTo>
                    <a:pt x="109" y="109"/>
                  </a:lnTo>
                  <a:lnTo>
                    <a:pt x="109" y="98"/>
                  </a:lnTo>
                  <a:lnTo>
                    <a:pt x="119" y="98"/>
                  </a:lnTo>
                  <a:lnTo>
                    <a:pt x="114" y="98"/>
                  </a:lnTo>
                  <a:lnTo>
                    <a:pt x="119" y="72"/>
                  </a:lnTo>
                  <a:lnTo>
                    <a:pt x="124" y="78"/>
                  </a:lnTo>
                  <a:lnTo>
                    <a:pt x="124" y="57"/>
                  </a:lnTo>
                  <a:lnTo>
                    <a:pt x="129" y="72"/>
                  </a:lnTo>
                  <a:lnTo>
                    <a:pt x="129" y="62"/>
                  </a:lnTo>
                  <a:lnTo>
                    <a:pt x="134" y="57"/>
                  </a:lnTo>
                  <a:lnTo>
                    <a:pt x="134" y="67"/>
                  </a:lnTo>
                  <a:lnTo>
                    <a:pt x="134" y="62"/>
                  </a:lnTo>
                  <a:lnTo>
                    <a:pt x="140" y="67"/>
                  </a:lnTo>
                  <a:lnTo>
                    <a:pt x="140" y="62"/>
                  </a:lnTo>
                  <a:lnTo>
                    <a:pt x="140" y="67"/>
                  </a:lnTo>
                  <a:lnTo>
                    <a:pt x="145" y="62"/>
                  </a:lnTo>
                  <a:lnTo>
                    <a:pt x="145" y="52"/>
                  </a:lnTo>
                  <a:lnTo>
                    <a:pt x="150" y="47"/>
                  </a:lnTo>
                  <a:lnTo>
                    <a:pt x="150" y="62"/>
                  </a:lnTo>
                  <a:lnTo>
                    <a:pt x="150" y="57"/>
                  </a:lnTo>
                  <a:lnTo>
                    <a:pt x="155" y="57"/>
                  </a:lnTo>
                  <a:lnTo>
                    <a:pt x="155" y="26"/>
                  </a:lnTo>
                  <a:lnTo>
                    <a:pt x="160" y="21"/>
                  </a:lnTo>
                  <a:lnTo>
                    <a:pt x="160" y="10"/>
                  </a:lnTo>
                  <a:lnTo>
                    <a:pt x="171" y="0"/>
                  </a:lnTo>
                  <a:lnTo>
                    <a:pt x="171" y="15"/>
                  </a:lnTo>
                  <a:lnTo>
                    <a:pt x="166" y="0"/>
                  </a:lnTo>
                  <a:lnTo>
                    <a:pt x="171" y="5"/>
                  </a:lnTo>
                  <a:lnTo>
                    <a:pt x="176" y="0"/>
                  </a:lnTo>
                  <a:lnTo>
                    <a:pt x="176" y="26"/>
                  </a:lnTo>
                  <a:lnTo>
                    <a:pt x="181" y="21"/>
                  </a:lnTo>
                  <a:lnTo>
                    <a:pt x="181" y="15"/>
                  </a:lnTo>
                  <a:lnTo>
                    <a:pt x="181" y="41"/>
                  </a:lnTo>
                  <a:lnTo>
                    <a:pt x="186" y="57"/>
                  </a:lnTo>
                  <a:lnTo>
                    <a:pt x="186" y="67"/>
                  </a:lnTo>
                  <a:lnTo>
                    <a:pt x="191" y="62"/>
                  </a:lnTo>
                  <a:lnTo>
                    <a:pt x="191" y="72"/>
                  </a:lnTo>
                  <a:lnTo>
                    <a:pt x="197" y="67"/>
                  </a:lnTo>
                  <a:lnTo>
                    <a:pt x="197" y="78"/>
                  </a:lnTo>
                  <a:lnTo>
                    <a:pt x="202" y="72"/>
                  </a:lnTo>
                  <a:lnTo>
                    <a:pt x="207" y="78"/>
                  </a:lnTo>
                  <a:lnTo>
                    <a:pt x="207" y="83"/>
                  </a:lnTo>
                  <a:lnTo>
                    <a:pt x="212" y="78"/>
                  </a:lnTo>
                  <a:lnTo>
                    <a:pt x="212" y="83"/>
                  </a:lnTo>
                  <a:lnTo>
                    <a:pt x="217" y="78"/>
                  </a:lnTo>
                  <a:lnTo>
                    <a:pt x="217" y="83"/>
                  </a:lnTo>
                  <a:lnTo>
                    <a:pt x="217" y="78"/>
                  </a:lnTo>
                  <a:lnTo>
                    <a:pt x="223" y="83"/>
                  </a:lnTo>
                  <a:lnTo>
                    <a:pt x="228" y="83"/>
                  </a:lnTo>
                  <a:lnTo>
                    <a:pt x="228" y="93"/>
                  </a:lnTo>
                  <a:lnTo>
                    <a:pt x="233" y="98"/>
                  </a:lnTo>
                  <a:lnTo>
                    <a:pt x="233" y="72"/>
                  </a:lnTo>
                  <a:lnTo>
                    <a:pt x="238" y="78"/>
                  </a:lnTo>
                  <a:lnTo>
                    <a:pt x="238" y="83"/>
                  </a:lnTo>
                  <a:lnTo>
                    <a:pt x="243" y="78"/>
                  </a:lnTo>
                  <a:lnTo>
                    <a:pt x="243" y="88"/>
                  </a:lnTo>
                  <a:lnTo>
                    <a:pt x="243" y="83"/>
                  </a:lnTo>
                  <a:lnTo>
                    <a:pt x="248" y="72"/>
                  </a:lnTo>
                  <a:lnTo>
                    <a:pt x="248" y="67"/>
                  </a:lnTo>
                  <a:lnTo>
                    <a:pt x="248" y="72"/>
                  </a:lnTo>
                  <a:lnTo>
                    <a:pt x="254" y="67"/>
                  </a:lnTo>
                  <a:lnTo>
                    <a:pt x="259" y="52"/>
                  </a:lnTo>
                  <a:lnTo>
                    <a:pt x="259" y="41"/>
                  </a:lnTo>
                  <a:lnTo>
                    <a:pt x="264" y="47"/>
                  </a:lnTo>
                  <a:lnTo>
                    <a:pt x="264" y="52"/>
                  </a:lnTo>
                  <a:lnTo>
                    <a:pt x="264" y="47"/>
                  </a:lnTo>
                  <a:lnTo>
                    <a:pt x="269" y="62"/>
                  </a:lnTo>
                  <a:lnTo>
                    <a:pt x="269" y="57"/>
                  </a:lnTo>
                  <a:lnTo>
                    <a:pt x="274" y="78"/>
                  </a:lnTo>
                  <a:lnTo>
                    <a:pt x="274" y="88"/>
                  </a:lnTo>
                  <a:lnTo>
                    <a:pt x="280" y="83"/>
                  </a:lnTo>
                  <a:lnTo>
                    <a:pt x="280" y="78"/>
                  </a:lnTo>
                  <a:lnTo>
                    <a:pt x="280" y="83"/>
                  </a:lnTo>
                  <a:lnTo>
                    <a:pt x="285" y="83"/>
                  </a:lnTo>
                  <a:lnTo>
                    <a:pt x="285" y="62"/>
                  </a:lnTo>
                  <a:lnTo>
                    <a:pt x="290" y="57"/>
                  </a:lnTo>
                  <a:lnTo>
                    <a:pt x="290" y="47"/>
                  </a:lnTo>
                  <a:lnTo>
                    <a:pt x="295" y="47"/>
                  </a:lnTo>
                  <a:lnTo>
                    <a:pt x="295" y="57"/>
                  </a:lnTo>
                  <a:lnTo>
                    <a:pt x="300" y="57"/>
                  </a:lnTo>
                  <a:lnTo>
                    <a:pt x="300" y="10"/>
                  </a:lnTo>
                  <a:lnTo>
                    <a:pt x="306" y="0"/>
                  </a:lnTo>
                  <a:lnTo>
                    <a:pt x="306" y="21"/>
                  </a:lnTo>
                  <a:lnTo>
                    <a:pt x="311" y="57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73"/>
            <p:cNvSpPr>
              <a:spLocks/>
            </p:cNvSpPr>
            <p:nvPr/>
          </p:nvSpPr>
          <p:spPr bwMode="auto">
            <a:xfrm>
              <a:off x="4366" y="2530"/>
              <a:ext cx="321" cy="114"/>
            </a:xfrm>
            <a:custGeom>
              <a:avLst/>
              <a:gdLst/>
              <a:ahLst/>
              <a:cxnLst>
                <a:cxn ang="0">
                  <a:pos x="5" y="42"/>
                </a:cxn>
                <a:cxn ang="0">
                  <a:pos x="10" y="37"/>
                </a:cxn>
                <a:cxn ang="0">
                  <a:pos x="15" y="31"/>
                </a:cxn>
                <a:cxn ang="0">
                  <a:pos x="26" y="16"/>
                </a:cxn>
                <a:cxn ang="0">
                  <a:pos x="31" y="16"/>
                </a:cxn>
                <a:cxn ang="0">
                  <a:pos x="41" y="21"/>
                </a:cxn>
                <a:cxn ang="0">
                  <a:pos x="46" y="11"/>
                </a:cxn>
                <a:cxn ang="0">
                  <a:pos x="52" y="16"/>
                </a:cxn>
                <a:cxn ang="0">
                  <a:pos x="57" y="42"/>
                </a:cxn>
                <a:cxn ang="0">
                  <a:pos x="62" y="62"/>
                </a:cxn>
                <a:cxn ang="0">
                  <a:pos x="72" y="62"/>
                </a:cxn>
                <a:cxn ang="0">
                  <a:pos x="77" y="21"/>
                </a:cxn>
                <a:cxn ang="0">
                  <a:pos x="83" y="42"/>
                </a:cxn>
                <a:cxn ang="0">
                  <a:pos x="93" y="31"/>
                </a:cxn>
                <a:cxn ang="0">
                  <a:pos x="98" y="31"/>
                </a:cxn>
                <a:cxn ang="0">
                  <a:pos x="109" y="57"/>
                </a:cxn>
                <a:cxn ang="0">
                  <a:pos x="119" y="31"/>
                </a:cxn>
                <a:cxn ang="0">
                  <a:pos x="129" y="31"/>
                </a:cxn>
                <a:cxn ang="0">
                  <a:pos x="134" y="37"/>
                </a:cxn>
                <a:cxn ang="0">
                  <a:pos x="140" y="31"/>
                </a:cxn>
                <a:cxn ang="0">
                  <a:pos x="145" y="26"/>
                </a:cxn>
                <a:cxn ang="0">
                  <a:pos x="160" y="57"/>
                </a:cxn>
                <a:cxn ang="0">
                  <a:pos x="166" y="88"/>
                </a:cxn>
                <a:cxn ang="0">
                  <a:pos x="176" y="78"/>
                </a:cxn>
                <a:cxn ang="0">
                  <a:pos x="192" y="73"/>
                </a:cxn>
                <a:cxn ang="0">
                  <a:pos x="197" y="83"/>
                </a:cxn>
                <a:cxn ang="0">
                  <a:pos x="202" y="57"/>
                </a:cxn>
                <a:cxn ang="0">
                  <a:pos x="207" y="52"/>
                </a:cxn>
                <a:cxn ang="0">
                  <a:pos x="212" y="47"/>
                </a:cxn>
                <a:cxn ang="0">
                  <a:pos x="217" y="42"/>
                </a:cxn>
                <a:cxn ang="0">
                  <a:pos x="228" y="62"/>
                </a:cxn>
                <a:cxn ang="0">
                  <a:pos x="238" y="47"/>
                </a:cxn>
                <a:cxn ang="0">
                  <a:pos x="243" y="52"/>
                </a:cxn>
                <a:cxn ang="0">
                  <a:pos x="254" y="57"/>
                </a:cxn>
                <a:cxn ang="0">
                  <a:pos x="259" y="73"/>
                </a:cxn>
                <a:cxn ang="0">
                  <a:pos x="264" y="68"/>
                </a:cxn>
                <a:cxn ang="0">
                  <a:pos x="274" y="104"/>
                </a:cxn>
                <a:cxn ang="0">
                  <a:pos x="280" y="99"/>
                </a:cxn>
                <a:cxn ang="0">
                  <a:pos x="290" y="94"/>
                </a:cxn>
                <a:cxn ang="0">
                  <a:pos x="300" y="88"/>
                </a:cxn>
                <a:cxn ang="0">
                  <a:pos x="311" y="78"/>
                </a:cxn>
                <a:cxn ang="0">
                  <a:pos x="316" y="83"/>
                </a:cxn>
              </a:cxnLst>
              <a:rect l="0" t="0" r="r" b="b"/>
              <a:pathLst>
                <a:path w="321" h="114">
                  <a:moveTo>
                    <a:pt x="0" y="47"/>
                  </a:moveTo>
                  <a:lnTo>
                    <a:pt x="0" y="31"/>
                  </a:lnTo>
                  <a:lnTo>
                    <a:pt x="5" y="42"/>
                  </a:lnTo>
                  <a:lnTo>
                    <a:pt x="5" y="52"/>
                  </a:lnTo>
                  <a:lnTo>
                    <a:pt x="10" y="42"/>
                  </a:lnTo>
                  <a:lnTo>
                    <a:pt x="10" y="37"/>
                  </a:lnTo>
                  <a:lnTo>
                    <a:pt x="15" y="31"/>
                  </a:lnTo>
                  <a:lnTo>
                    <a:pt x="15" y="21"/>
                  </a:lnTo>
                  <a:lnTo>
                    <a:pt x="15" y="31"/>
                  </a:lnTo>
                  <a:lnTo>
                    <a:pt x="20" y="0"/>
                  </a:lnTo>
                  <a:lnTo>
                    <a:pt x="20" y="26"/>
                  </a:lnTo>
                  <a:lnTo>
                    <a:pt x="26" y="16"/>
                  </a:lnTo>
                  <a:lnTo>
                    <a:pt x="26" y="37"/>
                  </a:lnTo>
                  <a:lnTo>
                    <a:pt x="31" y="37"/>
                  </a:lnTo>
                  <a:lnTo>
                    <a:pt x="31" y="16"/>
                  </a:lnTo>
                  <a:lnTo>
                    <a:pt x="36" y="11"/>
                  </a:lnTo>
                  <a:lnTo>
                    <a:pt x="41" y="16"/>
                  </a:lnTo>
                  <a:lnTo>
                    <a:pt x="41" y="21"/>
                  </a:lnTo>
                  <a:lnTo>
                    <a:pt x="41" y="11"/>
                  </a:lnTo>
                  <a:lnTo>
                    <a:pt x="46" y="16"/>
                  </a:lnTo>
                  <a:lnTo>
                    <a:pt x="46" y="11"/>
                  </a:lnTo>
                  <a:lnTo>
                    <a:pt x="46" y="21"/>
                  </a:lnTo>
                  <a:lnTo>
                    <a:pt x="52" y="11"/>
                  </a:lnTo>
                  <a:lnTo>
                    <a:pt x="52" y="16"/>
                  </a:lnTo>
                  <a:lnTo>
                    <a:pt x="52" y="11"/>
                  </a:lnTo>
                  <a:lnTo>
                    <a:pt x="57" y="31"/>
                  </a:lnTo>
                  <a:lnTo>
                    <a:pt x="57" y="42"/>
                  </a:lnTo>
                  <a:lnTo>
                    <a:pt x="62" y="47"/>
                  </a:lnTo>
                  <a:lnTo>
                    <a:pt x="62" y="78"/>
                  </a:lnTo>
                  <a:lnTo>
                    <a:pt x="62" y="62"/>
                  </a:lnTo>
                  <a:lnTo>
                    <a:pt x="67" y="68"/>
                  </a:lnTo>
                  <a:lnTo>
                    <a:pt x="72" y="57"/>
                  </a:lnTo>
                  <a:lnTo>
                    <a:pt x="72" y="62"/>
                  </a:lnTo>
                  <a:lnTo>
                    <a:pt x="72" y="52"/>
                  </a:lnTo>
                  <a:lnTo>
                    <a:pt x="77" y="26"/>
                  </a:lnTo>
                  <a:lnTo>
                    <a:pt x="77" y="21"/>
                  </a:lnTo>
                  <a:lnTo>
                    <a:pt x="83" y="26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93" y="37"/>
                  </a:lnTo>
                  <a:lnTo>
                    <a:pt x="88" y="37"/>
                  </a:lnTo>
                  <a:lnTo>
                    <a:pt x="93" y="31"/>
                  </a:lnTo>
                  <a:lnTo>
                    <a:pt x="98" y="21"/>
                  </a:lnTo>
                  <a:lnTo>
                    <a:pt x="98" y="31"/>
                  </a:lnTo>
                  <a:lnTo>
                    <a:pt x="98" y="31"/>
                  </a:lnTo>
                  <a:lnTo>
                    <a:pt x="109" y="21"/>
                  </a:lnTo>
                  <a:lnTo>
                    <a:pt x="103" y="21"/>
                  </a:lnTo>
                  <a:lnTo>
                    <a:pt x="109" y="57"/>
                  </a:lnTo>
                  <a:lnTo>
                    <a:pt x="119" y="31"/>
                  </a:lnTo>
                  <a:lnTo>
                    <a:pt x="114" y="31"/>
                  </a:lnTo>
                  <a:lnTo>
                    <a:pt x="119" y="31"/>
                  </a:lnTo>
                  <a:lnTo>
                    <a:pt x="124" y="42"/>
                  </a:lnTo>
                  <a:lnTo>
                    <a:pt x="124" y="37"/>
                  </a:lnTo>
                  <a:lnTo>
                    <a:pt x="129" y="31"/>
                  </a:lnTo>
                  <a:lnTo>
                    <a:pt x="129" y="37"/>
                  </a:lnTo>
                  <a:lnTo>
                    <a:pt x="129" y="31"/>
                  </a:lnTo>
                  <a:lnTo>
                    <a:pt x="134" y="37"/>
                  </a:lnTo>
                  <a:lnTo>
                    <a:pt x="140" y="31"/>
                  </a:lnTo>
                  <a:lnTo>
                    <a:pt x="140" y="42"/>
                  </a:lnTo>
                  <a:lnTo>
                    <a:pt x="140" y="31"/>
                  </a:lnTo>
                  <a:lnTo>
                    <a:pt x="145" y="26"/>
                  </a:lnTo>
                  <a:lnTo>
                    <a:pt x="145" y="31"/>
                  </a:lnTo>
                  <a:lnTo>
                    <a:pt x="145" y="26"/>
                  </a:lnTo>
                  <a:lnTo>
                    <a:pt x="155" y="26"/>
                  </a:lnTo>
                  <a:lnTo>
                    <a:pt x="155" y="52"/>
                  </a:lnTo>
                  <a:lnTo>
                    <a:pt x="160" y="57"/>
                  </a:lnTo>
                  <a:lnTo>
                    <a:pt x="160" y="83"/>
                  </a:lnTo>
                  <a:lnTo>
                    <a:pt x="166" y="94"/>
                  </a:lnTo>
                  <a:lnTo>
                    <a:pt x="166" y="88"/>
                  </a:lnTo>
                  <a:lnTo>
                    <a:pt x="166" y="99"/>
                  </a:lnTo>
                  <a:lnTo>
                    <a:pt x="176" y="88"/>
                  </a:lnTo>
                  <a:lnTo>
                    <a:pt x="176" y="78"/>
                  </a:lnTo>
                  <a:lnTo>
                    <a:pt x="181" y="73"/>
                  </a:lnTo>
                  <a:lnTo>
                    <a:pt x="186" y="83"/>
                  </a:lnTo>
                  <a:lnTo>
                    <a:pt x="192" y="73"/>
                  </a:lnTo>
                  <a:lnTo>
                    <a:pt x="192" y="83"/>
                  </a:lnTo>
                  <a:lnTo>
                    <a:pt x="192" y="78"/>
                  </a:lnTo>
                  <a:lnTo>
                    <a:pt x="197" y="83"/>
                  </a:lnTo>
                  <a:lnTo>
                    <a:pt x="197" y="88"/>
                  </a:lnTo>
                  <a:lnTo>
                    <a:pt x="197" y="78"/>
                  </a:lnTo>
                  <a:lnTo>
                    <a:pt x="202" y="57"/>
                  </a:lnTo>
                  <a:lnTo>
                    <a:pt x="202" y="52"/>
                  </a:lnTo>
                  <a:lnTo>
                    <a:pt x="202" y="57"/>
                  </a:lnTo>
                  <a:lnTo>
                    <a:pt x="207" y="52"/>
                  </a:lnTo>
                  <a:lnTo>
                    <a:pt x="207" y="47"/>
                  </a:lnTo>
                  <a:lnTo>
                    <a:pt x="212" y="37"/>
                  </a:lnTo>
                  <a:lnTo>
                    <a:pt x="212" y="47"/>
                  </a:lnTo>
                  <a:lnTo>
                    <a:pt x="212" y="42"/>
                  </a:lnTo>
                  <a:lnTo>
                    <a:pt x="217" y="47"/>
                  </a:lnTo>
                  <a:lnTo>
                    <a:pt x="217" y="42"/>
                  </a:lnTo>
                  <a:lnTo>
                    <a:pt x="217" y="52"/>
                  </a:lnTo>
                  <a:lnTo>
                    <a:pt x="223" y="57"/>
                  </a:lnTo>
                  <a:lnTo>
                    <a:pt x="228" y="62"/>
                  </a:lnTo>
                  <a:lnTo>
                    <a:pt x="228" y="57"/>
                  </a:lnTo>
                  <a:lnTo>
                    <a:pt x="233" y="52"/>
                  </a:lnTo>
                  <a:lnTo>
                    <a:pt x="238" y="47"/>
                  </a:lnTo>
                  <a:lnTo>
                    <a:pt x="243" y="52"/>
                  </a:lnTo>
                  <a:lnTo>
                    <a:pt x="243" y="47"/>
                  </a:lnTo>
                  <a:lnTo>
                    <a:pt x="243" y="52"/>
                  </a:lnTo>
                  <a:lnTo>
                    <a:pt x="249" y="47"/>
                  </a:lnTo>
                  <a:lnTo>
                    <a:pt x="249" y="52"/>
                  </a:lnTo>
                  <a:lnTo>
                    <a:pt x="254" y="57"/>
                  </a:lnTo>
                  <a:lnTo>
                    <a:pt x="254" y="78"/>
                  </a:lnTo>
                  <a:lnTo>
                    <a:pt x="254" y="73"/>
                  </a:lnTo>
                  <a:lnTo>
                    <a:pt x="259" y="73"/>
                  </a:lnTo>
                  <a:lnTo>
                    <a:pt x="259" y="83"/>
                  </a:lnTo>
                  <a:lnTo>
                    <a:pt x="264" y="73"/>
                  </a:lnTo>
                  <a:lnTo>
                    <a:pt x="264" y="68"/>
                  </a:lnTo>
                  <a:lnTo>
                    <a:pt x="269" y="73"/>
                  </a:lnTo>
                  <a:lnTo>
                    <a:pt x="269" y="99"/>
                  </a:lnTo>
                  <a:lnTo>
                    <a:pt x="274" y="104"/>
                  </a:lnTo>
                  <a:lnTo>
                    <a:pt x="274" y="88"/>
                  </a:lnTo>
                  <a:lnTo>
                    <a:pt x="280" y="88"/>
                  </a:lnTo>
                  <a:lnTo>
                    <a:pt x="280" y="99"/>
                  </a:lnTo>
                  <a:lnTo>
                    <a:pt x="285" y="104"/>
                  </a:lnTo>
                  <a:lnTo>
                    <a:pt x="285" y="88"/>
                  </a:lnTo>
                  <a:lnTo>
                    <a:pt x="290" y="94"/>
                  </a:lnTo>
                  <a:lnTo>
                    <a:pt x="300" y="94"/>
                  </a:lnTo>
                  <a:lnTo>
                    <a:pt x="300" y="73"/>
                  </a:lnTo>
                  <a:lnTo>
                    <a:pt x="300" y="88"/>
                  </a:lnTo>
                  <a:lnTo>
                    <a:pt x="306" y="78"/>
                  </a:lnTo>
                  <a:lnTo>
                    <a:pt x="311" y="83"/>
                  </a:lnTo>
                  <a:lnTo>
                    <a:pt x="311" y="78"/>
                  </a:lnTo>
                  <a:lnTo>
                    <a:pt x="311" y="83"/>
                  </a:lnTo>
                  <a:lnTo>
                    <a:pt x="316" y="88"/>
                  </a:lnTo>
                  <a:lnTo>
                    <a:pt x="316" y="83"/>
                  </a:lnTo>
                  <a:lnTo>
                    <a:pt x="321" y="88"/>
                  </a:lnTo>
                  <a:lnTo>
                    <a:pt x="321" y="114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4687" y="2603"/>
              <a:ext cx="218" cy="67"/>
            </a:xfrm>
            <a:custGeom>
              <a:avLst/>
              <a:gdLst/>
              <a:ahLst/>
              <a:cxnLst>
                <a:cxn ang="0">
                  <a:pos x="5" y="52"/>
                </a:cxn>
                <a:cxn ang="0">
                  <a:pos x="10" y="62"/>
                </a:cxn>
                <a:cxn ang="0">
                  <a:pos x="16" y="52"/>
                </a:cxn>
                <a:cxn ang="0">
                  <a:pos x="21" y="21"/>
                </a:cxn>
                <a:cxn ang="0">
                  <a:pos x="26" y="31"/>
                </a:cxn>
                <a:cxn ang="0">
                  <a:pos x="31" y="10"/>
                </a:cxn>
                <a:cxn ang="0">
                  <a:pos x="42" y="21"/>
                </a:cxn>
                <a:cxn ang="0">
                  <a:pos x="47" y="31"/>
                </a:cxn>
                <a:cxn ang="0">
                  <a:pos x="57" y="41"/>
                </a:cxn>
                <a:cxn ang="0">
                  <a:pos x="57" y="36"/>
                </a:cxn>
                <a:cxn ang="0">
                  <a:pos x="67" y="26"/>
                </a:cxn>
                <a:cxn ang="0">
                  <a:pos x="67" y="26"/>
                </a:cxn>
                <a:cxn ang="0">
                  <a:pos x="73" y="41"/>
                </a:cxn>
                <a:cxn ang="0">
                  <a:pos x="83" y="31"/>
                </a:cxn>
                <a:cxn ang="0">
                  <a:pos x="88" y="52"/>
                </a:cxn>
                <a:cxn ang="0">
                  <a:pos x="93" y="52"/>
                </a:cxn>
                <a:cxn ang="0">
                  <a:pos x="99" y="52"/>
                </a:cxn>
                <a:cxn ang="0">
                  <a:pos x="99" y="52"/>
                </a:cxn>
                <a:cxn ang="0">
                  <a:pos x="109" y="67"/>
                </a:cxn>
                <a:cxn ang="0">
                  <a:pos x="114" y="52"/>
                </a:cxn>
                <a:cxn ang="0">
                  <a:pos x="119" y="36"/>
                </a:cxn>
                <a:cxn ang="0">
                  <a:pos x="130" y="52"/>
                </a:cxn>
                <a:cxn ang="0">
                  <a:pos x="135" y="52"/>
                </a:cxn>
                <a:cxn ang="0">
                  <a:pos x="140" y="5"/>
                </a:cxn>
                <a:cxn ang="0">
                  <a:pos x="150" y="21"/>
                </a:cxn>
                <a:cxn ang="0">
                  <a:pos x="150" y="26"/>
                </a:cxn>
                <a:cxn ang="0">
                  <a:pos x="156" y="26"/>
                </a:cxn>
                <a:cxn ang="0">
                  <a:pos x="166" y="21"/>
                </a:cxn>
                <a:cxn ang="0">
                  <a:pos x="171" y="5"/>
                </a:cxn>
                <a:cxn ang="0">
                  <a:pos x="182" y="10"/>
                </a:cxn>
                <a:cxn ang="0">
                  <a:pos x="187" y="10"/>
                </a:cxn>
                <a:cxn ang="0">
                  <a:pos x="197" y="10"/>
                </a:cxn>
                <a:cxn ang="0">
                  <a:pos x="202" y="5"/>
                </a:cxn>
                <a:cxn ang="0">
                  <a:pos x="202" y="5"/>
                </a:cxn>
                <a:cxn ang="0">
                  <a:pos x="207" y="15"/>
                </a:cxn>
                <a:cxn ang="0">
                  <a:pos x="213" y="10"/>
                </a:cxn>
              </a:cxnLst>
              <a:rect l="0" t="0" r="r" b="b"/>
              <a:pathLst>
                <a:path w="218" h="67">
                  <a:moveTo>
                    <a:pt x="0" y="41"/>
                  </a:moveTo>
                  <a:lnTo>
                    <a:pt x="5" y="52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6" y="52"/>
                  </a:lnTo>
                  <a:lnTo>
                    <a:pt x="21" y="41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26" y="31"/>
                  </a:lnTo>
                  <a:lnTo>
                    <a:pt x="31" y="26"/>
                  </a:lnTo>
                  <a:lnTo>
                    <a:pt x="31" y="10"/>
                  </a:lnTo>
                  <a:lnTo>
                    <a:pt x="36" y="15"/>
                  </a:lnTo>
                  <a:lnTo>
                    <a:pt x="42" y="21"/>
                  </a:lnTo>
                  <a:lnTo>
                    <a:pt x="52" y="31"/>
                  </a:lnTo>
                  <a:lnTo>
                    <a:pt x="47" y="31"/>
                  </a:lnTo>
                  <a:lnTo>
                    <a:pt x="52" y="31"/>
                  </a:lnTo>
                  <a:lnTo>
                    <a:pt x="57" y="41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62" y="31"/>
                  </a:lnTo>
                  <a:lnTo>
                    <a:pt x="67" y="26"/>
                  </a:lnTo>
                  <a:lnTo>
                    <a:pt x="67" y="21"/>
                  </a:lnTo>
                  <a:lnTo>
                    <a:pt x="67" y="26"/>
                  </a:lnTo>
                  <a:lnTo>
                    <a:pt x="73" y="36"/>
                  </a:lnTo>
                  <a:lnTo>
                    <a:pt x="73" y="41"/>
                  </a:lnTo>
                  <a:lnTo>
                    <a:pt x="78" y="36"/>
                  </a:lnTo>
                  <a:lnTo>
                    <a:pt x="83" y="31"/>
                  </a:lnTo>
                  <a:lnTo>
                    <a:pt x="88" y="36"/>
                  </a:lnTo>
                  <a:lnTo>
                    <a:pt x="88" y="52"/>
                  </a:lnTo>
                  <a:lnTo>
                    <a:pt x="88" y="46"/>
                  </a:lnTo>
                  <a:lnTo>
                    <a:pt x="93" y="52"/>
                  </a:lnTo>
                  <a:lnTo>
                    <a:pt x="93" y="57"/>
                  </a:lnTo>
                  <a:lnTo>
                    <a:pt x="99" y="52"/>
                  </a:lnTo>
                  <a:lnTo>
                    <a:pt x="99" y="46"/>
                  </a:lnTo>
                  <a:lnTo>
                    <a:pt x="99" y="52"/>
                  </a:lnTo>
                  <a:lnTo>
                    <a:pt x="109" y="52"/>
                  </a:lnTo>
                  <a:lnTo>
                    <a:pt x="109" y="67"/>
                  </a:lnTo>
                  <a:lnTo>
                    <a:pt x="114" y="62"/>
                  </a:lnTo>
                  <a:lnTo>
                    <a:pt x="114" y="52"/>
                  </a:lnTo>
                  <a:lnTo>
                    <a:pt x="119" y="41"/>
                  </a:lnTo>
                  <a:lnTo>
                    <a:pt x="119" y="36"/>
                  </a:lnTo>
                  <a:lnTo>
                    <a:pt x="125" y="46"/>
                  </a:lnTo>
                  <a:lnTo>
                    <a:pt x="130" y="52"/>
                  </a:lnTo>
                  <a:lnTo>
                    <a:pt x="135" y="46"/>
                  </a:lnTo>
                  <a:lnTo>
                    <a:pt x="135" y="52"/>
                  </a:lnTo>
                  <a:lnTo>
                    <a:pt x="140" y="46"/>
                  </a:lnTo>
                  <a:lnTo>
                    <a:pt x="140" y="5"/>
                  </a:lnTo>
                  <a:lnTo>
                    <a:pt x="145" y="10"/>
                  </a:lnTo>
                  <a:lnTo>
                    <a:pt x="150" y="21"/>
                  </a:lnTo>
                  <a:lnTo>
                    <a:pt x="150" y="31"/>
                  </a:lnTo>
                  <a:lnTo>
                    <a:pt x="150" y="26"/>
                  </a:lnTo>
                  <a:lnTo>
                    <a:pt x="156" y="31"/>
                  </a:lnTo>
                  <a:lnTo>
                    <a:pt x="156" y="26"/>
                  </a:lnTo>
                  <a:lnTo>
                    <a:pt x="161" y="15"/>
                  </a:lnTo>
                  <a:lnTo>
                    <a:pt x="166" y="21"/>
                  </a:lnTo>
                  <a:lnTo>
                    <a:pt x="171" y="15"/>
                  </a:lnTo>
                  <a:lnTo>
                    <a:pt x="171" y="5"/>
                  </a:lnTo>
                  <a:lnTo>
                    <a:pt x="182" y="5"/>
                  </a:lnTo>
                  <a:lnTo>
                    <a:pt x="182" y="10"/>
                  </a:lnTo>
                  <a:lnTo>
                    <a:pt x="187" y="5"/>
                  </a:lnTo>
                  <a:lnTo>
                    <a:pt x="187" y="10"/>
                  </a:lnTo>
                  <a:lnTo>
                    <a:pt x="187" y="0"/>
                  </a:lnTo>
                  <a:lnTo>
                    <a:pt x="197" y="10"/>
                  </a:lnTo>
                  <a:lnTo>
                    <a:pt x="197" y="0"/>
                  </a:lnTo>
                  <a:lnTo>
                    <a:pt x="202" y="5"/>
                  </a:lnTo>
                  <a:lnTo>
                    <a:pt x="202" y="0"/>
                  </a:lnTo>
                  <a:lnTo>
                    <a:pt x="202" y="5"/>
                  </a:lnTo>
                  <a:lnTo>
                    <a:pt x="207" y="0"/>
                  </a:lnTo>
                  <a:lnTo>
                    <a:pt x="207" y="15"/>
                  </a:lnTo>
                  <a:lnTo>
                    <a:pt x="213" y="21"/>
                  </a:lnTo>
                  <a:lnTo>
                    <a:pt x="213" y="10"/>
                  </a:lnTo>
                  <a:lnTo>
                    <a:pt x="218" y="10"/>
                  </a:lnTo>
                </a:path>
              </a:pathLst>
            </a:custGeom>
            <a:noFill/>
            <a:ln w="0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Rectangle 375"/>
            <p:cNvSpPr>
              <a:spLocks noChangeArrowheads="1"/>
            </p:cNvSpPr>
            <p:nvPr/>
          </p:nvSpPr>
          <p:spPr bwMode="auto">
            <a:xfrm rot="16200000">
              <a:off x="914" y="2398"/>
              <a:ext cx="18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GBP</a:t>
              </a:r>
              <a:endParaRPr lang="en-US"/>
            </a:p>
          </p:txBody>
        </p:sp>
        <p:sp>
          <p:nvSpPr>
            <p:cNvPr id="376" name="Freeform 376"/>
            <p:cNvSpPr>
              <a:spLocks/>
            </p:cNvSpPr>
            <p:nvPr/>
          </p:nvSpPr>
          <p:spPr bwMode="auto">
            <a:xfrm>
              <a:off x="1167" y="2271"/>
              <a:ext cx="545" cy="466"/>
            </a:xfrm>
            <a:custGeom>
              <a:avLst/>
              <a:gdLst/>
              <a:ahLst/>
              <a:cxnLst>
                <a:cxn ang="0">
                  <a:pos x="11" y="430"/>
                </a:cxn>
                <a:cxn ang="0">
                  <a:pos x="21" y="446"/>
                </a:cxn>
                <a:cxn ang="0">
                  <a:pos x="37" y="461"/>
                </a:cxn>
                <a:cxn ang="0">
                  <a:pos x="52" y="466"/>
                </a:cxn>
                <a:cxn ang="0">
                  <a:pos x="68" y="461"/>
                </a:cxn>
                <a:cxn ang="0">
                  <a:pos x="83" y="451"/>
                </a:cxn>
                <a:cxn ang="0">
                  <a:pos x="99" y="435"/>
                </a:cxn>
                <a:cxn ang="0">
                  <a:pos x="109" y="409"/>
                </a:cxn>
                <a:cxn ang="0">
                  <a:pos x="119" y="394"/>
                </a:cxn>
                <a:cxn ang="0">
                  <a:pos x="130" y="378"/>
                </a:cxn>
                <a:cxn ang="0">
                  <a:pos x="135" y="358"/>
                </a:cxn>
                <a:cxn ang="0">
                  <a:pos x="145" y="342"/>
                </a:cxn>
                <a:cxn ang="0">
                  <a:pos x="151" y="327"/>
                </a:cxn>
                <a:cxn ang="0">
                  <a:pos x="161" y="306"/>
                </a:cxn>
                <a:cxn ang="0">
                  <a:pos x="177" y="280"/>
                </a:cxn>
                <a:cxn ang="0">
                  <a:pos x="187" y="259"/>
                </a:cxn>
                <a:cxn ang="0">
                  <a:pos x="202" y="239"/>
                </a:cxn>
                <a:cxn ang="0">
                  <a:pos x="218" y="228"/>
                </a:cxn>
                <a:cxn ang="0">
                  <a:pos x="234" y="228"/>
                </a:cxn>
                <a:cxn ang="0">
                  <a:pos x="249" y="233"/>
                </a:cxn>
                <a:cxn ang="0">
                  <a:pos x="265" y="244"/>
                </a:cxn>
                <a:cxn ang="0">
                  <a:pos x="280" y="254"/>
                </a:cxn>
                <a:cxn ang="0">
                  <a:pos x="296" y="264"/>
                </a:cxn>
                <a:cxn ang="0">
                  <a:pos x="311" y="275"/>
                </a:cxn>
                <a:cxn ang="0">
                  <a:pos x="327" y="275"/>
                </a:cxn>
                <a:cxn ang="0">
                  <a:pos x="342" y="270"/>
                </a:cxn>
                <a:cxn ang="0">
                  <a:pos x="358" y="254"/>
                </a:cxn>
                <a:cxn ang="0">
                  <a:pos x="373" y="233"/>
                </a:cxn>
                <a:cxn ang="0">
                  <a:pos x="389" y="213"/>
                </a:cxn>
                <a:cxn ang="0">
                  <a:pos x="394" y="187"/>
                </a:cxn>
                <a:cxn ang="0">
                  <a:pos x="405" y="166"/>
                </a:cxn>
                <a:cxn ang="0">
                  <a:pos x="415" y="150"/>
                </a:cxn>
                <a:cxn ang="0">
                  <a:pos x="425" y="119"/>
                </a:cxn>
                <a:cxn ang="0">
                  <a:pos x="436" y="104"/>
                </a:cxn>
                <a:cxn ang="0">
                  <a:pos x="441" y="83"/>
                </a:cxn>
                <a:cxn ang="0">
                  <a:pos x="451" y="68"/>
                </a:cxn>
                <a:cxn ang="0">
                  <a:pos x="462" y="47"/>
                </a:cxn>
                <a:cxn ang="0">
                  <a:pos x="477" y="26"/>
                </a:cxn>
                <a:cxn ang="0">
                  <a:pos x="488" y="11"/>
                </a:cxn>
                <a:cxn ang="0">
                  <a:pos x="503" y="0"/>
                </a:cxn>
                <a:cxn ang="0">
                  <a:pos x="519" y="0"/>
                </a:cxn>
                <a:cxn ang="0">
                  <a:pos x="534" y="11"/>
                </a:cxn>
              </a:cxnLst>
              <a:rect l="0" t="0" r="r" b="b"/>
              <a:pathLst>
                <a:path w="545" h="466">
                  <a:moveTo>
                    <a:pt x="0" y="415"/>
                  </a:moveTo>
                  <a:lnTo>
                    <a:pt x="0" y="420"/>
                  </a:lnTo>
                  <a:lnTo>
                    <a:pt x="11" y="430"/>
                  </a:lnTo>
                  <a:lnTo>
                    <a:pt x="11" y="435"/>
                  </a:lnTo>
                  <a:lnTo>
                    <a:pt x="16" y="441"/>
                  </a:lnTo>
                  <a:lnTo>
                    <a:pt x="21" y="446"/>
                  </a:lnTo>
                  <a:lnTo>
                    <a:pt x="26" y="451"/>
                  </a:lnTo>
                  <a:lnTo>
                    <a:pt x="31" y="456"/>
                  </a:lnTo>
                  <a:lnTo>
                    <a:pt x="37" y="461"/>
                  </a:lnTo>
                  <a:lnTo>
                    <a:pt x="42" y="466"/>
                  </a:lnTo>
                  <a:lnTo>
                    <a:pt x="47" y="466"/>
                  </a:lnTo>
                  <a:lnTo>
                    <a:pt x="52" y="466"/>
                  </a:lnTo>
                  <a:lnTo>
                    <a:pt x="57" y="466"/>
                  </a:lnTo>
                  <a:lnTo>
                    <a:pt x="62" y="466"/>
                  </a:lnTo>
                  <a:lnTo>
                    <a:pt x="68" y="461"/>
                  </a:lnTo>
                  <a:lnTo>
                    <a:pt x="73" y="461"/>
                  </a:lnTo>
                  <a:lnTo>
                    <a:pt x="78" y="456"/>
                  </a:lnTo>
                  <a:lnTo>
                    <a:pt x="83" y="451"/>
                  </a:lnTo>
                  <a:lnTo>
                    <a:pt x="88" y="446"/>
                  </a:lnTo>
                  <a:lnTo>
                    <a:pt x="94" y="441"/>
                  </a:lnTo>
                  <a:lnTo>
                    <a:pt x="99" y="435"/>
                  </a:lnTo>
                  <a:lnTo>
                    <a:pt x="99" y="430"/>
                  </a:lnTo>
                  <a:lnTo>
                    <a:pt x="109" y="420"/>
                  </a:lnTo>
                  <a:lnTo>
                    <a:pt x="109" y="409"/>
                  </a:lnTo>
                  <a:lnTo>
                    <a:pt x="114" y="404"/>
                  </a:lnTo>
                  <a:lnTo>
                    <a:pt x="119" y="399"/>
                  </a:lnTo>
                  <a:lnTo>
                    <a:pt x="119" y="394"/>
                  </a:lnTo>
                  <a:lnTo>
                    <a:pt x="125" y="389"/>
                  </a:lnTo>
                  <a:lnTo>
                    <a:pt x="125" y="384"/>
                  </a:lnTo>
                  <a:lnTo>
                    <a:pt x="130" y="378"/>
                  </a:lnTo>
                  <a:lnTo>
                    <a:pt x="130" y="368"/>
                  </a:lnTo>
                  <a:lnTo>
                    <a:pt x="135" y="363"/>
                  </a:lnTo>
                  <a:lnTo>
                    <a:pt x="135" y="358"/>
                  </a:lnTo>
                  <a:lnTo>
                    <a:pt x="140" y="353"/>
                  </a:lnTo>
                  <a:lnTo>
                    <a:pt x="140" y="347"/>
                  </a:lnTo>
                  <a:lnTo>
                    <a:pt x="145" y="342"/>
                  </a:lnTo>
                  <a:lnTo>
                    <a:pt x="145" y="337"/>
                  </a:lnTo>
                  <a:lnTo>
                    <a:pt x="151" y="332"/>
                  </a:lnTo>
                  <a:lnTo>
                    <a:pt x="151" y="327"/>
                  </a:lnTo>
                  <a:lnTo>
                    <a:pt x="156" y="321"/>
                  </a:lnTo>
                  <a:lnTo>
                    <a:pt x="156" y="311"/>
                  </a:lnTo>
                  <a:lnTo>
                    <a:pt x="161" y="306"/>
                  </a:lnTo>
                  <a:lnTo>
                    <a:pt x="166" y="301"/>
                  </a:lnTo>
                  <a:lnTo>
                    <a:pt x="166" y="290"/>
                  </a:lnTo>
                  <a:lnTo>
                    <a:pt x="177" y="280"/>
                  </a:lnTo>
                  <a:lnTo>
                    <a:pt x="177" y="275"/>
                  </a:lnTo>
                  <a:lnTo>
                    <a:pt x="187" y="264"/>
                  </a:lnTo>
                  <a:lnTo>
                    <a:pt x="187" y="259"/>
                  </a:lnTo>
                  <a:lnTo>
                    <a:pt x="197" y="249"/>
                  </a:lnTo>
                  <a:lnTo>
                    <a:pt x="197" y="244"/>
                  </a:lnTo>
                  <a:lnTo>
                    <a:pt x="202" y="239"/>
                  </a:lnTo>
                  <a:lnTo>
                    <a:pt x="208" y="239"/>
                  </a:lnTo>
                  <a:lnTo>
                    <a:pt x="213" y="233"/>
                  </a:lnTo>
                  <a:lnTo>
                    <a:pt x="218" y="228"/>
                  </a:lnTo>
                  <a:lnTo>
                    <a:pt x="223" y="228"/>
                  </a:lnTo>
                  <a:lnTo>
                    <a:pt x="228" y="228"/>
                  </a:lnTo>
                  <a:lnTo>
                    <a:pt x="234" y="228"/>
                  </a:lnTo>
                  <a:lnTo>
                    <a:pt x="239" y="228"/>
                  </a:lnTo>
                  <a:lnTo>
                    <a:pt x="244" y="228"/>
                  </a:lnTo>
                  <a:lnTo>
                    <a:pt x="249" y="233"/>
                  </a:lnTo>
                  <a:lnTo>
                    <a:pt x="254" y="233"/>
                  </a:lnTo>
                  <a:lnTo>
                    <a:pt x="259" y="239"/>
                  </a:lnTo>
                  <a:lnTo>
                    <a:pt x="265" y="244"/>
                  </a:lnTo>
                  <a:lnTo>
                    <a:pt x="270" y="244"/>
                  </a:lnTo>
                  <a:lnTo>
                    <a:pt x="275" y="249"/>
                  </a:lnTo>
                  <a:lnTo>
                    <a:pt x="280" y="254"/>
                  </a:lnTo>
                  <a:lnTo>
                    <a:pt x="285" y="259"/>
                  </a:lnTo>
                  <a:lnTo>
                    <a:pt x="291" y="259"/>
                  </a:lnTo>
                  <a:lnTo>
                    <a:pt x="296" y="264"/>
                  </a:lnTo>
                  <a:lnTo>
                    <a:pt x="301" y="270"/>
                  </a:lnTo>
                  <a:lnTo>
                    <a:pt x="306" y="270"/>
                  </a:lnTo>
                  <a:lnTo>
                    <a:pt x="311" y="275"/>
                  </a:lnTo>
                  <a:lnTo>
                    <a:pt x="316" y="275"/>
                  </a:lnTo>
                  <a:lnTo>
                    <a:pt x="322" y="275"/>
                  </a:lnTo>
                  <a:lnTo>
                    <a:pt x="327" y="275"/>
                  </a:lnTo>
                  <a:lnTo>
                    <a:pt x="332" y="275"/>
                  </a:lnTo>
                  <a:lnTo>
                    <a:pt x="337" y="270"/>
                  </a:lnTo>
                  <a:lnTo>
                    <a:pt x="342" y="270"/>
                  </a:lnTo>
                  <a:lnTo>
                    <a:pt x="348" y="264"/>
                  </a:lnTo>
                  <a:lnTo>
                    <a:pt x="353" y="259"/>
                  </a:lnTo>
                  <a:lnTo>
                    <a:pt x="358" y="254"/>
                  </a:lnTo>
                  <a:lnTo>
                    <a:pt x="363" y="249"/>
                  </a:lnTo>
                  <a:lnTo>
                    <a:pt x="373" y="239"/>
                  </a:lnTo>
                  <a:lnTo>
                    <a:pt x="373" y="233"/>
                  </a:lnTo>
                  <a:lnTo>
                    <a:pt x="379" y="228"/>
                  </a:lnTo>
                  <a:lnTo>
                    <a:pt x="379" y="223"/>
                  </a:lnTo>
                  <a:lnTo>
                    <a:pt x="389" y="213"/>
                  </a:lnTo>
                  <a:lnTo>
                    <a:pt x="389" y="202"/>
                  </a:lnTo>
                  <a:lnTo>
                    <a:pt x="394" y="197"/>
                  </a:lnTo>
                  <a:lnTo>
                    <a:pt x="394" y="187"/>
                  </a:lnTo>
                  <a:lnTo>
                    <a:pt x="399" y="182"/>
                  </a:lnTo>
                  <a:lnTo>
                    <a:pt x="405" y="176"/>
                  </a:lnTo>
                  <a:lnTo>
                    <a:pt x="405" y="166"/>
                  </a:lnTo>
                  <a:lnTo>
                    <a:pt x="410" y="161"/>
                  </a:lnTo>
                  <a:lnTo>
                    <a:pt x="410" y="156"/>
                  </a:lnTo>
                  <a:lnTo>
                    <a:pt x="415" y="150"/>
                  </a:lnTo>
                  <a:lnTo>
                    <a:pt x="415" y="140"/>
                  </a:lnTo>
                  <a:lnTo>
                    <a:pt x="425" y="130"/>
                  </a:lnTo>
                  <a:lnTo>
                    <a:pt x="425" y="119"/>
                  </a:lnTo>
                  <a:lnTo>
                    <a:pt x="431" y="114"/>
                  </a:lnTo>
                  <a:lnTo>
                    <a:pt x="431" y="109"/>
                  </a:lnTo>
                  <a:lnTo>
                    <a:pt x="436" y="104"/>
                  </a:lnTo>
                  <a:lnTo>
                    <a:pt x="436" y="93"/>
                  </a:lnTo>
                  <a:lnTo>
                    <a:pt x="441" y="88"/>
                  </a:lnTo>
                  <a:lnTo>
                    <a:pt x="441" y="83"/>
                  </a:lnTo>
                  <a:lnTo>
                    <a:pt x="446" y="78"/>
                  </a:lnTo>
                  <a:lnTo>
                    <a:pt x="446" y="73"/>
                  </a:lnTo>
                  <a:lnTo>
                    <a:pt x="451" y="68"/>
                  </a:lnTo>
                  <a:lnTo>
                    <a:pt x="451" y="57"/>
                  </a:lnTo>
                  <a:lnTo>
                    <a:pt x="456" y="52"/>
                  </a:lnTo>
                  <a:lnTo>
                    <a:pt x="462" y="47"/>
                  </a:lnTo>
                  <a:lnTo>
                    <a:pt x="462" y="42"/>
                  </a:lnTo>
                  <a:lnTo>
                    <a:pt x="467" y="36"/>
                  </a:lnTo>
                  <a:lnTo>
                    <a:pt x="477" y="26"/>
                  </a:lnTo>
                  <a:lnTo>
                    <a:pt x="477" y="21"/>
                  </a:lnTo>
                  <a:lnTo>
                    <a:pt x="482" y="16"/>
                  </a:lnTo>
                  <a:lnTo>
                    <a:pt x="488" y="11"/>
                  </a:lnTo>
                  <a:lnTo>
                    <a:pt x="493" y="5"/>
                  </a:lnTo>
                  <a:lnTo>
                    <a:pt x="498" y="0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9" y="0"/>
                  </a:lnTo>
                  <a:lnTo>
                    <a:pt x="524" y="5"/>
                  </a:lnTo>
                  <a:lnTo>
                    <a:pt x="529" y="5"/>
                  </a:lnTo>
                  <a:lnTo>
                    <a:pt x="534" y="11"/>
                  </a:lnTo>
                  <a:lnTo>
                    <a:pt x="539" y="16"/>
                  </a:lnTo>
                  <a:lnTo>
                    <a:pt x="545" y="21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77"/>
            <p:cNvSpPr>
              <a:spLocks/>
            </p:cNvSpPr>
            <p:nvPr/>
          </p:nvSpPr>
          <p:spPr bwMode="auto">
            <a:xfrm>
              <a:off x="1712" y="2292"/>
              <a:ext cx="648" cy="295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31" y="31"/>
                </a:cxn>
                <a:cxn ang="0">
                  <a:pos x="41" y="52"/>
                </a:cxn>
                <a:cxn ang="0">
                  <a:pos x="62" y="72"/>
                </a:cxn>
                <a:cxn ang="0">
                  <a:pos x="77" y="93"/>
                </a:cxn>
                <a:cxn ang="0">
                  <a:pos x="88" y="104"/>
                </a:cxn>
                <a:cxn ang="0">
                  <a:pos x="93" y="109"/>
                </a:cxn>
                <a:cxn ang="0">
                  <a:pos x="108" y="119"/>
                </a:cxn>
                <a:cxn ang="0">
                  <a:pos x="124" y="124"/>
                </a:cxn>
                <a:cxn ang="0">
                  <a:pos x="140" y="124"/>
                </a:cxn>
                <a:cxn ang="0">
                  <a:pos x="155" y="119"/>
                </a:cxn>
                <a:cxn ang="0">
                  <a:pos x="171" y="114"/>
                </a:cxn>
                <a:cxn ang="0">
                  <a:pos x="186" y="109"/>
                </a:cxn>
                <a:cxn ang="0">
                  <a:pos x="202" y="104"/>
                </a:cxn>
                <a:cxn ang="0">
                  <a:pos x="217" y="98"/>
                </a:cxn>
                <a:cxn ang="0">
                  <a:pos x="233" y="93"/>
                </a:cxn>
                <a:cxn ang="0">
                  <a:pos x="248" y="88"/>
                </a:cxn>
                <a:cxn ang="0">
                  <a:pos x="264" y="88"/>
                </a:cxn>
                <a:cxn ang="0">
                  <a:pos x="279" y="88"/>
                </a:cxn>
                <a:cxn ang="0">
                  <a:pos x="295" y="88"/>
                </a:cxn>
                <a:cxn ang="0">
                  <a:pos x="311" y="93"/>
                </a:cxn>
                <a:cxn ang="0">
                  <a:pos x="326" y="98"/>
                </a:cxn>
                <a:cxn ang="0">
                  <a:pos x="342" y="109"/>
                </a:cxn>
                <a:cxn ang="0">
                  <a:pos x="357" y="114"/>
                </a:cxn>
                <a:cxn ang="0">
                  <a:pos x="373" y="129"/>
                </a:cxn>
                <a:cxn ang="0">
                  <a:pos x="388" y="140"/>
                </a:cxn>
                <a:cxn ang="0">
                  <a:pos x="404" y="155"/>
                </a:cxn>
                <a:cxn ang="0">
                  <a:pos x="425" y="176"/>
                </a:cxn>
                <a:cxn ang="0">
                  <a:pos x="435" y="192"/>
                </a:cxn>
                <a:cxn ang="0">
                  <a:pos x="451" y="212"/>
                </a:cxn>
                <a:cxn ang="0">
                  <a:pos x="471" y="233"/>
                </a:cxn>
                <a:cxn ang="0">
                  <a:pos x="482" y="249"/>
                </a:cxn>
                <a:cxn ang="0">
                  <a:pos x="497" y="264"/>
                </a:cxn>
                <a:cxn ang="0">
                  <a:pos x="513" y="280"/>
                </a:cxn>
                <a:cxn ang="0">
                  <a:pos x="528" y="290"/>
                </a:cxn>
                <a:cxn ang="0">
                  <a:pos x="544" y="295"/>
                </a:cxn>
                <a:cxn ang="0">
                  <a:pos x="559" y="295"/>
                </a:cxn>
                <a:cxn ang="0">
                  <a:pos x="575" y="295"/>
                </a:cxn>
                <a:cxn ang="0">
                  <a:pos x="591" y="295"/>
                </a:cxn>
                <a:cxn ang="0">
                  <a:pos x="606" y="290"/>
                </a:cxn>
                <a:cxn ang="0">
                  <a:pos x="622" y="285"/>
                </a:cxn>
                <a:cxn ang="0">
                  <a:pos x="637" y="280"/>
                </a:cxn>
              </a:cxnLst>
              <a:rect l="0" t="0" r="r" b="b"/>
              <a:pathLst>
                <a:path w="648" h="295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5" y="15"/>
                  </a:lnTo>
                  <a:lnTo>
                    <a:pt x="20" y="21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41" y="47"/>
                  </a:lnTo>
                  <a:lnTo>
                    <a:pt x="41" y="52"/>
                  </a:lnTo>
                  <a:lnTo>
                    <a:pt x="46" y="57"/>
                  </a:lnTo>
                  <a:lnTo>
                    <a:pt x="51" y="62"/>
                  </a:lnTo>
                  <a:lnTo>
                    <a:pt x="62" y="72"/>
                  </a:lnTo>
                  <a:lnTo>
                    <a:pt x="62" y="78"/>
                  </a:lnTo>
                  <a:lnTo>
                    <a:pt x="67" y="83"/>
                  </a:lnTo>
                  <a:lnTo>
                    <a:pt x="77" y="93"/>
                  </a:lnTo>
                  <a:lnTo>
                    <a:pt x="72" y="93"/>
                  </a:lnTo>
                  <a:lnTo>
                    <a:pt x="77" y="93"/>
                  </a:lnTo>
                  <a:lnTo>
                    <a:pt x="88" y="104"/>
                  </a:lnTo>
                  <a:lnTo>
                    <a:pt x="82" y="104"/>
                  </a:lnTo>
                  <a:lnTo>
                    <a:pt x="88" y="104"/>
                  </a:lnTo>
                  <a:lnTo>
                    <a:pt x="93" y="109"/>
                  </a:lnTo>
                  <a:lnTo>
                    <a:pt x="98" y="114"/>
                  </a:lnTo>
                  <a:lnTo>
                    <a:pt x="103" y="114"/>
                  </a:lnTo>
                  <a:lnTo>
                    <a:pt x="108" y="119"/>
                  </a:lnTo>
                  <a:lnTo>
                    <a:pt x="114" y="119"/>
                  </a:lnTo>
                  <a:lnTo>
                    <a:pt x="119" y="119"/>
                  </a:lnTo>
                  <a:lnTo>
                    <a:pt x="124" y="124"/>
                  </a:lnTo>
                  <a:lnTo>
                    <a:pt x="129" y="124"/>
                  </a:lnTo>
                  <a:lnTo>
                    <a:pt x="134" y="124"/>
                  </a:lnTo>
                  <a:lnTo>
                    <a:pt x="140" y="124"/>
                  </a:lnTo>
                  <a:lnTo>
                    <a:pt x="145" y="124"/>
                  </a:lnTo>
                  <a:lnTo>
                    <a:pt x="150" y="119"/>
                  </a:lnTo>
                  <a:lnTo>
                    <a:pt x="155" y="119"/>
                  </a:lnTo>
                  <a:lnTo>
                    <a:pt x="160" y="119"/>
                  </a:lnTo>
                  <a:lnTo>
                    <a:pt x="165" y="119"/>
                  </a:lnTo>
                  <a:lnTo>
                    <a:pt x="171" y="114"/>
                  </a:lnTo>
                  <a:lnTo>
                    <a:pt x="176" y="114"/>
                  </a:lnTo>
                  <a:lnTo>
                    <a:pt x="181" y="109"/>
                  </a:lnTo>
                  <a:lnTo>
                    <a:pt x="186" y="109"/>
                  </a:lnTo>
                  <a:lnTo>
                    <a:pt x="191" y="109"/>
                  </a:lnTo>
                  <a:lnTo>
                    <a:pt x="197" y="104"/>
                  </a:lnTo>
                  <a:lnTo>
                    <a:pt x="202" y="104"/>
                  </a:lnTo>
                  <a:lnTo>
                    <a:pt x="207" y="98"/>
                  </a:lnTo>
                  <a:lnTo>
                    <a:pt x="212" y="98"/>
                  </a:lnTo>
                  <a:lnTo>
                    <a:pt x="217" y="98"/>
                  </a:lnTo>
                  <a:lnTo>
                    <a:pt x="222" y="93"/>
                  </a:lnTo>
                  <a:lnTo>
                    <a:pt x="228" y="93"/>
                  </a:lnTo>
                  <a:lnTo>
                    <a:pt x="233" y="93"/>
                  </a:lnTo>
                  <a:lnTo>
                    <a:pt x="238" y="93"/>
                  </a:lnTo>
                  <a:lnTo>
                    <a:pt x="243" y="88"/>
                  </a:lnTo>
                  <a:lnTo>
                    <a:pt x="248" y="88"/>
                  </a:lnTo>
                  <a:lnTo>
                    <a:pt x="254" y="88"/>
                  </a:lnTo>
                  <a:lnTo>
                    <a:pt x="259" y="88"/>
                  </a:lnTo>
                  <a:lnTo>
                    <a:pt x="264" y="88"/>
                  </a:lnTo>
                  <a:lnTo>
                    <a:pt x="269" y="88"/>
                  </a:lnTo>
                  <a:lnTo>
                    <a:pt x="274" y="88"/>
                  </a:lnTo>
                  <a:lnTo>
                    <a:pt x="279" y="88"/>
                  </a:lnTo>
                  <a:lnTo>
                    <a:pt x="285" y="88"/>
                  </a:lnTo>
                  <a:lnTo>
                    <a:pt x="290" y="88"/>
                  </a:lnTo>
                  <a:lnTo>
                    <a:pt x="295" y="88"/>
                  </a:lnTo>
                  <a:lnTo>
                    <a:pt x="300" y="88"/>
                  </a:lnTo>
                  <a:lnTo>
                    <a:pt x="305" y="93"/>
                  </a:lnTo>
                  <a:lnTo>
                    <a:pt x="311" y="93"/>
                  </a:lnTo>
                  <a:lnTo>
                    <a:pt x="316" y="93"/>
                  </a:lnTo>
                  <a:lnTo>
                    <a:pt x="321" y="98"/>
                  </a:lnTo>
                  <a:lnTo>
                    <a:pt x="326" y="98"/>
                  </a:lnTo>
                  <a:lnTo>
                    <a:pt x="331" y="104"/>
                  </a:lnTo>
                  <a:lnTo>
                    <a:pt x="337" y="104"/>
                  </a:lnTo>
                  <a:lnTo>
                    <a:pt x="342" y="109"/>
                  </a:lnTo>
                  <a:lnTo>
                    <a:pt x="347" y="109"/>
                  </a:lnTo>
                  <a:lnTo>
                    <a:pt x="352" y="114"/>
                  </a:lnTo>
                  <a:lnTo>
                    <a:pt x="357" y="114"/>
                  </a:lnTo>
                  <a:lnTo>
                    <a:pt x="362" y="119"/>
                  </a:lnTo>
                  <a:lnTo>
                    <a:pt x="368" y="124"/>
                  </a:lnTo>
                  <a:lnTo>
                    <a:pt x="373" y="129"/>
                  </a:lnTo>
                  <a:lnTo>
                    <a:pt x="378" y="135"/>
                  </a:lnTo>
                  <a:lnTo>
                    <a:pt x="383" y="135"/>
                  </a:lnTo>
                  <a:lnTo>
                    <a:pt x="388" y="140"/>
                  </a:lnTo>
                  <a:lnTo>
                    <a:pt x="394" y="145"/>
                  </a:lnTo>
                  <a:lnTo>
                    <a:pt x="399" y="150"/>
                  </a:lnTo>
                  <a:lnTo>
                    <a:pt x="404" y="155"/>
                  </a:lnTo>
                  <a:lnTo>
                    <a:pt x="409" y="161"/>
                  </a:lnTo>
                  <a:lnTo>
                    <a:pt x="414" y="166"/>
                  </a:lnTo>
                  <a:lnTo>
                    <a:pt x="425" y="176"/>
                  </a:lnTo>
                  <a:lnTo>
                    <a:pt x="425" y="181"/>
                  </a:lnTo>
                  <a:lnTo>
                    <a:pt x="430" y="186"/>
                  </a:lnTo>
                  <a:lnTo>
                    <a:pt x="435" y="192"/>
                  </a:lnTo>
                  <a:lnTo>
                    <a:pt x="445" y="202"/>
                  </a:lnTo>
                  <a:lnTo>
                    <a:pt x="445" y="207"/>
                  </a:lnTo>
                  <a:lnTo>
                    <a:pt x="451" y="212"/>
                  </a:lnTo>
                  <a:lnTo>
                    <a:pt x="456" y="218"/>
                  </a:lnTo>
                  <a:lnTo>
                    <a:pt x="461" y="223"/>
                  </a:lnTo>
                  <a:lnTo>
                    <a:pt x="471" y="233"/>
                  </a:lnTo>
                  <a:lnTo>
                    <a:pt x="471" y="238"/>
                  </a:lnTo>
                  <a:lnTo>
                    <a:pt x="476" y="243"/>
                  </a:lnTo>
                  <a:lnTo>
                    <a:pt x="482" y="249"/>
                  </a:lnTo>
                  <a:lnTo>
                    <a:pt x="487" y="254"/>
                  </a:lnTo>
                  <a:lnTo>
                    <a:pt x="492" y="259"/>
                  </a:lnTo>
                  <a:lnTo>
                    <a:pt x="497" y="264"/>
                  </a:lnTo>
                  <a:lnTo>
                    <a:pt x="502" y="269"/>
                  </a:lnTo>
                  <a:lnTo>
                    <a:pt x="508" y="275"/>
                  </a:lnTo>
                  <a:lnTo>
                    <a:pt x="513" y="280"/>
                  </a:lnTo>
                  <a:lnTo>
                    <a:pt x="518" y="285"/>
                  </a:lnTo>
                  <a:lnTo>
                    <a:pt x="523" y="285"/>
                  </a:lnTo>
                  <a:lnTo>
                    <a:pt x="528" y="290"/>
                  </a:lnTo>
                  <a:lnTo>
                    <a:pt x="533" y="290"/>
                  </a:lnTo>
                  <a:lnTo>
                    <a:pt x="539" y="295"/>
                  </a:lnTo>
                  <a:lnTo>
                    <a:pt x="544" y="295"/>
                  </a:lnTo>
                  <a:lnTo>
                    <a:pt x="549" y="295"/>
                  </a:lnTo>
                  <a:lnTo>
                    <a:pt x="554" y="295"/>
                  </a:lnTo>
                  <a:lnTo>
                    <a:pt x="559" y="295"/>
                  </a:lnTo>
                  <a:lnTo>
                    <a:pt x="565" y="295"/>
                  </a:lnTo>
                  <a:lnTo>
                    <a:pt x="570" y="295"/>
                  </a:lnTo>
                  <a:lnTo>
                    <a:pt x="575" y="295"/>
                  </a:lnTo>
                  <a:lnTo>
                    <a:pt x="580" y="295"/>
                  </a:lnTo>
                  <a:lnTo>
                    <a:pt x="585" y="295"/>
                  </a:lnTo>
                  <a:lnTo>
                    <a:pt x="591" y="295"/>
                  </a:lnTo>
                  <a:lnTo>
                    <a:pt x="596" y="295"/>
                  </a:lnTo>
                  <a:lnTo>
                    <a:pt x="601" y="290"/>
                  </a:lnTo>
                  <a:lnTo>
                    <a:pt x="606" y="290"/>
                  </a:lnTo>
                  <a:lnTo>
                    <a:pt x="611" y="290"/>
                  </a:lnTo>
                  <a:lnTo>
                    <a:pt x="616" y="285"/>
                  </a:lnTo>
                  <a:lnTo>
                    <a:pt x="622" y="285"/>
                  </a:lnTo>
                  <a:lnTo>
                    <a:pt x="627" y="285"/>
                  </a:lnTo>
                  <a:lnTo>
                    <a:pt x="632" y="280"/>
                  </a:lnTo>
                  <a:lnTo>
                    <a:pt x="637" y="280"/>
                  </a:lnTo>
                  <a:lnTo>
                    <a:pt x="642" y="275"/>
                  </a:lnTo>
                  <a:lnTo>
                    <a:pt x="648" y="275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2360" y="2183"/>
              <a:ext cx="570" cy="384"/>
            </a:xfrm>
            <a:custGeom>
              <a:avLst/>
              <a:gdLst/>
              <a:ahLst/>
              <a:cxnLst>
                <a:cxn ang="0">
                  <a:pos x="10" y="378"/>
                </a:cxn>
                <a:cxn ang="0">
                  <a:pos x="25" y="373"/>
                </a:cxn>
                <a:cxn ang="0">
                  <a:pos x="41" y="368"/>
                </a:cxn>
                <a:cxn ang="0">
                  <a:pos x="57" y="363"/>
                </a:cxn>
                <a:cxn ang="0">
                  <a:pos x="72" y="358"/>
                </a:cxn>
                <a:cxn ang="0">
                  <a:pos x="88" y="352"/>
                </a:cxn>
                <a:cxn ang="0">
                  <a:pos x="103" y="342"/>
                </a:cxn>
                <a:cxn ang="0">
                  <a:pos x="119" y="327"/>
                </a:cxn>
                <a:cxn ang="0">
                  <a:pos x="134" y="311"/>
                </a:cxn>
                <a:cxn ang="0">
                  <a:pos x="150" y="290"/>
                </a:cxn>
                <a:cxn ang="0">
                  <a:pos x="160" y="275"/>
                </a:cxn>
                <a:cxn ang="0">
                  <a:pos x="176" y="254"/>
                </a:cxn>
                <a:cxn ang="0">
                  <a:pos x="186" y="228"/>
                </a:cxn>
                <a:cxn ang="0">
                  <a:pos x="197" y="213"/>
                </a:cxn>
                <a:cxn ang="0">
                  <a:pos x="207" y="197"/>
                </a:cxn>
                <a:cxn ang="0">
                  <a:pos x="212" y="181"/>
                </a:cxn>
                <a:cxn ang="0">
                  <a:pos x="233" y="150"/>
                </a:cxn>
                <a:cxn ang="0">
                  <a:pos x="243" y="130"/>
                </a:cxn>
                <a:cxn ang="0">
                  <a:pos x="254" y="104"/>
                </a:cxn>
                <a:cxn ang="0">
                  <a:pos x="274" y="78"/>
                </a:cxn>
                <a:cxn ang="0">
                  <a:pos x="285" y="57"/>
                </a:cxn>
                <a:cxn ang="0">
                  <a:pos x="300" y="42"/>
                </a:cxn>
                <a:cxn ang="0">
                  <a:pos x="311" y="31"/>
                </a:cxn>
                <a:cxn ang="0">
                  <a:pos x="326" y="16"/>
                </a:cxn>
                <a:cxn ang="0">
                  <a:pos x="342" y="5"/>
                </a:cxn>
                <a:cxn ang="0">
                  <a:pos x="357" y="0"/>
                </a:cxn>
                <a:cxn ang="0">
                  <a:pos x="373" y="0"/>
                </a:cxn>
                <a:cxn ang="0">
                  <a:pos x="388" y="0"/>
                </a:cxn>
                <a:cxn ang="0">
                  <a:pos x="404" y="11"/>
                </a:cxn>
                <a:cxn ang="0">
                  <a:pos x="419" y="21"/>
                </a:cxn>
                <a:cxn ang="0">
                  <a:pos x="435" y="36"/>
                </a:cxn>
                <a:cxn ang="0">
                  <a:pos x="451" y="57"/>
                </a:cxn>
                <a:cxn ang="0">
                  <a:pos x="466" y="78"/>
                </a:cxn>
                <a:cxn ang="0">
                  <a:pos x="476" y="104"/>
                </a:cxn>
                <a:cxn ang="0">
                  <a:pos x="492" y="124"/>
                </a:cxn>
                <a:cxn ang="0">
                  <a:pos x="497" y="145"/>
                </a:cxn>
                <a:cxn ang="0">
                  <a:pos x="508" y="166"/>
                </a:cxn>
                <a:cxn ang="0">
                  <a:pos x="518" y="187"/>
                </a:cxn>
                <a:cxn ang="0">
                  <a:pos x="523" y="202"/>
                </a:cxn>
                <a:cxn ang="0">
                  <a:pos x="539" y="228"/>
                </a:cxn>
                <a:cxn ang="0">
                  <a:pos x="549" y="249"/>
                </a:cxn>
                <a:cxn ang="0">
                  <a:pos x="565" y="275"/>
                </a:cxn>
              </a:cxnLst>
              <a:rect l="0" t="0" r="r" b="b"/>
              <a:pathLst>
                <a:path w="570" h="384">
                  <a:moveTo>
                    <a:pt x="0" y="384"/>
                  </a:moveTo>
                  <a:lnTo>
                    <a:pt x="5" y="384"/>
                  </a:lnTo>
                  <a:lnTo>
                    <a:pt x="10" y="378"/>
                  </a:lnTo>
                  <a:lnTo>
                    <a:pt x="15" y="378"/>
                  </a:lnTo>
                  <a:lnTo>
                    <a:pt x="20" y="378"/>
                  </a:lnTo>
                  <a:lnTo>
                    <a:pt x="25" y="373"/>
                  </a:lnTo>
                  <a:lnTo>
                    <a:pt x="31" y="373"/>
                  </a:lnTo>
                  <a:lnTo>
                    <a:pt x="36" y="373"/>
                  </a:lnTo>
                  <a:lnTo>
                    <a:pt x="41" y="368"/>
                  </a:lnTo>
                  <a:lnTo>
                    <a:pt x="46" y="368"/>
                  </a:lnTo>
                  <a:lnTo>
                    <a:pt x="51" y="368"/>
                  </a:lnTo>
                  <a:lnTo>
                    <a:pt x="57" y="363"/>
                  </a:lnTo>
                  <a:lnTo>
                    <a:pt x="62" y="363"/>
                  </a:lnTo>
                  <a:lnTo>
                    <a:pt x="67" y="358"/>
                  </a:lnTo>
                  <a:lnTo>
                    <a:pt x="72" y="358"/>
                  </a:lnTo>
                  <a:lnTo>
                    <a:pt x="77" y="358"/>
                  </a:lnTo>
                  <a:lnTo>
                    <a:pt x="82" y="352"/>
                  </a:lnTo>
                  <a:lnTo>
                    <a:pt x="88" y="352"/>
                  </a:lnTo>
                  <a:lnTo>
                    <a:pt x="93" y="347"/>
                  </a:lnTo>
                  <a:lnTo>
                    <a:pt x="98" y="342"/>
                  </a:lnTo>
                  <a:lnTo>
                    <a:pt x="103" y="342"/>
                  </a:lnTo>
                  <a:lnTo>
                    <a:pt x="108" y="337"/>
                  </a:lnTo>
                  <a:lnTo>
                    <a:pt x="114" y="332"/>
                  </a:lnTo>
                  <a:lnTo>
                    <a:pt x="119" y="327"/>
                  </a:lnTo>
                  <a:lnTo>
                    <a:pt x="124" y="321"/>
                  </a:lnTo>
                  <a:lnTo>
                    <a:pt x="129" y="316"/>
                  </a:lnTo>
                  <a:lnTo>
                    <a:pt x="134" y="311"/>
                  </a:lnTo>
                  <a:lnTo>
                    <a:pt x="145" y="301"/>
                  </a:lnTo>
                  <a:lnTo>
                    <a:pt x="145" y="295"/>
                  </a:lnTo>
                  <a:lnTo>
                    <a:pt x="150" y="290"/>
                  </a:lnTo>
                  <a:lnTo>
                    <a:pt x="155" y="285"/>
                  </a:lnTo>
                  <a:lnTo>
                    <a:pt x="160" y="280"/>
                  </a:lnTo>
                  <a:lnTo>
                    <a:pt x="160" y="275"/>
                  </a:lnTo>
                  <a:lnTo>
                    <a:pt x="171" y="264"/>
                  </a:lnTo>
                  <a:lnTo>
                    <a:pt x="171" y="259"/>
                  </a:lnTo>
                  <a:lnTo>
                    <a:pt x="176" y="254"/>
                  </a:lnTo>
                  <a:lnTo>
                    <a:pt x="176" y="249"/>
                  </a:lnTo>
                  <a:lnTo>
                    <a:pt x="186" y="238"/>
                  </a:lnTo>
                  <a:lnTo>
                    <a:pt x="186" y="228"/>
                  </a:lnTo>
                  <a:lnTo>
                    <a:pt x="191" y="223"/>
                  </a:lnTo>
                  <a:lnTo>
                    <a:pt x="197" y="218"/>
                  </a:lnTo>
                  <a:lnTo>
                    <a:pt x="197" y="213"/>
                  </a:lnTo>
                  <a:lnTo>
                    <a:pt x="202" y="207"/>
                  </a:lnTo>
                  <a:lnTo>
                    <a:pt x="202" y="202"/>
                  </a:lnTo>
                  <a:lnTo>
                    <a:pt x="207" y="197"/>
                  </a:lnTo>
                  <a:lnTo>
                    <a:pt x="207" y="192"/>
                  </a:lnTo>
                  <a:lnTo>
                    <a:pt x="212" y="187"/>
                  </a:lnTo>
                  <a:lnTo>
                    <a:pt x="212" y="181"/>
                  </a:lnTo>
                  <a:lnTo>
                    <a:pt x="222" y="171"/>
                  </a:lnTo>
                  <a:lnTo>
                    <a:pt x="222" y="161"/>
                  </a:lnTo>
                  <a:lnTo>
                    <a:pt x="233" y="150"/>
                  </a:lnTo>
                  <a:lnTo>
                    <a:pt x="233" y="140"/>
                  </a:lnTo>
                  <a:lnTo>
                    <a:pt x="238" y="135"/>
                  </a:lnTo>
                  <a:lnTo>
                    <a:pt x="243" y="130"/>
                  </a:lnTo>
                  <a:lnTo>
                    <a:pt x="243" y="124"/>
                  </a:lnTo>
                  <a:lnTo>
                    <a:pt x="254" y="114"/>
                  </a:lnTo>
                  <a:lnTo>
                    <a:pt x="254" y="104"/>
                  </a:lnTo>
                  <a:lnTo>
                    <a:pt x="264" y="93"/>
                  </a:lnTo>
                  <a:lnTo>
                    <a:pt x="264" y="88"/>
                  </a:lnTo>
                  <a:lnTo>
                    <a:pt x="274" y="78"/>
                  </a:lnTo>
                  <a:lnTo>
                    <a:pt x="274" y="73"/>
                  </a:lnTo>
                  <a:lnTo>
                    <a:pt x="285" y="62"/>
                  </a:lnTo>
                  <a:lnTo>
                    <a:pt x="285" y="57"/>
                  </a:lnTo>
                  <a:lnTo>
                    <a:pt x="290" y="52"/>
                  </a:lnTo>
                  <a:lnTo>
                    <a:pt x="295" y="47"/>
                  </a:lnTo>
                  <a:lnTo>
                    <a:pt x="300" y="42"/>
                  </a:lnTo>
                  <a:lnTo>
                    <a:pt x="311" y="31"/>
                  </a:lnTo>
                  <a:lnTo>
                    <a:pt x="305" y="31"/>
                  </a:lnTo>
                  <a:lnTo>
                    <a:pt x="311" y="31"/>
                  </a:lnTo>
                  <a:lnTo>
                    <a:pt x="316" y="26"/>
                  </a:lnTo>
                  <a:lnTo>
                    <a:pt x="321" y="21"/>
                  </a:lnTo>
                  <a:lnTo>
                    <a:pt x="326" y="16"/>
                  </a:lnTo>
                  <a:lnTo>
                    <a:pt x="331" y="11"/>
                  </a:lnTo>
                  <a:lnTo>
                    <a:pt x="336" y="11"/>
                  </a:lnTo>
                  <a:lnTo>
                    <a:pt x="342" y="5"/>
                  </a:lnTo>
                  <a:lnTo>
                    <a:pt x="347" y="5"/>
                  </a:lnTo>
                  <a:lnTo>
                    <a:pt x="352" y="0"/>
                  </a:lnTo>
                  <a:lnTo>
                    <a:pt x="357" y="0"/>
                  </a:lnTo>
                  <a:lnTo>
                    <a:pt x="362" y="0"/>
                  </a:lnTo>
                  <a:lnTo>
                    <a:pt x="368" y="0"/>
                  </a:lnTo>
                  <a:lnTo>
                    <a:pt x="373" y="0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8" y="0"/>
                  </a:lnTo>
                  <a:lnTo>
                    <a:pt x="394" y="5"/>
                  </a:lnTo>
                  <a:lnTo>
                    <a:pt x="399" y="5"/>
                  </a:lnTo>
                  <a:lnTo>
                    <a:pt x="404" y="11"/>
                  </a:lnTo>
                  <a:lnTo>
                    <a:pt x="409" y="11"/>
                  </a:lnTo>
                  <a:lnTo>
                    <a:pt x="414" y="16"/>
                  </a:lnTo>
                  <a:lnTo>
                    <a:pt x="419" y="21"/>
                  </a:lnTo>
                  <a:lnTo>
                    <a:pt x="425" y="26"/>
                  </a:lnTo>
                  <a:lnTo>
                    <a:pt x="430" y="31"/>
                  </a:lnTo>
                  <a:lnTo>
                    <a:pt x="435" y="36"/>
                  </a:lnTo>
                  <a:lnTo>
                    <a:pt x="440" y="42"/>
                  </a:lnTo>
                  <a:lnTo>
                    <a:pt x="451" y="52"/>
                  </a:lnTo>
                  <a:lnTo>
                    <a:pt x="451" y="57"/>
                  </a:lnTo>
                  <a:lnTo>
                    <a:pt x="461" y="68"/>
                  </a:lnTo>
                  <a:lnTo>
                    <a:pt x="461" y="73"/>
                  </a:lnTo>
                  <a:lnTo>
                    <a:pt x="466" y="78"/>
                  </a:lnTo>
                  <a:lnTo>
                    <a:pt x="466" y="83"/>
                  </a:lnTo>
                  <a:lnTo>
                    <a:pt x="476" y="93"/>
                  </a:lnTo>
                  <a:lnTo>
                    <a:pt x="476" y="104"/>
                  </a:lnTo>
                  <a:lnTo>
                    <a:pt x="482" y="109"/>
                  </a:lnTo>
                  <a:lnTo>
                    <a:pt x="482" y="114"/>
                  </a:lnTo>
                  <a:lnTo>
                    <a:pt x="492" y="124"/>
                  </a:lnTo>
                  <a:lnTo>
                    <a:pt x="492" y="135"/>
                  </a:lnTo>
                  <a:lnTo>
                    <a:pt x="497" y="140"/>
                  </a:lnTo>
                  <a:lnTo>
                    <a:pt x="497" y="145"/>
                  </a:lnTo>
                  <a:lnTo>
                    <a:pt x="502" y="150"/>
                  </a:lnTo>
                  <a:lnTo>
                    <a:pt x="502" y="161"/>
                  </a:lnTo>
                  <a:lnTo>
                    <a:pt x="508" y="166"/>
                  </a:lnTo>
                  <a:lnTo>
                    <a:pt x="513" y="171"/>
                  </a:lnTo>
                  <a:lnTo>
                    <a:pt x="513" y="181"/>
                  </a:lnTo>
                  <a:lnTo>
                    <a:pt x="518" y="187"/>
                  </a:lnTo>
                  <a:lnTo>
                    <a:pt x="518" y="192"/>
                  </a:lnTo>
                  <a:lnTo>
                    <a:pt x="523" y="197"/>
                  </a:lnTo>
                  <a:lnTo>
                    <a:pt x="523" y="202"/>
                  </a:lnTo>
                  <a:lnTo>
                    <a:pt x="528" y="207"/>
                  </a:lnTo>
                  <a:lnTo>
                    <a:pt x="528" y="218"/>
                  </a:lnTo>
                  <a:lnTo>
                    <a:pt x="539" y="228"/>
                  </a:lnTo>
                  <a:lnTo>
                    <a:pt x="539" y="238"/>
                  </a:lnTo>
                  <a:lnTo>
                    <a:pt x="544" y="244"/>
                  </a:lnTo>
                  <a:lnTo>
                    <a:pt x="549" y="249"/>
                  </a:lnTo>
                  <a:lnTo>
                    <a:pt x="549" y="259"/>
                  </a:lnTo>
                  <a:lnTo>
                    <a:pt x="554" y="264"/>
                  </a:lnTo>
                  <a:lnTo>
                    <a:pt x="565" y="275"/>
                  </a:lnTo>
                  <a:lnTo>
                    <a:pt x="565" y="285"/>
                  </a:lnTo>
                  <a:lnTo>
                    <a:pt x="570" y="290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379"/>
            <p:cNvSpPr>
              <a:spLocks/>
            </p:cNvSpPr>
            <p:nvPr/>
          </p:nvSpPr>
          <p:spPr bwMode="auto">
            <a:xfrm>
              <a:off x="2930" y="2256"/>
              <a:ext cx="554" cy="279"/>
            </a:xfrm>
            <a:custGeom>
              <a:avLst/>
              <a:gdLst/>
              <a:ahLst/>
              <a:cxnLst>
                <a:cxn ang="0">
                  <a:pos x="10" y="228"/>
                </a:cxn>
                <a:cxn ang="0">
                  <a:pos x="26" y="238"/>
                </a:cxn>
                <a:cxn ang="0">
                  <a:pos x="41" y="243"/>
                </a:cxn>
                <a:cxn ang="0">
                  <a:pos x="57" y="238"/>
                </a:cxn>
                <a:cxn ang="0">
                  <a:pos x="72" y="222"/>
                </a:cxn>
                <a:cxn ang="0">
                  <a:pos x="88" y="202"/>
                </a:cxn>
                <a:cxn ang="0">
                  <a:pos x="98" y="186"/>
                </a:cxn>
                <a:cxn ang="0">
                  <a:pos x="109" y="171"/>
                </a:cxn>
                <a:cxn ang="0">
                  <a:pos x="124" y="150"/>
                </a:cxn>
                <a:cxn ang="0">
                  <a:pos x="135" y="134"/>
                </a:cxn>
                <a:cxn ang="0">
                  <a:pos x="150" y="114"/>
                </a:cxn>
                <a:cxn ang="0">
                  <a:pos x="160" y="98"/>
                </a:cxn>
                <a:cxn ang="0">
                  <a:pos x="176" y="88"/>
                </a:cxn>
                <a:cxn ang="0">
                  <a:pos x="192" y="83"/>
                </a:cxn>
                <a:cxn ang="0">
                  <a:pos x="207" y="88"/>
                </a:cxn>
                <a:cxn ang="0">
                  <a:pos x="223" y="93"/>
                </a:cxn>
                <a:cxn ang="0">
                  <a:pos x="238" y="103"/>
                </a:cxn>
                <a:cxn ang="0">
                  <a:pos x="254" y="114"/>
                </a:cxn>
                <a:cxn ang="0">
                  <a:pos x="269" y="124"/>
                </a:cxn>
                <a:cxn ang="0">
                  <a:pos x="285" y="129"/>
                </a:cxn>
                <a:cxn ang="0">
                  <a:pos x="300" y="129"/>
                </a:cxn>
                <a:cxn ang="0">
                  <a:pos x="316" y="124"/>
                </a:cxn>
                <a:cxn ang="0">
                  <a:pos x="332" y="114"/>
                </a:cxn>
                <a:cxn ang="0">
                  <a:pos x="347" y="93"/>
                </a:cxn>
                <a:cxn ang="0">
                  <a:pos x="363" y="72"/>
                </a:cxn>
                <a:cxn ang="0">
                  <a:pos x="383" y="46"/>
                </a:cxn>
                <a:cxn ang="0">
                  <a:pos x="399" y="26"/>
                </a:cxn>
                <a:cxn ang="0">
                  <a:pos x="409" y="10"/>
                </a:cxn>
                <a:cxn ang="0">
                  <a:pos x="425" y="0"/>
                </a:cxn>
                <a:cxn ang="0">
                  <a:pos x="440" y="5"/>
                </a:cxn>
                <a:cxn ang="0">
                  <a:pos x="456" y="15"/>
                </a:cxn>
                <a:cxn ang="0">
                  <a:pos x="471" y="31"/>
                </a:cxn>
                <a:cxn ang="0">
                  <a:pos x="477" y="51"/>
                </a:cxn>
                <a:cxn ang="0">
                  <a:pos x="487" y="72"/>
                </a:cxn>
                <a:cxn ang="0">
                  <a:pos x="497" y="88"/>
                </a:cxn>
                <a:cxn ang="0">
                  <a:pos x="503" y="114"/>
                </a:cxn>
                <a:cxn ang="0">
                  <a:pos x="513" y="134"/>
                </a:cxn>
                <a:cxn ang="0">
                  <a:pos x="518" y="160"/>
                </a:cxn>
                <a:cxn ang="0">
                  <a:pos x="529" y="186"/>
                </a:cxn>
                <a:cxn ang="0">
                  <a:pos x="534" y="212"/>
                </a:cxn>
                <a:cxn ang="0">
                  <a:pos x="544" y="233"/>
                </a:cxn>
                <a:cxn ang="0">
                  <a:pos x="549" y="259"/>
                </a:cxn>
              </a:cxnLst>
              <a:rect l="0" t="0" r="r" b="b"/>
              <a:pathLst>
                <a:path w="554" h="279">
                  <a:moveTo>
                    <a:pt x="0" y="217"/>
                  </a:moveTo>
                  <a:lnTo>
                    <a:pt x="5" y="222"/>
                  </a:lnTo>
                  <a:lnTo>
                    <a:pt x="10" y="228"/>
                  </a:lnTo>
                  <a:lnTo>
                    <a:pt x="15" y="233"/>
                  </a:lnTo>
                  <a:lnTo>
                    <a:pt x="21" y="238"/>
                  </a:lnTo>
                  <a:lnTo>
                    <a:pt x="26" y="238"/>
                  </a:lnTo>
                  <a:lnTo>
                    <a:pt x="31" y="243"/>
                  </a:lnTo>
                  <a:lnTo>
                    <a:pt x="36" y="243"/>
                  </a:lnTo>
                  <a:lnTo>
                    <a:pt x="41" y="243"/>
                  </a:lnTo>
                  <a:lnTo>
                    <a:pt x="46" y="243"/>
                  </a:lnTo>
                  <a:lnTo>
                    <a:pt x="52" y="238"/>
                  </a:lnTo>
                  <a:lnTo>
                    <a:pt x="57" y="238"/>
                  </a:lnTo>
                  <a:lnTo>
                    <a:pt x="62" y="233"/>
                  </a:lnTo>
                  <a:lnTo>
                    <a:pt x="67" y="228"/>
                  </a:lnTo>
                  <a:lnTo>
                    <a:pt x="72" y="222"/>
                  </a:lnTo>
                  <a:lnTo>
                    <a:pt x="78" y="217"/>
                  </a:lnTo>
                  <a:lnTo>
                    <a:pt x="88" y="207"/>
                  </a:lnTo>
                  <a:lnTo>
                    <a:pt x="88" y="202"/>
                  </a:lnTo>
                  <a:lnTo>
                    <a:pt x="93" y="197"/>
                  </a:lnTo>
                  <a:lnTo>
                    <a:pt x="98" y="191"/>
                  </a:lnTo>
                  <a:lnTo>
                    <a:pt x="98" y="186"/>
                  </a:lnTo>
                  <a:lnTo>
                    <a:pt x="103" y="181"/>
                  </a:lnTo>
                  <a:lnTo>
                    <a:pt x="109" y="176"/>
                  </a:lnTo>
                  <a:lnTo>
                    <a:pt x="109" y="171"/>
                  </a:lnTo>
                  <a:lnTo>
                    <a:pt x="119" y="160"/>
                  </a:lnTo>
                  <a:lnTo>
                    <a:pt x="119" y="155"/>
                  </a:lnTo>
                  <a:lnTo>
                    <a:pt x="124" y="150"/>
                  </a:lnTo>
                  <a:lnTo>
                    <a:pt x="124" y="145"/>
                  </a:lnTo>
                  <a:lnTo>
                    <a:pt x="129" y="140"/>
                  </a:lnTo>
                  <a:lnTo>
                    <a:pt x="135" y="134"/>
                  </a:lnTo>
                  <a:lnTo>
                    <a:pt x="135" y="129"/>
                  </a:lnTo>
                  <a:lnTo>
                    <a:pt x="140" y="124"/>
                  </a:lnTo>
                  <a:lnTo>
                    <a:pt x="150" y="114"/>
                  </a:lnTo>
                  <a:lnTo>
                    <a:pt x="150" y="108"/>
                  </a:lnTo>
                  <a:lnTo>
                    <a:pt x="155" y="103"/>
                  </a:lnTo>
                  <a:lnTo>
                    <a:pt x="160" y="98"/>
                  </a:lnTo>
                  <a:lnTo>
                    <a:pt x="166" y="93"/>
                  </a:lnTo>
                  <a:lnTo>
                    <a:pt x="171" y="88"/>
                  </a:lnTo>
                  <a:lnTo>
                    <a:pt x="176" y="88"/>
                  </a:lnTo>
                  <a:lnTo>
                    <a:pt x="181" y="88"/>
                  </a:lnTo>
                  <a:lnTo>
                    <a:pt x="186" y="83"/>
                  </a:lnTo>
                  <a:lnTo>
                    <a:pt x="192" y="83"/>
                  </a:lnTo>
                  <a:lnTo>
                    <a:pt x="197" y="83"/>
                  </a:lnTo>
                  <a:lnTo>
                    <a:pt x="202" y="83"/>
                  </a:lnTo>
                  <a:lnTo>
                    <a:pt x="207" y="88"/>
                  </a:lnTo>
                  <a:lnTo>
                    <a:pt x="212" y="88"/>
                  </a:lnTo>
                  <a:lnTo>
                    <a:pt x="217" y="93"/>
                  </a:lnTo>
                  <a:lnTo>
                    <a:pt x="223" y="93"/>
                  </a:lnTo>
                  <a:lnTo>
                    <a:pt x="228" y="98"/>
                  </a:lnTo>
                  <a:lnTo>
                    <a:pt x="233" y="98"/>
                  </a:lnTo>
                  <a:lnTo>
                    <a:pt x="238" y="103"/>
                  </a:lnTo>
                  <a:lnTo>
                    <a:pt x="243" y="108"/>
                  </a:lnTo>
                  <a:lnTo>
                    <a:pt x="249" y="114"/>
                  </a:lnTo>
                  <a:lnTo>
                    <a:pt x="254" y="114"/>
                  </a:lnTo>
                  <a:lnTo>
                    <a:pt x="259" y="119"/>
                  </a:lnTo>
                  <a:lnTo>
                    <a:pt x="264" y="124"/>
                  </a:lnTo>
                  <a:lnTo>
                    <a:pt x="269" y="124"/>
                  </a:lnTo>
                  <a:lnTo>
                    <a:pt x="275" y="129"/>
                  </a:lnTo>
                  <a:lnTo>
                    <a:pt x="280" y="129"/>
                  </a:lnTo>
                  <a:lnTo>
                    <a:pt x="285" y="129"/>
                  </a:lnTo>
                  <a:lnTo>
                    <a:pt x="290" y="129"/>
                  </a:lnTo>
                  <a:lnTo>
                    <a:pt x="295" y="129"/>
                  </a:lnTo>
                  <a:lnTo>
                    <a:pt x="300" y="129"/>
                  </a:lnTo>
                  <a:lnTo>
                    <a:pt x="306" y="129"/>
                  </a:lnTo>
                  <a:lnTo>
                    <a:pt x="311" y="129"/>
                  </a:lnTo>
                  <a:lnTo>
                    <a:pt x="316" y="124"/>
                  </a:lnTo>
                  <a:lnTo>
                    <a:pt x="321" y="119"/>
                  </a:lnTo>
                  <a:lnTo>
                    <a:pt x="326" y="119"/>
                  </a:lnTo>
                  <a:lnTo>
                    <a:pt x="332" y="114"/>
                  </a:lnTo>
                  <a:lnTo>
                    <a:pt x="337" y="108"/>
                  </a:lnTo>
                  <a:lnTo>
                    <a:pt x="347" y="98"/>
                  </a:lnTo>
                  <a:lnTo>
                    <a:pt x="347" y="93"/>
                  </a:lnTo>
                  <a:lnTo>
                    <a:pt x="352" y="88"/>
                  </a:lnTo>
                  <a:lnTo>
                    <a:pt x="363" y="77"/>
                  </a:lnTo>
                  <a:lnTo>
                    <a:pt x="363" y="72"/>
                  </a:lnTo>
                  <a:lnTo>
                    <a:pt x="373" y="62"/>
                  </a:lnTo>
                  <a:lnTo>
                    <a:pt x="373" y="57"/>
                  </a:lnTo>
                  <a:lnTo>
                    <a:pt x="383" y="46"/>
                  </a:lnTo>
                  <a:lnTo>
                    <a:pt x="383" y="41"/>
                  </a:lnTo>
                  <a:lnTo>
                    <a:pt x="389" y="36"/>
                  </a:lnTo>
                  <a:lnTo>
                    <a:pt x="399" y="26"/>
                  </a:lnTo>
                  <a:lnTo>
                    <a:pt x="399" y="20"/>
                  </a:lnTo>
                  <a:lnTo>
                    <a:pt x="404" y="15"/>
                  </a:lnTo>
                  <a:lnTo>
                    <a:pt x="409" y="10"/>
                  </a:lnTo>
                  <a:lnTo>
                    <a:pt x="414" y="5"/>
                  </a:lnTo>
                  <a:lnTo>
                    <a:pt x="420" y="5"/>
                  </a:lnTo>
                  <a:lnTo>
                    <a:pt x="425" y="0"/>
                  </a:lnTo>
                  <a:lnTo>
                    <a:pt x="430" y="0"/>
                  </a:lnTo>
                  <a:lnTo>
                    <a:pt x="435" y="0"/>
                  </a:lnTo>
                  <a:lnTo>
                    <a:pt x="440" y="5"/>
                  </a:lnTo>
                  <a:lnTo>
                    <a:pt x="446" y="5"/>
                  </a:lnTo>
                  <a:lnTo>
                    <a:pt x="451" y="10"/>
                  </a:lnTo>
                  <a:lnTo>
                    <a:pt x="456" y="15"/>
                  </a:lnTo>
                  <a:lnTo>
                    <a:pt x="461" y="20"/>
                  </a:lnTo>
                  <a:lnTo>
                    <a:pt x="466" y="26"/>
                  </a:lnTo>
                  <a:lnTo>
                    <a:pt x="471" y="31"/>
                  </a:lnTo>
                  <a:lnTo>
                    <a:pt x="471" y="36"/>
                  </a:lnTo>
                  <a:lnTo>
                    <a:pt x="477" y="41"/>
                  </a:lnTo>
                  <a:lnTo>
                    <a:pt x="477" y="51"/>
                  </a:lnTo>
                  <a:lnTo>
                    <a:pt x="482" y="57"/>
                  </a:lnTo>
                  <a:lnTo>
                    <a:pt x="487" y="62"/>
                  </a:lnTo>
                  <a:lnTo>
                    <a:pt x="487" y="72"/>
                  </a:lnTo>
                  <a:lnTo>
                    <a:pt x="492" y="77"/>
                  </a:lnTo>
                  <a:lnTo>
                    <a:pt x="492" y="83"/>
                  </a:lnTo>
                  <a:lnTo>
                    <a:pt x="497" y="88"/>
                  </a:lnTo>
                  <a:lnTo>
                    <a:pt x="497" y="98"/>
                  </a:lnTo>
                  <a:lnTo>
                    <a:pt x="503" y="103"/>
                  </a:lnTo>
                  <a:lnTo>
                    <a:pt x="503" y="114"/>
                  </a:lnTo>
                  <a:lnTo>
                    <a:pt x="508" y="119"/>
                  </a:lnTo>
                  <a:lnTo>
                    <a:pt x="508" y="129"/>
                  </a:lnTo>
                  <a:lnTo>
                    <a:pt x="513" y="134"/>
                  </a:lnTo>
                  <a:lnTo>
                    <a:pt x="513" y="145"/>
                  </a:lnTo>
                  <a:lnTo>
                    <a:pt x="518" y="150"/>
                  </a:lnTo>
                  <a:lnTo>
                    <a:pt x="518" y="160"/>
                  </a:lnTo>
                  <a:lnTo>
                    <a:pt x="523" y="165"/>
                  </a:lnTo>
                  <a:lnTo>
                    <a:pt x="523" y="181"/>
                  </a:lnTo>
                  <a:lnTo>
                    <a:pt x="529" y="186"/>
                  </a:lnTo>
                  <a:lnTo>
                    <a:pt x="529" y="197"/>
                  </a:lnTo>
                  <a:lnTo>
                    <a:pt x="534" y="202"/>
                  </a:lnTo>
                  <a:lnTo>
                    <a:pt x="534" y="212"/>
                  </a:lnTo>
                  <a:lnTo>
                    <a:pt x="539" y="217"/>
                  </a:lnTo>
                  <a:lnTo>
                    <a:pt x="539" y="228"/>
                  </a:lnTo>
                  <a:lnTo>
                    <a:pt x="544" y="233"/>
                  </a:lnTo>
                  <a:lnTo>
                    <a:pt x="544" y="248"/>
                  </a:lnTo>
                  <a:lnTo>
                    <a:pt x="549" y="254"/>
                  </a:lnTo>
                  <a:lnTo>
                    <a:pt x="549" y="259"/>
                  </a:lnTo>
                  <a:lnTo>
                    <a:pt x="554" y="264"/>
                  </a:lnTo>
                  <a:lnTo>
                    <a:pt x="554" y="279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3484" y="2535"/>
              <a:ext cx="612" cy="156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16" y="37"/>
                </a:cxn>
                <a:cxn ang="0">
                  <a:pos x="21" y="57"/>
                </a:cxn>
                <a:cxn ang="0">
                  <a:pos x="32" y="78"/>
                </a:cxn>
                <a:cxn ang="0">
                  <a:pos x="37" y="94"/>
                </a:cxn>
                <a:cxn ang="0">
                  <a:pos x="47" y="109"/>
                </a:cxn>
                <a:cxn ang="0">
                  <a:pos x="63" y="130"/>
                </a:cxn>
                <a:cxn ang="0">
                  <a:pos x="73" y="145"/>
                </a:cxn>
                <a:cxn ang="0">
                  <a:pos x="89" y="156"/>
                </a:cxn>
                <a:cxn ang="0">
                  <a:pos x="104" y="156"/>
                </a:cxn>
                <a:cxn ang="0">
                  <a:pos x="120" y="151"/>
                </a:cxn>
                <a:cxn ang="0">
                  <a:pos x="135" y="140"/>
                </a:cxn>
                <a:cxn ang="0">
                  <a:pos x="151" y="130"/>
                </a:cxn>
                <a:cxn ang="0">
                  <a:pos x="166" y="125"/>
                </a:cxn>
                <a:cxn ang="0">
                  <a:pos x="182" y="120"/>
                </a:cxn>
                <a:cxn ang="0">
                  <a:pos x="197" y="114"/>
                </a:cxn>
                <a:cxn ang="0">
                  <a:pos x="213" y="109"/>
                </a:cxn>
                <a:cxn ang="0">
                  <a:pos x="229" y="114"/>
                </a:cxn>
                <a:cxn ang="0">
                  <a:pos x="244" y="114"/>
                </a:cxn>
                <a:cxn ang="0">
                  <a:pos x="260" y="125"/>
                </a:cxn>
                <a:cxn ang="0">
                  <a:pos x="275" y="130"/>
                </a:cxn>
                <a:cxn ang="0">
                  <a:pos x="291" y="135"/>
                </a:cxn>
                <a:cxn ang="0">
                  <a:pos x="306" y="140"/>
                </a:cxn>
                <a:cxn ang="0">
                  <a:pos x="322" y="145"/>
                </a:cxn>
                <a:cxn ang="0">
                  <a:pos x="337" y="145"/>
                </a:cxn>
                <a:cxn ang="0">
                  <a:pos x="353" y="151"/>
                </a:cxn>
                <a:cxn ang="0">
                  <a:pos x="368" y="151"/>
                </a:cxn>
                <a:cxn ang="0">
                  <a:pos x="384" y="151"/>
                </a:cxn>
                <a:cxn ang="0">
                  <a:pos x="400" y="151"/>
                </a:cxn>
                <a:cxn ang="0">
                  <a:pos x="415" y="151"/>
                </a:cxn>
                <a:cxn ang="0">
                  <a:pos x="431" y="145"/>
                </a:cxn>
                <a:cxn ang="0">
                  <a:pos x="446" y="140"/>
                </a:cxn>
                <a:cxn ang="0">
                  <a:pos x="462" y="140"/>
                </a:cxn>
                <a:cxn ang="0">
                  <a:pos x="477" y="135"/>
                </a:cxn>
                <a:cxn ang="0">
                  <a:pos x="493" y="130"/>
                </a:cxn>
                <a:cxn ang="0">
                  <a:pos x="508" y="120"/>
                </a:cxn>
                <a:cxn ang="0">
                  <a:pos x="524" y="114"/>
                </a:cxn>
                <a:cxn ang="0">
                  <a:pos x="540" y="104"/>
                </a:cxn>
                <a:cxn ang="0">
                  <a:pos x="555" y="99"/>
                </a:cxn>
                <a:cxn ang="0">
                  <a:pos x="571" y="89"/>
                </a:cxn>
                <a:cxn ang="0">
                  <a:pos x="586" y="83"/>
                </a:cxn>
                <a:cxn ang="0">
                  <a:pos x="602" y="83"/>
                </a:cxn>
              </a:cxnLst>
              <a:rect l="0" t="0" r="r" b="b"/>
              <a:pathLst>
                <a:path w="612" h="156">
                  <a:moveTo>
                    <a:pt x="0" y="0"/>
                  </a:moveTo>
                  <a:lnTo>
                    <a:pt x="6" y="6"/>
                  </a:lnTo>
                  <a:lnTo>
                    <a:pt x="6" y="16"/>
                  </a:lnTo>
                  <a:lnTo>
                    <a:pt x="11" y="21"/>
                  </a:lnTo>
                  <a:lnTo>
                    <a:pt x="11" y="32"/>
                  </a:lnTo>
                  <a:lnTo>
                    <a:pt x="16" y="37"/>
                  </a:lnTo>
                  <a:lnTo>
                    <a:pt x="16" y="47"/>
                  </a:lnTo>
                  <a:lnTo>
                    <a:pt x="21" y="52"/>
                  </a:lnTo>
                  <a:lnTo>
                    <a:pt x="21" y="57"/>
                  </a:lnTo>
                  <a:lnTo>
                    <a:pt x="26" y="63"/>
                  </a:lnTo>
                  <a:lnTo>
                    <a:pt x="26" y="73"/>
                  </a:lnTo>
                  <a:lnTo>
                    <a:pt x="32" y="78"/>
                  </a:lnTo>
                  <a:lnTo>
                    <a:pt x="32" y="83"/>
                  </a:lnTo>
                  <a:lnTo>
                    <a:pt x="37" y="89"/>
                  </a:lnTo>
                  <a:lnTo>
                    <a:pt x="37" y="94"/>
                  </a:lnTo>
                  <a:lnTo>
                    <a:pt x="42" y="99"/>
                  </a:lnTo>
                  <a:lnTo>
                    <a:pt x="42" y="104"/>
                  </a:lnTo>
                  <a:lnTo>
                    <a:pt x="47" y="109"/>
                  </a:lnTo>
                  <a:lnTo>
                    <a:pt x="47" y="114"/>
                  </a:lnTo>
                  <a:lnTo>
                    <a:pt x="52" y="120"/>
                  </a:lnTo>
                  <a:lnTo>
                    <a:pt x="63" y="130"/>
                  </a:lnTo>
                  <a:lnTo>
                    <a:pt x="63" y="135"/>
                  </a:lnTo>
                  <a:lnTo>
                    <a:pt x="68" y="140"/>
                  </a:lnTo>
                  <a:lnTo>
                    <a:pt x="73" y="145"/>
                  </a:lnTo>
                  <a:lnTo>
                    <a:pt x="78" y="151"/>
                  </a:lnTo>
                  <a:lnTo>
                    <a:pt x="83" y="151"/>
                  </a:lnTo>
                  <a:lnTo>
                    <a:pt x="89" y="156"/>
                  </a:lnTo>
                  <a:lnTo>
                    <a:pt x="94" y="156"/>
                  </a:lnTo>
                  <a:lnTo>
                    <a:pt x="99" y="156"/>
                  </a:lnTo>
                  <a:lnTo>
                    <a:pt x="104" y="156"/>
                  </a:lnTo>
                  <a:lnTo>
                    <a:pt x="109" y="151"/>
                  </a:lnTo>
                  <a:lnTo>
                    <a:pt x="114" y="151"/>
                  </a:lnTo>
                  <a:lnTo>
                    <a:pt x="120" y="151"/>
                  </a:lnTo>
                  <a:lnTo>
                    <a:pt x="125" y="145"/>
                  </a:lnTo>
                  <a:lnTo>
                    <a:pt x="130" y="145"/>
                  </a:lnTo>
                  <a:lnTo>
                    <a:pt x="135" y="140"/>
                  </a:lnTo>
                  <a:lnTo>
                    <a:pt x="140" y="140"/>
                  </a:lnTo>
                  <a:lnTo>
                    <a:pt x="146" y="135"/>
                  </a:lnTo>
                  <a:lnTo>
                    <a:pt x="151" y="130"/>
                  </a:lnTo>
                  <a:lnTo>
                    <a:pt x="156" y="130"/>
                  </a:lnTo>
                  <a:lnTo>
                    <a:pt x="161" y="125"/>
                  </a:lnTo>
                  <a:lnTo>
                    <a:pt x="166" y="125"/>
                  </a:lnTo>
                  <a:lnTo>
                    <a:pt x="172" y="120"/>
                  </a:lnTo>
                  <a:lnTo>
                    <a:pt x="177" y="120"/>
                  </a:lnTo>
                  <a:lnTo>
                    <a:pt x="182" y="120"/>
                  </a:lnTo>
                  <a:lnTo>
                    <a:pt x="187" y="114"/>
                  </a:lnTo>
                  <a:lnTo>
                    <a:pt x="192" y="114"/>
                  </a:lnTo>
                  <a:lnTo>
                    <a:pt x="197" y="114"/>
                  </a:lnTo>
                  <a:lnTo>
                    <a:pt x="203" y="114"/>
                  </a:lnTo>
                  <a:lnTo>
                    <a:pt x="208" y="109"/>
                  </a:lnTo>
                  <a:lnTo>
                    <a:pt x="213" y="109"/>
                  </a:lnTo>
                  <a:lnTo>
                    <a:pt x="218" y="109"/>
                  </a:lnTo>
                  <a:lnTo>
                    <a:pt x="223" y="114"/>
                  </a:lnTo>
                  <a:lnTo>
                    <a:pt x="229" y="114"/>
                  </a:lnTo>
                  <a:lnTo>
                    <a:pt x="234" y="114"/>
                  </a:lnTo>
                  <a:lnTo>
                    <a:pt x="239" y="114"/>
                  </a:lnTo>
                  <a:lnTo>
                    <a:pt x="244" y="114"/>
                  </a:lnTo>
                  <a:lnTo>
                    <a:pt x="249" y="120"/>
                  </a:lnTo>
                  <a:lnTo>
                    <a:pt x="254" y="120"/>
                  </a:lnTo>
                  <a:lnTo>
                    <a:pt x="260" y="125"/>
                  </a:lnTo>
                  <a:lnTo>
                    <a:pt x="265" y="125"/>
                  </a:lnTo>
                  <a:lnTo>
                    <a:pt x="270" y="125"/>
                  </a:lnTo>
                  <a:lnTo>
                    <a:pt x="275" y="130"/>
                  </a:lnTo>
                  <a:lnTo>
                    <a:pt x="280" y="130"/>
                  </a:lnTo>
                  <a:lnTo>
                    <a:pt x="286" y="135"/>
                  </a:lnTo>
                  <a:lnTo>
                    <a:pt x="291" y="135"/>
                  </a:lnTo>
                  <a:lnTo>
                    <a:pt x="296" y="135"/>
                  </a:lnTo>
                  <a:lnTo>
                    <a:pt x="301" y="140"/>
                  </a:lnTo>
                  <a:lnTo>
                    <a:pt x="306" y="140"/>
                  </a:lnTo>
                  <a:lnTo>
                    <a:pt x="311" y="140"/>
                  </a:lnTo>
                  <a:lnTo>
                    <a:pt x="317" y="145"/>
                  </a:lnTo>
                  <a:lnTo>
                    <a:pt x="322" y="145"/>
                  </a:lnTo>
                  <a:lnTo>
                    <a:pt x="327" y="145"/>
                  </a:lnTo>
                  <a:lnTo>
                    <a:pt x="332" y="145"/>
                  </a:lnTo>
                  <a:lnTo>
                    <a:pt x="337" y="145"/>
                  </a:lnTo>
                  <a:lnTo>
                    <a:pt x="343" y="151"/>
                  </a:lnTo>
                  <a:lnTo>
                    <a:pt x="348" y="151"/>
                  </a:lnTo>
                  <a:lnTo>
                    <a:pt x="353" y="151"/>
                  </a:lnTo>
                  <a:lnTo>
                    <a:pt x="358" y="151"/>
                  </a:lnTo>
                  <a:lnTo>
                    <a:pt x="363" y="151"/>
                  </a:lnTo>
                  <a:lnTo>
                    <a:pt x="368" y="151"/>
                  </a:lnTo>
                  <a:lnTo>
                    <a:pt x="374" y="151"/>
                  </a:lnTo>
                  <a:lnTo>
                    <a:pt x="379" y="151"/>
                  </a:lnTo>
                  <a:lnTo>
                    <a:pt x="384" y="151"/>
                  </a:lnTo>
                  <a:lnTo>
                    <a:pt x="389" y="151"/>
                  </a:lnTo>
                  <a:lnTo>
                    <a:pt x="394" y="151"/>
                  </a:lnTo>
                  <a:lnTo>
                    <a:pt x="400" y="151"/>
                  </a:lnTo>
                  <a:lnTo>
                    <a:pt x="405" y="151"/>
                  </a:lnTo>
                  <a:lnTo>
                    <a:pt x="410" y="151"/>
                  </a:lnTo>
                  <a:lnTo>
                    <a:pt x="415" y="151"/>
                  </a:lnTo>
                  <a:lnTo>
                    <a:pt x="420" y="145"/>
                  </a:lnTo>
                  <a:lnTo>
                    <a:pt x="426" y="145"/>
                  </a:lnTo>
                  <a:lnTo>
                    <a:pt x="431" y="145"/>
                  </a:lnTo>
                  <a:lnTo>
                    <a:pt x="436" y="145"/>
                  </a:lnTo>
                  <a:lnTo>
                    <a:pt x="441" y="145"/>
                  </a:lnTo>
                  <a:lnTo>
                    <a:pt x="446" y="140"/>
                  </a:lnTo>
                  <a:lnTo>
                    <a:pt x="451" y="140"/>
                  </a:lnTo>
                  <a:lnTo>
                    <a:pt x="457" y="140"/>
                  </a:lnTo>
                  <a:lnTo>
                    <a:pt x="462" y="140"/>
                  </a:lnTo>
                  <a:lnTo>
                    <a:pt x="467" y="135"/>
                  </a:lnTo>
                  <a:lnTo>
                    <a:pt x="472" y="135"/>
                  </a:lnTo>
                  <a:lnTo>
                    <a:pt x="477" y="135"/>
                  </a:lnTo>
                  <a:lnTo>
                    <a:pt x="483" y="130"/>
                  </a:lnTo>
                  <a:lnTo>
                    <a:pt x="488" y="130"/>
                  </a:lnTo>
                  <a:lnTo>
                    <a:pt x="493" y="130"/>
                  </a:lnTo>
                  <a:lnTo>
                    <a:pt x="498" y="125"/>
                  </a:lnTo>
                  <a:lnTo>
                    <a:pt x="503" y="125"/>
                  </a:lnTo>
                  <a:lnTo>
                    <a:pt x="508" y="120"/>
                  </a:lnTo>
                  <a:lnTo>
                    <a:pt x="514" y="120"/>
                  </a:lnTo>
                  <a:lnTo>
                    <a:pt x="519" y="114"/>
                  </a:lnTo>
                  <a:lnTo>
                    <a:pt x="524" y="114"/>
                  </a:lnTo>
                  <a:lnTo>
                    <a:pt x="529" y="109"/>
                  </a:lnTo>
                  <a:lnTo>
                    <a:pt x="534" y="109"/>
                  </a:lnTo>
                  <a:lnTo>
                    <a:pt x="540" y="104"/>
                  </a:lnTo>
                  <a:lnTo>
                    <a:pt x="545" y="104"/>
                  </a:lnTo>
                  <a:lnTo>
                    <a:pt x="550" y="99"/>
                  </a:lnTo>
                  <a:lnTo>
                    <a:pt x="555" y="99"/>
                  </a:lnTo>
                  <a:lnTo>
                    <a:pt x="560" y="94"/>
                  </a:lnTo>
                  <a:lnTo>
                    <a:pt x="565" y="94"/>
                  </a:lnTo>
                  <a:lnTo>
                    <a:pt x="571" y="89"/>
                  </a:lnTo>
                  <a:lnTo>
                    <a:pt x="576" y="89"/>
                  </a:lnTo>
                  <a:lnTo>
                    <a:pt x="581" y="89"/>
                  </a:lnTo>
                  <a:lnTo>
                    <a:pt x="586" y="83"/>
                  </a:lnTo>
                  <a:lnTo>
                    <a:pt x="591" y="83"/>
                  </a:lnTo>
                  <a:lnTo>
                    <a:pt x="597" y="83"/>
                  </a:lnTo>
                  <a:lnTo>
                    <a:pt x="602" y="83"/>
                  </a:lnTo>
                  <a:lnTo>
                    <a:pt x="607" y="78"/>
                  </a:lnTo>
                  <a:lnTo>
                    <a:pt x="612" y="78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381"/>
            <p:cNvSpPr>
              <a:spLocks/>
            </p:cNvSpPr>
            <p:nvPr/>
          </p:nvSpPr>
          <p:spPr bwMode="auto">
            <a:xfrm>
              <a:off x="4096" y="2525"/>
              <a:ext cx="658" cy="130"/>
            </a:xfrm>
            <a:custGeom>
              <a:avLst/>
              <a:gdLst/>
              <a:ahLst/>
              <a:cxnLst>
                <a:cxn ang="0">
                  <a:pos x="11" y="88"/>
                </a:cxn>
                <a:cxn ang="0">
                  <a:pos x="26" y="88"/>
                </a:cxn>
                <a:cxn ang="0">
                  <a:pos x="42" y="93"/>
                </a:cxn>
                <a:cxn ang="0">
                  <a:pos x="57" y="99"/>
                </a:cxn>
                <a:cxn ang="0">
                  <a:pos x="73" y="104"/>
                </a:cxn>
                <a:cxn ang="0">
                  <a:pos x="88" y="104"/>
                </a:cxn>
                <a:cxn ang="0">
                  <a:pos x="104" y="109"/>
                </a:cxn>
                <a:cxn ang="0">
                  <a:pos x="119" y="109"/>
                </a:cxn>
                <a:cxn ang="0">
                  <a:pos x="135" y="104"/>
                </a:cxn>
                <a:cxn ang="0">
                  <a:pos x="150" y="99"/>
                </a:cxn>
                <a:cxn ang="0">
                  <a:pos x="166" y="88"/>
                </a:cxn>
                <a:cxn ang="0">
                  <a:pos x="182" y="78"/>
                </a:cxn>
                <a:cxn ang="0">
                  <a:pos x="197" y="67"/>
                </a:cxn>
                <a:cxn ang="0">
                  <a:pos x="213" y="52"/>
                </a:cxn>
                <a:cxn ang="0">
                  <a:pos x="228" y="36"/>
                </a:cxn>
                <a:cxn ang="0">
                  <a:pos x="244" y="26"/>
                </a:cxn>
                <a:cxn ang="0">
                  <a:pos x="259" y="10"/>
                </a:cxn>
                <a:cxn ang="0">
                  <a:pos x="275" y="5"/>
                </a:cxn>
                <a:cxn ang="0">
                  <a:pos x="290" y="0"/>
                </a:cxn>
                <a:cxn ang="0">
                  <a:pos x="306" y="0"/>
                </a:cxn>
                <a:cxn ang="0">
                  <a:pos x="322" y="0"/>
                </a:cxn>
                <a:cxn ang="0">
                  <a:pos x="337" y="5"/>
                </a:cxn>
                <a:cxn ang="0">
                  <a:pos x="353" y="10"/>
                </a:cxn>
                <a:cxn ang="0">
                  <a:pos x="368" y="21"/>
                </a:cxn>
                <a:cxn ang="0">
                  <a:pos x="384" y="31"/>
                </a:cxn>
                <a:cxn ang="0">
                  <a:pos x="399" y="42"/>
                </a:cxn>
                <a:cxn ang="0">
                  <a:pos x="415" y="52"/>
                </a:cxn>
                <a:cxn ang="0">
                  <a:pos x="430" y="57"/>
                </a:cxn>
                <a:cxn ang="0">
                  <a:pos x="446" y="67"/>
                </a:cxn>
                <a:cxn ang="0">
                  <a:pos x="462" y="78"/>
                </a:cxn>
                <a:cxn ang="0">
                  <a:pos x="477" y="88"/>
                </a:cxn>
                <a:cxn ang="0">
                  <a:pos x="493" y="99"/>
                </a:cxn>
                <a:cxn ang="0">
                  <a:pos x="508" y="109"/>
                </a:cxn>
                <a:cxn ang="0">
                  <a:pos x="524" y="114"/>
                </a:cxn>
                <a:cxn ang="0">
                  <a:pos x="539" y="124"/>
                </a:cxn>
                <a:cxn ang="0">
                  <a:pos x="555" y="130"/>
                </a:cxn>
                <a:cxn ang="0">
                  <a:pos x="570" y="130"/>
                </a:cxn>
                <a:cxn ang="0">
                  <a:pos x="586" y="130"/>
                </a:cxn>
                <a:cxn ang="0">
                  <a:pos x="601" y="124"/>
                </a:cxn>
                <a:cxn ang="0">
                  <a:pos x="617" y="119"/>
                </a:cxn>
                <a:cxn ang="0">
                  <a:pos x="633" y="109"/>
                </a:cxn>
                <a:cxn ang="0">
                  <a:pos x="648" y="99"/>
                </a:cxn>
              </a:cxnLst>
              <a:rect l="0" t="0" r="r" b="b"/>
              <a:pathLst>
                <a:path w="658" h="130">
                  <a:moveTo>
                    <a:pt x="0" y="88"/>
                  </a:moveTo>
                  <a:lnTo>
                    <a:pt x="5" y="88"/>
                  </a:lnTo>
                  <a:lnTo>
                    <a:pt x="11" y="88"/>
                  </a:lnTo>
                  <a:lnTo>
                    <a:pt x="16" y="88"/>
                  </a:lnTo>
                  <a:lnTo>
                    <a:pt x="21" y="88"/>
                  </a:lnTo>
                  <a:lnTo>
                    <a:pt x="26" y="88"/>
                  </a:lnTo>
                  <a:lnTo>
                    <a:pt x="31" y="93"/>
                  </a:lnTo>
                  <a:lnTo>
                    <a:pt x="36" y="93"/>
                  </a:lnTo>
                  <a:lnTo>
                    <a:pt x="42" y="93"/>
                  </a:lnTo>
                  <a:lnTo>
                    <a:pt x="47" y="93"/>
                  </a:lnTo>
                  <a:lnTo>
                    <a:pt x="52" y="93"/>
                  </a:lnTo>
                  <a:lnTo>
                    <a:pt x="57" y="99"/>
                  </a:lnTo>
                  <a:lnTo>
                    <a:pt x="62" y="99"/>
                  </a:lnTo>
                  <a:lnTo>
                    <a:pt x="68" y="99"/>
                  </a:lnTo>
                  <a:lnTo>
                    <a:pt x="73" y="104"/>
                  </a:lnTo>
                  <a:lnTo>
                    <a:pt x="78" y="104"/>
                  </a:lnTo>
                  <a:lnTo>
                    <a:pt x="83" y="104"/>
                  </a:lnTo>
                  <a:lnTo>
                    <a:pt x="88" y="104"/>
                  </a:lnTo>
                  <a:lnTo>
                    <a:pt x="93" y="104"/>
                  </a:lnTo>
                  <a:lnTo>
                    <a:pt x="99" y="109"/>
                  </a:lnTo>
                  <a:lnTo>
                    <a:pt x="104" y="109"/>
                  </a:lnTo>
                  <a:lnTo>
                    <a:pt x="109" y="109"/>
                  </a:lnTo>
                  <a:lnTo>
                    <a:pt x="114" y="109"/>
                  </a:lnTo>
                  <a:lnTo>
                    <a:pt x="119" y="109"/>
                  </a:lnTo>
                  <a:lnTo>
                    <a:pt x="125" y="109"/>
                  </a:lnTo>
                  <a:lnTo>
                    <a:pt x="130" y="109"/>
                  </a:lnTo>
                  <a:lnTo>
                    <a:pt x="135" y="104"/>
                  </a:lnTo>
                  <a:lnTo>
                    <a:pt x="140" y="104"/>
                  </a:lnTo>
                  <a:lnTo>
                    <a:pt x="145" y="104"/>
                  </a:lnTo>
                  <a:lnTo>
                    <a:pt x="150" y="99"/>
                  </a:lnTo>
                  <a:lnTo>
                    <a:pt x="156" y="99"/>
                  </a:lnTo>
                  <a:lnTo>
                    <a:pt x="161" y="93"/>
                  </a:lnTo>
                  <a:lnTo>
                    <a:pt x="166" y="88"/>
                  </a:lnTo>
                  <a:lnTo>
                    <a:pt x="171" y="88"/>
                  </a:lnTo>
                  <a:lnTo>
                    <a:pt x="176" y="83"/>
                  </a:lnTo>
                  <a:lnTo>
                    <a:pt x="182" y="78"/>
                  </a:lnTo>
                  <a:lnTo>
                    <a:pt x="187" y="73"/>
                  </a:lnTo>
                  <a:lnTo>
                    <a:pt x="192" y="67"/>
                  </a:lnTo>
                  <a:lnTo>
                    <a:pt x="197" y="67"/>
                  </a:lnTo>
                  <a:lnTo>
                    <a:pt x="202" y="62"/>
                  </a:lnTo>
                  <a:lnTo>
                    <a:pt x="207" y="57"/>
                  </a:lnTo>
                  <a:lnTo>
                    <a:pt x="213" y="52"/>
                  </a:lnTo>
                  <a:lnTo>
                    <a:pt x="218" y="47"/>
                  </a:lnTo>
                  <a:lnTo>
                    <a:pt x="223" y="42"/>
                  </a:lnTo>
                  <a:lnTo>
                    <a:pt x="228" y="36"/>
                  </a:lnTo>
                  <a:lnTo>
                    <a:pt x="233" y="31"/>
                  </a:lnTo>
                  <a:lnTo>
                    <a:pt x="239" y="26"/>
                  </a:lnTo>
                  <a:lnTo>
                    <a:pt x="244" y="26"/>
                  </a:lnTo>
                  <a:lnTo>
                    <a:pt x="249" y="21"/>
                  </a:lnTo>
                  <a:lnTo>
                    <a:pt x="254" y="16"/>
                  </a:lnTo>
                  <a:lnTo>
                    <a:pt x="259" y="10"/>
                  </a:lnTo>
                  <a:lnTo>
                    <a:pt x="265" y="10"/>
                  </a:lnTo>
                  <a:lnTo>
                    <a:pt x="270" y="5"/>
                  </a:lnTo>
                  <a:lnTo>
                    <a:pt x="275" y="5"/>
                  </a:lnTo>
                  <a:lnTo>
                    <a:pt x="280" y="5"/>
                  </a:lnTo>
                  <a:lnTo>
                    <a:pt x="285" y="0"/>
                  </a:lnTo>
                  <a:lnTo>
                    <a:pt x="290" y="0"/>
                  </a:lnTo>
                  <a:lnTo>
                    <a:pt x="296" y="0"/>
                  </a:lnTo>
                  <a:lnTo>
                    <a:pt x="301" y="0"/>
                  </a:lnTo>
                  <a:lnTo>
                    <a:pt x="306" y="0"/>
                  </a:lnTo>
                  <a:lnTo>
                    <a:pt x="311" y="0"/>
                  </a:lnTo>
                  <a:lnTo>
                    <a:pt x="316" y="0"/>
                  </a:lnTo>
                  <a:lnTo>
                    <a:pt x="322" y="0"/>
                  </a:lnTo>
                  <a:lnTo>
                    <a:pt x="327" y="0"/>
                  </a:lnTo>
                  <a:lnTo>
                    <a:pt x="332" y="5"/>
                  </a:lnTo>
                  <a:lnTo>
                    <a:pt x="337" y="5"/>
                  </a:lnTo>
                  <a:lnTo>
                    <a:pt x="342" y="5"/>
                  </a:lnTo>
                  <a:lnTo>
                    <a:pt x="347" y="10"/>
                  </a:lnTo>
                  <a:lnTo>
                    <a:pt x="353" y="10"/>
                  </a:lnTo>
                  <a:lnTo>
                    <a:pt x="358" y="16"/>
                  </a:lnTo>
                  <a:lnTo>
                    <a:pt x="363" y="16"/>
                  </a:lnTo>
                  <a:lnTo>
                    <a:pt x="368" y="21"/>
                  </a:lnTo>
                  <a:lnTo>
                    <a:pt x="373" y="21"/>
                  </a:lnTo>
                  <a:lnTo>
                    <a:pt x="379" y="26"/>
                  </a:lnTo>
                  <a:lnTo>
                    <a:pt x="384" y="31"/>
                  </a:lnTo>
                  <a:lnTo>
                    <a:pt x="389" y="31"/>
                  </a:lnTo>
                  <a:lnTo>
                    <a:pt x="394" y="36"/>
                  </a:lnTo>
                  <a:lnTo>
                    <a:pt x="399" y="42"/>
                  </a:lnTo>
                  <a:lnTo>
                    <a:pt x="404" y="42"/>
                  </a:lnTo>
                  <a:lnTo>
                    <a:pt x="410" y="47"/>
                  </a:lnTo>
                  <a:lnTo>
                    <a:pt x="415" y="52"/>
                  </a:lnTo>
                  <a:lnTo>
                    <a:pt x="420" y="52"/>
                  </a:lnTo>
                  <a:lnTo>
                    <a:pt x="425" y="57"/>
                  </a:lnTo>
                  <a:lnTo>
                    <a:pt x="430" y="57"/>
                  </a:lnTo>
                  <a:lnTo>
                    <a:pt x="436" y="62"/>
                  </a:lnTo>
                  <a:lnTo>
                    <a:pt x="441" y="67"/>
                  </a:lnTo>
                  <a:lnTo>
                    <a:pt x="446" y="67"/>
                  </a:lnTo>
                  <a:lnTo>
                    <a:pt x="451" y="73"/>
                  </a:lnTo>
                  <a:lnTo>
                    <a:pt x="456" y="78"/>
                  </a:lnTo>
                  <a:lnTo>
                    <a:pt x="462" y="78"/>
                  </a:lnTo>
                  <a:lnTo>
                    <a:pt x="467" y="83"/>
                  </a:lnTo>
                  <a:lnTo>
                    <a:pt x="472" y="88"/>
                  </a:lnTo>
                  <a:lnTo>
                    <a:pt x="477" y="88"/>
                  </a:lnTo>
                  <a:lnTo>
                    <a:pt x="482" y="93"/>
                  </a:lnTo>
                  <a:lnTo>
                    <a:pt x="487" y="93"/>
                  </a:lnTo>
                  <a:lnTo>
                    <a:pt x="493" y="99"/>
                  </a:lnTo>
                  <a:lnTo>
                    <a:pt x="498" y="104"/>
                  </a:lnTo>
                  <a:lnTo>
                    <a:pt x="503" y="104"/>
                  </a:lnTo>
                  <a:lnTo>
                    <a:pt x="508" y="109"/>
                  </a:lnTo>
                  <a:lnTo>
                    <a:pt x="513" y="109"/>
                  </a:lnTo>
                  <a:lnTo>
                    <a:pt x="519" y="114"/>
                  </a:lnTo>
                  <a:lnTo>
                    <a:pt x="524" y="114"/>
                  </a:lnTo>
                  <a:lnTo>
                    <a:pt x="529" y="119"/>
                  </a:lnTo>
                  <a:lnTo>
                    <a:pt x="534" y="119"/>
                  </a:lnTo>
                  <a:lnTo>
                    <a:pt x="539" y="124"/>
                  </a:lnTo>
                  <a:lnTo>
                    <a:pt x="544" y="124"/>
                  </a:lnTo>
                  <a:lnTo>
                    <a:pt x="550" y="130"/>
                  </a:lnTo>
                  <a:lnTo>
                    <a:pt x="555" y="130"/>
                  </a:lnTo>
                  <a:lnTo>
                    <a:pt x="560" y="130"/>
                  </a:lnTo>
                  <a:lnTo>
                    <a:pt x="565" y="130"/>
                  </a:lnTo>
                  <a:lnTo>
                    <a:pt x="570" y="130"/>
                  </a:lnTo>
                  <a:lnTo>
                    <a:pt x="576" y="130"/>
                  </a:lnTo>
                  <a:lnTo>
                    <a:pt x="581" y="130"/>
                  </a:lnTo>
                  <a:lnTo>
                    <a:pt x="586" y="130"/>
                  </a:lnTo>
                  <a:lnTo>
                    <a:pt x="591" y="130"/>
                  </a:lnTo>
                  <a:lnTo>
                    <a:pt x="596" y="130"/>
                  </a:lnTo>
                  <a:lnTo>
                    <a:pt x="601" y="124"/>
                  </a:lnTo>
                  <a:lnTo>
                    <a:pt x="607" y="124"/>
                  </a:lnTo>
                  <a:lnTo>
                    <a:pt x="612" y="119"/>
                  </a:lnTo>
                  <a:lnTo>
                    <a:pt x="617" y="119"/>
                  </a:lnTo>
                  <a:lnTo>
                    <a:pt x="622" y="114"/>
                  </a:lnTo>
                  <a:lnTo>
                    <a:pt x="627" y="114"/>
                  </a:lnTo>
                  <a:lnTo>
                    <a:pt x="633" y="109"/>
                  </a:lnTo>
                  <a:lnTo>
                    <a:pt x="638" y="104"/>
                  </a:lnTo>
                  <a:lnTo>
                    <a:pt x="643" y="104"/>
                  </a:lnTo>
                  <a:lnTo>
                    <a:pt x="648" y="99"/>
                  </a:lnTo>
                  <a:lnTo>
                    <a:pt x="653" y="93"/>
                  </a:lnTo>
                  <a:lnTo>
                    <a:pt x="658" y="88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382"/>
            <p:cNvSpPr>
              <a:spLocks/>
            </p:cNvSpPr>
            <p:nvPr/>
          </p:nvSpPr>
          <p:spPr bwMode="auto">
            <a:xfrm>
              <a:off x="4754" y="2592"/>
              <a:ext cx="151" cy="9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6" y="21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21" y="11"/>
                </a:cxn>
                <a:cxn ang="0">
                  <a:pos x="26" y="6"/>
                </a:cxn>
                <a:cxn ang="0">
                  <a:pos x="32" y="6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2" y="0"/>
                </a:cxn>
                <a:cxn ang="0">
                  <a:pos x="58" y="0"/>
                </a:cxn>
                <a:cxn ang="0">
                  <a:pos x="63" y="0"/>
                </a:cxn>
                <a:cxn ang="0">
                  <a:pos x="68" y="6"/>
                </a:cxn>
                <a:cxn ang="0">
                  <a:pos x="73" y="6"/>
                </a:cxn>
                <a:cxn ang="0">
                  <a:pos x="78" y="11"/>
                </a:cxn>
                <a:cxn ang="0">
                  <a:pos x="83" y="11"/>
                </a:cxn>
                <a:cxn ang="0">
                  <a:pos x="89" y="16"/>
                </a:cxn>
                <a:cxn ang="0">
                  <a:pos x="94" y="21"/>
                </a:cxn>
                <a:cxn ang="0">
                  <a:pos x="99" y="26"/>
                </a:cxn>
                <a:cxn ang="0">
                  <a:pos x="104" y="32"/>
                </a:cxn>
                <a:cxn ang="0">
                  <a:pos x="115" y="42"/>
                </a:cxn>
                <a:cxn ang="0">
                  <a:pos x="115" y="47"/>
                </a:cxn>
                <a:cxn ang="0">
                  <a:pos x="120" y="52"/>
                </a:cxn>
                <a:cxn ang="0">
                  <a:pos x="130" y="63"/>
                </a:cxn>
                <a:cxn ang="0">
                  <a:pos x="130" y="68"/>
                </a:cxn>
                <a:cxn ang="0">
                  <a:pos x="135" y="73"/>
                </a:cxn>
                <a:cxn ang="0">
                  <a:pos x="140" y="78"/>
                </a:cxn>
                <a:cxn ang="0">
                  <a:pos x="140" y="83"/>
                </a:cxn>
                <a:cxn ang="0">
                  <a:pos x="146" y="88"/>
                </a:cxn>
                <a:cxn ang="0">
                  <a:pos x="151" y="94"/>
                </a:cxn>
              </a:cxnLst>
              <a:rect l="0" t="0" r="r" b="b"/>
              <a:pathLst>
                <a:path w="151" h="94">
                  <a:moveTo>
                    <a:pt x="0" y="21"/>
                  </a:moveTo>
                  <a:lnTo>
                    <a:pt x="6" y="21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21" y="11"/>
                  </a:lnTo>
                  <a:lnTo>
                    <a:pt x="26" y="6"/>
                  </a:lnTo>
                  <a:lnTo>
                    <a:pt x="32" y="6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8" y="6"/>
                  </a:lnTo>
                  <a:lnTo>
                    <a:pt x="73" y="6"/>
                  </a:lnTo>
                  <a:lnTo>
                    <a:pt x="78" y="11"/>
                  </a:lnTo>
                  <a:lnTo>
                    <a:pt x="83" y="11"/>
                  </a:lnTo>
                  <a:lnTo>
                    <a:pt x="89" y="16"/>
                  </a:lnTo>
                  <a:lnTo>
                    <a:pt x="94" y="21"/>
                  </a:lnTo>
                  <a:lnTo>
                    <a:pt x="99" y="26"/>
                  </a:lnTo>
                  <a:lnTo>
                    <a:pt x="104" y="32"/>
                  </a:lnTo>
                  <a:lnTo>
                    <a:pt x="115" y="42"/>
                  </a:lnTo>
                  <a:lnTo>
                    <a:pt x="115" y="47"/>
                  </a:lnTo>
                  <a:lnTo>
                    <a:pt x="120" y="52"/>
                  </a:lnTo>
                  <a:lnTo>
                    <a:pt x="130" y="63"/>
                  </a:lnTo>
                  <a:lnTo>
                    <a:pt x="130" y="68"/>
                  </a:lnTo>
                  <a:lnTo>
                    <a:pt x="135" y="73"/>
                  </a:lnTo>
                  <a:lnTo>
                    <a:pt x="140" y="78"/>
                  </a:lnTo>
                  <a:lnTo>
                    <a:pt x="140" y="83"/>
                  </a:lnTo>
                  <a:lnTo>
                    <a:pt x="146" y="88"/>
                  </a:lnTo>
                  <a:lnTo>
                    <a:pt x="151" y="94"/>
                  </a:lnTo>
                </a:path>
              </a:pathLst>
            </a:custGeom>
            <a:noFill/>
            <a:ln w="1587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3" name="Text Box 383"/>
          <p:cNvSpPr txBox="1">
            <a:spLocks noChangeArrowheads="1"/>
          </p:cNvSpPr>
          <p:nvPr/>
        </p:nvSpPr>
        <p:spPr bwMode="auto">
          <a:xfrm>
            <a:off x="6813550" y="1560513"/>
            <a:ext cx="137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1 frequency</a:t>
            </a:r>
          </a:p>
        </p:txBody>
      </p:sp>
      <p:sp>
        <p:nvSpPr>
          <p:cNvPr id="384" name="Text Box 384"/>
          <p:cNvSpPr txBox="1">
            <a:spLocks noChangeArrowheads="1"/>
          </p:cNvSpPr>
          <p:nvPr/>
        </p:nvSpPr>
        <p:spPr bwMode="auto">
          <a:xfrm>
            <a:off x="6813550" y="2376488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2 frequencies</a:t>
            </a:r>
          </a:p>
        </p:txBody>
      </p:sp>
      <p:sp>
        <p:nvSpPr>
          <p:cNvPr id="385" name="Text Box 385"/>
          <p:cNvSpPr txBox="1">
            <a:spLocks noChangeArrowheads="1"/>
          </p:cNvSpPr>
          <p:nvPr/>
        </p:nvSpPr>
        <p:spPr bwMode="auto">
          <a:xfrm>
            <a:off x="6819900" y="3214688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3 frequencies</a:t>
            </a:r>
          </a:p>
        </p:txBody>
      </p:sp>
      <p:sp>
        <p:nvSpPr>
          <p:cNvPr id="386" name="Text Box 386"/>
          <p:cNvSpPr txBox="1">
            <a:spLocks noChangeArrowheads="1"/>
          </p:cNvSpPr>
          <p:nvPr/>
        </p:nvSpPr>
        <p:spPr bwMode="auto">
          <a:xfrm>
            <a:off x="6819900" y="4205288"/>
            <a:ext cx="155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5 frequencies</a:t>
            </a:r>
          </a:p>
        </p:txBody>
      </p:sp>
      <p:sp>
        <p:nvSpPr>
          <p:cNvPr id="387" name="Text Box 387"/>
          <p:cNvSpPr txBox="1">
            <a:spLocks noChangeArrowheads="1"/>
          </p:cNvSpPr>
          <p:nvPr/>
        </p:nvSpPr>
        <p:spPr bwMode="auto">
          <a:xfrm>
            <a:off x="6743700" y="5195888"/>
            <a:ext cx="168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10 frequencies</a:t>
            </a:r>
          </a:p>
        </p:txBody>
      </p:sp>
      <p:sp>
        <p:nvSpPr>
          <p:cNvPr id="388" name="Text Box 388"/>
          <p:cNvSpPr txBox="1">
            <a:spLocks noChangeArrowheads="1"/>
          </p:cNvSpPr>
          <p:nvPr/>
        </p:nvSpPr>
        <p:spPr bwMode="auto">
          <a:xfrm>
            <a:off x="6743700" y="6186488"/>
            <a:ext cx="168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20 frequencies</a:t>
            </a:r>
          </a:p>
        </p:txBody>
      </p:sp>
      <p:sp>
        <p:nvSpPr>
          <p:cNvPr id="389" name="Line 389"/>
          <p:cNvSpPr>
            <a:spLocks noChangeShapeType="1"/>
          </p:cNvSpPr>
          <p:nvPr/>
        </p:nvSpPr>
        <p:spPr bwMode="auto">
          <a:xfrm>
            <a:off x="7581900" y="3733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0" name="Line 390"/>
          <p:cNvSpPr>
            <a:spLocks noChangeShapeType="1"/>
          </p:cNvSpPr>
          <p:nvPr/>
        </p:nvSpPr>
        <p:spPr bwMode="auto">
          <a:xfrm>
            <a:off x="7581900" y="4648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1" name="Line 391"/>
          <p:cNvSpPr>
            <a:spLocks noChangeShapeType="1"/>
          </p:cNvSpPr>
          <p:nvPr/>
        </p:nvSpPr>
        <p:spPr bwMode="auto">
          <a:xfrm>
            <a:off x="7581900" y="5715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392" name="Straight Arrow Connector 391">
            <a:hlinkClick r:id="rId2" action="ppaction://hlinksldjump"/>
          </p:cNvPr>
          <p:cNvCxnSpPr/>
          <p:nvPr/>
        </p:nvCxnSpPr>
        <p:spPr bwMode="auto">
          <a:xfrm flipH="1" flipV="1">
            <a:off x="1733550" y="542925"/>
            <a:ext cx="67627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Periodogram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7097"/>
            <a:ext cx="7772400" cy="2714353"/>
          </a:xfrm>
        </p:spPr>
        <p:txBody>
          <a:bodyPr/>
          <a:lstStyle/>
          <a:p>
            <a:r>
              <a:rPr lang="en-US" dirty="0" smtClean="0"/>
              <a:t>Measure of squared correlation between</a:t>
            </a:r>
          </a:p>
          <a:p>
            <a:pPr lvl="1"/>
            <a:r>
              <a:rPr lang="en-US" dirty="0" smtClean="0"/>
              <a:t>Data and</a:t>
            </a:r>
          </a:p>
          <a:p>
            <a:pPr lvl="1"/>
            <a:r>
              <a:rPr lang="en-US" dirty="0" smtClean="0"/>
              <a:t>Sinusoids oscillating at frequency of j/n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Compute quickly using FFT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3049" y="2755899"/>
          <a:ext cx="6177243" cy="777875"/>
        </p:xfrm>
        <a:graphic>
          <a:graphicData uri="http://schemas.openxmlformats.org/presentationml/2006/ole">
            <p:oleObj spid="_x0000_s192514" name="Equation" r:id="rId4" imgW="34290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3" name="Picture 2" descr="fi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4425" y="1262062"/>
            <a:ext cx="6750388" cy="3690938"/>
          </a:xfrm>
          <a:prstGeom prst="rect">
            <a:avLst/>
          </a:prstGeom>
        </p:spPr>
      </p:pic>
      <p:cxnSp>
        <p:nvCxnSpPr>
          <p:cNvPr id="4" name="Straight Arrow Connector 3">
            <a:hlinkClick r:id="rId4" action="ppaction://hlinksldjump"/>
          </p:cNvPr>
          <p:cNvCxnSpPr/>
          <p:nvPr/>
        </p:nvCxnSpPr>
        <p:spPr bwMode="auto">
          <a:xfrm flipH="1" flipV="1">
            <a:off x="1390650" y="533400"/>
            <a:ext cx="67627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752475" y="5334000"/>
            <a:ext cx="7949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P(6/100) = 13,   P(10/100) = 41,   P(40/100) = 85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62350"/>
            <a:ext cx="7772400" cy="2609850"/>
          </a:xfrm>
        </p:spPr>
        <p:txBody>
          <a:bodyPr/>
          <a:lstStyle/>
          <a:p>
            <a:r>
              <a:rPr lang="en-US" dirty="0" smtClean="0"/>
              <a:t>Can break series up into segments</a:t>
            </a:r>
          </a:p>
          <a:p>
            <a:pPr lvl="1"/>
            <a:r>
              <a:rPr lang="en-US" dirty="0" smtClean="0"/>
              <a:t>Called wavelets</a:t>
            </a:r>
          </a:p>
          <a:p>
            <a:pPr lvl="1"/>
            <a:r>
              <a:rPr lang="en-US" dirty="0" smtClean="0"/>
              <a:t>Analyze a window of time separately</a:t>
            </a:r>
          </a:p>
          <a:p>
            <a:pPr lvl="1"/>
            <a:r>
              <a:rPr lang="en-US" dirty="0" smtClean="0"/>
              <a:t>Variable-sized windows</a:t>
            </a:r>
            <a:endParaRPr lang="en-US" dirty="0"/>
          </a:p>
        </p:txBody>
      </p:sp>
      <p:pic>
        <p:nvPicPr>
          <p:cNvPr id="256" name="Picture 255" descr="fig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CFF"/>
              </a:clrFrom>
              <a:clrTo>
                <a:srgbClr val="F7FCFF">
                  <a:alpha val="0"/>
                </a:srgbClr>
              </a:clrTo>
            </a:clrChange>
          </a:blip>
          <a:srcRect l="667" t="1456" r="933" b="3398"/>
          <a:stretch>
            <a:fillRect/>
          </a:stretch>
        </p:blipFill>
        <p:spPr>
          <a:xfrm>
            <a:off x="1038225" y="1314450"/>
            <a:ext cx="702945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Basic definitions</a:t>
            </a:r>
          </a:p>
          <a:p>
            <a:r>
              <a:rPr lang="en-US" dirty="0" smtClean="0"/>
              <a:t>Time domain</a:t>
            </a:r>
          </a:p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Forecasting</a:t>
            </a:r>
          </a:p>
          <a:p>
            <a:r>
              <a:rPr lang="en-US" dirty="0" smtClean="0"/>
              <a:t>Frequency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State space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situation represented as a state</a:t>
            </a:r>
          </a:p>
          <a:p>
            <a:pPr lvl="1"/>
            <a:r>
              <a:rPr lang="en-US" dirty="0" smtClean="0"/>
              <a:t>Estimate state variables from noisy observations over time</a:t>
            </a:r>
          </a:p>
          <a:p>
            <a:pPr lvl="1"/>
            <a:r>
              <a:rPr lang="en-US" dirty="0" smtClean="0"/>
              <a:t>Estimate transitions between states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Kalman</a:t>
            </a:r>
            <a:r>
              <a:rPr lang="en-US" dirty="0" smtClean="0">
                <a:solidFill>
                  <a:srgbClr val="FF0000"/>
                </a:solidFill>
              </a:rPr>
              <a:t> Filters</a:t>
            </a:r>
          </a:p>
          <a:p>
            <a:pPr lvl="1"/>
            <a:r>
              <a:rPr lang="en-US" dirty="0" smtClean="0"/>
              <a:t>Similar to HMMs</a:t>
            </a:r>
          </a:p>
          <a:p>
            <a:pPr lvl="2"/>
            <a:r>
              <a:rPr lang="en-US" dirty="0" smtClean="0"/>
              <a:t>HMM models discrete variables</a:t>
            </a:r>
          </a:p>
          <a:p>
            <a:pPr lvl="2"/>
            <a:r>
              <a:rPr lang="en-US" dirty="0" err="1" smtClean="0"/>
              <a:t>Kalman</a:t>
            </a:r>
            <a:r>
              <a:rPr lang="en-US" dirty="0" smtClean="0"/>
              <a:t> filters models continuous variables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Conceptual Overview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437063"/>
            <a:ext cx="8229600" cy="1800225"/>
          </a:xfrm>
        </p:spPr>
        <p:txBody>
          <a:bodyPr/>
          <a:lstStyle/>
          <a:p>
            <a:pPr eaLnBrk="1" hangingPunct="1"/>
            <a:r>
              <a:rPr lang="en-AU" sz="2800" dirty="0" smtClean="0"/>
              <a:t>Lost on a 1-dimensional line</a:t>
            </a:r>
          </a:p>
          <a:p>
            <a:pPr eaLnBrk="1" hangingPunct="1"/>
            <a:r>
              <a:rPr lang="en-AU" sz="2800" dirty="0" smtClean="0"/>
              <a:t>Receive occasional sextant position readings</a:t>
            </a:r>
          </a:p>
          <a:p>
            <a:pPr lvl="1"/>
            <a:r>
              <a:rPr lang="en-AU" sz="2400" dirty="0" smtClean="0"/>
              <a:t>Possibly incorrect</a:t>
            </a:r>
          </a:p>
          <a:p>
            <a:r>
              <a:rPr lang="en-AU" dirty="0" smtClean="0"/>
              <a:t>Position x(t), Velocity x’(t)</a:t>
            </a:r>
          </a:p>
        </p:txBody>
      </p:sp>
      <p:pic>
        <p:nvPicPr>
          <p:cNvPr id="7173" name="Picture 5" descr="boat-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1484313"/>
            <a:ext cx="13509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900113" y="3716338"/>
            <a:ext cx="7559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4643438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4500563" y="386080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dirty="0" smtClean="0"/>
              <a:t>x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Conceptual Overview</a:t>
            </a:r>
          </a:p>
        </p:txBody>
      </p:sp>
      <p:pic>
        <p:nvPicPr>
          <p:cNvPr id="819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1125538"/>
            <a:ext cx="5040313" cy="3781425"/>
          </a:xfrm>
          <a:noFill/>
        </p:spPr>
      </p:pic>
      <p:sp>
        <p:nvSpPr>
          <p:cNvPr id="8197" name="Rectangle 15"/>
          <p:cNvSpPr>
            <a:spLocks noChangeArrowheads="1"/>
          </p:cNvSpPr>
          <p:nvPr/>
        </p:nvSpPr>
        <p:spPr bwMode="auto">
          <a:xfrm>
            <a:off x="468314" y="4797425"/>
            <a:ext cx="8294686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 dirty="0" smtClean="0">
                <a:solidFill>
                  <a:srgbClr val="0000FF"/>
                </a:solidFill>
              </a:rPr>
              <a:t>Current location distribution is Gaussian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 dirty="0" smtClean="0">
                <a:solidFill>
                  <a:srgbClr val="0000FF"/>
                </a:solidFill>
              </a:rPr>
              <a:t>Transition model is linear Gaussian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 dirty="0" smtClean="0">
                <a:solidFill>
                  <a:srgbClr val="0000FF"/>
                </a:solidFill>
              </a:rPr>
              <a:t>The sensor model is linear Gaussian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 dirty="0" smtClean="0"/>
              <a:t>Sextant </a:t>
            </a:r>
            <a:r>
              <a:rPr lang="en-AU" sz="2000" dirty="0"/>
              <a:t>Measurement at </a:t>
            </a:r>
            <a:r>
              <a:rPr lang="en-AU" sz="2000" dirty="0" err="1" smtClean="0"/>
              <a:t>t</a:t>
            </a:r>
            <a:r>
              <a:rPr lang="en-AU" sz="2000" baseline="-25000" dirty="0" err="1" smtClean="0"/>
              <a:t>i</a:t>
            </a:r>
            <a:r>
              <a:rPr lang="en-AU" sz="2000" dirty="0" smtClean="0"/>
              <a:t>: </a:t>
            </a:r>
            <a:r>
              <a:rPr lang="en-AU" sz="2000" dirty="0"/>
              <a:t>Mean = </a:t>
            </a:r>
            <a:r>
              <a:rPr lang="en-AU" sz="2000" dirty="0" smtClean="0">
                <a:sym typeface="Symbol"/>
              </a:rPr>
              <a:t></a:t>
            </a:r>
            <a:r>
              <a:rPr lang="en-AU" sz="2000" baseline="-25000" dirty="0" err="1" smtClean="0"/>
              <a:t>i</a:t>
            </a:r>
            <a:r>
              <a:rPr lang="en-AU" sz="2000" baseline="-25000" dirty="0" smtClean="0"/>
              <a:t> </a:t>
            </a:r>
            <a:r>
              <a:rPr lang="en-AU" sz="2000" dirty="0"/>
              <a:t>and Variance = </a:t>
            </a:r>
            <a:r>
              <a:rPr lang="en-AU" sz="2000" dirty="0" smtClean="0">
                <a:sym typeface="Symbol" pitchFamily="18" charset="2"/>
              </a:rPr>
              <a:t></a:t>
            </a:r>
            <a:r>
              <a:rPr lang="en-AU" sz="2000" baseline="30000" dirty="0" smtClean="0">
                <a:sym typeface="Symbol" pitchFamily="18" charset="2"/>
              </a:rPr>
              <a:t>2</a:t>
            </a:r>
            <a:r>
              <a:rPr lang="en-AU" sz="2000" baseline="-25000" dirty="0" smtClean="0">
                <a:sym typeface="Symbol" pitchFamily="18" charset="2"/>
              </a:rPr>
              <a:t>i</a:t>
            </a:r>
            <a:endParaRPr lang="en-AU" sz="2000" baseline="-25000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ym typeface="Symbol" pitchFamily="18" charset="2"/>
              </a:rPr>
              <a:t>Measured Velocity at </a:t>
            </a:r>
            <a:r>
              <a:rPr lang="en-US" sz="2000" dirty="0" err="1" smtClean="0">
                <a:sym typeface="Symbol" pitchFamily="18" charset="2"/>
              </a:rPr>
              <a:t>t</a:t>
            </a:r>
            <a:r>
              <a:rPr lang="en-US" sz="2000" baseline="-25000" dirty="0" err="1" smtClean="0">
                <a:cs typeface="Arial" charset="0"/>
                <a:sym typeface="Symbol" pitchFamily="18" charset="2"/>
              </a:rPr>
              <a:t>i</a:t>
            </a:r>
            <a:r>
              <a:rPr lang="en-US" sz="2000" dirty="0" smtClean="0">
                <a:cs typeface="Arial" charset="0"/>
                <a:sym typeface="Symbol" pitchFamily="18" charset="2"/>
              </a:rPr>
              <a:t>: </a:t>
            </a:r>
            <a:r>
              <a:rPr lang="en-AU" sz="2000" dirty="0" smtClean="0"/>
              <a:t>Mean = </a:t>
            </a:r>
            <a:r>
              <a:rPr lang="en-AU" sz="2000" dirty="0" smtClean="0">
                <a:sym typeface="Symbol"/>
              </a:rPr>
              <a:t>’</a:t>
            </a:r>
            <a:r>
              <a:rPr lang="en-AU" sz="2000" baseline="-25000" dirty="0" err="1" smtClean="0"/>
              <a:t>i</a:t>
            </a:r>
            <a:r>
              <a:rPr lang="en-AU" sz="2000" baseline="-25000" dirty="0" smtClean="0"/>
              <a:t> </a:t>
            </a:r>
            <a:r>
              <a:rPr lang="en-AU" sz="2000" dirty="0" smtClean="0"/>
              <a:t>and Variance = </a:t>
            </a:r>
            <a:r>
              <a:rPr lang="en-AU" sz="2000" dirty="0" smtClean="0">
                <a:sym typeface="Symbol" pitchFamily="18" charset="2"/>
              </a:rPr>
              <a:t>’</a:t>
            </a:r>
            <a:r>
              <a:rPr lang="en-AU" sz="2000" baseline="30000" dirty="0" smtClean="0">
                <a:sym typeface="Symbol" pitchFamily="18" charset="2"/>
              </a:rPr>
              <a:t>2</a:t>
            </a:r>
            <a:r>
              <a:rPr lang="en-AU" sz="2000" baseline="-25000" dirty="0" smtClean="0">
                <a:sym typeface="Symbol" pitchFamily="18" charset="2"/>
              </a:rPr>
              <a:t>i</a:t>
            </a:r>
            <a:endParaRPr lang="en-US" sz="2000" dirty="0">
              <a:cs typeface="Arial" charset="0"/>
              <a:sym typeface="Symbol" pitchFamily="18" charset="2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5438775" y="4914900"/>
            <a:ext cx="219075" cy="96202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4050" y="5181600"/>
            <a:ext cx="2040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+mj-lt"/>
              </a:rPr>
              <a:t>Noisy information</a:t>
            </a:r>
            <a:endParaRPr lang="en-US" sz="2000" i="1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797"/>
            <a:ext cx="8153400" cy="490510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Time domain approach</a:t>
            </a:r>
          </a:p>
          <a:p>
            <a:pPr lvl="1"/>
            <a:r>
              <a:rPr lang="en-US" dirty="0" smtClean="0"/>
              <a:t>Analyze dependence of current value on past values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Frequency domain approach</a:t>
            </a:r>
          </a:p>
          <a:p>
            <a:pPr lvl="1"/>
            <a:r>
              <a:rPr lang="en-US" dirty="0" smtClean="0"/>
              <a:t>Analyze periodic sinusoidal variation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State space models</a:t>
            </a:r>
          </a:p>
          <a:p>
            <a:pPr lvl="1"/>
            <a:r>
              <a:rPr lang="en-US" dirty="0" smtClean="0"/>
              <a:t>Represent state as collection of variable values</a:t>
            </a:r>
          </a:p>
          <a:p>
            <a:pPr lvl="1"/>
            <a:r>
              <a:rPr lang="en-US" dirty="0" smtClean="0"/>
              <a:t>Model transition between states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4450" y="2081214"/>
            <a:ext cx="3389550" cy="310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current location (Gaussian)</a:t>
            </a:r>
          </a:p>
          <a:p>
            <a:r>
              <a:rPr lang="en-US" dirty="0" smtClean="0"/>
              <a:t>Predict next location</a:t>
            </a:r>
          </a:p>
          <a:p>
            <a:pPr lvl="1"/>
            <a:r>
              <a:rPr lang="en-US" dirty="0" smtClean="0"/>
              <a:t>Use current location</a:t>
            </a:r>
          </a:p>
          <a:p>
            <a:pPr lvl="1"/>
            <a:r>
              <a:rPr lang="en-US" dirty="0" smtClean="0"/>
              <a:t>Use transition function (linear Gaussian)</a:t>
            </a:r>
          </a:p>
          <a:p>
            <a:pPr lvl="1"/>
            <a:r>
              <a:rPr lang="en-US" dirty="0" smtClean="0"/>
              <a:t>Result is Gaussian</a:t>
            </a:r>
          </a:p>
          <a:p>
            <a:r>
              <a:rPr lang="en-US" dirty="0" smtClean="0"/>
              <a:t>Get next sensor measurement (Gaussian)</a:t>
            </a:r>
          </a:p>
          <a:p>
            <a:r>
              <a:rPr lang="en-US" dirty="0" smtClean="0"/>
              <a:t>Correct prediction</a:t>
            </a:r>
          </a:p>
          <a:p>
            <a:pPr lvl="1"/>
            <a:r>
              <a:rPr lang="en-US" dirty="0" smtClean="0"/>
              <a:t>Weighted mean of previous prediction and measurement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4363" y="1160463"/>
            <a:ext cx="4975225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Conceptual Overview</a:t>
            </a:r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>
            <a:off x="468313" y="4797425"/>
            <a:ext cx="81422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 dirty="0" smtClean="0"/>
              <a:t>We generate </a:t>
            </a:r>
            <a:r>
              <a:rPr lang="en-AU" sz="2000" dirty="0"/>
              <a:t>the prediction </a:t>
            </a:r>
            <a:r>
              <a:rPr lang="en-US" sz="2000" dirty="0" smtClean="0">
                <a:cs typeface="Arial" charset="0"/>
                <a:sym typeface="Symbol" pitchFamily="18" charset="2"/>
              </a:rPr>
              <a:t>for time </a:t>
            </a:r>
            <a:r>
              <a:rPr lang="en-US" sz="2000" dirty="0" err="1" smtClean="0">
                <a:cs typeface="Arial" charset="0"/>
                <a:sym typeface="Symbol" pitchFamily="18" charset="2"/>
              </a:rPr>
              <a:t>i</a:t>
            </a:r>
            <a:r>
              <a:rPr lang="en-US" sz="2000" dirty="0" smtClean="0">
                <a:cs typeface="Arial" charset="0"/>
                <a:sym typeface="Symbol" pitchFamily="18" charset="2"/>
              </a:rPr>
              <a:t>+</a:t>
            </a:r>
            <a:r>
              <a:rPr lang="en-AU" sz="2000" dirty="0" smtClean="0">
                <a:sym typeface="Symbol"/>
              </a:rPr>
              <a:t>, prediction is Gaussian</a:t>
            </a:r>
            <a:endParaRPr lang="en-AU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 dirty="0"/>
              <a:t>GPS </a:t>
            </a:r>
            <a:r>
              <a:rPr lang="en-AU" sz="2000" dirty="0" smtClean="0"/>
              <a:t>Measurement: </a:t>
            </a:r>
            <a:r>
              <a:rPr lang="en-AU" sz="2000" dirty="0"/>
              <a:t>Mean = </a:t>
            </a:r>
            <a:r>
              <a:rPr lang="en-AU" sz="2000" dirty="0" smtClean="0">
                <a:sym typeface="Symbol"/>
              </a:rPr>
              <a:t></a:t>
            </a:r>
            <a:r>
              <a:rPr lang="en-AU" sz="2000" baseline="-25000" dirty="0" err="1" smtClean="0"/>
              <a:t>i</a:t>
            </a:r>
            <a:r>
              <a:rPr lang="en-AU" sz="2000" baseline="-25000" dirty="0" smtClean="0"/>
              <a:t>+</a:t>
            </a:r>
            <a:r>
              <a:rPr lang="en-AU" sz="2000" baseline="-25000" dirty="0" smtClean="0">
                <a:sym typeface="Symbol"/>
              </a:rPr>
              <a:t></a:t>
            </a:r>
            <a:r>
              <a:rPr lang="en-AU" sz="2000" baseline="-25000" dirty="0" smtClean="0"/>
              <a:t> </a:t>
            </a:r>
            <a:r>
              <a:rPr lang="en-AU" sz="2000" dirty="0"/>
              <a:t>and Variance = </a:t>
            </a:r>
            <a:r>
              <a:rPr lang="en-AU" sz="2000" dirty="0" smtClean="0">
                <a:sym typeface="Symbol" pitchFamily="18" charset="2"/>
              </a:rPr>
              <a:t></a:t>
            </a:r>
            <a:r>
              <a:rPr lang="en-AU" sz="2000" baseline="30000" dirty="0" smtClean="0">
                <a:sym typeface="Symbol" pitchFamily="18" charset="2"/>
              </a:rPr>
              <a:t>2</a:t>
            </a:r>
            <a:r>
              <a:rPr lang="en-AU" sz="2000" baseline="-25000" dirty="0" smtClean="0">
                <a:sym typeface="Symbol" pitchFamily="18" charset="2"/>
              </a:rPr>
              <a:t>i</a:t>
            </a:r>
            <a:r>
              <a:rPr lang="en-AU" sz="2000" baseline="-25000" dirty="0" smtClean="0"/>
              <a:t> +</a:t>
            </a:r>
            <a:r>
              <a:rPr lang="en-AU" sz="2000" baseline="-25000" dirty="0" smtClean="0">
                <a:sym typeface="Symbol"/>
              </a:rPr>
              <a:t></a:t>
            </a:r>
            <a:endParaRPr lang="en-AU" sz="2000" dirty="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 dirty="0" smtClean="0"/>
              <a:t>They do not match</a:t>
            </a:r>
          </a:p>
        </p:txBody>
      </p:sp>
      <p:sp>
        <p:nvSpPr>
          <p:cNvPr id="9222" name="Line 13"/>
          <p:cNvSpPr>
            <a:spLocks noChangeShapeType="1"/>
          </p:cNvSpPr>
          <p:nvPr/>
        </p:nvSpPr>
        <p:spPr bwMode="auto">
          <a:xfrm>
            <a:off x="1619250" y="2565400"/>
            <a:ext cx="1512888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Text Box 16"/>
          <p:cNvSpPr txBox="1">
            <a:spLocks noChangeArrowheads="1"/>
          </p:cNvSpPr>
          <p:nvPr/>
        </p:nvSpPr>
        <p:spPr bwMode="auto">
          <a:xfrm>
            <a:off x="935038" y="2255838"/>
            <a:ext cx="1036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cs typeface="Arial" charset="0"/>
              </a:rPr>
              <a:t>prediction</a:t>
            </a:r>
            <a:endParaRPr lang="en-US" sz="1400" dirty="0">
              <a:cs typeface="Arial" charset="0"/>
            </a:endParaRPr>
          </a:p>
        </p:txBody>
      </p:sp>
      <p:sp>
        <p:nvSpPr>
          <p:cNvPr id="9224" name="Text Box 17"/>
          <p:cNvSpPr txBox="1">
            <a:spLocks noChangeArrowheads="1"/>
          </p:cNvSpPr>
          <p:nvPr/>
        </p:nvSpPr>
        <p:spPr bwMode="auto">
          <a:xfrm>
            <a:off x="6578601" y="2347913"/>
            <a:ext cx="134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cs typeface="Arial" charset="0"/>
              </a:rPr>
              <a:t>Measurement at </a:t>
            </a:r>
            <a:r>
              <a:rPr lang="en-US" sz="1400" dirty="0" err="1" smtClean="0">
                <a:cs typeface="Arial" charset="0"/>
              </a:rPr>
              <a:t>i</a:t>
            </a:r>
            <a:endParaRPr lang="en-US" sz="1400" dirty="0">
              <a:cs typeface="Arial" charset="0"/>
            </a:endParaRPr>
          </a:p>
        </p:txBody>
      </p:sp>
      <p:sp>
        <p:nvSpPr>
          <p:cNvPr id="9225" name="Line 18"/>
          <p:cNvSpPr>
            <a:spLocks noChangeShapeType="1"/>
          </p:cNvSpPr>
          <p:nvPr/>
        </p:nvSpPr>
        <p:spPr bwMode="auto">
          <a:xfrm flipH="1">
            <a:off x="3851275" y="249237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71650" y="1425575"/>
            <a:ext cx="5319713" cy="3990975"/>
          </a:xfrm>
          <a:noFill/>
        </p:spPr>
      </p:pic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AU" smtClean="0"/>
              <a:t>Conceptual Overview</a:t>
            </a: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468313" y="5516563"/>
            <a:ext cx="8002587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/>
              <a:t>Corrected mean is the new optimal estimate of position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AU" sz="2000"/>
              <a:t>New variance is smaller than either of the previous two variances</a:t>
            </a:r>
            <a:endParaRPr lang="en-AU" sz="2000">
              <a:sym typeface="Symbol" pitchFamily="18" charset="2"/>
            </a:endParaRP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4687889" y="3225800"/>
            <a:ext cx="1350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cs typeface="Arial" charset="0"/>
              </a:rPr>
              <a:t>measurement </a:t>
            </a:r>
            <a:r>
              <a:rPr lang="en-US" sz="1400" dirty="0" smtClean="0">
                <a:cs typeface="Arial" charset="0"/>
              </a:rPr>
              <a:t>   at </a:t>
            </a:r>
            <a:r>
              <a:rPr lang="en-US" sz="1400" dirty="0" err="1" smtClean="0">
                <a:sym typeface="Symbol" pitchFamily="18" charset="2"/>
              </a:rPr>
              <a:t>i</a:t>
            </a:r>
            <a:r>
              <a:rPr lang="en-US" sz="1400" dirty="0" smtClean="0">
                <a:sym typeface="Symbol" pitchFamily="18" charset="2"/>
              </a:rPr>
              <a:t>+</a:t>
            </a:r>
            <a:r>
              <a:rPr lang="en-AU" sz="1400" dirty="0" smtClean="0">
                <a:sym typeface="Symbol"/>
              </a:rPr>
              <a:t></a:t>
            </a:r>
            <a:endParaRPr lang="en-US" sz="1400" dirty="0">
              <a:cs typeface="Arial" charset="0"/>
            </a:endParaRPr>
          </a:p>
        </p:txBody>
      </p:sp>
      <p:sp>
        <p:nvSpPr>
          <p:cNvPr id="10247" name="Line 11"/>
          <p:cNvSpPr>
            <a:spLocks noChangeShapeType="1"/>
          </p:cNvSpPr>
          <p:nvPr/>
        </p:nvSpPr>
        <p:spPr bwMode="auto">
          <a:xfrm flipH="1">
            <a:off x="3895725" y="3441700"/>
            <a:ext cx="7921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4614864" y="1928813"/>
            <a:ext cx="957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cs typeface="Arial" charset="0"/>
              </a:rPr>
              <a:t>corrected estimate</a:t>
            </a:r>
            <a:endParaRPr lang="en-US" sz="1400" dirty="0">
              <a:cs typeface="Arial" charset="0"/>
            </a:endParaRPr>
          </a:p>
        </p:txBody>
      </p:sp>
      <p:sp>
        <p:nvSpPr>
          <p:cNvPr id="10249" name="Line 13"/>
          <p:cNvSpPr>
            <a:spLocks noChangeShapeType="1"/>
          </p:cNvSpPr>
          <p:nvPr/>
        </p:nvSpPr>
        <p:spPr bwMode="auto">
          <a:xfrm flipH="1">
            <a:off x="3679825" y="2073275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Text Box 14"/>
          <p:cNvSpPr txBox="1">
            <a:spLocks noChangeArrowheads="1"/>
          </p:cNvSpPr>
          <p:nvPr/>
        </p:nvSpPr>
        <p:spPr bwMode="auto">
          <a:xfrm>
            <a:off x="2166938" y="1209675"/>
            <a:ext cx="1584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cs typeface="Arial" charset="0"/>
              </a:rPr>
              <a:t>prediction</a:t>
            </a:r>
            <a:endParaRPr lang="en-US" sz="1400" dirty="0">
              <a:cs typeface="Arial" charset="0"/>
            </a:endParaRPr>
          </a:p>
        </p:txBody>
      </p:sp>
      <p:sp>
        <p:nvSpPr>
          <p:cNvPr id="10251" name="Line 15"/>
          <p:cNvSpPr>
            <a:spLocks noChangeShapeType="1"/>
          </p:cNvSpPr>
          <p:nvPr/>
        </p:nvSpPr>
        <p:spPr bwMode="auto">
          <a:xfrm>
            <a:off x="2814638" y="1497013"/>
            <a:ext cx="360362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Gaussian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One-step predicted distribution is Gaussian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new (linear Gaussian) evidence, updated distribution is Gaussian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09750" y="1955929"/>
          <a:ext cx="5549899" cy="707896"/>
        </p:xfrm>
        <a:graphic>
          <a:graphicData uri="http://schemas.openxmlformats.org/presentationml/2006/ole">
            <p:oleObj spid="_x0000_s204802" name="Equation" r:id="rId4" imgW="2489040" imgH="31716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851026" y="4605217"/>
          <a:ext cx="5873749" cy="531294"/>
        </p:xfrm>
        <a:graphic>
          <a:graphicData uri="http://schemas.openxmlformats.org/presentationml/2006/ole">
            <p:oleObj spid="_x0000_s204804" name="Equation" r:id="rId5" imgW="2527200" imgH="228600" progId="Equation.3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524625" y="2486025"/>
            <a:ext cx="1457326" cy="447735"/>
            <a:chOff x="6524625" y="2486025"/>
            <a:chExt cx="1457326" cy="447735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6524625" y="2486025"/>
              <a:ext cx="666750" cy="2476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7143751" y="253365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+mj-lt"/>
                </a:rPr>
                <a:t>Prior</a:t>
              </a:r>
              <a:endParaRPr lang="en-US" sz="2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24450" y="2571750"/>
            <a:ext cx="2019300" cy="447735"/>
            <a:chOff x="5124450" y="2571750"/>
            <a:chExt cx="2019300" cy="447735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5124450" y="2571750"/>
              <a:ext cx="666750" cy="2476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5743576" y="2619375"/>
              <a:ext cx="14001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+mj-lt"/>
                </a:rPr>
                <a:t>Transition</a:t>
              </a:r>
              <a:endParaRPr lang="en-US" sz="2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58025" y="5162550"/>
            <a:ext cx="1781175" cy="755511"/>
            <a:chOff x="7058025" y="4410075"/>
            <a:chExt cx="1781175" cy="755511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7058025" y="4410075"/>
              <a:ext cx="666750" cy="2476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7677150" y="4457700"/>
              <a:ext cx="11620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+mj-lt"/>
                </a:rPr>
                <a:t>Previous step</a:t>
              </a:r>
              <a:endParaRPr lang="en-US" sz="2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857750" y="5133975"/>
            <a:ext cx="2314575" cy="755511"/>
            <a:chOff x="4857750" y="4381500"/>
            <a:chExt cx="2314575" cy="755511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H="1" flipV="1">
              <a:off x="4857750" y="4381500"/>
              <a:ext cx="666750" cy="2476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5476875" y="4429125"/>
              <a:ext cx="1695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+mj-lt"/>
                </a:rPr>
                <a:t>New measurement</a:t>
              </a:r>
              <a:endParaRPr lang="en-US" sz="2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err="1" smtClean="0"/>
              <a:t>Kalman</a:t>
            </a:r>
            <a:r>
              <a:rPr lang="en-US" dirty="0" smtClean="0"/>
              <a:t> Great?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method, that is…</a:t>
            </a:r>
          </a:p>
          <a:p>
            <a:r>
              <a:rPr lang="en-US" dirty="0" smtClean="0"/>
              <a:t>Representation of state-based series with general continuous variables grows without bound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Time Series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is an important component of many processes</a:t>
            </a:r>
          </a:p>
          <a:p>
            <a:r>
              <a:rPr lang="en-US" dirty="0" smtClean="0"/>
              <a:t>Do not ignore time in learning problems</a:t>
            </a:r>
          </a:p>
          <a:p>
            <a:r>
              <a:rPr lang="en-US" dirty="0" smtClean="0"/>
              <a:t>ML can benefit from, and in turn benefit, these techniques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Dimensionality reduction of series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hlinkClick r:id="rId2" action="ppaction://hlinkfile"/>
              </a:rPr>
              <a:t>Rule discovery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  <a:hlinkClick r:id="rId3"/>
              </a:rPr>
              <a:t>Cluster series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hlinkClick r:id="rId3"/>
              </a:rPr>
              <a:t>Classify series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Forecast data points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hlinkClick r:id="rId4"/>
              </a:rPr>
              <a:t>Anomaly detection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Time Series Data</a:t>
            </a:r>
            <a:endParaRPr lang="en-US" dirty="0"/>
          </a:p>
        </p:txBody>
      </p:sp>
      <p:pic>
        <p:nvPicPr>
          <p:cNvPr id="4" name="Picture 3" descr="fi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" y="1181100"/>
            <a:ext cx="8201025" cy="5124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4045" y="6381750"/>
            <a:ext cx="924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Johnson &amp; Johnson quarterly earnings/share, 1960-1980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hlinkClick r:id="rId4" action="ppaction://hlinksldjump"/>
          </p:cNvPr>
          <p:cNvCxnSpPr/>
          <p:nvPr/>
        </p:nvCxnSpPr>
        <p:spPr bwMode="auto">
          <a:xfrm>
            <a:off x="8324850" y="561975"/>
            <a:ext cx="676275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Time Series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6080" y="6334780"/>
            <a:ext cx="74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Yearly average global temperature deviations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fi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0" y="1181100"/>
            <a:ext cx="7924800" cy="504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Time Series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6080" y="6334780"/>
            <a:ext cx="74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Speech recording of “</a:t>
            </a:r>
            <a:r>
              <a:rPr lang="en-US" dirty="0" err="1" smtClean="0">
                <a:solidFill>
                  <a:srgbClr val="FF0000"/>
                </a:solidFill>
              </a:rPr>
              <a:t>aaa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err="1" smtClean="0">
                <a:solidFill>
                  <a:srgbClr val="FF0000"/>
                </a:solidFill>
              </a:rPr>
              <a:t>hhh</a:t>
            </a:r>
            <a:r>
              <a:rPr lang="en-US" dirty="0" smtClean="0">
                <a:solidFill>
                  <a:srgbClr val="FF0000"/>
                </a:solidFill>
              </a:rPr>
              <a:t>”, 10k </a:t>
            </a:r>
            <a:r>
              <a:rPr lang="en-US" dirty="0" err="1" smtClean="0">
                <a:solidFill>
                  <a:srgbClr val="FF0000"/>
                </a:solidFill>
              </a:rPr>
              <a:t>pps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fi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14437"/>
            <a:ext cx="7943850" cy="496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amsfonts}&#10;\DeclareMathOperator*{\Exp}{E}&#10;\DeclareMathOperator*{\Var}{Var}&#10;\begin{document}&#10;$\mu \equiv \Exp[x_t] := \frac{1}{N}\sum_{t=1}^N x_t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mono"/>
  <p:tag name="ORIGWIDTH" val="220.875"/>
  <p:tag name="PICTUREFILESIZE" val="40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\usepackage{amsfonts}&#10;\DeclareMathOperator*{\Exp}{E}&#10;\DeclareMathOperator*{\Var}{Var}&#10;\begin{document}&#10;$\sigma^2 \equiv \Var[x_t] := \frac{1}{N}\sum_{t=1}^N (x_t-\mu)^2$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14"/>
  <p:tag name="BOXHEIGHT" val="342"/>
  <p:tag name="BOXFONT" val="10"/>
  <p:tag name="BOXWRAP" val="False"/>
  <p:tag name="WORKAROUNDTRANSPARENCYBUG" val="False"/>
  <p:tag name="ALLOWFONTSUBSTITUTION" val="False"/>
  <p:tag name="BITMAPFORMAT" val="pngmono"/>
  <p:tag name="ORIGWIDTH" val="316"/>
  <p:tag name="PICTUREFILESIZE" val="6918"/>
</p:tagLst>
</file>

<file path=ppt/theme/theme1.xml><?xml version="1.0" encoding="utf-8"?>
<a:theme xmlns:a="http://schemas.openxmlformats.org/drawingml/2006/main" name="Theme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9348</TotalTime>
  <Words>4295</Words>
  <Application>Microsoft Office PowerPoint</Application>
  <PresentationFormat>On-screen Show (4:3)</PresentationFormat>
  <Paragraphs>768</Paragraphs>
  <Slides>65</Slides>
  <Notes>54</Notes>
  <HiddenSlides>2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Theme1</vt:lpstr>
      <vt:lpstr>Custom Design</vt:lpstr>
      <vt:lpstr>Microsoft ClipArt Gallery</vt:lpstr>
      <vt:lpstr>Equation</vt:lpstr>
      <vt:lpstr>Graph Sheet</vt:lpstr>
      <vt:lpstr>Time Series Analysis   </vt:lpstr>
      <vt:lpstr>Time Series Discussions</vt:lpstr>
      <vt:lpstr>Why Time Series Analysis?</vt:lpstr>
      <vt:lpstr>What is a time series?</vt:lpstr>
      <vt:lpstr>Time Series Examples</vt:lpstr>
      <vt:lpstr>Three Approaches</vt:lpstr>
      <vt:lpstr>Sample Time Series Data</vt:lpstr>
      <vt:lpstr>Sample Time Series Data</vt:lpstr>
      <vt:lpstr>Sample Time Series Data</vt:lpstr>
      <vt:lpstr>Sample Time Series Data</vt:lpstr>
      <vt:lpstr>Not all time data will exhibit strong patterns…</vt:lpstr>
      <vt:lpstr>…and others will be apparent</vt:lpstr>
      <vt:lpstr>Time Series Discussions</vt:lpstr>
      <vt:lpstr>Definitions</vt:lpstr>
      <vt:lpstr>Definitions</vt:lpstr>
      <vt:lpstr>Definitions</vt:lpstr>
      <vt:lpstr>Correlation</vt:lpstr>
      <vt:lpstr>Redefined for Time</vt:lpstr>
      <vt:lpstr>Autocorrelation Examples</vt:lpstr>
      <vt:lpstr>Stationarity – When there is no relationship</vt:lpstr>
      <vt:lpstr>Time Series Discussions</vt:lpstr>
      <vt:lpstr>Linear Regression</vt:lpstr>
      <vt:lpstr>R2: Evaluating Goodness of Fit</vt:lpstr>
      <vt:lpstr>R2: Evaluating Goodness of Fit</vt:lpstr>
      <vt:lpstr>R2: Evaluating Goodness of Fit</vt:lpstr>
      <vt:lpstr>R2: Evaluating Goodness of Fit</vt:lpstr>
      <vt:lpstr>R2: Evaluating Goodness of Fit</vt:lpstr>
      <vt:lpstr>Linear Regression</vt:lpstr>
      <vt:lpstr>Examples</vt:lpstr>
      <vt:lpstr>What if a linear trend does not fit my data well?</vt:lpstr>
      <vt:lpstr>Moving Average</vt:lpstr>
      <vt:lpstr>Power Load Data</vt:lpstr>
      <vt:lpstr>Piecewise Aggregate Approximation</vt:lpstr>
      <vt:lpstr>Nonlinear Trend Examples</vt:lpstr>
      <vt:lpstr>Nonlinear Regression</vt:lpstr>
      <vt:lpstr>Fit Known Distributions</vt:lpstr>
      <vt:lpstr>ARIMA: Putting the pieces together</vt:lpstr>
      <vt:lpstr>ARIMA: Putting the pieces together</vt:lpstr>
      <vt:lpstr>AR(1),  </vt:lpstr>
      <vt:lpstr>AR(1), </vt:lpstr>
      <vt:lpstr>ARIMA: Putting the pieces together</vt:lpstr>
      <vt:lpstr>ARIMA: Putting the pieces together</vt:lpstr>
      <vt:lpstr>ARMA</vt:lpstr>
      <vt:lpstr>ARIMA (AutoRegressive Integrated Moving Average)</vt:lpstr>
      <vt:lpstr>Time Series Discussions</vt:lpstr>
      <vt:lpstr>Express Data as Fourier Frequencies</vt:lpstr>
      <vt:lpstr>Time Series Definitions</vt:lpstr>
      <vt:lpstr>Fourier Series</vt:lpstr>
      <vt:lpstr>Example</vt:lpstr>
      <vt:lpstr>How Compute Parameters?</vt:lpstr>
      <vt:lpstr>Breaking down a DFT</vt:lpstr>
      <vt:lpstr>Example</vt:lpstr>
      <vt:lpstr>Periodogram</vt:lpstr>
      <vt:lpstr>Example</vt:lpstr>
      <vt:lpstr>Wavelets</vt:lpstr>
      <vt:lpstr>Time Series Discussions</vt:lpstr>
      <vt:lpstr>State Space Models</vt:lpstr>
      <vt:lpstr>Conceptual Overview</vt:lpstr>
      <vt:lpstr>Conceptual Overview</vt:lpstr>
      <vt:lpstr>Kalman Filter Algorithm</vt:lpstr>
      <vt:lpstr>Conceptual Overview</vt:lpstr>
      <vt:lpstr>Conceptual Overview</vt:lpstr>
      <vt:lpstr>Updating Gaussian Distributions</vt:lpstr>
      <vt:lpstr>Why Is Kalman Great?</vt:lpstr>
      <vt:lpstr>Why Is Time Series Important?</vt:lpstr>
    </vt:vector>
  </TitlesOfParts>
  <Company>wsu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Engineering Program</dc:title>
  <dc:creator>Jose Delgado-Frias</dc:creator>
  <cp:lastModifiedBy>Diane J Cook</cp:lastModifiedBy>
  <cp:revision>947</cp:revision>
  <dcterms:created xsi:type="dcterms:W3CDTF">2005-10-19T16:31:31Z</dcterms:created>
  <dcterms:modified xsi:type="dcterms:W3CDTF">2011-11-10T04:27:27Z</dcterms:modified>
</cp:coreProperties>
</file>