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0F3ED-9407-4AD8-96CE-65E46003C94C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40E4A-5FA6-41D2-830C-BD6A3D5049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EE415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February 29	Today’s Class</a:t>
            </a:r>
          </a:p>
          <a:p>
            <a:r>
              <a:rPr lang="en-US" dirty="0" smtClean="0"/>
              <a:t>March </a:t>
            </a:r>
            <a:r>
              <a:rPr lang="en-US" dirty="0"/>
              <a:t>7	</a:t>
            </a:r>
            <a:r>
              <a:rPr lang="en-US" dirty="0" smtClean="0"/>
              <a:t>	</a:t>
            </a:r>
            <a:r>
              <a:rPr lang="en-US" i="1" dirty="0" smtClean="0"/>
              <a:t>No Class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Mid-Term Report: </a:t>
            </a:r>
            <a:r>
              <a:rPr lang="en-US" b="1" dirty="0" smtClean="0">
                <a:solidFill>
                  <a:srgbClr val="C00000"/>
                </a:solidFill>
              </a:rPr>
              <a:t>March 9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 smtClean="0">
                <a:solidFill>
                  <a:srgbClr val="002060"/>
                </a:solidFill>
              </a:rPr>
              <a:t>March </a:t>
            </a:r>
            <a:r>
              <a:rPr lang="en-US" i="1" dirty="0">
                <a:solidFill>
                  <a:srgbClr val="002060"/>
                </a:solidFill>
              </a:rPr>
              <a:t>14	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i="1" dirty="0" smtClean="0">
                <a:solidFill>
                  <a:srgbClr val="002060"/>
                </a:solidFill>
              </a:rPr>
              <a:t>Spring </a:t>
            </a:r>
            <a:r>
              <a:rPr lang="en-US" i="1" dirty="0">
                <a:solidFill>
                  <a:srgbClr val="002060"/>
                </a:solidFill>
              </a:rPr>
              <a:t>Break</a:t>
            </a:r>
          </a:p>
          <a:p>
            <a:r>
              <a:rPr lang="en-US" dirty="0" smtClean="0"/>
              <a:t>March </a:t>
            </a:r>
            <a:r>
              <a:rPr lang="en-US" dirty="0"/>
              <a:t>21	</a:t>
            </a:r>
            <a:r>
              <a:rPr lang="en-US" dirty="0" smtClean="0"/>
              <a:t>	Review Meeting (EME 505)</a:t>
            </a:r>
            <a:endParaRPr lang="en-US" dirty="0"/>
          </a:p>
          <a:p>
            <a:r>
              <a:rPr lang="en-US" dirty="0" smtClean="0"/>
              <a:t>March </a:t>
            </a:r>
            <a:r>
              <a:rPr lang="en-US" dirty="0"/>
              <a:t>28	</a:t>
            </a:r>
            <a:r>
              <a:rPr lang="en-US" dirty="0" smtClean="0"/>
              <a:t>	Invited Talk</a:t>
            </a:r>
            <a:endParaRPr lang="en-US" dirty="0"/>
          </a:p>
          <a:p>
            <a:r>
              <a:rPr lang="en-US" dirty="0" smtClean="0"/>
              <a:t>April </a:t>
            </a:r>
            <a:r>
              <a:rPr lang="en-US" dirty="0"/>
              <a:t>4		</a:t>
            </a:r>
            <a:r>
              <a:rPr lang="en-US" dirty="0" smtClean="0"/>
              <a:t>Review Meeting </a:t>
            </a:r>
            <a:r>
              <a:rPr lang="en-US" dirty="0" smtClean="0"/>
              <a:t>(EME 505)</a:t>
            </a:r>
            <a:endParaRPr lang="en-US" dirty="0"/>
          </a:p>
          <a:p>
            <a:r>
              <a:rPr lang="en-US" dirty="0" smtClean="0"/>
              <a:t>April </a:t>
            </a:r>
            <a:r>
              <a:rPr lang="en-US" dirty="0"/>
              <a:t>11		</a:t>
            </a:r>
            <a:r>
              <a:rPr lang="en-US" dirty="0" smtClean="0"/>
              <a:t>Invited </a:t>
            </a:r>
            <a:r>
              <a:rPr lang="en-US" dirty="0" smtClean="0"/>
              <a:t>Talk</a:t>
            </a:r>
            <a:endParaRPr lang="en-US" dirty="0"/>
          </a:p>
          <a:p>
            <a:r>
              <a:rPr lang="en-US" dirty="0" smtClean="0"/>
              <a:t>April </a:t>
            </a:r>
            <a:r>
              <a:rPr lang="en-US" dirty="0"/>
              <a:t>18		Review </a:t>
            </a:r>
            <a:r>
              <a:rPr lang="en-US" dirty="0" smtClean="0"/>
              <a:t>Meeting </a:t>
            </a:r>
            <a:r>
              <a:rPr lang="en-US" dirty="0" smtClean="0"/>
              <a:t>(EME 505)</a:t>
            </a:r>
            <a:endParaRPr lang="en-US" dirty="0"/>
          </a:p>
          <a:p>
            <a:r>
              <a:rPr lang="en-US" dirty="0" smtClean="0"/>
              <a:t>April 25</a:t>
            </a:r>
            <a:r>
              <a:rPr lang="en-US" dirty="0"/>
              <a:t>		</a:t>
            </a:r>
            <a:r>
              <a:rPr lang="en-US" dirty="0" smtClean="0"/>
              <a:t>Presentations and </a:t>
            </a:r>
            <a:r>
              <a:rPr lang="en-US" dirty="0"/>
              <a:t>D</a:t>
            </a:r>
            <a:r>
              <a:rPr lang="en-US" dirty="0" smtClean="0"/>
              <a:t>emonstrations</a:t>
            </a:r>
          </a:p>
          <a:p>
            <a:r>
              <a:rPr lang="en-US" dirty="0" smtClean="0"/>
              <a:t>May 2		Final Reports and Lab Notebooks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Mid-Term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Liaison submits report by email to:</a:t>
            </a:r>
          </a:p>
          <a:p>
            <a:pPr lvl="1"/>
            <a:r>
              <a:rPr lang="en-US" dirty="0" smtClean="0"/>
              <a:t>Instructor: jdelgado@eecs.wsu.edu</a:t>
            </a:r>
          </a:p>
          <a:p>
            <a:pPr lvl="1"/>
            <a:r>
              <a:rPr lang="en-US" dirty="0" smtClean="0"/>
              <a:t>TA: pawanag.agarwal@email.wsu.edu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Reviews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March 21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April 4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April 18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reviews </a:t>
            </a:r>
            <a:r>
              <a:rPr lang="en-US" sz="3600" dirty="0" smtClean="0"/>
              <a:t>(Room: EME 505)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5181600" cy="4114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</a:tblGrid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Meeting Time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Team</a:t>
                      </a:r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4:40-5:00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5:00- 5:20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5:20- 5:40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5:40-6:00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6:00- 6:20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5878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6:20- 6:40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6019800" y="2133600"/>
            <a:ext cx="2590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711325" algn="l"/>
                <a:tab pos="3200400" algn="l"/>
              </a:tabLst>
              <a:defRPr/>
            </a:pPr>
            <a:r>
              <a:rPr kumimoji="0" lang="en-US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Team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Plato 	 (A: PNNL)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Aristotle 	 (B: Digilent)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s-MX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Diogenes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(D: Tacoma)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s-MX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Euripides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(E: Avista 1)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s-MX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Euclid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(F: Avista 2)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1031875" algn="l"/>
                <a:tab pos="3200400" algn="l"/>
              </a:tabLst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Socrates 	 (H: SEL)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51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EE415 Schedule</vt:lpstr>
      <vt:lpstr>Mid-Term Report</vt:lpstr>
      <vt:lpstr>Project Reviews</vt:lpstr>
      <vt:lpstr>Project reviews (Room: EME 505)</vt:lpstr>
    </vt:vector>
  </TitlesOfParts>
  <Company>EECS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 Delgado-Froas</dc:creator>
  <cp:lastModifiedBy>Jose Delgado-Froas</cp:lastModifiedBy>
  <cp:revision>31</cp:revision>
  <dcterms:created xsi:type="dcterms:W3CDTF">2012-02-29T19:41:24Z</dcterms:created>
  <dcterms:modified xsi:type="dcterms:W3CDTF">2012-03-01T00:51:33Z</dcterms:modified>
</cp:coreProperties>
</file>