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70" r:id="rId4"/>
    <p:sldId id="259" r:id="rId5"/>
    <p:sldId id="260" r:id="rId6"/>
    <p:sldId id="261" r:id="rId7"/>
    <p:sldId id="274" r:id="rId8"/>
    <p:sldId id="263" r:id="rId9"/>
    <p:sldId id="272" r:id="rId10"/>
    <p:sldId id="268" r:id="rId11"/>
    <p:sldId id="273" r:id="rId12"/>
    <p:sldId id="262" r:id="rId13"/>
    <p:sldId id="27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2"/>
    <p:restoredTop sz="94658"/>
  </p:normalViewPr>
  <p:slideViewPr>
    <p:cSldViewPr snapToGrid="0">
      <p:cViewPr varScale="1">
        <p:scale>
          <a:sx n="117" d="100"/>
          <a:sy n="117" d="100"/>
        </p:scale>
        <p:origin x="19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89FC57AD-AB66-9746-9484-A79F1E167EE8}"/>
    <pc:docChg chg="modSld">
      <pc:chgData name="Schneider, John Brand" userId="0a27f970-e9e3-4a42-989b-114aef573237" providerId="ADAL" clId="{89FC57AD-AB66-9746-9484-A79F1E167EE8}" dt="2023-08-25T00:10:35.956" v="106" actId="20577"/>
      <pc:docMkLst>
        <pc:docMk/>
      </pc:docMkLst>
      <pc:sldChg chg="addSp modSp mod modAnim">
        <pc:chgData name="Schneider, John Brand" userId="0a27f970-e9e3-4a42-989b-114aef573237" providerId="ADAL" clId="{89FC57AD-AB66-9746-9484-A79F1E167EE8}" dt="2023-08-25T00:08:40.439" v="38"/>
        <pc:sldMkLst>
          <pc:docMk/>
          <pc:sldMk cId="1095987144" sldId="269"/>
        </pc:sldMkLst>
      </pc:sldChg>
      <pc:sldChg chg="modSp">
        <pc:chgData name="Schneider, John Brand" userId="0a27f970-e9e3-4a42-989b-114aef573237" providerId="ADAL" clId="{89FC57AD-AB66-9746-9484-A79F1E167EE8}" dt="2023-08-25T00:10:35.956" v="106" actId="20577"/>
        <pc:sldMkLst>
          <pc:docMk/>
          <pc:sldMk cId="978654857" sldId="270"/>
        </pc:sldMkLst>
      </pc:sldChg>
    </pc:docChg>
  </pc:docChgLst>
  <pc:docChgLst>
    <pc:chgData name="Schneider, John Brand" userId="0a27f970-e9e3-4a42-989b-114aef573237" providerId="ADAL" clId="{89491785-B4C2-DD49-A1D5-C8D0F5C141EE}"/>
    <pc:docChg chg="undo custSel modSld">
      <pc:chgData name="Schneider, John Brand" userId="0a27f970-e9e3-4a42-989b-114aef573237" providerId="ADAL" clId="{89491785-B4C2-DD49-A1D5-C8D0F5C141EE}" dt="2025-01-06T19:49:07.179" v="880" actId="20577"/>
      <pc:docMkLst>
        <pc:docMk/>
      </pc:docMkLst>
      <pc:sldChg chg="addSp modSp mod modAnim">
        <pc:chgData name="Schneider, John Brand" userId="0a27f970-e9e3-4a42-989b-114aef573237" providerId="ADAL" clId="{89491785-B4C2-DD49-A1D5-C8D0F5C141EE}" dt="2025-01-06T19:29:58.765" v="751" actId="114"/>
        <pc:sldMkLst>
          <pc:docMk/>
          <pc:sldMk cId="4099775589" sldId="256"/>
        </pc:sldMkLst>
        <pc:spChg chg="add mod">
          <ac:chgData name="Schneider, John Brand" userId="0a27f970-e9e3-4a42-989b-114aef573237" providerId="ADAL" clId="{89491785-B4C2-DD49-A1D5-C8D0F5C141EE}" dt="2025-01-06T19:29:58.765" v="751" actId="114"/>
          <ac:spMkLst>
            <pc:docMk/>
            <pc:sldMk cId="4099775589" sldId="256"/>
            <ac:spMk id="2" creationId="{BB998FC5-071B-A297-B7A6-9B375E44CF6E}"/>
          </ac:spMkLst>
        </pc:spChg>
        <pc:spChg chg="mod">
          <ac:chgData name="Schneider, John Brand" userId="0a27f970-e9e3-4a42-989b-114aef573237" providerId="ADAL" clId="{89491785-B4C2-DD49-A1D5-C8D0F5C141EE}" dt="2025-01-06T19:29:15.569" v="750" actId="12788"/>
          <ac:spMkLst>
            <pc:docMk/>
            <pc:sldMk cId="4099775589" sldId="256"/>
            <ac:spMk id="5" creationId="{714E23AC-DAC1-114A-886F-1FEC29A25AA3}"/>
          </ac:spMkLst>
        </pc:spChg>
      </pc:sldChg>
      <pc:sldChg chg="modSp">
        <pc:chgData name="Schneider, John Brand" userId="0a27f970-e9e3-4a42-989b-114aef573237" providerId="ADAL" clId="{89491785-B4C2-DD49-A1D5-C8D0F5C141EE}" dt="2025-01-06T19:39:33.248" v="861" actId="122"/>
        <pc:sldMkLst>
          <pc:docMk/>
          <pc:sldMk cId="31516812" sldId="259"/>
        </pc:sldMkLst>
        <pc:spChg chg="mod">
          <ac:chgData name="Schneider, John Brand" userId="0a27f970-e9e3-4a42-989b-114aef573237" providerId="ADAL" clId="{89491785-B4C2-DD49-A1D5-C8D0F5C141EE}" dt="2025-01-06T19:39:33.248" v="861" actId="122"/>
          <ac:spMkLst>
            <pc:docMk/>
            <pc:sldMk cId="31516812" sldId="259"/>
            <ac:spMk id="13" creationId="{F173A176-94E1-AD60-0D40-2252ABC8183A}"/>
          </ac:spMkLst>
        </pc:spChg>
      </pc:sldChg>
      <pc:sldChg chg="modSp mod">
        <pc:chgData name="Schneider, John Brand" userId="0a27f970-e9e3-4a42-989b-114aef573237" providerId="ADAL" clId="{89491785-B4C2-DD49-A1D5-C8D0F5C141EE}" dt="2025-01-06T00:11:12.614" v="616" actId="1035"/>
        <pc:sldMkLst>
          <pc:docMk/>
          <pc:sldMk cId="2126126301" sldId="260"/>
        </pc:sldMkLst>
        <pc:spChg chg="mod">
          <ac:chgData name="Schneider, John Brand" userId="0a27f970-e9e3-4a42-989b-114aef573237" providerId="ADAL" clId="{89491785-B4C2-DD49-A1D5-C8D0F5C141EE}" dt="2025-01-06T00:11:12.614" v="616" actId="1035"/>
          <ac:spMkLst>
            <pc:docMk/>
            <pc:sldMk cId="2126126301" sldId="260"/>
            <ac:spMk id="6" creationId="{40B10280-2E26-7D2C-09CB-9B6280E2F4C4}"/>
          </ac:spMkLst>
        </pc:spChg>
        <pc:spChg chg="mod">
          <ac:chgData name="Schneider, John Brand" userId="0a27f970-e9e3-4a42-989b-114aef573237" providerId="ADAL" clId="{89491785-B4C2-DD49-A1D5-C8D0F5C141EE}" dt="2025-01-06T00:11:00.971" v="615" actId="1035"/>
          <ac:spMkLst>
            <pc:docMk/>
            <pc:sldMk cId="2126126301" sldId="260"/>
            <ac:spMk id="8" creationId="{BEADF845-86C6-D47A-AE86-30C8E98E048B}"/>
          </ac:spMkLst>
        </pc:spChg>
        <pc:spChg chg="mod">
          <ac:chgData name="Schneider, John Brand" userId="0a27f970-e9e3-4a42-989b-114aef573237" providerId="ADAL" clId="{89491785-B4C2-DD49-A1D5-C8D0F5C141EE}" dt="2025-01-06T00:11:12.614" v="616" actId="1035"/>
          <ac:spMkLst>
            <pc:docMk/>
            <pc:sldMk cId="2126126301" sldId="260"/>
            <ac:spMk id="12" creationId="{ABF74F2A-4A44-AC1B-F30C-D8A2EF189FBB}"/>
          </ac:spMkLst>
        </pc:spChg>
        <pc:spChg chg="mod">
          <ac:chgData name="Schneider, John Brand" userId="0a27f970-e9e3-4a42-989b-114aef573237" providerId="ADAL" clId="{89491785-B4C2-DD49-A1D5-C8D0F5C141EE}" dt="2025-01-06T00:11:00.971" v="615" actId="1035"/>
          <ac:spMkLst>
            <pc:docMk/>
            <pc:sldMk cId="2126126301" sldId="260"/>
            <ac:spMk id="13" creationId="{3BD460CF-FABD-0248-493B-F97E35F82CF7}"/>
          </ac:spMkLst>
        </pc:spChg>
      </pc:sldChg>
      <pc:sldChg chg="modSp mod">
        <pc:chgData name="Schneider, John Brand" userId="0a27f970-e9e3-4a42-989b-114aef573237" providerId="ADAL" clId="{89491785-B4C2-DD49-A1D5-C8D0F5C141EE}" dt="2025-01-06T19:44:00.406" v="862" actId="167"/>
        <pc:sldMkLst>
          <pc:docMk/>
          <pc:sldMk cId="2564502569" sldId="261"/>
        </pc:sldMkLst>
        <pc:picChg chg="mod">
          <ac:chgData name="Schneider, John Brand" userId="0a27f970-e9e3-4a42-989b-114aef573237" providerId="ADAL" clId="{89491785-B4C2-DD49-A1D5-C8D0F5C141EE}" dt="2025-01-06T00:12:24.143" v="622" actId="1035"/>
          <ac:picMkLst>
            <pc:docMk/>
            <pc:sldMk cId="2564502569" sldId="261"/>
            <ac:picMk id="4" creationId="{4153C4F1-77BB-E54A-852D-895318013A98}"/>
          </ac:picMkLst>
        </pc:picChg>
        <pc:picChg chg="mod">
          <ac:chgData name="Schneider, John Brand" userId="0a27f970-e9e3-4a42-989b-114aef573237" providerId="ADAL" clId="{89491785-B4C2-DD49-A1D5-C8D0F5C141EE}" dt="2025-01-06T19:44:00.406" v="862" actId="167"/>
          <ac:picMkLst>
            <pc:docMk/>
            <pc:sldMk cId="2564502569" sldId="261"/>
            <ac:picMk id="15" creationId="{E99279FE-5402-D443-93DE-BE898CA1E6CD}"/>
          </ac:picMkLst>
        </pc:picChg>
      </pc:sldChg>
      <pc:sldChg chg="modSp">
        <pc:chgData name="Schneider, John Brand" userId="0a27f970-e9e3-4a42-989b-114aef573237" providerId="ADAL" clId="{89491785-B4C2-DD49-A1D5-C8D0F5C141EE}" dt="2025-01-06T00:24:06.158" v="747" actId="20577"/>
        <pc:sldMkLst>
          <pc:docMk/>
          <pc:sldMk cId="1481907573" sldId="266"/>
        </pc:sldMkLst>
        <pc:spChg chg="mod">
          <ac:chgData name="Schneider, John Brand" userId="0a27f970-e9e3-4a42-989b-114aef573237" providerId="ADAL" clId="{89491785-B4C2-DD49-A1D5-C8D0F5C141EE}" dt="2025-01-06T00:24:06.158" v="747" actId="20577"/>
          <ac:spMkLst>
            <pc:docMk/>
            <pc:sldMk cId="1481907573" sldId="266"/>
            <ac:spMk id="4" creationId="{C9AA0217-E01A-DB4D-B5CA-ABA8163FC619}"/>
          </ac:spMkLst>
        </pc:spChg>
      </pc:sldChg>
      <pc:sldChg chg="modSp mod">
        <pc:chgData name="Schneider, John Brand" userId="0a27f970-e9e3-4a42-989b-114aef573237" providerId="ADAL" clId="{89491785-B4C2-DD49-A1D5-C8D0F5C141EE}" dt="2025-01-06T19:45:15.195" v="869" actId="20577"/>
        <pc:sldMkLst>
          <pc:docMk/>
          <pc:sldMk cId="623866989" sldId="268"/>
        </pc:sldMkLst>
        <pc:spChg chg="mod">
          <ac:chgData name="Schneider, John Brand" userId="0a27f970-e9e3-4a42-989b-114aef573237" providerId="ADAL" clId="{89491785-B4C2-DD49-A1D5-C8D0F5C141EE}" dt="2025-01-06T00:16:44.753" v="640" actId="20577"/>
          <ac:spMkLst>
            <pc:docMk/>
            <pc:sldMk cId="623866989" sldId="268"/>
            <ac:spMk id="2" creationId="{0A25D7F6-3C85-634B-90F8-692D952F1470}"/>
          </ac:spMkLst>
        </pc:spChg>
        <pc:spChg chg="mod">
          <ac:chgData name="Schneider, John Brand" userId="0a27f970-e9e3-4a42-989b-114aef573237" providerId="ADAL" clId="{89491785-B4C2-DD49-A1D5-C8D0F5C141EE}" dt="2025-01-06T19:45:15.195" v="869" actId="20577"/>
          <ac:spMkLst>
            <pc:docMk/>
            <pc:sldMk cId="623866989" sldId="268"/>
            <ac:spMk id="4" creationId="{FDCBE0D4-113E-1745-91D2-E53FAD3794D0}"/>
          </ac:spMkLst>
        </pc:spChg>
      </pc:sldChg>
      <pc:sldChg chg="addSp delSp modSp mod delAnim modAnim">
        <pc:chgData name="Schneider, John Brand" userId="0a27f970-e9e3-4a42-989b-114aef573237" providerId="ADAL" clId="{89491785-B4C2-DD49-A1D5-C8D0F5C141EE}" dt="2025-01-06T19:35:03.953" v="808" actId="1037"/>
        <pc:sldMkLst>
          <pc:docMk/>
          <pc:sldMk cId="1095987144" sldId="269"/>
        </pc:sldMkLst>
        <pc:spChg chg="mod">
          <ac:chgData name="Schneider, John Brand" userId="0a27f970-e9e3-4a42-989b-114aef573237" providerId="ADAL" clId="{89491785-B4C2-DD49-A1D5-C8D0F5C141EE}" dt="2025-01-04T01:43:09.446" v="406" actId="20577"/>
          <ac:spMkLst>
            <pc:docMk/>
            <pc:sldMk cId="1095987144" sldId="269"/>
            <ac:spMk id="2" creationId="{17A45D39-478C-A887-FC89-7795F7FCC134}"/>
          </ac:spMkLst>
        </pc:spChg>
        <pc:spChg chg="mod">
          <ac:chgData name="Schneider, John Brand" userId="0a27f970-e9e3-4a42-989b-114aef573237" providerId="ADAL" clId="{89491785-B4C2-DD49-A1D5-C8D0F5C141EE}" dt="2025-01-06T19:34:50.034" v="802" actId="20577"/>
          <ac:spMkLst>
            <pc:docMk/>
            <pc:sldMk cId="1095987144" sldId="269"/>
            <ac:spMk id="3" creationId="{24A24DB9-CAE2-EC0A-D6EB-350374AE45C9}"/>
          </ac:spMkLst>
        </pc:spChg>
        <pc:spChg chg="mod">
          <ac:chgData name="Schneider, John Brand" userId="0a27f970-e9e3-4a42-989b-114aef573237" providerId="ADAL" clId="{89491785-B4C2-DD49-A1D5-C8D0F5C141EE}" dt="2025-01-04T01:47:14.659" v="470" actId="20577"/>
          <ac:spMkLst>
            <pc:docMk/>
            <pc:sldMk cId="1095987144" sldId="269"/>
            <ac:spMk id="4" creationId="{2FE922E5-A78C-5144-BDE7-C98561AC0994}"/>
          </ac:spMkLst>
        </pc:spChg>
        <pc:spChg chg="mod">
          <ac:chgData name="Schneider, John Brand" userId="0a27f970-e9e3-4a42-989b-114aef573237" providerId="ADAL" clId="{89491785-B4C2-DD49-A1D5-C8D0F5C141EE}" dt="2025-01-02T04:58:56.815" v="217" actId="6549"/>
          <ac:spMkLst>
            <pc:docMk/>
            <pc:sldMk cId="1095987144" sldId="269"/>
            <ac:spMk id="6" creationId="{651F032B-9D47-264F-B68E-EF14632EB509}"/>
          </ac:spMkLst>
        </pc:spChg>
        <pc:spChg chg="mod">
          <ac:chgData name="Schneider, John Brand" userId="0a27f970-e9e3-4a42-989b-114aef573237" providerId="ADAL" clId="{89491785-B4C2-DD49-A1D5-C8D0F5C141EE}" dt="2025-01-06T19:35:03.953" v="808" actId="1037"/>
          <ac:spMkLst>
            <pc:docMk/>
            <pc:sldMk cId="1095987144" sldId="269"/>
            <ac:spMk id="7" creationId="{177775F8-FAC8-3901-8CB4-E87C037561F1}"/>
          </ac:spMkLst>
        </pc:spChg>
        <pc:spChg chg="mod">
          <ac:chgData name="Schneider, John Brand" userId="0a27f970-e9e3-4a42-989b-114aef573237" providerId="ADAL" clId="{89491785-B4C2-DD49-A1D5-C8D0F5C141EE}" dt="2025-01-02T04:59:27.342" v="269" actId="20577"/>
          <ac:spMkLst>
            <pc:docMk/>
            <pc:sldMk cId="1095987144" sldId="269"/>
            <ac:spMk id="8" creationId="{B0F6F19C-9642-00D1-0A04-66767356DFFA}"/>
          </ac:spMkLst>
        </pc:spChg>
        <pc:spChg chg="mod">
          <ac:chgData name="Schneider, John Brand" userId="0a27f970-e9e3-4a42-989b-114aef573237" providerId="ADAL" clId="{89491785-B4C2-DD49-A1D5-C8D0F5C141EE}" dt="2025-01-02T04:58:22.087" v="156" actId="20577"/>
          <ac:spMkLst>
            <pc:docMk/>
            <pc:sldMk cId="1095987144" sldId="269"/>
            <ac:spMk id="10" creationId="{9C929EEF-064C-3F21-507E-1635C91335B5}"/>
          </ac:spMkLst>
        </pc:spChg>
        <pc:picChg chg="add mod">
          <ac:chgData name="Schneider, John Brand" userId="0a27f970-e9e3-4a42-989b-114aef573237" providerId="ADAL" clId="{89491785-B4C2-DD49-A1D5-C8D0F5C141EE}" dt="2025-01-04T01:43:58.212" v="413" actId="167"/>
          <ac:picMkLst>
            <pc:docMk/>
            <pc:sldMk cId="1095987144" sldId="269"/>
            <ac:picMk id="9" creationId="{73FC89DE-B073-7043-B925-FDF0355224B4}"/>
          </ac:picMkLst>
        </pc:picChg>
        <pc:picChg chg="add mod">
          <ac:chgData name="Schneider, John Brand" userId="0a27f970-e9e3-4a42-989b-114aef573237" providerId="ADAL" clId="{89491785-B4C2-DD49-A1D5-C8D0F5C141EE}" dt="2025-01-02T05:04:09.585" v="374" actId="167"/>
          <ac:picMkLst>
            <pc:docMk/>
            <pc:sldMk cId="1095987144" sldId="269"/>
            <ac:picMk id="11" creationId="{0DFEA4AC-5F99-C40E-C6DA-A2B6F74B3BAB}"/>
          </ac:picMkLst>
        </pc:picChg>
        <pc:picChg chg="add mod">
          <ac:chgData name="Schneider, John Brand" userId="0a27f970-e9e3-4a42-989b-114aef573237" providerId="ADAL" clId="{89491785-B4C2-DD49-A1D5-C8D0F5C141EE}" dt="2025-01-04T01:44:41.165" v="421" actId="167"/>
          <ac:picMkLst>
            <pc:docMk/>
            <pc:sldMk cId="1095987144" sldId="269"/>
            <ac:picMk id="14" creationId="{7100723B-0BFE-C72B-DF25-7EE68D29BE67}"/>
          </ac:picMkLst>
        </pc:picChg>
        <pc:picChg chg="add mod">
          <ac:chgData name="Schneider, John Brand" userId="0a27f970-e9e3-4a42-989b-114aef573237" providerId="ADAL" clId="{89491785-B4C2-DD49-A1D5-C8D0F5C141EE}" dt="2025-01-04T01:45:37.177" v="429" actId="167"/>
          <ac:picMkLst>
            <pc:docMk/>
            <pc:sldMk cId="1095987144" sldId="269"/>
            <ac:picMk id="17" creationId="{C7FEF79E-CE6C-0AAC-170C-E30F00E8BAB9}"/>
          </ac:picMkLst>
        </pc:picChg>
      </pc:sldChg>
      <pc:sldChg chg="addSp delSp modSp mod delAnim modAnim">
        <pc:chgData name="Schneider, John Brand" userId="0a27f970-e9e3-4a42-989b-114aef573237" providerId="ADAL" clId="{89491785-B4C2-DD49-A1D5-C8D0F5C141EE}" dt="2025-01-06T19:36:30.041" v="833" actId="114"/>
        <pc:sldMkLst>
          <pc:docMk/>
          <pc:sldMk cId="978654857" sldId="270"/>
        </pc:sldMkLst>
        <pc:spChg chg="mod">
          <ac:chgData name="Schneider, John Brand" userId="0a27f970-e9e3-4a42-989b-114aef573237" providerId="ADAL" clId="{89491785-B4C2-DD49-A1D5-C8D0F5C141EE}" dt="2025-01-06T00:06:43.794" v="596" actId="465"/>
          <ac:spMkLst>
            <pc:docMk/>
            <pc:sldMk cId="978654857" sldId="270"/>
            <ac:spMk id="2" creationId="{DE3BFB54-1B8B-AE46-BA25-514623A76886}"/>
          </ac:spMkLst>
        </pc:spChg>
        <pc:spChg chg="mod">
          <ac:chgData name="Schneider, John Brand" userId="0a27f970-e9e3-4a42-989b-114aef573237" providerId="ADAL" clId="{89491785-B4C2-DD49-A1D5-C8D0F5C141EE}" dt="2025-01-06T00:06:43.794" v="596" actId="465"/>
          <ac:spMkLst>
            <pc:docMk/>
            <pc:sldMk cId="978654857" sldId="270"/>
            <ac:spMk id="3" creationId="{8085F975-6006-1F38-AD6F-18041D585D6A}"/>
          </ac:spMkLst>
        </pc:spChg>
        <pc:spChg chg="mod">
          <ac:chgData name="Schneider, John Brand" userId="0a27f970-e9e3-4a42-989b-114aef573237" providerId="ADAL" clId="{89491785-B4C2-DD49-A1D5-C8D0F5C141EE}" dt="2025-01-06T00:06:43.794" v="596" actId="465"/>
          <ac:spMkLst>
            <pc:docMk/>
            <pc:sldMk cId="978654857" sldId="270"/>
            <ac:spMk id="4" creationId="{FE1AFF6F-C4F5-1D47-B6E8-F2D07938A866}"/>
          </ac:spMkLst>
        </pc:spChg>
        <pc:spChg chg="mod">
          <ac:chgData name="Schneider, John Brand" userId="0a27f970-e9e3-4a42-989b-114aef573237" providerId="ADAL" clId="{89491785-B4C2-DD49-A1D5-C8D0F5C141EE}" dt="2025-01-06T00:06:43.794" v="596" actId="465"/>
          <ac:spMkLst>
            <pc:docMk/>
            <pc:sldMk cId="978654857" sldId="270"/>
            <ac:spMk id="5" creationId="{0E360062-933F-264D-965B-57FAF76603B4}"/>
          </ac:spMkLst>
        </pc:spChg>
        <pc:spChg chg="mod">
          <ac:chgData name="Schneider, John Brand" userId="0a27f970-e9e3-4a42-989b-114aef573237" providerId="ADAL" clId="{89491785-B4C2-DD49-A1D5-C8D0F5C141EE}" dt="2025-01-06T00:06:43.794" v="596" actId="465"/>
          <ac:spMkLst>
            <pc:docMk/>
            <pc:sldMk cId="978654857" sldId="270"/>
            <ac:spMk id="6" creationId="{C1198031-EC19-1C44-BD63-6F4B75152882}"/>
          </ac:spMkLst>
        </pc:spChg>
        <pc:spChg chg="add mod">
          <ac:chgData name="Schneider, John Brand" userId="0a27f970-e9e3-4a42-989b-114aef573237" providerId="ADAL" clId="{89491785-B4C2-DD49-A1D5-C8D0F5C141EE}" dt="2025-01-06T19:36:30.041" v="833" actId="114"/>
          <ac:spMkLst>
            <pc:docMk/>
            <pc:sldMk cId="978654857" sldId="270"/>
            <ac:spMk id="7" creationId="{072187F2-60BC-9E12-5E26-8AE1588A5B2A}"/>
          </ac:spMkLst>
        </pc:spChg>
        <pc:spChg chg="mod">
          <ac:chgData name="Schneider, John Brand" userId="0a27f970-e9e3-4a42-989b-114aef573237" providerId="ADAL" clId="{89491785-B4C2-DD49-A1D5-C8D0F5C141EE}" dt="2025-01-06T00:06:53.741" v="599" actId="1036"/>
          <ac:spMkLst>
            <pc:docMk/>
            <pc:sldMk cId="978654857" sldId="270"/>
            <ac:spMk id="10" creationId="{CF9D4040-C545-14C1-95F9-65BC721A47ED}"/>
          </ac:spMkLst>
        </pc:spChg>
        <pc:spChg chg="mod">
          <ac:chgData name="Schneider, John Brand" userId="0a27f970-e9e3-4a42-989b-114aef573237" providerId="ADAL" clId="{89491785-B4C2-DD49-A1D5-C8D0F5C141EE}" dt="2025-01-06T00:06:53.741" v="599" actId="1036"/>
          <ac:spMkLst>
            <pc:docMk/>
            <pc:sldMk cId="978654857" sldId="270"/>
            <ac:spMk id="11" creationId="{8B8DA557-1BE5-BFB9-9EEC-771517C7F906}"/>
          </ac:spMkLst>
        </pc:spChg>
      </pc:sldChg>
      <pc:sldChg chg="modSp">
        <pc:chgData name="Schneider, John Brand" userId="0a27f970-e9e3-4a42-989b-114aef573237" providerId="ADAL" clId="{89491785-B4C2-DD49-A1D5-C8D0F5C141EE}" dt="2025-01-06T00:14:47.745" v="623" actId="114"/>
        <pc:sldMkLst>
          <pc:docMk/>
          <pc:sldMk cId="1206412665" sldId="274"/>
        </pc:sldMkLst>
        <pc:spChg chg="mod">
          <ac:chgData name="Schneider, John Brand" userId="0a27f970-e9e3-4a42-989b-114aef573237" providerId="ADAL" clId="{89491785-B4C2-DD49-A1D5-C8D0F5C141EE}" dt="2025-01-06T00:14:47.745" v="623" actId="114"/>
          <ac:spMkLst>
            <pc:docMk/>
            <pc:sldMk cId="1206412665" sldId="274"/>
            <ac:spMk id="2" creationId="{95CC8A88-3FC2-9053-A2D3-47AC9420EA38}"/>
          </ac:spMkLst>
        </pc:spChg>
      </pc:sldChg>
      <pc:sldChg chg="addSp modSp mod modAnim">
        <pc:chgData name="Schneider, John Brand" userId="0a27f970-e9e3-4a42-989b-114aef573237" providerId="ADAL" clId="{89491785-B4C2-DD49-A1D5-C8D0F5C141EE}" dt="2025-01-06T19:49:07.179" v="880" actId="20577"/>
        <pc:sldMkLst>
          <pc:docMk/>
          <pc:sldMk cId="1364359257" sldId="275"/>
        </pc:sldMkLst>
        <pc:spChg chg="add mod">
          <ac:chgData name="Schneider, John Brand" userId="0a27f970-e9e3-4a42-989b-114aef573237" providerId="ADAL" clId="{89491785-B4C2-DD49-A1D5-C8D0F5C141EE}" dt="2025-01-06T00:22:15.361" v="744" actId="1036"/>
          <ac:spMkLst>
            <pc:docMk/>
            <pc:sldMk cId="1364359257" sldId="275"/>
            <ac:spMk id="2" creationId="{A95F6B40-A047-481F-A904-2313FC3C72FE}"/>
          </ac:spMkLst>
        </pc:spChg>
        <pc:spChg chg="mod">
          <ac:chgData name="Schneider, John Brand" userId="0a27f970-e9e3-4a42-989b-114aef573237" providerId="ADAL" clId="{89491785-B4C2-DD49-A1D5-C8D0F5C141EE}" dt="2025-01-06T19:49:07.179" v="880" actId="20577"/>
          <ac:spMkLst>
            <pc:docMk/>
            <pc:sldMk cId="1364359257" sldId="275"/>
            <ac:spMk id="96" creationId="{6D2857C1-1048-5554-A23B-EA11CB0AAF7E}"/>
          </ac:spMkLst>
        </pc:spChg>
        <pc:picChg chg="mod">
          <ac:chgData name="Schneider, John Brand" userId="0a27f970-e9e3-4a42-989b-114aef573237" providerId="ADAL" clId="{89491785-B4C2-DD49-A1D5-C8D0F5C141EE}" dt="2025-01-06T00:22:12.041" v="743" actId="1037"/>
          <ac:picMkLst>
            <pc:docMk/>
            <pc:sldMk cId="1364359257" sldId="275"/>
            <ac:picMk id="93" creationId="{D1EAC6F3-6887-B2A1-046D-ABE5F627D78B}"/>
          </ac:picMkLst>
        </pc:picChg>
        <pc:picChg chg="mod">
          <ac:chgData name="Schneider, John Brand" userId="0a27f970-e9e3-4a42-989b-114aef573237" providerId="ADAL" clId="{89491785-B4C2-DD49-A1D5-C8D0F5C141EE}" dt="2025-01-06T00:21:57.401" v="728" actId="1038"/>
          <ac:picMkLst>
            <pc:docMk/>
            <pc:sldMk cId="1364359257" sldId="275"/>
            <ac:picMk id="95" creationId="{F6B114A2-14DC-D8E1-109A-FD5CEA118A99}"/>
          </ac:picMkLst>
        </pc:picChg>
        <pc:picChg chg="mod">
          <ac:chgData name="Schneider, John Brand" userId="0a27f970-e9e3-4a42-989b-114aef573237" providerId="ADAL" clId="{89491785-B4C2-DD49-A1D5-C8D0F5C141EE}" dt="2025-01-06T00:22:12.041" v="743" actId="1037"/>
          <ac:picMkLst>
            <pc:docMk/>
            <pc:sldMk cId="1364359257" sldId="275"/>
            <ac:picMk id="97" creationId="{7428EDBE-60C9-31F9-74A2-7574301D818B}"/>
          </ac:picMkLst>
        </pc:picChg>
        <pc:picChg chg="mod">
          <ac:chgData name="Schneider, John Brand" userId="0a27f970-e9e3-4a42-989b-114aef573237" providerId="ADAL" clId="{89491785-B4C2-DD49-A1D5-C8D0F5C141EE}" dt="2025-01-06T00:21:57.401" v="728" actId="1038"/>
          <ac:picMkLst>
            <pc:docMk/>
            <pc:sldMk cId="1364359257" sldId="275"/>
            <ac:picMk id="98" creationId="{0DB453D5-C2B9-C5EC-2B62-B29EBA32F211}"/>
          </ac:picMkLst>
        </pc:picChg>
      </pc:sldChg>
    </pc:docChg>
  </pc:docChgLst>
  <pc:docChgLst>
    <pc:chgData name="Schneider, John Brand" userId="0a27f970-e9e3-4a42-989b-114aef573237" providerId="ADAL" clId="{8D855C77-511E-324A-9C38-C2416FB27BAF}"/>
    <pc:docChg chg="undo custSel modSld">
      <pc:chgData name="Schneider, John Brand" userId="0a27f970-e9e3-4a42-989b-114aef573237" providerId="ADAL" clId="{8D855C77-511E-324A-9C38-C2416FB27BAF}" dt="2024-08-19T20:09:14.201" v="950" actId="20577"/>
      <pc:docMkLst>
        <pc:docMk/>
      </pc:docMkLst>
      <pc:sldChg chg="modSp">
        <pc:chgData name="Schneider, John Brand" userId="0a27f970-e9e3-4a42-989b-114aef573237" providerId="ADAL" clId="{8D855C77-511E-324A-9C38-C2416FB27BAF}" dt="2024-08-16T01:24:47.764" v="3" actId="20577"/>
        <pc:sldMkLst>
          <pc:docMk/>
          <pc:sldMk cId="4099775589" sldId="256"/>
        </pc:sldMkLst>
      </pc:sldChg>
      <pc:sldChg chg="addSp modSp mod modAnim">
        <pc:chgData name="Schneider, John Brand" userId="0a27f970-e9e3-4a42-989b-114aef573237" providerId="ADAL" clId="{8D855C77-511E-324A-9C38-C2416FB27BAF}" dt="2024-08-19T05:23:25.648" v="894" actId="1037"/>
        <pc:sldMkLst>
          <pc:docMk/>
          <pc:sldMk cId="31516812" sldId="259"/>
        </pc:sldMkLst>
      </pc:sldChg>
      <pc:sldChg chg="addSp delSp modSp mod delAnim modAnim">
        <pc:chgData name="Schneider, John Brand" userId="0a27f970-e9e3-4a42-989b-114aef573237" providerId="ADAL" clId="{8D855C77-511E-324A-9C38-C2416FB27BAF}" dt="2024-08-18T22:47:55.614" v="657" actId="1037"/>
        <pc:sldMkLst>
          <pc:docMk/>
          <pc:sldMk cId="2126126301" sldId="260"/>
        </pc:sldMkLst>
      </pc:sldChg>
      <pc:sldChg chg="modSp mod">
        <pc:chgData name="Schneider, John Brand" userId="0a27f970-e9e3-4a42-989b-114aef573237" providerId="ADAL" clId="{8D855C77-511E-324A-9C38-C2416FB27BAF}" dt="2024-08-18T22:54:12.435" v="694" actId="20577"/>
        <pc:sldMkLst>
          <pc:docMk/>
          <pc:sldMk cId="2564502569" sldId="261"/>
        </pc:sldMkLst>
      </pc:sldChg>
      <pc:sldChg chg="modSp">
        <pc:chgData name="Schneider, John Brand" userId="0a27f970-e9e3-4a42-989b-114aef573237" providerId="ADAL" clId="{8D855C77-511E-324A-9C38-C2416FB27BAF}" dt="2024-08-19T20:09:14.201" v="950" actId="20577"/>
        <pc:sldMkLst>
          <pc:docMk/>
          <pc:sldMk cId="1481907573" sldId="266"/>
        </pc:sldMkLst>
      </pc:sldChg>
      <pc:sldChg chg="modSp mod">
        <pc:chgData name="Schneider, John Brand" userId="0a27f970-e9e3-4a42-989b-114aef573237" providerId="ADAL" clId="{8D855C77-511E-324A-9C38-C2416FB27BAF}" dt="2024-08-19T00:08:12.832" v="803" actId="20577"/>
        <pc:sldMkLst>
          <pc:docMk/>
          <pc:sldMk cId="623866989" sldId="268"/>
        </pc:sldMkLst>
      </pc:sldChg>
      <pc:sldChg chg="addSp delSp modSp mod delAnim modAnim">
        <pc:chgData name="Schneider, John Brand" userId="0a27f970-e9e3-4a42-989b-114aef573237" providerId="ADAL" clId="{8D855C77-511E-324A-9C38-C2416FB27BAF}" dt="2024-08-18T21:38:57.998" v="326"/>
        <pc:sldMkLst>
          <pc:docMk/>
          <pc:sldMk cId="1095987144" sldId="269"/>
        </pc:sldMkLst>
      </pc:sldChg>
      <pc:sldChg chg="modSp mod">
        <pc:chgData name="Schneider, John Brand" userId="0a27f970-e9e3-4a42-989b-114aef573237" providerId="ADAL" clId="{8D855C77-511E-324A-9C38-C2416FB27BAF}" dt="2024-08-19T05:20:54.334" v="879" actId="20577"/>
        <pc:sldMkLst>
          <pc:docMk/>
          <pc:sldMk cId="978654857" sldId="270"/>
        </pc:sldMkLst>
      </pc:sldChg>
      <pc:sldChg chg="addSp modSp mod modAnim">
        <pc:chgData name="Schneider, John Brand" userId="0a27f970-e9e3-4a42-989b-114aef573237" providerId="ADAL" clId="{8D855C77-511E-324A-9C38-C2416FB27BAF}" dt="2024-08-19T05:28:39.751" v="942" actId="552"/>
        <pc:sldMkLst>
          <pc:docMk/>
          <pc:sldMk cId="1206412665" sldId="274"/>
        </pc:sldMkLst>
      </pc:sldChg>
    </pc:docChg>
  </pc:docChgLst>
  <pc:docChgLst>
    <pc:chgData name="Schneider, John Brand" userId="0a27f970-e9e3-4a42-989b-114aef573237" providerId="ADAL" clId="{687A6A97-4C62-6948-936E-BD26EA0BEC42}"/>
    <pc:docChg chg="undo custSel modSld">
      <pc:chgData name="Schneider, John Brand" userId="0a27f970-e9e3-4a42-989b-114aef573237" providerId="ADAL" clId="{687A6A97-4C62-6948-936E-BD26EA0BEC42}" dt="2024-01-11T01:39:03.326" v="761" actId="20577"/>
      <pc:docMkLst>
        <pc:docMk/>
      </pc:docMkLst>
      <pc:sldChg chg="modSp">
        <pc:chgData name="Schneider, John Brand" userId="0a27f970-e9e3-4a42-989b-114aef573237" providerId="ADAL" clId="{687A6A97-4C62-6948-936E-BD26EA0BEC42}" dt="2024-01-04T02:44:20.986" v="7" actId="20577"/>
        <pc:sldMkLst>
          <pc:docMk/>
          <pc:sldMk cId="4099775589" sldId="256"/>
        </pc:sldMkLst>
      </pc:sldChg>
      <pc:sldChg chg="addSp modSp mod modAnim">
        <pc:chgData name="Schneider, John Brand" userId="0a27f970-e9e3-4a42-989b-114aef573237" providerId="ADAL" clId="{687A6A97-4C62-6948-936E-BD26EA0BEC42}" dt="2024-01-08T01:56:56.874" v="449"/>
        <pc:sldMkLst>
          <pc:docMk/>
          <pc:sldMk cId="31516812" sldId="259"/>
        </pc:sldMkLst>
      </pc:sldChg>
      <pc:sldChg chg="addSp delSp modSp mod delAnim modAnim">
        <pc:chgData name="Schneider, John Brand" userId="0a27f970-e9e3-4a42-989b-114aef573237" providerId="ADAL" clId="{687A6A97-4C62-6948-936E-BD26EA0BEC42}" dt="2024-01-08T02:17:02.860" v="481"/>
        <pc:sldMkLst>
          <pc:docMk/>
          <pc:sldMk cId="1431358456" sldId="262"/>
        </pc:sldMkLst>
      </pc:sldChg>
      <pc:sldChg chg="modSp">
        <pc:chgData name="Schneider, John Brand" userId="0a27f970-e9e3-4a42-989b-114aef573237" providerId="ADAL" clId="{687A6A97-4C62-6948-936E-BD26EA0BEC42}" dt="2024-01-08T02:02:54.114" v="453" actId="20577"/>
        <pc:sldMkLst>
          <pc:docMk/>
          <pc:sldMk cId="2450125316" sldId="263"/>
        </pc:sldMkLst>
      </pc:sldChg>
      <pc:sldChg chg="modSp mod">
        <pc:chgData name="Schneider, John Brand" userId="0a27f970-e9e3-4a42-989b-114aef573237" providerId="ADAL" clId="{687A6A97-4C62-6948-936E-BD26EA0BEC42}" dt="2024-01-07T07:42:13.817" v="347" actId="20577"/>
        <pc:sldMkLst>
          <pc:docMk/>
          <pc:sldMk cId="623866989" sldId="268"/>
        </pc:sldMkLst>
      </pc:sldChg>
      <pc:sldChg chg="addSp delSp modSp mod delAnim modAnim">
        <pc:chgData name="Schneider, John Brand" userId="0a27f970-e9e3-4a42-989b-114aef573237" providerId="ADAL" clId="{687A6A97-4C62-6948-936E-BD26EA0BEC42}" dt="2024-01-11T01:35:51.697" v="659" actId="408"/>
        <pc:sldMkLst>
          <pc:docMk/>
          <pc:sldMk cId="1095987144" sldId="269"/>
        </pc:sldMkLst>
      </pc:sldChg>
      <pc:sldChg chg="modSp modAnim">
        <pc:chgData name="Schneider, John Brand" userId="0a27f970-e9e3-4a42-989b-114aef573237" providerId="ADAL" clId="{687A6A97-4C62-6948-936E-BD26EA0BEC42}" dt="2024-01-11T01:39:03.326" v="761" actId="20577"/>
        <pc:sldMkLst>
          <pc:docMk/>
          <pc:sldMk cId="978654857" sldId="270"/>
        </pc:sldMkLst>
      </pc:sldChg>
      <pc:sldChg chg="modSp mod modAnim">
        <pc:chgData name="Schneider, John Brand" userId="0a27f970-e9e3-4a42-989b-114aef573237" providerId="ADAL" clId="{687A6A97-4C62-6948-936E-BD26EA0BEC42}" dt="2024-01-08T20:12:01.949" v="520" actId="20577"/>
        <pc:sldMkLst>
          <pc:docMk/>
          <pc:sldMk cId="2852423287" sldId="272"/>
        </pc:sldMkLst>
      </pc:sldChg>
      <pc:sldChg chg="modSp">
        <pc:chgData name="Schneider, John Brand" userId="0a27f970-e9e3-4a42-989b-114aef573237" providerId="ADAL" clId="{687A6A97-4C62-6948-936E-BD26EA0BEC42}" dt="2024-01-07T07:41:19.851" v="338" actId="20577"/>
        <pc:sldMkLst>
          <pc:docMk/>
          <pc:sldMk cId="1206412665" sldId="274"/>
        </pc:sldMkLst>
      </pc:sldChg>
      <pc:sldChg chg="modSp mod modAnim">
        <pc:chgData name="Schneider, John Brand" userId="0a27f970-e9e3-4a42-989b-114aef573237" providerId="ADAL" clId="{687A6A97-4C62-6948-936E-BD26EA0BEC42}" dt="2024-01-07T07:46:56.482" v="352" actId="1076"/>
        <pc:sldMkLst>
          <pc:docMk/>
          <pc:sldMk cId="1364359257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B119A-CCF4-BC4C-99B8-CF42BA951BAA}" type="datetimeFigureOut">
              <a:rPr lang="en-US" smtClean="0"/>
              <a:t>1/6/25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7EB0C-72C4-884D-B175-D734C402E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7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7EB0C-72C4-884D-B175-D734C402E1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57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7EB0C-72C4-884D-B175-D734C402E1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69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7EB0C-72C4-884D-B175-D734C402E1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45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7EB0C-72C4-884D-B175-D734C402E1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74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7EB0C-72C4-884D-B175-D734C402E1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65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7EB0C-72C4-884D-B175-D734C402E1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92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7EB0C-72C4-884D-B175-D734C402E1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88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7EB0C-72C4-884D-B175-D734C402E1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70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7EB0C-72C4-884D-B175-D734C402E1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36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7EB0C-72C4-884D-B175-D734C402E1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20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7EB0C-72C4-884D-B175-D734C402E1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4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C26F9-FAE6-4B4C-A5A9-CB0C88A8F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22F8B-0A3D-2743-AD12-2BA1AD344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BE1F0-518F-C04C-9789-FBAC3C01F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DAA7-7360-204C-8584-2125016185F7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3F831-41F6-324C-9F61-81E77DC5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05B70-6243-8948-B075-B8269BB1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C89E-4B55-8940-B52C-FCD19237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6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2739A-B9D0-964F-9345-D26AA7C31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792D8-B867-534E-8DE9-FDFE82D3B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78DA9-311B-5A43-B0E1-94A0D843B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DAA7-7360-204C-8584-2125016185F7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2DB6B-5AEB-F144-9347-2FF33F90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26D1F-4E24-2749-80E8-F7709D54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C89E-4B55-8940-B52C-FCD19237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3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DE3D72-666D-344C-9F39-FC3ECD6A63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52D5C-9505-BE46-8FA9-DC1377EB6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31EAC-A244-7940-B172-54CF4C9AA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DAA7-7360-204C-8584-2125016185F7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FCEDD-4347-9841-8601-958AC09E0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43285-30FA-D04D-BA48-9C54B6F9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C89E-4B55-8940-B52C-FCD19237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46A99-BC72-1C44-ABBD-C89C7F7DA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3777D-C6AD-4C4E-9C52-7359BE210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67ED4-6457-524F-9CCD-D4F470B48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DAA7-7360-204C-8584-2125016185F7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3337A-9A3D-8E45-BD63-C5B3CA0F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B145C-6EA7-E340-893F-B7965941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C89E-4B55-8940-B52C-FCD19237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9DC39-149F-4943-BC85-2D3020F7D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C3504-9DC8-1946-8B0B-47016424C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925AD-C7AA-5E47-AED1-46E9E314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DAA7-7360-204C-8584-2125016185F7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1A120-38A4-2648-968F-576E3645F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5F517-F6FE-EE49-90C2-60B12197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C89E-4B55-8940-B52C-FCD19237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0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5DEE1-D950-4540-B973-CA4FC3D8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C2DEA-02CA-D046-B9F2-5E6778806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437CA-396F-A042-9030-69F9F57A0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4ED89-DC2F-2C40-BE59-9CE99CB6B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DAA7-7360-204C-8584-2125016185F7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57E6A-2F84-F347-87E6-393A4BD6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6D1BF-FD38-194B-AAA1-A945D9CA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C89E-4B55-8940-B52C-FCD19237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0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F10AB-2587-464E-83D1-83961B983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2B6DB-C904-6A4B-9B48-51051633B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E4214-95BB-384C-875A-D53C23143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E97609-D0E4-6B4A-B542-6DA4A7071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42F91-CB11-A541-8BB5-3555F26034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8E0746-E15D-C840-B07F-BF0569ED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DAA7-7360-204C-8584-2125016185F7}" type="datetimeFigureOut">
              <a:rPr lang="en-US" smtClean="0"/>
              <a:t>1/6/25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766BF0-E7AC-AB42-9B1B-3258C01C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DE90F8-8C04-D743-A4A8-6912420D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C89E-4B55-8940-B52C-FCD19237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7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677A1-396B-484A-8216-3931EEC0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AF5730-9606-264A-A8C0-90E1979E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DAA7-7360-204C-8584-2125016185F7}" type="datetimeFigureOut">
              <a:rPr lang="en-US" smtClean="0"/>
              <a:t>1/6/25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31FFE-DB16-784D-8864-C725838F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09BB3B-307F-BD4E-841D-134325829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C89E-4B55-8940-B52C-FCD19237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E85B55-DB68-9841-9D1C-C4F11BDF6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DAA7-7360-204C-8584-2125016185F7}" type="datetimeFigureOut">
              <a:rPr lang="en-US" smtClean="0"/>
              <a:t>1/6/25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8C49E-E61C-214D-9ABD-8F3DB9290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DCE14-03A1-4341-BE52-4C53FBA10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C89E-4B55-8940-B52C-FCD19237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7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BFAE-5E3C-D744-AB46-B030CE718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EA760-720D-8C41-B7C1-22A017909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CCBB9-4A55-DB46-94BE-AE0AE5730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4B12E-A459-9145-A3C1-1964D62DC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DAA7-7360-204C-8584-2125016185F7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DF1A1-54E7-EC4D-BB96-9C60E1F0C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72ADB-02E8-F045-B460-30813B89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C89E-4B55-8940-B52C-FCD19237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6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5D4B7-75D4-F542-9EBD-E58F0ECC6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662CB7-7435-674C-BE77-DB5FE3699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478C7-2F2E-3F49-BFA3-F6F2A5797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1D318-E8BB-BD4C-9DCC-17E04E64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DAA7-7360-204C-8584-2125016185F7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1B90B-32D3-C349-AD83-89B8586F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DFF5B-8192-AE48-938E-BBF751AA6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C89E-4B55-8940-B52C-FCD19237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7ADA64-9C8D-0840-9A10-CBEB8415E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26784-D12C-214E-8587-2AA3989B0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20684-4FEB-E04D-BD92-5F57C2D5F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9DAA7-7360-204C-8584-2125016185F7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EB7BB-0C5D-3448-9361-4EF6C0D7C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1FBD1-6022-E04E-9801-AB744A726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C89E-4B55-8940-B52C-FCD19237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7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24.emf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cea.wsu.edu/student-success/tutor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ecs.wsu.edu/~schneidj/ee26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athworks.com/academia/tah-portal/washington-state-university-40714885.htm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4E23AC-DAC1-114A-886F-1FEC29A25AA3}"/>
              </a:ext>
            </a:extLst>
          </p:cNvPr>
          <p:cNvSpPr txBox="1"/>
          <p:nvPr/>
        </p:nvSpPr>
        <p:spPr>
          <a:xfrm>
            <a:off x="1531289" y="202611"/>
            <a:ext cx="9129422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cs typeface="Calibri Light" panose="020F0302020204030204" pitchFamily="34" charset="0"/>
              </a:rPr>
              <a:t>EE 261, Spring 2025, Lecture 1</a:t>
            </a:r>
          </a:p>
          <a:p>
            <a:endParaRPr lang="en-US" sz="3600" dirty="0">
              <a:cs typeface="Calibri Light" panose="020F0302020204030204" pitchFamily="34" charset="0"/>
            </a:endParaRPr>
          </a:p>
          <a:p>
            <a:r>
              <a:rPr lang="en-US" sz="3600" dirty="0">
                <a:cs typeface="Calibri Light" panose="020F0302020204030204" pitchFamily="34" charset="0"/>
              </a:rPr>
              <a:t>Goals/Topics: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cs typeface="Calibri Light" panose="020F0302020204030204" pitchFamily="34" charset="0"/>
              </a:rPr>
              <a:t>Course information, structure, &amp; ground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cs typeface="Calibri Light" panose="020F0302020204030204" pitchFamily="34" charset="0"/>
              </a:rPr>
              <a:t>General comments about electrical circuits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02772-A4F4-E94B-A4D6-B91C812656B1}"/>
              </a:ext>
            </a:extLst>
          </p:cNvPr>
          <p:cNvSpPr txBox="1"/>
          <p:nvPr/>
        </p:nvSpPr>
        <p:spPr>
          <a:xfrm>
            <a:off x="302151" y="4523260"/>
            <a:ext cx="1175918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Announcements:</a:t>
            </a:r>
            <a:br>
              <a:rPr lang="en-US" sz="3200"/>
            </a:br>
            <a:r>
              <a:rPr lang="en-US" sz="3200"/>
              <a:t>    Homework 0 posted (nothing to submit but things to do).</a:t>
            </a:r>
          </a:p>
          <a:p>
            <a:r>
              <a:rPr lang="en-US" sz="3200"/>
              <a:t>    Suggested readings posted in Assignments at Canvas (different</a:t>
            </a:r>
            <a:br>
              <a:rPr lang="en-US" sz="3200"/>
            </a:br>
            <a:r>
              <a:rPr lang="en-US" sz="3200"/>
              <a:t>    readings on different days even if they appear with same heading).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998FC5-071B-A297-B7A6-9B375E44CF6E}"/>
              </a:ext>
            </a:extLst>
          </p:cNvPr>
          <p:cNvSpPr txBox="1"/>
          <p:nvPr/>
        </p:nvSpPr>
        <p:spPr>
          <a:xfrm>
            <a:off x="9225868" y="574160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409977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2FDC03-8F81-4FCC-3283-DA54BB113941}"/>
              </a:ext>
            </a:extLst>
          </p:cNvPr>
          <p:cNvSpPr txBox="1"/>
          <p:nvPr/>
        </p:nvSpPr>
        <p:spPr>
          <a:xfrm>
            <a:off x="348673" y="4121969"/>
            <a:ext cx="93662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Things start to count in the second week, so best to get</a:t>
            </a:r>
            <a:br>
              <a:rPr lang="en-US" sz="3200"/>
            </a:br>
            <a:r>
              <a:rPr lang="en-US" sz="3200"/>
              <a:t>everything sorted out now.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CBE0D4-113E-1745-91D2-E53FAD3794D0}"/>
              </a:ext>
            </a:extLst>
          </p:cNvPr>
          <p:cNvSpPr txBox="1"/>
          <p:nvPr/>
        </p:nvSpPr>
        <p:spPr>
          <a:xfrm>
            <a:off x="2580422" y="295498"/>
            <a:ext cx="6914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HW “0” Posted: Due Sunday, Jan. 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252EA4-7AFB-7B42-B74A-E5912FFD2680}"/>
              </a:ext>
            </a:extLst>
          </p:cNvPr>
          <p:cNvSpPr txBox="1"/>
          <p:nvPr/>
        </p:nvSpPr>
        <p:spPr>
          <a:xfrm>
            <a:off x="348673" y="1290756"/>
            <a:ext cx="10192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Find in “Assignments” section of Canvas (or course website).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FAB4AB-F8A2-DC48-B019-CC550651CEF9}"/>
              </a:ext>
            </a:extLst>
          </p:cNvPr>
          <p:cNvSpPr txBox="1"/>
          <p:nvPr/>
        </p:nvSpPr>
        <p:spPr>
          <a:xfrm>
            <a:off x="348673" y="2070346"/>
            <a:ext cx="11788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Nothing to submit (answers to Mastering questions notwithstanding).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00B8D2-2488-5F40-85F5-8309C2FE8B50}"/>
              </a:ext>
            </a:extLst>
          </p:cNvPr>
          <p:cNvSpPr txBox="1"/>
          <p:nvPr/>
        </p:nvSpPr>
        <p:spPr>
          <a:xfrm>
            <a:off x="348673" y="2849936"/>
            <a:ext cx="97911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No activities in Week 1 will be counted in final grade (that</a:t>
            </a:r>
            <a:br>
              <a:rPr lang="en-US" sz="3200"/>
            </a:br>
            <a:r>
              <a:rPr lang="en-US" sz="3200"/>
              <a:t>includes </a:t>
            </a:r>
            <a:r>
              <a:rPr lang="en-US" sz="3200" err="1"/>
              <a:t>iClicker</a:t>
            </a:r>
            <a:r>
              <a:rPr lang="en-US" sz="3200"/>
              <a:t> polling/attendance).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25D7F6-3C85-634B-90F8-692D952F1470}"/>
              </a:ext>
            </a:extLst>
          </p:cNvPr>
          <p:cNvSpPr txBox="1"/>
          <p:nvPr/>
        </p:nvSpPr>
        <p:spPr>
          <a:xfrm>
            <a:off x="348673" y="5394003"/>
            <a:ext cx="7968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You are asked to read syllabus: </a:t>
            </a:r>
            <a:r>
              <a:rPr lang="en-US" sz="3200" i="1" dirty="0"/>
              <a:t>Please do that! </a:t>
            </a:r>
          </a:p>
        </p:txBody>
      </p:sp>
    </p:spTree>
    <p:extLst>
      <p:ext uri="{BB962C8B-B14F-4D97-AF65-F5344CB8AC3E}">
        <p14:creationId xmlns:p14="http://schemas.microsoft.com/office/powerpoint/2010/main" val="62386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6DF52D-6BA3-50E3-2856-378E141A19C6}"/>
              </a:ext>
            </a:extLst>
          </p:cNvPr>
          <p:cNvSpPr txBox="1"/>
          <p:nvPr/>
        </p:nvSpPr>
        <p:spPr>
          <a:xfrm>
            <a:off x="130628" y="36286"/>
            <a:ext cx="3328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Some Keys to Success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E180B-1E7D-075C-1179-464E44779ECA}"/>
              </a:ext>
            </a:extLst>
          </p:cNvPr>
          <p:cNvSpPr txBox="1"/>
          <p:nvPr/>
        </p:nvSpPr>
        <p:spPr>
          <a:xfrm>
            <a:off x="130628" y="461407"/>
            <a:ext cx="12011365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/>
              <a:t>Engage with the material and don’t fall behind.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/>
              <a:t>Honestly work through the homework (even if/when frustrating)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/>
              <a:t>Read the suggested reading material (textbook is thorough; awkward start)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/>
              <a:t>Collaborate or seek help to enhance learning.</a:t>
            </a:r>
            <a:br>
              <a:rPr lang="en-US" sz="2800"/>
            </a:br>
            <a:r>
              <a:rPr lang="en-US" sz="2800"/>
              <a:t>Resources: </a:t>
            </a:r>
            <a:r>
              <a:rPr lang="en-US" sz="2800" i="1"/>
              <a:t>Classmates</a:t>
            </a:r>
            <a:r>
              <a:rPr lang="en-US" sz="2800"/>
              <a:t>, TAs, Tutors, Instructor.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/>
              <a:t>At its core, nothing about this course is very advanced/challenging: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/>
              <a:t>Scale one number to get another (Ohm’s law)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/>
              <a:t>Sum of numbers has to be zero (Kirchhoff’s voltage and current laws)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/>
              <a:t>Consistently apply a few rules (e.g., passive sign convention)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/>
              <a:t>Build your understanding to point where you recognize the simplicity</a:t>
            </a:r>
            <a:br>
              <a:rPr lang="en-US" sz="2800"/>
            </a:br>
            <a:r>
              <a:rPr lang="en-US" sz="2800"/>
              <a:t>of the material.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/>
              <a:t>A few “advanced” concepts will show up later (differential equations;</a:t>
            </a:r>
            <a:br>
              <a:rPr lang="en-US" sz="2800"/>
            </a:br>
            <a:r>
              <a:rPr lang="en-US" sz="2800"/>
              <a:t>harmonic signals represented by complex numbers).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7A759-A559-CA24-F476-157114B4B7C6}"/>
              </a:ext>
            </a:extLst>
          </p:cNvPr>
          <p:cNvSpPr txBox="1"/>
          <p:nvPr/>
        </p:nvSpPr>
        <p:spPr>
          <a:xfrm>
            <a:off x="1232970" y="6108680"/>
            <a:ext cx="9726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/>
              <a:t>Keep the easy things easy so the hard things are possible.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3278597-7D82-5758-5A79-C0BF55F4A5D2}"/>
              </a:ext>
            </a:extLst>
          </p:cNvPr>
          <p:cNvSpPr/>
          <p:nvPr/>
        </p:nvSpPr>
        <p:spPr>
          <a:xfrm>
            <a:off x="750828" y="622679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9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385ED5-5868-C84A-B9CD-CFFF52408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054" y="181056"/>
            <a:ext cx="10317892" cy="172615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2E98541-7049-194A-82FA-6B8CD4C47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32" y="2009062"/>
            <a:ext cx="4522336" cy="452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F582E6-577A-F34D-9140-F9621C415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301" y="1860357"/>
            <a:ext cx="6637229" cy="3751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18C0EC-65D3-2B49-B725-B68D6B3960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7602" y="2484289"/>
            <a:ext cx="6521097" cy="4089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345934-B15D-9749-8AF6-AF9355B824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1300" y="2082544"/>
            <a:ext cx="9169400" cy="4495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D85588-D055-E34F-982D-61506B9DB2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92" y="1889390"/>
            <a:ext cx="8697494" cy="48246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82FCEB-C208-6A4D-AF1A-D1195885D1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2786" y="1828064"/>
            <a:ext cx="3139975" cy="48246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15F225-2428-2646-8768-DB6255FB7F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5872" y="2129618"/>
            <a:ext cx="6469057" cy="42715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F2B7BF-FB29-7A47-8C94-0A581FF319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4" y="1950715"/>
            <a:ext cx="5944470" cy="48246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7D8E34-3464-0544-B56B-FF114DF90A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338" y="2170399"/>
            <a:ext cx="4736171" cy="44040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CE2070-8690-E626-E5D8-3A0D0DB044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7987" y="1307759"/>
            <a:ext cx="7772400" cy="573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5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81F1E02-5914-590A-F3C4-3E926C13512E}"/>
              </a:ext>
            </a:extLst>
          </p:cNvPr>
          <p:cNvSpPr txBox="1"/>
          <p:nvPr/>
        </p:nvSpPr>
        <p:spPr>
          <a:xfrm>
            <a:off x="3363694" y="1379800"/>
            <a:ext cx="16962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Solar panel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174669-B12B-3353-1593-3FAADBF1ABBE}"/>
              </a:ext>
            </a:extLst>
          </p:cNvPr>
          <p:cNvSpPr txBox="1"/>
          <p:nvPr/>
        </p:nvSpPr>
        <p:spPr>
          <a:xfrm>
            <a:off x="177801" y="-25401"/>
            <a:ext cx="5103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Electricity is a form of </a:t>
            </a:r>
            <a:r>
              <a:rPr lang="en-US" sz="3200" i="1"/>
              <a:t>energy</a:t>
            </a:r>
            <a:r>
              <a:rPr lang="en-US" sz="320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7E507B-88A9-2AEA-F974-9356ECD2AF5D}"/>
              </a:ext>
            </a:extLst>
          </p:cNvPr>
          <p:cNvSpPr txBox="1"/>
          <p:nvPr/>
        </p:nvSpPr>
        <p:spPr>
          <a:xfrm>
            <a:off x="5638800" y="-25401"/>
            <a:ext cx="4489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Energy can perform </a:t>
            </a:r>
            <a:r>
              <a:rPr lang="en-US" sz="3200" i="1"/>
              <a:t>work</a:t>
            </a:r>
            <a:r>
              <a:rPr lang="en-US" sz="320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850BC-3ED4-35EF-0BE4-A5D2780C2C79}"/>
                  </a:ext>
                </a:extLst>
              </p:cNvPr>
              <p:cNvSpPr txBox="1"/>
              <p:nvPr/>
            </p:nvSpPr>
            <p:spPr>
              <a:xfrm>
                <a:off x="270915" y="440838"/>
                <a:ext cx="455945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600"/>
                  <a:t>Input Energy        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600"/>
                  <a:t>  “Source”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850BC-3ED4-35EF-0BE4-A5D2780C2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15" y="440838"/>
                <a:ext cx="4559453" cy="492443"/>
              </a:xfrm>
              <a:prstGeom prst="rect">
                <a:avLst/>
              </a:prstGeom>
              <a:blipFill>
                <a:blip r:embed="rId3"/>
                <a:stretch>
                  <a:fillRect l="-2406" t="-9877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7E9EB84-8EB2-EE6B-62C9-5FBC3D9E95DA}"/>
              </a:ext>
            </a:extLst>
          </p:cNvPr>
          <p:cNvSpPr txBox="1"/>
          <p:nvPr/>
        </p:nvSpPr>
        <p:spPr>
          <a:xfrm>
            <a:off x="6946109" y="440838"/>
            <a:ext cx="2153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Output Energy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438FD0-11F6-9075-BB84-E9A8526C2140}"/>
              </a:ext>
            </a:extLst>
          </p:cNvPr>
          <p:cNvSpPr txBox="1"/>
          <p:nvPr/>
        </p:nvSpPr>
        <p:spPr>
          <a:xfrm>
            <a:off x="270915" y="936607"/>
            <a:ext cx="12346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Nuclear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A74D40-D3F9-9462-C87B-C0A24BFE0B06}"/>
              </a:ext>
            </a:extLst>
          </p:cNvPr>
          <p:cNvSpPr txBox="1"/>
          <p:nvPr/>
        </p:nvSpPr>
        <p:spPr>
          <a:xfrm>
            <a:off x="270915" y="1379800"/>
            <a:ext cx="18699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Optical (EM)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53669-BFF3-124F-464E-0DCDF5356715}"/>
              </a:ext>
            </a:extLst>
          </p:cNvPr>
          <p:cNvSpPr txBox="1"/>
          <p:nvPr/>
        </p:nvSpPr>
        <p:spPr>
          <a:xfrm>
            <a:off x="270915" y="1822993"/>
            <a:ext cx="14210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Chemical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E27C39-72A4-7D1F-3CE0-8C9E905CC11F}"/>
              </a:ext>
            </a:extLst>
          </p:cNvPr>
          <p:cNvSpPr txBox="1"/>
          <p:nvPr/>
        </p:nvSpPr>
        <p:spPr>
          <a:xfrm>
            <a:off x="270915" y="2266186"/>
            <a:ext cx="17384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Mechanical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682711-F730-584A-4EEF-C34B36F94EC5}"/>
              </a:ext>
            </a:extLst>
          </p:cNvPr>
          <p:cNvSpPr txBox="1"/>
          <p:nvPr/>
        </p:nvSpPr>
        <p:spPr>
          <a:xfrm>
            <a:off x="270915" y="2709379"/>
            <a:ext cx="13227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Acoustic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38990C-E3F6-9B9F-156F-8A3073552BEA}"/>
              </a:ext>
            </a:extLst>
          </p:cNvPr>
          <p:cNvSpPr txBox="1"/>
          <p:nvPr/>
        </p:nvSpPr>
        <p:spPr>
          <a:xfrm>
            <a:off x="270915" y="3152570"/>
            <a:ext cx="25878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Radio waves (EM)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4FE35A-2136-FE86-AEF2-5659CD1C6FD3}"/>
              </a:ext>
            </a:extLst>
          </p:cNvPr>
          <p:cNvSpPr txBox="1"/>
          <p:nvPr/>
        </p:nvSpPr>
        <p:spPr>
          <a:xfrm>
            <a:off x="3363694" y="936607"/>
            <a:ext cx="22913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Nuclear reactor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A1C00E-5A0D-C0D0-31EF-BF31A554EBD5}"/>
              </a:ext>
            </a:extLst>
          </p:cNvPr>
          <p:cNvSpPr txBox="1"/>
          <p:nvPr/>
        </p:nvSpPr>
        <p:spPr>
          <a:xfrm>
            <a:off x="3363694" y="1822993"/>
            <a:ext cx="11735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Battery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A253B7-C0BD-49FA-67CA-1099B891D82A}"/>
              </a:ext>
            </a:extLst>
          </p:cNvPr>
          <p:cNvSpPr txBox="1"/>
          <p:nvPr/>
        </p:nvSpPr>
        <p:spPr>
          <a:xfrm>
            <a:off x="3363694" y="2266186"/>
            <a:ext cx="19784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Wind turbine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739EDC-2758-3207-A112-BE4A9E3F8306}"/>
              </a:ext>
            </a:extLst>
          </p:cNvPr>
          <p:cNvSpPr txBox="1"/>
          <p:nvPr/>
        </p:nvSpPr>
        <p:spPr>
          <a:xfrm>
            <a:off x="3363694" y="2709379"/>
            <a:ext cx="18415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Microphone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DC0F8-B2B6-8C22-B7F4-107CFACBED65}"/>
              </a:ext>
            </a:extLst>
          </p:cNvPr>
          <p:cNvSpPr txBox="1"/>
          <p:nvPr/>
        </p:nvSpPr>
        <p:spPr>
          <a:xfrm>
            <a:off x="3363694" y="3152570"/>
            <a:ext cx="13321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Antenna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BF3A9D-4A48-5F22-AEF5-A930F2CA848B}"/>
              </a:ext>
            </a:extLst>
          </p:cNvPr>
          <p:cNvSpPr txBox="1"/>
          <p:nvPr/>
        </p:nvSpPr>
        <p:spPr>
          <a:xfrm>
            <a:off x="6985254" y="1379800"/>
            <a:ext cx="14130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Electrical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1B1CC4-072F-0800-C4AB-4D2B3B50C09C}"/>
              </a:ext>
            </a:extLst>
          </p:cNvPr>
          <p:cNvSpPr txBox="1"/>
          <p:nvPr/>
        </p:nvSpPr>
        <p:spPr>
          <a:xfrm>
            <a:off x="6985254" y="936607"/>
            <a:ext cx="14130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Electrical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9737B0-DFF0-30AA-025F-5FC0C5E0CC2D}"/>
              </a:ext>
            </a:extLst>
          </p:cNvPr>
          <p:cNvSpPr txBox="1"/>
          <p:nvPr/>
        </p:nvSpPr>
        <p:spPr>
          <a:xfrm>
            <a:off x="6985254" y="2266186"/>
            <a:ext cx="14130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Electrical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2D910E-65E3-8778-3507-1BA57FD697F5}"/>
              </a:ext>
            </a:extLst>
          </p:cNvPr>
          <p:cNvSpPr txBox="1"/>
          <p:nvPr/>
        </p:nvSpPr>
        <p:spPr>
          <a:xfrm>
            <a:off x="6985254" y="1822993"/>
            <a:ext cx="14130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Electrical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522BA7-4806-BBF3-E13A-055861C68738}"/>
              </a:ext>
            </a:extLst>
          </p:cNvPr>
          <p:cNvSpPr txBox="1"/>
          <p:nvPr/>
        </p:nvSpPr>
        <p:spPr>
          <a:xfrm>
            <a:off x="6985254" y="2709379"/>
            <a:ext cx="14130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Electrical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0DCB25-0A4E-C11D-55C5-2E358A5B7A2D}"/>
              </a:ext>
            </a:extLst>
          </p:cNvPr>
          <p:cNvSpPr txBox="1"/>
          <p:nvPr/>
        </p:nvSpPr>
        <p:spPr>
          <a:xfrm>
            <a:off x="6985254" y="3152570"/>
            <a:ext cx="14130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Electrical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B50CB67-1851-92BD-680F-5AF0EE8140F2}"/>
              </a:ext>
            </a:extLst>
          </p:cNvPr>
          <p:cNvCxnSpPr>
            <a:cxnSpLocks/>
          </p:cNvCxnSpPr>
          <p:nvPr/>
        </p:nvCxnSpPr>
        <p:spPr>
          <a:xfrm>
            <a:off x="308035" y="954463"/>
            <a:ext cx="5346992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441FDA-5247-1630-23FC-8B1CFF67EB8D}"/>
              </a:ext>
            </a:extLst>
          </p:cNvPr>
          <p:cNvCxnSpPr>
            <a:cxnSpLocks/>
          </p:cNvCxnSpPr>
          <p:nvPr/>
        </p:nvCxnSpPr>
        <p:spPr>
          <a:xfrm>
            <a:off x="7008277" y="954463"/>
            <a:ext cx="202563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908BD55-1B37-8A56-368D-75EA49C298C5}"/>
              </a:ext>
            </a:extLst>
          </p:cNvPr>
          <p:cNvCxnSpPr>
            <a:cxnSpLocks/>
          </p:cNvCxnSpPr>
          <p:nvPr/>
        </p:nvCxnSpPr>
        <p:spPr>
          <a:xfrm flipV="1">
            <a:off x="223799" y="3684228"/>
            <a:ext cx="11430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D0294EC-A6C9-530D-2A0B-892392F142C4}"/>
                  </a:ext>
                </a:extLst>
              </p:cNvPr>
              <p:cNvSpPr txBox="1"/>
              <p:nvPr/>
            </p:nvSpPr>
            <p:spPr>
              <a:xfrm>
                <a:off x="2902567" y="936607"/>
                <a:ext cx="50847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D0294EC-A6C9-530D-2A0B-892392F14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567" y="936607"/>
                <a:ext cx="50847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6DA6AE2-3065-9C4E-2310-03384188C98D}"/>
                  </a:ext>
                </a:extLst>
              </p:cNvPr>
              <p:cNvSpPr txBox="1"/>
              <p:nvPr/>
            </p:nvSpPr>
            <p:spPr>
              <a:xfrm>
                <a:off x="2902567" y="1379800"/>
                <a:ext cx="50847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6DA6AE2-3065-9C4E-2310-03384188C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567" y="1379800"/>
                <a:ext cx="50847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C453C7A-2888-F1A0-995F-1A78FD75BCBE}"/>
                  </a:ext>
                </a:extLst>
              </p:cNvPr>
              <p:cNvSpPr txBox="1"/>
              <p:nvPr/>
            </p:nvSpPr>
            <p:spPr>
              <a:xfrm>
                <a:off x="2902567" y="1822993"/>
                <a:ext cx="50847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C453C7A-2888-F1A0-995F-1A78FD75B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567" y="1822993"/>
                <a:ext cx="50847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629A326-CE9D-F46F-8297-ED91C22D2484}"/>
                  </a:ext>
                </a:extLst>
              </p:cNvPr>
              <p:cNvSpPr txBox="1"/>
              <p:nvPr/>
            </p:nvSpPr>
            <p:spPr>
              <a:xfrm>
                <a:off x="2902567" y="2266186"/>
                <a:ext cx="50847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629A326-CE9D-F46F-8297-ED91C22D2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567" y="2266186"/>
                <a:ext cx="50847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8BAD1A2-CDE4-2B5E-2565-33C6A7BE3334}"/>
                  </a:ext>
                </a:extLst>
              </p:cNvPr>
              <p:cNvSpPr txBox="1"/>
              <p:nvPr/>
            </p:nvSpPr>
            <p:spPr>
              <a:xfrm>
                <a:off x="2902567" y="2709379"/>
                <a:ext cx="50847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8BAD1A2-CDE4-2B5E-2565-33C6A7BE3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567" y="2709379"/>
                <a:ext cx="50847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E924001-1629-B43B-612E-DC34963A1023}"/>
                  </a:ext>
                </a:extLst>
              </p:cNvPr>
              <p:cNvSpPr txBox="1"/>
              <p:nvPr/>
            </p:nvSpPr>
            <p:spPr>
              <a:xfrm>
                <a:off x="2902567" y="3152570"/>
                <a:ext cx="50847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E924001-1629-B43B-612E-DC34963A1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567" y="3152570"/>
                <a:ext cx="50847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ight Arrow 47">
            <a:extLst>
              <a:ext uri="{FF2B5EF4-FFF2-40B4-BE49-F238E27FC236}">
                <a16:creationId xmlns:a16="http://schemas.microsoft.com/office/drawing/2014/main" id="{9468EBB5-1378-AC07-F8CF-0D2CECCB82B6}"/>
              </a:ext>
            </a:extLst>
          </p:cNvPr>
          <p:cNvSpPr/>
          <p:nvPr/>
        </p:nvSpPr>
        <p:spPr>
          <a:xfrm>
            <a:off x="6047752" y="1054026"/>
            <a:ext cx="544778" cy="257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>
            <a:extLst>
              <a:ext uri="{FF2B5EF4-FFF2-40B4-BE49-F238E27FC236}">
                <a16:creationId xmlns:a16="http://schemas.microsoft.com/office/drawing/2014/main" id="{58AEEEDA-70B3-9E07-E5B8-A8163B12BC17}"/>
              </a:ext>
            </a:extLst>
          </p:cNvPr>
          <p:cNvSpPr/>
          <p:nvPr/>
        </p:nvSpPr>
        <p:spPr>
          <a:xfrm>
            <a:off x="6047752" y="1503260"/>
            <a:ext cx="544778" cy="257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43B51227-33C8-287F-E215-A89C0EB6D04B}"/>
              </a:ext>
            </a:extLst>
          </p:cNvPr>
          <p:cNvSpPr/>
          <p:nvPr/>
        </p:nvSpPr>
        <p:spPr>
          <a:xfrm>
            <a:off x="6047752" y="1952494"/>
            <a:ext cx="544778" cy="257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D66AF4E7-D804-80A2-8C14-505F67FA84CF}"/>
              </a:ext>
            </a:extLst>
          </p:cNvPr>
          <p:cNvSpPr/>
          <p:nvPr/>
        </p:nvSpPr>
        <p:spPr>
          <a:xfrm>
            <a:off x="6047752" y="2401728"/>
            <a:ext cx="544778" cy="257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24CDAF8C-6ACD-2E96-9929-17D3F3E4BD9F}"/>
              </a:ext>
            </a:extLst>
          </p:cNvPr>
          <p:cNvSpPr/>
          <p:nvPr/>
        </p:nvSpPr>
        <p:spPr>
          <a:xfrm>
            <a:off x="6047752" y="2850962"/>
            <a:ext cx="544778" cy="257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id="{CC5494EA-8E51-12F8-4A1D-C7DE5209FA58}"/>
              </a:ext>
            </a:extLst>
          </p:cNvPr>
          <p:cNvSpPr/>
          <p:nvPr/>
        </p:nvSpPr>
        <p:spPr>
          <a:xfrm>
            <a:off x="6047752" y="3300198"/>
            <a:ext cx="544778" cy="257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064D764-F00A-2BB3-C745-29CD4FD35156}"/>
              </a:ext>
            </a:extLst>
          </p:cNvPr>
          <p:cNvSpPr txBox="1"/>
          <p:nvPr/>
        </p:nvSpPr>
        <p:spPr>
          <a:xfrm>
            <a:off x="3363694" y="4604394"/>
            <a:ext cx="19788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Loudspeaker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7109266-200E-35FC-23E0-79FFBA5B274E}"/>
                  </a:ext>
                </a:extLst>
              </p:cNvPr>
              <p:cNvSpPr txBox="1"/>
              <p:nvPr/>
            </p:nvSpPr>
            <p:spPr>
              <a:xfrm>
                <a:off x="270915" y="3665432"/>
                <a:ext cx="421166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600"/>
                  <a:t>Input Energy        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600"/>
                  <a:t>  “Load”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7109266-200E-35FC-23E0-79FFBA5B2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15" y="3665432"/>
                <a:ext cx="4211666" cy="492443"/>
              </a:xfrm>
              <a:prstGeom prst="rect">
                <a:avLst/>
              </a:prstGeom>
              <a:blipFill>
                <a:blip r:embed="rId10"/>
                <a:stretch>
                  <a:fillRect l="-2605" t="-9877" r="-1592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D084B3C2-8705-5E4F-7E82-45610668ADB9}"/>
              </a:ext>
            </a:extLst>
          </p:cNvPr>
          <p:cNvSpPr txBox="1"/>
          <p:nvPr/>
        </p:nvSpPr>
        <p:spPr>
          <a:xfrm>
            <a:off x="6946109" y="3665432"/>
            <a:ext cx="2153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Output Energy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A9D110A-73C6-D423-34C6-CF6F09FD0AAE}"/>
              </a:ext>
            </a:extLst>
          </p:cNvPr>
          <p:cNvSpPr txBox="1"/>
          <p:nvPr/>
        </p:nvSpPr>
        <p:spPr>
          <a:xfrm>
            <a:off x="6985254" y="4161201"/>
            <a:ext cx="17384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dirty="0"/>
              <a:t>Mechanical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2E128C-173C-6FFD-3EE7-182423CFBE8C}"/>
              </a:ext>
            </a:extLst>
          </p:cNvPr>
          <p:cNvSpPr txBox="1"/>
          <p:nvPr/>
        </p:nvSpPr>
        <p:spPr>
          <a:xfrm>
            <a:off x="6985254" y="4604394"/>
            <a:ext cx="13227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Acoustic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3F57012-3459-0531-9695-A25F0708B44D}"/>
              </a:ext>
            </a:extLst>
          </p:cNvPr>
          <p:cNvSpPr txBox="1"/>
          <p:nvPr/>
        </p:nvSpPr>
        <p:spPr>
          <a:xfrm>
            <a:off x="6985254" y="5047587"/>
            <a:ext cx="14210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Chemical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CE735BF-007A-0F23-A510-FFB21F08CED5}"/>
              </a:ext>
            </a:extLst>
          </p:cNvPr>
          <p:cNvSpPr txBox="1"/>
          <p:nvPr/>
        </p:nvSpPr>
        <p:spPr>
          <a:xfrm>
            <a:off x="6985254" y="5490780"/>
            <a:ext cx="18699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Optical (EM)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DD34818-B9A8-2C11-0133-CAAB53FB8409}"/>
              </a:ext>
            </a:extLst>
          </p:cNvPr>
          <p:cNvSpPr txBox="1"/>
          <p:nvPr/>
        </p:nvSpPr>
        <p:spPr>
          <a:xfrm>
            <a:off x="6985254" y="5933973"/>
            <a:ext cx="25878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Radio waves (EM)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1C815C9-9E9C-A510-991D-85F05BDBDF31}"/>
              </a:ext>
            </a:extLst>
          </p:cNvPr>
          <p:cNvSpPr txBox="1"/>
          <p:nvPr/>
        </p:nvSpPr>
        <p:spPr>
          <a:xfrm>
            <a:off x="6985254" y="6377164"/>
            <a:ext cx="13067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Thermal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01C815A-B856-8425-CBB4-37FEE773EB4E}"/>
              </a:ext>
            </a:extLst>
          </p:cNvPr>
          <p:cNvSpPr txBox="1"/>
          <p:nvPr/>
        </p:nvSpPr>
        <p:spPr>
          <a:xfrm>
            <a:off x="3363694" y="4161201"/>
            <a:ext cx="20985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Electric motor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27C7DE0-C22E-B063-0563-A6ACFB4A74CD}"/>
              </a:ext>
            </a:extLst>
          </p:cNvPr>
          <p:cNvSpPr txBox="1"/>
          <p:nvPr/>
        </p:nvSpPr>
        <p:spPr>
          <a:xfrm>
            <a:off x="3363694" y="5047587"/>
            <a:ext cx="22738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Battery charger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ED8EB3F-D858-6D81-7863-F0A7CB15F47A}"/>
              </a:ext>
            </a:extLst>
          </p:cNvPr>
          <p:cNvSpPr txBox="1"/>
          <p:nvPr/>
        </p:nvSpPr>
        <p:spPr>
          <a:xfrm>
            <a:off x="3363694" y="5490780"/>
            <a:ext cx="15184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Light bulb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446F1B7-6C2C-BEBF-B8C3-79449B0B733D}"/>
              </a:ext>
            </a:extLst>
          </p:cNvPr>
          <p:cNvSpPr txBox="1"/>
          <p:nvPr/>
        </p:nvSpPr>
        <p:spPr>
          <a:xfrm>
            <a:off x="3363694" y="5933973"/>
            <a:ext cx="13321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Antenna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E554BA4-CF12-36FE-ACE1-94CE74AADBDA}"/>
              </a:ext>
            </a:extLst>
          </p:cNvPr>
          <p:cNvSpPr txBox="1"/>
          <p:nvPr/>
        </p:nvSpPr>
        <p:spPr>
          <a:xfrm>
            <a:off x="3363694" y="6377164"/>
            <a:ext cx="19429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Space heater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519A2C0-8777-EDEC-6253-1FF0C114B2AA}"/>
              </a:ext>
            </a:extLst>
          </p:cNvPr>
          <p:cNvSpPr txBox="1"/>
          <p:nvPr/>
        </p:nvSpPr>
        <p:spPr>
          <a:xfrm>
            <a:off x="264978" y="4604394"/>
            <a:ext cx="14130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Electrical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98E69D6-CB4C-2EBF-C9DA-97BD477024FB}"/>
              </a:ext>
            </a:extLst>
          </p:cNvPr>
          <p:cNvSpPr txBox="1"/>
          <p:nvPr/>
        </p:nvSpPr>
        <p:spPr>
          <a:xfrm>
            <a:off x="264978" y="4161201"/>
            <a:ext cx="14130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Electrical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4951285-375D-DE6F-036B-6E204766E8D6}"/>
              </a:ext>
            </a:extLst>
          </p:cNvPr>
          <p:cNvSpPr txBox="1"/>
          <p:nvPr/>
        </p:nvSpPr>
        <p:spPr>
          <a:xfrm>
            <a:off x="264978" y="5490780"/>
            <a:ext cx="14130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Electrical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66B661B-77B3-E18C-1AE1-6524E268A7CC}"/>
              </a:ext>
            </a:extLst>
          </p:cNvPr>
          <p:cNvSpPr txBox="1"/>
          <p:nvPr/>
        </p:nvSpPr>
        <p:spPr>
          <a:xfrm>
            <a:off x="264978" y="5047587"/>
            <a:ext cx="14130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Electrical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C9B96C9-7F8D-12B6-6D73-1AAFDC84BC7B}"/>
              </a:ext>
            </a:extLst>
          </p:cNvPr>
          <p:cNvSpPr txBox="1"/>
          <p:nvPr/>
        </p:nvSpPr>
        <p:spPr>
          <a:xfrm>
            <a:off x="264978" y="5933973"/>
            <a:ext cx="14130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Electrical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BC8065B-F371-5D9E-65EB-070283316B53}"/>
              </a:ext>
            </a:extLst>
          </p:cNvPr>
          <p:cNvSpPr txBox="1"/>
          <p:nvPr/>
        </p:nvSpPr>
        <p:spPr>
          <a:xfrm>
            <a:off x="264978" y="6377164"/>
            <a:ext cx="14130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Electrical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350890D-C5B1-A7C5-1A2B-8FED0ACA3432}"/>
              </a:ext>
            </a:extLst>
          </p:cNvPr>
          <p:cNvCxnSpPr>
            <a:cxnSpLocks/>
          </p:cNvCxnSpPr>
          <p:nvPr/>
        </p:nvCxnSpPr>
        <p:spPr>
          <a:xfrm>
            <a:off x="308035" y="4179057"/>
            <a:ext cx="5346992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8846D5B-60F5-9475-C546-58D6057621FC}"/>
              </a:ext>
            </a:extLst>
          </p:cNvPr>
          <p:cNvCxnSpPr>
            <a:cxnSpLocks/>
          </p:cNvCxnSpPr>
          <p:nvPr/>
        </p:nvCxnSpPr>
        <p:spPr>
          <a:xfrm>
            <a:off x="7008277" y="4179057"/>
            <a:ext cx="202563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129F7F9-DA17-AEBE-F31E-8373E5CFB505}"/>
                  </a:ext>
                </a:extLst>
              </p:cNvPr>
              <p:cNvSpPr txBox="1"/>
              <p:nvPr/>
            </p:nvSpPr>
            <p:spPr>
              <a:xfrm>
                <a:off x="2902567" y="4161201"/>
                <a:ext cx="50847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129F7F9-DA17-AEBE-F31E-8373E5CFB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567" y="4161201"/>
                <a:ext cx="508473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141EE8F-9293-45A9-A229-07CB8996548F}"/>
                  </a:ext>
                </a:extLst>
              </p:cNvPr>
              <p:cNvSpPr txBox="1"/>
              <p:nvPr/>
            </p:nvSpPr>
            <p:spPr>
              <a:xfrm>
                <a:off x="2902567" y="4604394"/>
                <a:ext cx="50847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141EE8F-9293-45A9-A229-07CB89965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567" y="4604394"/>
                <a:ext cx="50847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187091D-EA39-E65D-AE79-E98DD160EBEB}"/>
                  </a:ext>
                </a:extLst>
              </p:cNvPr>
              <p:cNvSpPr txBox="1"/>
              <p:nvPr/>
            </p:nvSpPr>
            <p:spPr>
              <a:xfrm>
                <a:off x="2902567" y="5047587"/>
                <a:ext cx="50847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187091D-EA39-E65D-AE79-E98DD160E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567" y="5047587"/>
                <a:ext cx="50847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D408D05-4C94-170B-9499-3A50BB9CFE8D}"/>
                  </a:ext>
                </a:extLst>
              </p:cNvPr>
              <p:cNvSpPr txBox="1"/>
              <p:nvPr/>
            </p:nvSpPr>
            <p:spPr>
              <a:xfrm>
                <a:off x="2902567" y="5490780"/>
                <a:ext cx="50847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D408D05-4C94-170B-9499-3A50BB9CF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567" y="5490780"/>
                <a:ext cx="508473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D0145FC-7085-BBBF-A15E-8A6625F04388}"/>
                  </a:ext>
                </a:extLst>
              </p:cNvPr>
              <p:cNvSpPr txBox="1"/>
              <p:nvPr/>
            </p:nvSpPr>
            <p:spPr>
              <a:xfrm>
                <a:off x="2902567" y="5933973"/>
                <a:ext cx="50847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D0145FC-7085-BBBF-A15E-8A6625F04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567" y="5933973"/>
                <a:ext cx="508473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6854B29-5FB9-CB83-8022-5DAEB0857A58}"/>
                  </a:ext>
                </a:extLst>
              </p:cNvPr>
              <p:cNvSpPr txBox="1"/>
              <p:nvPr/>
            </p:nvSpPr>
            <p:spPr>
              <a:xfrm>
                <a:off x="2902567" y="6377164"/>
                <a:ext cx="50847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6854B29-5FB9-CB83-8022-5DAEB0857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567" y="6377164"/>
                <a:ext cx="50847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ight Arrow 81">
            <a:extLst>
              <a:ext uri="{FF2B5EF4-FFF2-40B4-BE49-F238E27FC236}">
                <a16:creationId xmlns:a16="http://schemas.microsoft.com/office/drawing/2014/main" id="{C44A5960-B26F-A810-CE86-F9F744765C68}"/>
              </a:ext>
            </a:extLst>
          </p:cNvPr>
          <p:cNvSpPr/>
          <p:nvPr/>
        </p:nvSpPr>
        <p:spPr>
          <a:xfrm>
            <a:off x="6047752" y="4278620"/>
            <a:ext cx="544778" cy="257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Arrow 82">
            <a:extLst>
              <a:ext uri="{FF2B5EF4-FFF2-40B4-BE49-F238E27FC236}">
                <a16:creationId xmlns:a16="http://schemas.microsoft.com/office/drawing/2014/main" id="{D69F00BF-14BF-576B-9322-DA8E07F4280F}"/>
              </a:ext>
            </a:extLst>
          </p:cNvPr>
          <p:cNvSpPr/>
          <p:nvPr/>
        </p:nvSpPr>
        <p:spPr>
          <a:xfrm>
            <a:off x="6047752" y="4727854"/>
            <a:ext cx="544778" cy="257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>
            <a:extLst>
              <a:ext uri="{FF2B5EF4-FFF2-40B4-BE49-F238E27FC236}">
                <a16:creationId xmlns:a16="http://schemas.microsoft.com/office/drawing/2014/main" id="{714EEED3-1BF5-4475-5F65-3C9784752577}"/>
              </a:ext>
            </a:extLst>
          </p:cNvPr>
          <p:cNvSpPr/>
          <p:nvPr/>
        </p:nvSpPr>
        <p:spPr>
          <a:xfrm>
            <a:off x="6047752" y="5177088"/>
            <a:ext cx="544778" cy="257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ight Arrow 84">
            <a:extLst>
              <a:ext uri="{FF2B5EF4-FFF2-40B4-BE49-F238E27FC236}">
                <a16:creationId xmlns:a16="http://schemas.microsoft.com/office/drawing/2014/main" id="{4B35E836-480E-D0C3-2CA3-5F07BBD31A1C}"/>
              </a:ext>
            </a:extLst>
          </p:cNvPr>
          <p:cNvSpPr/>
          <p:nvPr/>
        </p:nvSpPr>
        <p:spPr>
          <a:xfrm>
            <a:off x="6047752" y="5626322"/>
            <a:ext cx="544778" cy="257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>
            <a:extLst>
              <a:ext uri="{FF2B5EF4-FFF2-40B4-BE49-F238E27FC236}">
                <a16:creationId xmlns:a16="http://schemas.microsoft.com/office/drawing/2014/main" id="{89313973-49B1-613B-DCE9-09694E04235C}"/>
              </a:ext>
            </a:extLst>
          </p:cNvPr>
          <p:cNvSpPr/>
          <p:nvPr/>
        </p:nvSpPr>
        <p:spPr>
          <a:xfrm>
            <a:off x="6047752" y="6075556"/>
            <a:ext cx="544778" cy="257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Arrow 86">
            <a:extLst>
              <a:ext uri="{FF2B5EF4-FFF2-40B4-BE49-F238E27FC236}">
                <a16:creationId xmlns:a16="http://schemas.microsoft.com/office/drawing/2014/main" id="{7193447C-3941-F407-A0F1-137D2785C634}"/>
              </a:ext>
            </a:extLst>
          </p:cNvPr>
          <p:cNvSpPr/>
          <p:nvPr/>
        </p:nvSpPr>
        <p:spPr>
          <a:xfrm>
            <a:off x="6047752" y="6524792"/>
            <a:ext cx="544778" cy="257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Arrow 89">
            <a:extLst>
              <a:ext uri="{FF2B5EF4-FFF2-40B4-BE49-F238E27FC236}">
                <a16:creationId xmlns:a16="http://schemas.microsoft.com/office/drawing/2014/main" id="{89BDE6D4-BCF2-7AC9-5F75-4B877FCE7311}"/>
              </a:ext>
            </a:extLst>
          </p:cNvPr>
          <p:cNvSpPr/>
          <p:nvPr/>
        </p:nvSpPr>
        <p:spPr>
          <a:xfrm>
            <a:off x="6047752" y="576130"/>
            <a:ext cx="544778" cy="257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id="{B0EE04B1-2724-8429-191F-A18738B0843A}"/>
              </a:ext>
            </a:extLst>
          </p:cNvPr>
          <p:cNvSpPr/>
          <p:nvPr/>
        </p:nvSpPr>
        <p:spPr>
          <a:xfrm>
            <a:off x="6050859" y="3800724"/>
            <a:ext cx="544778" cy="257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D1EAC6F3-6887-B2A1-046D-ABE5F627D78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88690" y="1689458"/>
            <a:ext cx="731520" cy="1424539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F6B114A2-14DC-D8E1-109A-FD5CEA118A9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351248" y="1689458"/>
            <a:ext cx="731520" cy="1424539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6D2857C1-1048-5554-A23B-EA11CB0AAF7E}"/>
              </a:ext>
            </a:extLst>
          </p:cNvPr>
          <p:cNvSpPr txBox="1"/>
          <p:nvPr/>
        </p:nvSpPr>
        <p:spPr>
          <a:xfrm>
            <a:off x="9705254" y="795024"/>
            <a:ext cx="2236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Energy source</a:t>
            </a:r>
            <a:br>
              <a:rPr lang="en-US" sz="2400" dirty="0"/>
            </a:br>
            <a:r>
              <a:rPr lang="en-US" sz="2400" dirty="0"/>
              <a:t>representations: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7428EDBE-60C9-31F9-74A2-7574301D81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88690" y="5221703"/>
            <a:ext cx="731520" cy="1424539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0DB453D5-C2B9-C5EC-2B62-B29EBA32F21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351248" y="5221703"/>
            <a:ext cx="731520" cy="1424539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550BC852-BFBD-BC47-2284-AD3020EA807A}"/>
              </a:ext>
            </a:extLst>
          </p:cNvPr>
          <p:cNvSpPr txBox="1"/>
          <p:nvPr/>
        </p:nvSpPr>
        <p:spPr>
          <a:xfrm>
            <a:off x="9705254" y="3791784"/>
            <a:ext cx="2236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Load</a:t>
            </a:r>
            <a:br>
              <a:rPr lang="en-US" sz="2400"/>
            </a:br>
            <a:r>
              <a:rPr lang="en-US" sz="2400"/>
              <a:t>representations: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DE76A49C-076B-838E-EF6C-B85BD0D127C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09109" y="4601108"/>
            <a:ext cx="1828800" cy="271848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10EF6091-1EC3-8734-1422-5771B8B4BC1B}"/>
              </a:ext>
            </a:extLst>
          </p:cNvPr>
          <p:cNvSpPr txBox="1"/>
          <p:nvPr/>
        </p:nvSpPr>
        <p:spPr>
          <a:xfrm>
            <a:off x="10417520" y="4784400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/>
              <a:t>and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5F6B40-A047-481F-A904-2313FC3C72FE}"/>
              </a:ext>
            </a:extLst>
          </p:cNvPr>
          <p:cNvSpPr txBox="1"/>
          <p:nvPr/>
        </p:nvSpPr>
        <p:spPr>
          <a:xfrm>
            <a:off x="10115112" y="5486277"/>
            <a:ext cx="14606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“Sources”</a:t>
            </a:r>
            <a:br>
              <a:rPr lang="en-US" sz="2000" dirty="0"/>
            </a:br>
            <a:r>
              <a:rPr lang="en-US" sz="2000" dirty="0"/>
              <a:t>may</a:t>
            </a:r>
            <a:br>
              <a:rPr lang="en-US" sz="2000" dirty="0"/>
            </a:br>
            <a:r>
              <a:rPr lang="en-US" sz="2000" dirty="0"/>
              <a:t>act as loads.</a:t>
            </a:r>
          </a:p>
        </p:txBody>
      </p:sp>
    </p:spTree>
    <p:extLst>
      <p:ext uri="{BB962C8B-B14F-4D97-AF65-F5344CB8AC3E}">
        <p14:creationId xmlns:p14="http://schemas.microsoft.com/office/powerpoint/2010/main" val="136435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41" grpId="0"/>
      <p:bldP spid="42" grpId="0"/>
      <p:bldP spid="43" grpId="0"/>
      <p:bldP spid="44" grpId="0"/>
      <p:bldP spid="45" grpId="0"/>
      <p:bldP spid="46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6" grpId="0"/>
      <p:bldP spid="77" grpId="0"/>
      <p:bldP spid="78" grpId="0"/>
      <p:bldP spid="79" grpId="0"/>
      <p:bldP spid="80" grpId="0"/>
      <p:bldP spid="81" grpId="0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90" grpId="0" animBg="1"/>
      <p:bldP spid="91" grpId="0" animBg="1"/>
      <p:bldP spid="96" grpId="0"/>
      <p:bldP spid="99" grpId="0"/>
      <p:bldP spid="10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0748273-9307-1F47-8ED0-FAF181A82E7D}"/>
              </a:ext>
            </a:extLst>
          </p:cNvPr>
          <p:cNvSpPr txBox="1"/>
          <p:nvPr/>
        </p:nvSpPr>
        <p:spPr>
          <a:xfrm>
            <a:off x="239161" y="96005"/>
            <a:ext cx="10521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Problems:  Analysis </a:t>
            </a:r>
            <a:r>
              <a:rPr lang="en-US" sz="3600" i="1"/>
              <a:t>initially</a:t>
            </a:r>
            <a:r>
              <a:rPr lang="en-US" sz="3600"/>
              <a:t> will feel like puzzle solving.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EEA995-2325-6241-A57B-C434E604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55" y="1703802"/>
            <a:ext cx="6542775" cy="39798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AA0217-E01A-DB4D-B5CA-ABA8163FC619}"/>
              </a:ext>
            </a:extLst>
          </p:cNvPr>
          <p:cNvSpPr txBox="1"/>
          <p:nvPr/>
        </p:nvSpPr>
        <p:spPr>
          <a:xfrm>
            <a:off x="1680295" y="5769658"/>
            <a:ext cx="8347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Will rarely be concerned with design/synthesis</a:t>
            </a:r>
          </a:p>
          <a:p>
            <a:pPr algn="ctr"/>
            <a:r>
              <a:rPr lang="en-US" sz="2800"/>
              <a:t>(i.e., given desired output, create appropriate circuit).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859241-5615-4647-9429-46AA68A421FB}"/>
              </a:ext>
            </a:extLst>
          </p:cNvPr>
          <p:cNvSpPr txBox="1"/>
          <p:nvPr/>
        </p:nvSpPr>
        <p:spPr>
          <a:xfrm>
            <a:off x="6770403" y="3733375"/>
            <a:ext cx="52800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There </a:t>
            </a:r>
            <a:r>
              <a:rPr lang="en-US" sz="3200" i="1"/>
              <a:t>are</a:t>
            </a:r>
            <a:r>
              <a:rPr lang="en-US" sz="3200"/>
              <a:t> rigorous approaches</a:t>
            </a:r>
            <a:br>
              <a:rPr lang="en-US" sz="3200"/>
            </a:br>
            <a:r>
              <a:rPr lang="en-US" sz="3200"/>
              <a:t>for solution/analysis!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B5AF3C-5A53-4245-BD54-955E016F1C26}"/>
              </a:ext>
            </a:extLst>
          </p:cNvPr>
          <p:cNvSpPr txBox="1"/>
          <p:nvPr/>
        </p:nvSpPr>
        <p:spPr>
          <a:xfrm>
            <a:off x="6770403" y="1696743"/>
            <a:ext cx="5294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Huge practical applications</a:t>
            </a:r>
            <a:br>
              <a:rPr lang="en-US" sz="3200"/>
            </a:br>
            <a:r>
              <a:rPr lang="en-US" sz="3200"/>
              <a:t>(although not always obvious).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A1F602-A4D2-3E4F-A795-C39EE4761CC9}"/>
              </a:ext>
            </a:extLst>
          </p:cNvPr>
          <p:cNvSpPr txBox="1"/>
          <p:nvPr/>
        </p:nvSpPr>
        <p:spPr>
          <a:xfrm>
            <a:off x="6764096" y="2715059"/>
            <a:ext cx="51532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Solution obtained by applying</a:t>
            </a:r>
            <a:br>
              <a:rPr lang="en-US" sz="3200"/>
            </a:br>
            <a:r>
              <a:rPr lang="en-US" sz="3200"/>
              <a:t>laws.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ACE0E4-06FD-0ADD-6105-D19D24E48585}"/>
                  </a:ext>
                </a:extLst>
              </p:cNvPr>
              <p:cNvSpPr txBox="1"/>
              <p:nvPr/>
            </p:nvSpPr>
            <p:spPr>
              <a:xfrm>
                <a:off x="965259" y="678427"/>
                <a:ext cx="977729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Given circuit and some “clues” (voltages and/or currents),</a:t>
                </a:r>
                <a:br>
                  <a:rPr lang="en-US" sz="3200" dirty="0"/>
                </a:br>
                <a:r>
                  <a:rPr lang="en-US" sz="3200" dirty="0"/>
                  <a:t>find missing voltages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/>
                  <a:t>), currents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3200" dirty="0"/>
                  <a:t>), or power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200" dirty="0"/>
                  <a:t>).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ACE0E4-06FD-0ADD-6105-D19D24E48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59" y="678427"/>
                <a:ext cx="9777292" cy="1077218"/>
              </a:xfrm>
              <a:prstGeom prst="rect">
                <a:avLst/>
              </a:prstGeom>
              <a:blipFill>
                <a:blip r:embed="rId4"/>
                <a:stretch>
                  <a:fillRect l="-1556" t="-6977" r="-778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4E22621-C208-47DA-4F0C-2F07FBDC3B31}"/>
              </a:ext>
            </a:extLst>
          </p:cNvPr>
          <p:cNvSpPr txBox="1"/>
          <p:nvPr/>
        </p:nvSpPr>
        <p:spPr>
          <a:xfrm>
            <a:off x="6774058" y="4751692"/>
            <a:ext cx="52910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Instead of puzzles to work out,</a:t>
            </a:r>
            <a:br>
              <a:rPr lang="en-US" sz="3200"/>
            </a:br>
            <a:r>
              <a:rPr lang="en-US" sz="3200"/>
              <a:t>will have “recipes” to follow.</a:t>
            </a:r>
          </a:p>
        </p:txBody>
      </p:sp>
    </p:spTree>
    <p:extLst>
      <p:ext uri="{BB962C8B-B14F-4D97-AF65-F5344CB8AC3E}">
        <p14:creationId xmlns:p14="http://schemas.microsoft.com/office/powerpoint/2010/main" val="148190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11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C7FEF79E-CE6C-0AAC-170C-E30F00E8B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419" y="4764408"/>
            <a:ext cx="2057400" cy="2057400"/>
          </a:xfrm>
          <a:prstGeom prst="rect">
            <a:avLst/>
          </a:prstGeom>
        </p:spPr>
      </p:pic>
      <p:pic>
        <p:nvPicPr>
          <p:cNvPr id="14" name="Picture 1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100723B-0BFE-C72B-DF25-7EE68D29B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618" y="4764408"/>
            <a:ext cx="2057400" cy="2057400"/>
          </a:xfrm>
          <a:prstGeom prst="rect">
            <a:avLst/>
          </a:prstGeom>
        </p:spPr>
      </p:pic>
      <p:pic>
        <p:nvPicPr>
          <p:cNvPr id="9" name="Picture 8" descr="A person in a blue shirt&#10;&#10;Description automatically generated">
            <a:extLst>
              <a:ext uri="{FF2B5EF4-FFF2-40B4-BE49-F238E27FC236}">
                <a16:creationId xmlns:a16="http://schemas.microsoft.com/office/drawing/2014/main" id="{73FC89DE-B073-7043-B925-FDF035522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14" y="4764408"/>
            <a:ext cx="2057400" cy="2057400"/>
          </a:xfrm>
          <a:prstGeom prst="rect">
            <a:avLst/>
          </a:prstGeom>
        </p:spPr>
      </p:pic>
      <p:pic>
        <p:nvPicPr>
          <p:cNvPr id="11" name="Picture 10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0DFEA4AC-5F99-C40E-C6DA-A2B6F74B3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816" y="4764408"/>
            <a:ext cx="2057400" cy="205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F6F19C-9642-00D1-0A04-66767356DFFA}"/>
              </a:ext>
            </a:extLst>
          </p:cNvPr>
          <p:cNvSpPr txBox="1"/>
          <p:nvPr/>
        </p:nvSpPr>
        <p:spPr>
          <a:xfrm>
            <a:off x="232025" y="3810301"/>
            <a:ext cx="5237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TA (</a:t>
            </a:r>
            <a:r>
              <a:rPr lang="en-US" sz="2800" b="1" dirty="0" err="1"/>
              <a:t>ugrad</a:t>
            </a:r>
            <a:r>
              <a:rPr lang="en-US" sz="2800" b="1" dirty="0"/>
              <a:t>)</a:t>
            </a:r>
            <a:r>
              <a:rPr lang="en-US" sz="2800" dirty="0"/>
              <a:t>: Henry Shaw, Dana 149 </a:t>
            </a:r>
          </a:p>
          <a:p>
            <a:r>
              <a:rPr lang="en-US" sz="2800" dirty="0"/>
              <a:t>    email: </a:t>
            </a:r>
            <a:r>
              <a:rPr lang="en-US" sz="2800" dirty="0" err="1">
                <a:solidFill>
                  <a:srgbClr val="FF0000"/>
                </a:solidFill>
              </a:rPr>
              <a:t>henry.shaw@wsu.edu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F032B-9D47-264F-B68E-EF14632EB509}"/>
              </a:ext>
            </a:extLst>
          </p:cNvPr>
          <p:cNvSpPr txBox="1"/>
          <p:nvPr/>
        </p:nvSpPr>
        <p:spPr>
          <a:xfrm>
            <a:off x="232025" y="2878128"/>
            <a:ext cx="54895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TA (</a:t>
            </a:r>
            <a:r>
              <a:rPr lang="en-US" sz="2800" b="1" dirty="0" err="1"/>
              <a:t>ugrad</a:t>
            </a:r>
            <a:r>
              <a:rPr lang="en-US" sz="2800" b="1" dirty="0"/>
              <a:t>)</a:t>
            </a:r>
            <a:r>
              <a:rPr lang="en-US" sz="2800" dirty="0"/>
              <a:t>: Joseph Porter, Dana 149 </a:t>
            </a:r>
          </a:p>
          <a:p>
            <a:r>
              <a:rPr lang="en-US" sz="2800" dirty="0"/>
              <a:t>    email: </a:t>
            </a:r>
            <a:r>
              <a:rPr lang="en-US" sz="2800" dirty="0" err="1">
                <a:solidFill>
                  <a:srgbClr val="FF0000"/>
                </a:solidFill>
              </a:rPr>
              <a:t>joseph.porter@wsu.edu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A45D39-478C-A887-FC89-7795F7FCC134}"/>
              </a:ext>
            </a:extLst>
          </p:cNvPr>
          <p:cNvSpPr txBox="1"/>
          <p:nvPr/>
        </p:nvSpPr>
        <p:spPr>
          <a:xfrm>
            <a:off x="232025" y="1013780"/>
            <a:ext cx="59240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TA (</a:t>
            </a:r>
            <a:r>
              <a:rPr lang="en-US" sz="2800" b="1" dirty="0" err="1"/>
              <a:t>ugrad</a:t>
            </a:r>
            <a:r>
              <a:rPr lang="en-US" sz="2800" b="1" dirty="0"/>
              <a:t>)</a:t>
            </a:r>
            <a:r>
              <a:rPr lang="en-US" sz="2800" dirty="0"/>
              <a:t>: Kaung </a:t>
            </a:r>
            <a:r>
              <a:rPr lang="en-US" sz="2800" dirty="0" err="1"/>
              <a:t>Myat</a:t>
            </a:r>
            <a:r>
              <a:rPr lang="en-US" sz="2800" dirty="0"/>
              <a:t> Lwin, Dana 149</a:t>
            </a:r>
            <a:br>
              <a:rPr lang="en-US" sz="2800" dirty="0"/>
            </a:br>
            <a:r>
              <a:rPr lang="en-US" sz="2800" dirty="0"/>
              <a:t>    email: </a:t>
            </a:r>
            <a:r>
              <a:rPr lang="en-US" sz="2800" dirty="0" err="1">
                <a:solidFill>
                  <a:srgbClr val="FF0000"/>
                </a:solidFill>
              </a:rPr>
              <a:t>kaungmyat.lwin@wsu.edu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E922E5-A78C-5144-BDE7-C98561AC0994}"/>
              </a:ext>
            </a:extLst>
          </p:cNvPr>
          <p:cNvSpPr txBox="1"/>
          <p:nvPr/>
        </p:nvSpPr>
        <p:spPr>
          <a:xfrm>
            <a:off x="232024" y="223120"/>
            <a:ext cx="89490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/>
              <a:t>Instructor</a:t>
            </a:r>
            <a:r>
              <a:rPr lang="en-US" sz="2800" dirty="0"/>
              <a:t>: John B. Schneider, Office: EME 221</a:t>
            </a:r>
          </a:p>
          <a:p>
            <a:pPr algn="l"/>
            <a:r>
              <a:rPr lang="en-US" sz="2800" dirty="0"/>
              <a:t>    Phone: 509 335 6457, email: </a:t>
            </a:r>
            <a:r>
              <a:rPr lang="en-US" sz="2800" dirty="0" err="1">
                <a:solidFill>
                  <a:srgbClr val="FF0000"/>
                </a:solidFill>
              </a:rPr>
              <a:t>john_schneider@wsu.edu</a:t>
            </a:r>
            <a:r>
              <a:rPr lang="en-US" sz="28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24DB9-CAE2-EC0A-D6EB-350374AE45C9}"/>
              </a:ext>
            </a:extLst>
          </p:cNvPr>
          <p:cNvSpPr txBox="1"/>
          <p:nvPr/>
        </p:nvSpPr>
        <p:spPr>
          <a:xfrm>
            <a:off x="6066375" y="2432208"/>
            <a:ext cx="59881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Note:  Zoom available on request.  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</a:rPr>
              <a:t>Send email to request meeting.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775F8-FAC8-3901-8CB4-E87C037561F1}"/>
              </a:ext>
            </a:extLst>
          </p:cNvPr>
          <p:cNvSpPr/>
          <p:nvPr/>
        </p:nvSpPr>
        <p:spPr>
          <a:xfrm>
            <a:off x="6101653" y="2498494"/>
            <a:ext cx="5720231" cy="998922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929EEF-064C-3F21-507E-1635C91335B5}"/>
              </a:ext>
            </a:extLst>
          </p:cNvPr>
          <p:cNvSpPr txBox="1"/>
          <p:nvPr/>
        </p:nvSpPr>
        <p:spPr>
          <a:xfrm>
            <a:off x="232024" y="1945954"/>
            <a:ext cx="52046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TA (</a:t>
            </a:r>
            <a:r>
              <a:rPr lang="en-US" sz="2800" b="1" dirty="0" err="1"/>
              <a:t>ugrad</a:t>
            </a:r>
            <a:r>
              <a:rPr lang="en-US" sz="2800" b="1" dirty="0"/>
              <a:t>)</a:t>
            </a:r>
            <a:r>
              <a:rPr lang="en-US" sz="2800" dirty="0"/>
              <a:t>: Atticus Prim, Dana 149</a:t>
            </a:r>
            <a:br>
              <a:rPr lang="en-US" sz="2800" dirty="0"/>
            </a:br>
            <a:r>
              <a:rPr lang="en-US" sz="2800" dirty="0"/>
              <a:t>    email: </a:t>
            </a:r>
            <a:r>
              <a:rPr lang="en-US" sz="2800" dirty="0" err="1">
                <a:solidFill>
                  <a:srgbClr val="FF0000"/>
                </a:solidFill>
              </a:rPr>
              <a:t>atticus.prim@wsu.edu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2" grpId="0"/>
      <p:bldP spid="3" grpId="0"/>
      <p:bldP spid="7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B0DD25F-9758-DD6D-E068-66F6EA415E1B}"/>
              </a:ext>
            </a:extLst>
          </p:cNvPr>
          <p:cNvSpPr txBox="1"/>
          <p:nvPr/>
        </p:nvSpPr>
        <p:spPr>
          <a:xfrm>
            <a:off x="5938684" y="111731"/>
            <a:ext cx="60001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</a:rPr>
              <a:t>Note: EE 262 (the lab) is a separate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course with a separate instructor.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1AFF6F-C4F5-1D47-B6E8-F2D07938A866}"/>
              </a:ext>
            </a:extLst>
          </p:cNvPr>
          <p:cNvSpPr txBox="1"/>
          <p:nvPr/>
        </p:nvSpPr>
        <p:spPr>
          <a:xfrm>
            <a:off x="235974" y="111731"/>
            <a:ext cx="4199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Meeting Time and Place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60062-933F-264D-965B-57FAF76603B4}"/>
              </a:ext>
            </a:extLst>
          </p:cNvPr>
          <p:cNvSpPr txBox="1"/>
          <p:nvPr/>
        </p:nvSpPr>
        <p:spPr>
          <a:xfrm>
            <a:off x="235974" y="691317"/>
            <a:ext cx="96998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Lecture: Sec. 01 (SLN 02502)</a:t>
            </a:r>
          </a:p>
          <a:p>
            <a:pPr algn="l"/>
            <a:r>
              <a:rPr lang="en-US" sz="3200" dirty="0"/>
              <a:t>  Mon., Wed., Fri. 1:10 p.m.–2:00 p.m., Cleveland, Rm. 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98031-EC19-1C44-BD63-6F4B75152882}"/>
              </a:ext>
            </a:extLst>
          </p:cNvPr>
          <p:cNvSpPr txBox="1"/>
          <p:nvPr/>
        </p:nvSpPr>
        <p:spPr>
          <a:xfrm>
            <a:off x="235974" y="2342932"/>
            <a:ext cx="2363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Office Hours: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3BFB54-1B8B-AE46-BA25-514623A76886}"/>
              </a:ext>
            </a:extLst>
          </p:cNvPr>
          <p:cNvSpPr txBox="1"/>
          <p:nvPr/>
        </p:nvSpPr>
        <p:spPr>
          <a:xfrm>
            <a:off x="410143" y="2922518"/>
            <a:ext cx="886755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John:  Mon., Wed., Fri. 4:00–5:00 p.m., EME 221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Kaung </a:t>
            </a:r>
            <a:r>
              <a:rPr lang="en-US" sz="3200" dirty="0" err="1"/>
              <a:t>Myat</a:t>
            </a:r>
            <a:r>
              <a:rPr lang="en-US" sz="3200" dirty="0"/>
              <a:t>:  Tue. 2:00 p.m.–3:00 p.m., Dana 149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Atticus:  Fri. 3:00 p.m.–4:00 p.m., Dana 149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Joseph:  Thu. 2:00 p.m.–4:00 p.m., Dana 149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Henry:  Wed. 4:30 p.m.–5:30 p.m., Dana 149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85F975-6006-1F38-AD6F-18041D585D6A}"/>
              </a:ext>
            </a:extLst>
          </p:cNvPr>
          <p:cNvSpPr txBox="1"/>
          <p:nvPr/>
        </p:nvSpPr>
        <p:spPr>
          <a:xfrm>
            <a:off x="235974" y="5471876"/>
            <a:ext cx="95251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Tutors for circuits also available in VCEA Tutoring Center.</a:t>
            </a:r>
            <a:br>
              <a:rPr lang="en-US" sz="3200" dirty="0"/>
            </a:br>
            <a:r>
              <a:rPr lang="en-US" sz="3200" dirty="0"/>
              <a:t>(See:  </a:t>
            </a:r>
            <a:r>
              <a:rPr lang="en-US" sz="3200" dirty="0">
                <a:hlinkClick r:id="rId3"/>
              </a:rPr>
              <a:t>https://vcea.wsu.edu/student-success/tutoring/</a:t>
            </a:r>
            <a:r>
              <a:rPr lang="en-US" sz="3200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9D4040-C545-14C1-95F9-65BC721A47ED}"/>
              </a:ext>
            </a:extLst>
          </p:cNvPr>
          <p:cNvSpPr txBox="1"/>
          <p:nvPr/>
        </p:nvSpPr>
        <p:spPr>
          <a:xfrm rot="10800000">
            <a:off x="8819877" y="3410894"/>
            <a:ext cx="1200970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00" dirty="0">
                <a:latin typeface="Symbol" pitchFamily="2" charset="2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8DA557-1BE5-BFB9-9EEC-771517C7F906}"/>
              </a:ext>
            </a:extLst>
          </p:cNvPr>
          <p:cNvSpPr txBox="1"/>
          <p:nvPr/>
        </p:nvSpPr>
        <p:spPr>
          <a:xfrm>
            <a:off x="9591452" y="3636820"/>
            <a:ext cx="14893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/>
              <a:t>Starting</a:t>
            </a:r>
            <a:br>
              <a:rPr lang="en-US" sz="3200"/>
            </a:br>
            <a:r>
              <a:rPr lang="en-US" sz="3200"/>
              <a:t>next </a:t>
            </a:r>
            <a:br>
              <a:rPr lang="en-US" sz="3200"/>
            </a:br>
            <a:r>
              <a:rPr lang="en-US" sz="3200"/>
              <a:t>week.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4FF8E8-CE7B-31DC-58AB-13787E43D863}"/>
              </a:ext>
            </a:extLst>
          </p:cNvPr>
          <p:cNvSpPr/>
          <p:nvPr/>
        </p:nvSpPr>
        <p:spPr>
          <a:xfrm>
            <a:off x="5923608" y="145359"/>
            <a:ext cx="6000169" cy="998922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2187F2-60BC-9E12-5E26-8AE1588A5B2A}"/>
              </a:ext>
            </a:extLst>
          </p:cNvPr>
          <p:cNvSpPr txBox="1"/>
          <p:nvPr/>
        </p:nvSpPr>
        <p:spPr>
          <a:xfrm>
            <a:off x="235974" y="1763346"/>
            <a:ext cx="10386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Midterm Exams: Evenings in </a:t>
            </a:r>
            <a:r>
              <a:rPr lang="en-US" sz="3200" b="1" i="1" dirty="0"/>
              <a:t>Spark G45</a:t>
            </a:r>
            <a:r>
              <a:rPr lang="en-US" sz="3200" dirty="0"/>
              <a:t> (see posted schedule)</a:t>
            </a:r>
          </a:p>
        </p:txBody>
      </p:sp>
    </p:spTree>
    <p:extLst>
      <p:ext uri="{BB962C8B-B14F-4D97-AF65-F5344CB8AC3E}">
        <p14:creationId xmlns:p14="http://schemas.microsoft.com/office/powerpoint/2010/main" val="97865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  <p:bldP spid="3" grpId="0"/>
      <p:bldP spid="10" grpId="0"/>
      <p:bldP spid="11" grpId="0"/>
      <p:bldP spid="12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D349252-4FEC-EA60-4996-AA4FFA74F117}"/>
              </a:ext>
            </a:extLst>
          </p:cNvPr>
          <p:cNvSpPr txBox="1"/>
          <p:nvPr/>
        </p:nvSpPr>
        <p:spPr>
          <a:xfrm>
            <a:off x="546724" y="4353193"/>
            <a:ext cx="109624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View slides by downloading and </a:t>
            </a:r>
            <a:r>
              <a:rPr lang="en-US" sz="3200" i="1" dirty="0"/>
              <a:t>using presentation mode.  </a:t>
            </a:r>
            <a:r>
              <a:rPr lang="en-US" sz="3200" dirty="0">
                <a:solidFill>
                  <a:schemeClr val="bg1"/>
                </a:solidFill>
              </a:rPr>
              <a:t>Slides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always start nearly empty but may end up rather full.  (Often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won’t display properly if viewed directly within Canvas.)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5C67FE-F848-F529-F376-B8485498CDED}"/>
              </a:ext>
            </a:extLst>
          </p:cNvPr>
          <p:cNvSpPr txBox="1"/>
          <p:nvPr/>
        </p:nvSpPr>
        <p:spPr>
          <a:xfrm>
            <a:off x="546724" y="4353193"/>
            <a:ext cx="109624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View slides by downloading and </a:t>
            </a:r>
            <a:r>
              <a:rPr lang="en-US" sz="3200" i="1" dirty="0"/>
              <a:t>using presentation mode.  </a:t>
            </a:r>
            <a:r>
              <a:rPr lang="en-US" sz="3200" dirty="0"/>
              <a:t>Slides</a:t>
            </a:r>
            <a:br>
              <a:rPr lang="en-US" sz="3200" dirty="0"/>
            </a:br>
            <a:r>
              <a:rPr lang="en-US" sz="3200" dirty="0"/>
              <a:t>always start nearly empty but may end up rather full.  </a:t>
            </a:r>
            <a:r>
              <a:rPr lang="en-US" sz="3200" dirty="0">
                <a:solidFill>
                  <a:schemeClr val="bg1"/>
                </a:solidFill>
              </a:rPr>
              <a:t>(Often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won’t display properly if viewed directly within Canvas.)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2DCCD-F99B-B44B-9912-D8E0C0739449}"/>
              </a:ext>
            </a:extLst>
          </p:cNvPr>
          <p:cNvSpPr/>
          <p:nvPr/>
        </p:nvSpPr>
        <p:spPr>
          <a:xfrm>
            <a:off x="7990116" y="2584158"/>
            <a:ext cx="3549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/>
              <a:t>“pre-lecture” slides.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976B02-D026-CC46-8230-2A4DFB644074}"/>
              </a:ext>
            </a:extLst>
          </p:cNvPr>
          <p:cNvSpPr txBox="1"/>
          <p:nvPr/>
        </p:nvSpPr>
        <p:spPr>
          <a:xfrm>
            <a:off x="891723" y="135625"/>
            <a:ext cx="10408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“Additional” course webpage: </a:t>
            </a:r>
            <a:r>
              <a:rPr lang="en-US" sz="3200" dirty="0">
                <a:hlinkClick r:id="rId3"/>
              </a:rPr>
              <a:t>eecs.wsu.edu/~schneidj/ee261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2D3D1-04CE-2B41-AACC-CD5DFC5C9626}"/>
              </a:ext>
            </a:extLst>
          </p:cNvPr>
          <p:cNvSpPr txBox="1"/>
          <p:nvPr/>
        </p:nvSpPr>
        <p:spPr>
          <a:xfrm>
            <a:off x="546724" y="815123"/>
            <a:ext cx="10168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Duplicates much, but not all, of what is available via Canvas.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CF5D8E-EEE1-C44B-B070-C62256304443}"/>
              </a:ext>
            </a:extLst>
          </p:cNvPr>
          <p:cNvSpPr/>
          <p:nvPr/>
        </p:nvSpPr>
        <p:spPr>
          <a:xfrm>
            <a:off x="546724" y="2091715"/>
            <a:ext cx="1034738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Provides some material not available at Canvas, e.g., “actual”</a:t>
            </a:r>
            <a:br>
              <a:rPr lang="en-US" sz="3200" dirty="0"/>
            </a:br>
            <a:r>
              <a:rPr lang="en-US" sz="3200" dirty="0"/>
              <a:t>schedule (what was covered in the past) 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F0629F-D855-2047-A1DF-12A553082EAA}"/>
              </a:ext>
            </a:extLst>
          </p:cNvPr>
          <p:cNvSpPr txBox="1"/>
          <p:nvPr/>
        </p:nvSpPr>
        <p:spPr>
          <a:xfrm>
            <a:off x="546724" y="1453419"/>
            <a:ext cx="5999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Useful if/when Canvas unavailable.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A7B47-FE4B-3B47-AC2C-2B8B54CB5423}"/>
              </a:ext>
            </a:extLst>
          </p:cNvPr>
          <p:cNvSpPr txBox="1"/>
          <p:nvPr/>
        </p:nvSpPr>
        <p:spPr>
          <a:xfrm>
            <a:off x="546724" y="5976373"/>
            <a:ext cx="8391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Note test dates!  </a:t>
            </a:r>
            <a:r>
              <a:rPr lang="en-US" sz="3200" dirty="0"/>
              <a:t>Dates are </a:t>
            </a:r>
            <a:r>
              <a:rPr lang="en-US" sz="3200" i="1" dirty="0"/>
              <a:t>not</a:t>
            </a:r>
            <a:r>
              <a:rPr lang="en-US" sz="3200" dirty="0"/>
              <a:t> subject to change.</a:t>
            </a:r>
            <a:endParaRPr lang="en-US" sz="32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8D5AE7-7924-93A4-C602-0615A92D6C00}"/>
              </a:ext>
            </a:extLst>
          </p:cNvPr>
          <p:cNvSpPr txBox="1"/>
          <p:nvPr/>
        </p:nvSpPr>
        <p:spPr>
          <a:xfrm>
            <a:off x="546724" y="3222454"/>
            <a:ext cx="108695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Post-lecture</a:t>
            </a:r>
            <a:r>
              <a:rPr lang="en-US" sz="3200" dirty="0"/>
              <a:t> slides will be available both at course webpage and </a:t>
            </a:r>
            <a:br>
              <a:rPr lang="en-US" sz="3200" dirty="0"/>
            </a:br>
            <a:r>
              <a:rPr lang="en-US" sz="3200" dirty="0"/>
              <a:t>at Canvas (see </a:t>
            </a:r>
            <a:r>
              <a:rPr lang="en-US" sz="3200" b="1" dirty="0">
                <a:cs typeface="Arial Narrow" panose="020B0604020202020204" pitchFamily="34" charset="0"/>
              </a:rPr>
              <a:t>Modules &gt; Week </a:t>
            </a:r>
            <a:r>
              <a:rPr lang="en-US" sz="3200" b="1" i="1" dirty="0">
                <a:cs typeface="Arial Narrow" panose="020B0604020202020204" pitchFamily="34" charset="0"/>
              </a:rPr>
              <a:t>N</a:t>
            </a:r>
            <a:r>
              <a:rPr lang="en-US" sz="3200" dirty="0"/>
              <a:t>).  </a:t>
            </a:r>
            <a:r>
              <a:rPr lang="en-US" sz="3200" dirty="0">
                <a:solidFill>
                  <a:schemeClr val="bg1"/>
                </a:solidFill>
              </a:rPr>
              <a:t>Posted shortly after lecture.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3E9E40-8A97-F2A9-F032-61BE850F6691}"/>
              </a:ext>
            </a:extLst>
          </p:cNvPr>
          <p:cNvSpPr txBox="1"/>
          <p:nvPr/>
        </p:nvSpPr>
        <p:spPr>
          <a:xfrm>
            <a:off x="546724" y="4353193"/>
            <a:ext cx="109624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View slides by downloading and </a:t>
            </a:r>
            <a:r>
              <a:rPr lang="en-US" sz="3200" i="1" dirty="0"/>
              <a:t>using presentation mode.  </a:t>
            </a:r>
            <a:r>
              <a:rPr lang="en-US" sz="3200" dirty="0"/>
              <a:t>Slides</a:t>
            </a:r>
            <a:br>
              <a:rPr lang="en-US" sz="3200" dirty="0"/>
            </a:br>
            <a:r>
              <a:rPr lang="en-US" sz="3200" dirty="0"/>
              <a:t>always start nearly empty but may end up rather full.  (Often</a:t>
            </a:r>
            <a:br>
              <a:rPr lang="en-US" sz="3200" dirty="0"/>
            </a:br>
            <a:r>
              <a:rPr lang="en-US" sz="3200" dirty="0"/>
              <a:t>won’t display properly if viewed directly within Canvas.)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FD7C0B-857D-0C65-61D6-734119176377}"/>
              </a:ext>
            </a:extLst>
          </p:cNvPr>
          <p:cNvSpPr txBox="1"/>
          <p:nvPr/>
        </p:nvSpPr>
        <p:spPr>
          <a:xfrm>
            <a:off x="546724" y="3222454"/>
            <a:ext cx="108695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Post-lecture</a:t>
            </a:r>
            <a:r>
              <a:rPr lang="en-US" sz="3200" dirty="0"/>
              <a:t> slides will be available both at course webpage and </a:t>
            </a:r>
            <a:br>
              <a:rPr lang="en-US" sz="3200" dirty="0"/>
            </a:br>
            <a:r>
              <a:rPr lang="en-US" sz="3200" dirty="0"/>
              <a:t>at Canvas (see </a:t>
            </a:r>
            <a:r>
              <a:rPr lang="en-US" sz="3200" b="1" dirty="0">
                <a:cs typeface="Arial Narrow" panose="020B0604020202020204" pitchFamily="34" charset="0"/>
              </a:rPr>
              <a:t>Modules &gt; Week </a:t>
            </a:r>
            <a:r>
              <a:rPr lang="en-US" sz="3200" b="1" i="1" dirty="0">
                <a:cs typeface="Arial Narrow" panose="020B0604020202020204" pitchFamily="34" charset="0"/>
              </a:rPr>
              <a:t>N</a:t>
            </a:r>
            <a:r>
              <a:rPr lang="en-US" sz="3200" dirty="0"/>
              <a:t>).  Posted shortly after lecture.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73A176-94E1-AD60-0D40-2252ABC8183A}"/>
              </a:ext>
            </a:extLst>
          </p:cNvPr>
          <p:cNvSpPr txBox="1"/>
          <p:nvPr/>
        </p:nvSpPr>
        <p:spPr>
          <a:xfrm>
            <a:off x="9143999" y="5845702"/>
            <a:ext cx="23184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Evening exams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Spark G45.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4570E9-3E2F-15E4-298D-F2D11B519424}"/>
              </a:ext>
            </a:extLst>
          </p:cNvPr>
          <p:cNvSpPr/>
          <p:nvPr/>
        </p:nvSpPr>
        <p:spPr>
          <a:xfrm>
            <a:off x="9101378" y="5881217"/>
            <a:ext cx="2419701" cy="912568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/>
      <p:bldP spid="7" grpId="1"/>
      <p:bldP spid="3" grpId="0"/>
      <p:bldP spid="4" grpId="0"/>
      <p:bldP spid="6" grpId="0"/>
      <p:bldP spid="5" grpId="0"/>
      <p:bldP spid="8" grpId="0"/>
      <p:bldP spid="9" grpId="0"/>
      <p:bldP spid="12" grpId="0"/>
      <p:bldP spid="13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417856-8751-EE43-94CE-9200F3251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796489"/>
            <a:ext cx="4343400" cy="56510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7B2CCB-A4E0-4944-9C8E-5A558391D731}"/>
              </a:ext>
            </a:extLst>
          </p:cNvPr>
          <p:cNvSpPr txBox="1"/>
          <p:nvPr/>
        </p:nvSpPr>
        <p:spPr>
          <a:xfrm>
            <a:off x="379141" y="4391487"/>
            <a:ext cx="67581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/>
              <a:t>Scores calculated to one decimal place</a:t>
            </a:r>
            <a:br>
              <a:rPr lang="en-US" sz="3200"/>
            </a:br>
            <a:r>
              <a:rPr lang="en-US" sz="3200"/>
              <a:t>(and not rounded beyond that).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57376C-C646-0D4D-945B-CFD05E4CE624}"/>
              </a:ext>
            </a:extLst>
          </p:cNvPr>
          <p:cNvSpPr txBox="1"/>
          <p:nvPr/>
        </p:nvSpPr>
        <p:spPr>
          <a:xfrm>
            <a:off x="470581" y="5417054"/>
            <a:ext cx="432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No extra credit available.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E7162-8366-3C46-9E3C-DB1F2B60A365}"/>
              </a:ext>
            </a:extLst>
          </p:cNvPr>
          <p:cNvSpPr txBox="1"/>
          <p:nvPr/>
        </p:nvSpPr>
        <p:spPr>
          <a:xfrm>
            <a:off x="470581" y="5987272"/>
            <a:ext cx="514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/>
              <a:t>(But, some additional optional assessments may be</a:t>
            </a:r>
            <a:br>
              <a:rPr lang="en-US"/>
            </a:br>
            <a:r>
              <a:rPr lang="en-US"/>
              <a:t>offered to entire class that may benefit one’s grade.)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8E57B-7289-F649-A004-D4BA48AA178B}"/>
              </a:ext>
            </a:extLst>
          </p:cNvPr>
          <p:cNvSpPr txBox="1"/>
          <p:nvPr/>
        </p:nvSpPr>
        <p:spPr>
          <a:xfrm>
            <a:off x="235974" y="169606"/>
            <a:ext cx="1497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Grading</a:t>
            </a:r>
          </a:p>
        </p:txBody>
      </p:sp>
      <p:pic>
        <p:nvPicPr>
          <p:cNvPr id="5" name="Picture 4" descr="A table with numbers and text&#10;&#10;Description automatically generated">
            <a:extLst>
              <a:ext uri="{FF2B5EF4-FFF2-40B4-BE49-F238E27FC236}">
                <a16:creationId xmlns:a16="http://schemas.microsoft.com/office/drawing/2014/main" id="{869093C2-D54D-C63D-90E1-F79E41431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025" y="837152"/>
            <a:ext cx="4178808" cy="34018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B10280-2E26-7D2C-09CB-9B6280E2F4C4}"/>
              </a:ext>
            </a:extLst>
          </p:cNvPr>
          <p:cNvSpPr txBox="1"/>
          <p:nvPr/>
        </p:nvSpPr>
        <p:spPr>
          <a:xfrm rot="10800000">
            <a:off x="5287024" y="3177964"/>
            <a:ext cx="707245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500" dirty="0">
                <a:solidFill>
                  <a:schemeClr val="accent1"/>
                </a:solidFill>
                <a:latin typeface="Symbol" pitchFamily="2" charset="2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ADF845-86C6-D47A-AE86-30C8E98E048B}"/>
              </a:ext>
            </a:extLst>
          </p:cNvPr>
          <p:cNvSpPr txBox="1"/>
          <p:nvPr/>
        </p:nvSpPr>
        <p:spPr>
          <a:xfrm rot="10800000">
            <a:off x="5164254" y="1283167"/>
            <a:ext cx="116891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500" dirty="0">
                <a:latin typeface="Symbol" pitchFamily="2" charset="2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F74F2A-4A44-AC1B-F30C-D8A2EF189FBB}"/>
              </a:ext>
            </a:extLst>
          </p:cNvPr>
          <p:cNvSpPr txBox="1"/>
          <p:nvPr/>
        </p:nvSpPr>
        <p:spPr>
          <a:xfrm>
            <a:off x="5808790" y="3263117"/>
            <a:ext cx="23538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Less than 1/4.</a:t>
            </a:r>
          </a:p>
          <a:p>
            <a:pPr algn="l"/>
            <a:r>
              <a:rPr lang="en-US" sz="2800" dirty="0">
                <a:solidFill>
                  <a:schemeClr val="accent1"/>
                </a:solidFill>
              </a:rPr>
              <a:t>But important!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D460CF-FABD-0248-493B-F97E35F82CF7}"/>
              </a:ext>
            </a:extLst>
          </p:cNvPr>
          <p:cNvSpPr txBox="1"/>
          <p:nvPr/>
        </p:nvSpPr>
        <p:spPr>
          <a:xfrm>
            <a:off x="6060843" y="2034749"/>
            <a:ext cx="2409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More than 3/4.</a:t>
            </a:r>
          </a:p>
        </p:txBody>
      </p:sp>
    </p:spTree>
    <p:extLst>
      <p:ext uri="{BB962C8B-B14F-4D97-AF65-F5344CB8AC3E}">
        <p14:creationId xmlns:p14="http://schemas.microsoft.com/office/powerpoint/2010/main" val="212612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  <p:bldP spid="10" grpId="1"/>
      <p:bldP spid="11" grpId="0"/>
      <p:bldP spid="6" grpId="0"/>
      <p:bldP spid="8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99279FE-5402-D443-93DE-BE898CA1E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851" y="3655486"/>
            <a:ext cx="2813218" cy="668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53C4F1-77BB-E54A-852D-895318013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104" y="4266555"/>
            <a:ext cx="2348711" cy="21110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FE878B-FC1A-8079-2C2D-A2A5B45B7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5022" y="671493"/>
            <a:ext cx="2053079" cy="2589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CB3E6B-A182-0A46-A380-ADA6EDF76294}"/>
              </a:ext>
            </a:extLst>
          </p:cNvPr>
          <p:cNvSpPr txBox="1"/>
          <p:nvPr/>
        </p:nvSpPr>
        <p:spPr>
          <a:xfrm>
            <a:off x="543700" y="3525325"/>
            <a:ext cx="71198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Required: </a:t>
            </a:r>
            <a:r>
              <a:rPr lang="en-US" sz="3200" err="1"/>
              <a:t>iClicker</a:t>
            </a:r>
            <a:r>
              <a:rPr lang="en-US" sz="3200"/>
              <a:t> Student subscription or</a:t>
            </a:r>
            <a:br>
              <a:rPr lang="en-US" sz="3200"/>
            </a:br>
            <a:r>
              <a:rPr lang="en-US" sz="3200"/>
              <a:t>physical remote.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4CCCB-63EE-0D46-A0AD-CCA88408534B}"/>
              </a:ext>
            </a:extLst>
          </p:cNvPr>
          <p:cNvSpPr txBox="1"/>
          <p:nvPr/>
        </p:nvSpPr>
        <p:spPr>
          <a:xfrm>
            <a:off x="543700" y="754381"/>
            <a:ext cx="875329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Required</a:t>
            </a:r>
            <a:r>
              <a:rPr lang="en-US" sz="3200"/>
              <a:t>: </a:t>
            </a:r>
            <a:r>
              <a:rPr lang="en-US" sz="3200" i="1"/>
              <a:t>Electric Circuits</a:t>
            </a:r>
            <a:r>
              <a:rPr lang="en-US" sz="3200"/>
              <a:t>, </a:t>
            </a:r>
            <a:r>
              <a:rPr lang="en-US" sz="3200" b="1" i="1"/>
              <a:t>12th ed.</a:t>
            </a:r>
            <a:r>
              <a:rPr lang="en-US" sz="3200"/>
              <a:t>, J. W. Nilsson &amp; </a:t>
            </a:r>
            <a:br>
              <a:rPr lang="en-US" sz="3200"/>
            </a:br>
            <a:r>
              <a:rPr lang="en-US" sz="3200"/>
              <a:t>S. A. Riedel, Pearson, 2022, ISBN 9780137648375.</a:t>
            </a:r>
            <a:br>
              <a:rPr lang="en-US" sz="3200"/>
            </a:br>
            <a:r>
              <a:rPr lang="en-US" sz="3200"/>
              <a:t>Access through Pearson “Mastering” Website.</a:t>
            </a:r>
            <a:br>
              <a:rPr lang="en-US" sz="3200"/>
            </a:br>
            <a:r>
              <a:rPr lang="en-US" sz="3200" b="1" i="1"/>
              <a:t>E-text included in tuition/course fees.  Don’t buy!</a:t>
            </a:r>
            <a:br>
              <a:rPr lang="en-US" sz="3200" b="1" i="1"/>
            </a:br>
            <a:r>
              <a:rPr lang="en-US" sz="3200"/>
              <a:t>(But, reduced-price hardcopy available.)</a:t>
            </a:r>
            <a:endParaRPr lang="en-US" sz="3200" b="1" i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98B450-D0AA-C643-955C-5C2DC6E5091E}"/>
              </a:ext>
            </a:extLst>
          </p:cNvPr>
          <p:cNvSpPr txBox="1"/>
          <p:nvPr/>
        </p:nvSpPr>
        <p:spPr>
          <a:xfrm>
            <a:off x="543700" y="5317011"/>
            <a:ext cx="1112573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Recommended:</a:t>
            </a:r>
            <a:r>
              <a:rPr lang="en-US" sz="3200" dirty="0"/>
              <a:t>  MATLAB.  Free for WSU students.</a:t>
            </a:r>
            <a:br>
              <a:rPr lang="en-US" sz="3200" dirty="0"/>
            </a:br>
            <a:r>
              <a:rPr lang="en-US" sz="3200" dirty="0"/>
              <a:t>Go to:</a:t>
            </a:r>
            <a:br>
              <a:rPr lang="en-US" sz="3200" dirty="0"/>
            </a:br>
            <a:r>
              <a:rPr lang="en-US" sz="2200" dirty="0">
                <a:hlinkClick r:id="rId6"/>
              </a:rPr>
              <a:t>https://www.mathworks.com/academia/tah-portal/washington-state-university-40714885.html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669C8E-0162-284D-89C9-DA257D8C446C}"/>
              </a:ext>
            </a:extLst>
          </p:cNvPr>
          <p:cNvSpPr txBox="1"/>
          <p:nvPr/>
        </p:nvSpPr>
        <p:spPr>
          <a:xfrm>
            <a:off x="235974" y="169606"/>
            <a:ext cx="4010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Textbook/Technologies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0E7BFB-5CD6-06E3-B3EB-D9F9C6C8A464}"/>
              </a:ext>
            </a:extLst>
          </p:cNvPr>
          <p:cNvSpPr txBox="1"/>
          <p:nvPr/>
        </p:nvSpPr>
        <p:spPr>
          <a:xfrm>
            <a:off x="3570512" y="4017767"/>
            <a:ext cx="3956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Will use </a:t>
            </a:r>
            <a:r>
              <a:rPr lang="en-US" sz="3200" err="1"/>
              <a:t>iClicker</a:t>
            </a:r>
            <a:r>
              <a:rPr lang="en-US" sz="3200"/>
              <a:t> Cloud.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D7CA46-6A10-900A-6273-B16ADFD90A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7966" y="3989517"/>
            <a:ext cx="640080" cy="6400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A03F65-5B99-84A5-5C5B-412AD0158EA3}"/>
              </a:ext>
            </a:extLst>
          </p:cNvPr>
          <p:cNvSpPr txBox="1"/>
          <p:nvPr/>
        </p:nvSpPr>
        <p:spPr>
          <a:xfrm>
            <a:off x="543700" y="4568358"/>
            <a:ext cx="5218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See “Homework 0” for details.</a:t>
            </a:r>
          </a:p>
        </p:txBody>
      </p:sp>
    </p:spTree>
    <p:extLst>
      <p:ext uri="{BB962C8B-B14F-4D97-AF65-F5344CB8AC3E}">
        <p14:creationId xmlns:p14="http://schemas.microsoft.com/office/powerpoint/2010/main" val="256450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BB0370-6654-2077-6AF5-6FA781997A1D}"/>
              </a:ext>
            </a:extLst>
          </p:cNvPr>
          <p:cNvSpPr txBox="1"/>
          <p:nvPr/>
        </p:nvSpPr>
        <p:spPr>
          <a:xfrm>
            <a:off x="307924" y="4220853"/>
            <a:ext cx="11008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If </a:t>
            </a:r>
            <a:r>
              <a:rPr lang="en-US" sz="3200" b="1" i="1" dirty="0"/>
              <a:t>you</a:t>
            </a:r>
            <a:r>
              <a:rPr lang="en-US" sz="3200" dirty="0"/>
              <a:t> do the homework, you shouldn’t have any trouble with</a:t>
            </a:r>
            <a:br>
              <a:rPr lang="en-US" sz="3200" dirty="0"/>
            </a:br>
            <a:r>
              <a:rPr lang="en-US" sz="3200" dirty="0"/>
              <a:t>the exams (which largely determine your grade).  </a:t>
            </a:r>
            <a:r>
              <a:rPr lang="en-US" sz="3200" dirty="0">
                <a:solidFill>
                  <a:schemeClr val="bg1"/>
                </a:solidFill>
              </a:rPr>
              <a:t>You will do well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in this class.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03D469-EDCE-8F80-1E23-E6FF7B3C1FDF}"/>
              </a:ext>
            </a:extLst>
          </p:cNvPr>
          <p:cNvSpPr txBox="1"/>
          <p:nvPr/>
        </p:nvSpPr>
        <p:spPr>
          <a:xfrm>
            <a:off x="307924" y="314632"/>
            <a:ext cx="2022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Homework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D3ADD9-BFFC-B673-F404-8133759F1D18}"/>
              </a:ext>
            </a:extLst>
          </p:cNvPr>
          <p:cNvSpPr txBox="1"/>
          <p:nvPr/>
        </p:nvSpPr>
        <p:spPr>
          <a:xfrm>
            <a:off x="307924" y="2225694"/>
            <a:ext cx="8762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Two lowest Mastering assignments scores dropped.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64BB8-525A-5579-5A68-7459770F9484}"/>
              </a:ext>
            </a:extLst>
          </p:cNvPr>
          <p:cNvSpPr txBox="1"/>
          <p:nvPr/>
        </p:nvSpPr>
        <p:spPr>
          <a:xfrm>
            <a:off x="307924" y="1068198"/>
            <a:ext cx="112835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Assignments consist of two parts: online work (Pearson Mastering)</a:t>
            </a:r>
            <a:br>
              <a:rPr lang="en-US" sz="3200"/>
            </a:br>
            <a:r>
              <a:rPr lang="en-US" sz="3200"/>
              <a:t>and “handwritten” work (submitted via Canvas).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67E374-4DE5-8DA5-478A-5488367A13AB}"/>
              </a:ext>
            </a:extLst>
          </p:cNvPr>
          <p:cNvSpPr txBox="1"/>
          <p:nvPr/>
        </p:nvSpPr>
        <p:spPr>
          <a:xfrm>
            <a:off x="307924" y="2890747"/>
            <a:ext cx="91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Two lowest handwritten assignments scores dropped.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1E1B0-C7AF-A5C3-7C6A-873124C821B5}"/>
              </a:ext>
            </a:extLst>
          </p:cNvPr>
          <p:cNvSpPr txBox="1"/>
          <p:nvPr/>
        </p:nvSpPr>
        <p:spPr>
          <a:xfrm>
            <a:off x="307924" y="3555800"/>
            <a:ext cx="10658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Late work is </a:t>
            </a:r>
            <a:r>
              <a:rPr lang="en-US" sz="3200" i="1"/>
              <a:t>not</a:t>
            </a:r>
            <a:r>
              <a:rPr lang="en-US" sz="3200"/>
              <a:t> accepted.   (Solution posted shortly after due.)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1BFC28-6D07-FEB8-C410-39CEB6491E24}"/>
              </a:ext>
            </a:extLst>
          </p:cNvPr>
          <p:cNvSpPr txBox="1"/>
          <p:nvPr/>
        </p:nvSpPr>
        <p:spPr>
          <a:xfrm>
            <a:off x="307924" y="4220853"/>
            <a:ext cx="11008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If </a:t>
            </a:r>
            <a:r>
              <a:rPr lang="en-US" sz="3200" b="1" i="1" dirty="0"/>
              <a:t>you</a:t>
            </a:r>
            <a:r>
              <a:rPr lang="en-US" sz="3200" dirty="0"/>
              <a:t> do the homework, you shouldn’t have any trouble with</a:t>
            </a:r>
            <a:br>
              <a:rPr lang="en-US" sz="3200" dirty="0"/>
            </a:br>
            <a:r>
              <a:rPr lang="en-US" sz="3200" dirty="0"/>
              <a:t>the exams (which largely determine your grade).  You will do well</a:t>
            </a:r>
            <a:br>
              <a:rPr lang="en-US" sz="3200" dirty="0"/>
            </a:br>
            <a:r>
              <a:rPr lang="en-US" sz="3200" dirty="0"/>
              <a:t>in this class.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C8A88-3FC2-9053-A2D3-47AC9420EA38}"/>
              </a:ext>
            </a:extLst>
          </p:cNvPr>
          <p:cNvSpPr txBox="1"/>
          <p:nvPr/>
        </p:nvSpPr>
        <p:spPr>
          <a:xfrm>
            <a:off x="307924" y="5870790"/>
            <a:ext cx="11812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If </a:t>
            </a:r>
            <a:r>
              <a:rPr lang="en-US" sz="3200" i="1" dirty="0"/>
              <a:t>you</a:t>
            </a:r>
            <a:r>
              <a:rPr lang="en-US" sz="3200" dirty="0"/>
              <a:t> do not do the homework, it will be a challenge to pass this class.</a:t>
            </a:r>
          </a:p>
        </p:txBody>
      </p:sp>
    </p:spTree>
    <p:extLst>
      <p:ext uri="{BB962C8B-B14F-4D97-AF65-F5344CB8AC3E}">
        <p14:creationId xmlns:p14="http://schemas.microsoft.com/office/powerpoint/2010/main" val="120641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CB4235-E665-21EF-B56A-67CB13280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2893" y="1363302"/>
            <a:ext cx="1234440" cy="1234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BB2BAD-0EE5-7D4C-B097-09E83B6E90FD}"/>
              </a:ext>
            </a:extLst>
          </p:cNvPr>
          <p:cNvSpPr txBox="1"/>
          <p:nvPr/>
        </p:nvSpPr>
        <p:spPr>
          <a:xfrm>
            <a:off x="235974" y="650948"/>
            <a:ext cx="11840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Can respond via physical remote, browser, or via </a:t>
            </a:r>
            <a:r>
              <a:rPr lang="en-US" sz="3200" err="1"/>
              <a:t>iClicker</a:t>
            </a:r>
            <a:r>
              <a:rPr lang="en-US" sz="3200"/>
              <a:t> Student app.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866FD7-2211-7144-81CC-BF09ABCC89A2}"/>
              </a:ext>
            </a:extLst>
          </p:cNvPr>
          <p:cNvSpPr txBox="1"/>
          <p:nvPr/>
        </p:nvSpPr>
        <p:spPr>
          <a:xfrm>
            <a:off x="235974" y="1279773"/>
            <a:ext cx="8832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You respond to “polls” (multiple choice or numeric).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4E917E-6881-9D45-8CBA-64806B7F1E09}"/>
              </a:ext>
            </a:extLst>
          </p:cNvPr>
          <p:cNvSpPr txBox="1"/>
          <p:nvPr/>
        </p:nvSpPr>
        <p:spPr>
          <a:xfrm>
            <a:off x="235974" y="1908598"/>
            <a:ext cx="4821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Attendance is half of score.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4AD05B-72AC-1D41-9543-71867A598DDC}"/>
              </a:ext>
            </a:extLst>
          </p:cNvPr>
          <p:cNvSpPr txBox="1"/>
          <p:nvPr/>
        </p:nvSpPr>
        <p:spPr>
          <a:xfrm>
            <a:off x="235974" y="22123"/>
            <a:ext cx="1380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err="1"/>
              <a:t>iClicker</a:t>
            </a:r>
            <a:endParaRPr 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FDB021-D6A7-2C48-953E-7E69C6398ACB}"/>
              </a:ext>
            </a:extLst>
          </p:cNvPr>
          <p:cNvSpPr txBox="1"/>
          <p:nvPr/>
        </p:nvSpPr>
        <p:spPr>
          <a:xfrm>
            <a:off x="235974" y="3795073"/>
            <a:ext cx="117849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(Responding to a clicker poll while not being in attendance is cheating</a:t>
            </a:r>
            <a:br>
              <a:rPr lang="en-US" sz="3200"/>
            </a:br>
            <a:r>
              <a:rPr lang="en-US" sz="3200"/>
              <a:t>and will, at minimum, result in an overall clicker score of zero.)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AA30E0-E6C5-9B46-91BD-76C243E3658C}"/>
              </a:ext>
            </a:extLst>
          </p:cNvPr>
          <p:cNvSpPr txBox="1"/>
          <p:nvPr/>
        </p:nvSpPr>
        <p:spPr>
          <a:xfrm>
            <a:off x="235974" y="4916341"/>
            <a:ext cx="10773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Clicker questions are invariably “simple” but do require thought.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2538CE-9F91-7C4F-AD12-B6FC81193C7A}"/>
              </a:ext>
            </a:extLst>
          </p:cNvPr>
          <p:cNvSpPr txBox="1"/>
          <p:nvPr/>
        </p:nvSpPr>
        <p:spPr>
          <a:xfrm>
            <a:off x="235974" y="5545166"/>
            <a:ext cx="9763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You will likely answer several clicker questions incorrectly.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9AF46E-3A50-B54D-9509-B61F16E332FA}"/>
              </a:ext>
            </a:extLst>
          </p:cNvPr>
          <p:cNvSpPr txBox="1"/>
          <p:nvPr/>
        </p:nvSpPr>
        <p:spPr>
          <a:xfrm>
            <a:off x="3706691" y="6173990"/>
            <a:ext cx="6787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Learn from these (low-stakes) mistakes.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2A87D0-3710-D26A-C598-542CF479CBA5}"/>
              </a:ext>
            </a:extLst>
          </p:cNvPr>
          <p:cNvSpPr txBox="1"/>
          <p:nvPr/>
        </p:nvSpPr>
        <p:spPr>
          <a:xfrm>
            <a:off x="235974" y="6173990"/>
            <a:ext cx="2181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That’s okay!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EEE8EABB-38A5-C70A-F0C8-99EBD1D41584}"/>
              </a:ext>
            </a:extLst>
          </p:cNvPr>
          <p:cNvSpPr/>
          <p:nvPr/>
        </p:nvSpPr>
        <p:spPr>
          <a:xfrm>
            <a:off x="2811049" y="6281442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67A667-4074-0CF5-D3D4-C75F9F486C6A}"/>
              </a:ext>
            </a:extLst>
          </p:cNvPr>
          <p:cNvSpPr txBox="1"/>
          <p:nvPr/>
        </p:nvSpPr>
        <p:spPr>
          <a:xfrm>
            <a:off x="235974" y="2537423"/>
            <a:ext cx="9851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Correctness of answers determines the other half of score.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C31B21-86CB-1D82-8E36-27591897BB1B}"/>
              </a:ext>
            </a:extLst>
          </p:cNvPr>
          <p:cNvSpPr txBox="1"/>
          <p:nvPr/>
        </p:nvSpPr>
        <p:spPr>
          <a:xfrm>
            <a:off x="5574457" y="3166248"/>
            <a:ext cx="5551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15% added to obtain final score.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01AE13-34F6-AA02-9F62-0E55C163CB26}"/>
              </a:ext>
            </a:extLst>
          </p:cNvPr>
          <p:cNvSpPr txBox="1"/>
          <p:nvPr/>
        </p:nvSpPr>
        <p:spPr>
          <a:xfrm>
            <a:off x="235974" y="3166248"/>
            <a:ext cx="5094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Three lowest scores dropped.</a:t>
            </a:r>
          </a:p>
        </p:txBody>
      </p:sp>
    </p:spTree>
    <p:extLst>
      <p:ext uri="{BB962C8B-B14F-4D97-AF65-F5344CB8AC3E}">
        <p14:creationId xmlns:p14="http://schemas.microsoft.com/office/powerpoint/2010/main" val="245012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5" grpId="0"/>
      <p:bldP spid="11" grpId="0"/>
      <p:bldP spid="12" grpId="0"/>
      <p:bldP spid="13" grpId="0"/>
      <p:bldP spid="3" grpId="0"/>
      <p:bldP spid="6" grpId="0" animBg="1"/>
      <p:bldP spid="10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CEEE41-CF24-80E6-AC5A-AD5041D1E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2893" y="389222"/>
            <a:ext cx="1234440" cy="12344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D38CF2-ECF5-0440-B604-288EABC86043}"/>
              </a:ext>
            </a:extLst>
          </p:cNvPr>
          <p:cNvSpPr txBox="1"/>
          <p:nvPr/>
        </p:nvSpPr>
        <p:spPr>
          <a:xfrm>
            <a:off x="4036109" y="98854"/>
            <a:ext cx="3043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err="1"/>
              <a:t>iClicker</a:t>
            </a:r>
            <a:r>
              <a:rPr lang="en-US" sz="4000"/>
              <a:t> Demo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69069-FC65-E041-97C8-CA8B3EA99B0A}"/>
              </a:ext>
            </a:extLst>
          </p:cNvPr>
          <p:cNvSpPr txBox="1"/>
          <p:nvPr/>
        </p:nvSpPr>
        <p:spPr>
          <a:xfrm>
            <a:off x="1293470" y="1028870"/>
            <a:ext cx="785484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is your major?</a:t>
            </a:r>
          </a:p>
          <a:p>
            <a:pPr marL="800100" lvl="1" indent="-342900">
              <a:buAutoNum type="alphaUcParenR"/>
            </a:pPr>
            <a:r>
              <a:rPr lang="en-US" sz="3200" dirty="0"/>
              <a:t> Electrical or Computer Engineering.</a:t>
            </a:r>
          </a:p>
          <a:p>
            <a:pPr marL="800100" lvl="1" indent="-342900">
              <a:buFontTx/>
              <a:buAutoNum type="alphaUcParenR"/>
            </a:pPr>
            <a:r>
              <a:rPr lang="en-US" sz="3200" dirty="0"/>
              <a:t> Mechanical Engineering.</a:t>
            </a:r>
          </a:p>
          <a:p>
            <a:pPr marL="800100" lvl="1" indent="-342900">
              <a:buFontTx/>
              <a:buAutoNum type="alphaUcParenR"/>
            </a:pPr>
            <a:r>
              <a:rPr lang="en-US" sz="3200" dirty="0"/>
              <a:t> Bioengineering.</a:t>
            </a:r>
          </a:p>
          <a:p>
            <a:pPr marL="800100" lvl="1" indent="-342900">
              <a:buAutoNum type="alphaUcParenR"/>
            </a:pPr>
            <a:r>
              <a:rPr lang="en-US" sz="3200" dirty="0"/>
              <a:t> Material Science and Engineering (MSE).</a:t>
            </a:r>
          </a:p>
          <a:p>
            <a:pPr marL="800100" lvl="1" indent="-342900">
              <a:buAutoNum type="alphaUcParenR"/>
            </a:pPr>
            <a:r>
              <a:rPr lang="en-US" sz="3200" dirty="0"/>
              <a:t> Other.</a:t>
            </a:r>
          </a:p>
        </p:txBody>
      </p:sp>
    </p:spTree>
    <p:extLst>
      <p:ext uri="{BB962C8B-B14F-4D97-AF65-F5344CB8AC3E}">
        <p14:creationId xmlns:p14="http://schemas.microsoft.com/office/powerpoint/2010/main" val="285242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1535</Words>
  <Application>Microsoft Macintosh PowerPoint</Application>
  <PresentationFormat>Widescreen</PresentationFormat>
  <Paragraphs>181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Cambria Math</vt:lpstr>
      <vt:lpstr>Courier New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2</cp:revision>
  <dcterms:created xsi:type="dcterms:W3CDTF">2020-01-13T07:49:27Z</dcterms:created>
  <dcterms:modified xsi:type="dcterms:W3CDTF">2025-01-06T19:50:13Z</dcterms:modified>
</cp:coreProperties>
</file>