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7" r:id="rId2"/>
    <p:sldId id="267" r:id="rId3"/>
    <p:sldId id="270" r:id="rId4"/>
    <p:sldId id="284" r:id="rId5"/>
    <p:sldId id="260" r:id="rId6"/>
    <p:sldId id="261" r:id="rId7"/>
    <p:sldId id="263" r:id="rId8"/>
    <p:sldId id="271" r:id="rId9"/>
    <p:sldId id="281" r:id="rId10"/>
    <p:sldId id="280" r:id="rId11"/>
    <p:sldId id="282" r:id="rId12"/>
    <p:sldId id="279" r:id="rId13"/>
    <p:sldId id="272" r:id="rId14"/>
    <p:sldId id="276" r:id="rId15"/>
    <p:sldId id="283" r:id="rId16"/>
    <p:sldId id="264" r:id="rId17"/>
    <p:sldId id="266" r:id="rId18"/>
    <p:sldId id="265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5"/>
    <p:restoredTop sz="94834"/>
  </p:normalViewPr>
  <p:slideViewPr>
    <p:cSldViewPr snapToGrid="0">
      <p:cViewPr>
        <p:scale>
          <a:sx n="170" d="100"/>
          <a:sy n="170" d="100"/>
        </p:scale>
        <p:origin x="8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87867C4D-A58E-8742-B086-C4015E56421F}"/>
    <pc:docChg chg="modSld">
      <pc:chgData name="Schneider, John Brand" userId="0a27f970-e9e3-4a42-989b-114aef573237" providerId="ADAL" clId="{87867C4D-A58E-8742-B086-C4015E56421F}" dt="2023-08-23T17:53:52.240" v="43" actId="1037"/>
      <pc:docMkLst>
        <pc:docMk/>
      </pc:docMkLst>
      <pc:sldChg chg="modSp mod">
        <pc:chgData name="Schneider, John Brand" userId="0a27f970-e9e3-4a42-989b-114aef573237" providerId="ADAL" clId="{87867C4D-A58E-8742-B086-C4015E56421F}" dt="2023-08-23T17:52:28.454" v="3" actId="1038"/>
        <pc:sldMkLst>
          <pc:docMk/>
          <pc:sldMk cId="3762119729" sldId="267"/>
        </pc:sldMkLst>
      </pc:sldChg>
      <pc:sldChg chg="modSp">
        <pc:chgData name="Schneider, John Brand" userId="0a27f970-e9e3-4a42-989b-114aef573237" providerId="ADAL" clId="{87867C4D-A58E-8742-B086-C4015E56421F}" dt="2023-08-23T17:52:15.999" v="1" actId="20577"/>
        <pc:sldMkLst>
          <pc:docMk/>
          <pc:sldMk cId="1446111499" sldId="279"/>
        </pc:sldMkLst>
      </pc:sldChg>
      <pc:sldChg chg="addSp modSp mod modAnim">
        <pc:chgData name="Schneider, John Brand" userId="0a27f970-e9e3-4a42-989b-114aef573237" providerId="ADAL" clId="{87867C4D-A58E-8742-B086-C4015E56421F}" dt="2023-08-23T17:53:52.240" v="43" actId="1037"/>
        <pc:sldMkLst>
          <pc:docMk/>
          <pc:sldMk cId="2157963307" sldId="280"/>
        </pc:sldMkLst>
      </pc:sldChg>
    </pc:docChg>
  </pc:docChgLst>
  <pc:docChgLst>
    <pc:chgData name="Schneider, John Brand" userId="0a27f970-e9e3-4a42-989b-114aef573237" providerId="ADAL" clId="{9C9C3110-F9D4-A840-BE7C-83353B8CE969}"/>
    <pc:docChg chg="custSel delSld modSld">
      <pc:chgData name="Schneider, John Brand" userId="0a27f970-e9e3-4a42-989b-114aef573237" providerId="ADAL" clId="{9C9C3110-F9D4-A840-BE7C-83353B8CE969}" dt="2023-08-23T17:13:02.128" v="1179"/>
      <pc:docMkLst>
        <pc:docMk/>
      </pc:docMkLst>
      <pc:sldChg chg="modSp">
        <pc:chgData name="Schneider, John Brand" userId="0a27f970-e9e3-4a42-989b-114aef573237" providerId="ADAL" clId="{9C9C3110-F9D4-A840-BE7C-83353B8CE969}" dt="2023-08-23T17:04:51.854" v="1054" actId="114"/>
        <pc:sldMkLst>
          <pc:docMk/>
          <pc:sldMk cId="3316001989" sldId="264"/>
        </pc:sldMkLst>
      </pc:sldChg>
      <pc:sldChg chg="modSp">
        <pc:chgData name="Schneider, John Brand" userId="0a27f970-e9e3-4a42-989b-114aef573237" providerId="ADAL" clId="{9C9C3110-F9D4-A840-BE7C-83353B8CE969}" dt="2023-08-23T17:06:14.693" v="1080" actId="114"/>
        <pc:sldMkLst>
          <pc:docMk/>
          <pc:sldMk cId="1250746601" sldId="265"/>
        </pc:sldMkLst>
      </pc:sldChg>
      <pc:sldChg chg="modSp">
        <pc:chgData name="Schneider, John Brand" userId="0a27f970-e9e3-4a42-989b-114aef573237" providerId="ADAL" clId="{9C9C3110-F9D4-A840-BE7C-83353B8CE969}" dt="2023-08-23T17:05:33.248" v="1067" actId="114"/>
        <pc:sldMkLst>
          <pc:docMk/>
          <pc:sldMk cId="936721174" sldId="266"/>
        </pc:sldMkLst>
      </pc:sldChg>
      <pc:sldChg chg="addSp delSp modSp mod delAnim modAnim">
        <pc:chgData name="Schneider, John Brand" userId="0a27f970-e9e3-4a42-989b-114aef573237" providerId="ADAL" clId="{9C9C3110-F9D4-A840-BE7C-83353B8CE969}" dt="2023-08-22T19:49:02.997" v="201"/>
        <pc:sldMkLst>
          <pc:docMk/>
          <pc:sldMk cId="3762119729" sldId="267"/>
        </pc:sldMkLst>
      </pc:sldChg>
      <pc:sldChg chg="modSp mod">
        <pc:chgData name="Schneider, John Brand" userId="0a27f970-e9e3-4a42-989b-114aef573237" providerId="ADAL" clId="{9C9C3110-F9D4-A840-BE7C-83353B8CE969}" dt="2023-08-23T16:46:08.651" v="946" actId="114"/>
        <pc:sldMkLst>
          <pc:docMk/>
          <pc:sldMk cId="3970118761" sldId="270"/>
        </pc:sldMkLst>
      </pc:sldChg>
      <pc:sldChg chg="addSp modSp mod modAnim">
        <pc:chgData name="Schneider, John Brand" userId="0a27f970-e9e3-4a42-989b-114aef573237" providerId="ADAL" clId="{9C9C3110-F9D4-A840-BE7C-83353B8CE969}" dt="2023-08-23T16:52:04.604" v="981"/>
        <pc:sldMkLst>
          <pc:docMk/>
          <pc:sldMk cId="3772571320" sldId="271"/>
        </pc:sldMkLst>
      </pc:sldChg>
      <pc:sldChg chg="addSp modSp mod modAnim">
        <pc:chgData name="Schneider, John Brand" userId="0a27f970-e9e3-4a42-989b-114aef573237" providerId="ADAL" clId="{9C9C3110-F9D4-A840-BE7C-83353B8CE969}" dt="2023-08-22T20:59:00.447" v="749"/>
        <pc:sldMkLst>
          <pc:docMk/>
          <pc:sldMk cId="2059933135" sldId="272"/>
        </pc:sldMkLst>
      </pc:sldChg>
      <pc:sldChg chg="delSp modSp mod delAnim">
        <pc:chgData name="Schneider, John Brand" userId="0a27f970-e9e3-4a42-989b-114aef573237" providerId="ADAL" clId="{9C9C3110-F9D4-A840-BE7C-83353B8CE969}" dt="2023-08-23T17:10:09.880" v="1124" actId="1076"/>
        <pc:sldMkLst>
          <pc:docMk/>
          <pc:sldMk cId="3195498240" sldId="273"/>
        </pc:sldMkLst>
      </pc:sldChg>
      <pc:sldChg chg="addSp modSp mod modAnim">
        <pc:chgData name="Schneider, John Brand" userId="0a27f970-e9e3-4a42-989b-114aef573237" providerId="ADAL" clId="{9C9C3110-F9D4-A840-BE7C-83353B8CE969}" dt="2023-08-23T17:13:02.128" v="1179"/>
        <pc:sldMkLst>
          <pc:docMk/>
          <pc:sldMk cId="3568605909" sldId="275"/>
        </pc:sldMkLst>
      </pc:sldChg>
      <pc:sldChg chg="modSp mod">
        <pc:chgData name="Schneider, John Brand" userId="0a27f970-e9e3-4a42-989b-114aef573237" providerId="ADAL" clId="{9C9C3110-F9D4-A840-BE7C-83353B8CE969}" dt="2023-08-23T17:01:59.066" v="1040" actId="1037"/>
        <pc:sldMkLst>
          <pc:docMk/>
          <pc:sldMk cId="2419996113" sldId="276"/>
        </pc:sldMkLst>
      </pc:sldChg>
      <pc:sldChg chg="modSp mod modAnim">
        <pc:chgData name="Schneider, John Brand" userId="0a27f970-e9e3-4a42-989b-114aef573237" providerId="ADAL" clId="{9C9C3110-F9D4-A840-BE7C-83353B8CE969}" dt="2023-08-23T16:40:22.890" v="913" actId="20577"/>
        <pc:sldMkLst>
          <pc:docMk/>
          <pc:sldMk cId="2409942284" sldId="277"/>
        </pc:sldMkLst>
      </pc:sldChg>
      <pc:sldChg chg="addSp delSp modSp mod delAnim modAnim">
        <pc:chgData name="Schneider, John Brand" userId="0a27f970-e9e3-4a42-989b-114aef573237" providerId="ADAL" clId="{9C9C3110-F9D4-A840-BE7C-83353B8CE969}" dt="2023-08-23T16:58:12.946" v="1027" actId="478"/>
        <pc:sldMkLst>
          <pc:docMk/>
          <pc:sldMk cId="1446111499" sldId="279"/>
        </pc:sldMkLst>
      </pc:sldChg>
      <pc:sldChg chg="addSp modSp mod modAnim">
        <pc:chgData name="Schneider, John Brand" userId="0a27f970-e9e3-4a42-989b-114aef573237" providerId="ADAL" clId="{9C9C3110-F9D4-A840-BE7C-83353B8CE969}" dt="2023-08-22T20:48:54.527" v="618" actId="552"/>
        <pc:sldMkLst>
          <pc:docMk/>
          <pc:sldMk cId="2157963307" sldId="280"/>
        </pc:sldMkLst>
      </pc:sldChg>
      <pc:sldChg chg="addSp delSp modSp mod modAnim">
        <pc:chgData name="Schneider, John Brand" userId="0a27f970-e9e3-4a42-989b-114aef573237" providerId="ADAL" clId="{9C9C3110-F9D4-A840-BE7C-83353B8CE969}" dt="2023-08-22T20:44:36.773" v="580" actId="20577"/>
        <pc:sldMkLst>
          <pc:docMk/>
          <pc:sldMk cId="551790242" sldId="281"/>
        </pc:sldMkLst>
      </pc:sldChg>
      <pc:sldChg chg="addSp modSp modAnim">
        <pc:chgData name="Schneider, John Brand" userId="0a27f970-e9e3-4a42-989b-114aef573237" providerId="ADAL" clId="{9C9C3110-F9D4-A840-BE7C-83353B8CE969}" dt="2023-08-22T20:41:02.374" v="562"/>
        <pc:sldMkLst>
          <pc:docMk/>
          <pc:sldMk cId="571638426" sldId="282"/>
        </pc:sldMkLst>
      </pc:sldChg>
      <pc:sldChg chg="del">
        <pc:chgData name="Schneider, John Brand" userId="0a27f970-e9e3-4a42-989b-114aef573237" providerId="ADAL" clId="{9C9C3110-F9D4-A840-BE7C-83353B8CE969}" dt="2023-08-19T22:46:59.216" v="4" actId="2696"/>
        <pc:sldMkLst>
          <pc:docMk/>
          <pc:sldMk cId="539792719" sldId="881"/>
        </pc:sldMkLst>
      </pc:sldChg>
    </pc:docChg>
  </pc:docChgLst>
  <pc:docChgLst>
    <pc:chgData name="Schneider, John Brand" userId="0a27f970-e9e3-4a42-989b-114aef573237" providerId="ADAL" clId="{B52689F6-589E-DE4F-B210-A3D22CE7D23B}"/>
    <pc:docChg chg="undo custSel addSld delSld modSld">
      <pc:chgData name="Schneider, John Brand" userId="0a27f970-e9e3-4a42-989b-114aef573237" providerId="ADAL" clId="{B52689F6-589E-DE4F-B210-A3D22CE7D23B}" dt="2022-01-12T20:24:53.520" v="769"/>
      <pc:docMkLst>
        <pc:docMk/>
      </pc:docMkLst>
      <pc:sldChg chg="modSp mod">
        <pc:chgData name="Schneider, John Brand" userId="0a27f970-e9e3-4a42-989b-114aef573237" providerId="ADAL" clId="{B52689F6-589E-DE4F-B210-A3D22CE7D23B}" dt="2022-01-11T05:31:23.699" v="178" actId="20577"/>
        <pc:sldMkLst>
          <pc:docMk/>
          <pc:sldMk cId="883272271" sldId="261"/>
        </pc:sldMkLst>
      </pc:sldChg>
      <pc:sldChg chg="modSp mod">
        <pc:chgData name="Schneider, John Brand" userId="0a27f970-e9e3-4a42-989b-114aef573237" providerId="ADAL" clId="{B52689F6-589E-DE4F-B210-A3D22CE7D23B}" dt="2022-01-11T05:31:51.086" v="243" actId="20577"/>
        <pc:sldMkLst>
          <pc:docMk/>
          <pc:sldMk cId="3776748630" sldId="263"/>
        </pc:sldMkLst>
      </pc:sldChg>
      <pc:sldChg chg="addSp delSp modSp mod delAnim modAnim">
        <pc:chgData name="Schneider, John Brand" userId="0a27f970-e9e3-4a42-989b-114aef573237" providerId="ADAL" clId="{B52689F6-589E-DE4F-B210-A3D22CE7D23B}" dt="2022-01-11T05:27:41.131" v="73"/>
        <pc:sldMkLst>
          <pc:docMk/>
          <pc:sldMk cId="3762119729" sldId="267"/>
        </pc:sldMkLst>
      </pc:sldChg>
      <pc:sldChg chg="modSp mod">
        <pc:chgData name="Schneider, John Brand" userId="0a27f970-e9e3-4a42-989b-114aef573237" providerId="ADAL" clId="{B52689F6-589E-DE4F-B210-A3D22CE7D23B}" dt="2022-01-11T05:30:26.573" v="119" actId="1037"/>
        <pc:sldMkLst>
          <pc:docMk/>
          <pc:sldMk cId="3970118761" sldId="270"/>
        </pc:sldMkLst>
      </pc:sldChg>
      <pc:sldChg chg="addSp delSp modSp mod delAnim modAnim">
        <pc:chgData name="Schneider, John Brand" userId="0a27f970-e9e3-4a42-989b-114aef573237" providerId="ADAL" clId="{B52689F6-589E-DE4F-B210-A3D22CE7D23B}" dt="2022-01-11T06:34:50.927" v="387" actId="1038"/>
        <pc:sldMkLst>
          <pc:docMk/>
          <pc:sldMk cId="3772571320" sldId="271"/>
        </pc:sldMkLst>
      </pc:sldChg>
      <pc:sldChg chg="modAnim">
        <pc:chgData name="Schneider, John Brand" userId="0a27f970-e9e3-4a42-989b-114aef573237" providerId="ADAL" clId="{B52689F6-589E-DE4F-B210-A3D22CE7D23B}" dt="2022-01-12T20:24:53.520" v="769"/>
        <pc:sldMkLst>
          <pc:docMk/>
          <pc:sldMk cId="2419996113" sldId="276"/>
        </pc:sldMkLst>
      </pc:sldChg>
      <pc:sldChg chg="modSp mod modAnim">
        <pc:chgData name="Schneider, John Brand" userId="0a27f970-e9e3-4a42-989b-114aef573237" providerId="ADAL" clId="{B52689F6-589E-DE4F-B210-A3D22CE7D23B}" dt="2022-01-12T20:12:19.085" v="739" actId="20577"/>
        <pc:sldMkLst>
          <pc:docMk/>
          <pc:sldMk cId="2409942284" sldId="277"/>
        </pc:sldMkLst>
      </pc:sldChg>
      <pc:sldChg chg="add del">
        <pc:chgData name="Schneider, John Brand" userId="0a27f970-e9e3-4a42-989b-114aef573237" providerId="ADAL" clId="{B52689F6-589E-DE4F-B210-A3D22CE7D23B}" dt="2022-01-11T06:41:30.052" v="443" actId="2696"/>
        <pc:sldMkLst>
          <pc:docMk/>
          <pc:sldMk cId="2074766539" sldId="278"/>
        </pc:sldMkLst>
      </pc:sldChg>
      <pc:sldChg chg="modSp add mod modAnim">
        <pc:chgData name="Schneider, John Brand" userId="0a27f970-e9e3-4a42-989b-114aef573237" providerId="ADAL" clId="{B52689F6-589E-DE4F-B210-A3D22CE7D23B}" dt="2022-01-11T06:38:57.526" v="442" actId="1036"/>
        <pc:sldMkLst>
          <pc:docMk/>
          <pc:sldMk cId="1446111499" sldId="279"/>
        </pc:sldMkLst>
      </pc:sldChg>
      <pc:sldChg chg="addSp delSp modSp add mod delAnim modAnim">
        <pc:chgData name="Schneider, John Brand" userId="0a27f970-e9e3-4a42-989b-114aef573237" providerId="ADAL" clId="{B52689F6-589E-DE4F-B210-A3D22CE7D23B}" dt="2022-01-11T23:13:47.664" v="732"/>
        <pc:sldMkLst>
          <pc:docMk/>
          <pc:sldMk cId="2157963307" sldId="280"/>
        </pc:sldMkLst>
      </pc:sldChg>
      <pc:sldChg chg="addSp delSp modSp add mod delAnim modAnim">
        <pc:chgData name="Schneider, John Brand" userId="0a27f970-e9e3-4a42-989b-114aef573237" providerId="ADAL" clId="{B52689F6-589E-DE4F-B210-A3D22CE7D23B}" dt="2022-01-11T23:09:30.022" v="668" actId="1036"/>
        <pc:sldMkLst>
          <pc:docMk/>
          <pc:sldMk cId="551790242" sldId="281"/>
        </pc:sldMkLst>
      </pc:sldChg>
      <pc:sldChg chg="addSp delSp modSp add mod delAnim modAnim">
        <pc:chgData name="Schneider, John Brand" userId="0a27f970-e9e3-4a42-989b-114aef573237" providerId="ADAL" clId="{B52689F6-589E-DE4F-B210-A3D22CE7D23B}" dt="2022-01-12T20:22:26.793" v="768" actId="20577"/>
        <pc:sldMkLst>
          <pc:docMk/>
          <pc:sldMk cId="571638426" sldId="282"/>
        </pc:sldMkLst>
      </pc:sldChg>
    </pc:docChg>
  </pc:docChgLst>
  <pc:docChgLst>
    <pc:chgData name="Schneider, John Brand" userId="0a27f970-e9e3-4a42-989b-114aef573237" providerId="ADAL" clId="{F92474CB-9AE3-6649-91B9-4FB691B3D317}"/>
    <pc:docChg chg="undo custSel addSld delSld modSld">
      <pc:chgData name="Schneider, John Brand" userId="0a27f970-e9e3-4a42-989b-114aef573237" providerId="ADAL" clId="{F92474CB-9AE3-6649-91B9-4FB691B3D317}" dt="2023-01-11T20:31:59.885" v="1100" actId="1037"/>
      <pc:docMkLst>
        <pc:docMk/>
      </pc:docMkLst>
      <pc:sldChg chg="modSp mod">
        <pc:chgData name="Schneider, John Brand" userId="0a27f970-e9e3-4a42-989b-114aef573237" providerId="ADAL" clId="{F92474CB-9AE3-6649-91B9-4FB691B3D317}" dt="2023-01-11T00:47:33.085" v="877" actId="692"/>
        <pc:sldMkLst>
          <pc:docMk/>
          <pc:sldMk cId="883272271" sldId="261"/>
        </pc:sldMkLst>
      </pc:sldChg>
      <pc:sldChg chg="modSp mod">
        <pc:chgData name="Schneider, John Brand" userId="0a27f970-e9e3-4a42-989b-114aef573237" providerId="ADAL" clId="{F92474CB-9AE3-6649-91B9-4FB691B3D317}" dt="2023-01-11T00:47:46.148" v="878" actId="692"/>
        <pc:sldMkLst>
          <pc:docMk/>
          <pc:sldMk cId="3776748630" sldId="263"/>
        </pc:sldMkLst>
      </pc:sldChg>
      <pc:sldChg chg="modSp mod">
        <pc:chgData name="Schneider, John Brand" userId="0a27f970-e9e3-4a42-989b-114aef573237" providerId="ADAL" clId="{F92474CB-9AE3-6649-91B9-4FB691B3D317}" dt="2023-01-11T20:31:59.885" v="1100" actId="1037"/>
        <pc:sldMkLst>
          <pc:docMk/>
          <pc:sldMk cId="3316001989" sldId="264"/>
        </pc:sldMkLst>
      </pc:sldChg>
      <pc:sldChg chg="modSp mod">
        <pc:chgData name="Schneider, John Brand" userId="0a27f970-e9e3-4a42-989b-114aef573237" providerId="ADAL" clId="{F92474CB-9AE3-6649-91B9-4FB691B3D317}" dt="2023-01-11T20:31:22.542" v="1073" actId="1037"/>
        <pc:sldMkLst>
          <pc:docMk/>
          <pc:sldMk cId="1250746601" sldId="265"/>
        </pc:sldMkLst>
      </pc:sldChg>
      <pc:sldChg chg="modSp mod">
        <pc:chgData name="Schneider, John Brand" userId="0a27f970-e9e3-4a42-989b-114aef573237" providerId="ADAL" clId="{F92474CB-9AE3-6649-91B9-4FB691B3D317}" dt="2023-01-11T20:31:06.319" v="1053" actId="1037"/>
        <pc:sldMkLst>
          <pc:docMk/>
          <pc:sldMk cId="936721174" sldId="266"/>
        </pc:sldMkLst>
      </pc:sldChg>
      <pc:sldChg chg="addSp delSp modSp mod delAnim modAnim">
        <pc:chgData name="Schneider, John Brand" userId="0a27f970-e9e3-4a42-989b-114aef573237" providerId="ADAL" clId="{F92474CB-9AE3-6649-91B9-4FB691B3D317}" dt="2023-01-11T20:18:33.106" v="992" actId="1037"/>
        <pc:sldMkLst>
          <pc:docMk/>
          <pc:sldMk cId="3762119729" sldId="267"/>
        </pc:sldMkLst>
      </pc:sldChg>
      <pc:sldChg chg="addSp modSp mod modAnim">
        <pc:chgData name="Schneider, John Brand" userId="0a27f970-e9e3-4a42-989b-114aef573237" providerId="ADAL" clId="{F92474CB-9AE3-6649-91B9-4FB691B3D317}" dt="2023-01-11T00:19:38.037" v="672" actId="1036"/>
        <pc:sldMkLst>
          <pc:docMk/>
          <pc:sldMk cId="3970118761" sldId="270"/>
        </pc:sldMkLst>
      </pc:sldChg>
      <pc:sldChg chg="modSp mod">
        <pc:chgData name="Schneider, John Brand" userId="0a27f970-e9e3-4a42-989b-114aef573237" providerId="ADAL" clId="{F92474CB-9AE3-6649-91B9-4FB691B3D317}" dt="2023-01-11T00:27:44.418" v="682" actId="1035"/>
        <pc:sldMkLst>
          <pc:docMk/>
          <pc:sldMk cId="3772571320" sldId="271"/>
        </pc:sldMkLst>
      </pc:sldChg>
      <pc:sldChg chg="addSp modSp mod modAnim">
        <pc:chgData name="Schneider, John Brand" userId="0a27f970-e9e3-4a42-989b-114aef573237" providerId="ADAL" clId="{F92474CB-9AE3-6649-91B9-4FB691B3D317}" dt="2023-01-11T20:27:02.554" v="1013" actId="1037"/>
        <pc:sldMkLst>
          <pc:docMk/>
          <pc:sldMk cId="2059933135" sldId="272"/>
        </pc:sldMkLst>
      </pc:sldChg>
      <pc:sldChg chg="addSp delSp modSp mod delAnim modAnim">
        <pc:chgData name="Schneider, John Brand" userId="0a27f970-e9e3-4a42-989b-114aef573237" providerId="ADAL" clId="{F92474CB-9AE3-6649-91B9-4FB691B3D317}" dt="2023-01-07T01:26:03.940" v="397" actId="1038"/>
        <pc:sldMkLst>
          <pc:docMk/>
          <pc:sldMk cId="3195498240" sldId="273"/>
        </pc:sldMkLst>
      </pc:sldChg>
      <pc:sldChg chg="modSp">
        <pc:chgData name="Schneider, John Brand" userId="0a27f970-e9e3-4a42-989b-114aef573237" providerId="ADAL" clId="{F92474CB-9AE3-6649-91B9-4FB691B3D317}" dt="2023-01-07T01:27:11.425" v="420" actId="6549"/>
        <pc:sldMkLst>
          <pc:docMk/>
          <pc:sldMk cId="3568605909" sldId="275"/>
        </pc:sldMkLst>
      </pc:sldChg>
      <pc:sldChg chg="addSp modSp mod modAnim">
        <pc:chgData name="Schneider, John Brand" userId="0a27f970-e9e3-4a42-989b-114aef573237" providerId="ADAL" clId="{F92474CB-9AE3-6649-91B9-4FB691B3D317}" dt="2023-01-11T20:28:17.284" v="1019" actId="6549"/>
        <pc:sldMkLst>
          <pc:docMk/>
          <pc:sldMk cId="2419996113" sldId="276"/>
        </pc:sldMkLst>
      </pc:sldChg>
      <pc:sldChg chg="modSp mod modAnim">
        <pc:chgData name="Schneider, John Brand" userId="0a27f970-e9e3-4a42-989b-114aef573237" providerId="ADAL" clId="{F92474CB-9AE3-6649-91B9-4FB691B3D317}" dt="2023-01-11T20:11:02.843" v="975" actId="255"/>
        <pc:sldMkLst>
          <pc:docMk/>
          <pc:sldMk cId="2409942284" sldId="277"/>
        </pc:sldMkLst>
      </pc:sldChg>
      <pc:sldChg chg="addSp delSp modSp mod delAnim modAnim">
        <pc:chgData name="Schneider, John Brand" userId="0a27f970-e9e3-4a42-989b-114aef573237" providerId="ADAL" clId="{F92474CB-9AE3-6649-91B9-4FB691B3D317}" dt="2023-01-11T00:32:59.462" v="757" actId="1035"/>
        <pc:sldMkLst>
          <pc:docMk/>
          <pc:sldMk cId="1446111499" sldId="279"/>
        </pc:sldMkLst>
      </pc:sldChg>
      <pc:sldChg chg="modSp mod">
        <pc:chgData name="Schneider, John Brand" userId="0a27f970-e9e3-4a42-989b-114aef573237" providerId="ADAL" clId="{F92474CB-9AE3-6649-91B9-4FB691B3D317}" dt="2023-01-11T00:28:22.169" v="705" actId="1035"/>
        <pc:sldMkLst>
          <pc:docMk/>
          <pc:sldMk cId="2157963307" sldId="280"/>
        </pc:sldMkLst>
      </pc:sldChg>
      <pc:sldChg chg="modSp mod">
        <pc:chgData name="Schneider, John Brand" userId="0a27f970-e9e3-4a42-989b-114aef573237" providerId="ADAL" clId="{F92474CB-9AE3-6649-91B9-4FB691B3D317}" dt="2023-01-11T00:28:10.098" v="695" actId="1035"/>
        <pc:sldMkLst>
          <pc:docMk/>
          <pc:sldMk cId="551790242" sldId="281"/>
        </pc:sldMkLst>
      </pc:sldChg>
      <pc:sldChg chg="addSp modSp mod modAnim">
        <pc:chgData name="Schneider, John Brand" userId="0a27f970-e9e3-4a42-989b-114aef573237" providerId="ADAL" clId="{F92474CB-9AE3-6649-91B9-4FB691B3D317}" dt="2023-01-11T00:31:58.223" v="747" actId="554"/>
        <pc:sldMkLst>
          <pc:docMk/>
          <pc:sldMk cId="571638426" sldId="282"/>
        </pc:sldMkLst>
      </pc:sldChg>
      <pc:sldChg chg="addSp delSp modSp add del mod">
        <pc:chgData name="Schneider, John Brand" userId="0a27f970-e9e3-4a42-989b-114aef573237" providerId="ADAL" clId="{F92474CB-9AE3-6649-91B9-4FB691B3D317}" dt="2023-01-10T04:25:09.661" v="490"/>
        <pc:sldMkLst>
          <pc:docMk/>
          <pc:sldMk cId="3431101108" sldId="880"/>
        </pc:sldMkLst>
      </pc:sldChg>
      <pc:sldChg chg="addSp modSp add mod">
        <pc:chgData name="Schneider, John Brand" userId="0a27f970-e9e3-4a42-989b-114aef573237" providerId="ADAL" clId="{F92474CB-9AE3-6649-91B9-4FB691B3D317}" dt="2023-01-10T04:17:32.907" v="461" actId="1037"/>
        <pc:sldMkLst>
          <pc:docMk/>
          <pc:sldMk cId="539792719" sldId="881"/>
        </pc:sldMkLst>
      </pc:sldChg>
    </pc:docChg>
  </pc:docChgLst>
  <pc:docChgLst>
    <pc:chgData name="Schneider, John Brand" userId="0a27f970-e9e3-4a42-989b-114aef573237" providerId="ADAL" clId="{6A7EB47B-8C60-1C4E-90EA-691152C6B8EB}"/>
    <pc:docChg chg="undo custSel modSld">
      <pc:chgData name="Schneider, John Brand" userId="0a27f970-e9e3-4a42-989b-114aef573237" providerId="ADAL" clId="{6A7EB47B-8C60-1C4E-90EA-691152C6B8EB}" dt="2021-01-22T03:58:58.612" v="242"/>
      <pc:docMkLst>
        <pc:docMk/>
      </pc:docMkLst>
      <pc:sldChg chg="addSp modSp mod modAnim">
        <pc:chgData name="Schneider, John Brand" userId="0a27f970-e9e3-4a42-989b-114aef573237" providerId="ADAL" clId="{6A7EB47B-8C60-1C4E-90EA-691152C6B8EB}" dt="2021-01-22T03:36:37.419" v="50"/>
        <pc:sldMkLst>
          <pc:docMk/>
          <pc:sldMk cId="3970118761" sldId="270"/>
        </pc:sldMkLst>
      </pc:sldChg>
      <pc:sldChg chg="addSp modSp mod modAnim">
        <pc:chgData name="Schneider, John Brand" userId="0a27f970-e9e3-4a42-989b-114aef573237" providerId="ADAL" clId="{6A7EB47B-8C60-1C4E-90EA-691152C6B8EB}" dt="2021-01-22T03:58:58.612" v="242"/>
        <pc:sldMkLst>
          <pc:docMk/>
          <pc:sldMk cId="3568605909" sldId="275"/>
        </pc:sldMkLst>
      </pc:sldChg>
      <pc:sldChg chg="addSp modSp mod modAnim">
        <pc:chgData name="Schneider, John Brand" userId="0a27f970-e9e3-4a42-989b-114aef573237" providerId="ADAL" clId="{6A7EB47B-8C60-1C4E-90EA-691152C6B8EB}" dt="2021-01-22T03:49:38.965" v="159"/>
        <pc:sldMkLst>
          <pc:docMk/>
          <pc:sldMk cId="2419996113" sldId="276"/>
        </pc:sldMkLst>
      </pc:sldChg>
      <pc:sldChg chg="modSp">
        <pc:chgData name="Schneider, John Brand" userId="0a27f970-e9e3-4a42-989b-114aef573237" providerId="ADAL" clId="{6A7EB47B-8C60-1C4E-90EA-691152C6B8EB}" dt="2021-01-22T03:33:31.092" v="17" actId="20577"/>
        <pc:sldMkLst>
          <pc:docMk/>
          <pc:sldMk cId="2409942284" sldId="277"/>
        </pc:sldMkLst>
      </pc:sldChg>
    </pc:docChg>
  </pc:docChgLst>
  <pc:docChgLst>
    <pc:chgData name="Schneider, John Brand" userId="0a27f970-e9e3-4a42-989b-114aef573237" providerId="ADAL" clId="{B07CEDAE-F87A-0B4F-ABE7-A305B06B8A11}"/>
    <pc:docChg chg="undo custSel addSld modSld">
      <pc:chgData name="Schneider, John Brand" userId="0a27f970-e9e3-4a42-989b-114aef573237" providerId="ADAL" clId="{B07CEDAE-F87A-0B4F-ABE7-A305B06B8A11}" dt="2024-08-21T17:12:21.575" v="1494"/>
      <pc:docMkLst>
        <pc:docMk/>
      </pc:docMkLst>
      <pc:sldChg chg="modSp mod modTransition">
        <pc:chgData name="Schneider, John Brand" userId="0a27f970-e9e3-4a42-989b-114aef573237" providerId="ADAL" clId="{B07CEDAE-F87A-0B4F-ABE7-A305B06B8A11}" dt="2024-08-21T16:46:32.067" v="1363" actId="207"/>
        <pc:sldMkLst>
          <pc:docMk/>
          <pc:sldMk cId="3739597312" sldId="260"/>
        </pc:sldMkLst>
      </pc:sldChg>
      <pc:sldChg chg="addSp modSp mod modTransition modAnim">
        <pc:chgData name="Schneider, John Brand" userId="0a27f970-e9e3-4a42-989b-114aef573237" providerId="ADAL" clId="{B07CEDAE-F87A-0B4F-ABE7-A305B06B8A11}" dt="2024-08-21T16:50:12.718" v="1421" actId="122"/>
        <pc:sldMkLst>
          <pc:docMk/>
          <pc:sldMk cId="883272271" sldId="261"/>
        </pc:sldMkLst>
      </pc:sldChg>
      <pc:sldChg chg="addSp delSp modSp mod modTransition modAnim">
        <pc:chgData name="Schneider, John Brand" userId="0a27f970-e9e3-4a42-989b-114aef573237" providerId="ADAL" clId="{B07CEDAE-F87A-0B4F-ABE7-A305B06B8A11}" dt="2024-08-21T16:51:22.882" v="1425" actId="167"/>
        <pc:sldMkLst>
          <pc:docMk/>
          <pc:sldMk cId="3776748630" sldId="263"/>
        </pc:sldMkLst>
      </pc:sldChg>
      <pc:sldChg chg="modTransition">
        <pc:chgData name="Schneider, John Brand" userId="0a27f970-e9e3-4a42-989b-114aef573237" providerId="ADAL" clId="{B07CEDAE-F87A-0B4F-ABE7-A305B06B8A11}" dt="2024-08-20T02:10:59.391" v="464"/>
        <pc:sldMkLst>
          <pc:docMk/>
          <pc:sldMk cId="3316001989" sldId="264"/>
        </pc:sldMkLst>
      </pc:sldChg>
      <pc:sldChg chg="modTransition">
        <pc:chgData name="Schneider, John Brand" userId="0a27f970-e9e3-4a42-989b-114aef573237" providerId="ADAL" clId="{B07CEDAE-F87A-0B4F-ABE7-A305B06B8A11}" dt="2024-08-21T17:12:21.575" v="1494"/>
        <pc:sldMkLst>
          <pc:docMk/>
          <pc:sldMk cId="1250746601" sldId="265"/>
        </pc:sldMkLst>
      </pc:sldChg>
      <pc:sldChg chg="modTransition">
        <pc:chgData name="Schneider, John Brand" userId="0a27f970-e9e3-4a42-989b-114aef573237" providerId="ADAL" clId="{B07CEDAE-F87A-0B4F-ABE7-A305B06B8A11}" dt="2024-08-21T17:12:09.464" v="1493"/>
        <pc:sldMkLst>
          <pc:docMk/>
          <pc:sldMk cId="936721174" sldId="266"/>
        </pc:sldMkLst>
      </pc:sldChg>
      <pc:sldChg chg="addSp delSp modSp mod delAnim modAnim">
        <pc:chgData name="Schneider, John Brand" userId="0a27f970-e9e3-4a42-989b-114aef573237" providerId="ADAL" clId="{B07CEDAE-F87A-0B4F-ABE7-A305B06B8A11}" dt="2024-08-21T05:12:01.434" v="1018"/>
        <pc:sldMkLst>
          <pc:docMk/>
          <pc:sldMk cId="3970118761" sldId="270"/>
        </pc:sldMkLst>
      </pc:sldChg>
      <pc:sldChg chg="modSp mod modAnim">
        <pc:chgData name="Schneider, John Brand" userId="0a27f970-e9e3-4a42-989b-114aef573237" providerId="ADAL" clId="{B07CEDAE-F87A-0B4F-ABE7-A305B06B8A11}" dt="2024-08-21T16:54:21.389" v="1447" actId="1037"/>
        <pc:sldMkLst>
          <pc:docMk/>
          <pc:sldMk cId="3772571320" sldId="271"/>
        </pc:sldMkLst>
      </pc:sldChg>
      <pc:sldChg chg="addSp modSp mod modAnim">
        <pc:chgData name="Schneider, John Brand" userId="0a27f970-e9e3-4a42-989b-114aef573237" providerId="ADAL" clId="{B07CEDAE-F87A-0B4F-ABE7-A305B06B8A11}" dt="2024-08-20T01:56:12.988" v="327"/>
        <pc:sldMkLst>
          <pc:docMk/>
          <pc:sldMk cId="2059933135" sldId="272"/>
        </pc:sldMkLst>
      </pc:sldChg>
      <pc:sldChg chg="addSp delSp modSp mod delAnim modAnim">
        <pc:chgData name="Schneider, John Brand" userId="0a27f970-e9e3-4a42-989b-114aef573237" providerId="ADAL" clId="{B07CEDAE-F87A-0B4F-ABE7-A305B06B8A11}" dt="2024-08-20T06:08:28.021" v="653"/>
        <pc:sldMkLst>
          <pc:docMk/>
          <pc:sldMk cId="2419996113" sldId="276"/>
        </pc:sldMkLst>
      </pc:sldChg>
      <pc:sldChg chg="modSp modAnim">
        <pc:chgData name="Schneider, John Brand" userId="0a27f970-e9e3-4a42-989b-114aef573237" providerId="ADAL" clId="{B07CEDAE-F87A-0B4F-ABE7-A305B06B8A11}" dt="2024-08-21T04:56:23.368" v="658" actId="20577"/>
        <pc:sldMkLst>
          <pc:docMk/>
          <pc:sldMk cId="2409942284" sldId="277"/>
        </pc:sldMkLst>
      </pc:sldChg>
      <pc:sldChg chg="addSp delSp modSp mod modAnim">
        <pc:chgData name="Schneider, John Brand" userId="0a27f970-e9e3-4a42-989b-114aef573237" providerId="ADAL" clId="{B07CEDAE-F87A-0B4F-ABE7-A305B06B8A11}" dt="2024-08-20T06:00:00.397" v="625"/>
        <pc:sldMkLst>
          <pc:docMk/>
          <pc:sldMk cId="1446111499" sldId="279"/>
        </pc:sldMkLst>
      </pc:sldChg>
      <pc:sldChg chg="modAnim">
        <pc:chgData name="Schneider, John Brand" userId="0a27f970-e9e3-4a42-989b-114aef573237" providerId="ADAL" clId="{B07CEDAE-F87A-0B4F-ABE7-A305B06B8A11}" dt="2024-08-20T01:49:16.135" v="276"/>
        <pc:sldMkLst>
          <pc:docMk/>
          <pc:sldMk cId="2157963307" sldId="280"/>
        </pc:sldMkLst>
      </pc:sldChg>
      <pc:sldChg chg="addSp modSp add mod modAnim">
        <pc:chgData name="Schneider, John Brand" userId="0a27f970-e9e3-4a42-989b-114aef573237" providerId="ADAL" clId="{B07CEDAE-F87A-0B4F-ABE7-A305B06B8A11}" dt="2024-08-21T17:10:03.849" v="1492" actId="20577"/>
        <pc:sldMkLst>
          <pc:docMk/>
          <pc:sldMk cId="3265151004" sldId="283"/>
        </pc:sldMkLst>
      </pc:sldChg>
      <pc:sldChg chg="addSp delSp modSp add mod modTransition delAnim modAnim">
        <pc:chgData name="Schneider, John Brand" userId="0a27f970-e9e3-4a42-989b-114aef573237" providerId="ADAL" clId="{B07CEDAE-F87A-0B4F-ABE7-A305B06B8A11}" dt="2024-08-21T05:30:38.236" v="1263"/>
        <pc:sldMkLst>
          <pc:docMk/>
          <pc:sldMk cId="3559876501" sldId="284"/>
        </pc:sldMkLst>
      </pc:sldChg>
    </pc:docChg>
  </pc:docChgLst>
  <pc:docChgLst>
    <pc:chgData name="Schneider, John Brand" userId="0a27f970-e9e3-4a42-989b-114aef573237" providerId="ADAL" clId="{F1FDD326-3FE6-0D46-BDA9-D7721B817A36}"/>
    <pc:docChg chg="undo custSel modSld">
      <pc:chgData name="Schneider, John Brand" userId="0a27f970-e9e3-4a42-989b-114aef573237" providerId="ADAL" clId="{F1FDD326-3FE6-0D46-BDA9-D7721B817A36}" dt="2025-01-08T19:57:45.721" v="380" actId="14100"/>
      <pc:docMkLst>
        <pc:docMk/>
      </pc:docMkLst>
      <pc:sldChg chg="modSp mod">
        <pc:chgData name="Schneider, John Brand" userId="0a27f970-e9e3-4a42-989b-114aef573237" providerId="ADAL" clId="{F1FDD326-3FE6-0D46-BDA9-D7721B817A36}" dt="2025-01-08T03:49:42.266" v="92" actId="20577"/>
        <pc:sldMkLst>
          <pc:docMk/>
          <pc:sldMk cId="3739597312" sldId="260"/>
        </pc:sldMkLst>
        <pc:spChg chg="mod">
          <ac:chgData name="Schneider, John Brand" userId="0a27f970-e9e3-4a42-989b-114aef573237" providerId="ADAL" clId="{F1FDD326-3FE6-0D46-BDA9-D7721B817A36}" dt="2025-01-08T03:49:42.266" v="92" actId="20577"/>
          <ac:spMkLst>
            <pc:docMk/>
            <pc:sldMk cId="3739597312" sldId="260"/>
            <ac:spMk id="4" creationId="{ECAA7F59-C628-1A42-9209-037C664CAEE7}"/>
          </ac:spMkLst>
        </pc:spChg>
      </pc:sldChg>
      <pc:sldChg chg="addSp delSp modSp mod">
        <pc:chgData name="Schneider, John Brand" userId="0a27f970-e9e3-4a42-989b-114aef573237" providerId="ADAL" clId="{F1FDD326-3FE6-0D46-BDA9-D7721B817A36}" dt="2025-01-08T19:45:54.661" v="369" actId="167"/>
        <pc:sldMkLst>
          <pc:docMk/>
          <pc:sldMk cId="883272271" sldId="261"/>
        </pc:sldMkLst>
        <pc:picChg chg="add mod">
          <ac:chgData name="Schneider, John Brand" userId="0a27f970-e9e3-4a42-989b-114aef573237" providerId="ADAL" clId="{F1FDD326-3FE6-0D46-BDA9-D7721B817A36}" dt="2025-01-08T19:45:54.661" v="369" actId="167"/>
          <ac:picMkLst>
            <pc:docMk/>
            <pc:sldMk cId="883272271" sldId="261"/>
            <ac:picMk id="3" creationId="{E282BCE0-87DF-D628-16B0-A55F9D38C917}"/>
          </ac:picMkLst>
        </pc:picChg>
        <pc:picChg chg="del">
          <ac:chgData name="Schneider, John Brand" userId="0a27f970-e9e3-4a42-989b-114aef573237" providerId="ADAL" clId="{F1FDD326-3FE6-0D46-BDA9-D7721B817A36}" dt="2025-01-08T19:45:50.223" v="367" actId="478"/>
          <ac:picMkLst>
            <pc:docMk/>
            <pc:sldMk cId="883272271" sldId="261"/>
            <ac:picMk id="6" creationId="{FFFA1623-D1A3-BC42-95A1-85E76FFD9B22}"/>
          </ac:picMkLst>
        </pc:picChg>
      </pc:sldChg>
      <pc:sldChg chg="modSp mod">
        <pc:chgData name="Schneider, John Brand" userId="0a27f970-e9e3-4a42-989b-114aef573237" providerId="ADAL" clId="{F1FDD326-3FE6-0D46-BDA9-D7721B817A36}" dt="2025-01-08T19:57:45.721" v="380" actId="14100"/>
        <pc:sldMkLst>
          <pc:docMk/>
          <pc:sldMk cId="1250746601" sldId="265"/>
        </pc:sldMkLst>
        <pc:picChg chg="mod">
          <ac:chgData name="Schneider, John Brand" userId="0a27f970-e9e3-4a42-989b-114aef573237" providerId="ADAL" clId="{F1FDD326-3FE6-0D46-BDA9-D7721B817A36}" dt="2025-01-08T19:57:45.721" v="380" actId="14100"/>
          <ac:picMkLst>
            <pc:docMk/>
            <pc:sldMk cId="1250746601" sldId="265"/>
            <ac:picMk id="10" creationId="{782703A2-F556-B147-B2DB-B28C980A392C}"/>
          </ac:picMkLst>
        </pc:picChg>
      </pc:sldChg>
      <pc:sldChg chg="addSp modSp mod modAnim">
        <pc:chgData name="Schneider, John Brand" userId="0a27f970-e9e3-4a42-989b-114aef573237" providerId="ADAL" clId="{F1FDD326-3FE6-0D46-BDA9-D7721B817A36}" dt="2025-01-08T19:41:36.750" v="366"/>
        <pc:sldMkLst>
          <pc:docMk/>
          <pc:sldMk cId="3762119729" sldId="267"/>
        </pc:sldMkLst>
        <pc:spChg chg="add mod">
          <ac:chgData name="Schneider, John Brand" userId="0a27f970-e9e3-4a42-989b-114aef573237" providerId="ADAL" clId="{F1FDD326-3FE6-0D46-BDA9-D7721B817A36}" dt="2025-01-08T19:34:04.617" v="303" actId="207"/>
          <ac:spMkLst>
            <pc:docMk/>
            <pc:sldMk cId="3762119729" sldId="267"/>
            <ac:spMk id="10" creationId="{F8DAB724-D7AD-C372-1BBF-54CBEB13FB82}"/>
          </ac:spMkLst>
        </pc:spChg>
        <pc:spChg chg="add mod">
          <ac:chgData name="Schneider, John Brand" userId="0a27f970-e9e3-4a42-989b-114aef573237" providerId="ADAL" clId="{F1FDD326-3FE6-0D46-BDA9-D7721B817A36}" dt="2025-01-08T19:40:32.451" v="352" actId="1037"/>
          <ac:spMkLst>
            <pc:docMk/>
            <pc:sldMk cId="3762119729" sldId="267"/>
            <ac:spMk id="11" creationId="{4D72B4CD-2F39-31A4-6983-880407266747}"/>
          </ac:spMkLst>
        </pc:spChg>
        <pc:cxnChg chg="add mod">
          <ac:chgData name="Schneider, John Brand" userId="0a27f970-e9e3-4a42-989b-114aef573237" providerId="ADAL" clId="{F1FDD326-3FE6-0D46-BDA9-D7721B817A36}" dt="2025-01-08T19:39:25.490" v="335" actId="14100"/>
          <ac:cxnSpMkLst>
            <pc:docMk/>
            <pc:sldMk cId="3762119729" sldId="267"/>
            <ac:cxnSpMk id="16" creationId="{BB3F222E-BB5B-9140-7897-FDB486ABBD95}"/>
          </ac:cxnSpMkLst>
        </pc:cxnChg>
        <pc:cxnChg chg="add mod">
          <ac:chgData name="Schneider, John Brand" userId="0a27f970-e9e3-4a42-989b-114aef573237" providerId="ADAL" clId="{F1FDD326-3FE6-0D46-BDA9-D7721B817A36}" dt="2025-01-08T19:40:26.332" v="340" actId="692"/>
          <ac:cxnSpMkLst>
            <pc:docMk/>
            <pc:sldMk cId="3762119729" sldId="267"/>
            <ac:cxnSpMk id="27" creationId="{03F81C6A-C953-DE5F-D988-BB85F0CDF4F5}"/>
          </ac:cxnSpMkLst>
        </pc:cxnChg>
      </pc:sldChg>
      <pc:sldChg chg="addSp modSp mod modAnim">
        <pc:chgData name="Schneider, John Brand" userId="0a27f970-e9e3-4a42-989b-114aef573237" providerId="ADAL" clId="{F1FDD326-3FE6-0D46-BDA9-D7721B817A36}" dt="2025-01-08T03:56:26.389" v="165"/>
        <pc:sldMkLst>
          <pc:docMk/>
          <pc:sldMk cId="3772571320" sldId="271"/>
        </pc:sldMkLst>
        <pc:spChg chg="add mod">
          <ac:chgData name="Schneider, John Brand" userId="0a27f970-e9e3-4a42-989b-114aef573237" providerId="ADAL" clId="{F1FDD326-3FE6-0D46-BDA9-D7721B817A36}" dt="2025-01-08T03:54:48.940" v="158" actId="1038"/>
          <ac:spMkLst>
            <pc:docMk/>
            <pc:sldMk cId="3772571320" sldId="271"/>
            <ac:spMk id="13" creationId="{5E8EA141-64C3-1FF3-AEBD-0A90618CBC4B}"/>
          </ac:spMkLst>
        </pc:spChg>
        <pc:spChg chg="add mod">
          <ac:chgData name="Schneider, John Brand" userId="0a27f970-e9e3-4a42-989b-114aef573237" providerId="ADAL" clId="{F1FDD326-3FE6-0D46-BDA9-D7721B817A36}" dt="2025-01-08T03:54:48.940" v="158" actId="1038"/>
          <ac:spMkLst>
            <pc:docMk/>
            <pc:sldMk cId="3772571320" sldId="271"/>
            <ac:spMk id="14" creationId="{F6ADDD75-EA0C-5EBF-1E96-F7898A3A45DD}"/>
          </ac:spMkLst>
        </pc:spChg>
      </pc:sldChg>
      <pc:sldChg chg="modSp mod">
        <pc:chgData name="Schneider, John Brand" userId="0a27f970-e9e3-4a42-989b-114aef573237" providerId="ADAL" clId="{F1FDD326-3FE6-0D46-BDA9-D7721B817A36}" dt="2025-01-08T04:06:42.937" v="181" actId="1038"/>
        <pc:sldMkLst>
          <pc:docMk/>
          <pc:sldMk cId="3568605909" sldId="275"/>
        </pc:sldMkLst>
        <pc:spChg chg="mod">
          <ac:chgData name="Schneider, John Brand" userId="0a27f970-e9e3-4a42-989b-114aef573237" providerId="ADAL" clId="{F1FDD326-3FE6-0D46-BDA9-D7721B817A36}" dt="2025-01-08T04:06:42.937" v="181" actId="1038"/>
          <ac:spMkLst>
            <pc:docMk/>
            <pc:sldMk cId="3568605909" sldId="275"/>
            <ac:spMk id="15" creationId="{0A3C307D-B036-16D6-AF78-70FFE2868A4A}"/>
          </ac:spMkLst>
        </pc:spChg>
      </pc:sldChg>
      <pc:sldChg chg="addSp modSp modAnim">
        <pc:chgData name="Schneider, John Brand" userId="0a27f970-e9e3-4a42-989b-114aef573237" providerId="ADAL" clId="{F1FDD326-3FE6-0D46-BDA9-D7721B817A36}" dt="2025-01-08T01:13:58.846" v="41" actId="20577"/>
        <pc:sldMkLst>
          <pc:docMk/>
          <pc:sldMk cId="2409942284" sldId="277"/>
        </pc:sldMkLst>
        <pc:spChg chg="mod">
          <ac:chgData name="Schneider, John Brand" userId="0a27f970-e9e3-4a42-989b-114aef573237" providerId="ADAL" clId="{F1FDD326-3FE6-0D46-BDA9-D7721B817A36}" dt="2025-01-08T01:13:58.846" v="41" actId="20577"/>
          <ac:spMkLst>
            <pc:docMk/>
            <pc:sldMk cId="2409942284" sldId="277"/>
            <ac:spMk id="2" creationId="{365369EE-2BF9-018E-6670-98F61AA02E5E}"/>
          </ac:spMkLst>
        </pc:spChg>
        <pc:spChg chg="add mod">
          <ac:chgData name="Schneider, John Brand" userId="0a27f970-e9e3-4a42-989b-114aef573237" providerId="ADAL" clId="{F1FDD326-3FE6-0D46-BDA9-D7721B817A36}" dt="2025-01-02T04:54:43.216" v="8"/>
          <ac:spMkLst>
            <pc:docMk/>
            <pc:sldMk cId="2409942284" sldId="277"/>
            <ac:spMk id="3" creationId="{DE87E6D0-718B-B783-041D-CCAE63203AF2}"/>
          </ac:spMkLst>
        </pc:spChg>
        <pc:spChg chg="mod">
          <ac:chgData name="Schneider, John Brand" userId="0a27f970-e9e3-4a42-989b-114aef573237" providerId="ADAL" clId="{F1FDD326-3FE6-0D46-BDA9-D7721B817A36}" dt="2025-01-02T04:51:36.337" v="7" actId="20577"/>
          <ac:spMkLst>
            <pc:docMk/>
            <pc:sldMk cId="2409942284" sldId="277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F1FDD326-3FE6-0D46-BDA9-D7721B817A36}" dt="2025-01-08T04:01:43.493" v="178"/>
        <pc:sldMkLst>
          <pc:docMk/>
          <pc:sldMk cId="1446111499" sldId="279"/>
        </pc:sldMkLst>
      </pc:sldChg>
      <pc:sldChg chg="addSp modSp modTransition modAnim">
        <pc:chgData name="Schneider, John Brand" userId="0a27f970-e9e3-4a42-989b-114aef573237" providerId="ADAL" clId="{F1FDD326-3FE6-0D46-BDA9-D7721B817A36}" dt="2025-01-08T04:00:05.365" v="174"/>
        <pc:sldMkLst>
          <pc:docMk/>
          <pc:sldMk cId="2157963307" sldId="280"/>
        </pc:sldMkLst>
        <pc:spChg chg="add mod">
          <ac:chgData name="Schneider, John Brand" userId="0a27f970-e9e3-4a42-989b-114aef573237" providerId="ADAL" clId="{F1FDD326-3FE6-0D46-BDA9-D7721B817A36}" dt="2025-01-08T03:59:22.761" v="168"/>
          <ac:spMkLst>
            <pc:docMk/>
            <pc:sldMk cId="2157963307" sldId="280"/>
            <ac:spMk id="14" creationId="{04AE054A-2B35-5E6D-4CEB-ED80031C70E8}"/>
          </ac:spMkLst>
        </pc:spChg>
        <pc:spChg chg="add mod">
          <ac:chgData name="Schneider, John Brand" userId="0a27f970-e9e3-4a42-989b-114aef573237" providerId="ADAL" clId="{F1FDD326-3FE6-0D46-BDA9-D7721B817A36}" dt="2025-01-08T03:59:22.761" v="168"/>
          <ac:spMkLst>
            <pc:docMk/>
            <pc:sldMk cId="2157963307" sldId="280"/>
            <ac:spMk id="15" creationId="{703E9A92-215C-138E-58AC-32E962D99731}"/>
          </ac:spMkLst>
        </pc:spChg>
      </pc:sldChg>
      <pc:sldChg chg="modTransition">
        <pc:chgData name="Schneider, John Brand" userId="0a27f970-e9e3-4a42-989b-114aef573237" providerId="ADAL" clId="{F1FDD326-3FE6-0D46-BDA9-D7721B817A36}" dt="2025-01-08T03:58:01.024" v="166"/>
        <pc:sldMkLst>
          <pc:docMk/>
          <pc:sldMk cId="551790242" sldId="281"/>
        </pc:sldMkLst>
      </pc:sldChg>
      <pc:sldChg chg="modSp mod modTransition">
        <pc:chgData name="Schneider, John Brand" userId="0a27f970-e9e3-4a42-989b-114aef573237" providerId="ADAL" clId="{F1FDD326-3FE6-0D46-BDA9-D7721B817A36}" dt="2025-01-08T04:01:18.059" v="177" actId="1038"/>
        <pc:sldMkLst>
          <pc:docMk/>
          <pc:sldMk cId="571638426" sldId="282"/>
        </pc:sldMkLst>
        <pc:cxnChg chg="mod">
          <ac:chgData name="Schneider, John Brand" userId="0a27f970-e9e3-4a42-989b-114aef573237" providerId="ADAL" clId="{F1FDD326-3FE6-0D46-BDA9-D7721B817A36}" dt="2025-01-08T04:01:04.527" v="176" actId="1038"/>
          <ac:cxnSpMkLst>
            <pc:docMk/>
            <pc:sldMk cId="571638426" sldId="282"/>
            <ac:cxnSpMk id="15" creationId="{56ED4501-4ADA-2446-A80E-B500BCCA2065}"/>
          </ac:cxnSpMkLst>
        </pc:cxnChg>
        <pc:cxnChg chg="mod">
          <ac:chgData name="Schneider, John Brand" userId="0a27f970-e9e3-4a42-989b-114aef573237" providerId="ADAL" clId="{F1FDD326-3FE6-0D46-BDA9-D7721B817A36}" dt="2025-01-08T04:01:18.059" v="177" actId="1038"/>
          <ac:cxnSpMkLst>
            <pc:docMk/>
            <pc:sldMk cId="571638426" sldId="282"/>
            <ac:cxnSpMk id="20" creationId="{E13FF91E-DE3E-4949-8BE8-7EC3ABBCF185}"/>
          </ac:cxnSpMkLst>
        </pc:cxnChg>
      </pc:sldChg>
    </pc:docChg>
  </pc:docChgLst>
  <pc:docChgLst>
    <pc:chgData name="Schneider, John Brand" userId="0a27f970-e9e3-4a42-989b-114aef573237" providerId="ADAL" clId="{061F87CB-AD09-BF4D-9887-C75F21674B14}"/>
    <pc:docChg chg="custSel addSld delSld modSld">
      <pc:chgData name="Schneider, John Brand" userId="0a27f970-e9e3-4a42-989b-114aef573237" providerId="ADAL" clId="{061F87CB-AD09-BF4D-9887-C75F21674B14}" dt="2024-01-10T20:30:28.264" v="61"/>
      <pc:docMkLst>
        <pc:docMk/>
      </pc:docMkLst>
      <pc:sldChg chg="modSp modAnim">
        <pc:chgData name="Schneider, John Brand" userId="0a27f970-e9e3-4a42-989b-114aef573237" providerId="ADAL" clId="{061F87CB-AD09-BF4D-9887-C75F21674B14}" dt="2024-01-10T20:15:33.038" v="57" actId="20577"/>
        <pc:sldMkLst>
          <pc:docMk/>
          <pc:sldMk cId="2409942284" sldId="277"/>
        </pc:sldMkLst>
      </pc:sldChg>
      <pc:sldChg chg="modAnim">
        <pc:chgData name="Schneider, John Brand" userId="0a27f970-e9e3-4a42-989b-114aef573237" providerId="ADAL" clId="{061F87CB-AD09-BF4D-9887-C75F21674B14}" dt="2024-01-10T20:30:28.264" v="61"/>
        <pc:sldMkLst>
          <pc:docMk/>
          <pc:sldMk cId="2157963307" sldId="280"/>
        </pc:sldMkLst>
      </pc:sldChg>
      <pc:sldChg chg="addSp delSp modSp new del mod">
        <pc:chgData name="Schneider, John Brand" userId="0a27f970-e9e3-4a42-989b-114aef573237" providerId="ADAL" clId="{061F87CB-AD09-BF4D-9887-C75F21674B14}" dt="2024-01-10T20:15:38.537" v="58" actId="2696"/>
        <pc:sldMkLst>
          <pc:docMk/>
          <pc:sldMk cId="3904399535" sldId="283"/>
        </pc:sldMkLst>
      </pc:sldChg>
    </pc:docChg>
  </pc:docChgLst>
  <pc:docChgLst>
    <pc:chgData name="Schneider, John Brand" userId="0a27f970-e9e3-4a42-989b-114aef573237" providerId="ADAL" clId="{989293FD-F367-054F-86ED-2547048FC30E}"/>
    <pc:docChg chg="undo custSel modSld">
      <pc:chgData name="Schneider, John Brand" userId="0a27f970-e9e3-4a42-989b-114aef573237" providerId="ADAL" clId="{989293FD-F367-054F-86ED-2547048FC30E}" dt="2022-08-24T17:15:17.930" v="1529" actId="1038"/>
      <pc:docMkLst>
        <pc:docMk/>
      </pc:docMkLst>
      <pc:sldChg chg="addSp delSp modSp mod modAnim">
        <pc:chgData name="Schneider, John Brand" userId="0a27f970-e9e3-4a42-989b-114aef573237" providerId="ADAL" clId="{989293FD-F367-054F-86ED-2547048FC30E}" dt="2022-08-21T22:33:01.764" v="474"/>
        <pc:sldMkLst>
          <pc:docMk/>
          <pc:sldMk cId="3739597312" sldId="260"/>
        </pc:sldMkLst>
      </pc:sldChg>
      <pc:sldChg chg="modSp mod">
        <pc:chgData name="Schneider, John Brand" userId="0a27f970-e9e3-4a42-989b-114aef573237" providerId="ADAL" clId="{989293FD-F367-054F-86ED-2547048FC30E}" dt="2022-08-21T22:31:54.926" v="449" actId="1036"/>
        <pc:sldMkLst>
          <pc:docMk/>
          <pc:sldMk cId="883272271" sldId="261"/>
        </pc:sldMkLst>
      </pc:sldChg>
      <pc:sldChg chg="modSp mod">
        <pc:chgData name="Schneider, John Brand" userId="0a27f970-e9e3-4a42-989b-114aef573237" providerId="ADAL" clId="{989293FD-F367-054F-86ED-2547048FC30E}" dt="2022-08-24T16:49:06.108" v="1175" actId="1038"/>
        <pc:sldMkLst>
          <pc:docMk/>
          <pc:sldMk cId="3776748630" sldId="263"/>
        </pc:sldMkLst>
      </pc:sldChg>
      <pc:sldChg chg="modSp mod">
        <pc:chgData name="Schneider, John Brand" userId="0a27f970-e9e3-4a42-989b-114aef573237" providerId="ADAL" clId="{989293FD-F367-054F-86ED-2547048FC30E}" dt="2022-08-24T17:15:17.930" v="1529" actId="1038"/>
        <pc:sldMkLst>
          <pc:docMk/>
          <pc:sldMk cId="1250746601" sldId="265"/>
        </pc:sldMkLst>
      </pc:sldChg>
      <pc:sldChg chg="addSp delSp modSp mod delAnim modAnim">
        <pc:chgData name="Schneider, John Brand" userId="0a27f970-e9e3-4a42-989b-114aef573237" providerId="ADAL" clId="{989293FD-F367-054F-86ED-2547048FC30E}" dt="2022-08-21T22:17:55.509" v="111" actId="1037"/>
        <pc:sldMkLst>
          <pc:docMk/>
          <pc:sldMk cId="3762119729" sldId="267"/>
        </pc:sldMkLst>
      </pc:sldChg>
      <pc:sldChg chg="addSp delSp modSp mod modAnim">
        <pc:chgData name="Schneider, John Brand" userId="0a27f970-e9e3-4a42-989b-114aef573237" providerId="ADAL" clId="{989293FD-F367-054F-86ED-2547048FC30E}" dt="2022-08-22T21:53:31.271" v="993" actId="114"/>
        <pc:sldMkLst>
          <pc:docMk/>
          <pc:sldMk cId="3970118761" sldId="270"/>
        </pc:sldMkLst>
      </pc:sldChg>
      <pc:sldChg chg="addSp modSp mod modNotesTx">
        <pc:chgData name="Schneider, John Brand" userId="0a27f970-e9e3-4a42-989b-114aef573237" providerId="ADAL" clId="{989293FD-F367-054F-86ED-2547048FC30E}" dt="2022-08-24T17:12:13.455" v="1500" actId="20577"/>
        <pc:sldMkLst>
          <pc:docMk/>
          <pc:sldMk cId="2059933135" sldId="272"/>
        </pc:sldMkLst>
      </pc:sldChg>
      <pc:sldChg chg="addSp modSp mod modAnim">
        <pc:chgData name="Schneider, John Brand" userId="0a27f970-e9e3-4a42-989b-114aef573237" providerId="ADAL" clId="{989293FD-F367-054F-86ED-2547048FC30E}" dt="2022-08-24T17:14:30.643" v="1519" actId="114"/>
        <pc:sldMkLst>
          <pc:docMk/>
          <pc:sldMk cId="2419996113" sldId="276"/>
        </pc:sldMkLst>
      </pc:sldChg>
      <pc:sldChg chg="addSp modSp mod modAnim">
        <pc:chgData name="Schneider, John Brand" userId="0a27f970-e9e3-4a42-989b-114aef573237" providerId="ADAL" clId="{989293FD-F367-054F-86ED-2547048FC30E}" dt="2022-08-22T21:43:43.052" v="839" actId="1036"/>
        <pc:sldMkLst>
          <pc:docMk/>
          <pc:sldMk cId="2409942284" sldId="277"/>
        </pc:sldMkLst>
      </pc:sldChg>
      <pc:sldChg chg="addSp delSp modSp mod delAnim modAnim">
        <pc:chgData name="Schneider, John Brand" userId="0a27f970-e9e3-4a42-989b-114aef573237" providerId="ADAL" clId="{989293FD-F367-054F-86ED-2547048FC30E}" dt="2022-08-24T17:00:28.644" v="1297" actId="1038"/>
        <pc:sldMkLst>
          <pc:docMk/>
          <pc:sldMk cId="1446111499" sldId="279"/>
        </pc:sldMkLst>
      </pc:sldChg>
      <pc:sldChg chg="modSp">
        <pc:chgData name="Schneider, John Brand" userId="0a27f970-e9e3-4a42-989b-114aef573237" providerId="ADAL" clId="{989293FD-F367-054F-86ED-2547048FC30E}" dt="2022-08-24T16:51:54.334" v="1191" actId="20577"/>
        <pc:sldMkLst>
          <pc:docMk/>
          <pc:sldMk cId="551790242" sldId="281"/>
        </pc:sldMkLst>
      </pc:sldChg>
    </pc:docChg>
  </pc:docChgLst>
  <pc:docChgLst>
    <pc:chgData name="Schneider, John Brand" userId="0a27f970-e9e3-4a42-989b-114aef573237" providerId="ADAL" clId="{5E69FE8E-1B04-A048-AC54-5DCA01512A74}"/>
    <pc:docChg chg="undo custSel addSld modSld">
      <pc:chgData name="Schneider, John Brand" userId="0a27f970-e9e3-4a42-989b-114aef573237" providerId="ADAL" clId="{5E69FE8E-1B04-A048-AC54-5DCA01512A74}" dt="2021-08-25T16:59:49.728" v="435" actId="20577"/>
      <pc:docMkLst>
        <pc:docMk/>
      </pc:docMkLst>
      <pc:sldChg chg="modSp mod">
        <pc:chgData name="Schneider, John Brand" userId="0a27f970-e9e3-4a42-989b-114aef573237" providerId="ADAL" clId="{5E69FE8E-1B04-A048-AC54-5DCA01512A74}" dt="2021-08-24T19:48:32.355" v="356" actId="1037"/>
        <pc:sldMkLst>
          <pc:docMk/>
          <pc:sldMk cId="1250746601" sldId="265"/>
        </pc:sldMkLst>
      </pc:sldChg>
      <pc:sldChg chg="modSp mod">
        <pc:chgData name="Schneider, John Brand" userId="0a27f970-e9e3-4a42-989b-114aef573237" providerId="ADAL" clId="{5E69FE8E-1B04-A048-AC54-5DCA01512A74}" dt="2021-08-24T19:48:22.739" v="355" actId="1035"/>
        <pc:sldMkLst>
          <pc:docMk/>
          <pc:sldMk cId="936721174" sldId="266"/>
        </pc:sldMkLst>
      </pc:sldChg>
      <pc:sldChg chg="addSp modSp add mod modAnim">
        <pc:chgData name="Schneider, John Brand" userId="0a27f970-e9e3-4a42-989b-114aef573237" providerId="ADAL" clId="{5E69FE8E-1B04-A048-AC54-5DCA01512A74}" dt="2021-08-24T18:38:36.950" v="250" actId="1076"/>
        <pc:sldMkLst>
          <pc:docMk/>
          <pc:sldMk cId="3762119729" sldId="267"/>
        </pc:sldMkLst>
      </pc:sldChg>
      <pc:sldChg chg="addSp modSp mod modAnim">
        <pc:chgData name="Schneider, John Brand" userId="0a27f970-e9e3-4a42-989b-114aef573237" providerId="ADAL" clId="{5E69FE8E-1B04-A048-AC54-5DCA01512A74}" dt="2021-08-25T16:36:21.677" v="426" actId="1038"/>
        <pc:sldMkLst>
          <pc:docMk/>
          <pc:sldMk cId="3970118761" sldId="270"/>
        </pc:sldMkLst>
      </pc:sldChg>
      <pc:sldChg chg="modSp">
        <pc:chgData name="Schneider, John Brand" userId="0a27f970-e9e3-4a42-989b-114aef573237" providerId="ADAL" clId="{5E69FE8E-1B04-A048-AC54-5DCA01512A74}" dt="2021-08-24T19:38:41.209" v="261" actId="20577"/>
        <pc:sldMkLst>
          <pc:docMk/>
          <pc:sldMk cId="3772571320" sldId="271"/>
        </pc:sldMkLst>
      </pc:sldChg>
      <pc:sldChg chg="modSp">
        <pc:chgData name="Schneider, John Brand" userId="0a27f970-e9e3-4a42-989b-114aef573237" providerId="ADAL" clId="{5E69FE8E-1B04-A048-AC54-5DCA01512A74}" dt="2021-08-24T19:40:21.014" v="262" actId="114"/>
        <pc:sldMkLst>
          <pc:docMk/>
          <pc:sldMk cId="2059933135" sldId="272"/>
        </pc:sldMkLst>
      </pc:sldChg>
      <pc:sldChg chg="addSp modSp mod modAnim">
        <pc:chgData name="Schneider, John Brand" userId="0a27f970-e9e3-4a42-989b-114aef573237" providerId="ADAL" clId="{5E69FE8E-1B04-A048-AC54-5DCA01512A74}" dt="2021-08-25T16:59:49.728" v="435" actId="20577"/>
        <pc:sldMkLst>
          <pc:docMk/>
          <pc:sldMk cId="2419996113" sldId="276"/>
        </pc:sldMkLst>
      </pc:sldChg>
      <pc:sldChg chg="modSp mod modAnim">
        <pc:chgData name="Schneider, John Brand" userId="0a27f970-e9e3-4a42-989b-114aef573237" providerId="ADAL" clId="{5E69FE8E-1B04-A048-AC54-5DCA01512A74}" dt="2021-08-24T18:27:53.908" v="143" actId="552"/>
        <pc:sldMkLst>
          <pc:docMk/>
          <pc:sldMk cId="2409942284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080B2-842F-FF43-8FA1-358EA3B9FFC3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BE649-76B8-D642-B59F-59046C854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Chimborazo, Ecuador: Highest point on Earth.  Mauna Kea: Tallest mountain.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BE649-76B8-D642-B59F-59046C8548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BE649-76B8-D642-B59F-59046C8548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91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441.png"/><Relationship Id="rId1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21.png"/><Relationship Id="rId12" Type="http://schemas.openxmlformats.org/officeDocument/2006/relationships/image" Target="../media/image432.png"/><Relationship Id="rId17" Type="http://schemas.openxmlformats.org/officeDocument/2006/relationships/image" Target="../media/image48.png"/><Relationship Id="rId2" Type="http://schemas.openxmlformats.org/officeDocument/2006/relationships/image" Target="../media/image4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400.png"/><Relationship Id="rId5" Type="http://schemas.openxmlformats.org/officeDocument/2006/relationships/image" Target="../media/image422.png"/><Relationship Id="rId1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image" Target="../media/image423.png"/><Relationship Id="rId9" Type="http://schemas.openxmlformats.org/officeDocument/2006/relationships/image" Target="../media/image17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2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90.png"/><Relationship Id="rId9" Type="http://schemas.openxmlformats.org/officeDocument/2006/relationships/image" Target="../media/image4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10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375174" y="72101"/>
            <a:ext cx="1144165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Lecture 2</a:t>
            </a:r>
          </a:p>
          <a:p>
            <a:endParaRPr lang="en-US" sz="800" dirty="0"/>
          </a:p>
          <a:p>
            <a:r>
              <a:rPr lang="en-US" sz="3600" dirty="0"/>
              <a:t>Goals/Topics: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Electrical Fundamentals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Current (magnitude &amp; assumed direction)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Voltage (magnitude &amp; assumed polarity)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Power and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Some circuit schematic fundamentals:  wires and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Passive sign convention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369EE-2BF9-018E-6670-98F61AA02E5E}"/>
              </a:ext>
            </a:extLst>
          </p:cNvPr>
          <p:cNvSpPr txBox="1"/>
          <p:nvPr/>
        </p:nvSpPr>
        <p:spPr>
          <a:xfrm>
            <a:off x="302151" y="4965748"/>
            <a:ext cx="8610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</a:t>
            </a:r>
            <a:br>
              <a:rPr lang="en-US" sz="3200" dirty="0"/>
            </a:br>
            <a:r>
              <a:rPr lang="en-US" sz="3200" dirty="0"/>
              <a:t>    Homework 0 posted (due Sunday, Jan. 12</a:t>
            </a:r>
            <a:r>
              <a:rPr lang="en-US" sz="3200" baseline="30000" dirty="0"/>
              <a:t>th</a:t>
            </a:r>
            <a:r>
              <a:rPr lang="en-US" sz="3200" dirty="0"/>
              <a:t>).</a:t>
            </a:r>
          </a:p>
          <a:p>
            <a:r>
              <a:rPr lang="en-US" sz="3200" dirty="0"/>
              <a:t>    Homework 1 posted (due Wednesday, Jan. 15</a:t>
            </a:r>
            <a:r>
              <a:rPr lang="en-US" sz="3200" baseline="30000" dirty="0"/>
              <a:t>th</a:t>
            </a:r>
            <a:r>
              <a:rPr lang="en-US" sz="3200" dirty="0"/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7E6D0-718B-B783-041D-CCAE63203AF2}"/>
              </a:ext>
            </a:extLst>
          </p:cNvPr>
          <p:cNvSpPr txBox="1"/>
          <p:nvPr/>
        </p:nvSpPr>
        <p:spPr>
          <a:xfrm>
            <a:off x="9225868" y="467833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24099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B52B68-31A8-7344-A3E3-5D485214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049" y="3339225"/>
            <a:ext cx="3747496" cy="3448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1ED5A-94DB-1F45-BF20-D90E258C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591" y="3005469"/>
            <a:ext cx="3762881" cy="3802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A4ED9-A4FB-644F-829B-E63E0E8CD8E8}"/>
              </a:ext>
            </a:extLst>
          </p:cNvPr>
          <p:cNvSpPr txBox="1"/>
          <p:nvPr/>
        </p:nvSpPr>
        <p:spPr>
          <a:xfrm>
            <a:off x="252265" y="177310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61367-8DAA-7345-8270-601516A6CB44}"/>
              </a:ext>
            </a:extLst>
          </p:cNvPr>
          <p:cNvSpPr txBox="1"/>
          <p:nvPr/>
        </p:nvSpPr>
        <p:spPr>
          <a:xfrm>
            <a:off x="252265" y="707615"/>
            <a:ext cx="9956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Similar to height as measure of potential energy of mass in</a:t>
            </a:r>
            <a:br>
              <a:rPr lang="en-US" sz="3200" dirty="0"/>
            </a:br>
            <a:r>
              <a:rPr lang="en-US" sz="3200" dirty="0"/>
              <a:t>gravitational field.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12CE6-C744-E948-A571-A2D1EBD36E94}"/>
              </a:ext>
            </a:extLst>
          </p:cNvPr>
          <p:cNvSpPr txBox="1"/>
          <p:nvPr/>
        </p:nvSpPr>
        <p:spPr>
          <a:xfrm>
            <a:off x="252265" y="1798408"/>
            <a:ext cx="10563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(May require energy or may</a:t>
            </a:r>
            <a:br>
              <a:rPr lang="en-US" sz="3200" dirty="0"/>
            </a:br>
            <a:r>
              <a:rPr lang="en-US" sz="3200" dirty="0"/>
              <a:t>give up energy.)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B8F97-7C40-3145-8821-924FFACAE175}"/>
              </a:ext>
            </a:extLst>
          </p:cNvPr>
          <p:cNvSpPr txBox="1"/>
          <p:nvPr/>
        </p:nvSpPr>
        <p:spPr>
          <a:xfrm>
            <a:off x="1802791" y="182923"/>
            <a:ext cx="8237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Measure of potential energy (of electric charge).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BC0A47-4503-8840-B485-680B8768751A}"/>
              </a:ext>
            </a:extLst>
          </p:cNvPr>
          <p:cNvSpPr txBox="1"/>
          <p:nvPr/>
        </p:nvSpPr>
        <p:spPr>
          <a:xfrm>
            <a:off x="252265" y="1798408"/>
            <a:ext cx="9790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72A2CB-1E7F-044D-A33C-20ABB39541F4}"/>
              </a:ext>
            </a:extLst>
          </p:cNvPr>
          <p:cNvSpPr txBox="1"/>
          <p:nvPr/>
        </p:nvSpPr>
        <p:spPr>
          <a:xfrm>
            <a:off x="4813005" y="4050935"/>
            <a:ext cx="18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Gives up energy</a:t>
            </a:r>
            <a:br>
              <a:rPr lang="en-US" sz="2000" dirty="0"/>
            </a:br>
            <a:r>
              <a:rPr lang="en-US" sz="2000" dirty="0"/>
              <a:t>(delivers power)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9ECBEC-6F82-8342-A585-642B1935D0E7}"/>
              </a:ext>
            </a:extLst>
          </p:cNvPr>
          <p:cNvSpPr txBox="1"/>
          <p:nvPr/>
        </p:nvSpPr>
        <p:spPr>
          <a:xfrm>
            <a:off x="9957761" y="4050935"/>
            <a:ext cx="2112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Requires energy</a:t>
            </a:r>
            <a:br>
              <a:rPr lang="en-US" sz="2000" dirty="0"/>
            </a:br>
            <a:r>
              <a:rPr lang="en-US" sz="2000" dirty="0"/>
              <a:t>(consumes power)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18C8F-E995-30B3-8465-23BEC56B0664}"/>
              </a:ext>
            </a:extLst>
          </p:cNvPr>
          <p:cNvSpPr txBox="1"/>
          <p:nvPr/>
        </p:nvSpPr>
        <p:spPr>
          <a:xfrm>
            <a:off x="3929334" y="2857634"/>
            <a:ext cx="170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Electric charge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7CBE3-2B06-5F64-4DB5-AF589608B9F6}"/>
              </a:ext>
            </a:extLst>
          </p:cNvPr>
          <p:cNvSpPr txBox="1"/>
          <p:nvPr/>
        </p:nvSpPr>
        <p:spPr>
          <a:xfrm>
            <a:off x="3533163" y="1183257"/>
            <a:ext cx="7962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also think of voltage as “electric pressure.”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5234-7488-2DCA-2D0A-93B2B8D2896C}"/>
              </a:ext>
            </a:extLst>
          </p:cNvPr>
          <p:cNvSpPr txBox="1"/>
          <p:nvPr/>
        </p:nvSpPr>
        <p:spPr>
          <a:xfrm>
            <a:off x="173014" y="5036820"/>
            <a:ext cx="124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Voltages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1D6A4A-D070-CF69-7856-5F41C0E3033C}"/>
              </a:ext>
            </a:extLst>
          </p:cNvPr>
          <p:cNvCxnSpPr>
            <a:cxnSpLocks/>
          </p:cNvCxnSpPr>
          <p:nvPr/>
        </p:nvCxnSpPr>
        <p:spPr>
          <a:xfrm flipV="1">
            <a:off x="1104043" y="4014072"/>
            <a:ext cx="601548" cy="104940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0EB597-F59F-B5B3-6F9B-67DB555B63FC}"/>
              </a:ext>
            </a:extLst>
          </p:cNvPr>
          <p:cNvCxnSpPr>
            <a:cxnSpLocks/>
          </p:cNvCxnSpPr>
          <p:nvPr/>
        </p:nvCxnSpPr>
        <p:spPr>
          <a:xfrm>
            <a:off x="1354214" y="5281686"/>
            <a:ext cx="78377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5628F6-34FC-A54C-F003-CAC49AD40FDA}"/>
              </a:ext>
            </a:extLst>
          </p:cNvPr>
          <p:cNvCxnSpPr>
            <a:cxnSpLocks/>
          </p:cNvCxnSpPr>
          <p:nvPr/>
        </p:nvCxnSpPr>
        <p:spPr>
          <a:xfrm>
            <a:off x="1104043" y="5529262"/>
            <a:ext cx="601548" cy="940118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B7674C-E2C7-A6DC-2A06-128BC4E0D440}"/>
              </a:ext>
            </a:extLst>
          </p:cNvPr>
          <p:cNvSpPr txBox="1"/>
          <p:nvPr/>
        </p:nvSpPr>
        <p:spPr>
          <a:xfrm>
            <a:off x="1267308" y="5311047"/>
            <a:ext cx="119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(difference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in potential)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E054A-2B35-5E6D-4CEB-ED80031C70E8}"/>
              </a:ext>
            </a:extLst>
          </p:cNvPr>
          <p:cNvSpPr txBox="1"/>
          <p:nvPr/>
        </p:nvSpPr>
        <p:spPr>
          <a:xfrm>
            <a:off x="154187" y="6323626"/>
            <a:ext cx="15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relative to some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common reference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E9A92-215C-138E-58AC-32E962D99731}"/>
              </a:ext>
            </a:extLst>
          </p:cNvPr>
          <p:cNvSpPr txBox="1"/>
          <p:nvPr/>
        </p:nvSpPr>
        <p:spPr>
          <a:xfrm>
            <a:off x="154187" y="3601475"/>
            <a:ext cx="15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relative to some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common reference</a:t>
            </a:r>
          </a:p>
        </p:txBody>
      </p:sp>
    </p:spTree>
    <p:extLst>
      <p:ext uri="{BB962C8B-B14F-4D97-AF65-F5344CB8AC3E}">
        <p14:creationId xmlns:p14="http://schemas.microsoft.com/office/powerpoint/2010/main" val="21579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8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5F49E1-FE1C-9146-85A4-058AB9C70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049" y="3255338"/>
            <a:ext cx="3772543" cy="3532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34018-3FA1-4B4B-AE63-FD17A1BCA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591" y="3275999"/>
            <a:ext cx="3772543" cy="3532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A4ED9-A4FB-644F-829B-E63E0E8CD8E8}"/>
              </a:ext>
            </a:extLst>
          </p:cNvPr>
          <p:cNvSpPr txBox="1"/>
          <p:nvPr/>
        </p:nvSpPr>
        <p:spPr>
          <a:xfrm>
            <a:off x="252265" y="177310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61367-8DAA-7345-8270-601516A6CB44}"/>
              </a:ext>
            </a:extLst>
          </p:cNvPr>
          <p:cNvSpPr txBox="1"/>
          <p:nvPr/>
        </p:nvSpPr>
        <p:spPr>
          <a:xfrm>
            <a:off x="252265" y="707615"/>
            <a:ext cx="9956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Similar to height as measure of potential energy of mass in</a:t>
            </a:r>
            <a:br>
              <a:rPr lang="en-US" sz="3200" dirty="0"/>
            </a:br>
            <a:r>
              <a:rPr lang="en-US" sz="3200" dirty="0"/>
              <a:t>gravitational field.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12CE6-C744-E948-A571-A2D1EBD36E94}"/>
              </a:ext>
            </a:extLst>
          </p:cNvPr>
          <p:cNvSpPr txBox="1"/>
          <p:nvPr/>
        </p:nvSpPr>
        <p:spPr>
          <a:xfrm>
            <a:off x="252265" y="1798408"/>
            <a:ext cx="10563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(May require energy or may</a:t>
            </a:r>
            <a:br>
              <a:rPr lang="en-US" sz="3200" dirty="0"/>
            </a:br>
            <a:r>
              <a:rPr lang="en-US" sz="3200" dirty="0"/>
              <a:t>give up energy.)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B8F97-7C40-3145-8821-924FFACAE175}"/>
              </a:ext>
            </a:extLst>
          </p:cNvPr>
          <p:cNvSpPr txBox="1"/>
          <p:nvPr/>
        </p:nvSpPr>
        <p:spPr>
          <a:xfrm>
            <a:off x="1802791" y="182923"/>
            <a:ext cx="8237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Measure of potential energy (of electric charge).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BC0A47-4503-8840-B485-680B8768751A}"/>
              </a:ext>
            </a:extLst>
          </p:cNvPr>
          <p:cNvSpPr txBox="1"/>
          <p:nvPr/>
        </p:nvSpPr>
        <p:spPr>
          <a:xfrm>
            <a:off x="252265" y="1798408"/>
            <a:ext cx="9790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72A2CB-1E7F-044D-A33C-20ABB39541F4}"/>
              </a:ext>
            </a:extLst>
          </p:cNvPr>
          <p:cNvSpPr txBox="1"/>
          <p:nvPr/>
        </p:nvSpPr>
        <p:spPr>
          <a:xfrm>
            <a:off x="4813005" y="4050935"/>
            <a:ext cx="18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Gives up energy</a:t>
            </a:r>
            <a:br>
              <a:rPr lang="en-US" sz="2000" dirty="0"/>
            </a:br>
            <a:r>
              <a:rPr lang="en-US" sz="2000" dirty="0"/>
              <a:t>(delivers power)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9ECBEC-6F82-8342-A585-642B1935D0E7}"/>
              </a:ext>
            </a:extLst>
          </p:cNvPr>
          <p:cNvSpPr txBox="1"/>
          <p:nvPr/>
        </p:nvSpPr>
        <p:spPr>
          <a:xfrm>
            <a:off x="9957761" y="4050935"/>
            <a:ext cx="2112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Requires energy</a:t>
            </a:r>
            <a:br>
              <a:rPr lang="en-US" sz="2000" dirty="0"/>
            </a:br>
            <a:r>
              <a:rPr lang="en-US" sz="2000" dirty="0"/>
              <a:t>(consumes power)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3B02A0-F868-0943-80CF-B4E46BEF3E1B}"/>
              </a:ext>
            </a:extLst>
          </p:cNvPr>
          <p:cNvCxnSpPr/>
          <p:nvPr/>
        </p:nvCxnSpPr>
        <p:spPr>
          <a:xfrm>
            <a:off x="2485940" y="3389004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3CAC80-C8D3-144E-A180-39E822B71C0E}"/>
              </a:ext>
            </a:extLst>
          </p:cNvPr>
          <p:cNvCxnSpPr/>
          <p:nvPr/>
        </p:nvCxnSpPr>
        <p:spPr>
          <a:xfrm>
            <a:off x="5490072" y="6173059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ED4501-4ADA-2446-A80E-B500BCCA2065}"/>
              </a:ext>
            </a:extLst>
          </p:cNvPr>
          <p:cNvCxnSpPr>
            <a:cxnSpLocks/>
          </p:cNvCxnSpPr>
          <p:nvPr/>
        </p:nvCxnSpPr>
        <p:spPr>
          <a:xfrm rot="5400000">
            <a:off x="4048117" y="4690908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236FB2-3D72-C54A-81F5-00EAB6E86389}"/>
              </a:ext>
            </a:extLst>
          </p:cNvPr>
          <p:cNvSpPr txBox="1"/>
          <p:nvPr/>
        </p:nvSpPr>
        <p:spPr>
          <a:xfrm>
            <a:off x="5126580" y="5171293"/>
            <a:ext cx="1602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Load (resistor</a:t>
            </a:r>
            <a:br>
              <a:rPr lang="en-US" sz="2000" dirty="0"/>
            </a:br>
            <a:r>
              <a:rPr lang="en-US" sz="2000" dirty="0"/>
              <a:t>for example)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F01705-0D08-5643-81B4-DE59BD067659}"/>
              </a:ext>
            </a:extLst>
          </p:cNvPr>
          <p:cNvCxnSpPr>
            <a:cxnSpLocks/>
          </p:cNvCxnSpPr>
          <p:nvPr/>
        </p:nvCxnSpPr>
        <p:spPr>
          <a:xfrm rot="10800000">
            <a:off x="10589897" y="6137059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69D991-50D8-A34E-9F75-17DC491631E5}"/>
              </a:ext>
            </a:extLst>
          </p:cNvPr>
          <p:cNvCxnSpPr>
            <a:cxnSpLocks/>
          </p:cNvCxnSpPr>
          <p:nvPr/>
        </p:nvCxnSpPr>
        <p:spPr>
          <a:xfrm rot="10800000">
            <a:off x="7580883" y="3353004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3FF91E-DE3E-4949-8BE8-7EC3ABBCF185}"/>
              </a:ext>
            </a:extLst>
          </p:cNvPr>
          <p:cNvCxnSpPr>
            <a:cxnSpLocks/>
          </p:cNvCxnSpPr>
          <p:nvPr/>
        </p:nvCxnSpPr>
        <p:spPr>
          <a:xfrm rot="-5400000">
            <a:off x="9155513" y="4690908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3970DE-9F5C-8247-88C3-24B807BAE62D}"/>
              </a:ext>
            </a:extLst>
          </p:cNvPr>
          <p:cNvSpPr txBox="1"/>
          <p:nvPr/>
        </p:nvSpPr>
        <p:spPr>
          <a:xfrm>
            <a:off x="10106950" y="4848544"/>
            <a:ext cx="2063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Source (voltage</a:t>
            </a:r>
            <a:br>
              <a:rPr lang="en-US" sz="2000" dirty="0"/>
            </a:br>
            <a:r>
              <a:rPr lang="en-US" sz="2000" dirty="0"/>
              <a:t>or current source)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C3F6D6-BCB5-34A4-EA34-7F6C9595A5BF}"/>
                  </a:ext>
                </a:extLst>
              </p:cNvPr>
              <p:cNvSpPr txBox="1"/>
              <p:nvPr/>
            </p:nvSpPr>
            <p:spPr>
              <a:xfrm>
                <a:off x="11330350" y="5880671"/>
                <a:ext cx="44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C3F6D6-BCB5-34A4-EA34-7F6C9595A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350" y="5880671"/>
                <a:ext cx="4461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EEEA17-D3A1-B169-A24A-552CEBD9450D}"/>
                  </a:ext>
                </a:extLst>
              </p:cNvPr>
              <p:cNvSpPr txBox="1"/>
              <p:nvPr/>
            </p:nvSpPr>
            <p:spPr>
              <a:xfrm>
                <a:off x="7197429" y="3115348"/>
                <a:ext cx="44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EEEA17-D3A1-B169-A24A-552CEBD94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429" y="3115348"/>
                <a:ext cx="44614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C88A8-3CCD-58C4-57ED-A920BDB99516}"/>
                  </a:ext>
                </a:extLst>
              </p:cNvPr>
              <p:cNvSpPr txBox="1"/>
              <p:nvPr/>
            </p:nvSpPr>
            <p:spPr>
              <a:xfrm>
                <a:off x="2036015" y="3115348"/>
                <a:ext cx="44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C88A8-3CCD-58C4-57ED-A920BDB99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15" y="3115348"/>
                <a:ext cx="44614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2126F4-B4E8-FC54-818E-CF2A35846FB9}"/>
                  </a:ext>
                </a:extLst>
              </p:cNvPr>
              <p:cNvSpPr txBox="1"/>
              <p:nvPr/>
            </p:nvSpPr>
            <p:spPr>
              <a:xfrm>
                <a:off x="6165744" y="5903591"/>
                <a:ext cx="44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2126F4-B4E8-FC54-818E-CF2A3584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744" y="5903591"/>
                <a:ext cx="44614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0D7548F-33AA-F083-AEC6-3064618DA979}"/>
              </a:ext>
            </a:extLst>
          </p:cNvPr>
          <p:cNvSpPr txBox="1"/>
          <p:nvPr/>
        </p:nvSpPr>
        <p:spPr>
          <a:xfrm>
            <a:off x="3533094" y="2857634"/>
            <a:ext cx="2342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Wire carrying charge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1797A-FA95-7216-8142-52EA863A1159}"/>
              </a:ext>
            </a:extLst>
          </p:cNvPr>
          <p:cNvSpPr txBox="1"/>
          <p:nvPr/>
        </p:nvSpPr>
        <p:spPr>
          <a:xfrm>
            <a:off x="3533163" y="1183257"/>
            <a:ext cx="7962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also think of voltage as “electric pressure.”</a:t>
            </a:r>
          </a:p>
        </p:txBody>
      </p:sp>
    </p:spTree>
    <p:extLst>
      <p:ext uri="{BB962C8B-B14F-4D97-AF65-F5344CB8AC3E}">
        <p14:creationId xmlns:p14="http://schemas.microsoft.com/office/powerpoint/2010/main" val="5716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16" grpId="0"/>
      <p:bldP spid="8" grpId="0"/>
      <p:bldP spid="2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9A4ED9-A4FB-644F-829B-E63E0E8CD8E8}"/>
              </a:ext>
            </a:extLst>
          </p:cNvPr>
          <p:cNvSpPr txBox="1"/>
          <p:nvPr/>
        </p:nvSpPr>
        <p:spPr>
          <a:xfrm>
            <a:off x="252265" y="176770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61367-8DAA-7345-8270-601516A6CB44}"/>
              </a:ext>
            </a:extLst>
          </p:cNvPr>
          <p:cNvSpPr txBox="1"/>
          <p:nvPr/>
        </p:nvSpPr>
        <p:spPr>
          <a:xfrm>
            <a:off x="252265" y="707075"/>
            <a:ext cx="9956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Similar to height as measure of potential energy of mass in</a:t>
            </a:r>
            <a:br>
              <a:rPr lang="en-US" sz="3200" dirty="0"/>
            </a:br>
            <a:r>
              <a:rPr lang="en-US" sz="3200" dirty="0"/>
              <a:t>gravitational field.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12CE6-C744-E948-A571-A2D1EBD36E94}"/>
              </a:ext>
            </a:extLst>
          </p:cNvPr>
          <p:cNvSpPr txBox="1"/>
          <p:nvPr/>
        </p:nvSpPr>
        <p:spPr>
          <a:xfrm>
            <a:off x="252265" y="1797868"/>
            <a:ext cx="10563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(May require energy or may</a:t>
            </a:r>
            <a:br>
              <a:rPr lang="en-US" sz="3200" dirty="0"/>
            </a:br>
            <a:r>
              <a:rPr lang="en-US" sz="3200" dirty="0"/>
              <a:t>give up energy.)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A71D-BD46-9545-AA4D-AAA767C5F8E6}"/>
              </a:ext>
            </a:extLst>
          </p:cNvPr>
          <p:cNvSpPr txBox="1"/>
          <p:nvPr/>
        </p:nvSpPr>
        <p:spPr>
          <a:xfrm>
            <a:off x="252265" y="3419645"/>
            <a:ext cx="7909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Movement requires force through a distance.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5F899E2-E40C-A242-A5EA-24D2F28D47B1}"/>
              </a:ext>
            </a:extLst>
          </p:cNvPr>
          <p:cNvSpPr/>
          <p:nvPr/>
        </p:nvSpPr>
        <p:spPr>
          <a:xfrm>
            <a:off x="7986707" y="35270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1709-991E-314C-B780-171038A722ED}"/>
              </a:ext>
            </a:extLst>
          </p:cNvPr>
          <p:cNvSpPr txBox="1"/>
          <p:nvPr/>
        </p:nvSpPr>
        <p:spPr>
          <a:xfrm>
            <a:off x="8497300" y="3419644"/>
            <a:ext cx="3544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Work (a.k.a. Energy)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7087E-7D54-EB44-8084-2B648E17E331}"/>
                  </a:ext>
                </a:extLst>
              </p:cNvPr>
              <p:cNvSpPr txBox="1"/>
              <p:nvPr/>
            </p:nvSpPr>
            <p:spPr>
              <a:xfrm>
                <a:off x="2903157" y="4034755"/>
                <a:ext cx="5771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sz="3200" dirty="0"/>
                  <a:t>(work)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sz="3200" dirty="0"/>
                  <a:t>(charge)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(voltage)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7087E-7D54-EB44-8084-2B648E17E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157" y="4034755"/>
                <a:ext cx="5771773" cy="584775"/>
              </a:xfrm>
              <a:prstGeom prst="rect">
                <a:avLst/>
              </a:prstGeom>
              <a:blipFill>
                <a:blip r:embed="rId2"/>
                <a:stretch>
                  <a:fillRect l="-87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2A5C7C-1367-F142-ABB2-72B40D97F227}"/>
                  </a:ext>
                </a:extLst>
              </p:cNvPr>
              <p:cNvSpPr txBox="1"/>
              <p:nvPr/>
            </p:nvSpPr>
            <p:spPr>
              <a:xfrm>
                <a:off x="252265" y="4886502"/>
                <a:ext cx="27729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Voltage,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2A5C7C-1367-F142-ABB2-72B40D97F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5" y="4886502"/>
                <a:ext cx="2772939" cy="584775"/>
              </a:xfrm>
              <a:prstGeom prst="rect">
                <a:avLst/>
              </a:prstGeom>
              <a:blipFill>
                <a:blip r:embed="rId3"/>
                <a:stretch>
                  <a:fillRect l="-5455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24F30E-6411-8944-B09E-5A10F124BB73}"/>
                  </a:ext>
                </a:extLst>
              </p:cNvPr>
              <p:cNvSpPr txBox="1"/>
              <p:nvPr/>
            </p:nvSpPr>
            <p:spPr>
              <a:xfrm>
                <a:off x="252265" y="5838738"/>
                <a:ext cx="4630563" cy="85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Units: Volts,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joule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coulomb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24F30E-6411-8944-B09E-5A10F124B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5" y="5838738"/>
                <a:ext cx="4630563" cy="852541"/>
              </a:xfrm>
              <a:prstGeom prst="rect">
                <a:avLst/>
              </a:prstGeom>
              <a:blipFill>
                <a:blip r:embed="rId4"/>
                <a:stretch>
                  <a:fillRect l="-327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24B8F97-7C40-3145-8821-924FFACAE175}"/>
              </a:ext>
            </a:extLst>
          </p:cNvPr>
          <p:cNvSpPr txBox="1"/>
          <p:nvPr/>
        </p:nvSpPr>
        <p:spPr>
          <a:xfrm>
            <a:off x="1802791" y="182383"/>
            <a:ext cx="8237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Measure of potential energy (of electric charge).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BC0A47-4503-8840-B485-680B8768751A}"/>
              </a:ext>
            </a:extLst>
          </p:cNvPr>
          <p:cNvSpPr txBox="1"/>
          <p:nvPr/>
        </p:nvSpPr>
        <p:spPr>
          <a:xfrm>
            <a:off x="252265" y="1797868"/>
            <a:ext cx="9790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2EE201-3AD3-91D5-F449-DE6FD5C65D54}"/>
                  </a:ext>
                </a:extLst>
              </p:cNvPr>
              <p:cNvSpPr txBox="1"/>
              <p:nvPr/>
            </p:nvSpPr>
            <p:spPr>
              <a:xfrm>
                <a:off x="2833049" y="4613722"/>
                <a:ext cx="4874347" cy="1146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Δcharge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Δwork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Δcharge</m:t>
                              </m:r>
                            </m:den>
                          </m:f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2EE201-3AD3-91D5-F449-DE6FD5C65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049" y="4613722"/>
                <a:ext cx="4874347" cy="1146339"/>
              </a:xfrm>
              <a:prstGeom prst="rect">
                <a:avLst/>
              </a:prstGeom>
              <a:blipFill>
                <a:blip r:embed="rId5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9B17C7-A820-DDC2-4C08-3B9A7135AF51}"/>
                  </a:ext>
                </a:extLst>
              </p:cNvPr>
              <p:cNvSpPr txBox="1"/>
              <p:nvPr/>
            </p:nvSpPr>
            <p:spPr>
              <a:xfrm>
                <a:off x="2833049" y="4613722"/>
                <a:ext cx="4874347" cy="1146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Δcharge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Δwork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Δcharge</m:t>
                              </m:r>
                            </m:den>
                          </m:f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9B17C7-A820-DDC2-4C08-3B9A7135A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049" y="4613722"/>
                <a:ext cx="4874347" cy="1146339"/>
              </a:xfrm>
              <a:prstGeom prst="rect">
                <a:avLst/>
              </a:prstGeom>
              <a:blipFill>
                <a:blip r:embed="rId6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9B1C7B-9E4A-2530-6526-ADB6D10DB8A9}"/>
                  </a:ext>
                </a:extLst>
              </p:cNvPr>
              <p:cNvSpPr txBox="1"/>
              <p:nvPr/>
            </p:nvSpPr>
            <p:spPr>
              <a:xfrm>
                <a:off x="8033970" y="4671646"/>
                <a:ext cx="403578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Work often</a:t>
                </a:r>
                <a:br>
                  <a:rPr lang="en-US" sz="3200" dirty="0"/>
                </a:br>
                <a:r>
                  <a:rPr lang="en-US" sz="3200" dirty="0"/>
                  <a:t>represented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9B1C7B-9E4A-2530-6526-ADB6D10D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70" y="4671646"/>
                <a:ext cx="4035785" cy="1077218"/>
              </a:xfrm>
              <a:prstGeom prst="rect">
                <a:avLst/>
              </a:prstGeom>
              <a:blipFill>
                <a:blip r:embed="rId7"/>
                <a:stretch>
                  <a:fillRect l="-3135" t="-6977" r="-313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0079C88-90D9-DA8E-4D7D-9DFEEDBB1F52}"/>
              </a:ext>
            </a:extLst>
          </p:cNvPr>
          <p:cNvSpPr txBox="1"/>
          <p:nvPr/>
        </p:nvSpPr>
        <p:spPr>
          <a:xfrm>
            <a:off x="3533163" y="1183257"/>
            <a:ext cx="7962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also think of voltage as “electric pressure.”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EB2D4F-C957-4F1D-EF5E-DC1D0F8E4C27}"/>
                  </a:ext>
                </a:extLst>
              </p:cNvPr>
              <p:cNvSpPr txBox="1"/>
              <p:nvPr/>
            </p:nvSpPr>
            <p:spPr>
              <a:xfrm>
                <a:off x="5048439" y="5748864"/>
                <a:ext cx="31415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)(1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EB2D4F-C957-4F1D-EF5E-DC1D0F8E4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39" y="5748864"/>
                <a:ext cx="3141566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22B9BA-E731-C6A2-A699-D10A01B129DC}"/>
                  </a:ext>
                </a:extLst>
              </p:cNvPr>
              <p:cNvSpPr txBox="1"/>
              <p:nvPr/>
            </p:nvSpPr>
            <p:spPr>
              <a:xfrm>
                <a:off x="5704224" y="6265008"/>
                <a:ext cx="53286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energy “to lift an apple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22B9BA-E731-C6A2-A699-D10A01B12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224" y="6265008"/>
                <a:ext cx="5328638" cy="584775"/>
              </a:xfrm>
              <a:prstGeom prst="rect">
                <a:avLst/>
              </a:prstGeom>
              <a:blipFill>
                <a:blip r:embed="rId9"/>
                <a:stretch>
                  <a:fillRect t="-12766" r="-214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AF23AC-A445-4466-A1A4-47216AE208C0}"/>
              </a:ext>
            </a:extLst>
          </p:cNvPr>
          <p:cNvCxnSpPr>
            <a:cxnSpLocks/>
          </p:cNvCxnSpPr>
          <p:nvPr/>
        </p:nvCxnSpPr>
        <p:spPr>
          <a:xfrm flipH="1">
            <a:off x="9378947" y="6041251"/>
            <a:ext cx="464973" cy="318765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08E2DC-AF87-B302-5563-33DCC3B9F729}"/>
                  </a:ext>
                </a:extLst>
              </p:cNvPr>
              <p:cNvSpPr txBox="1"/>
              <p:nvPr/>
            </p:nvSpPr>
            <p:spPr>
              <a:xfrm>
                <a:off x="9798950" y="5686370"/>
                <a:ext cx="22815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skw"/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pound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08E2DC-AF87-B302-5563-33DCC3B9F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950" y="5686370"/>
                <a:ext cx="2281587" cy="584775"/>
              </a:xfrm>
              <a:prstGeom prst="rect">
                <a:avLst/>
              </a:prstGeom>
              <a:blipFill>
                <a:blip r:embed="rId10"/>
                <a:stretch>
                  <a:fillRect l="-4420" t="-131915" r="-552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5" grpId="0"/>
      <p:bldP spid="16" grpId="0"/>
      <p:bldP spid="29" grpId="0"/>
      <p:bldP spid="2" grpId="0"/>
      <p:bldP spid="3" grpId="0"/>
      <p:bldP spid="12" grpId="0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F4684F1-257E-8640-8BA8-A07FE97EF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093" y="3431844"/>
            <a:ext cx="3840480" cy="9113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308F46-F4E4-BE40-AFF3-4350952D5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093" y="3431844"/>
            <a:ext cx="3840480" cy="911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B482A-5DD6-8147-87E8-D57A1D1AC375}"/>
              </a:ext>
            </a:extLst>
          </p:cNvPr>
          <p:cNvSpPr txBox="1"/>
          <p:nvPr/>
        </p:nvSpPr>
        <p:spPr>
          <a:xfrm>
            <a:off x="304295" y="239485"/>
            <a:ext cx="7930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</a:t>
            </a:r>
            <a:r>
              <a:rPr lang="en-US" sz="3200" i="1" dirty="0"/>
              <a:t>always</a:t>
            </a:r>
            <a:r>
              <a:rPr lang="en-US" sz="3200" dirty="0"/>
              <a:t> measured between two points.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601A1-5751-1248-90F7-E2C77180D63A}"/>
              </a:ext>
            </a:extLst>
          </p:cNvPr>
          <p:cNvSpPr txBox="1"/>
          <p:nvPr/>
        </p:nvSpPr>
        <p:spPr>
          <a:xfrm>
            <a:off x="304295" y="808393"/>
            <a:ext cx="10462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Often choose (or are given) a reference point in circuit, called </a:t>
            </a:r>
            <a:br>
              <a:rPr lang="en-US" sz="3200" dirty="0"/>
            </a:br>
            <a:r>
              <a:rPr lang="en-US" sz="3200" dirty="0"/>
              <a:t>“ground,” and </a:t>
            </a:r>
            <a:r>
              <a:rPr lang="en-US" sz="3200" i="1" dirty="0"/>
              <a:t>assign</a:t>
            </a:r>
            <a:r>
              <a:rPr lang="en-US" sz="3200" dirty="0"/>
              <a:t> it a voltage (potential) of zero.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79182-D95F-4C43-B608-EB8C3C247E33}"/>
              </a:ext>
            </a:extLst>
          </p:cNvPr>
          <p:cNvSpPr txBox="1"/>
          <p:nvPr/>
        </p:nvSpPr>
        <p:spPr>
          <a:xfrm>
            <a:off x="304295" y="1869744"/>
            <a:ext cx="11430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Positive</a:t>
            </a:r>
            <a:r>
              <a:rPr lang="en-US" sz="3200" dirty="0"/>
              <a:t> charges wants to move/flow from higher potential to lower.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A912C-82AD-F44B-960A-7BFE8B83C77C}"/>
              </a:ext>
            </a:extLst>
          </p:cNvPr>
          <p:cNvSpPr txBox="1"/>
          <p:nvPr/>
        </p:nvSpPr>
        <p:spPr>
          <a:xfrm>
            <a:off x="304295" y="3007560"/>
            <a:ext cx="7772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All points on a wire are at the same potential.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A0ABC7-9661-D544-9B5A-3EADCBE41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653" y="846361"/>
            <a:ext cx="1212850" cy="1181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64C49F-A1E9-A640-BDD6-CB66E04E9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65" y="3749190"/>
            <a:ext cx="4480560" cy="2869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02DCF6-B549-AC43-9C15-1066B124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65" y="3749190"/>
            <a:ext cx="4480560" cy="2869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1FE30D-A62C-354F-95B4-770D8BF23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165" y="3749190"/>
            <a:ext cx="4480560" cy="28693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398A6B-147C-6246-9231-0CED2DE726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165" y="3749190"/>
            <a:ext cx="4480560" cy="28693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5CE8B4-AA2B-AC40-81C4-E1E330154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0718" y="4600463"/>
            <a:ext cx="3018692" cy="2176941"/>
          </a:xfrm>
          <a:prstGeom prst="rect">
            <a:avLst/>
          </a:prstGeom>
        </p:spPr>
      </p:pic>
      <p:sp>
        <p:nvSpPr>
          <p:cNvPr id="34" name="Right Arrow 33">
            <a:extLst>
              <a:ext uri="{FF2B5EF4-FFF2-40B4-BE49-F238E27FC236}">
                <a16:creationId xmlns:a16="http://schemas.microsoft.com/office/drawing/2014/main" id="{535864A5-7EB6-1243-99C1-44F96B3C59A4}"/>
              </a:ext>
            </a:extLst>
          </p:cNvPr>
          <p:cNvSpPr/>
          <p:nvPr/>
        </p:nvSpPr>
        <p:spPr>
          <a:xfrm rot="10800000">
            <a:off x="8731225" y="549010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08064D-B35D-3742-A0AF-7EBE9418E5EC}"/>
              </a:ext>
            </a:extLst>
          </p:cNvPr>
          <p:cNvSpPr txBox="1"/>
          <p:nvPr/>
        </p:nvSpPr>
        <p:spPr>
          <a:xfrm>
            <a:off x="8881362" y="4892952"/>
            <a:ext cx="3006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All points on</a:t>
            </a:r>
            <a:br>
              <a:rPr lang="en-US" sz="3200" dirty="0"/>
            </a:br>
            <a:r>
              <a:rPr lang="en-US" sz="3200" dirty="0"/>
              <a:t>these wires</a:t>
            </a:r>
            <a:br>
              <a:rPr lang="en-US" sz="3200" dirty="0"/>
            </a:br>
            <a:r>
              <a:rPr lang="en-US" sz="3200" dirty="0"/>
              <a:t>at same voltage.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242E13-AAED-A002-E6C6-EDD01B65C5D8}"/>
              </a:ext>
            </a:extLst>
          </p:cNvPr>
          <p:cNvSpPr txBox="1"/>
          <p:nvPr/>
        </p:nvSpPr>
        <p:spPr>
          <a:xfrm>
            <a:off x="8129235" y="124131"/>
            <a:ext cx="379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(Similar to height of something:</a:t>
            </a:r>
            <a:br>
              <a:rPr lang="en-US" sz="2200" dirty="0"/>
            </a:br>
            <a:r>
              <a:rPr lang="en-US" sz="2200" dirty="0"/>
              <a:t>Height relative to what?)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A2CE48-57E4-F5B9-88B4-B84C5174E835}"/>
                  </a:ext>
                </a:extLst>
              </p:cNvPr>
              <p:cNvSpPr txBox="1"/>
              <p:nvPr/>
            </p:nvSpPr>
            <p:spPr>
              <a:xfrm>
                <a:off x="8974085" y="2716073"/>
                <a:ext cx="263694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“element”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resistor or</a:t>
                </a:r>
                <a:br>
                  <a:rPr lang="en-US" sz="2000" dirty="0"/>
                </a:br>
                <a:r>
                  <a:rPr lang="en-US" sz="2000" dirty="0"/>
                  <a:t>voltage source or</a:t>
                </a:r>
                <a:br>
                  <a:rPr lang="en-US" sz="2000" dirty="0"/>
                </a:br>
                <a:r>
                  <a:rPr lang="en-US" sz="2000" dirty="0"/>
                  <a:t>current source or…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A2CE48-57E4-F5B9-88B4-B84C5174E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085" y="2716073"/>
                <a:ext cx="2636940" cy="1015663"/>
              </a:xfrm>
              <a:prstGeom prst="rect">
                <a:avLst/>
              </a:prstGeom>
              <a:blipFill>
                <a:blip r:embed="rId11"/>
                <a:stretch>
                  <a:fillRect l="-1914" t="-3750" r="-19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13C3DF-97E6-0435-E75C-FBBBFFF1E7F6}"/>
              </a:ext>
            </a:extLst>
          </p:cNvPr>
          <p:cNvSpPr txBox="1"/>
          <p:nvPr/>
        </p:nvSpPr>
        <p:spPr>
          <a:xfrm>
            <a:off x="9674900" y="3773623"/>
            <a:ext cx="2553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 general, have</a:t>
            </a:r>
            <a:br>
              <a:rPr lang="en-US" sz="2000" dirty="0"/>
            </a:br>
            <a:r>
              <a:rPr lang="en-US" sz="2000" dirty="0"/>
              <a:t>different voltages to</a:t>
            </a:r>
          </a:p>
          <a:p>
            <a:pPr algn="ctr"/>
            <a:r>
              <a:rPr lang="en-US" sz="2000" dirty="0"/>
              <a:t>either side of element.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8C863-02A8-6831-9A41-F01C5CF70E58}"/>
              </a:ext>
            </a:extLst>
          </p:cNvPr>
          <p:cNvSpPr txBox="1"/>
          <p:nvPr/>
        </p:nvSpPr>
        <p:spPr>
          <a:xfrm>
            <a:off x="304295" y="2438652"/>
            <a:ext cx="6790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Perfectly fine to have negative voltages.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B893C-917E-D09D-CA39-49589C9CCE3E}"/>
              </a:ext>
            </a:extLst>
          </p:cNvPr>
          <p:cNvSpPr txBox="1"/>
          <p:nvPr/>
        </p:nvSpPr>
        <p:spPr>
          <a:xfrm>
            <a:off x="8503489" y="6403071"/>
            <a:ext cx="3724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/>
              <a:t>(Assuming they are in contact.)</a:t>
            </a:r>
          </a:p>
        </p:txBody>
      </p:sp>
    </p:spTree>
    <p:extLst>
      <p:ext uri="{BB962C8B-B14F-4D97-AF65-F5344CB8AC3E}">
        <p14:creationId xmlns:p14="http://schemas.microsoft.com/office/powerpoint/2010/main" val="20599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4" grpId="0" animBg="1"/>
      <p:bldP spid="35" grpId="0"/>
      <p:bldP spid="2" grpId="0"/>
      <p:bldP spid="3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748A3B-8A7E-2749-A0D2-D3CADAF462B6}"/>
              </a:ext>
            </a:extLst>
          </p:cNvPr>
          <p:cNvSpPr txBox="1"/>
          <p:nvPr/>
        </p:nvSpPr>
        <p:spPr>
          <a:xfrm>
            <a:off x="229853" y="127000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3E1FB-34F4-C144-B16D-E438B47792C2}"/>
              </a:ext>
            </a:extLst>
          </p:cNvPr>
          <p:cNvSpPr txBox="1"/>
          <p:nvPr/>
        </p:nvSpPr>
        <p:spPr>
          <a:xfrm>
            <a:off x="229853" y="661550"/>
            <a:ext cx="11460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 elements often presented together with voltage across them.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E006A-F640-8A4D-ABD9-9A6060A1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22" y="1871167"/>
            <a:ext cx="3931920" cy="937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CE4D1E-C659-9A4F-A149-61F0D2089762}"/>
              </a:ext>
            </a:extLst>
          </p:cNvPr>
          <p:cNvSpPr txBox="1"/>
          <p:nvPr/>
        </p:nvSpPr>
        <p:spPr>
          <a:xfrm>
            <a:off x="229853" y="2828032"/>
            <a:ext cx="11303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Sometimes voltages presented as existing at points in a circuit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i="1" dirty="0"/>
              <a:t>but</a:t>
            </a:r>
            <a:r>
              <a:rPr lang="en-US" sz="3200" dirty="0"/>
              <a:t> these voltages are actually relative to ground/reference point).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7215EE-070C-C34E-9744-786AB9646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093609"/>
            <a:ext cx="4114800" cy="2735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21D8E4-9FB3-3E4F-A064-011720333EBA}"/>
                  </a:ext>
                </a:extLst>
              </p:cNvPr>
              <p:cNvSpPr txBox="1"/>
              <p:nvPr/>
            </p:nvSpPr>
            <p:spPr>
              <a:xfrm>
                <a:off x="229853" y="1242266"/>
                <a:ext cx="120922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“Polarity” is </a:t>
                </a:r>
                <a:r>
                  <a:rPr lang="en-US" sz="3200" b="1" i="1" dirty="0"/>
                  <a:t>assumed</a:t>
                </a:r>
                <a:r>
                  <a:rPr lang="en-US" sz="3200" i="1" dirty="0"/>
                  <a:t> </a:t>
                </a:r>
                <a:r>
                  <a:rPr lang="en-US" sz="3200" dirty="0"/>
                  <a:t>and indicated with plus sign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, higher potential) </a:t>
                </a:r>
                <a:br>
                  <a:rPr lang="en-US" sz="3200" dirty="0"/>
                </a:br>
                <a:r>
                  <a:rPr lang="en-US" sz="3200" dirty="0"/>
                  <a:t>and minus sign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/>
                  <a:t>, lower potential).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21D8E4-9FB3-3E4F-A064-01172033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3" y="1242266"/>
                <a:ext cx="12092221" cy="1077218"/>
              </a:xfrm>
              <a:prstGeom prst="rect">
                <a:avLst/>
              </a:prstGeom>
              <a:blipFill>
                <a:blip r:embed="rId5"/>
                <a:stretch>
                  <a:fillRect l="-1259" t="-6977" r="-21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E732CBB7-2B3F-30F1-F455-192CF94B7BC5}"/>
              </a:ext>
            </a:extLst>
          </p:cNvPr>
          <p:cNvSpPr/>
          <p:nvPr/>
        </p:nvSpPr>
        <p:spPr>
          <a:xfrm>
            <a:off x="4354642" y="5733738"/>
            <a:ext cx="3522688" cy="111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A0375-1970-DDAB-101A-B87A258B3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A7D7E-3948-0A10-A1DE-D5F3682590C5}"/>
              </a:ext>
            </a:extLst>
          </p:cNvPr>
          <p:cNvSpPr txBox="1"/>
          <p:nvPr/>
        </p:nvSpPr>
        <p:spPr>
          <a:xfrm>
            <a:off x="229853" y="127000"/>
            <a:ext cx="1435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02751-86E5-DCB8-CD29-2398570DFDDC}"/>
              </a:ext>
            </a:extLst>
          </p:cNvPr>
          <p:cNvSpPr txBox="1"/>
          <p:nvPr/>
        </p:nvSpPr>
        <p:spPr>
          <a:xfrm>
            <a:off x="229853" y="661550"/>
            <a:ext cx="11460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Circuit elements often presented together with voltage across them.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515DC-D016-C260-BD15-05F8E1AC4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22" y="1871167"/>
            <a:ext cx="3931920" cy="937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1C6399-3418-AC95-C7B2-510820820DDA}"/>
              </a:ext>
            </a:extLst>
          </p:cNvPr>
          <p:cNvSpPr txBox="1"/>
          <p:nvPr/>
        </p:nvSpPr>
        <p:spPr>
          <a:xfrm>
            <a:off x="229853" y="2828032"/>
            <a:ext cx="11303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Sometimes voltages presented as existing at points in a circuit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i="1" dirty="0"/>
              <a:t>but</a:t>
            </a:r>
            <a:r>
              <a:rPr lang="en-US" sz="3200" dirty="0"/>
              <a:t> these voltages are actually relative to ground/reference point).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6233C-B9D8-CAE8-D7E5-527AE59E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093609"/>
            <a:ext cx="4114800" cy="2735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0BEC8A-47B8-3325-1A2D-6EB8DA277426}"/>
                  </a:ext>
                </a:extLst>
              </p:cNvPr>
              <p:cNvSpPr txBox="1"/>
              <p:nvPr/>
            </p:nvSpPr>
            <p:spPr>
              <a:xfrm>
                <a:off x="4424970" y="4700697"/>
                <a:ext cx="34625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CFB8F2-0642-D649-BA8D-D29129E1A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70" y="4700697"/>
                <a:ext cx="3462551" cy="584775"/>
              </a:xfrm>
              <a:prstGeom prst="rect">
                <a:avLst/>
              </a:prstGeom>
              <a:blipFill>
                <a:blip r:embed="rId4"/>
                <a:stretch>
                  <a:fillRect l="-4380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16AB5-0FD5-F806-6880-0FE0E90FA994}"/>
                  </a:ext>
                </a:extLst>
              </p:cNvPr>
              <p:cNvSpPr txBox="1"/>
              <p:nvPr/>
            </p:nvSpPr>
            <p:spPr>
              <a:xfrm>
                <a:off x="229853" y="1242266"/>
                <a:ext cx="120922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“Polarity” is </a:t>
                </a:r>
                <a:r>
                  <a:rPr lang="en-US" sz="3200" b="1" i="1" dirty="0"/>
                  <a:t>assumed</a:t>
                </a:r>
                <a:r>
                  <a:rPr lang="en-US" sz="3200" i="1" dirty="0"/>
                  <a:t> </a:t>
                </a:r>
                <a:r>
                  <a:rPr lang="en-US" sz="3200" dirty="0"/>
                  <a:t>and indicated with plus sign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, higher potential) </a:t>
                </a:r>
                <a:br>
                  <a:rPr lang="en-US" sz="3200" dirty="0"/>
                </a:br>
                <a:r>
                  <a:rPr lang="en-US" sz="3200" dirty="0"/>
                  <a:t>and minus sign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/>
                  <a:t>, lower potential).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21D8E4-9FB3-3E4F-A064-01172033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53" y="1242266"/>
                <a:ext cx="12092221" cy="1077218"/>
              </a:xfrm>
              <a:prstGeom prst="rect">
                <a:avLst/>
              </a:prstGeom>
              <a:blipFill>
                <a:blip r:embed="rId5"/>
                <a:stretch>
                  <a:fillRect l="-1259" t="-6977" r="-210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24F70F-C727-C6CA-7A4E-418C350ACE98}"/>
                  </a:ext>
                </a:extLst>
              </p:cNvPr>
              <p:cNvSpPr txBox="1"/>
              <p:nvPr/>
            </p:nvSpPr>
            <p:spPr>
              <a:xfrm>
                <a:off x="449583" y="3825673"/>
                <a:ext cx="345613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is voltage “drop”</a:t>
                </a:r>
                <a:br>
                  <a:rPr lang="en-US" sz="3200" dirty="0"/>
                </a:br>
                <a:r>
                  <a:rPr lang="en-US" sz="3200" dirty="0"/>
                  <a:t>from left side of </a:t>
                </a:r>
                <a:br>
                  <a:rPr lang="en-US" sz="3200" dirty="0"/>
                </a:br>
                <a:r>
                  <a:rPr lang="en-US" sz="3200" dirty="0"/>
                  <a:t>element to ground.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27C53F-86B6-3049-B372-BD9638B9D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3" y="3825673"/>
                <a:ext cx="3456139" cy="1569660"/>
              </a:xfrm>
              <a:prstGeom prst="rect">
                <a:avLst/>
              </a:prstGeom>
              <a:blipFill>
                <a:blip r:embed="rId6"/>
                <a:stretch>
                  <a:fillRect l="-3297" t="-4839" r="-4029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023ED7-4BAC-5599-BF91-843ACA3FE091}"/>
                  </a:ext>
                </a:extLst>
              </p:cNvPr>
              <p:cNvSpPr txBox="1"/>
              <p:nvPr/>
            </p:nvSpPr>
            <p:spPr>
              <a:xfrm>
                <a:off x="8304177" y="3825673"/>
                <a:ext cx="356187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 is voltage “drop” </a:t>
                </a:r>
                <a:br>
                  <a:rPr lang="en-US" sz="3200" dirty="0"/>
                </a:br>
                <a:r>
                  <a:rPr lang="en-US" sz="3200" dirty="0"/>
                  <a:t>from right side of</a:t>
                </a:r>
                <a:br>
                  <a:rPr lang="en-US" sz="3200" dirty="0"/>
                </a:br>
                <a:r>
                  <a:rPr lang="en-US" sz="3200" dirty="0"/>
                  <a:t>element to ground.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E58A5-5787-2041-BBF2-B15D19200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77" y="3825673"/>
                <a:ext cx="3561873" cy="1569660"/>
              </a:xfrm>
              <a:prstGeom prst="rect">
                <a:avLst/>
              </a:prstGeom>
              <a:blipFill>
                <a:blip r:embed="rId7"/>
                <a:stretch>
                  <a:fillRect l="-1418" t="-4839" r="-3901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D215C6-E01F-8A09-11C3-A5B9218EBCCC}"/>
              </a:ext>
            </a:extLst>
          </p:cNvPr>
          <p:cNvSpPr txBox="1"/>
          <p:nvPr/>
        </p:nvSpPr>
        <p:spPr>
          <a:xfrm>
            <a:off x="5854000" y="37435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142610-B69A-B9B4-CF1C-8AF9118B18E9}"/>
                  </a:ext>
                </a:extLst>
              </p:cNvPr>
              <p:cNvSpPr txBox="1"/>
              <p:nvPr/>
            </p:nvSpPr>
            <p:spPr>
              <a:xfrm>
                <a:off x="5109200" y="374358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EE75F7-E4EB-B04F-A729-E1E2E9BEB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00" y="3743588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4E89D9-5DB5-6E78-543C-BB049A2B2347}"/>
                  </a:ext>
                </a:extLst>
              </p:cNvPr>
              <p:cNvSpPr txBox="1"/>
              <p:nvPr/>
            </p:nvSpPr>
            <p:spPr>
              <a:xfrm>
                <a:off x="6433409" y="374358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5409E1-9B49-274E-9721-F68C9E1A5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09" y="3743588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B343C0-2915-106A-334F-137977D3402B}"/>
                  </a:ext>
                </a:extLst>
              </p:cNvPr>
              <p:cNvSpPr txBox="1"/>
              <p:nvPr/>
            </p:nvSpPr>
            <p:spPr>
              <a:xfrm>
                <a:off x="250978" y="5285472"/>
                <a:ext cx="38949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voltage drop from left</a:t>
                </a:r>
                <a:br>
                  <a:rPr lang="en-US" sz="2400" dirty="0"/>
                </a:br>
                <a:r>
                  <a:rPr lang="en-US" sz="2400" dirty="0"/>
                  <a:t>(high) side to right (low) side.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B343C0-2915-106A-334F-137977D34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78" y="5285472"/>
                <a:ext cx="3894912" cy="830997"/>
              </a:xfrm>
              <a:prstGeom prst="rect">
                <a:avLst/>
              </a:prstGeom>
              <a:blipFill>
                <a:blip r:embed="rId10"/>
                <a:stretch>
                  <a:fillRect l="-974" t="-4545" r="-97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B92109-96CD-DC70-BC16-DE0BC440EEE7}"/>
                  </a:ext>
                </a:extLst>
              </p:cNvPr>
              <p:cNvSpPr txBox="1"/>
              <p:nvPr/>
            </p:nvSpPr>
            <p:spPr>
              <a:xfrm>
                <a:off x="557021" y="6054419"/>
                <a:ext cx="32828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voltage drop from</a:t>
                </a:r>
                <a:br>
                  <a:rPr lang="en-US" sz="2400" dirty="0"/>
                </a:br>
                <a:r>
                  <a:rPr lang="en-US" sz="2400" dirty="0"/>
                  <a:t>right side to left side.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BF54DA-9E95-417D-8498-0EFEC3BC3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1" y="6054419"/>
                <a:ext cx="3282823" cy="830997"/>
              </a:xfrm>
              <a:prstGeom prst="rect">
                <a:avLst/>
              </a:prstGeom>
              <a:blipFill>
                <a:blip r:embed="rId11"/>
                <a:stretch>
                  <a:fillRect t="-4545" r="-230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4C2021-4E69-9210-92EA-D5CF1FA0FEC3}"/>
                  </a:ext>
                </a:extLst>
              </p:cNvPr>
              <p:cNvSpPr txBox="1"/>
              <p:nvPr/>
            </p:nvSpPr>
            <p:spPr>
              <a:xfrm>
                <a:off x="4709420" y="5197256"/>
                <a:ext cx="2816156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A186B-F537-96DA-9817-5E09EA835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20" y="5197256"/>
                <a:ext cx="2816156" cy="573427"/>
              </a:xfrm>
              <a:prstGeom prst="rect">
                <a:avLst/>
              </a:prstGeom>
              <a:blipFill>
                <a:blip r:embed="rId1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7F881C-B7CD-D9B6-E327-7B0485A966C9}"/>
                  </a:ext>
                </a:extLst>
              </p:cNvPr>
              <p:cNvSpPr txBox="1"/>
              <p:nvPr/>
            </p:nvSpPr>
            <p:spPr>
              <a:xfrm>
                <a:off x="4068792" y="5118721"/>
                <a:ext cx="625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92CCDD-9B1C-BBD4-CECB-604785848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92" y="5118721"/>
                <a:ext cx="62574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F5DDC0-D412-C095-ECEE-3DF973EFA9D1}"/>
                  </a:ext>
                </a:extLst>
              </p:cNvPr>
              <p:cNvSpPr txBox="1"/>
              <p:nvPr/>
            </p:nvSpPr>
            <p:spPr>
              <a:xfrm>
                <a:off x="3775077" y="4474896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D85B04-AE96-C86D-A671-5E0F3F91B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77" y="4474896"/>
                <a:ext cx="58381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4AB0C8-4042-A58E-BC80-7AD7662B85C4}"/>
                  </a:ext>
                </a:extLst>
              </p:cNvPr>
              <p:cNvSpPr txBox="1"/>
              <p:nvPr/>
            </p:nvSpPr>
            <p:spPr>
              <a:xfrm>
                <a:off x="4424970" y="5752254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A56BF3-7623-7E1B-A71A-1B06AB7A0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970" y="5752254"/>
                <a:ext cx="58381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A9ABA2-0F7B-F757-A580-EC147ADB40A1}"/>
                  </a:ext>
                </a:extLst>
              </p:cNvPr>
              <p:cNvSpPr txBox="1"/>
              <p:nvPr/>
            </p:nvSpPr>
            <p:spPr>
              <a:xfrm>
                <a:off x="7239448" y="5126813"/>
                <a:ext cx="637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1F5B2F-95BA-3640-05C7-C05F43C10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448" y="5126813"/>
                <a:ext cx="637482" cy="523220"/>
              </a:xfrm>
              <a:prstGeom prst="rect">
                <a:avLst/>
              </a:prstGeom>
              <a:blipFill>
                <a:blip r:embed="rId1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B11760-FDFB-E450-5607-60E1589D0FBB}"/>
                  </a:ext>
                </a:extLst>
              </p:cNvPr>
              <p:cNvSpPr txBox="1"/>
              <p:nvPr/>
            </p:nvSpPr>
            <p:spPr>
              <a:xfrm>
                <a:off x="7700982" y="4474896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DA4FC8-1D2E-83BD-DB33-BEC0F668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982" y="4474896"/>
                <a:ext cx="583814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125B15-1288-6DFC-E7FD-20A1E6166541}"/>
                  </a:ext>
                </a:extLst>
              </p:cNvPr>
              <p:cNvSpPr txBox="1"/>
              <p:nvPr/>
            </p:nvSpPr>
            <p:spPr>
              <a:xfrm>
                <a:off x="6685554" y="5752254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8E28AD-BE6D-90D6-7F0D-BD46A521C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554" y="5752254"/>
                <a:ext cx="583814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34B8C1C-E22C-F5BD-6533-1FC9228F3898}"/>
              </a:ext>
            </a:extLst>
          </p:cNvPr>
          <p:cNvSpPr txBox="1"/>
          <p:nvPr/>
        </p:nvSpPr>
        <p:spPr>
          <a:xfrm>
            <a:off x="9478391" y="5239305"/>
            <a:ext cx="251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Dictated by circuit.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3BA2F1-FD19-AE16-456D-CA01182470CC}"/>
              </a:ext>
            </a:extLst>
          </p:cNvPr>
          <p:cNvSpPr txBox="1"/>
          <p:nvPr/>
        </p:nvSpPr>
        <p:spPr>
          <a:xfrm>
            <a:off x="7879088" y="5516305"/>
            <a:ext cx="4211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Voltage magnitude independent</a:t>
            </a:r>
            <a:br>
              <a:rPr lang="en-US" sz="2400" dirty="0"/>
            </a:br>
            <a:r>
              <a:rPr lang="en-US" sz="2400" dirty="0"/>
              <a:t>of polarity.  </a:t>
            </a:r>
            <a:r>
              <a:rPr lang="en-US" sz="2400" dirty="0">
                <a:solidFill>
                  <a:schemeClr val="bg1"/>
                </a:solidFill>
              </a:rPr>
              <a:t>Voltage </a:t>
            </a:r>
            <a:r>
              <a:rPr lang="en-US" sz="2400" i="1" dirty="0">
                <a:solidFill>
                  <a:schemeClr val="bg1"/>
                </a:solidFill>
              </a:rPr>
              <a:t>sign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depends on polarity.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38268F-61C9-AE31-D8F1-A353B1C3248C}"/>
              </a:ext>
            </a:extLst>
          </p:cNvPr>
          <p:cNvSpPr txBox="1"/>
          <p:nvPr/>
        </p:nvSpPr>
        <p:spPr>
          <a:xfrm>
            <a:off x="7879088" y="5516305"/>
            <a:ext cx="4211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Voltage magnitude independent</a:t>
            </a:r>
            <a:br>
              <a:rPr lang="en-US" sz="2400" dirty="0"/>
            </a:br>
            <a:r>
              <a:rPr lang="en-US" sz="2400" dirty="0"/>
              <a:t>of polarity.  Voltage </a:t>
            </a:r>
            <a:r>
              <a:rPr lang="en-US" sz="2400" i="1" dirty="0"/>
              <a:t>sign</a:t>
            </a:r>
            <a:br>
              <a:rPr lang="en-US" sz="2400" dirty="0"/>
            </a:br>
            <a:r>
              <a:rPr lang="en-US" sz="2400" dirty="0"/>
              <a:t>depends on polarity.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983D9D-4282-5B32-F83C-7BA1EF4FC971}"/>
              </a:ext>
            </a:extLst>
          </p:cNvPr>
          <p:cNvCxnSpPr>
            <a:cxnSpLocks/>
          </p:cNvCxnSpPr>
          <p:nvPr/>
        </p:nvCxnSpPr>
        <p:spPr>
          <a:xfrm flipH="1">
            <a:off x="9328209" y="5516305"/>
            <a:ext cx="208546" cy="12563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1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3" grpId="0"/>
      <p:bldP spid="7" grpId="0"/>
      <p:bldP spid="13" grpId="0"/>
      <p:bldP spid="14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7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/>
              <p:nvPr/>
            </p:nvSpPr>
            <p:spPr>
              <a:xfrm>
                <a:off x="984864" y="565494"/>
                <a:ext cx="1057969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The upper wire is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 and the lower wire is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A positive charge moves from the upper wire to the</a:t>
                </a:r>
              </a:p>
              <a:p>
                <a:r>
                  <a:rPr lang="en-US" sz="3600" dirty="0"/>
                  <a:t>lower.  This movement: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Requires energy.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Gives up energy.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565494"/>
                <a:ext cx="10579691" cy="3416320"/>
              </a:xfrm>
              <a:prstGeom prst="rect">
                <a:avLst/>
              </a:prstGeom>
              <a:blipFill>
                <a:blip r:embed="rId2"/>
                <a:stretch>
                  <a:fillRect l="-1799" t="-2963" b="-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9E40A6E-4DDF-EF4F-90CC-46ED2EBF97AF}"/>
              </a:ext>
            </a:extLst>
          </p:cNvPr>
          <p:cNvSpPr/>
          <p:nvPr/>
        </p:nvSpPr>
        <p:spPr>
          <a:xfrm>
            <a:off x="984864" y="2804984"/>
            <a:ext cx="3744098" cy="5869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F60FC-40D6-0846-BBBE-372978719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239" y="2399784"/>
            <a:ext cx="4381366" cy="29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/>
              <p:nvPr/>
            </p:nvSpPr>
            <p:spPr>
              <a:xfrm>
                <a:off x="984864" y="565494"/>
                <a:ext cx="1092433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The upper wire is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 and the lower wire is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−15 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A positive charge moves from the upper wire to the</a:t>
                </a:r>
              </a:p>
              <a:p>
                <a:r>
                  <a:rPr lang="en-US" sz="3600" dirty="0"/>
                  <a:t>lower.  This movement: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Requires energy.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Gives up energy.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565494"/>
                <a:ext cx="10924337" cy="3416320"/>
              </a:xfrm>
              <a:prstGeom prst="rect">
                <a:avLst/>
              </a:prstGeom>
              <a:blipFill>
                <a:blip r:embed="rId2"/>
                <a:stretch>
                  <a:fillRect l="-1742" t="-2963" b="-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9E40A6E-4DDF-EF4F-90CC-46ED2EBF97AF}"/>
              </a:ext>
            </a:extLst>
          </p:cNvPr>
          <p:cNvSpPr/>
          <p:nvPr/>
        </p:nvSpPr>
        <p:spPr>
          <a:xfrm>
            <a:off x="984864" y="3384358"/>
            <a:ext cx="3744098" cy="58694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AF932-BD3F-0E4C-9DDA-CABB13D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843" y="2439114"/>
            <a:ext cx="4395775" cy="30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/>
              <p:nvPr/>
            </p:nvSpPr>
            <p:spPr>
              <a:xfrm>
                <a:off x="984864" y="565494"/>
                <a:ext cx="10924337" cy="5078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The upper wire is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 and the lower wire is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−15 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A </a:t>
                </a:r>
                <a:r>
                  <a:rPr lang="en-US" sz="3600" i="1" dirty="0"/>
                  <a:t>negative</a:t>
                </a:r>
                <a:r>
                  <a:rPr lang="en-US" sz="3600" dirty="0"/>
                  <a:t> charge moves from the upper wire to the</a:t>
                </a:r>
              </a:p>
              <a:p>
                <a:r>
                  <a:rPr lang="en-US" sz="3600" dirty="0"/>
                  <a:t>lower.  This movement: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Requires energy.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Gives up energy.</a:t>
                </a:r>
              </a:p>
              <a:p>
                <a:pPr marL="342900" indent="-342900">
                  <a:buFontTx/>
                  <a:buAutoNum type="alphaUcParenR"/>
                </a:pPr>
                <a:r>
                  <a:rPr lang="en-US" sz="3600" dirty="0"/>
                  <a:t> I don’t want to</a:t>
                </a:r>
                <a:br>
                  <a:rPr lang="en-US" sz="3600" dirty="0"/>
                </a:br>
                <a:r>
                  <a:rPr lang="en-US" sz="3600" dirty="0"/>
                  <a:t> think about</a:t>
                </a:r>
                <a:br>
                  <a:rPr lang="en-US" sz="3600" dirty="0"/>
                </a:br>
                <a:r>
                  <a:rPr lang="en-US" sz="3600" dirty="0"/>
                  <a:t> negative charge.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565494"/>
                <a:ext cx="10924337" cy="5078313"/>
              </a:xfrm>
              <a:prstGeom prst="rect">
                <a:avLst/>
              </a:prstGeom>
              <a:blipFill>
                <a:blip r:embed="rId2"/>
                <a:stretch>
                  <a:fillRect l="-1742" t="-1995" b="-3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9E40A6E-4DDF-EF4F-90CC-46ED2EBF97AF}"/>
              </a:ext>
            </a:extLst>
          </p:cNvPr>
          <p:cNvSpPr/>
          <p:nvPr/>
        </p:nvSpPr>
        <p:spPr>
          <a:xfrm>
            <a:off x="984864" y="3917092"/>
            <a:ext cx="3768812" cy="17267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2703A2-F556-B147-B2DB-B28C980A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125" y="2397123"/>
            <a:ext cx="4654296" cy="3110218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428A4168-17E2-804B-BCB2-6F2B8403B5DB}"/>
              </a:ext>
            </a:extLst>
          </p:cNvPr>
          <p:cNvSpPr/>
          <p:nvPr/>
        </p:nvSpPr>
        <p:spPr>
          <a:xfrm rot="8774484">
            <a:off x="4580065" y="2621461"/>
            <a:ext cx="569201" cy="4271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CF317-8926-D640-8C45-8DCC7E9335EB}"/>
              </a:ext>
            </a:extLst>
          </p:cNvPr>
          <p:cNvSpPr txBox="1"/>
          <p:nvPr/>
        </p:nvSpPr>
        <p:spPr>
          <a:xfrm>
            <a:off x="3505154" y="2119725"/>
            <a:ext cx="3372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Technically correct.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6B47C-FCAF-EB43-B62E-E0881446431F}"/>
              </a:ext>
            </a:extLst>
          </p:cNvPr>
          <p:cNvSpPr txBox="1"/>
          <p:nvPr/>
        </p:nvSpPr>
        <p:spPr>
          <a:xfrm>
            <a:off x="984864" y="5697793"/>
            <a:ext cx="52493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Again, for this course, (mostly)</a:t>
            </a:r>
            <a:br>
              <a:rPr lang="en-US" sz="3200" dirty="0"/>
            </a:br>
            <a:r>
              <a:rPr lang="en-US" sz="3200" dirty="0"/>
              <a:t>forget about negative charge.</a:t>
            </a:r>
          </a:p>
        </p:txBody>
      </p:sp>
    </p:spTree>
    <p:extLst>
      <p:ext uri="{BB962C8B-B14F-4D97-AF65-F5344CB8AC3E}">
        <p14:creationId xmlns:p14="http://schemas.microsoft.com/office/powerpoint/2010/main" val="12507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4E932C-D1FF-6444-B817-A0C690BEBF51}"/>
                  </a:ext>
                </a:extLst>
              </p:cNvPr>
              <p:cNvSpPr txBox="1"/>
              <p:nvPr/>
            </p:nvSpPr>
            <p:spPr>
              <a:xfrm>
                <a:off x="2292848" y="3692812"/>
                <a:ext cx="33431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Power,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𝑣𝑖</m:t>
                    </m:r>
                  </m:oMath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4E932C-D1FF-6444-B817-A0C690BEB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48" y="3692812"/>
                <a:ext cx="3343159" cy="584775"/>
              </a:xfrm>
              <a:prstGeom prst="rect">
                <a:avLst/>
              </a:prstGeom>
              <a:blipFill>
                <a:blip r:embed="rId3"/>
                <a:stretch>
                  <a:fillRect l="-4528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>
            <a:extLst>
              <a:ext uri="{FF2B5EF4-FFF2-40B4-BE49-F238E27FC236}">
                <a16:creationId xmlns:a16="http://schemas.microsoft.com/office/drawing/2014/main" id="{37946A97-9132-5C4E-B6EB-1A2150D74FF1}"/>
              </a:ext>
            </a:extLst>
          </p:cNvPr>
          <p:cNvSpPr/>
          <p:nvPr/>
        </p:nvSpPr>
        <p:spPr>
          <a:xfrm>
            <a:off x="5752122" y="383031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66EBA1-241F-C94F-8929-06327F75A62C}"/>
                  </a:ext>
                </a:extLst>
              </p:cNvPr>
              <p:cNvSpPr txBox="1"/>
              <p:nvPr/>
            </p:nvSpPr>
            <p:spPr>
              <a:xfrm>
                <a:off x="6435302" y="3558928"/>
                <a:ext cx="3974165" cy="85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VA, Watt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3200" dirty="0"/>
                  <a:t>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second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66EBA1-241F-C94F-8929-06327F75A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02" y="3558928"/>
                <a:ext cx="3974165" cy="852541"/>
              </a:xfrm>
              <a:prstGeom prst="rect">
                <a:avLst/>
              </a:prstGeom>
              <a:blipFill>
                <a:blip r:embed="rId4"/>
                <a:stretch>
                  <a:fillRect l="-3822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7EF3B34-861B-2BE0-0BB9-C1EE1CC0F034}"/>
              </a:ext>
            </a:extLst>
          </p:cNvPr>
          <p:cNvSpPr txBox="1"/>
          <p:nvPr/>
        </p:nvSpPr>
        <p:spPr>
          <a:xfrm>
            <a:off x="849087" y="1554300"/>
            <a:ext cx="123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C73C9-82FC-62E2-33DD-12233B4AABDF}"/>
                  </a:ext>
                </a:extLst>
              </p:cNvPr>
              <p:cNvSpPr txBox="1"/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voltage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current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C73C9-82FC-62E2-33DD-12233B4AA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blipFill>
                <a:blip r:embed="rId5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95767A-BBC7-9CA5-4A14-618E8BFA3626}"/>
                  </a:ext>
                </a:extLst>
              </p:cNvPr>
              <p:cNvSpPr txBox="1"/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voltage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current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95767A-BBC7-9CA5-4A14-618E8BFA3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blipFill>
                <a:blip r:embed="rId6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ED7880-3625-BC7C-C88F-FA3B624E45E4}"/>
                  </a:ext>
                </a:extLst>
              </p:cNvPr>
              <p:cNvSpPr txBox="1"/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voltage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current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ED7880-3625-BC7C-C88F-FA3B624E4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blipFill>
                <a:blip r:embed="rId7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2ADE61-9C0C-C2DA-1AFC-F47746886C3C}"/>
                  </a:ext>
                </a:extLst>
              </p:cNvPr>
              <p:cNvSpPr txBox="1"/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voltage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current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2ADE61-9C0C-C2DA-1AFC-F47746886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blipFill>
                <a:blip r:embed="rId8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1B667C-05E2-C278-DFA4-8EC43B240383}"/>
                  </a:ext>
                </a:extLst>
              </p:cNvPr>
              <p:cNvSpPr txBox="1"/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energy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voltage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current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1B667C-05E2-C278-DFA4-8EC43B240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22" y="1277280"/>
                <a:ext cx="9311588" cy="1110240"/>
              </a:xfrm>
              <a:prstGeom prst="rect">
                <a:avLst/>
              </a:prstGeom>
              <a:blipFill>
                <a:blip r:embed="rId9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4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" grpId="0"/>
      <p:bldP spid="14" grpId="0"/>
      <p:bldP spid="15" grpId="0"/>
      <p:bldP spid="1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A69B4D-02CE-124C-B838-938688A061E4}"/>
              </a:ext>
            </a:extLst>
          </p:cNvPr>
          <p:cNvSpPr txBox="1"/>
          <p:nvPr/>
        </p:nvSpPr>
        <p:spPr>
          <a:xfrm>
            <a:off x="407773" y="142690"/>
            <a:ext cx="4135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Fundamental Concepts: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8033C-16D7-C745-91A9-E322EFAD9F0C}"/>
              </a:ext>
            </a:extLst>
          </p:cNvPr>
          <p:cNvSpPr txBox="1"/>
          <p:nvPr/>
        </p:nvSpPr>
        <p:spPr>
          <a:xfrm>
            <a:off x="852616" y="727465"/>
            <a:ext cx="97107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Matter composed of charged particles (+/–).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Charge can flow.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Charge exerts a force on other charge.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Current is a measure of the rate of flow of charge.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Voltage is a measure of the difference in potential.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Flow of charge through a voltage consumes or delivers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4072C29-BD76-6549-BFFE-B07AC91896F0}"/>
              </a:ext>
            </a:extLst>
          </p:cNvPr>
          <p:cNvSpPr/>
          <p:nvPr/>
        </p:nvSpPr>
        <p:spPr>
          <a:xfrm>
            <a:off x="4301436" y="130267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801CB-085C-DE47-9CCA-6CCB73554D0B}"/>
              </a:ext>
            </a:extLst>
          </p:cNvPr>
          <p:cNvSpPr txBox="1"/>
          <p:nvPr/>
        </p:nvSpPr>
        <p:spPr>
          <a:xfrm>
            <a:off x="4869950" y="1195225"/>
            <a:ext cx="1583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Current.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147C00A-9B34-7D41-A3DE-06251474110E}"/>
              </a:ext>
            </a:extLst>
          </p:cNvPr>
          <p:cNvSpPr/>
          <p:nvPr/>
        </p:nvSpPr>
        <p:spPr>
          <a:xfrm>
            <a:off x="7855054" y="181082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0BAAA-69B8-C840-A48E-19C89B92D409}"/>
              </a:ext>
            </a:extLst>
          </p:cNvPr>
          <p:cNvSpPr txBox="1"/>
          <p:nvPr/>
        </p:nvSpPr>
        <p:spPr>
          <a:xfrm>
            <a:off x="8423096" y="1703369"/>
            <a:ext cx="157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Voltage.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4AA23-08E8-6F4D-AE69-790E30CAE2A3}"/>
              </a:ext>
            </a:extLst>
          </p:cNvPr>
          <p:cNvSpPr txBox="1"/>
          <p:nvPr/>
        </p:nvSpPr>
        <p:spPr>
          <a:xfrm>
            <a:off x="568520" y="3880626"/>
            <a:ext cx="495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Familiar with flow of water: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2045E-AA73-5F40-AD53-FDD24B780E47}"/>
              </a:ext>
            </a:extLst>
          </p:cNvPr>
          <p:cNvSpPr txBox="1"/>
          <p:nvPr/>
        </p:nvSpPr>
        <p:spPr>
          <a:xfrm>
            <a:off x="568520" y="4896545"/>
            <a:ext cx="4030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With electrical current: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533FBD-F187-1546-91A3-1B8413017FEA}"/>
                  </a:ext>
                </a:extLst>
              </p:cNvPr>
              <p:cNvSpPr txBox="1"/>
              <p:nvPr/>
            </p:nvSpPr>
            <p:spPr>
              <a:xfrm>
                <a:off x="6714323" y="4896545"/>
                <a:ext cx="2596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Amperes, A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533FBD-F187-1546-91A3-1B8413017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23" y="4896545"/>
                <a:ext cx="2596608" cy="584775"/>
              </a:xfrm>
              <a:prstGeom prst="rect">
                <a:avLst/>
              </a:prstGeom>
              <a:blipFill>
                <a:blip r:embed="rId2"/>
                <a:stretch>
                  <a:fillRect t="-12766" r="-146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4D298E9-7E99-CB4B-BB99-FA16E2801368}"/>
              </a:ext>
            </a:extLst>
          </p:cNvPr>
          <p:cNvSpPr txBox="1"/>
          <p:nvPr/>
        </p:nvSpPr>
        <p:spPr>
          <a:xfrm>
            <a:off x="568520" y="5984228"/>
            <a:ext cx="2445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/>
              <a:t> or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38A529C0-4D8B-504D-A279-EC67AF7E3431}"/>
              </a:ext>
            </a:extLst>
          </p:cNvPr>
          <p:cNvSpPr/>
          <p:nvPr/>
        </p:nvSpPr>
        <p:spPr>
          <a:xfrm rot="5400000">
            <a:off x="10752791" y="281230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2DA20-78F4-2046-A53A-AD52B307D052}"/>
              </a:ext>
            </a:extLst>
          </p:cNvPr>
          <p:cNvSpPr txBox="1"/>
          <p:nvPr/>
        </p:nvSpPr>
        <p:spPr>
          <a:xfrm>
            <a:off x="10400510" y="3175395"/>
            <a:ext cx="1301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91ED10-5470-1E44-7B1E-CFBAA239387E}"/>
                  </a:ext>
                </a:extLst>
              </p:cNvPr>
              <p:cNvSpPr txBox="1"/>
              <p:nvPr/>
            </p:nvSpPr>
            <p:spPr>
              <a:xfrm>
                <a:off x="2970055" y="5703875"/>
                <a:ext cx="4475584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Δtime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Δcharge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Δtime</m:t>
                              </m:r>
                            </m:den>
                          </m:f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91ED10-5470-1E44-7B1E-CFBAA239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055" y="5703875"/>
                <a:ext cx="4475584" cy="1027525"/>
              </a:xfrm>
              <a:prstGeom prst="rect">
                <a:avLst/>
              </a:prstGeom>
              <a:blipFill>
                <a:blip r:embed="rId4"/>
                <a:stretch>
                  <a:fillRect r="-282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E826CB-5C7F-F368-343D-AF829193A49D}"/>
                  </a:ext>
                </a:extLst>
              </p:cNvPr>
              <p:cNvSpPr txBox="1"/>
              <p:nvPr/>
            </p:nvSpPr>
            <p:spPr>
              <a:xfrm>
                <a:off x="2970055" y="5703875"/>
                <a:ext cx="4475584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Δtime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Δcharge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Δtime</m:t>
                              </m:r>
                            </m:den>
                          </m:f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E826CB-5C7F-F368-343D-AF829193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055" y="5703875"/>
                <a:ext cx="4475584" cy="1027525"/>
              </a:xfrm>
              <a:prstGeom prst="rect">
                <a:avLst/>
              </a:prstGeom>
              <a:blipFill>
                <a:blip r:embed="rId5"/>
                <a:stretch>
                  <a:fillRect r="-282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264D39-0634-186B-03D6-062C398922E6}"/>
                  </a:ext>
                </a:extLst>
              </p:cNvPr>
              <p:cNvSpPr txBox="1"/>
              <p:nvPr/>
            </p:nvSpPr>
            <p:spPr>
              <a:xfrm>
                <a:off x="7860227" y="5646177"/>
                <a:ext cx="397128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Charge often</a:t>
                </a:r>
                <a:br>
                  <a:rPr lang="en-US" sz="3200" dirty="0"/>
                </a:br>
                <a:r>
                  <a:rPr lang="en-US" sz="3200" dirty="0"/>
                  <a:t>represented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264D39-0634-186B-03D6-062C39892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227" y="5646177"/>
                <a:ext cx="3971280" cy="1077218"/>
              </a:xfrm>
              <a:prstGeom prst="rect">
                <a:avLst/>
              </a:prstGeom>
              <a:blipFill>
                <a:blip r:embed="rId6"/>
                <a:stretch>
                  <a:fillRect l="-3185" t="-6977" r="-350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A741EE-B14E-EDE1-583E-9386F70D96A1}"/>
                  </a:ext>
                </a:extLst>
              </p:cNvPr>
              <p:cNvSpPr txBox="1"/>
              <p:nvPr/>
            </p:nvSpPr>
            <p:spPr>
              <a:xfrm>
                <a:off x="4542878" y="4678412"/>
                <a:ext cx="2220480" cy="1017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coulombs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second</m:t>
                          </m:r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A741EE-B14E-EDE1-583E-9386F70D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878" y="4678412"/>
                <a:ext cx="2220480" cy="1017843"/>
              </a:xfrm>
              <a:prstGeom prst="rect">
                <a:avLst/>
              </a:prstGeom>
              <a:blipFill>
                <a:blip r:embed="rId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8B8BA1-A64B-8DA8-752D-0F2B611B7A9F}"/>
                  </a:ext>
                </a:extLst>
              </p:cNvPr>
              <p:cNvSpPr txBox="1"/>
              <p:nvPr/>
            </p:nvSpPr>
            <p:spPr>
              <a:xfrm>
                <a:off x="5248048" y="3658761"/>
                <a:ext cx="1438214" cy="969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gallons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second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8B8BA1-A64B-8DA8-752D-0F2B611B7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48" y="3658761"/>
                <a:ext cx="1438214" cy="969048"/>
              </a:xfrm>
              <a:prstGeom prst="rect">
                <a:avLst/>
              </a:prstGeom>
              <a:blipFill>
                <a:blip r:embed="rId8"/>
                <a:stretch>
                  <a:fillRect l="-2632" r="-1754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B202E9-AE22-CE3C-203C-4A659B00D831}"/>
                  </a:ext>
                </a:extLst>
              </p:cNvPr>
              <p:cNvSpPr txBox="1"/>
              <p:nvPr/>
            </p:nvSpPr>
            <p:spPr>
              <a:xfrm>
                <a:off x="7381091" y="3978781"/>
                <a:ext cx="42311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≈6.241×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fundamental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charges (electrons or protons)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B202E9-AE22-CE3C-203C-4A659B00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091" y="3978781"/>
                <a:ext cx="4231158" cy="830997"/>
              </a:xfrm>
              <a:prstGeom prst="rect">
                <a:avLst/>
              </a:prstGeom>
              <a:blipFill>
                <a:blip r:embed="rId9"/>
                <a:stretch>
                  <a:fillRect t="-4545" r="-179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4A77C98-ACDF-0035-ACB1-8B9BADDC2FDA}"/>
              </a:ext>
            </a:extLst>
          </p:cNvPr>
          <p:cNvSpPr/>
          <p:nvPr/>
        </p:nvSpPr>
        <p:spPr>
          <a:xfrm>
            <a:off x="7413365" y="3971640"/>
            <a:ext cx="4166610" cy="84527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AB724-D7AD-C372-1BBF-54CBEB13FB82}"/>
              </a:ext>
            </a:extLst>
          </p:cNvPr>
          <p:cNvSpPr txBox="1"/>
          <p:nvPr/>
        </p:nvSpPr>
        <p:spPr>
          <a:xfrm>
            <a:off x="9428407" y="893146"/>
            <a:ext cx="2761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(Voltage isn’t a force but</a:t>
            </a:r>
          </a:p>
          <a:p>
            <a:pPr algn="l"/>
            <a:r>
              <a:rPr lang="en-US" sz="2000" dirty="0">
                <a:solidFill>
                  <a:schemeClr val="accent1"/>
                </a:solidFill>
              </a:rPr>
              <a:t>is a measure of potential</a:t>
            </a:r>
          </a:p>
          <a:p>
            <a:pPr algn="l"/>
            <a:r>
              <a:rPr lang="en-US" sz="2000" dirty="0">
                <a:solidFill>
                  <a:schemeClr val="accent1"/>
                </a:solidFill>
              </a:rPr>
              <a:t>that’s related to force.)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2B4CD-2F39-31A4-6983-880407266747}"/>
              </a:ext>
            </a:extLst>
          </p:cNvPr>
          <p:cNvSpPr txBox="1"/>
          <p:nvPr/>
        </p:nvSpPr>
        <p:spPr>
          <a:xfrm>
            <a:off x="6502185" y="3056218"/>
            <a:ext cx="212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(change in potential)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3F222E-BB5B-9140-7897-FDB486ABBD95}"/>
              </a:ext>
            </a:extLst>
          </p:cNvPr>
          <p:cNvCxnSpPr>
            <a:cxnSpLocks/>
          </p:cNvCxnSpPr>
          <p:nvPr/>
        </p:nvCxnSpPr>
        <p:spPr>
          <a:xfrm>
            <a:off x="6228152" y="3238686"/>
            <a:ext cx="0" cy="12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F81C6A-C953-DE5F-D988-BB85F0CDF4F5}"/>
              </a:ext>
            </a:extLst>
          </p:cNvPr>
          <p:cNvCxnSpPr>
            <a:cxnSpLocks/>
          </p:cNvCxnSpPr>
          <p:nvPr/>
        </p:nvCxnSpPr>
        <p:spPr>
          <a:xfrm>
            <a:off x="6228152" y="3239374"/>
            <a:ext cx="340337" cy="0"/>
          </a:xfrm>
          <a:prstGeom prst="line">
            <a:avLst/>
          </a:prstGeom>
          <a:ln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9" grpId="0"/>
      <p:bldP spid="3" grpId="0"/>
      <p:bldP spid="15" grpId="0"/>
      <p:bldP spid="20" grpId="0"/>
      <p:bldP spid="21" grpId="0"/>
      <p:bldP spid="30" grpId="0" animBg="1"/>
      <p:bldP spid="12" grpId="0" build="allAtOnce"/>
      <p:bldP spid="8" grpId="0"/>
      <p:bldP spid="19" grpId="0"/>
      <p:bldP spid="22" grpId="0"/>
      <p:bldP spid="14" grpId="0"/>
      <p:bldP spid="23" grpId="0"/>
      <p:bldP spid="24" grpId="0"/>
      <p:bldP spid="25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C1000-5E08-D74A-965A-1FCABE7FB205}"/>
              </a:ext>
            </a:extLst>
          </p:cNvPr>
          <p:cNvSpPr txBox="1"/>
          <p:nvPr/>
        </p:nvSpPr>
        <p:spPr>
          <a:xfrm>
            <a:off x="381368" y="630765"/>
            <a:ext cx="478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Passive Sign Convention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589EF-4998-2D4C-9E11-46466164FE54}"/>
              </a:ext>
            </a:extLst>
          </p:cNvPr>
          <p:cNvSpPr txBox="1"/>
          <p:nvPr/>
        </p:nvSpPr>
        <p:spPr>
          <a:xfrm>
            <a:off x="376848" y="1262442"/>
            <a:ext cx="108265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If the (assumed) direction of current is</a:t>
            </a:r>
          </a:p>
          <a:p>
            <a:r>
              <a:rPr lang="en-US" sz="3200" dirty="0"/>
              <a:t>into the (assumed) higher voltage “terminal” of an element, </a:t>
            </a:r>
          </a:p>
          <a:p>
            <a:r>
              <a:rPr lang="en-US" sz="3200" dirty="0"/>
              <a:t>the voltage and current are related with a positive sign.  </a:t>
            </a:r>
          </a:p>
          <a:p>
            <a:r>
              <a:rPr lang="en-US" sz="3200" dirty="0"/>
              <a:t>                                                            Otherwise use a negative sign.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0A978A-BE15-7A4E-AD12-C7336B553D90}"/>
                  </a:ext>
                </a:extLst>
              </p:cNvPr>
              <p:cNvSpPr txBox="1"/>
              <p:nvPr/>
            </p:nvSpPr>
            <p:spPr>
              <a:xfrm>
                <a:off x="381368" y="43343"/>
                <a:ext cx="287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Power: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𝑖𝑣</m:t>
                    </m:r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0A978A-BE15-7A4E-AD12-C7336B55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68" y="43343"/>
                <a:ext cx="2875403" cy="646331"/>
              </a:xfrm>
              <a:prstGeom prst="rect">
                <a:avLst/>
              </a:prstGeom>
              <a:blipFill>
                <a:blip r:embed="rId2"/>
                <a:stretch>
                  <a:fillRect l="-6608" t="-13462" r="-881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ADCB43B-6EDB-EE4D-ADF7-176A82D1398F}"/>
              </a:ext>
            </a:extLst>
          </p:cNvPr>
          <p:cNvSpPr txBox="1"/>
          <p:nvPr/>
        </p:nvSpPr>
        <p:spPr>
          <a:xfrm>
            <a:off x="432279" y="5256905"/>
            <a:ext cx="5159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Consumed power is positive.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976F0-9B02-CE48-9B54-E6C68D17B661}"/>
              </a:ext>
            </a:extLst>
          </p:cNvPr>
          <p:cNvSpPr txBox="1"/>
          <p:nvPr/>
        </p:nvSpPr>
        <p:spPr>
          <a:xfrm>
            <a:off x="6278820" y="5261685"/>
            <a:ext cx="5082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Delivered power is negative.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F261B-0E8F-514D-BD65-B4F8ED9CA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3" y="3326663"/>
            <a:ext cx="4780862" cy="1907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F88BA-5466-204F-9EDE-23FF4FC7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186" y="3233215"/>
            <a:ext cx="5166895" cy="2017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EE8BEC-9FD8-594C-B86E-C1C8ED1E8196}"/>
                  </a:ext>
                </a:extLst>
              </p:cNvPr>
              <p:cNvSpPr txBox="1"/>
              <p:nvPr/>
            </p:nvSpPr>
            <p:spPr>
              <a:xfrm>
                <a:off x="376848" y="5780781"/>
                <a:ext cx="1166832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(Only “relationship” we have now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is power.  Later, will</a:t>
                </a:r>
                <a:br>
                  <a:rPr lang="en-US" sz="3200" dirty="0"/>
                </a:br>
                <a:r>
                  <a:rPr lang="en-US" sz="3200" dirty="0"/>
                  <a:t>have many more relationships.  </a:t>
                </a:r>
                <a:r>
                  <a:rPr lang="en-US" sz="3200" i="1" dirty="0"/>
                  <a:t>Passive convention always pertains!</a:t>
                </a:r>
                <a:r>
                  <a:rPr lang="en-US" sz="3200" dirty="0"/>
                  <a:t>)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EE8BEC-9FD8-594C-B86E-C1C8ED1E8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48" y="5780781"/>
                <a:ext cx="11668322" cy="1077218"/>
              </a:xfrm>
              <a:prstGeom prst="rect">
                <a:avLst/>
              </a:prstGeom>
              <a:blipFill>
                <a:blip r:embed="rId5"/>
                <a:stretch>
                  <a:fillRect l="-1304" t="-7059" r="-326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EAED388-9F9D-4C47-91C2-DEC6B528849D}"/>
              </a:ext>
            </a:extLst>
          </p:cNvPr>
          <p:cNvSpPr txBox="1"/>
          <p:nvPr/>
        </p:nvSpPr>
        <p:spPr>
          <a:xfrm>
            <a:off x="5361709" y="637949"/>
            <a:ext cx="225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</a:t>
            </a:r>
            <a:r>
              <a:rPr lang="en-US" sz="3200" i="1" dirty="0"/>
              <a:t>Important!</a:t>
            </a:r>
            <a:r>
              <a:rPr lang="en-US" sz="3200" dirty="0"/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C19A0F-1186-0540-B445-0969504FFD2D}"/>
              </a:ext>
            </a:extLst>
          </p:cNvPr>
          <p:cNvCxnSpPr>
            <a:cxnSpLocks/>
          </p:cNvCxnSpPr>
          <p:nvPr/>
        </p:nvCxnSpPr>
        <p:spPr>
          <a:xfrm>
            <a:off x="356062" y="5298470"/>
            <a:ext cx="114798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CABF3A4-4FD5-F7B1-9434-9C3FE62DE5DD}"/>
              </a:ext>
            </a:extLst>
          </p:cNvPr>
          <p:cNvSpPr/>
          <p:nvPr/>
        </p:nvSpPr>
        <p:spPr>
          <a:xfrm rot="503059">
            <a:off x="521622" y="4444152"/>
            <a:ext cx="1690302" cy="67418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16EA96-54D1-842C-B632-71FAC1C4A6ED}"/>
              </a:ext>
            </a:extLst>
          </p:cNvPr>
          <p:cNvSpPr/>
          <p:nvPr/>
        </p:nvSpPr>
        <p:spPr>
          <a:xfrm rot="20950789">
            <a:off x="9480468" y="4493832"/>
            <a:ext cx="1640438" cy="524483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3F9E6E-0305-43D9-63FB-778596EAAC91}"/>
              </a:ext>
            </a:extLst>
          </p:cNvPr>
          <p:cNvCxnSpPr>
            <a:cxnSpLocks/>
          </p:cNvCxnSpPr>
          <p:nvPr/>
        </p:nvCxnSpPr>
        <p:spPr>
          <a:xfrm flipV="1">
            <a:off x="1803939" y="3734864"/>
            <a:ext cx="1306085" cy="777240"/>
          </a:xfrm>
          <a:prstGeom prst="straightConnector1">
            <a:avLst/>
          </a:pr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728372-7010-7361-1F6E-EC3BD992B1AE}"/>
              </a:ext>
            </a:extLst>
          </p:cNvPr>
          <p:cNvCxnSpPr>
            <a:cxnSpLocks/>
          </p:cNvCxnSpPr>
          <p:nvPr/>
        </p:nvCxnSpPr>
        <p:spPr>
          <a:xfrm flipH="1" flipV="1">
            <a:off x="8924374" y="3665220"/>
            <a:ext cx="1042586" cy="861060"/>
          </a:xfrm>
          <a:prstGeom prst="straightConnector1">
            <a:avLst/>
          </a:pr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3C307D-B036-16D6-AF78-70FFE2868A4A}"/>
                  </a:ext>
                </a:extLst>
              </p:cNvPr>
              <p:cNvSpPr txBox="1"/>
              <p:nvPr/>
            </p:nvSpPr>
            <p:spPr>
              <a:xfrm>
                <a:off x="2957810" y="3400244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3C307D-B036-16D6-AF78-70FFE2868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10" y="3400244"/>
                <a:ext cx="43473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60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" grpId="0"/>
      <p:bldP spid="3" grpId="0"/>
      <p:bldP spid="6" grpId="0" animBg="1"/>
      <p:bldP spid="1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47B6E3-19FE-DE49-9358-B373DCF1445C}"/>
              </a:ext>
            </a:extLst>
          </p:cNvPr>
          <p:cNvSpPr txBox="1"/>
          <p:nvPr/>
        </p:nvSpPr>
        <p:spPr>
          <a:xfrm>
            <a:off x="239487" y="243714"/>
            <a:ext cx="1565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4DD5E-2A20-9946-82B1-AE501E50B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948" y="800772"/>
            <a:ext cx="7315200" cy="2546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B7BC6-8B8B-ED49-9613-3446313B7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48" y="800772"/>
            <a:ext cx="7315200" cy="2546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D3511-8226-6244-B361-C74745EBC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948" y="800772"/>
            <a:ext cx="7315200" cy="2546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E878DB-D15C-2448-9CA4-E90498261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948" y="800772"/>
            <a:ext cx="7315200" cy="2546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C46A1C-F9E2-A442-A225-8C24320D634B}"/>
              </a:ext>
            </a:extLst>
          </p:cNvPr>
          <p:cNvSpPr txBox="1"/>
          <p:nvPr/>
        </p:nvSpPr>
        <p:spPr>
          <a:xfrm>
            <a:off x="239487" y="1038437"/>
            <a:ext cx="3655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Wire representation: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219F0-0249-244F-9F97-23BB8A301C23}"/>
              </a:ext>
            </a:extLst>
          </p:cNvPr>
          <p:cNvSpPr txBox="1"/>
          <p:nvPr/>
        </p:nvSpPr>
        <p:spPr>
          <a:xfrm>
            <a:off x="468087" y="3293090"/>
            <a:ext cx="11211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Arrow shows the </a:t>
            </a:r>
            <a:r>
              <a:rPr lang="en-US" sz="3200" b="1" i="1" dirty="0"/>
              <a:t>assumed</a:t>
            </a:r>
            <a:r>
              <a:rPr lang="en-US" sz="3200" dirty="0"/>
              <a:t> direction of the flow of </a:t>
            </a:r>
            <a:r>
              <a:rPr lang="en-US" sz="3200" i="1" dirty="0"/>
              <a:t>positive</a:t>
            </a:r>
            <a:r>
              <a:rPr lang="en-US" sz="3200" dirty="0"/>
              <a:t> charge.</a:t>
            </a:r>
          </a:p>
          <a:p>
            <a:pPr algn="l"/>
            <a:r>
              <a:rPr lang="en-US" sz="3200" dirty="0"/>
              <a:t>Can assume flow in either direction and things always work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6ACC-01B0-D245-BDA2-80CAA764A940}"/>
              </a:ext>
            </a:extLst>
          </p:cNvPr>
          <p:cNvSpPr txBox="1"/>
          <p:nvPr/>
        </p:nvSpPr>
        <p:spPr>
          <a:xfrm>
            <a:off x="3991512" y="243714"/>
            <a:ext cx="361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Units of Amperes, 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9C6BB8-BE0C-1E40-87AF-D1A332E568BD}"/>
              </a:ext>
            </a:extLst>
          </p:cNvPr>
          <p:cNvSpPr txBox="1"/>
          <p:nvPr/>
        </p:nvSpPr>
        <p:spPr>
          <a:xfrm>
            <a:off x="7998320" y="243714"/>
            <a:ext cx="364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Flows through wires.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B47B5F-43F3-A145-BB3C-94F43A8B6C49}"/>
                  </a:ext>
                </a:extLst>
              </p:cNvPr>
              <p:cNvSpPr txBox="1"/>
              <p:nvPr/>
            </p:nvSpPr>
            <p:spPr>
              <a:xfrm>
                <a:off x="1790827" y="243714"/>
                <a:ext cx="1643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B47B5F-43F3-A145-BB3C-94F43A8B6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27" y="243714"/>
                <a:ext cx="1643976" cy="584775"/>
              </a:xfrm>
              <a:prstGeom prst="rect">
                <a:avLst/>
              </a:prstGeom>
              <a:blipFill>
                <a:blip r:embed="rId6"/>
                <a:stretch>
                  <a:fillRect l="-3077" t="-14894" r="-7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77C066B-D130-024B-BE98-E4F5D7F38B07}"/>
              </a:ext>
            </a:extLst>
          </p:cNvPr>
          <p:cNvSpPr txBox="1"/>
          <p:nvPr/>
        </p:nvSpPr>
        <p:spPr>
          <a:xfrm>
            <a:off x="948046" y="2222347"/>
            <a:ext cx="1634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(rest of circuit</a:t>
            </a:r>
            <a:br>
              <a:rPr lang="en-US" sz="2000" dirty="0"/>
            </a:br>
            <a:r>
              <a:rPr lang="en-US" sz="2000" dirty="0"/>
              <a:t>not shown)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3DA296-5449-2E4F-978E-B2AD10B172D0}"/>
              </a:ext>
            </a:extLst>
          </p:cNvPr>
          <p:cNvSpPr txBox="1"/>
          <p:nvPr/>
        </p:nvSpPr>
        <p:spPr>
          <a:xfrm>
            <a:off x="8124332" y="2222347"/>
            <a:ext cx="1634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(rest of circuit</a:t>
            </a:r>
            <a:br>
              <a:rPr lang="en-US" sz="2000" dirty="0"/>
            </a:br>
            <a:r>
              <a:rPr lang="en-US" sz="2000" dirty="0"/>
              <a:t>not shown)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3D410-4A90-EA44-9817-163B8C659DE1}"/>
              </a:ext>
            </a:extLst>
          </p:cNvPr>
          <p:cNvCxnSpPr/>
          <p:nvPr/>
        </p:nvCxnSpPr>
        <p:spPr>
          <a:xfrm>
            <a:off x="6919622" y="1878634"/>
            <a:ext cx="1459811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8DE3F48-09DC-6F4F-AF7E-81C339312E5F}"/>
              </a:ext>
            </a:extLst>
          </p:cNvPr>
          <p:cNvSpPr txBox="1"/>
          <p:nvPr/>
        </p:nvSpPr>
        <p:spPr>
          <a:xfrm>
            <a:off x="3291790" y="2984979"/>
            <a:ext cx="185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(or </a:t>
            </a:r>
            <a:r>
              <a:rPr lang="en-US" sz="2400" i="1" dirty="0"/>
              <a:t>indicated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A4B2C-22F1-40A9-3BF6-7A22F63DFEFE}"/>
                  </a:ext>
                </a:extLst>
              </p:cNvPr>
              <p:cNvSpPr txBox="1"/>
              <p:nvPr/>
            </p:nvSpPr>
            <p:spPr>
              <a:xfrm>
                <a:off x="3137257" y="-24435"/>
                <a:ext cx="748538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A4B2C-22F1-40A9-3BF6-7A22F63DF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257" y="-24435"/>
                <a:ext cx="748538" cy="1027333"/>
              </a:xfrm>
              <a:prstGeom prst="rect">
                <a:avLst/>
              </a:prstGeom>
              <a:blipFill>
                <a:blip r:embed="rId7"/>
                <a:stretch>
                  <a:fillRect l="-6780" r="-508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3B74EC8-2874-0A60-040A-C89E0E893C9A}"/>
              </a:ext>
            </a:extLst>
          </p:cNvPr>
          <p:cNvSpPr txBox="1"/>
          <p:nvPr/>
        </p:nvSpPr>
        <p:spPr>
          <a:xfrm>
            <a:off x="10024115" y="721101"/>
            <a:ext cx="1803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(Or through</a:t>
            </a:r>
            <a:br>
              <a:rPr lang="en-US" sz="2400" dirty="0"/>
            </a:br>
            <a:r>
              <a:rPr lang="en-US" sz="2400" dirty="0"/>
              <a:t>“elements.”)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7C4D9A-1590-2905-AF54-968BCD45C345}"/>
              </a:ext>
            </a:extLst>
          </p:cNvPr>
          <p:cNvSpPr txBox="1"/>
          <p:nvPr/>
        </p:nvSpPr>
        <p:spPr>
          <a:xfrm>
            <a:off x="468087" y="4281497"/>
            <a:ext cx="899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There isn’t a “right” direction or a “wrong” direction.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3608E8-BB8D-E1FC-E87F-1F3501889E2D}"/>
              </a:ext>
            </a:extLst>
          </p:cNvPr>
          <p:cNvSpPr txBox="1"/>
          <p:nvPr/>
        </p:nvSpPr>
        <p:spPr>
          <a:xfrm>
            <a:off x="468087" y="4777461"/>
            <a:ext cx="10360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Instead, using one direction will yield a positive current while</a:t>
            </a:r>
            <a:br>
              <a:rPr lang="en-US" sz="3200" dirty="0"/>
            </a:br>
            <a:r>
              <a:rPr lang="en-US" sz="3200" dirty="0"/>
              <a:t>using the opposite direction will yield a negative current.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A4D128-1DD1-9C7D-DE65-794787E586C4}"/>
              </a:ext>
            </a:extLst>
          </p:cNvPr>
          <p:cNvSpPr txBox="1"/>
          <p:nvPr/>
        </p:nvSpPr>
        <p:spPr>
          <a:xfrm>
            <a:off x="468087" y="6261832"/>
            <a:ext cx="9467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Only the </a:t>
            </a:r>
            <a:r>
              <a:rPr lang="en-US" sz="3200" b="1" i="1" dirty="0"/>
              <a:t>sign</a:t>
            </a:r>
            <a:r>
              <a:rPr lang="en-US" sz="3200" i="1" dirty="0"/>
              <a:t> of current depends on assumed direction.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1B4797-570F-3661-07AF-EB2F4D1BA1CD}"/>
              </a:ext>
            </a:extLst>
          </p:cNvPr>
          <p:cNvSpPr txBox="1"/>
          <p:nvPr/>
        </p:nvSpPr>
        <p:spPr>
          <a:xfrm>
            <a:off x="468087" y="5765868"/>
            <a:ext cx="9691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Magnitude of current independent of assumed direction.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AEA656-C5BA-1229-89D2-98B9E3068FD7}"/>
              </a:ext>
            </a:extLst>
          </p:cNvPr>
          <p:cNvSpPr txBox="1"/>
          <p:nvPr/>
        </p:nvSpPr>
        <p:spPr>
          <a:xfrm>
            <a:off x="10294150" y="5468901"/>
            <a:ext cx="1601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Dictated by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circuit.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F705862-6325-C9FF-EAC2-D1161E4177E9}"/>
              </a:ext>
            </a:extLst>
          </p:cNvPr>
          <p:cNvCxnSpPr>
            <a:cxnSpLocks/>
          </p:cNvCxnSpPr>
          <p:nvPr/>
        </p:nvCxnSpPr>
        <p:spPr>
          <a:xfrm flipH="1">
            <a:off x="9935616" y="5854679"/>
            <a:ext cx="426270" cy="134109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8" grpId="0"/>
      <p:bldP spid="23" grpId="0"/>
      <p:bldP spid="24" grpId="0"/>
      <p:bldP spid="19" grpId="0"/>
      <p:bldP spid="20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1FFDC-0A3D-FD82-5270-AE53BFCC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CF8414D-1BA7-95D2-502A-C99615FFB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948" y="800772"/>
            <a:ext cx="7315200" cy="2546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DD889-55BA-7A02-3763-B8540565BB5C}"/>
              </a:ext>
            </a:extLst>
          </p:cNvPr>
          <p:cNvSpPr txBox="1"/>
          <p:nvPr/>
        </p:nvSpPr>
        <p:spPr>
          <a:xfrm>
            <a:off x="239487" y="243714"/>
            <a:ext cx="1565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00649-BED7-B2CC-2A57-0E2B325C0C30}"/>
              </a:ext>
            </a:extLst>
          </p:cNvPr>
          <p:cNvSpPr txBox="1"/>
          <p:nvPr/>
        </p:nvSpPr>
        <p:spPr>
          <a:xfrm>
            <a:off x="239487" y="1038437"/>
            <a:ext cx="3655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Wire representation: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3100D-0AB5-B698-7C11-4CB574370F8F}"/>
              </a:ext>
            </a:extLst>
          </p:cNvPr>
          <p:cNvSpPr txBox="1"/>
          <p:nvPr/>
        </p:nvSpPr>
        <p:spPr>
          <a:xfrm>
            <a:off x="468087" y="3293090"/>
            <a:ext cx="11211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Arrow shows the </a:t>
            </a:r>
            <a:r>
              <a:rPr lang="en-US" sz="3200" b="1" i="1" dirty="0"/>
              <a:t>assumed</a:t>
            </a:r>
            <a:r>
              <a:rPr lang="en-US" sz="3200" dirty="0"/>
              <a:t> direction of the flow of </a:t>
            </a:r>
            <a:r>
              <a:rPr lang="en-US" sz="3200" i="1" dirty="0"/>
              <a:t>positive</a:t>
            </a:r>
            <a:r>
              <a:rPr lang="en-US" sz="3200" dirty="0"/>
              <a:t> charge.</a:t>
            </a:r>
          </a:p>
          <a:p>
            <a:pPr algn="l"/>
            <a:r>
              <a:rPr lang="en-US" sz="3200" dirty="0"/>
              <a:t>Can assume flow in either direction and things always work out.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8692F-4093-74E3-8101-E842DB818FE8}"/>
              </a:ext>
            </a:extLst>
          </p:cNvPr>
          <p:cNvSpPr txBox="1"/>
          <p:nvPr/>
        </p:nvSpPr>
        <p:spPr>
          <a:xfrm>
            <a:off x="468087" y="5268724"/>
            <a:ext cx="8344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Charge is not created or destroyed.  It only flows.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689CC-7B2B-4682-712A-82D72A669C54}"/>
              </a:ext>
            </a:extLst>
          </p:cNvPr>
          <p:cNvSpPr txBox="1"/>
          <p:nvPr/>
        </p:nvSpPr>
        <p:spPr>
          <a:xfrm>
            <a:off x="468087" y="5763121"/>
            <a:ext cx="1017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Charge does not accumulate at any location in (our) circuits.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8EB77-7C43-7109-E5CE-7A1786CC49A6}"/>
              </a:ext>
            </a:extLst>
          </p:cNvPr>
          <p:cNvSpPr txBox="1"/>
          <p:nvPr/>
        </p:nvSpPr>
        <p:spPr>
          <a:xfrm>
            <a:off x="3991512" y="243714"/>
            <a:ext cx="361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Units of Amperes, 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ADBC43-1C2E-510A-BBB8-CCC612995C3A}"/>
              </a:ext>
            </a:extLst>
          </p:cNvPr>
          <p:cNvSpPr txBox="1"/>
          <p:nvPr/>
        </p:nvSpPr>
        <p:spPr>
          <a:xfrm>
            <a:off x="7998320" y="243714"/>
            <a:ext cx="364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Flows through wires.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7B5B3B-7066-2377-7DA1-C5F42DE68217}"/>
                  </a:ext>
                </a:extLst>
              </p:cNvPr>
              <p:cNvSpPr txBox="1"/>
              <p:nvPr/>
            </p:nvSpPr>
            <p:spPr>
              <a:xfrm>
                <a:off x="1790827" y="243714"/>
                <a:ext cx="1643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B47B5F-43F3-A145-BB3C-94F43A8B6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27" y="243714"/>
                <a:ext cx="1643976" cy="584775"/>
              </a:xfrm>
              <a:prstGeom prst="rect">
                <a:avLst/>
              </a:prstGeom>
              <a:blipFill>
                <a:blip r:embed="rId6"/>
                <a:stretch>
                  <a:fillRect l="-3077" t="-14894" r="-7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26C62C1-2576-D7E4-8CD3-59453CFBAD16}"/>
              </a:ext>
            </a:extLst>
          </p:cNvPr>
          <p:cNvSpPr txBox="1"/>
          <p:nvPr/>
        </p:nvSpPr>
        <p:spPr>
          <a:xfrm>
            <a:off x="1173556" y="6257517"/>
            <a:ext cx="512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What flows in must flow out.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3705C2CC-BE2E-9C6A-BF71-57E0B757CC92}"/>
              </a:ext>
            </a:extLst>
          </p:cNvPr>
          <p:cNvSpPr/>
          <p:nvPr/>
        </p:nvSpPr>
        <p:spPr>
          <a:xfrm>
            <a:off x="652265" y="636497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65806-5D36-8055-59DC-57C4EAEDF16E}"/>
              </a:ext>
            </a:extLst>
          </p:cNvPr>
          <p:cNvSpPr txBox="1"/>
          <p:nvPr/>
        </p:nvSpPr>
        <p:spPr>
          <a:xfrm>
            <a:off x="948046" y="2222347"/>
            <a:ext cx="1634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(rest of circuit</a:t>
            </a:r>
            <a:br>
              <a:rPr lang="en-US" sz="2000" dirty="0"/>
            </a:br>
            <a:r>
              <a:rPr lang="en-US" sz="2000" dirty="0"/>
              <a:t>not shown)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CB195-5499-240F-A518-383F87954C76}"/>
              </a:ext>
            </a:extLst>
          </p:cNvPr>
          <p:cNvSpPr txBox="1"/>
          <p:nvPr/>
        </p:nvSpPr>
        <p:spPr>
          <a:xfrm>
            <a:off x="8124332" y="2222347"/>
            <a:ext cx="1634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(rest of circuit</a:t>
            </a:r>
            <a:br>
              <a:rPr lang="en-US" sz="2000" dirty="0"/>
            </a:br>
            <a:r>
              <a:rPr lang="en-US" sz="2000" dirty="0"/>
              <a:t>not shown)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A1B5B3-702B-A7F9-CCA6-AF0BE679CF32}"/>
              </a:ext>
            </a:extLst>
          </p:cNvPr>
          <p:cNvCxnSpPr/>
          <p:nvPr/>
        </p:nvCxnSpPr>
        <p:spPr>
          <a:xfrm>
            <a:off x="6919622" y="1878634"/>
            <a:ext cx="1459811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6E7374-A684-22C7-802B-7F5532DC38DE}"/>
              </a:ext>
            </a:extLst>
          </p:cNvPr>
          <p:cNvSpPr txBox="1"/>
          <p:nvPr/>
        </p:nvSpPr>
        <p:spPr>
          <a:xfrm>
            <a:off x="3291790" y="2984979"/>
            <a:ext cx="185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(or </a:t>
            </a:r>
            <a:r>
              <a:rPr lang="en-US" sz="2400" i="1" dirty="0"/>
              <a:t>indicated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586ACC-22AF-6CBC-9211-9AD564DDA14E}"/>
                  </a:ext>
                </a:extLst>
              </p:cNvPr>
              <p:cNvSpPr txBox="1"/>
              <p:nvPr/>
            </p:nvSpPr>
            <p:spPr>
              <a:xfrm>
                <a:off x="3137257" y="-24435"/>
                <a:ext cx="748538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A4B2C-22F1-40A9-3BF6-7A22F63DF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257" y="-24435"/>
                <a:ext cx="748538" cy="1027333"/>
              </a:xfrm>
              <a:prstGeom prst="rect">
                <a:avLst/>
              </a:prstGeom>
              <a:blipFill>
                <a:blip r:embed="rId7"/>
                <a:stretch>
                  <a:fillRect l="-6780" r="-508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E3721A4-C48B-64B4-9122-E44B6783B6D5}"/>
              </a:ext>
            </a:extLst>
          </p:cNvPr>
          <p:cNvSpPr txBox="1"/>
          <p:nvPr/>
        </p:nvSpPr>
        <p:spPr>
          <a:xfrm>
            <a:off x="468087" y="4279930"/>
            <a:ext cx="112326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Positive charge flowing in one direction is same as negative charge</a:t>
            </a:r>
            <a:br>
              <a:rPr lang="en-US" sz="3200" dirty="0"/>
            </a:br>
            <a:r>
              <a:rPr lang="en-US" sz="3200" dirty="0"/>
              <a:t>flowing in opposite direction.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B9D71-0336-D0AB-1CE0-D8485BA25D68}"/>
              </a:ext>
            </a:extLst>
          </p:cNvPr>
          <p:cNvSpPr txBox="1"/>
          <p:nvPr/>
        </p:nvSpPr>
        <p:spPr>
          <a:xfrm>
            <a:off x="10024115" y="721101"/>
            <a:ext cx="1803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(Or through</a:t>
            </a:r>
            <a:br>
              <a:rPr lang="en-US" sz="2400" dirty="0"/>
            </a:br>
            <a:r>
              <a:rPr lang="en-US" sz="2400" dirty="0"/>
              <a:t>“elements.”)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44A1F4-92BA-277F-0C29-7B26112E405B}"/>
              </a:ext>
            </a:extLst>
          </p:cNvPr>
          <p:cNvGrpSpPr/>
          <p:nvPr/>
        </p:nvGrpSpPr>
        <p:grpSpPr>
          <a:xfrm>
            <a:off x="9143158" y="4725777"/>
            <a:ext cx="583814" cy="584775"/>
            <a:chOff x="10940895" y="5144148"/>
            <a:chExt cx="58381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D2DE34-42E0-9F84-14D5-C96E4D1F5B35}"/>
                    </a:ext>
                  </a:extLst>
                </p:cNvPr>
                <p:cNvSpPr txBox="1"/>
                <p:nvPr/>
              </p:nvSpPr>
              <p:spPr>
                <a:xfrm>
                  <a:off x="10940895" y="5144148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D2DE34-42E0-9F84-14D5-C96E4D1F5B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0895" y="5144148"/>
                  <a:ext cx="583814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39D872-2D12-C297-F5AF-6CB6D3185275}"/>
                </a:ext>
              </a:extLst>
            </p:cNvPr>
            <p:cNvSpPr/>
            <p:nvPr/>
          </p:nvSpPr>
          <p:spPr>
            <a:xfrm>
              <a:off x="11065712" y="5293428"/>
              <a:ext cx="322166" cy="322166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60846F-06FB-1D12-2262-F2A20A70AF00}"/>
              </a:ext>
            </a:extLst>
          </p:cNvPr>
          <p:cNvGrpSpPr/>
          <p:nvPr/>
        </p:nvGrpSpPr>
        <p:grpSpPr>
          <a:xfrm>
            <a:off x="9143158" y="5163825"/>
            <a:ext cx="583814" cy="584775"/>
            <a:chOff x="11243936" y="5391346"/>
            <a:chExt cx="58381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31481E-2DBF-9C2E-A542-06AD9BFD5840}"/>
                    </a:ext>
                  </a:extLst>
                </p:cNvPr>
                <p:cNvSpPr txBox="1"/>
                <p:nvPr/>
              </p:nvSpPr>
              <p:spPr>
                <a:xfrm>
                  <a:off x="11243936" y="5391346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531481E-2DBF-9C2E-A542-06AD9BFD5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3936" y="5391346"/>
                  <a:ext cx="583814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21EFAAB-120D-C15D-7056-1D25263968C5}"/>
                </a:ext>
              </a:extLst>
            </p:cNvPr>
            <p:cNvSpPr/>
            <p:nvPr/>
          </p:nvSpPr>
          <p:spPr>
            <a:xfrm>
              <a:off x="11362966" y="5540626"/>
              <a:ext cx="322166" cy="322166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2CD348-0C82-C705-FC89-81317502FCAF}"/>
              </a:ext>
            </a:extLst>
          </p:cNvPr>
          <p:cNvCxnSpPr>
            <a:cxnSpLocks/>
          </p:cNvCxnSpPr>
          <p:nvPr/>
        </p:nvCxnSpPr>
        <p:spPr>
          <a:xfrm rot="10800000">
            <a:off x="8723356" y="5474188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A50459-78FA-647B-87BC-D175D764CEFB}"/>
              </a:ext>
            </a:extLst>
          </p:cNvPr>
          <p:cNvCxnSpPr>
            <a:cxnSpLocks/>
          </p:cNvCxnSpPr>
          <p:nvPr/>
        </p:nvCxnSpPr>
        <p:spPr>
          <a:xfrm>
            <a:off x="9661421" y="5034640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60BCEAD-E7E9-B2C7-123E-D5A3916BEAD8}"/>
              </a:ext>
            </a:extLst>
          </p:cNvPr>
          <p:cNvSpPr txBox="1"/>
          <p:nvPr/>
        </p:nvSpPr>
        <p:spPr>
          <a:xfrm>
            <a:off x="9964782" y="4460915"/>
            <a:ext cx="676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  <a:latin typeface="Symbol" pitchFamily="2" charset="2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EAB80B-D789-682E-5E01-266E58680D35}"/>
              </a:ext>
            </a:extLst>
          </p:cNvPr>
          <p:cNvSpPr txBox="1"/>
          <p:nvPr/>
        </p:nvSpPr>
        <p:spPr>
          <a:xfrm>
            <a:off x="10461018" y="4818539"/>
            <a:ext cx="157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Equivalent.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23F603-986D-AF79-3B80-77E2CB5958DF}"/>
                  </a:ext>
                </a:extLst>
              </p:cNvPr>
              <p:cNvSpPr txBox="1"/>
              <p:nvPr/>
            </p:nvSpPr>
            <p:spPr>
              <a:xfrm>
                <a:off x="11036079" y="5099629"/>
                <a:ext cx="420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23F603-986D-AF79-3B80-77E2CB59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79" y="5099629"/>
                <a:ext cx="4205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7AA772-AA2A-9DA3-5586-EF845004F821}"/>
              </a:ext>
            </a:extLst>
          </p:cNvPr>
          <p:cNvCxnSpPr>
            <a:cxnSpLocks/>
          </p:cNvCxnSpPr>
          <p:nvPr/>
        </p:nvCxnSpPr>
        <p:spPr>
          <a:xfrm>
            <a:off x="10860547" y="5635271"/>
            <a:ext cx="783771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EDE684-18F8-E751-7A99-DA72D7F9341A}"/>
              </a:ext>
            </a:extLst>
          </p:cNvPr>
          <p:cNvCxnSpPr>
            <a:cxnSpLocks/>
          </p:cNvCxnSpPr>
          <p:nvPr/>
        </p:nvCxnSpPr>
        <p:spPr>
          <a:xfrm>
            <a:off x="88556" y="4345594"/>
            <a:ext cx="290140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 animBg="1"/>
      <p:bldP spid="17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/>
              <p:nvPr/>
            </p:nvSpPr>
            <p:spPr>
              <a:xfrm>
                <a:off x="1060666" y="530658"/>
                <a:ext cx="9443547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For the wire shown below, the current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−10 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Thus, the current would be thought of as flowing: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Up.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Down.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66" y="530658"/>
                <a:ext cx="9443547" cy="2862322"/>
              </a:xfrm>
              <a:prstGeom prst="rect">
                <a:avLst/>
              </a:prstGeom>
              <a:blipFill>
                <a:blip r:embed="rId2"/>
                <a:stretch>
                  <a:fillRect l="-2013" t="-3084" r="-940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FFA1623-D1A3-BC42-95A1-85E76FFD9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31" y="2077866"/>
            <a:ext cx="1846992" cy="4105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41E765-E4DD-9C4F-A6BD-EC0E82BDDDF1}"/>
              </a:ext>
            </a:extLst>
          </p:cNvPr>
          <p:cNvSpPr/>
          <p:nvPr/>
        </p:nvSpPr>
        <p:spPr>
          <a:xfrm>
            <a:off x="1060666" y="2227259"/>
            <a:ext cx="1346887" cy="57995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0EFBE9-6E08-95A0-3745-F284A57D7B37}"/>
              </a:ext>
            </a:extLst>
          </p:cNvPr>
          <p:cNvCxnSpPr>
            <a:cxnSpLocks/>
          </p:cNvCxnSpPr>
          <p:nvPr/>
        </p:nvCxnSpPr>
        <p:spPr>
          <a:xfrm flipH="1" flipV="1">
            <a:off x="3558967" y="1652495"/>
            <a:ext cx="539932" cy="344160"/>
          </a:xfrm>
          <a:prstGeom prst="straightConnector1">
            <a:avLst/>
          </a:prstGeom>
          <a:ln w="34925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E957B7-28A0-C7E9-8A29-09D93BDC5F8F}"/>
              </a:ext>
            </a:extLst>
          </p:cNvPr>
          <p:cNvSpPr txBox="1"/>
          <p:nvPr/>
        </p:nvSpPr>
        <p:spPr>
          <a:xfrm>
            <a:off x="4090187" y="1597967"/>
            <a:ext cx="6255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If current (positive charge) is moving in indicated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direction, current will be positive.</a:t>
            </a:r>
          </a:p>
        </p:txBody>
      </p:sp>
    </p:spTree>
    <p:extLst>
      <p:ext uri="{BB962C8B-B14F-4D97-AF65-F5344CB8AC3E}">
        <p14:creationId xmlns:p14="http://schemas.microsoft.com/office/powerpoint/2010/main" val="37395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2BCE0-87DF-D628-16B0-A55F9D38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231" y="2077866"/>
            <a:ext cx="1846992" cy="4105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/>
              <p:nvPr/>
            </p:nvSpPr>
            <p:spPr>
              <a:xfrm>
                <a:off x="1060666" y="530658"/>
                <a:ext cx="9569864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For the wire shown below, the current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−10 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If positive charges are flowing, they are moving: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Up.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Down.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66" y="530658"/>
                <a:ext cx="9569864" cy="2862322"/>
              </a:xfrm>
              <a:prstGeom prst="rect">
                <a:avLst/>
              </a:prstGeom>
              <a:blipFill>
                <a:blip r:embed="rId3"/>
                <a:stretch>
                  <a:fillRect l="-1987" t="-3084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57100BE-E274-DB41-9542-6194B9D5E91F}"/>
              </a:ext>
            </a:extLst>
          </p:cNvPr>
          <p:cNvSpPr/>
          <p:nvPr/>
        </p:nvSpPr>
        <p:spPr>
          <a:xfrm>
            <a:off x="1060666" y="2227259"/>
            <a:ext cx="1346887" cy="57995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34002-A3DB-B448-F454-04ECB18DDBDB}"/>
              </a:ext>
            </a:extLst>
          </p:cNvPr>
          <p:cNvSpPr txBox="1"/>
          <p:nvPr/>
        </p:nvSpPr>
        <p:spPr>
          <a:xfrm>
            <a:off x="3576933" y="1604226"/>
            <a:ext cx="5573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Direction of positive charge movement and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“direction of current” are synonymous.</a:t>
            </a:r>
          </a:p>
        </p:txBody>
      </p:sp>
    </p:spTree>
    <p:extLst>
      <p:ext uri="{BB962C8B-B14F-4D97-AF65-F5344CB8AC3E}">
        <p14:creationId xmlns:p14="http://schemas.microsoft.com/office/powerpoint/2010/main" val="8832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38490C-B260-D6D2-AA43-82B81FEF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231" y="2077866"/>
            <a:ext cx="1846992" cy="4105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/>
              <p:nvPr/>
            </p:nvSpPr>
            <p:spPr>
              <a:xfrm>
                <a:off x="1060666" y="530658"/>
                <a:ext cx="9443547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For the wire shown below, the current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+10 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If negative charges are flowing, they are moving: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Up.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Down.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I don’t want to</a:t>
                </a:r>
                <a:br>
                  <a:rPr lang="en-US" sz="3600" dirty="0"/>
                </a:br>
                <a:r>
                  <a:rPr lang="en-US" sz="3600" dirty="0"/>
                  <a:t> think about</a:t>
                </a:r>
                <a:br>
                  <a:rPr lang="en-US" sz="3600" dirty="0"/>
                </a:br>
                <a:r>
                  <a:rPr lang="en-US" sz="3600" dirty="0"/>
                  <a:t> negative charge.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AA7F59-C628-1A42-9209-037C664C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66" y="530658"/>
                <a:ext cx="9443547" cy="4524315"/>
              </a:xfrm>
              <a:prstGeom prst="rect">
                <a:avLst/>
              </a:prstGeom>
              <a:blipFill>
                <a:blip r:embed="rId3"/>
                <a:stretch>
                  <a:fillRect l="-2013" t="-1961" r="-940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9E40A6E-4DDF-EF4F-90CC-46ED2EBF97AF}"/>
              </a:ext>
            </a:extLst>
          </p:cNvPr>
          <p:cNvSpPr/>
          <p:nvPr/>
        </p:nvSpPr>
        <p:spPr>
          <a:xfrm>
            <a:off x="1060666" y="3344735"/>
            <a:ext cx="3657601" cy="166080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12854139-FABA-CC46-9658-87BF1112F5C6}"/>
              </a:ext>
            </a:extLst>
          </p:cNvPr>
          <p:cNvSpPr/>
          <p:nvPr/>
        </p:nvSpPr>
        <p:spPr>
          <a:xfrm rot="9680794">
            <a:off x="2282015" y="2142044"/>
            <a:ext cx="696963" cy="4271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603AD-F6C4-8548-AAA6-3486B5E9B014}"/>
              </a:ext>
            </a:extLst>
          </p:cNvPr>
          <p:cNvSpPr txBox="1"/>
          <p:nvPr/>
        </p:nvSpPr>
        <p:spPr>
          <a:xfrm>
            <a:off x="2924588" y="1805552"/>
            <a:ext cx="3372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Technically correct.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31652-3A1E-3844-960F-CDB31E6D809C}"/>
              </a:ext>
            </a:extLst>
          </p:cNvPr>
          <p:cNvSpPr txBox="1"/>
          <p:nvPr/>
        </p:nvSpPr>
        <p:spPr>
          <a:xfrm>
            <a:off x="1060666" y="5180452"/>
            <a:ext cx="5281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 this course, (mostly) forget</a:t>
            </a:r>
            <a:br>
              <a:rPr lang="en-US" sz="3200" dirty="0"/>
            </a:br>
            <a:r>
              <a:rPr lang="en-US" sz="3200" dirty="0"/>
              <a:t>about negative charge.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ABCE-7FC5-32D7-3334-AD01833E7B18}"/>
              </a:ext>
            </a:extLst>
          </p:cNvPr>
          <p:cNvSpPr txBox="1"/>
          <p:nvPr/>
        </p:nvSpPr>
        <p:spPr>
          <a:xfrm>
            <a:off x="6702727" y="5180452"/>
            <a:ext cx="5353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 historical reasons, we think</a:t>
            </a:r>
            <a:br>
              <a:rPr lang="en-US" sz="3200" dirty="0"/>
            </a:br>
            <a:r>
              <a:rPr lang="en-US" sz="3200" dirty="0"/>
              <a:t>of current in terms of positive</a:t>
            </a:r>
            <a:br>
              <a:rPr lang="en-US" sz="3200" dirty="0"/>
            </a:br>
            <a:r>
              <a:rPr lang="en-US" sz="3200" dirty="0"/>
              <a:t>charges.</a:t>
            </a:r>
          </a:p>
        </p:txBody>
      </p:sp>
    </p:spTree>
    <p:extLst>
      <p:ext uri="{BB962C8B-B14F-4D97-AF65-F5344CB8AC3E}">
        <p14:creationId xmlns:p14="http://schemas.microsoft.com/office/powerpoint/2010/main" val="37767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9A4ED9-A4FB-644F-829B-E63E0E8CD8E8}"/>
              </a:ext>
            </a:extLst>
          </p:cNvPr>
          <p:cNvSpPr txBox="1"/>
          <p:nvPr/>
        </p:nvSpPr>
        <p:spPr>
          <a:xfrm>
            <a:off x="252265" y="177310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61367-8DAA-7345-8270-601516A6CB44}"/>
              </a:ext>
            </a:extLst>
          </p:cNvPr>
          <p:cNvSpPr txBox="1"/>
          <p:nvPr/>
        </p:nvSpPr>
        <p:spPr>
          <a:xfrm>
            <a:off x="252265" y="707615"/>
            <a:ext cx="10246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Similar to height as measure of potential energy of mass in a</a:t>
            </a:r>
            <a:br>
              <a:rPr lang="en-US" sz="3200" dirty="0"/>
            </a:br>
            <a:r>
              <a:rPr lang="en-US" sz="3200" dirty="0"/>
              <a:t>gravitational field.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12CE6-C744-E948-A571-A2D1EBD36E94}"/>
              </a:ext>
            </a:extLst>
          </p:cNvPr>
          <p:cNvSpPr txBox="1"/>
          <p:nvPr/>
        </p:nvSpPr>
        <p:spPr>
          <a:xfrm>
            <a:off x="252265" y="1798408"/>
            <a:ext cx="10563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(May require energy or may</a:t>
            </a:r>
            <a:br>
              <a:rPr lang="en-US" sz="3200" dirty="0"/>
            </a:br>
            <a:r>
              <a:rPr lang="en-US" sz="3200" dirty="0"/>
              <a:t>give up energy.)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B8F97-7C40-3145-8821-924FFACAE175}"/>
              </a:ext>
            </a:extLst>
          </p:cNvPr>
          <p:cNvSpPr txBox="1"/>
          <p:nvPr/>
        </p:nvSpPr>
        <p:spPr>
          <a:xfrm>
            <a:off x="1802791" y="182923"/>
            <a:ext cx="8237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Measure of potential energy (of electric charge).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BC0A47-4503-8840-B485-680B8768751A}"/>
              </a:ext>
            </a:extLst>
          </p:cNvPr>
          <p:cNvSpPr txBox="1"/>
          <p:nvPr/>
        </p:nvSpPr>
        <p:spPr>
          <a:xfrm>
            <a:off x="252265" y="1798408"/>
            <a:ext cx="9790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2D6A7-3F5E-7A4B-8036-11200B54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67" y="3062708"/>
            <a:ext cx="3746205" cy="374620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972A2CB-1E7F-044D-A33C-20ABB39541F4}"/>
              </a:ext>
            </a:extLst>
          </p:cNvPr>
          <p:cNvSpPr txBox="1"/>
          <p:nvPr/>
        </p:nvSpPr>
        <p:spPr>
          <a:xfrm>
            <a:off x="4813005" y="4050935"/>
            <a:ext cx="18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Gives up energy</a:t>
            </a:r>
            <a:br>
              <a:rPr lang="en-US" sz="2000" dirty="0"/>
            </a:br>
            <a:r>
              <a:rPr lang="en-US" sz="2000" dirty="0"/>
              <a:t>(delivers power)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D12BF4-18D8-6E40-8848-67884CDDC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049" y="3360420"/>
            <a:ext cx="3747496" cy="34484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9ECBEC-6F82-8342-A585-642B1935D0E7}"/>
              </a:ext>
            </a:extLst>
          </p:cNvPr>
          <p:cNvSpPr txBox="1"/>
          <p:nvPr/>
        </p:nvSpPr>
        <p:spPr>
          <a:xfrm>
            <a:off x="9957761" y="4050935"/>
            <a:ext cx="2112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Requires energy</a:t>
            </a:r>
            <a:br>
              <a:rPr lang="en-US" sz="2000" dirty="0"/>
            </a:br>
            <a:r>
              <a:rPr lang="en-US" sz="2000" dirty="0"/>
              <a:t>(consumes power)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6821D-97CD-7ACD-B947-7DBEB6524F24}"/>
              </a:ext>
            </a:extLst>
          </p:cNvPr>
          <p:cNvSpPr txBox="1"/>
          <p:nvPr/>
        </p:nvSpPr>
        <p:spPr>
          <a:xfrm>
            <a:off x="3929334" y="2857634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Bucket of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E2A92-E78E-141B-69E0-8DA7F2AA7170}"/>
              </a:ext>
            </a:extLst>
          </p:cNvPr>
          <p:cNvSpPr txBox="1"/>
          <p:nvPr/>
        </p:nvSpPr>
        <p:spPr>
          <a:xfrm>
            <a:off x="3533163" y="1183257"/>
            <a:ext cx="7962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also think of voltage as “electric pressure.”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84C17-D88D-5856-4221-E52929788361}"/>
              </a:ext>
            </a:extLst>
          </p:cNvPr>
          <p:cNvSpPr txBox="1"/>
          <p:nvPr/>
        </p:nvSpPr>
        <p:spPr>
          <a:xfrm>
            <a:off x="173014" y="5036820"/>
            <a:ext cx="112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Heights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7E3602-32C7-D24D-DB51-8A47F6EA73BE}"/>
              </a:ext>
            </a:extLst>
          </p:cNvPr>
          <p:cNvCxnSpPr>
            <a:cxnSpLocks/>
          </p:cNvCxnSpPr>
          <p:nvPr/>
        </p:nvCxnSpPr>
        <p:spPr>
          <a:xfrm flipV="1">
            <a:off x="1104043" y="4014072"/>
            <a:ext cx="601548" cy="104940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86528C-6617-E61B-32AC-82D834CBAA78}"/>
              </a:ext>
            </a:extLst>
          </p:cNvPr>
          <p:cNvCxnSpPr>
            <a:cxnSpLocks/>
          </p:cNvCxnSpPr>
          <p:nvPr/>
        </p:nvCxnSpPr>
        <p:spPr>
          <a:xfrm>
            <a:off x="1354214" y="5281686"/>
            <a:ext cx="78377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3979F1-835A-9EF3-70EC-0C9CF70B61B4}"/>
              </a:ext>
            </a:extLst>
          </p:cNvPr>
          <p:cNvCxnSpPr>
            <a:cxnSpLocks/>
          </p:cNvCxnSpPr>
          <p:nvPr/>
        </p:nvCxnSpPr>
        <p:spPr>
          <a:xfrm>
            <a:off x="1104043" y="5529262"/>
            <a:ext cx="601548" cy="940118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16B383-1F72-9151-080B-DCB2C3D4089D}"/>
              </a:ext>
            </a:extLst>
          </p:cNvPr>
          <p:cNvSpPr txBox="1"/>
          <p:nvPr/>
        </p:nvSpPr>
        <p:spPr>
          <a:xfrm>
            <a:off x="1139487" y="5319620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(top relative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 base)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EA141-64C3-1FF3-AEBD-0A90618CBC4B}"/>
              </a:ext>
            </a:extLst>
          </p:cNvPr>
          <p:cNvSpPr txBox="1"/>
          <p:nvPr/>
        </p:nvSpPr>
        <p:spPr>
          <a:xfrm>
            <a:off x="154187" y="6323626"/>
            <a:ext cx="15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relative to some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common reference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DDD75-EA0C-5EBF-1E96-F7898A3A45DD}"/>
              </a:ext>
            </a:extLst>
          </p:cNvPr>
          <p:cNvSpPr txBox="1"/>
          <p:nvPr/>
        </p:nvSpPr>
        <p:spPr>
          <a:xfrm>
            <a:off x="154187" y="3601475"/>
            <a:ext cx="15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relative to some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common reference</a:t>
            </a:r>
          </a:p>
        </p:txBody>
      </p:sp>
    </p:spTree>
    <p:extLst>
      <p:ext uri="{BB962C8B-B14F-4D97-AF65-F5344CB8AC3E}">
        <p14:creationId xmlns:p14="http://schemas.microsoft.com/office/powerpoint/2010/main" val="37725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/>
      <p:bldP spid="22" grpId="0"/>
      <p:bldP spid="28" grpId="0"/>
      <p:bldP spid="31" grpId="0"/>
      <p:bldP spid="2" grpId="0"/>
      <p:bldP spid="7" grpId="0"/>
      <p:bldP spid="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0E8D9B-7783-4445-9160-DAF83FBC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67" y="3293573"/>
            <a:ext cx="3746205" cy="3507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A910E-C3FE-7043-B8E3-23294610C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67" y="3293573"/>
            <a:ext cx="3746205" cy="3507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019A6-E7FB-AD4F-8F35-42CFF36AF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231" y="3293476"/>
            <a:ext cx="3746205" cy="3507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A4ED9-A4FB-644F-829B-E63E0E8CD8E8}"/>
              </a:ext>
            </a:extLst>
          </p:cNvPr>
          <p:cNvSpPr txBox="1"/>
          <p:nvPr/>
        </p:nvSpPr>
        <p:spPr>
          <a:xfrm>
            <a:off x="252265" y="177310"/>
            <a:ext cx="1545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61367-8DAA-7345-8270-601516A6CB44}"/>
              </a:ext>
            </a:extLst>
          </p:cNvPr>
          <p:cNvSpPr txBox="1"/>
          <p:nvPr/>
        </p:nvSpPr>
        <p:spPr>
          <a:xfrm>
            <a:off x="252265" y="707615"/>
            <a:ext cx="9956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Similar to height as measure of potential energy of mass in</a:t>
            </a:r>
            <a:br>
              <a:rPr lang="en-US" sz="3200" dirty="0"/>
            </a:br>
            <a:r>
              <a:rPr lang="en-US" sz="3200" dirty="0"/>
              <a:t>gravitational field.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12CE6-C744-E948-A571-A2D1EBD36E94}"/>
              </a:ext>
            </a:extLst>
          </p:cNvPr>
          <p:cNvSpPr txBox="1"/>
          <p:nvPr/>
        </p:nvSpPr>
        <p:spPr>
          <a:xfrm>
            <a:off x="252265" y="1798408"/>
            <a:ext cx="10563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(May require energy or may</a:t>
            </a:r>
            <a:br>
              <a:rPr lang="en-US" sz="3200" dirty="0"/>
            </a:br>
            <a:r>
              <a:rPr lang="en-US" sz="3200" dirty="0"/>
              <a:t>give up energy.)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B8F97-7C40-3145-8821-924FFACAE175}"/>
              </a:ext>
            </a:extLst>
          </p:cNvPr>
          <p:cNvSpPr txBox="1"/>
          <p:nvPr/>
        </p:nvSpPr>
        <p:spPr>
          <a:xfrm>
            <a:off x="1802791" y="182923"/>
            <a:ext cx="8237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Measure of potential energy (of electric charge).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BC0A47-4503-8840-B485-680B8768751A}"/>
              </a:ext>
            </a:extLst>
          </p:cNvPr>
          <p:cNvSpPr txBox="1"/>
          <p:nvPr/>
        </p:nvSpPr>
        <p:spPr>
          <a:xfrm>
            <a:off x="252265" y="1798408"/>
            <a:ext cx="9790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Moving charge from one voltage to another is like moving</a:t>
            </a:r>
            <a:br>
              <a:rPr lang="en-US" sz="3200" dirty="0"/>
            </a:br>
            <a:r>
              <a:rPr lang="en-US" sz="3200" dirty="0"/>
              <a:t>mass from one height to another.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72A2CB-1E7F-044D-A33C-20ABB39541F4}"/>
              </a:ext>
            </a:extLst>
          </p:cNvPr>
          <p:cNvSpPr txBox="1"/>
          <p:nvPr/>
        </p:nvSpPr>
        <p:spPr>
          <a:xfrm>
            <a:off x="4813005" y="4050935"/>
            <a:ext cx="18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Gives up energy</a:t>
            </a:r>
            <a:br>
              <a:rPr lang="en-US" sz="2000" dirty="0"/>
            </a:br>
            <a:r>
              <a:rPr lang="en-US" sz="2000" dirty="0"/>
              <a:t>(delivers power)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9ECBEC-6F82-8342-A585-642B1935D0E7}"/>
              </a:ext>
            </a:extLst>
          </p:cNvPr>
          <p:cNvSpPr txBox="1"/>
          <p:nvPr/>
        </p:nvSpPr>
        <p:spPr>
          <a:xfrm>
            <a:off x="9957761" y="4050935"/>
            <a:ext cx="2112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Requires energy</a:t>
            </a:r>
            <a:br>
              <a:rPr lang="en-US" sz="2000" dirty="0"/>
            </a:br>
            <a:r>
              <a:rPr lang="en-US" sz="2000" dirty="0"/>
              <a:t>(consumes power)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5028C8-83FE-5D4C-AFDF-2F7829FF1DA5}"/>
              </a:ext>
            </a:extLst>
          </p:cNvPr>
          <p:cNvCxnSpPr>
            <a:cxnSpLocks/>
          </p:cNvCxnSpPr>
          <p:nvPr/>
        </p:nvCxnSpPr>
        <p:spPr>
          <a:xfrm rot="10800000">
            <a:off x="10575497" y="6173059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EFCAF6-2329-FA4F-8F71-2475B141DDE4}"/>
              </a:ext>
            </a:extLst>
          </p:cNvPr>
          <p:cNvCxnSpPr/>
          <p:nvPr/>
        </p:nvCxnSpPr>
        <p:spPr>
          <a:xfrm>
            <a:off x="2478740" y="3389004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EC3F3E-5334-D04D-B44C-0F3C414213BB}"/>
              </a:ext>
            </a:extLst>
          </p:cNvPr>
          <p:cNvCxnSpPr/>
          <p:nvPr/>
        </p:nvCxnSpPr>
        <p:spPr>
          <a:xfrm>
            <a:off x="5482872" y="6165859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49C7C6-EA7C-C149-9C29-ED5A83EF358D}"/>
              </a:ext>
            </a:extLst>
          </p:cNvPr>
          <p:cNvCxnSpPr>
            <a:cxnSpLocks/>
          </p:cNvCxnSpPr>
          <p:nvPr/>
        </p:nvCxnSpPr>
        <p:spPr>
          <a:xfrm rot="5400000">
            <a:off x="4040166" y="4690908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51CA8C-BECC-E944-916D-1D22689E6737}"/>
              </a:ext>
            </a:extLst>
          </p:cNvPr>
          <p:cNvSpPr txBox="1"/>
          <p:nvPr/>
        </p:nvSpPr>
        <p:spPr>
          <a:xfrm>
            <a:off x="4984240" y="5171293"/>
            <a:ext cx="1915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“Mill”/generator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225BDC-20B4-3742-9C51-2B1CAE317F30}"/>
              </a:ext>
            </a:extLst>
          </p:cNvPr>
          <p:cNvCxnSpPr>
            <a:cxnSpLocks/>
          </p:cNvCxnSpPr>
          <p:nvPr/>
        </p:nvCxnSpPr>
        <p:spPr>
          <a:xfrm rot="10800000">
            <a:off x="7566483" y="3396204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993F35-CA1E-B542-AF52-C4F645892407}"/>
              </a:ext>
            </a:extLst>
          </p:cNvPr>
          <p:cNvCxnSpPr>
            <a:cxnSpLocks/>
          </p:cNvCxnSpPr>
          <p:nvPr/>
        </p:nvCxnSpPr>
        <p:spPr>
          <a:xfrm rot="-5400000">
            <a:off x="9133162" y="4690908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1CEA1E-34AC-5A45-8840-B3ADEA04CD6C}"/>
              </a:ext>
            </a:extLst>
          </p:cNvPr>
          <p:cNvSpPr txBox="1"/>
          <p:nvPr/>
        </p:nvSpPr>
        <p:spPr>
          <a:xfrm>
            <a:off x="10179664" y="5155552"/>
            <a:ext cx="1539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Pump/motor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8F53C-2B5D-4045-0D28-DA4AD35BDE72}"/>
              </a:ext>
            </a:extLst>
          </p:cNvPr>
          <p:cNvSpPr txBox="1"/>
          <p:nvPr/>
        </p:nvSpPr>
        <p:spPr>
          <a:xfrm>
            <a:off x="3533094" y="2857634"/>
            <a:ext cx="2198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Pipe carrying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83C78-1E46-CCC0-A2C2-C29A72CEAD8C}"/>
              </a:ext>
            </a:extLst>
          </p:cNvPr>
          <p:cNvSpPr txBox="1"/>
          <p:nvPr/>
        </p:nvSpPr>
        <p:spPr>
          <a:xfrm>
            <a:off x="3533163" y="1183257"/>
            <a:ext cx="7962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also think of voltage as “electric pressure.”</a:t>
            </a:r>
          </a:p>
        </p:txBody>
      </p:sp>
    </p:spTree>
    <p:extLst>
      <p:ext uri="{BB962C8B-B14F-4D97-AF65-F5344CB8AC3E}">
        <p14:creationId xmlns:p14="http://schemas.microsoft.com/office/powerpoint/2010/main" val="5517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4466</TotalTime>
  <Words>1966</Words>
  <Application>Microsoft Macintosh PowerPoint</Application>
  <PresentationFormat>Widescreen</PresentationFormat>
  <Paragraphs>244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32</cp:revision>
  <dcterms:created xsi:type="dcterms:W3CDTF">2020-01-15T03:07:09Z</dcterms:created>
  <dcterms:modified xsi:type="dcterms:W3CDTF">2025-01-08T20:10:36Z</dcterms:modified>
</cp:coreProperties>
</file>