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72" r:id="rId4"/>
    <p:sldId id="267" r:id="rId5"/>
    <p:sldId id="268" r:id="rId6"/>
    <p:sldId id="269" r:id="rId7"/>
    <p:sldId id="290" r:id="rId8"/>
    <p:sldId id="286" r:id="rId9"/>
    <p:sldId id="277" r:id="rId10"/>
    <p:sldId id="291" r:id="rId11"/>
    <p:sldId id="276" r:id="rId12"/>
    <p:sldId id="287" r:id="rId13"/>
    <p:sldId id="288" r:id="rId14"/>
    <p:sldId id="278" r:id="rId15"/>
    <p:sldId id="279" r:id="rId16"/>
    <p:sldId id="292" r:id="rId17"/>
    <p:sldId id="293" r:id="rId18"/>
    <p:sldId id="282" r:id="rId19"/>
    <p:sldId id="283" r:id="rId20"/>
    <p:sldId id="289" r:id="rId21"/>
    <p:sldId id="280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2"/>
    <p:restoredTop sz="94627"/>
  </p:normalViewPr>
  <p:slideViewPr>
    <p:cSldViewPr snapToGrid="0">
      <p:cViewPr varScale="1">
        <p:scale>
          <a:sx n="144" d="100"/>
          <a:sy n="144" d="100"/>
        </p:scale>
        <p:origin x="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9D4ADA6C-EB54-3B44-9E32-5D93F43A2CDC}"/>
    <pc:docChg chg="undo custSel addSld modSld">
      <pc:chgData name="Schneider, John Brand" userId="0a27f970-e9e3-4a42-989b-114aef573237" providerId="ADAL" clId="{9D4ADA6C-EB54-3B44-9E32-5D93F43A2CDC}" dt="2024-01-12T20:32:28.136" v="570" actId="20577"/>
      <pc:docMkLst>
        <pc:docMk/>
      </pc:docMkLst>
      <pc:sldChg chg="modSp">
        <pc:chgData name="Schneider, John Brand" userId="0a27f970-e9e3-4a42-989b-114aef573237" providerId="ADAL" clId="{9D4ADA6C-EB54-3B44-9E32-5D93F43A2CDC}" dt="2024-01-12T03:04:26.108" v="94" actId="20577"/>
        <pc:sldMkLst>
          <pc:docMk/>
          <pc:sldMk cId="1602654446" sldId="256"/>
        </pc:sldMkLst>
      </pc:sldChg>
      <pc:sldChg chg="modSp mod">
        <pc:chgData name="Schneider, John Brand" userId="0a27f970-e9e3-4a42-989b-114aef573237" providerId="ADAL" clId="{9D4ADA6C-EB54-3B44-9E32-5D93F43A2CDC}" dt="2024-01-12T19:56:34.291" v="382" actId="692"/>
        <pc:sldMkLst>
          <pc:docMk/>
          <pc:sldMk cId="170499690" sldId="268"/>
        </pc:sldMkLst>
      </pc:sldChg>
      <pc:sldChg chg="addSp modSp add mod modAnim">
        <pc:chgData name="Schneider, John Brand" userId="0a27f970-e9e3-4a42-989b-114aef573237" providerId="ADAL" clId="{9D4ADA6C-EB54-3B44-9E32-5D93F43A2CDC}" dt="2024-01-12T19:51:16.301" v="381"/>
        <pc:sldMkLst>
          <pc:docMk/>
          <pc:sldMk cId="978654857" sldId="270"/>
        </pc:sldMkLst>
      </pc:sldChg>
      <pc:sldChg chg="addSp delSp modSp mod delAnim modAnim">
        <pc:chgData name="Schneider, John Brand" userId="0a27f970-e9e3-4a42-989b-114aef573237" providerId="ADAL" clId="{9D4ADA6C-EB54-3B44-9E32-5D93F43A2CDC}" dt="2024-01-12T20:18:25.028" v="554" actId="1035"/>
        <pc:sldMkLst>
          <pc:docMk/>
          <pc:sldMk cId="4200202307" sldId="276"/>
        </pc:sldMkLst>
      </pc:sldChg>
      <pc:sldChg chg="addSp modSp mod modAnim">
        <pc:chgData name="Schneider, John Brand" userId="0a27f970-e9e3-4a42-989b-114aef573237" providerId="ADAL" clId="{9D4ADA6C-EB54-3B44-9E32-5D93F43A2CDC}" dt="2024-01-12T03:45:33.307" v="357"/>
        <pc:sldMkLst>
          <pc:docMk/>
          <pc:sldMk cId="621428830" sldId="278"/>
        </pc:sldMkLst>
      </pc:sldChg>
      <pc:sldChg chg="addSp delSp modSp mod delAnim modAnim">
        <pc:chgData name="Schneider, John Brand" userId="0a27f970-e9e3-4a42-989b-114aef573237" providerId="ADAL" clId="{9D4ADA6C-EB54-3B44-9E32-5D93F43A2CDC}" dt="2024-01-12T20:32:28.136" v="570" actId="20577"/>
        <pc:sldMkLst>
          <pc:docMk/>
          <pc:sldMk cId="2984010976" sldId="286"/>
        </pc:sldMkLst>
      </pc:sldChg>
      <pc:sldChg chg="addSp modSp mod modAnim">
        <pc:chgData name="Schneider, John Brand" userId="0a27f970-e9e3-4a42-989b-114aef573237" providerId="ADAL" clId="{9D4ADA6C-EB54-3B44-9E32-5D93F43A2CDC}" dt="2024-01-12T20:26:23.345" v="555" actId="167"/>
        <pc:sldMkLst>
          <pc:docMk/>
          <pc:sldMk cId="2977932961" sldId="287"/>
        </pc:sldMkLst>
      </pc:sldChg>
      <pc:sldChg chg="addSp modSp mod modAnim">
        <pc:chgData name="Schneider, John Brand" userId="0a27f970-e9e3-4a42-989b-114aef573237" providerId="ADAL" clId="{9D4ADA6C-EB54-3B44-9E32-5D93F43A2CDC}" dt="2024-01-12T20:28:21.136" v="568"/>
        <pc:sldMkLst>
          <pc:docMk/>
          <pc:sldMk cId="1791003839" sldId="288"/>
        </pc:sldMkLst>
      </pc:sldChg>
      <pc:sldChg chg="modSp mod">
        <pc:chgData name="Schneider, John Brand" userId="0a27f970-e9e3-4a42-989b-114aef573237" providerId="ADAL" clId="{9D4ADA6C-EB54-3B44-9E32-5D93F43A2CDC}" dt="2024-01-12T20:32:21.536" v="569" actId="20577"/>
        <pc:sldMkLst>
          <pc:docMk/>
          <pc:sldMk cId="4253336856" sldId="290"/>
        </pc:sldMkLst>
      </pc:sldChg>
      <pc:sldChg chg="addSp delSp modSp new mod">
        <pc:chgData name="Schneider, John Brand" userId="0a27f970-e9e3-4a42-989b-114aef573237" providerId="ADAL" clId="{9D4ADA6C-EB54-3B44-9E32-5D93F43A2CDC}" dt="2024-01-12T19:50:29.746" v="365" actId="12788"/>
        <pc:sldMkLst>
          <pc:docMk/>
          <pc:sldMk cId="1434225741" sldId="292"/>
        </pc:sldMkLst>
      </pc:sldChg>
    </pc:docChg>
  </pc:docChgLst>
  <pc:docChgLst>
    <pc:chgData name="Schneider, John Brand" userId="0a27f970-e9e3-4a42-989b-114aef573237" providerId="ADAL" clId="{A55DF6BE-83BD-E94B-B7D0-690A19E1196F}"/>
    <pc:docChg chg="undo custSel addSld modSld">
      <pc:chgData name="Schneider, John Brand" userId="0a27f970-e9e3-4a42-989b-114aef573237" providerId="ADAL" clId="{A55DF6BE-83BD-E94B-B7D0-690A19E1196F}" dt="2022-01-14T20:35:13.907" v="1169"/>
      <pc:docMkLst>
        <pc:docMk/>
      </pc:docMkLst>
      <pc:sldChg chg="modSp mod modAnim">
        <pc:chgData name="Schneider, John Brand" userId="0a27f970-e9e3-4a42-989b-114aef573237" providerId="ADAL" clId="{A55DF6BE-83BD-E94B-B7D0-690A19E1196F}" dt="2022-01-13T23:14:50.245" v="1016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A55DF6BE-83BD-E94B-B7D0-690A19E1196F}" dt="2022-01-13T20:46:06.818" v="149" actId="1035"/>
        <pc:sldMkLst>
          <pc:docMk/>
          <pc:sldMk cId="1763820340" sldId="271"/>
        </pc:sldMkLst>
      </pc:sldChg>
      <pc:sldChg chg="addSp delSp modSp mod delAnim modAnim">
        <pc:chgData name="Schneider, John Brand" userId="0a27f970-e9e3-4a42-989b-114aef573237" providerId="ADAL" clId="{A55DF6BE-83BD-E94B-B7D0-690A19E1196F}" dt="2022-01-13T21:28:42.807" v="684" actId="552"/>
        <pc:sldMkLst>
          <pc:docMk/>
          <pc:sldMk cId="4200202307" sldId="276"/>
        </pc:sldMkLst>
      </pc:sldChg>
      <pc:sldChg chg="addSp delSp modSp mod delAnim modAnim">
        <pc:chgData name="Schneider, John Brand" userId="0a27f970-e9e3-4a42-989b-114aef573237" providerId="ADAL" clId="{A55DF6BE-83BD-E94B-B7D0-690A19E1196F}" dt="2022-01-13T20:56:56.702" v="193" actId="1035"/>
        <pc:sldMkLst>
          <pc:docMk/>
          <pc:sldMk cId="3727656077" sldId="280"/>
        </pc:sldMkLst>
      </pc:sldChg>
      <pc:sldChg chg="addSp delSp modSp mod modAnim">
        <pc:chgData name="Schneider, John Brand" userId="0a27f970-e9e3-4a42-989b-114aef573237" providerId="ADAL" clId="{A55DF6BE-83BD-E94B-B7D0-690A19E1196F}" dt="2022-01-14T20:35:13.907" v="1169"/>
        <pc:sldMkLst>
          <pc:docMk/>
          <pc:sldMk cId="774794911" sldId="282"/>
        </pc:sldMkLst>
      </pc:sldChg>
      <pc:sldChg chg="addSp delSp modSp mod delAnim modAnim">
        <pc:chgData name="Schneider, John Brand" userId="0a27f970-e9e3-4a42-989b-114aef573237" providerId="ADAL" clId="{A55DF6BE-83BD-E94B-B7D0-690A19E1196F}" dt="2022-01-14T20:21:02.755" v="1142"/>
        <pc:sldMkLst>
          <pc:docMk/>
          <pc:sldMk cId="2833562302" sldId="283"/>
        </pc:sldMkLst>
      </pc:sldChg>
      <pc:sldChg chg="modSp mod">
        <pc:chgData name="Schneider, John Brand" userId="0a27f970-e9e3-4a42-989b-114aef573237" providerId="ADAL" clId="{A55DF6BE-83BD-E94B-B7D0-690A19E1196F}" dt="2022-01-13T21:09:48.433" v="434" actId="1036"/>
        <pc:sldMkLst>
          <pc:docMk/>
          <pc:sldMk cId="1493374077" sldId="284"/>
        </pc:sldMkLst>
      </pc:sldChg>
      <pc:sldChg chg="addSp delSp modSp mod delAnim modAnim">
        <pc:chgData name="Schneider, John Brand" userId="0a27f970-e9e3-4a42-989b-114aef573237" providerId="ADAL" clId="{A55DF6BE-83BD-E94B-B7D0-690A19E1196F}" dt="2022-01-14T20:24:23.519" v="1163" actId="1036"/>
        <pc:sldMkLst>
          <pc:docMk/>
          <pc:sldMk cId="2636510786" sldId="285"/>
        </pc:sldMkLst>
      </pc:sldChg>
      <pc:sldChg chg="addSp modSp mod modAnim">
        <pc:chgData name="Schneider, John Brand" userId="0a27f970-e9e3-4a42-989b-114aef573237" providerId="ADAL" clId="{A55DF6BE-83BD-E94B-B7D0-690A19E1196F}" dt="2022-01-13T22:57:05.377" v="997"/>
        <pc:sldMkLst>
          <pc:docMk/>
          <pc:sldMk cId="2984010976" sldId="286"/>
        </pc:sldMkLst>
      </pc:sldChg>
      <pc:sldChg chg="modSp mod">
        <pc:chgData name="Schneider, John Brand" userId="0a27f970-e9e3-4a42-989b-114aef573237" providerId="ADAL" clId="{A55DF6BE-83BD-E94B-B7D0-690A19E1196F}" dt="2022-01-13T21:30:47.321" v="690" actId="1036"/>
        <pc:sldMkLst>
          <pc:docMk/>
          <pc:sldMk cId="2977932961" sldId="287"/>
        </pc:sldMkLst>
      </pc:sldChg>
      <pc:sldChg chg="addSp modSp add mod modAnim">
        <pc:chgData name="Schneider, John Brand" userId="0a27f970-e9e3-4a42-989b-114aef573237" providerId="ADAL" clId="{A55DF6BE-83BD-E94B-B7D0-690A19E1196F}" dt="2022-01-14T20:22:52.777" v="1161" actId="113"/>
        <pc:sldMkLst>
          <pc:docMk/>
          <pc:sldMk cId="4100076828" sldId="289"/>
        </pc:sldMkLst>
      </pc:sldChg>
    </pc:docChg>
  </pc:docChgLst>
  <pc:docChgLst>
    <pc:chgData name="Schneider, John Brand" userId="0a27f970-e9e3-4a42-989b-114aef573237" providerId="ADAL" clId="{7262D945-97E2-964B-8D98-3D5D4D3CFAD6}"/>
    <pc:docChg chg="undo custSel addSld modSld">
      <pc:chgData name="Schneider, John Brand" userId="0a27f970-e9e3-4a42-989b-114aef573237" providerId="ADAL" clId="{7262D945-97E2-964B-8D98-3D5D4D3CFAD6}" dt="2023-08-25T17:28:58.161" v="1628"/>
      <pc:docMkLst>
        <pc:docMk/>
      </pc:docMkLst>
      <pc:sldChg chg="modSp mod addAnim delAnim modAnim">
        <pc:chgData name="Schneider, John Brand" userId="0a27f970-e9e3-4a42-989b-114aef573237" providerId="ADAL" clId="{7262D945-97E2-964B-8D98-3D5D4D3CFAD6}" dt="2023-08-25T17:03:32.170" v="1422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7262D945-97E2-964B-8D98-3D5D4D3CFAD6}" dt="2023-08-25T17:07:43.487" v="1428" actId="1076"/>
        <pc:sldMkLst>
          <pc:docMk/>
          <pc:sldMk cId="170499690" sldId="268"/>
        </pc:sldMkLst>
      </pc:sldChg>
      <pc:sldChg chg="addSp delSp modSp mod modAnim">
        <pc:chgData name="Schneider, John Brand" userId="0a27f970-e9e3-4a42-989b-114aef573237" providerId="ADAL" clId="{7262D945-97E2-964B-8D98-3D5D4D3CFAD6}" dt="2023-08-25T17:04:34.349" v="1425" actId="1035"/>
        <pc:sldMkLst>
          <pc:docMk/>
          <pc:sldMk cId="1763820340" sldId="271"/>
        </pc:sldMkLst>
      </pc:sldChg>
      <pc:sldChg chg="modSp mod">
        <pc:chgData name="Schneider, John Brand" userId="0a27f970-e9e3-4a42-989b-114aef573237" providerId="ADAL" clId="{7262D945-97E2-964B-8D98-3D5D4D3CFAD6}" dt="2023-08-25T17:15:07.569" v="1463" actId="20577"/>
        <pc:sldMkLst>
          <pc:docMk/>
          <pc:sldMk cId="4200202307" sldId="276"/>
        </pc:sldMkLst>
      </pc:sldChg>
      <pc:sldChg chg="addSp modSp mod modAnim">
        <pc:chgData name="Schneider, John Brand" userId="0a27f970-e9e3-4a42-989b-114aef573237" providerId="ADAL" clId="{7262D945-97E2-964B-8D98-3D5D4D3CFAD6}" dt="2023-08-25T17:20:02.577" v="1514"/>
        <pc:sldMkLst>
          <pc:docMk/>
          <pc:sldMk cId="621428830" sldId="278"/>
        </pc:sldMkLst>
      </pc:sldChg>
      <pc:sldChg chg="modSp modAnim">
        <pc:chgData name="Schneider, John Brand" userId="0a27f970-e9e3-4a42-989b-114aef573237" providerId="ADAL" clId="{7262D945-97E2-964B-8D98-3D5D4D3CFAD6}" dt="2023-08-25T17:22:25.017" v="1524" actId="114"/>
        <pc:sldMkLst>
          <pc:docMk/>
          <pc:sldMk cId="703446026" sldId="279"/>
        </pc:sldMkLst>
      </pc:sldChg>
      <pc:sldChg chg="addSp delSp modSp mod addAnim delAnim modAnim">
        <pc:chgData name="Schneider, John Brand" userId="0a27f970-e9e3-4a42-989b-114aef573237" providerId="ADAL" clId="{7262D945-97E2-964B-8D98-3D5D4D3CFAD6}" dt="2023-08-25T17:28:58.161" v="1628"/>
        <pc:sldMkLst>
          <pc:docMk/>
          <pc:sldMk cId="3727656077" sldId="280"/>
        </pc:sldMkLst>
      </pc:sldChg>
      <pc:sldChg chg="modNotesTx">
        <pc:chgData name="Schneider, John Brand" userId="0a27f970-e9e3-4a42-989b-114aef573237" providerId="ADAL" clId="{7262D945-97E2-964B-8D98-3D5D4D3CFAD6}" dt="2023-08-25T17:25:05.150" v="1578" actId="20577"/>
        <pc:sldMkLst>
          <pc:docMk/>
          <pc:sldMk cId="774794911" sldId="282"/>
        </pc:sldMkLst>
      </pc:sldChg>
      <pc:sldChg chg="modSp">
        <pc:chgData name="Schneider, John Brand" userId="0a27f970-e9e3-4a42-989b-114aef573237" providerId="ADAL" clId="{7262D945-97E2-964B-8D98-3D5D4D3CFAD6}" dt="2023-08-22T21:59:06.491" v="158" actId="114"/>
        <pc:sldMkLst>
          <pc:docMk/>
          <pc:sldMk cId="1493374077" sldId="284"/>
        </pc:sldMkLst>
      </pc:sldChg>
      <pc:sldChg chg="addSp delSp modSp mod modAnim">
        <pc:chgData name="Schneider, John Brand" userId="0a27f970-e9e3-4a42-989b-114aef573237" providerId="ADAL" clId="{7262D945-97E2-964B-8D98-3D5D4D3CFAD6}" dt="2023-08-25T17:10:38.250" v="1431" actId="167"/>
        <pc:sldMkLst>
          <pc:docMk/>
          <pc:sldMk cId="2984010976" sldId="286"/>
        </pc:sldMkLst>
      </pc:sldChg>
      <pc:sldChg chg="modSp mod">
        <pc:chgData name="Schneider, John Brand" userId="0a27f970-e9e3-4a42-989b-114aef573237" providerId="ADAL" clId="{7262D945-97E2-964B-8D98-3D5D4D3CFAD6}" dt="2023-08-24T22:14:20.634" v="603" actId="1037"/>
        <pc:sldMkLst>
          <pc:docMk/>
          <pc:sldMk cId="2977932961" sldId="287"/>
        </pc:sldMkLst>
      </pc:sldChg>
      <pc:sldChg chg="addSp delSp modSp mod delAnim modAnim">
        <pc:chgData name="Schneider, John Brand" userId="0a27f970-e9e3-4a42-989b-114aef573237" providerId="ADAL" clId="{7262D945-97E2-964B-8D98-3D5D4D3CFAD6}" dt="2023-08-24T22:08:33.316" v="577"/>
        <pc:sldMkLst>
          <pc:docMk/>
          <pc:sldMk cId="4253336856" sldId="290"/>
        </pc:sldMkLst>
      </pc:sldChg>
      <pc:sldChg chg="addSp delSp modSp add mod addAnim delAnim modAnim">
        <pc:chgData name="Schneider, John Brand" userId="0a27f970-e9e3-4a42-989b-114aef573237" providerId="ADAL" clId="{7262D945-97E2-964B-8D98-3D5D4D3CFAD6}" dt="2023-08-25T17:12:53.256" v="1438" actId="20577"/>
        <pc:sldMkLst>
          <pc:docMk/>
          <pc:sldMk cId="1459363600" sldId="291"/>
        </pc:sldMkLst>
      </pc:sldChg>
    </pc:docChg>
  </pc:docChgLst>
  <pc:docChgLst>
    <pc:chgData name="Schneider, John Brand" userId="0a27f970-e9e3-4a42-989b-114aef573237" providerId="ADAL" clId="{4AE39326-F5DD-0F4B-B3A5-7CF923E919A3}"/>
    <pc:docChg chg="custSel modSld">
      <pc:chgData name="Schneider, John Brand" userId="0a27f970-e9e3-4a42-989b-114aef573237" providerId="ADAL" clId="{4AE39326-F5DD-0F4B-B3A5-7CF923E919A3}" dt="2025-01-10T19:49:34.952" v="334"/>
      <pc:docMkLst>
        <pc:docMk/>
      </pc:docMkLst>
      <pc:sldChg chg="addSp modSp mod modAnim">
        <pc:chgData name="Schneider, John Brand" userId="0a27f970-e9e3-4a42-989b-114aef573237" providerId="ADAL" clId="{4AE39326-F5DD-0F4B-B3A5-7CF923E919A3}" dt="2025-01-02T04:53:45.754" v="69"/>
        <pc:sldMkLst>
          <pc:docMk/>
          <pc:sldMk cId="1602654446" sldId="256"/>
        </pc:sldMkLst>
        <pc:spChg chg="add mod">
          <ac:chgData name="Schneider, John Brand" userId="0a27f970-e9e3-4a42-989b-114aef573237" providerId="ADAL" clId="{4AE39326-F5DD-0F4B-B3A5-7CF923E919A3}" dt="2025-01-02T04:53:01.247" v="66" actId="207"/>
          <ac:spMkLst>
            <pc:docMk/>
            <pc:sldMk cId="1602654446" sldId="256"/>
            <ac:spMk id="2" creationId="{DB33F76D-7A46-E2B8-9CBB-68C188359924}"/>
          </ac:spMkLst>
        </pc:spChg>
        <pc:spChg chg="mod">
          <ac:chgData name="Schneider, John Brand" userId="0a27f970-e9e3-4a42-989b-114aef573237" providerId="ADAL" clId="{4AE39326-F5DD-0F4B-B3A5-7CF923E919A3}" dt="2025-01-02T04:51:46.877" v="11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modSp mod">
        <pc:chgData name="Schneider, John Brand" userId="0a27f970-e9e3-4a42-989b-114aef573237" providerId="ADAL" clId="{4AE39326-F5DD-0F4B-B3A5-7CF923E919A3}" dt="2025-01-10T00:11:03.499" v="71" actId="1037"/>
        <pc:sldMkLst>
          <pc:docMk/>
          <pc:sldMk cId="1763820340" sldId="271"/>
        </pc:sldMkLst>
        <pc:cxnChg chg="mod">
          <ac:chgData name="Schneider, John Brand" userId="0a27f970-e9e3-4a42-989b-114aef573237" providerId="ADAL" clId="{4AE39326-F5DD-0F4B-B3A5-7CF923E919A3}" dt="2025-01-10T00:11:03.499" v="71" actId="1037"/>
          <ac:cxnSpMkLst>
            <pc:docMk/>
            <pc:sldMk cId="1763820340" sldId="271"/>
            <ac:cxnSpMk id="18" creationId="{50DDF173-9458-4446-B7B1-B520CFFAE326}"/>
          </ac:cxnSpMkLst>
        </pc:cxnChg>
      </pc:sldChg>
      <pc:sldChg chg="modSp mod">
        <pc:chgData name="Schneider, John Brand" userId="0a27f970-e9e3-4a42-989b-114aef573237" providerId="ADAL" clId="{4AE39326-F5DD-0F4B-B3A5-7CF923E919A3}" dt="2025-01-10T19:43:47.265" v="264" actId="1038"/>
        <pc:sldMkLst>
          <pc:docMk/>
          <pc:sldMk cId="621428830" sldId="278"/>
        </pc:sldMkLst>
        <pc:spChg chg="mod">
          <ac:chgData name="Schneider, John Brand" userId="0a27f970-e9e3-4a42-989b-114aef573237" providerId="ADAL" clId="{4AE39326-F5DD-0F4B-B3A5-7CF923E919A3}" dt="2025-01-10T19:43:47.265" v="264" actId="1038"/>
          <ac:spMkLst>
            <pc:docMk/>
            <pc:sldMk cId="621428830" sldId="278"/>
            <ac:spMk id="12" creationId="{C5A7E320-DD41-5647-BC11-D0B384D3086F}"/>
          </ac:spMkLst>
        </pc:spChg>
        <pc:spChg chg="mod">
          <ac:chgData name="Schneider, John Brand" userId="0a27f970-e9e3-4a42-989b-114aef573237" providerId="ADAL" clId="{4AE39326-F5DD-0F4B-B3A5-7CF923E919A3}" dt="2025-01-10T19:43:47.265" v="264" actId="1038"/>
          <ac:spMkLst>
            <pc:docMk/>
            <pc:sldMk cId="621428830" sldId="278"/>
            <ac:spMk id="13" creationId="{0D9D8AE8-C600-6A90-BE42-B448AC881096}"/>
          </ac:spMkLst>
        </pc:spChg>
      </pc:sldChg>
      <pc:sldChg chg="addSp modSp mod modAnim">
        <pc:chgData name="Schneider, John Brand" userId="0a27f970-e9e3-4a42-989b-114aef573237" providerId="ADAL" clId="{4AE39326-F5DD-0F4B-B3A5-7CF923E919A3}" dt="2025-01-10T19:47:57.214" v="302"/>
        <pc:sldMkLst>
          <pc:docMk/>
          <pc:sldMk cId="2833562302" sldId="283"/>
        </pc:sldMkLst>
        <pc:spChg chg="add mod">
          <ac:chgData name="Schneider, John Brand" userId="0a27f970-e9e3-4a42-989b-114aef573237" providerId="ADAL" clId="{4AE39326-F5DD-0F4B-B3A5-7CF923E919A3}" dt="2025-01-10T19:47:36.560" v="300" actId="1035"/>
          <ac:spMkLst>
            <pc:docMk/>
            <pc:sldMk cId="2833562302" sldId="283"/>
            <ac:spMk id="15" creationId="{4AA2DD8B-3CD3-7622-EEA8-766F78F1171E}"/>
          </ac:spMkLst>
        </pc:spChg>
      </pc:sldChg>
      <pc:sldChg chg="addSp delSp modSp mod modTransition delAnim modAnim">
        <pc:chgData name="Schneider, John Brand" userId="0a27f970-e9e3-4a42-989b-114aef573237" providerId="ADAL" clId="{4AE39326-F5DD-0F4B-B3A5-7CF923E919A3}" dt="2025-01-10T19:34:47.526" v="195" actId="478"/>
        <pc:sldMkLst>
          <pc:docMk/>
          <pc:sldMk cId="2984010976" sldId="286"/>
        </pc:sldMkLst>
        <pc:spChg chg="mod">
          <ac:chgData name="Schneider, John Brand" userId="0a27f970-e9e3-4a42-989b-114aef573237" providerId="ADAL" clId="{4AE39326-F5DD-0F4B-B3A5-7CF923E919A3}" dt="2025-01-10T00:16:27.603" v="75" actId="207"/>
          <ac:spMkLst>
            <pc:docMk/>
            <pc:sldMk cId="2984010976" sldId="286"/>
            <ac:spMk id="2" creationId="{2A6818B6-7C03-4648-BCC8-D9FF5998B5B0}"/>
          </ac:spMkLst>
        </pc:spChg>
        <pc:spChg chg="mod">
          <ac:chgData name="Schneider, John Brand" userId="0a27f970-e9e3-4a42-989b-114aef573237" providerId="ADAL" clId="{4AE39326-F5DD-0F4B-B3A5-7CF923E919A3}" dt="2025-01-10T19:27:51.247" v="147" actId="692"/>
          <ac:spMkLst>
            <pc:docMk/>
            <pc:sldMk cId="2984010976" sldId="286"/>
            <ac:spMk id="4" creationId="{377DDE74-1EB7-E96F-8EF3-8C83685512DA}"/>
          </ac:spMkLst>
        </pc:spChg>
        <pc:spChg chg="add mod">
          <ac:chgData name="Schneider, John Brand" userId="0a27f970-e9e3-4a42-989b-114aef573237" providerId="ADAL" clId="{4AE39326-F5DD-0F4B-B3A5-7CF923E919A3}" dt="2025-01-10T19:22:29.289" v="95" actId="1036"/>
          <ac:spMkLst>
            <pc:docMk/>
            <pc:sldMk cId="2984010976" sldId="286"/>
            <ac:spMk id="8" creationId="{4FAA2CC2-1F5D-7355-3886-FF298F962BB1}"/>
          </ac:spMkLst>
        </pc:spChg>
        <pc:spChg chg="add mod">
          <ac:chgData name="Schneider, John Brand" userId="0a27f970-e9e3-4a42-989b-114aef573237" providerId="ADAL" clId="{4AE39326-F5DD-0F4B-B3A5-7CF923E919A3}" dt="2025-01-10T19:23:11.435" v="105" actId="1076"/>
          <ac:spMkLst>
            <pc:docMk/>
            <pc:sldMk cId="2984010976" sldId="286"/>
            <ac:spMk id="9" creationId="{2D72CD98-92A2-EED3-0BAA-C4DD297164F2}"/>
          </ac:spMkLst>
        </pc:spChg>
        <pc:spChg chg="add mod">
          <ac:chgData name="Schneider, John Brand" userId="0a27f970-e9e3-4a42-989b-114aef573237" providerId="ADAL" clId="{4AE39326-F5DD-0F4B-B3A5-7CF923E919A3}" dt="2025-01-10T19:28:01.111" v="148" actId="207"/>
          <ac:spMkLst>
            <pc:docMk/>
            <pc:sldMk cId="2984010976" sldId="286"/>
            <ac:spMk id="11" creationId="{FF6F4B12-DFAE-D5DA-3B2C-F41266B67CAB}"/>
          </ac:spMkLst>
        </pc:spChg>
        <pc:spChg chg="add mod">
          <ac:chgData name="Schneider, John Brand" userId="0a27f970-e9e3-4a42-989b-114aef573237" providerId="ADAL" clId="{4AE39326-F5DD-0F4B-B3A5-7CF923E919A3}" dt="2025-01-10T19:30:50.203" v="171" actId="14100"/>
          <ac:spMkLst>
            <pc:docMk/>
            <pc:sldMk cId="2984010976" sldId="286"/>
            <ac:spMk id="14" creationId="{089CA4A2-4B93-204B-DE68-62B0AE72F50C}"/>
          </ac:spMkLst>
        </pc:spChg>
        <pc:spChg chg="add mod">
          <ac:chgData name="Schneider, John Brand" userId="0a27f970-e9e3-4a42-989b-114aef573237" providerId="ADAL" clId="{4AE39326-F5DD-0F4B-B3A5-7CF923E919A3}" dt="2025-01-10T19:32:17.598" v="184" actId="1036"/>
          <ac:spMkLst>
            <pc:docMk/>
            <pc:sldMk cId="2984010976" sldId="286"/>
            <ac:spMk id="18" creationId="{D3FD2675-5EDC-E1C7-9007-B3F6C2F197C1}"/>
          </ac:spMkLst>
        </pc:spChg>
        <pc:spChg chg="add mod">
          <ac:chgData name="Schneider, John Brand" userId="0a27f970-e9e3-4a42-989b-114aef573237" providerId="ADAL" clId="{4AE39326-F5DD-0F4B-B3A5-7CF923E919A3}" dt="2025-01-10T19:31:50.486" v="177" actId="14100"/>
          <ac:spMkLst>
            <pc:docMk/>
            <pc:sldMk cId="2984010976" sldId="286"/>
            <ac:spMk id="32" creationId="{56A304F8-13EB-4073-BFEE-76E25E9422B2}"/>
          </ac:spMkLst>
        </pc:spChg>
        <pc:spChg chg="mod">
          <ac:chgData name="Schneider, John Brand" userId="0a27f970-e9e3-4a42-989b-114aef573237" providerId="ADAL" clId="{4AE39326-F5DD-0F4B-B3A5-7CF923E919A3}" dt="2025-01-10T00:16:27.603" v="75" actId="207"/>
          <ac:spMkLst>
            <pc:docMk/>
            <pc:sldMk cId="2984010976" sldId="286"/>
            <ac:spMk id="40" creationId="{9AA4B1DF-634B-9046-BB93-4C39BC5F56F7}"/>
          </ac:spMkLst>
        </pc:spChg>
        <pc:cxnChg chg="add mod">
          <ac:chgData name="Schneider, John Brand" userId="0a27f970-e9e3-4a42-989b-114aef573237" providerId="ADAL" clId="{4AE39326-F5DD-0F4B-B3A5-7CF923E919A3}" dt="2025-01-10T00:16:49.034" v="77"/>
          <ac:cxnSpMkLst>
            <pc:docMk/>
            <pc:sldMk cId="2984010976" sldId="286"/>
            <ac:cxnSpMk id="8" creationId="{FDCB2643-0730-58DD-3113-0BEDB07FF315}"/>
          </ac:cxnSpMkLst>
        </pc:cxnChg>
        <pc:cxnChg chg="add mod">
          <ac:chgData name="Schneider, John Brand" userId="0a27f970-e9e3-4a42-989b-114aef573237" providerId="ADAL" clId="{4AE39326-F5DD-0F4B-B3A5-7CF923E919A3}" dt="2025-01-10T00:16:49.034" v="77"/>
          <ac:cxnSpMkLst>
            <pc:docMk/>
            <pc:sldMk cId="2984010976" sldId="286"/>
            <ac:cxnSpMk id="9" creationId="{4470A93F-0E59-BB5F-D56D-6AC918D8485A}"/>
          </ac:cxnSpMkLst>
        </pc:cxnChg>
        <pc:cxnChg chg="add del mod">
          <ac:chgData name="Schneider, John Brand" userId="0a27f970-e9e3-4a42-989b-114aef573237" providerId="ADAL" clId="{4AE39326-F5DD-0F4B-B3A5-7CF923E919A3}" dt="2025-01-10T19:34:47.526" v="195" actId="478"/>
          <ac:cxnSpMkLst>
            <pc:docMk/>
            <pc:sldMk cId="2984010976" sldId="286"/>
            <ac:cxnSpMk id="10" creationId="{812576C8-81ED-CFF3-3708-BBE948D70566}"/>
          </ac:cxnSpMkLst>
        </pc:cxnChg>
        <pc:cxnChg chg="mod">
          <ac:chgData name="Schneider, John Brand" userId="0a27f970-e9e3-4a42-989b-114aef573237" providerId="ADAL" clId="{4AE39326-F5DD-0F4B-B3A5-7CF923E919A3}" dt="2025-01-10T00:16:39.858" v="76" actId="692"/>
          <ac:cxnSpMkLst>
            <pc:docMk/>
            <pc:sldMk cId="2984010976" sldId="286"/>
            <ac:cxnSpMk id="41" creationId="{E284E0C9-3301-5F46-A65C-8D4128705F4C}"/>
          </ac:cxnSpMkLst>
        </pc:cxnChg>
        <pc:cxnChg chg="mod">
          <ac:chgData name="Schneider, John Brand" userId="0a27f970-e9e3-4a42-989b-114aef573237" providerId="ADAL" clId="{4AE39326-F5DD-0F4B-B3A5-7CF923E919A3}" dt="2025-01-10T00:16:39.858" v="76" actId="692"/>
          <ac:cxnSpMkLst>
            <pc:docMk/>
            <pc:sldMk cId="2984010976" sldId="286"/>
            <ac:cxnSpMk id="48" creationId="{146D5BC2-9A40-8149-883B-A6CC65EA8859}"/>
          </ac:cxnSpMkLst>
        </pc:cxnChg>
      </pc:sldChg>
      <pc:sldChg chg="addSp modSp mod modAnim">
        <pc:chgData name="Schneider, John Brand" userId="0a27f970-e9e3-4a42-989b-114aef573237" providerId="ADAL" clId="{4AE39326-F5DD-0F4B-B3A5-7CF923E919A3}" dt="2025-01-10T19:49:34.952" v="334"/>
        <pc:sldMkLst>
          <pc:docMk/>
          <pc:sldMk cId="4100076828" sldId="289"/>
        </pc:sldMkLst>
        <pc:spChg chg="add mod">
          <ac:chgData name="Schneider, John Brand" userId="0a27f970-e9e3-4a42-989b-114aef573237" providerId="ADAL" clId="{4AE39326-F5DD-0F4B-B3A5-7CF923E919A3}" dt="2025-01-10T19:48:51.273" v="332" actId="1038"/>
          <ac:spMkLst>
            <pc:docMk/>
            <pc:sldMk cId="4100076828" sldId="289"/>
            <ac:spMk id="15" creationId="{E1DD7566-0F3D-CE77-D46F-19C8F359FBBC}"/>
          </ac:spMkLst>
        </pc:spChg>
      </pc:sldChg>
      <pc:sldChg chg="addSp modSp modTransition modAnim">
        <pc:chgData name="Schneider, John Brand" userId="0a27f970-e9e3-4a42-989b-114aef573237" providerId="ADAL" clId="{4AE39326-F5DD-0F4B-B3A5-7CF923E919A3}" dt="2025-01-10T19:25:02.475" v="118"/>
        <pc:sldMkLst>
          <pc:docMk/>
          <pc:sldMk cId="4253336856" sldId="290"/>
        </pc:sldMkLst>
        <pc:spChg chg="add mod">
          <ac:chgData name="Schneider, John Brand" userId="0a27f970-e9e3-4a42-989b-114aef573237" providerId="ADAL" clId="{4AE39326-F5DD-0F4B-B3A5-7CF923E919A3}" dt="2025-01-10T19:24:52.987" v="115"/>
          <ac:spMkLst>
            <pc:docMk/>
            <pc:sldMk cId="4253336856" sldId="290"/>
            <ac:spMk id="7" creationId="{3EE17AE9-92D2-CD82-81B5-6A96B6D7435D}"/>
          </ac:spMkLst>
        </pc:spChg>
        <pc:spChg chg="add mod">
          <ac:chgData name="Schneider, John Brand" userId="0a27f970-e9e3-4a42-989b-114aef573237" providerId="ADAL" clId="{4AE39326-F5DD-0F4B-B3A5-7CF923E919A3}" dt="2025-01-10T19:24:52.987" v="115"/>
          <ac:spMkLst>
            <pc:docMk/>
            <pc:sldMk cId="4253336856" sldId="290"/>
            <ac:spMk id="15" creationId="{23568980-F695-8374-BC9B-354F77B243C3}"/>
          </ac:spMkLst>
        </pc:spChg>
      </pc:sldChg>
      <pc:sldChg chg="modSp mod">
        <pc:chgData name="Schneider, John Brand" userId="0a27f970-e9e3-4a42-989b-114aef573237" providerId="ADAL" clId="{4AE39326-F5DD-0F4B-B3A5-7CF923E919A3}" dt="2025-01-10T19:44:38.746" v="280" actId="1076"/>
        <pc:sldMkLst>
          <pc:docMk/>
          <pc:sldMk cId="1921676032" sldId="293"/>
        </pc:sldMkLst>
        <pc:spChg chg="mod">
          <ac:chgData name="Schneider, John Brand" userId="0a27f970-e9e3-4a42-989b-114aef573237" providerId="ADAL" clId="{4AE39326-F5DD-0F4B-B3A5-7CF923E919A3}" dt="2025-01-10T19:44:38.746" v="280" actId="1076"/>
          <ac:spMkLst>
            <pc:docMk/>
            <pc:sldMk cId="1921676032" sldId="293"/>
            <ac:spMk id="3" creationId="{B3B67A14-7FF6-F8D2-224E-B838BEF939FB}"/>
          </ac:spMkLst>
        </pc:spChg>
        <pc:spChg chg="mod">
          <ac:chgData name="Schneider, John Brand" userId="0a27f970-e9e3-4a42-989b-114aef573237" providerId="ADAL" clId="{4AE39326-F5DD-0F4B-B3A5-7CF923E919A3}" dt="2025-01-10T19:44:28.316" v="279" actId="20577"/>
          <ac:spMkLst>
            <pc:docMk/>
            <pc:sldMk cId="1921676032" sldId="293"/>
            <ac:spMk id="5" creationId="{019F67C4-C496-7948-A901-41464B5B2788}"/>
          </ac:spMkLst>
        </pc:spChg>
      </pc:sldChg>
    </pc:docChg>
  </pc:docChgLst>
  <pc:docChgLst>
    <pc:chgData name="Schneider, John Brand" userId="0a27f970-e9e3-4a42-989b-114aef573237" providerId="ADAL" clId="{418A426E-4AB2-F248-92D1-4D11D86C8219}"/>
    <pc:docChg chg="undo custSel modSld">
      <pc:chgData name="Schneider, John Brand" userId="0a27f970-e9e3-4a42-989b-114aef573237" providerId="ADAL" clId="{418A426E-4AB2-F248-92D1-4D11D86C8219}" dt="2022-08-26T17:15:29.368" v="2539"/>
      <pc:docMkLst>
        <pc:docMk/>
      </pc:docMkLst>
      <pc:sldChg chg="modSp mod modAnim">
        <pc:chgData name="Schneider, John Brand" userId="0a27f970-e9e3-4a42-989b-114aef573237" providerId="ADAL" clId="{418A426E-4AB2-F248-92D1-4D11D86C8219}" dt="2022-08-26T17:03:54.418" v="2458" actId="6549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418A426E-4AB2-F248-92D1-4D11D86C8219}" dt="2022-08-25T23:19:44.749" v="1610"/>
        <pc:sldMkLst>
          <pc:docMk/>
          <pc:sldMk cId="2572587499" sldId="267"/>
        </pc:sldMkLst>
      </pc:sldChg>
      <pc:sldChg chg="addSp delSp modSp mod delAnim modAnim">
        <pc:chgData name="Schneider, John Brand" userId="0a27f970-e9e3-4a42-989b-114aef573237" providerId="ADAL" clId="{418A426E-4AB2-F248-92D1-4D11D86C8219}" dt="2022-08-25T23:20:54.635" v="1622"/>
        <pc:sldMkLst>
          <pc:docMk/>
          <pc:sldMk cId="170499690" sldId="268"/>
        </pc:sldMkLst>
      </pc:sldChg>
      <pc:sldChg chg="addSp delSp modSp mod delAnim modAnim">
        <pc:chgData name="Schneider, John Brand" userId="0a27f970-e9e3-4a42-989b-114aef573237" providerId="ADAL" clId="{418A426E-4AB2-F248-92D1-4D11D86C8219}" dt="2022-08-25T23:23:19.987" v="1632"/>
        <pc:sldMkLst>
          <pc:docMk/>
          <pc:sldMk cId="3185613917" sldId="269"/>
        </pc:sldMkLst>
      </pc:sldChg>
      <pc:sldChg chg="addSp delSp modSp mod delAnim modAnim">
        <pc:chgData name="Schneider, John Brand" userId="0a27f970-e9e3-4a42-989b-114aef573237" providerId="ADAL" clId="{418A426E-4AB2-F248-92D1-4D11D86C8219}" dt="2022-08-25T02:40:22.972" v="981"/>
        <pc:sldMkLst>
          <pc:docMk/>
          <pc:sldMk cId="4154721478" sldId="270"/>
        </pc:sldMkLst>
      </pc:sldChg>
      <pc:sldChg chg="addSp delSp modSp mod delAnim modAnim">
        <pc:chgData name="Schneider, John Brand" userId="0a27f970-e9e3-4a42-989b-114aef573237" providerId="ADAL" clId="{418A426E-4AB2-F248-92D1-4D11D86C8219}" dt="2022-08-26T17:06:06.822" v="2460" actId="113"/>
        <pc:sldMkLst>
          <pc:docMk/>
          <pc:sldMk cId="1763820340" sldId="271"/>
        </pc:sldMkLst>
      </pc:sldChg>
      <pc:sldChg chg="addSp modSp mod modAnim">
        <pc:chgData name="Schneider, John Brand" userId="0a27f970-e9e3-4a42-989b-114aef573237" providerId="ADAL" clId="{418A426E-4AB2-F248-92D1-4D11D86C8219}" dt="2022-08-26T17:15:29.368" v="2539"/>
        <pc:sldMkLst>
          <pc:docMk/>
          <pc:sldMk cId="2666428202" sldId="272"/>
        </pc:sldMkLst>
      </pc:sldChg>
      <pc:sldChg chg="addSp delSp modSp mod modAnim">
        <pc:chgData name="Schneider, John Brand" userId="0a27f970-e9e3-4a42-989b-114aef573237" providerId="ADAL" clId="{418A426E-4AB2-F248-92D1-4D11D86C8219}" dt="2022-08-26T05:18:48.963" v="2312"/>
        <pc:sldMkLst>
          <pc:docMk/>
          <pc:sldMk cId="4200202307" sldId="276"/>
        </pc:sldMkLst>
      </pc:sldChg>
      <pc:sldChg chg="addSp delSp modSp mod modAnim">
        <pc:chgData name="Schneider, John Brand" userId="0a27f970-e9e3-4a42-989b-114aef573237" providerId="ADAL" clId="{418A426E-4AB2-F248-92D1-4D11D86C8219}" dt="2022-08-26T00:13:28.454" v="2109" actId="1036"/>
        <pc:sldMkLst>
          <pc:docMk/>
          <pc:sldMk cId="621428830" sldId="278"/>
        </pc:sldMkLst>
      </pc:sldChg>
      <pc:sldChg chg="modSp mod modAnim">
        <pc:chgData name="Schneider, John Brand" userId="0a27f970-e9e3-4a42-989b-114aef573237" providerId="ADAL" clId="{418A426E-4AB2-F248-92D1-4D11D86C8219}" dt="2022-08-26T00:14:46.619" v="2188" actId="1035"/>
        <pc:sldMkLst>
          <pc:docMk/>
          <pc:sldMk cId="703446026" sldId="279"/>
        </pc:sldMkLst>
      </pc:sldChg>
      <pc:sldChg chg="addSp modSp mod modAnim">
        <pc:chgData name="Schneider, John Brand" userId="0a27f970-e9e3-4a42-989b-114aef573237" providerId="ADAL" clId="{418A426E-4AB2-F248-92D1-4D11D86C8219}" dt="2022-08-25T03:05:01.652" v="1033" actId="1035"/>
        <pc:sldMkLst>
          <pc:docMk/>
          <pc:sldMk cId="3727656077" sldId="280"/>
        </pc:sldMkLst>
      </pc:sldChg>
      <pc:sldChg chg="addSp delSp modSp mod delAnim modAnim">
        <pc:chgData name="Schneider, John Brand" userId="0a27f970-e9e3-4a42-989b-114aef573237" providerId="ADAL" clId="{418A426E-4AB2-F248-92D1-4D11D86C8219}" dt="2022-08-25T03:10:10.793" v="1070" actId="1037"/>
        <pc:sldMkLst>
          <pc:docMk/>
          <pc:sldMk cId="2636510786" sldId="285"/>
        </pc:sldMkLst>
      </pc:sldChg>
      <pc:sldChg chg="addSp delSp modSp mod modAnim">
        <pc:chgData name="Schneider, John Brand" userId="0a27f970-e9e3-4a42-989b-114aef573237" providerId="ADAL" clId="{418A426E-4AB2-F248-92D1-4D11D86C8219}" dt="2022-08-26T05:22:33.729" v="2340"/>
        <pc:sldMkLst>
          <pc:docMk/>
          <pc:sldMk cId="2977932961" sldId="287"/>
        </pc:sldMkLst>
      </pc:sldChg>
      <pc:sldChg chg="modSp">
        <pc:chgData name="Schneider, John Brand" userId="0a27f970-e9e3-4a42-989b-114aef573237" providerId="ADAL" clId="{418A426E-4AB2-F248-92D1-4D11D86C8219}" dt="2022-08-26T05:24:44.640" v="2361"/>
        <pc:sldMkLst>
          <pc:docMk/>
          <pc:sldMk cId="1791003839" sldId="288"/>
        </pc:sldMkLst>
      </pc:sldChg>
    </pc:docChg>
  </pc:docChgLst>
  <pc:docChgLst>
    <pc:chgData name="Schneider, John Brand" userId="0a27f970-e9e3-4a42-989b-114aef573237" providerId="ADAL" clId="{D4C1EC08-61B5-FD49-B35D-8D53D0110827}"/>
    <pc:docChg chg="undo custSel addSld modSld">
      <pc:chgData name="Schneider, John Brand" userId="0a27f970-e9e3-4a42-989b-114aef573237" providerId="ADAL" clId="{D4C1EC08-61B5-FD49-B35D-8D53D0110827}" dt="2024-08-23T19:06:55.994" v="19" actId="20577"/>
      <pc:docMkLst>
        <pc:docMk/>
      </pc:docMkLst>
      <pc:sldChg chg="addSp delSp modSp mod">
        <pc:chgData name="Schneider, John Brand" userId="0a27f970-e9e3-4a42-989b-114aef573237" providerId="ADAL" clId="{D4C1EC08-61B5-FD49-B35D-8D53D0110827}" dt="2024-08-23T18:22:52.794" v="4" actId="167"/>
        <pc:sldMkLst>
          <pc:docMk/>
          <pc:sldMk cId="170499690" sldId="268"/>
        </pc:sldMkLst>
      </pc:sldChg>
      <pc:sldChg chg="addSp delSp modSp new mod">
        <pc:chgData name="Schneider, John Brand" userId="0a27f970-e9e3-4a42-989b-114aef573237" providerId="ADAL" clId="{D4C1EC08-61B5-FD49-B35D-8D53D0110827}" dt="2024-08-23T19:06:55.994" v="19" actId="20577"/>
        <pc:sldMkLst>
          <pc:docMk/>
          <pc:sldMk cId="155485100" sldId="294"/>
        </pc:sldMkLst>
      </pc:sldChg>
    </pc:docChg>
  </pc:docChgLst>
  <pc:docChgLst>
    <pc:chgData name="Schneider, John Brand" userId="0a27f970-e9e3-4a42-989b-114aef573237" providerId="ADAL" clId="{A4C6E8EE-3F21-E04E-8323-F527D1EF2BE2}"/>
    <pc:docChg chg="undo custSel addSld delSld modSld">
      <pc:chgData name="Schneider, John Brand" userId="0a27f970-e9e3-4a42-989b-114aef573237" providerId="ADAL" clId="{A4C6E8EE-3F21-E04E-8323-F527D1EF2BE2}" dt="2023-01-13T20:23:31.254" v="1053" actId="1076"/>
      <pc:docMkLst>
        <pc:docMk/>
      </pc:docMkLst>
      <pc:sldChg chg="modSp modAnim">
        <pc:chgData name="Schneider, John Brand" userId="0a27f970-e9e3-4a42-989b-114aef573237" providerId="ADAL" clId="{A4C6E8EE-3F21-E04E-8323-F527D1EF2BE2}" dt="2023-01-13T18:46:35.580" v="357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A4C6E8EE-3F21-E04E-8323-F527D1EF2BE2}" dt="2023-01-13T18:50:54.528" v="404" actId="1076"/>
        <pc:sldMkLst>
          <pc:docMk/>
          <pc:sldMk cId="2572587499" sldId="267"/>
        </pc:sldMkLst>
      </pc:sldChg>
      <pc:sldChg chg="addSp modSp mod modAnim">
        <pc:chgData name="Schneider, John Brand" userId="0a27f970-e9e3-4a42-989b-114aef573237" providerId="ADAL" clId="{A4C6E8EE-3F21-E04E-8323-F527D1EF2BE2}" dt="2023-01-13T18:55:27.545" v="428"/>
        <pc:sldMkLst>
          <pc:docMk/>
          <pc:sldMk cId="170499690" sldId="268"/>
        </pc:sldMkLst>
      </pc:sldChg>
      <pc:sldChg chg="addSp modSp modAnim">
        <pc:chgData name="Schneider, John Brand" userId="0a27f970-e9e3-4a42-989b-114aef573237" providerId="ADAL" clId="{A4C6E8EE-3F21-E04E-8323-F527D1EF2BE2}" dt="2023-01-13T18:56:46.870" v="430"/>
        <pc:sldMkLst>
          <pc:docMk/>
          <pc:sldMk cId="3185613917" sldId="269"/>
        </pc:sldMkLst>
      </pc:sldChg>
      <pc:sldChg chg="del">
        <pc:chgData name="Schneider, John Brand" userId="0a27f970-e9e3-4a42-989b-114aef573237" providerId="ADAL" clId="{A4C6E8EE-3F21-E04E-8323-F527D1EF2BE2}" dt="2023-01-13T18:57:10.206" v="431" actId="2696"/>
        <pc:sldMkLst>
          <pc:docMk/>
          <pc:sldMk cId="4154721478" sldId="270"/>
        </pc:sldMkLst>
      </pc:sldChg>
      <pc:sldChg chg="addSp modSp mod modAnim">
        <pc:chgData name="Schneider, John Brand" userId="0a27f970-e9e3-4a42-989b-114aef573237" providerId="ADAL" clId="{A4C6E8EE-3F21-E04E-8323-F527D1EF2BE2}" dt="2023-01-12T23:51:35.812" v="173"/>
        <pc:sldMkLst>
          <pc:docMk/>
          <pc:sldMk cId="1763820340" sldId="271"/>
        </pc:sldMkLst>
      </pc:sldChg>
      <pc:sldChg chg="modSp mod">
        <pc:chgData name="Schneider, John Brand" userId="0a27f970-e9e3-4a42-989b-114aef573237" providerId="ADAL" clId="{A4C6E8EE-3F21-E04E-8323-F527D1EF2BE2}" dt="2023-01-13T20:11:47.413" v="921" actId="20577"/>
        <pc:sldMkLst>
          <pc:docMk/>
          <pc:sldMk cId="621428830" sldId="278"/>
        </pc:sldMkLst>
      </pc:sldChg>
      <pc:sldChg chg="modSp mod">
        <pc:chgData name="Schneider, John Brand" userId="0a27f970-e9e3-4a42-989b-114aef573237" providerId="ADAL" clId="{A4C6E8EE-3F21-E04E-8323-F527D1EF2BE2}" dt="2023-01-13T20:10:57.990" v="892" actId="1037"/>
        <pc:sldMkLst>
          <pc:docMk/>
          <pc:sldMk cId="703446026" sldId="279"/>
        </pc:sldMkLst>
      </pc:sldChg>
      <pc:sldChg chg="addSp modSp mod modAnim">
        <pc:chgData name="Schneider, John Brand" userId="0a27f970-e9e3-4a42-989b-114aef573237" providerId="ADAL" clId="{A4C6E8EE-3F21-E04E-8323-F527D1EF2BE2}" dt="2023-01-13T20:23:31.254" v="1053" actId="1076"/>
        <pc:sldMkLst>
          <pc:docMk/>
          <pc:sldMk cId="3727656077" sldId="280"/>
        </pc:sldMkLst>
      </pc:sldChg>
      <pc:sldChg chg="addSp delSp modSp mod modAnim">
        <pc:chgData name="Schneider, John Brand" userId="0a27f970-e9e3-4a42-989b-114aef573237" providerId="ADAL" clId="{A4C6E8EE-3F21-E04E-8323-F527D1EF2BE2}" dt="2023-01-13T02:37:09.788" v="229"/>
        <pc:sldMkLst>
          <pc:docMk/>
          <pc:sldMk cId="1493374077" sldId="284"/>
        </pc:sldMkLst>
      </pc:sldChg>
      <pc:sldChg chg="addSp delSp modSp mod modAnim">
        <pc:chgData name="Schneider, John Brand" userId="0a27f970-e9e3-4a42-989b-114aef573237" providerId="ADAL" clId="{A4C6E8EE-3F21-E04E-8323-F527D1EF2BE2}" dt="2023-01-13T02:43:45.804" v="257"/>
        <pc:sldMkLst>
          <pc:docMk/>
          <pc:sldMk cId="2636510786" sldId="285"/>
        </pc:sldMkLst>
      </pc:sldChg>
      <pc:sldChg chg="addSp delSp modSp mod delAnim modAnim">
        <pc:chgData name="Schneider, John Brand" userId="0a27f970-e9e3-4a42-989b-114aef573237" providerId="ADAL" clId="{A4C6E8EE-3F21-E04E-8323-F527D1EF2BE2}" dt="2023-01-13T20:00:48.101" v="792"/>
        <pc:sldMkLst>
          <pc:docMk/>
          <pc:sldMk cId="2984010976" sldId="286"/>
        </pc:sldMkLst>
      </pc:sldChg>
      <pc:sldChg chg="modSp mod">
        <pc:chgData name="Schneider, John Brand" userId="0a27f970-e9e3-4a42-989b-114aef573237" providerId="ADAL" clId="{A4C6E8EE-3F21-E04E-8323-F527D1EF2BE2}" dt="2023-01-13T00:05:16.927" v="195" actId="692"/>
        <pc:sldMkLst>
          <pc:docMk/>
          <pc:sldMk cId="2977932961" sldId="287"/>
        </pc:sldMkLst>
      </pc:sldChg>
      <pc:sldChg chg="delSp add del mod delAnim">
        <pc:chgData name="Schneider, John Brand" userId="0a27f970-e9e3-4a42-989b-114aef573237" providerId="ADAL" clId="{A4C6E8EE-3F21-E04E-8323-F527D1EF2BE2}" dt="2023-01-13T19:07:09.246" v="602" actId="2696"/>
        <pc:sldMkLst>
          <pc:docMk/>
          <pc:sldMk cId="3750968402" sldId="290"/>
        </pc:sldMkLst>
      </pc:sldChg>
      <pc:sldChg chg="addSp delSp modSp add mod delAnim modAnim">
        <pc:chgData name="Schneider, John Brand" userId="0a27f970-e9e3-4a42-989b-114aef573237" providerId="ADAL" clId="{A4C6E8EE-3F21-E04E-8323-F527D1EF2BE2}" dt="2023-01-13T19:53:50.533" v="772" actId="1035"/>
        <pc:sldMkLst>
          <pc:docMk/>
          <pc:sldMk cId="4253336856" sldId="290"/>
        </pc:sldMkLst>
      </pc:sldChg>
    </pc:docChg>
  </pc:docChgLst>
  <pc:docChgLst>
    <pc:chgData name="Schneider, John Brand" userId="0a27f970-e9e3-4a42-989b-114aef573237" providerId="ADAL" clId="{00C61DA5-94A4-0E46-A515-AF801424C640}"/>
    <pc:docChg chg="modSld">
      <pc:chgData name="Schneider, John Brand" userId="0a27f970-e9e3-4a42-989b-114aef573237" providerId="ADAL" clId="{00C61DA5-94A4-0E46-A515-AF801424C640}" dt="2023-08-25T17:40:12.633" v="45" actId="1035"/>
      <pc:docMkLst>
        <pc:docMk/>
      </pc:docMkLst>
      <pc:sldChg chg="modSp mod modAnim">
        <pc:chgData name="Schneider, John Brand" userId="0a27f970-e9e3-4a42-989b-114aef573237" providerId="ADAL" clId="{00C61DA5-94A4-0E46-A515-AF801424C640}" dt="2023-08-25T17:40:12.633" v="45" actId="1035"/>
        <pc:sldMkLst>
          <pc:docMk/>
          <pc:sldMk cId="1602654446" sldId="256"/>
        </pc:sldMkLst>
      </pc:sldChg>
    </pc:docChg>
  </pc:docChgLst>
  <pc:docChgLst>
    <pc:chgData name="Schneider, John Brand" userId="0a27f970-e9e3-4a42-989b-114aef573237" providerId="ADAL" clId="{44394A97-3B44-544E-B9B5-CD8AB09800B6}"/>
    <pc:docChg chg="undo custSel addSld delSld modSld">
      <pc:chgData name="Schneider, John Brand" userId="0a27f970-e9e3-4a42-989b-114aef573237" providerId="ADAL" clId="{44394A97-3B44-544E-B9B5-CD8AB09800B6}" dt="2024-08-23T20:48:21.026" v="1465" actId="2696"/>
      <pc:docMkLst>
        <pc:docMk/>
      </pc:docMkLst>
      <pc:sldChg chg="modSp modAnim">
        <pc:chgData name="Schneider, John Brand" userId="0a27f970-e9e3-4a42-989b-114aef573237" providerId="ADAL" clId="{44394A97-3B44-544E-B9B5-CD8AB09800B6}" dt="2024-08-22T01:33:06.378" v="15" actId="20577"/>
        <pc:sldMkLst>
          <pc:docMk/>
          <pc:sldMk cId="1602654446" sldId="256"/>
        </pc:sldMkLst>
      </pc:sldChg>
      <pc:sldChg chg="modTransition">
        <pc:chgData name="Schneider, John Brand" userId="0a27f970-e9e3-4a42-989b-114aef573237" providerId="ADAL" clId="{44394A97-3B44-544E-B9B5-CD8AB09800B6}" dt="2024-08-23T00:07:01.964" v="875"/>
        <pc:sldMkLst>
          <pc:docMk/>
          <pc:sldMk cId="2572587499" sldId="267"/>
        </pc:sldMkLst>
      </pc:sldChg>
      <pc:sldChg chg="modTransition">
        <pc:chgData name="Schneider, John Brand" userId="0a27f970-e9e3-4a42-989b-114aef573237" providerId="ADAL" clId="{44394A97-3B44-544E-B9B5-CD8AB09800B6}" dt="2024-08-23T00:08:53.572" v="876"/>
        <pc:sldMkLst>
          <pc:docMk/>
          <pc:sldMk cId="170499690" sldId="268"/>
        </pc:sldMkLst>
      </pc:sldChg>
      <pc:sldChg chg="modTransition">
        <pc:chgData name="Schneider, John Brand" userId="0a27f970-e9e3-4a42-989b-114aef573237" providerId="ADAL" clId="{44394A97-3B44-544E-B9B5-CD8AB09800B6}" dt="2024-08-23T00:09:04.448" v="877"/>
        <pc:sldMkLst>
          <pc:docMk/>
          <pc:sldMk cId="3185613917" sldId="269"/>
        </pc:sldMkLst>
      </pc:sldChg>
      <pc:sldChg chg="del">
        <pc:chgData name="Schneider, John Brand" userId="0a27f970-e9e3-4a42-989b-114aef573237" providerId="ADAL" clId="{44394A97-3B44-544E-B9B5-CD8AB09800B6}" dt="2024-08-22T01:32:15.153" v="12" actId="2696"/>
        <pc:sldMkLst>
          <pc:docMk/>
          <pc:sldMk cId="978654857" sldId="270"/>
        </pc:sldMkLst>
      </pc:sldChg>
      <pc:sldChg chg="addSp modSp mod modAnim">
        <pc:chgData name="Schneider, John Brand" userId="0a27f970-e9e3-4a42-989b-114aef573237" providerId="ADAL" clId="{44394A97-3B44-544E-B9B5-CD8AB09800B6}" dt="2024-08-23T17:16:26.901" v="1442" actId="1038"/>
        <pc:sldMkLst>
          <pc:docMk/>
          <pc:sldMk cId="1763820340" sldId="271"/>
        </pc:sldMkLst>
      </pc:sldChg>
      <pc:sldChg chg="addSp modSp mod modAnim">
        <pc:chgData name="Schneider, John Brand" userId="0a27f970-e9e3-4a42-989b-114aef573237" providerId="ADAL" clId="{44394A97-3B44-544E-B9B5-CD8AB09800B6}" dt="2024-08-23T17:30:04.778" v="1447"/>
        <pc:sldMkLst>
          <pc:docMk/>
          <pc:sldMk cId="621428830" sldId="278"/>
        </pc:sldMkLst>
      </pc:sldChg>
      <pc:sldChg chg="addSp delSp modSp mod delAnim modAnim">
        <pc:chgData name="Schneider, John Brand" userId="0a27f970-e9e3-4a42-989b-114aef573237" providerId="ADAL" clId="{44394A97-3B44-544E-B9B5-CD8AB09800B6}" dt="2024-08-23T00:57:11.952" v="1397" actId="20577"/>
        <pc:sldMkLst>
          <pc:docMk/>
          <pc:sldMk cId="703446026" sldId="279"/>
        </pc:sldMkLst>
      </pc:sldChg>
      <pc:sldChg chg="modSp mod">
        <pc:chgData name="Schneider, John Brand" userId="0a27f970-e9e3-4a42-989b-114aef573237" providerId="ADAL" clId="{44394A97-3B44-544E-B9B5-CD8AB09800B6}" dt="2024-08-23T17:36:53.722" v="1463" actId="1076"/>
        <pc:sldMkLst>
          <pc:docMk/>
          <pc:sldMk cId="3727656077" sldId="280"/>
        </pc:sldMkLst>
      </pc:sldChg>
      <pc:sldChg chg="addSp modSp mod modAnim">
        <pc:chgData name="Schneider, John Brand" userId="0a27f970-e9e3-4a42-989b-114aef573237" providerId="ADAL" clId="{44394A97-3B44-544E-B9B5-CD8AB09800B6}" dt="2024-08-23T17:35:18.007" v="1459" actId="1035"/>
        <pc:sldMkLst>
          <pc:docMk/>
          <pc:sldMk cId="2833562302" sldId="283"/>
        </pc:sldMkLst>
      </pc:sldChg>
      <pc:sldChg chg="addSp delSp modSp mod delAnim modAnim">
        <pc:chgData name="Schneider, John Brand" userId="0a27f970-e9e3-4a42-989b-114aef573237" providerId="ADAL" clId="{44394A97-3B44-544E-B9B5-CD8AB09800B6}" dt="2024-08-22T06:07:07.395" v="864" actId="1035"/>
        <pc:sldMkLst>
          <pc:docMk/>
          <pc:sldMk cId="1493374077" sldId="284"/>
        </pc:sldMkLst>
      </pc:sldChg>
      <pc:sldChg chg="addSp modSp del mod modAnim">
        <pc:chgData name="Schneider, John Brand" userId="0a27f970-e9e3-4a42-989b-114aef573237" providerId="ADAL" clId="{44394A97-3B44-544E-B9B5-CD8AB09800B6}" dt="2024-08-23T20:48:21.026" v="1465" actId="2696"/>
        <pc:sldMkLst>
          <pc:docMk/>
          <pc:sldMk cId="2636510786" sldId="285"/>
        </pc:sldMkLst>
      </pc:sldChg>
      <pc:sldChg chg="addSp delSp modSp mod modAnim">
        <pc:chgData name="Schneider, John Brand" userId="0a27f970-e9e3-4a42-989b-114aef573237" providerId="ADAL" clId="{44394A97-3B44-544E-B9B5-CD8AB09800B6}" dt="2024-08-23T00:14:53.992" v="927"/>
        <pc:sldMkLst>
          <pc:docMk/>
          <pc:sldMk cId="2984010976" sldId="286"/>
        </pc:sldMkLst>
      </pc:sldChg>
      <pc:sldChg chg="modSp">
        <pc:chgData name="Schneider, John Brand" userId="0a27f970-e9e3-4a42-989b-114aef573237" providerId="ADAL" clId="{44394A97-3B44-544E-B9B5-CD8AB09800B6}" dt="2024-08-23T00:21:50.339" v="928" actId="167"/>
        <pc:sldMkLst>
          <pc:docMk/>
          <pc:sldMk cId="2977932961" sldId="287"/>
        </pc:sldMkLst>
      </pc:sldChg>
      <pc:sldChg chg="addSp modSp mod modTransition modAnim">
        <pc:chgData name="Schneider, John Brand" userId="0a27f970-e9e3-4a42-989b-114aef573237" providerId="ADAL" clId="{44394A97-3B44-544E-B9B5-CD8AB09800B6}" dt="2024-08-23T17:36:08.999" v="1462"/>
        <pc:sldMkLst>
          <pc:docMk/>
          <pc:sldMk cId="4100076828" sldId="289"/>
        </pc:sldMkLst>
      </pc:sldChg>
      <pc:sldChg chg="modSp">
        <pc:chgData name="Schneider, John Brand" userId="0a27f970-e9e3-4a42-989b-114aef573237" providerId="ADAL" clId="{44394A97-3B44-544E-B9B5-CD8AB09800B6}" dt="2024-08-23T00:13:01.466" v="924" actId="20577"/>
        <pc:sldMkLst>
          <pc:docMk/>
          <pc:sldMk cId="4253336856" sldId="290"/>
        </pc:sldMkLst>
      </pc:sldChg>
      <pc:sldChg chg="delSp modSp add mod modTransition delAnim modAnim">
        <pc:chgData name="Schneider, John Brand" userId="0a27f970-e9e3-4a42-989b-114aef573237" providerId="ADAL" clId="{44394A97-3B44-544E-B9B5-CD8AB09800B6}" dt="2024-08-23T00:57:47.378" v="1399" actId="20577"/>
        <pc:sldMkLst>
          <pc:docMk/>
          <pc:sldMk cId="1423767414" sldId="292"/>
        </pc:sldMkLst>
      </pc:sldChg>
      <pc:sldChg chg="del">
        <pc:chgData name="Schneider, John Brand" userId="0a27f970-e9e3-4a42-989b-114aef573237" providerId="ADAL" clId="{44394A97-3B44-544E-B9B5-CD8AB09800B6}" dt="2024-08-22T01:31:28.628" v="4" actId="2696"/>
        <pc:sldMkLst>
          <pc:docMk/>
          <pc:sldMk cId="1434225741" sldId="292"/>
        </pc:sldMkLst>
      </pc:sldChg>
      <pc:sldChg chg="addSp delSp modSp add mod modAnim">
        <pc:chgData name="Schneider, John Brand" userId="0a27f970-e9e3-4a42-989b-114aef573237" providerId="ADAL" clId="{44394A97-3B44-544E-B9B5-CD8AB09800B6}" dt="2024-08-23T17:31:43.909" v="1450"/>
        <pc:sldMkLst>
          <pc:docMk/>
          <pc:sldMk cId="1921676032" sldId="293"/>
        </pc:sldMkLst>
      </pc:sldChg>
      <pc:sldChg chg="del">
        <pc:chgData name="Schneider, John Brand" userId="0a27f970-e9e3-4a42-989b-114aef573237" providerId="ADAL" clId="{44394A97-3B44-544E-B9B5-CD8AB09800B6}" dt="2024-08-23T20:48:14.635" v="1464" actId="2696"/>
        <pc:sldMkLst>
          <pc:docMk/>
          <pc:sldMk cId="155485100" sldId="294"/>
        </pc:sldMkLst>
      </pc:sldChg>
    </pc:docChg>
  </pc:docChgLst>
  <pc:docChgLst>
    <pc:chgData name="Schneider, John Brand" userId="0a27f970-e9e3-4a42-989b-114aef573237" providerId="ADAL" clId="{ABD15694-32D7-DC49-B2A5-7A775A60D1D3}"/>
    <pc:docChg chg="undo custSel addSld delSld modSld">
      <pc:chgData name="Schneider, John Brand" userId="0a27f970-e9e3-4a42-989b-114aef573237" providerId="ADAL" clId="{ABD15694-32D7-DC49-B2A5-7A775A60D1D3}" dt="2021-08-27T17:40:44.898" v="2595" actId="1035"/>
      <pc:docMkLst>
        <pc:docMk/>
      </pc:docMkLst>
      <pc:sldChg chg="addSp modSp mod modAnim">
        <pc:chgData name="Schneider, John Brand" userId="0a27f970-e9e3-4a42-989b-114aef573237" providerId="ADAL" clId="{ABD15694-32D7-DC49-B2A5-7A775A60D1D3}" dt="2021-08-27T16:01:43.290" v="2175"/>
        <pc:sldMkLst>
          <pc:docMk/>
          <pc:sldMk cId="2572587499" sldId="267"/>
        </pc:sldMkLst>
      </pc:sldChg>
      <pc:sldChg chg="addSp modSp mod modAnim">
        <pc:chgData name="Schneider, John Brand" userId="0a27f970-e9e3-4a42-989b-114aef573237" providerId="ADAL" clId="{ABD15694-32D7-DC49-B2A5-7A775A60D1D3}" dt="2021-08-27T16:03:33.912" v="2193"/>
        <pc:sldMkLst>
          <pc:docMk/>
          <pc:sldMk cId="170499690" sldId="268"/>
        </pc:sldMkLst>
      </pc:sldChg>
      <pc:sldChg chg="addSp modSp mod modAnim">
        <pc:chgData name="Schneider, John Brand" userId="0a27f970-e9e3-4a42-989b-114aef573237" providerId="ADAL" clId="{ABD15694-32D7-DC49-B2A5-7A775A60D1D3}" dt="2021-08-27T16:05:58.374" v="2221"/>
        <pc:sldMkLst>
          <pc:docMk/>
          <pc:sldMk cId="3185613917" sldId="269"/>
        </pc:sldMkLst>
      </pc:sldChg>
      <pc:sldChg chg="modSp mod">
        <pc:chgData name="Schneider, John Brand" userId="0a27f970-e9e3-4a42-989b-114aef573237" providerId="ADAL" clId="{ABD15694-32D7-DC49-B2A5-7A775A60D1D3}" dt="2021-08-26T19:33:49.016" v="73" actId="692"/>
        <pc:sldMkLst>
          <pc:docMk/>
          <pc:sldMk cId="4154721478" sldId="270"/>
        </pc:sldMkLst>
      </pc:sldChg>
      <pc:sldChg chg="del">
        <pc:chgData name="Schneider, John Brand" userId="0a27f970-e9e3-4a42-989b-114aef573237" providerId="ADAL" clId="{ABD15694-32D7-DC49-B2A5-7A775A60D1D3}" dt="2021-08-26T21:58:20.869" v="570" actId="2696"/>
        <pc:sldMkLst>
          <pc:docMk/>
          <pc:sldMk cId="2592604241" sldId="273"/>
        </pc:sldMkLst>
      </pc:sldChg>
      <pc:sldChg chg="del">
        <pc:chgData name="Schneider, John Brand" userId="0a27f970-e9e3-4a42-989b-114aef573237" providerId="ADAL" clId="{ABD15694-32D7-DC49-B2A5-7A775A60D1D3}" dt="2021-08-26T21:58:20.869" v="570" actId="2696"/>
        <pc:sldMkLst>
          <pc:docMk/>
          <pc:sldMk cId="3592763230" sldId="274"/>
        </pc:sldMkLst>
      </pc:sldChg>
      <pc:sldChg chg="modSp">
        <pc:chgData name="Schneider, John Brand" userId="0a27f970-e9e3-4a42-989b-114aef573237" providerId="ADAL" clId="{ABD15694-32D7-DC49-B2A5-7A775A60D1D3}" dt="2021-08-27T17:36:18.578" v="2584" actId="20577"/>
        <pc:sldMkLst>
          <pc:docMk/>
          <pc:sldMk cId="621428830" sldId="278"/>
        </pc:sldMkLst>
      </pc:sldChg>
      <pc:sldChg chg="modSp">
        <pc:chgData name="Schneider, John Brand" userId="0a27f970-e9e3-4a42-989b-114aef573237" providerId="ADAL" clId="{ABD15694-32D7-DC49-B2A5-7A775A60D1D3}" dt="2021-08-27T17:36:29.833" v="2594" actId="20577"/>
        <pc:sldMkLst>
          <pc:docMk/>
          <pc:sldMk cId="703446026" sldId="279"/>
        </pc:sldMkLst>
      </pc:sldChg>
      <pc:sldChg chg="del">
        <pc:chgData name="Schneider, John Brand" userId="0a27f970-e9e3-4a42-989b-114aef573237" providerId="ADAL" clId="{ABD15694-32D7-DC49-B2A5-7A775A60D1D3}" dt="2021-08-26T21:58:20.869" v="570" actId="2696"/>
        <pc:sldMkLst>
          <pc:docMk/>
          <pc:sldMk cId="3807222891" sldId="281"/>
        </pc:sldMkLst>
      </pc:sldChg>
      <pc:sldChg chg="modSp mod">
        <pc:chgData name="Schneider, John Brand" userId="0a27f970-e9e3-4a42-989b-114aef573237" providerId="ADAL" clId="{ABD15694-32D7-DC49-B2A5-7A775A60D1D3}" dt="2021-08-27T17:40:44.898" v="2595" actId="1035"/>
        <pc:sldMkLst>
          <pc:docMk/>
          <pc:sldMk cId="2636510786" sldId="285"/>
        </pc:sldMkLst>
      </pc:sldChg>
      <pc:sldChg chg="addSp delSp modSp new mod modAnim">
        <pc:chgData name="Schneider, John Brand" userId="0a27f970-e9e3-4a42-989b-114aef573237" providerId="ADAL" clId="{ABD15694-32D7-DC49-B2A5-7A775A60D1D3}" dt="2021-08-27T16:18:29.431" v="2288"/>
        <pc:sldMkLst>
          <pc:docMk/>
          <pc:sldMk cId="2984010976" sldId="286"/>
        </pc:sldMkLst>
      </pc:sldChg>
      <pc:sldChg chg="addSp delSp modSp new mod delAnim modAnim">
        <pc:chgData name="Schneider, John Brand" userId="0a27f970-e9e3-4a42-989b-114aef573237" providerId="ADAL" clId="{ABD15694-32D7-DC49-B2A5-7A775A60D1D3}" dt="2021-08-27T16:58:38.948" v="2561" actId="167"/>
        <pc:sldMkLst>
          <pc:docMk/>
          <pc:sldMk cId="2977932961" sldId="287"/>
        </pc:sldMkLst>
      </pc:sldChg>
      <pc:sldChg chg="addSp delSp modSp new mod delAnim modAnim">
        <pc:chgData name="Schneider, John Brand" userId="0a27f970-e9e3-4a42-989b-114aef573237" providerId="ADAL" clId="{ABD15694-32D7-DC49-B2A5-7A775A60D1D3}" dt="2021-08-27T16:52:38.929" v="2494"/>
        <pc:sldMkLst>
          <pc:docMk/>
          <pc:sldMk cId="1791003839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325B2-0F28-1544-B973-91B22675668D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332E-32F4-C64B-94CC-FEDFE9FFB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M.C. Escher’s “Ascending and Descending.”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B2332E-32F4-C64B-94CC-FEDFE9FFBB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0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1/10/25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1.png"/><Relationship Id="rId3" Type="http://schemas.openxmlformats.org/officeDocument/2006/relationships/image" Target="../media/image38.emf"/><Relationship Id="rId7" Type="http://schemas.openxmlformats.org/officeDocument/2006/relationships/image" Target="../media/image410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57.png"/><Relationship Id="rId5" Type="http://schemas.openxmlformats.org/officeDocument/2006/relationships/image" Target="../media/image39.emf"/><Relationship Id="rId10" Type="http://schemas.openxmlformats.org/officeDocument/2006/relationships/image" Target="../media/image56.png"/><Relationship Id="rId4" Type="http://schemas.openxmlformats.org/officeDocument/2006/relationships/image" Target="../media/image361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7.emf"/><Relationship Id="rId7" Type="http://schemas.openxmlformats.org/officeDocument/2006/relationships/image" Target="../media/image58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image" Target="../media/image60.png"/><Relationship Id="rId5" Type="http://schemas.openxmlformats.org/officeDocument/2006/relationships/image" Target="../media/image360.png"/><Relationship Id="rId10" Type="http://schemas.openxmlformats.org/officeDocument/2006/relationships/image" Target="../media/image59.png"/><Relationship Id="rId4" Type="http://schemas.openxmlformats.org/officeDocument/2006/relationships/image" Target="../media/image350.png"/><Relationship Id="rId9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0.png"/><Relationship Id="rId3" Type="http://schemas.openxmlformats.org/officeDocument/2006/relationships/image" Target="../media/image550.png"/><Relationship Id="rId7" Type="http://schemas.openxmlformats.org/officeDocument/2006/relationships/image" Target="../media/image521.png"/><Relationship Id="rId12" Type="http://schemas.openxmlformats.org/officeDocument/2006/relationships/image" Target="../media/image77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1.png"/><Relationship Id="rId11" Type="http://schemas.openxmlformats.org/officeDocument/2006/relationships/image" Target="../media/image610.png"/><Relationship Id="rId5" Type="http://schemas.openxmlformats.org/officeDocument/2006/relationships/image" Target="../media/image561.png"/><Relationship Id="rId10" Type="http://schemas.openxmlformats.org/officeDocument/2006/relationships/image" Target="../media/image760.png"/><Relationship Id="rId4" Type="http://schemas.openxmlformats.org/officeDocument/2006/relationships/image" Target="../media/image730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5.png"/><Relationship Id="rId3" Type="http://schemas.openxmlformats.org/officeDocument/2006/relationships/image" Target="../media/image720.png"/><Relationship Id="rId21" Type="http://schemas.openxmlformats.org/officeDocument/2006/relationships/image" Target="../media/image98.png"/><Relationship Id="rId7" Type="http://schemas.openxmlformats.org/officeDocument/2006/relationships/image" Target="../media/image830.png"/><Relationship Id="rId12" Type="http://schemas.openxmlformats.org/officeDocument/2006/relationships/image" Target="../media/image87.emf"/><Relationship Id="rId17" Type="http://schemas.openxmlformats.org/officeDocument/2006/relationships/image" Target="../media/image94.png"/><Relationship Id="rId2" Type="http://schemas.openxmlformats.org/officeDocument/2006/relationships/image" Target="../media/image690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86.emf"/><Relationship Id="rId5" Type="http://schemas.openxmlformats.org/officeDocument/2006/relationships/image" Target="../media/image790.png"/><Relationship Id="rId15" Type="http://schemas.openxmlformats.org/officeDocument/2006/relationships/image" Target="../media/image92.png"/><Relationship Id="rId10" Type="http://schemas.openxmlformats.org/officeDocument/2006/relationships/image" Target="../media/image85.emf"/><Relationship Id="rId19" Type="http://schemas.openxmlformats.org/officeDocument/2006/relationships/image" Target="../media/image96.png"/><Relationship Id="rId4" Type="http://schemas.openxmlformats.org/officeDocument/2006/relationships/image" Target="../media/image780.png"/><Relationship Id="rId9" Type="http://schemas.openxmlformats.org/officeDocument/2006/relationships/image" Target="../media/image84.emf"/><Relationship Id="rId1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5.png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2.png"/><Relationship Id="rId7" Type="http://schemas.openxmlformats.org/officeDocument/2006/relationships/image" Target="../media/image1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150.png"/><Relationship Id="rId18" Type="http://schemas.openxmlformats.org/officeDocument/2006/relationships/image" Target="../media/image26.png"/><Relationship Id="rId3" Type="http://schemas.openxmlformats.org/officeDocument/2006/relationships/image" Target="../media/image25.png"/><Relationship Id="rId7" Type="http://schemas.openxmlformats.org/officeDocument/2006/relationships/image" Target="../media/image250.png"/><Relationship Id="rId12" Type="http://schemas.openxmlformats.org/officeDocument/2006/relationships/image" Target="../media/image29.png"/><Relationship Id="rId17" Type="http://schemas.openxmlformats.org/officeDocument/2006/relationships/image" Target="../media/image290.png"/><Relationship Id="rId2" Type="http://schemas.openxmlformats.org/officeDocument/2006/relationships/image" Target="../media/image22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140.png"/><Relationship Id="rId15" Type="http://schemas.openxmlformats.org/officeDocument/2006/relationships/image" Target="../media/image270.png"/><Relationship Id="rId10" Type="http://schemas.openxmlformats.org/officeDocument/2006/relationships/image" Target="../media/image28.png"/><Relationship Id="rId19" Type="http://schemas.openxmlformats.org/officeDocument/2006/relationships/image" Target="../media/image31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391992" y="210019"/>
            <a:ext cx="94080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Lecture 3</a:t>
            </a:r>
          </a:p>
          <a:p>
            <a:endParaRPr lang="en-US" sz="2800" dirty="0"/>
          </a:p>
          <a:p>
            <a:r>
              <a:rPr lang="en-US" sz="3600" dirty="0"/>
              <a:t>Goals/Topics: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on (practice with) passive sign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on current and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More on electrical energy and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(Independent) Voltage and current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Resistors &amp; Ohm’s law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251B4-B4FC-584F-B2DA-F6F80EB0C1A5}"/>
              </a:ext>
            </a:extLst>
          </p:cNvPr>
          <p:cNvSpPr txBox="1"/>
          <p:nvPr/>
        </p:nvSpPr>
        <p:spPr>
          <a:xfrm>
            <a:off x="235204" y="4740306"/>
            <a:ext cx="11688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</a:t>
            </a:r>
            <a:br>
              <a:rPr lang="en-US" sz="3200" dirty="0"/>
            </a:br>
            <a:r>
              <a:rPr lang="en-US" sz="3200" dirty="0"/>
              <a:t>    HW 0 due Sunday.</a:t>
            </a:r>
          </a:p>
          <a:p>
            <a:r>
              <a:rPr lang="en-US" sz="3200" dirty="0"/>
              <a:t>    HW 1 posted (Mastering and Handwritten parts).  Due Wednesday.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3F76D-7A46-E2B8-9CBB-68C188359924}"/>
              </a:ext>
            </a:extLst>
          </p:cNvPr>
          <p:cNvSpPr txBox="1"/>
          <p:nvPr/>
        </p:nvSpPr>
        <p:spPr>
          <a:xfrm>
            <a:off x="9225868" y="467833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B20CD-8402-0047-8685-ACA53C58A4BF}"/>
                  </a:ext>
                </a:extLst>
              </p:cNvPr>
              <p:cNvSpPr txBox="1"/>
              <p:nvPr/>
            </p:nvSpPr>
            <p:spPr>
              <a:xfrm>
                <a:off x="2280515" y="385330"/>
                <a:ext cx="2214261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dirty="0" smtClean="0"/>
                                <m:t>charge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dirty="0" smtClean="0"/>
                                <m:t>time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B20CD-8402-0047-8685-ACA53C58A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515" y="385330"/>
                <a:ext cx="2214261" cy="989438"/>
              </a:xfrm>
              <a:prstGeom prst="rect">
                <a:avLst/>
              </a:prstGeom>
              <a:blipFill>
                <a:blip r:embed="rId2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2E368B-A1D4-424D-B05B-F6B767ECB07B}"/>
                  </a:ext>
                </a:extLst>
              </p:cNvPr>
              <p:cNvSpPr txBox="1"/>
              <p:nvPr/>
            </p:nvSpPr>
            <p:spPr>
              <a:xfrm>
                <a:off x="5505193" y="402386"/>
                <a:ext cx="2347950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dirty="0" smtClean="0"/>
                                <m:t>charge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dirty="0"/>
                                <m:t>time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2E368B-A1D4-424D-B05B-F6B767ECB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93" y="402386"/>
                <a:ext cx="2347950" cy="989438"/>
              </a:xfrm>
              <a:prstGeom prst="rect">
                <a:avLst/>
              </a:prstGeom>
              <a:blipFill>
                <a:blip r:embed="rId3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C70534-15BC-0944-A852-FB97F21E4B81}"/>
                  </a:ext>
                </a:extLst>
              </p:cNvPr>
              <p:cNvSpPr txBox="1"/>
              <p:nvPr/>
            </p:nvSpPr>
            <p:spPr>
              <a:xfrm>
                <a:off x="8863558" y="402386"/>
                <a:ext cx="1720022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C70534-15BC-0944-A852-FB97F21E4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558" y="402386"/>
                <a:ext cx="1720022" cy="910377"/>
              </a:xfrm>
              <a:prstGeom prst="rect">
                <a:avLst/>
              </a:prstGeom>
              <a:blipFill>
                <a:blip r:embed="rId4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3ECA075-2191-8A46-BF65-054384FB4A0E}"/>
              </a:ext>
            </a:extLst>
          </p:cNvPr>
          <p:cNvSpPr txBox="1"/>
          <p:nvPr/>
        </p:nvSpPr>
        <p:spPr>
          <a:xfrm>
            <a:off x="691977" y="587662"/>
            <a:ext cx="1565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Current: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51689A8-FA15-9647-8B56-04361C518DD2}"/>
              </a:ext>
            </a:extLst>
          </p:cNvPr>
          <p:cNvSpPr/>
          <p:nvPr/>
        </p:nvSpPr>
        <p:spPr>
          <a:xfrm>
            <a:off x="8116909" y="7289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64E6A-C279-6C43-A508-C029F7D6F696}"/>
              </a:ext>
            </a:extLst>
          </p:cNvPr>
          <p:cNvSpPr/>
          <p:nvPr/>
        </p:nvSpPr>
        <p:spPr>
          <a:xfrm>
            <a:off x="4758542" y="7289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0A485B-07C7-BC44-AB39-19340C60F3D7}"/>
                  </a:ext>
                </a:extLst>
              </p:cNvPr>
              <p:cNvSpPr txBox="1"/>
              <p:nvPr/>
            </p:nvSpPr>
            <p:spPr>
              <a:xfrm>
                <a:off x="2688229" y="1651194"/>
                <a:ext cx="234724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0A485B-07C7-BC44-AB39-19340C60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29" y="1651194"/>
                <a:ext cx="2347245" cy="584775"/>
              </a:xfrm>
              <a:prstGeom prst="rect">
                <a:avLst/>
              </a:prstGeom>
              <a:blipFill>
                <a:blip r:embed="rId5"/>
                <a:stretch>
                  <a:fillRect l="-1613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51851C-0119-864C-89E1-A4C207303B99}"/>
              </a:ext>
            </a:extLst>
          </p:cNvPr>
          <p:cNvSpPr txBox="1"/>
          <p:nvPr/>
        </p:nvSpPr>
        <p:spPr>
          <a:xfrm>
            <a:off x="691977" y="1651194"/>
            <a:ext cx="1996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Rearrange: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E63746-71E1-2B4D-87E7-3EA647A5E034}"/>
                  </a:ext>
                </a:extLst>
              </p:cNvPr>
              <p:cNvSpPr txBox="1"/>
              <p:nvPr/>
            </p:nvSpPr>
            <p:spPr>
              <a:xfrm>
                <a:off x="691977" y="4224089"/>
                <a:ext cx="10239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Total amount of charge that flowed between times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E63746-71E1-2B4D-87E7-3EA647A5E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7" y="4224089"/>
                <a:ext cx="10239342" cy="584775"/>
              </a:xfrm>
              <a:prstGeom prst="rect">
                <a:avLst/>
              </a:prstGeom>
              <a:blipFill>
                <a:blip r:embed="rId6"/>
                <a:stretch>
                  <a:fillRect l="-1487" t="-12766" r="-148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13690-11C6-793B-4CC5-BF71ADBF24E1}"/>
                  </a:ext>
                </a:extLst>
              </p:cNvPr>
              <p:cNvSpPr txBox="1"/>
              <p:nvPr/>
            </p:nvSpPr>
            <p:spPr>
              <a:xfrm>
                <a:off x="2688229" y="4874945"/>
                <a:ext cx="267509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13690-11C6-793B-4CC5-BF71ADBF2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29" y="4874945"/>
                <a:ext cx="2675091" cy="1631216"/>
              </a:xfrm>
              <a:prstGeom prst="rect">
                <a:avLst/>
              </a:prstGeom>
              <a:blipFill>
                <a:blip r:embed="rId7"/>
                <a:stretch>
                  <a:fillRect l="-27358" t="-110853" r="-3774" b="-16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404185D-7CB5-AEBB-81B1-234621A07F50}"/>
              </a:ext>
            </a:extLst>
          </p:cNvPr>
          <p:cNvSpPr txBox="1"/>
          <p:nvPr/>
        </p:nvSpPr>
        <p:spPr>
          <a:xfrm>
            <a:off x="691977" y="2376908"/>
            <a:ext cx="918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Can integrate to obtain amount of charge that flowed.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2A2944-195A-3DB9-6753-F0AB56EA3FD5}"/>
                  </a:ext>
                </a:extLst>
              </p:cNvPr>
              <p:cNvSpPr txBox="1"/>
              <p:nvPr/>
            </p:nvSpPr>
            <p:spPr>
              <a:xfrm>
                <a:off x="2688229" y="2961683"/>
                <a:ext cx="3969741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72A2944-195A-3DB9-6753-F0AB56EA3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29" y="2961683"/>
                <a:ext cx="3969741" cy="1383905"/>
              </a:xfrm>
              <a:prstGeom prst="rect">
                <a:avLst/>
              </a:prstGeom>
              <a:blipFill>
                <a:blip r:embed="rId8"/>
                <a:stretch>
                  <a:fillRect l="-19745" t="-141818" r="-3822" b="-19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147802-60F2-5C46-C12B-7EC734C2E5CC}"/>
                  </a:ext>
                </a:extLst>
              </p:cNvPr>
              <p:cNvSpPr txBox="1"/>
              <p:nvPr/>
            </p:nvSpPr>
            <p:spPr>
              <a:xfrm>
                <a:off x="2688229" y="2961683"/>
                <a:ext cx="3969741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147802-60F2-5C46-C12B-7EC734C2E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29" y="2961683"/>
                <a:ext cx="3969741" cy="1383905"/>
              </a:xfrm>
              <a:prstGeom prst="rect">
                <a:avLst/>
              </a:prstGeom>
              <a:blipFill>
                <a:blip r:embed="rId9"/>
                <a:stretch>
                  <a:fillRect l="-19745" t="-141818" r="-3822" b="-19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3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  <p:bldP spid="14" grpId="0"/>
      <p:bldP spid="15" grpId="0"/>
      <p:bldP spid="16" grpId="0"/>
      <p:bldP spid="13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6C80B8-333B-35C8-B7E3-7DD316FE2F30}"/>
                  </a:ext>
                </a:extLst>
              </p:cNvPr>
              <p:cNvSpPr txBox="1"/>
              <p:nvPr/>
            </p:nvSpPr>
            <p:spPr>
              <a:xfrm>
                <a:off x="4371716" y="4194937"/>
                <a:ext cx="3581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Dummy integration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br>
                  <a:rPr lang="en-US" sz="2000" dirty="0">
                    <a:solidFill>
                      <a:schemeClr val="bg1"/>
                    </a:solidFill>
                  </a:rPr>
                </a:br>
                <a:r>
                  <a:rPr lang="en-US" sz="2000" dirty="0">
                    <a:solidFill>
                      <a:schemeClr val="bg1"/>
                    </a:solidFill>
                  </a:rPr>
                  <a:t>to distinguish from upper limit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.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66C80B8-333B-35C8-B7E3-7DD316FE2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16" y="4194937"/>
                <a:ext cx="3581430" cy="707886"/>
              </a:xfrm>
              <a:prstGeom prst="rect">
                <a:avLst/>
              </a:prstGeom>
              <a:blipFill>
                <a:blip r:embed="rId2"/>
                <a:stretch>
                  <a:fillRect l="-1767" t="-5357" r="-70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3F25F5-E870-B64D-B5F7-82046145B5A0}"/>
                  </a:ext>
                </a:extLst>
              </p:cNvPr>
              <p:cNvSpPr txBox="1"/>
              <p:nvPr/>
            </p:nvSpPr>
            <p:spPr>
              <a:xfrm>
                <a:off x="2041449" y="2400708"/>
                <a:ext cx="3702873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3F25F5-E870-B64D-B5F7-82046145B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49" y="2400708"/>
                <a:ext cx="3702873" cy="1383905"/>
              </a:xfrm>
              <a:prstGeom prst="rect">
                <a:avLst/>
              </a:prstGeom>
              <a:blipFill>
                <a:blip r:embed="rId3"/>
                <a:stretch>
                  <a:fillRect l="-21502" t="-141818" r="-12969" b="-19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B20CD-8402-0047-8685-ACA53C58A4BF}"/>
                  </a:ext>
                </a:extLst>
              </p:cNvPr>
              <p:cNvSpPr txBox="1"/>
              <p:nvPr/>
            </p:nvSpPr>
            <p:spPr>
              <a:xfrm>
                <a:off x="1925834" y="385330"/>
                <a:ext cx="2231893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dirty="0"/>
                                <m:t>energy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b="0" i="0" dirty="0" smtClean="0"/>
                                <m:t>time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1B20CD-8402-0047-8685-ACA53C58A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834" y="385330"/>
                <a:ext cx="2231893" cy="989438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2E368B-A1D4-424D-B05B-F6B767ECB07B}"/>
                  </a:ext>
                </a:extLst>
              </p:cNvPr>
              <p:cNvSpPr txBox="1"/>
              <p:nvPr/>
            </p:nvSpPr>
            <p:spPr>
              <a:xfrm>
                <a:off x="5288096" y="402386"/>
                <a:ext cx="2445093" cy="989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dirty="0"/>
                                <m:t>energy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800" dirty="0"/>
                                <m:t>time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2E368B-A1D4-424D-B05B-F6B767ECB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6" y="402386"/>
                <a:ext cx="2445093" cy="989438"/>
              </a:xfrm>
              <a:prstGeom prst="rect">
                <a:avLst/>
              </a:prstGeom>
              <a:blipFill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C70534-15BC-0944-A852-FB97F21E4B81}"/>
                  </a:ext>
                </a:extLst>
              </p:cNvPr>
              <p:cNvSpPr txBox="1"/>
              <p:nvPr/>
            </p:nvSpPr>
            <p:spPr>
              <a:xfrm>
                <a:off x="8863558" y="402386"/>
                <a:ext cx="1869678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5C70534-15BC-0944-A852-FB97F21E4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558" y="402386"/>
                <a:ext cx="1869678" cy="910377"/>
              </a:xfrm>
              <a:prstGeom prst="rect">
                <a:avLst/>
              </a:prstGeom>
              <a:blipFill>
                <a:blip r:embed="rId6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3ECA075-2191-8A46-BF65-054384FB4A0E}"/>
              </a:ext>
            </a:extLst>
          </p:cNvPr>
          <p:cNvSpPr txBox="1"/>
          <p:nvPr/>
        </p:nvSpPr>
        <p:spPr>
          <a:xfrm>
            <a:off x="691977" y="587662"/>
            <a:ext cx="1349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Power: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251689A8-FA15-9647-8B56-04361C518DD2}"/>
              </a:ext>
            </a:extLst>
          </p:cNvPr>
          <p:cNvSpPr/>
          <p:nvPr/>
        </p:nvSpPr>
        <p:spPr>
          <a:xfrm>
            <a:off x="8056931" y="7289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64E6A-C279-6C43-A508-C029F7D6F696}"/>
              </a:ext>
            </a:extLst>
          </p:cNvPr>
          <p:cNvSpPr/>
          <p:nvPr/>
        </p:nvSpPr>
        <p:spPr>
          <a:xfrm>
            <a:off x="4481469" y="7289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0A485B-07C7-BC44-AB39-19340C60F3D7}"/>
                  </a:ext>
                </a:extLst>
              </p:cNvPr>
              <p:cNvSpPr txBox="1"/>
              <p:nvPr/>
            </p:nvSpPr>
            <p:spPr>
              <a:xfrm>
                <a:off x="2688229" y="1651194"/>
                <a:ext cx="25199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B0A485B-07C7-BC44-AB39-19340C60F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29" y="1651194"/>
                <a:ext cx="2519985" cy="584775"/>
              </a:xfrm>
              <a:prstGeom prst="rect">
                <a:avLst/>
              </a:prstGeom>
              <a:blipFill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451851C-0119-864C-89E1-A4C207303B99}"/>
              </a:ext>
            </a:extLst>
          </p:cNvPr>
          <p:cNvSpPr txBox="1"/>
          <p:nvPr/>
        </p:nvSpPr>
        <p:spPr>
          <a:xfrm>
            <a:off x="691977" y="1651194"/>
            <a:ext cx="1996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Rearrange: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E63746-71E1-2B4D-87E7-3EA647A5E034}"/>
              </a:ext>
            </a:extLst>
          </p:cNvPr>
          <p:cNvSpPr txBox="1"/>
          <p:nvPr/>
        </p:nvSpPr>
        <p:spPr>
          <a:xfrm>
            <a:off x="691977" y="2732371"/>
            <a:ext cx="1432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2D685D-057B-BB45-A75F-3B3F42811486}"/>
                  </a:ext>
                </a:extLst>
              </p:cNvPr>
              <p:cNvSpPr txBox="1"/>
              <p:nvPr/>
            </p:nvSpPr>
            <p:spPr>
              <a:xfrm>
                <a:off x="2041449" y="2400708"/>
                <a:ext cx="4125617" cy="1383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2D685D-057B-BB45-A75F-3B3F42811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49" y="2400708"/>
                <a:ext cx="4125617" cy="1383905"/>
              </a:xfrm>
              <a:prstGeom prst="rect">
                <a:avLst/>
              </a:prstGeom>
              <a:blipFill>
                <a:blip r:embed="rId8"/>
                <a:stretch>
                  <a:fillRect l="-19325" t="-141818" r="-1534" b="-19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2B254-2EF4-6331-D550-8EC54474554F}"/>
                  </a:ext>
                </a:extLst>
              </p:cNvPr>
              <p:cNvSpPr txBox="1"/>
              <p:nvPr/>
            </p:nvSpPr>
            <p:spPr>
              <a:xfrm>
                <a:off x="1419998" y="4709896"/>
                <a:ext cx="3365472" cy="1567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592B254-2EF4-6331-D550-8EC544745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98" y="4709896"/>
                <a:ext cx="3365472" cy="1567352"/>
              </a:xfrm>
              <a:prstGeom prst="rect">
                <a:avLst/>
              </a:prstGeom>
              <a:blipFill>
                <a:blip r:embed="rId9"/>
                <a:stretch>
                  <a:fillRect l="-4135" t="-115323" r="-376" b="-17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2C470B-2044-1AD9-1889-E736BA620FF9}"/>
                  </a:ext>
                </a:extLst>
              </p:cNvPr>
              <p:cNvSpPr txBox="1"/>
              <p:nvPr/>
            </p:nvSpPr>
            <p:spPr>
              <a:xfrm>
                <a:off x="691977" y="3617874"/>
                <a:ext cx="1075583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Energy associated with a system, from dawn of time, to present</a:t>
                </a:r>
                <a:br>
                  <a:rPr lang="en-US" sz="3200" dirty="0"/>
                </a:br>
                <a:r>
                  <a:rPr lang="en-US" sz="3200" dirty="0"/>
                  <a:t>moment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 is: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2C470B-2044-1AD9-1889-E736BA620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77" y="3617874"/>
                <a:ext cx="10755830" cy="1077218"/>
              </a:xfrm>
              <a:prstGeom prst="rect">
                <a:avLst/>
              </a:prstGeom>
              <a:blipFill>
                <a:blip r:embed="rId10"/>
                <a:stretch>
                  <a:fillRect l="-1415" t="-6977" r="-472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027EA-3C16-B246-2E1B-9C239E4CFE05}"/>
                  </a:ext>
                </a:extLst>
              </p:cNvPr>
              <p:cNvSpPr txBox="1"/>
              <p:nvPr/>
            </p:nvSpPr>
            <p:spPr>
              <a:xfrm>
                <a:off x="4889179" y="5366484"/>
                <a:ext cx="625921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Utility bills you for consumed </a:t>
                </a:r>
                <a:r>
                  <a:rPr lang="en-US" sz="2800" i="1" dirty="0"/>
                  <a:t>energy </a:t>
                </a:r>
                <a:r>
                  <a:rPr lang="en-US" sz="2800" dirty="0"/>
                  <a:t>in</a:t>
                </a:r>
                <a:br>
                  <a:rPr lang="en-US" sz="2800" dirty="0"/>
                </a:br>
                <a:r>
                  <a:rPr lang="en-US" sz="2800" dirty="0"/>
                  <a:t>units of kilowatt-hours: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power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time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027EA-3C16-B246-2E1B-9C239E4CF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79" y="5366484"/>
                <a:ext cx="6259214" cy="954107"/>
              </a:xfrm>
              <a:prstGeom prst="rect">
                <a:avLst/>
              </a:prstGeom>
              <a:blipFill>
                <a:blip r:embed="rId11"/>
                <a:stretch>
                  <a:fillRect l="-2024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53202A4-560F-27A8-9955-23C425DE9006}"/>
              </a:ext>
            </a:extLst>
          </p:cNvPr>
          <p:cNvSpPr txBox="1"/>
          <p:nvPr/>
        </p:nvSpPr>
        <p:spPr>
          <a:xfrm>
            <a:off x="4889179" y="4889412"/>
            <a:ext cx="7133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Does power utility bill you for power or energy?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01A911-E7DA-5A22-4434-E7FD1A69F6FB}"/>
              </a:ext>
            </a:extLst>
          </p:cNvPr>
          <p:cNvCxnSpPr>
            <a:cxnSpLocks/>
          </p:cNvCxnSpPr>
          <p:nvPr/>
        </p:nvCxnSpPr>
        <p:spPr>
          <a:xfrm flipH="1">
            <a:off x="3961646" y="4793499"/>
            <a:ext cx="422286" cy="574008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398ED0-69B3-6A1C-2BF4-21DE070BB655}"/>
              </a:ext>
            </a:extLst>
          </p:cNvPr>
          <p:cNvCxnSpPr>
            <a:cxnSpLocks/>
          </p:cNvCxnSpPr>
          <p:nvPr/>
        </p:nvCxnSpPr>
        <p:spPr>
          <a:xfrm>
            <a:off x="4383932" y="4793497"/>
            <a:ext cx="149157" cy="574010"/>
          </a:xfrm>
          <a:prstGeom prst="straightConnector1">
            <a:avLst/>
          </a:prstGeom>
          <a:ln w="38100" cap="rnd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D82660-FF49-262D-858B-264BC9959BD3}"/>
                  </a:ext>
                </a:extLst>
              </p:cNvPr>
              <p:cNvSpPr txBox="1"/>
              <p:nvPr/>
            </p:nvSpPr>
            <p:spPr>
              <a:xfrm>
                <a:off x="4371716" y="4194937"/>
                <a:ext cx="35814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accent1"/>
                    </a:solidFill>
                  </a:rPr>
                  <a:t>Dummy integration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to distinguish from upper limit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.</a:t>
                </a:r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D82660-FF49-262D-858B-264BC9959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16" y="4194937"/>
                <a:ext cx="3581430" cy="707886"/>
              </a:xfrm>
              <a:prstGeom prst="rect">
                <a:avLst/>
              </a:prstGeom>
              <a:blipFill>
                <a:blip r:embed="rId12"/>
                <a:stretch>
                  <a:fillRect l="-1767" t="-5357" r="-707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32DED0F-C33E-6387-4A47-3D7F65B7ADA5}"/>
              </a:ext>
            </a:extLst>
          </p:cNvPr>
          <p:cNvCxnSpPr>
            <a:cxnSpLocks/>
          </p:cNvCxnSpPr>
          <p:nvPr/>
        </p:nvCxnSpPr>
        <p:spPr>
          <a:xfrm flipH="1">
            <a:off x="2124549" y="4748254"/>
            <a:ext cx="422286" cy="574008"/>
          </a:xfrm>
          <a:prstGeom prst="straightConnector1">
            <a:avLst/>
          </a:prstGeom>
          <a:ln w="38100" cap="rnd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3D3C27-85B0-B9F9-381A-97FD09A4F132}"/>
              </a:ext>
            </a:extLst>
          </p:cNvPr>
          <p:cNvCxnSpPr>
            <a:cxnSpLocks/>
          </p:cNvCxnSpPr>
          <p:nvPr/>
        </p:nvCxnSpPr>
        <p:spPr>
          <a:xfrm flipH="1">
            <a:off x="3390203" y="4254076"/>
            <a:ext cx="422286" cy="574008"/>
          </a:xfrm>
          <a:prstGeom prst="straightConnector1">
            <a:avLst/>
          </a:prstGeom>
          <a:ln w="38100" cap="rnd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20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9" grpId="0"/>
      <p:bldP spid="8" grpId="0"/>
      <p:bldP spid="9" grpId="0"/>
      <p:bldP spid="11" grpId="0" animBg="1"/>
      <p:bldP spid="12" grpId="0" animBg="1"/>
      <p:bldP spid="14" grpId="0"/>
      <p:bldP spid="15" grpId="0"/>
      <p:bldP spid="16" grpId="0"/>
      <p:bldP spid="18" grpId="0"/>
      <p:bldP spid="3" grpId="0"/>
      <p:bldP spid="4" grpId="0"/>
      <p:bldP spid="6" grpId="0"/>
      <p:bldP spid="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40CF931-5BB2-7947-99DE-1E7BFD78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02" y="1119189"/>
            <a:ext cx="5486400" cy="4114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278CEC-1956-5840-9536-D7D1B31F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102" y="1119189"/>
            <a:ext cx="5486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506DA0-8B12-3CB1-AC49-347BEB549177}"/>
                  </a:ext>
                </a:extLst>
              </p:cNvPr>
              <p:cNvSpPr txBox="1"/>
              <p:nvPr/>
            </p:nvSpPr>
            <p:spPr>
              <a:xfrm>
                <a:off x="96644" y="81776"/>
                <a:ext cx="9460860" cy="114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Consider: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=50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−400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−1600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 (for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algn="l"/>
                <a:r>
                  <a:rPr lang="en-US" sz="3200" dirty="0"/>
                  <a:t>           </a:t>
                </a:r>
                <a:r>
                  <a:rPr lang="en-US" sz="3200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=1.6 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−25600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506DA0-8B12-3CB1-AC49-347BEB549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4" y="81776"/>
                <a:ext cx="9460860" cy="1144865"/>
              </a:xfrm>
              <a:prstGeom prst="rect">
                <a:avLst/>
              </a:prstGeom>
              <a:blipFill>
                <a:blip r:embed="rId4"/>
                <a:stretch>
                  <a:fillRect l="-1609" t="-6593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1067241-6CFE-134F-A7DA-B92A76123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84" y="1119189"/>
            <a:ext cx="5486400" cy="4114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7CAF90-471B-D144-AD9A-E41F25179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384" y="1119189"/>
            <a:ext cx="5486400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5C181-1BAB-6F48-8014-A1D3CDC87903}"/>
                  </a:ext>
                </a:extLst>
              </p:cNvPr>
              <p:cNvSpPr txBox="1"/>
              <p:nvPr/>
            </p:nvSpPr>
            <p:spPr>
              <a:xfrm>
                <a:off x="96644" y="81776"/>
                <a:ext cx="9460860" cy="1144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Consider: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=50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−400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−1600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  (for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/>
                  <a:t>)</a:t>
                </a:r>
              </a:p>
              <a:p>
                <a:pPr algn="l"/>
                <a:r>
                  <a:rPr lang="en-US" sz="3200" dirty="0"/>
                  <a:t>          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=1.6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−25600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mA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5C181-1BAB-6F48-8014-A1D3CDC87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4" y="81776"/>
                <a:ext cx="9460860" cy="1144865"/>
              </a:xfrm>
              <a:prstGeom prst="rect">
                <a:avLst/>
              </a:prstGeom>
              <a:blipFill>
                <a:blip r:embed="rId7"/>
                <a:stretch>
                  <a:fillRect l="-1609" t="-6593" b="-16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A276B02E-6DCA-7B4A-81BA-4DD395F7AA97}"/>
              </a:ext>
            </a:extLst>
          </p:cNvPr>
          <p:cNvSpPr/>
          <p:nvPr/>
        </p:nvSpPr>
        <p:spPr>
          <a:xfrm>
            <a:off x="6732022" y="74931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D7E165-A66D-6C44-A723-2FCBA4FAF246}"/>
              </a:ext>
            </a:extLst>
          </p:cNvPr>
          <p:cNvSpPr txBox="1"/>
          <p:nvPr/>
        </p:nvSpPr>
        <p:spPr>
          <a:xfrm>
            <a:off x="7354508" y="641866"/>
            <a:ext cx="1429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Power?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C77B91-0ECC-E544-97DE-49D2412BBD87}"/>
                  </a:ext>
                </a:extLst>
              </p:cNvPr>
              <p:cNvSpPr txBox="1"/>
              <p:nvPr/>
            </p:nvSpPr>
            <p:spPr>
              <a:xfrm>
                <a:off x="8800948" y="641866"/>
                <a:ext cx="29605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3C77B91-0ECC-E544-97DE-49D2412BB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948" y="641866"/>
                <a:ext cx="2960554" cy="584775"/>
              </a:xfrm>
              <a:prstGeom prst="rect">
                <a:avLst/>
              </a:prstGeom>
              <a:blipFill>
                <a:blip r:embed="rId8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FCE89F-158C-E143-BAFC-B4267A0F3ECA}"/>
                  </a:ext>
                </a:extLst>
              </p:cNvPr>
              <p:cNvSpPr txBox="1"/>
              <p:nvPr/>
            </p:nvSpPr>
            <p:spPr>
              <a:xfrm>
                <a:off x="248750" y="5465137"/>
                <a:ext cx="139531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Energy,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9FCE89F-158C-E143-BAFC-B4267A0F3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50" y="5465137"/>
                <a:ext cx="1395317" cy="1077218"/>
              </a:xfrm>
              <a:prstGeom prst="rect">
                <a:avLst/>
              </a:prstGeom>
              <a:blipFill>
                <a:blip r:embed="rId9"/>
                <a:stretch>
                  <a:fillRect l="-9910" t="-6977" r="-10811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C8694A1-AB76-F34E-AD4B-63963F0AEEEA}"/>
              </a:ext>
            </a:extLst>
          </p:cNvPr>
          <p:cNvSpPr txBox="1"/>
          <p:nvPr/>
        </p:nvSpPr>
        <p:spPr>
          <a:xfrm>
            <a:off x="1747040" y="5257518"/>
            <a:ext cx="78885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l">
              <a:buAutoNum type="alphaUcParenR"/>
            </a:pPr>
            <a:r>
              <a:rPr lang="en-US" sz="3200" dirty="0"/>
              <a:t>Monotonically increases (never decreases).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Increases then decreases.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Requires further calculation.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57C923-1EDE-064C-BD90-0A47A0E98CA2}"/>
                  </a:ext>
                </a:extLst>
              </p:cNvPr>
              <p:cNvSpPr txBox="1"/>
              <p:nvPr/>
            </p:nvSpPr>
            <p:spPr>
              <a:xfrm>
                <a:off x="8646677" y="5679693"/>
                <a:ext cx="3271473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57C923-1EDE-064C-BD90-0A47A0E98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677" y="5679693"/>
                <a:ext cx="3271473" cy="1193596"/>
              </a:xfrm>
              <a:prstGeom prst="rect">
                <a:avLst/>
              </a:prstGeom>
              <a:blipFill>
                <a:blip r:embed="rId10"/>
                <a:stretch>
                  <a:fillRect l="-8880" t="-165263" b="-24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C7D7F19-7E84-CF41-A3E1-C03488CD6F20}"/>
              </a:ext>
            </a:extLst>
          </p:cNvPr>
          <p:cNvSpPr/>
          <p:nvPr/>
        </p:nvSpPr>
        <p:spPr>
          <a:xfrm>
            <a:off x="1721292" y="5343431"/>
            <a:ext cx="7830495" cy="46789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4506E2-6B5A-3FF1-AA59-B084F0C4F71A}"/>
              </a:ext>
            </a:extLst>
          </p:cNvPr>
          <p:cNvSpPr txBox="1"/>
          <p:nvPr/>
        </p:nvSpPr>
        <p:spPr>
          <a:xfrm>
            <a:off x="9306043" y="2364917"/>
            <a:ext cx="250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Always positive.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737382-7332-D014-571E-ADE660BCD4A8}"/>
              </a:ext>
            </a:extLst>
          </p:cNvPr>
          <p:cNvCxnSpPr>
            <a:cxnSpLocks/>
          </p:cNvCxnSpPr>
          <p:nvPr/>
        </p:nvCxnSpPr>
        <p:spPr>
          <a:xfrm flipH="1">
            <a:off x="9159766" y="2859060"/>
            <a:ext cx="709448" cy="32722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64E00-AB18-89AA-D7A4-1C4838E8A38B}"/>
                  </a:ext>
                </a:extLst>
              </p:cNvPr>
              <p:cNvSpPr txBox="1"/>
              <p:nvPr/>
            </p:nvSpPr>
            <p:spPr>
              <a:xfrm>
                <a:off x="9103911" y="0"/>
                <a:ext cx="308808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Assume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𝑖𝑣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if no</a:t>
                </a:r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1"/>
                    </a:solidFill>
                  </a:rPr>
                  <a:t>other information available.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64E00-AB18-89AA-D7A4-1C4838E8A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911" y="0"/>
                <a:ext cx="3088089" cy="707886"/>
              </a:xfrm>
              <a:prstGeom prst="rect">
                <a:avLst/>
              </a:prstGeom>
              <a:blipFill>
                <a:blip r:embed="rId11"/>
                <a:stretch>
                  <a:fillRect l="-1633" t="-5357" r="-12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FB471A-7430-ED3A-46AD-0DFDB5B29837}"/>
              </a:ext>
            </a:extLst>
          </p:cNvPr>
          <p:cNvSpPr txBox="1"/>
          <p:nvPr/>
        </p:nvSpPr>
        <p:spPr>
          <a:xfrm>
            <a:off x="9532332" y="5074873"/>
            <a:ext cx="259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But asymptotically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approaches a constant.</a:t>
            </a:r>
          </a:p>
        </p:txBody>
      </p:sp>
    </p:spTree>
    <p:extLst>
      <p:ext uri="{BB962C8B-B14F-4D97-AF65-F5344CB8AC3E}">
        <p14:creationId xmlns:p14="http://schemas.microsoft.com/office/powerpoint/2010/main" val="297793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/>
      <p:bldP spid="13" grpId="0"/>
      <p:bldP spid="15" grpId="0"/>
      <p:bldP spid="16" grpId="0"/>
      <p:bldP spid="17" grpId="0"/>
      <p:bldP spid="18" grpId="0" animBg="1"/>
      <p:bldP spid="3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609229-C728-884B-B705-60C7480C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061" y="2466903"/>
            <a:ext cx="4827939" cy="3620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7E57AF-9812-D31A-B3AF-744EA5C44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895" y="4591201"/>
            <a:ext cx="3004733" cy="2253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932063-D58E-354D-B079-433C8FFA3983}"/>
                  </a:ext>
                </a:extLst>
              </p:cNvPr>
              <p:cNvSpPr txBox="1"/>
              <p:nvPr/>
            </p:nvSpPr>
            <p:spPr>
              <a:xfrm>
                <a:off x="199360" y="13250"/>
                <a:ext cx="12055288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−400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−1600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1.6 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−25600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932063-D58E-354D-B079-433C8FFA3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0" y="13250"/>
                <a:ext cx="12055288" cy="1193596"/>
              </a:xfrm>
              <a:prstGeom prst="rect">
                <a:avLst/>
              </a:prstGeom>
              <a:blipFill>
                <a:blip r:embed="rId4"/>
                <a:stretch>
                  <a:fillRect l="-2947" t="-162500" b="-2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5F757-013C-AD42-A931-AAB6E1BA0587}"/>
                  </a:ext>
                </a:extLst>
              </p:cNvPr>
              <p:cNvSpPr txBox="1"/>
              <p:nvPr/>
            </p:nvSpPr>
            <p:spPr>
              <a:xfrm>
                <a:off x="199360" y="13250"/>
                <a:ext cx="12055288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50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−400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−1600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1.6 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−25600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215F757-013C-AD42-A931-AAB6E1BA0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0" y="13250"/>
                <a:ext cx="12055288" cy="1193596"/>
              </a:xfrm>
              <a:prstGeom prst="rect">
                <a:avLst/>
              </a:prstGeom>
              <a:blipFill>
                <a:blip r:embed="rId5"/>
                <a:stretch>
                  <a:fillRect l="-2947" t="-162500" b="-2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84FC59-3A69-9D40-ADFB-4768CFC8B538}"/>
                  </a:ext>
                </a:extLst>
              </p:cNvPr>
              <p:cNvSpPr txBox="1"/>
              <p:nvPr/>
            </p:nvSpPr>
            <p:spPr>
              <a:xfrm>
                <a:off x="199360" y="13250"/>
                <a:ext cx="12055288" cy="1193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50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−400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−1600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1.6 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−25600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584FC59-3A69-9D40-ADFB-4768CFC8B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60" y="13250"/>
                <a:ext cx="12055288" cy="1193596"/>
              </a:xfrm>
              <a:prstGeom prst="rect">
                <a:avLst/>
              </a:prstGeom>
              <a:blipFill>
                <a:blip r:embed="rId6"/>
                <a:stretch>
                  <a:fillRect l="-2947" t="-162500" b="-2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78C9529-3958-C641-8168-E35E1DD2811E}"/>
              </a:ext>
            </a:extLst>
          </p:cNvPr>
          <p:cNvSpPr txBox="1"/>
          <p:nvPr/>
        </p:nvSpPr>
        <p:spPr>
          <a:xfrm>
            <a:off x="178420" y="1159731"/>
            <a:ext cx="501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err="1"/>
              <a:t>WolframAlpha</a:t>
            </a:r>
            <a:r>
              <a:rPr lang="en-US" sz="3200" dirty="0"/>
              <a:t> is your friend!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ED7BB7-F2BB-0D4C-9D29-1C5414B8BCE0}"/>
              </a:ext>
            </a:extLst>
          </p:cNvPr>
          <p:cNvSpPr txBox="1"/>
          <p:nvPr/>
        </p:nvSpPr>
        <p:spPr>
          <a:xfrm>
            <a:off x="178420" y="1747134"/>
            <a:ext cx="1602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Entered: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8F7C01-4693-FC43-A437-863408170876}"/>
              </a:ext>
            </a:extLst>
          </p:cNvPr>
          <p:cNvSpPr txBox="1"/>
          <p:nvPr/>
        </p:nvSpPr>
        <p:spPr>
          <a:xfrm>
            <a:off x="8317792" y="1223367"/>
            <a:ext cx="3505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(Or similar sites/software.)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E2DF52-74AA-1E4E-A206-8C8F3B14FC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331" y="1209474"/>
            <a:ext cx="2990850" cy="4852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434D4B-4DC2-CD40-8A0D-BCCD2E4CF593}"/>
              </a:ext>
            </a:extLst>
          </p:cNvPr>
          <p:cNvSpPr txBox="1"/>
          <p:nvPr/>
        </p:nvSpPr>
        <p:spPr>
          <a:xfrm>
            <a:off x="178420" y="2491970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Got: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2BE914-685D-0F42-953D-FAD883E73391}"/>
              </a:ext>
            </a:extLst>
          </p:cNvPr>
          <p:cNvSpPr txBox="1"/>
          <p:nvPr/>
        </p:nvSpPr>
        <p:spPr>
          <a:xfrm>
            <a:off x="178420" y="3502901"/>
            <a:ext cx="3852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Plugged into MATLAB.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D837DA-E8E9-0C4C-94EF-0E73FD1F8C1B}"/>
                  </a:ext>
                </a:extLst>
              </p:cNvPr>
              <p:cNvSpPr txBox="1"/>
              <p:nvPr/>
            </p:nvSpPr>
            <p:spPr>
              <a:xfrm>
                <a:off x="178420" y="4214241"/>
                <a:ext cx="587898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 ask </a:t>
                </a:r>
                <a:r>
                  <a:rPr lang="en-US" sz="3200" dirty="0" err="1"/>
                  <a:t>WolframAlpha</a:t>
                </a:r>
                <a:r>
                  <a:rPr lang="en-US" sz="3200" dirty="0"/>
                  <a:t> for integral</a:t>
                </a:r>
                <a:br>
                  <a:rPr lang="en-US" sz="3200" dirty="0"/>
                </a:br>
                <a:r>
                  <a:rPr lang="en-US" sz="3200" dirty="0"/>
                  <a:t>from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 for total energy.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D837DA-E8E9-0C4C-94EF-0E73FD1F8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20" y="4214241"/>
                <a:ext cx="5878982" cy="1077218"/>
              </a:xfrm>
              <a:prstGeom prst="rect">
                <a:avLst/>
              </a:prstGeom>
              <a:blipFill>
                <a:blip r:embed="rId8"/>
                <a:stretch>
                  <a:fillRect l="-2581" t="-6977" r="-1505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ight Arrow 27">
            <a:extLst>
              <a:ext uri="{FF2B5EF4-FFF2-40B4-BE49-F238E27FC236}">
                <a16:creationId xmlns:a16="http://schemas.microsoft.com/office/drawing/2014/main" id="{C3185EA5-3427-C74D-8895-CBFB15FC839F}"/>
              </a:ext>
            </a:extLst>
          </p:cNvPr>
          <p:cNvSpPr/>
          <p:nvPr/>
        </p:nvSpPr>
        <p:spPr>
          <a:xfrm>
            <a:off x="738254" y="551333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90F54-C5CF-2D40-AA6A-129857011677}"/>
                  </a:ext>
                </a:extLst>
              </p:cNvPr>
              <p:cNvSpPr txBox="1"/>
              <p:nvPr/>
            </p:nvSpPr>
            <p:spPr>
              <a:xfrm>
                <a:off x="1314360" y="5418024"/>
                <a:ext cx="3004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=0.25962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90F54-C5CF-2D40-AA6A-129857011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360" y="5418024"/>
                <a:ext cx="3004733" cy="584775"/>
              </a:xfrm>
              <a:prstGeom prst="rect">
                <a:avLst/>
              </a:prstGeom>
              <a:blipFill>
                <a:blip r:embed="rId9"/>
                <a:stretch>
                  <a:fillRect l="-1681" t="-12766" r="-504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8B6747A7-8339-7942-B065-64851FC0DC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5201" y="1660672"/>
            <a:ext cx="10058400" cy="7904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BD6AE6-02D8-DB4F-A1A8-AA5D05E90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999" y="2573718"/>
            <a:ext cx="6618002" cy="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0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2" grpId="0"/>
      <p:bldP spid="13" grpId="0"/>
      <p:bldP spid="16" grpId="0"/>
      <p:bldP spid="21" grpId="0"/>
      <p:bldP spid="24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58C9DB-198E-6D44-2FEC-62B20FD362B8}"/>
                  </a:ext>
                </a:extLst>
              </p:cNvPr>
              <p:cNvSpPr txBox="1"/>
              <p:nvPr/>
            </p:nvSpPr>
            <p:spPr>
              <a:xfrm>
                <a:off x="264346" y="2940394"/>
                <a:ext cx="105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58C9DB-198E-6D44-2FEC-62B20FD3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46" y="2940394"/>
                <a:ext cx="105766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59F1C26-C0A3-24D3-6D45-2B2F6B9E12E3}"/>
              </a:ext>
            </a:extLst>
          </p:cNvPr>
          <p:cNvSpPr txBox="1"/>
          <p:nvPr/>
        </p:nvSpPr>
        <p:spPr>
          <a:xfrm>
            <a:off x="222422" y="69778"/>
            <a:ext cx="3318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(Ideal) </a:t>
            </a:r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en-US" sz="3600" dirty="0"/>
              <a:t>Sources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16A803-52D9-D747-8512-88469B358576}"/>
              </a:ext>
            </a:extLst>
          </p:cNvPr>
          <p:cNvSpPr txBox="1"/>
          <p:nvPr/>
        </p:nvSpPr>
        <p:spPr>
          <a:xfrm>
            <a:off x="222422" y="716110"/>
            <a:ext cx="4667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Voltage or current sources.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0E0DC9-7193-934F-8EFC-385FAB465314}"/>
              </a:ext>
            </a:extLst>
          </p:cNvPr>
          <p:cNvSpPr txBox="1"/>
          <p:nvPr/>
        </p:nvSpPr>
        <p:spPr>
          <a:xfrm>
            <a:off x="5463626" y="716110"/>
            <a:ext cx="6167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Independent or dependent sources.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0D832-8A7D-F748-812F-46941C0D2DD1}"/>
              </a:ext>
            </a:extLst>
          </p:cNvPr>
          <p:cNvSpPr txBox="1"/>
          <p:nvPr/>
        </p:nvSpPr>
        <p:spPr>
          <a:xfrm>
            <a:off x="222422" y="2325517"/>
            <a:ext cx="4952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Independent </a:t>
            </a:r>
            <a:r>
              <a:rPr lang="en-US" sz="3200" i="1" dirty="0"/>
              <a:t>voltage</a:t>
            </a:r>
            <a:r>
              <a:rPr lang="en-US" sz="3200" dirty="0"/>
              <a:t> source: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F24B0E-BE05-6643-9D92-55DD2D2D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5" y="3442727"/>
            <a:ext cx="2108200" cy="306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A7E320-DD41-5647-BC11-D0B384D3086F}"/>
              </a:ext>
            </a:extLst>
          </p:cNvPr>
          <p:cNvSpPr txBox="1"/>
          <p:nvPr/>
        </p:nvSpPr>
        <p:spPr>
          <a:xfrm>
            <a:off x="2562907" y="2835092"/>
            <a:ext cx="982711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Maintains a difference in potential across terminals.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Similar to a constant pressure pump.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As a byproduct, provides whatever current flow is</a:t>
            </a:r>
            <a:br>
              <a:rPr lang="en-US" sz="3200" dirty="0"/>
            </a:br>
            <a:r>
              <a:rPr lang="en-US" sz="3200" dirty="0"/>
              <a:t>needed to maintain voltage (except infinite current).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Perfectly fine to have zero current flow.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Perfectly fine to have current flow in either direction.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Instead of a “voltage source,” could (should?) call this </a:t>
            </a:r>
            <a:br>
              <a:rPr lang="en-US" sz="3200" dirty="0"/>
            </a:br>
            <a:r>
              <a:rPr lang="en-US" sz="3200" dirty="0"/>
              <a:t>a “voltage maintainer.”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DE235A-AB2F-CA28-E555-84045DF58319}"/>
              </a:ext>
            </a:extLst>
          </p:cNvPr>
          <p:cNvSpPr txBox="1"/>
          <p:nvPr/>
        </p:nvSpPr>
        <p:spPr>
          <a:xfrm>
            <a:off x="222422" y="1252579"/>
            <a:ext cx="10598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Sources may deliver energy (e.g., a battery being discharged).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6DB14-AC98-31B2-2691-397E7134AA6A}"/>
              </a:ext>
            </a:extLst>
          </p:cNvPr>
          <p:cNvSpPr txBox="1"/>
          <p:nvPr/>
        </p:nvSpPr>
        <p:spPr>
          <a:xfrm>
            <a:off x="222422" y="1789048"/>
            <a:ext cx="10257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Sources may consume energy</a:t>
            </a:r>
            <a:r>
              <a:rPr lang="en-US" sz="3200" dirty="0"/>
              <a:t> (e.g., a battery being charged).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0F8E7-0BD8-F1C2-234D-11242D7EA2A0}"/>
              </a:ext>
            </a:extLst>
          </p:cNvPr>
          <p:cNvSpPr txBox="1"/>
          <p:nvPr/>
        </p:nvSpPr>
        <p:spPr>
          <a:xfrm>
            <a:off x="222422" y="69778"/>
            <a:ext cx="3318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(Ideal) “Sources”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AB1261-B2E1-F003-6388-4CF0F234CEA6}"/>
              </a:ext>
            </a:extLst>
          </p:cNvPr>
          <p:cNvCxnSpPr>
            <a:cxnSpLocks/>
          </p:cNvCxnSpPr>
          <p:nvPr/>
        </p:nvCxnSpPr>
        <p:spPr>
          <a:xfrm flipH="1">
            <a:off x="9163802" y="420861"/>
            <a:ext cx="337624" cy="351693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87A666-098B-C052-9412-0BF596401A86}"/>
              </a:ext>
            </a:extLst>
          </p:cNvPr>
          <p:cNvSpPr txBox="1"/>
          <p:nvPr/>
        </p:nvSpPr>
        <p:spPr>
          <a:xfrm>
            <a:off x="9463207" y="165584"/>
            <a:ext cx="231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Will discuss later.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D764E99-DB8C-AF5E-03EE-056939E558F2}"/>
              </a:ext>
            </a:extLst>
          </p:cNvPr>
          <p:cNvSpPr/>
          <p:nvPr/>
        </p:nvSpPr>
        <p:spPr>
          <a:xfrm>
            <a:off x="8199828" y="801521"/>
            <a:ext cx="1884512" cy="44826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9D8AE8-C600-6A90-BE42-B448AC881096}"/>
              </a:ext>
            </a:extLst>
          </p:cNvPr>
          <p:cNvSpPr txBox="1"/>
          <p:nvPr/>
        </p:nvSpPr>
        <p:spPr>
          <a:xfrm>
            <a:off x="6946922" y="6250401"/>
            <a:ext cx="268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(But we don’t.)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9F1F56-FAAE-BF0A-2CB7-7DB55C452A51}"/>
              </a:ext>
            </a:extLst>
          </p:cNvPr>
          <p:cNvCxnSpPr>
            <a:cxnSpLocks/>
          </p:cNvCxnSpPr>
          <p:nvPr/>
        </p:nvCxnSpPr>
        <p:spPr>
          <a:xfrm rot="-5400000">
            <a:off x="1075478" y="3138892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6F6D8B-62F7-CEFF-DF93-58D3605DD763}"/>
                  </a:ext>
                </a:extLst>
              </p:cNvPr>
              <p:cNvSpPr txBox="1"/>
              <p:nvPr/>
            </p:nvSpPr>
            <p:spPr>
              <a:xfrm>
                <a:off x="1483913" y="3534556"/>
                <a:ext cx="10656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6F6D8B-62F7-CEFF-DF93-58D3605DD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13" y="3534556"/>
                <a:ext cx="1065676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F1A41B4-730A-EA6F-767A-35261578597C}"/>
              </a:ext>
            </a:extLst>
          </p:cNvPr>
          <p:cNvCxnSpPr>
            <a:cxnSpLocks/>
          </p:cNvCxnSpPr>
          <p:nvPr/>
        </p:nvCxnSpPr>
        <p:spPr>
          <a:xfrm rot="5400000">
            <a:off x="1246348" y="3820209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AB9EA7-6CBD-7763-E243-378449C03116}"/>
                  </a:ext>
                </a:extLst>
              </p:cNvPr>
              <p:cNvSpPr txBox="1"/>
              <p:nvPr/>
            </p:nvSpPr>
            <p:spPr>
              <a:xfrm>
                <a:off x="-11913" y="3534556"/>
                <a:ext cx="1058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AB9EA7-6CBD-7763-E243-378449C03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13" y="3534556"/>
                <a:ext cx="1058559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7EAE50-40F9-0281-E117-6B7A32A2CF0B}"/>
              </a:ext>
            </a:extLst>
          </p:cNvPr>
          <p:cNvCxnSpPr>
            <a:cxnSpLocks/>
          </p:cNvCxnSpPr>
          <p:nvPr/>
        </p:nvCxnSpPr>
        <p:spPr>
          <a:xfrm rot="-5400000">
            <a:off x="851901" y="3766421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6" grpId="0"/>
      <p:bldP spid="7" grpId="0"/>
      <p:bldP spid="9" grpId="0"/>
      <p:bldP spid="2" grpId="0"/>
      <p:bldP spid="3" grpId="0"/>
      <p:bldP spid="4" grpId="0"/>
      <p:bldP spid="14" grpId="0"/>
      <p:bldP spid="10" grpId="0" animBg="1"/>
      <p:bldP spid="13" grpId="0"/>
      <p:bldP spid="19" grpId="0"/>
      <p:bldP spid="19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4F461E-D020-E241-9B13-2EAB00C6E3A4}"/>
              </a:ext>
            </a:extLst>
          </p:cNvPr>
          <p:cNvSpPr txBox="1"/>
          <p:nvPr/>
        </p:nvSpPr>
        <p:spPr>
          <a:xfrm>
            <a:off x="219312" y="509122"/>
            <a:ext cx="495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Independent current source: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66009-F522-A544-8F23-DAE7D7120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2" y="2151727"/>
            <a:ext cx="1879130" cy="3063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699FC-3AEC-9740-998F-FD9091FEC0CB}"/>
                  </a:ext>
                </a:extLst>
              </p:cNvPr>
              <p:cNvSpPr txBox="1"/>
              <p:nvPr/>
            </p:nvSpPr>
            <p:spPr>
              <a:xfrm>
                <a:off x="2798758" y="1849090"/>
                <a:ext cx="9351855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Maintains a flow of charge.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Similar to a constant flow (flow rate) pump.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As a byproduct, creates whatever voltage is needed</a:t>
                </a:r>
                <a:br>
                  <a:rPr lang="en-US" sz="3200" dirty="0"/>
                </a:br>
                <a:r>
                  <a:rPr lang="en-US" sz="3200" dirty="0"/>
                  <a:t>to maintain current (except infinite voltage).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Perfectly fine to have no voltage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) across source.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5699FC-3AEC-9740-998F-FD9091FEC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58" y="1849090"/>
                <a:ext cx="9351855" cy="2554545"/>
              </a:xfrm>
              <a:prstGeom prst="rect">
                <a:avLst/>
              </a:prstGeom>
              <a:blipFill>
                <a:blip r:embed="rId3"/>
                <a:stretch>
                  <a:fillRect l="-1493" t="-2970" r="-678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9DA41-8E74-66A6-BBFF-F0F0DA5534B3}"/>
                  </a:ext>
                </a:extLst>
              </p:cNvPr>
              <p:cNvSpPr txBox="1"/>
              <p:nvPr/>
            </p:nvSpPr>
            <p:spPr>
              <a:xfrm>
                <a:off x="2123573" y="3083182"/>
                <a:ext cx="6751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79DA41-8E74-66A6-BBFF-F0F0DA553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573" y="3083182"/>
                <a:ext cx="675185" cy="1200329"/>
              </a:xfrm>
              <a:prstGeom prst="rect">
                <a:avLst/>
              </a:prstGeom>
              <a:blipFill>
                <a:blip r:embed="rId4"/>
                <a:stretch>
                  <a:fillRect l="-9259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4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8F651-D2AA-5295-35C8-F32E425AE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8F6B89-57A7-EF72-DC54-72D28A4D11C3}"/>
              </a:ext>
            </a:extLst>
          </p:cNvPr>
          <p:cNvSpPr txBox="1"/>
          <p:nvPr/>
        </p:nvSpPr>
        <p:spPr>
          <a:xfrm>
            <a:off x="219312" y="509122"/>
            <a:ext cx="495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Independent current source: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FDFBA-FB5A-00E7-59B5-53393115E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82" y="2151727"/>
            <a:ext cx="1879130" cy="3063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5E47E6-9215-7E81-F661-E6E1D8366D99}"/>
                  </a:ext>
                </a:extLst>
              </p:cNvPr>
              <p:cNvSpPr txBox="1"/>
              <p:nvPr/>
            </p:nvSpPr>
            <p:spPr>
              <a:xfrm>
                <a:off x="2798758" y="1849090"/>
                <a:ext cx="9351855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Maintains a flow of charge.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Similar to a constant flow (flow rate) pump.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As a byproduct, creates whatever voltage is needed</a:t>
                </a:r>
                <a:br>
                  <a:rPr lang="en-US" sz="3200" dirty="0"/>
                </a:br>
                <a:r>
                  <a:rPr lang="en-US" sz="3200" dirty="0"/>
                  <a:t>to maintain current (except infinite voltage).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Perfectly fine to have no voltage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) across source.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Perfectly fine to have voltage of either polarity.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5E47E6-9215-7E81-F661-E6E1D8366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58" y="1849090"/>
                <a:ext cx="9351855" cy="3046988"/>
              </a:xfrm>
              <a:prstGeom prst="rect">
                <a:avLst/>
              </a:prstGeom>
              <a:blipFill>
                <a:blip r:embed="rId3"/>
                <a:stretch>
                  <a:fillRect l="-1493" t="-2490" r="-678" b="-5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6C3F5E-9CE6-6A73-1C9C-18F5427A48D0}"/>
                  </a:ext>
                </a:extLst>
              </p:cNvPr>
              <p:cNvSpPr txBox="1"/>
              <p:nvPr/>
            </p:nvSpPr>
            <p:spPr>
              <a:xfrm>
                <a:off x="2058022" y="3083182"/>
                <a:ext cx="102579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+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6C3F5E-9CE6-6A73-1C9C-18F5427A4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022" y="3083182"/>
                <a:ext cx="1025794" cy="1200329"/>
              </a:xfrm>
              <a:prstGeom prst="rect">
                <a:avLst/>
              </a:prstGeom>
              <a:blipFill>
                <a:blip r:embed="rId4"/>
                <a:stretch>
                  <a:fillRect l="-6173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7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DFDED-F3C3-5F72-AA2B-965FDF8D1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90568D-140F-B698-2A6E-084358503013}"/>
                  </a:ext>
                </a:extLst>
              </p:cNvPr>
              <p:cNvSpPr txBox="1"/>
              <p:nvPr/>
            </p:nvSpPr>
            <p:spPr>
              <a:xfrm>
                <a:off x="2049057" y="3083182"/>
                <a:ext cx="104817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−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+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90568D-140F-B698-2A6E-084358503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057" y="3083182"/>
                <a:ext cx="1048172" cy="1200329"/>
              </a:xfrm>
              <a:prstGeom prst="rect">
                <a:avLst/>
              </a:prstGeom>
              <a:blipFill>
                <a:blip r:embed="rId2"/>
                <a:stretch>
                  <a:fillRect l="-4819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6F5DA45-0D70-DE99-E7F6-6FF4C1F9C4D5}"/>
              </a:ext>
            </a:extLst>
          </p:cNvPr>
          <p:cNvSpPr txBox="1"/>
          <p:nvPr/>
        </p:nvSpPr>
        <p:spPr>
          <a:xfrm>
            <a:off x="219312" y="509122"/>
            <a:ext cx="495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Independent current source: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09BDF-E027-8E0E-76C2-336CF1E8D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2" y="2151727"/>
            <a:ext cx="1879130" cy="3063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9F67C4-C496-7948-A901-41464B5B2788}"/>
                  </a:ext>
                </a:extLst>
              </p:cNvPr>
              <p:cNvSpPr txBox="1"/>
              <p:nvPr/>
            </p:nvSpPr>
            <p:spPr>
              <a:xfrm>
                <a:off x="2701101" y="1849090"/>
                <a:ext cx="9362243" cy="403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Maintains a flow of charge.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Similar to a constant flow (flow rate) pump.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As a byproduct, creates whatever voltage is needed</a:t>
                </a:r>
                <a:br>
                  <a:rPr lang="en-US" sz="3200" dirty="0"/>
                </a:br>
                <a:r>
                  <a:rPr lang="en-US" sz="3200" dirty="0"/>
                  <a:t>to maintain current (except infinite voltage).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Perfectly fine to have no voltage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3200" dirty="0"/>
                  <a:t>) across source.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Perfectly fine to have voltage of either polarity.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Instead of a “current source,” could (should?) call</a:t>
                </a:r>
                <a:br>
                  <a:rPr lang="en-US" sz="3200" dirty="0"/>
                </a:br>
                <a:r>
                  <a:rPr lang="en-US" sz="3200" dirty="0"/>
                  <a:t>this a “current maintainer.”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9F67C4-C496-7948-A901-41464B5B2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101" y="1849090"/>
                <a:ext cx="9362243" cy="4031873"/>
              </a:xfrm>
              <a:prstGeom prst="rect">
                <a:avLst/>
              </a:prstGeom>
              <a:blipFill>
                <a:blip r:embed="rId4"/>
                <a:stretch>
                  <a:fillRect l="-1491" t="-1881" r="-542" b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3B67A14-7FF6-F8D2-224E-B838BEF939FB}"/>
              </a:ext>
            </a:extLst>
          </p:cNvPr>
          <p:cNvSpPr txBox="1"/>
          <p:nvPr/>
        </p:nvSpPr>
        <p:spPr>
          <a:xfrm>
            <a:off x="7756175" y="5260328"/>
            <a:ext cx="268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(But we don’t.)</a:t>
            </a:r>
          </a:p>
        </p:txBody>
      </p:sp>
    </p:spTree>
    <p:extLst>
      <p:ext uri="{BB962C8B-B14F-4D97-AF65-F5344CB8AC3E}">
        <p14:creationId xmlns:p14="http://schemas.microsoft.com/office/powerpoint/2010/main" val="192167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BD52B-28F4-F84A-BFF0-E636DABF29E9}"/>
              </a:ext>
            </a:extLst>
          </p:cNvPr>
          <p:cNvSpPr txBox="1"/>
          <p:nvPr/>
        </p:nvSpPr>
        <p:spPr>
          <a:xfrm>
            <a:off x="420414" y="388883"/>
            <a:ext cx="2247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Not</a:t>
            </a:r>
            <a:r>
              <a:rPr lang="en-US" sz="3200" dirty="0"/>
              <a:t> Allowed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A9D63-F360-EB44-9672-E6AF6BCBE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86" y="1330874"/>
            <a:ext cx="4194923" cy="386123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CB7A00D-8C5F-9348-B226-FBE373D67A29}"/>
              </a:ext>
            </a:extLst>
          </p:cNvPr>
          <p:cNvSpPr/>
          <p:nvPr/>
        </p:nvSpPr>
        <p:spPr>
          <a:xfrm rot="10800000">
            <a:off x="4367409" y="307655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3D9ED-F63D-F247-9BCA-A1BEA808F1CB}"/>
              </a:ext>
            </a:extLst>
          </p:cNvPr>
          <p:cNvSpPr txBox="1"/>
          <p:nvPr/>
        </p:nvSpPr>
        <p:spPr>
          <a:xfrm>
            <a:off x="4886541" y="2969104"/>
            <a:ext cx="254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“Short circuit”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7EAC-2280-0842-BDD0-4AF9F3FB84FF}"/>
              </a:ext>
            </a:extLst>
          </p:cNvPr>
          <p:cNvSpPr txBox="1"/>
          <p:nvPr/>
        </p:nvSpPr>
        <p:spPr>
          <a:xfrm>
            <a:off x="5050621" y="3636579"/>
            <a:ext cx="7141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All points on a wire at the same potential.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858FB-F79F-8B44-9A2B-5C7531089ECA}"/>
              </a:ext>
            </a:extLst>
          </p:cNvPr>
          <p:cNvSpPr txBox="1"/>
          <p:nvPr/>
        </p:nvSpPr>
        <p:spPr>
          <a:xfrm>
            <a:off x="5050621" y="4304054"/>
            <a:ext cx="680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Source terminals at different potentials.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1263-1E86-FA4E-8CBC-AA6463C32DC2}"/>
              </a:ext>
            </a:extLst>
          </p:cNvPr>
          <p:cNvSpPr txBox="1"/>
          <p:nvPr/>
        </p:nvSpPr>
        <p:spPr>
          <a:xfrm>
            <a:off x="5622708" y="4971529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Contradictory conditions.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5F3B732-56CC-E143-98C8-FCA86D12B58B}"/>
              </a:ext>
            </a:extLst>
          </p:cNvPr>
          <p:cNvSpPr/>
          <p:nvPr/>
        </p:nvSpPr>
        <p:spPr>
          <a:xfrm>
            <a:off x="5050621" y="507898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0622-DDD2-9244-8DEA-750D9AE09493}"/>
              </a:ext>
            </a:extLst>
          </p:cNvPr>
          <p:cNvGrpSpPr/>
          <p:nvPr/>
        </p:nvGrpSpPr>
        <p:grpSpPr>
          <a:xfrm>
            <a:off x="1117425" y="998372"/>
            <a:ext cx="3160782" cy="4553468"/>
            <a:chOff x="1117425" y="973658"/>
            <a:chExt cx="3160782" cy="455346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B0F338-1ACE-264E-A046-B71FFA67F6A4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25" y="973658"/>
              <a:ext cx="3160782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1AD512-6119-2741-8E7A-56873526A0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7425" y="1003738"/>
              <a:ext cx="3014094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AB2C587-0720-C048-91A1-64CDCC36F590}"/>
              </a:ext>
            </a:extLst>
          </p:cNvPr>
          <p:cNvSpPr txBox="1"/>
          <p:nvPr/>
        </p:nvSpPr>
        <p:spPr>
          <a:xfrm>
            <a:off x="1085204" y="5839634"/>
            <a:ext cx="8896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(In general, short circuits may be fine, but not here!)</a:t>
            </a:r>
          </a:p>
        </p:txBody>
      </p:sp>
      <p:pic>
        <p:nvPicPr>
          <p:cNvPr id="1026" name="Picture 2" descr="M.C. Escher – Relativity (1953) – artschaft">
            <a:extLst>
              <a:ext uri="{FF2B5EF4-FFF2-40B4-BE49-F238E27FC236}">
                <a16:creationId xmlns:a16="http://schemas.microsoft.com/office/drawing/2014/main" id="{5A30E249-CCAD-6047-83B0-4ADB8F5A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27" y="159469"/>
            <a:ext cx="4683187" cy="32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79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9BAE49-A519-5745-B325-0C57B3AC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36" y="1373243"/>
            <a:ext cx="4206240" cy="3891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BBD52B-28F4-F84A-BFF0-E636DABF29E9}"/>
              </a:ext>
            </a:extLst>
          </p:cNvPr>
          <p:cNvSpPr txBox="1"/>
          <p:nvPr/>
        </p:nvSpPr>
        <p:spPr>
          <a:xfrm>
            <a:off x="420414" y="388883"/>
            <a:ext cx="2247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Not</a:t>
            </a:r>
            <a:r>
              <a:rPr lang="en-US" sz="3200" dirty="0"/>
              <a:t> Allowed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CB7A00D-8C5F-9348-B226-FBE373D67A29}"/>
              </a:ext>
            </a:extLst>
          </p:cNvPr>
          <p:cNvSpPr/>
          <p:nvPr/>
        </p:nvSpPr>
        <p:spPr>
          <a:xfrm rot="10800000">
            <a:off x="4367409" y="307655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3D9ED-F63D-F247-9BCA-A1BEA808F1CB}"/>
              </a:ext>
            </a:extLst>
          </p:cNvPr>
          <p:cNvSpPr txBox="1"/>
          <p:nvPr/>
        </p:nvSpPr>
        <p:spPr>
          <a:xfrm>
            <a:off x="4875224" y="2969104"/>
            <a:ext cx="2565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“Open circuit”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7EAC-2280-0842-BDD0-4AF9F3FB84FF}"/>
              </a:ext>
            </a:extLst>
          </p:cNvPr>
          <p:cNvSpPr txBox="1"/>
          <p:nvPr/>
        </p:nvSpPr>
        <p:spPr>
          <a:xfrm>
            <a:off x="5050621" y="3636579"/>
            <a:ext cx="4749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 path for current to flow.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858FB-F79F-8B44-9A2B-5C7531089ECA}"/>
              </a:ext>
            </a:extLst>
          </p:cNvPr>
          <p:cNvSpPr txBox="1"/>
          <p:nvPr/>
        </p:nvSpPr>
        <p:spPr>
          <a:xfrm>
            <a:off x="5050621" y="4304054"/>
            <a:ext cx="4236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Source maintains a flow.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1263-1E86-FA4E-8CBC-AA6463C32DC2}"/>
              </a:ext>
            </a:extLst>
          </p:cNvPr>
          <p:cNvSpPr txBox="1"/>
          <p:nvPr/>
        </p:nvSpPr>
        <p:spPr>
          <a:xfrm>
            <a:off x="5622708" y="4971529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Contradictory conditions.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5F3B732-56CC-E143-98C8-FCA86D12B58B}"/>
              </a:ext>
            </a:extLst>
          </p:cNvPr>
          <p:cNvSpPr/>
          <p:nvPr/>
        </p:nvSpPr>
        <p:spPr>
          <a:xfrm>
            <a:off x="5050621" y="507898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0622-DDD2-9244-8DEA-750D9AE09493}"/>
              </a:ext>
            </a:extLst>
          </p:cNvPr>
          <p:cNvGrpSpPr/>
          <p:nvPr/>
        </p:nvGrpSpPr>
        <p:grpSpPr>
          <a:xfrm>
            <a:off x="1164493" y="1046887"/>
            <a:ext cx="3160782" cy="4553468"/>
            <a:chOff x="1117425" y="973658"/>
            <a:chExt cx="3160782" cy="455346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B0F338-1ACE-264E-A046-B71FFA67F6A4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25" y="973658"/>
              <a:ext cx="3160782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1AD512-6119-2741-8E7A-56873526A0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7425" y="1003738"/>
              <a:ext cx="3014094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AB2C587-0720-C048-91A1-64CDCC36F590}"/>
              </a:ext>
            </a:extLst>
          </p:cNvPr>
          <p:cNvSpPr txBox="1"/>
          <p:nvPr/>
        </p:nvSpPr>
        <p:spPr>
          <a:xfrm>
            <a:off x="1085204" y="5839634"/>
            <a:ext cx="8875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(In general, open circuits may be fine, but not here!)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AA8D4-31DA-E441-83A2-A0F22E33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3886" y="434392"/>
            <a:ext cx="2637700" cy="23566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C29433-3BDA-3E45-BC67-96CD12EC421F}"/>
              </a:ext>
            </a:extLst>
          </p:cNvPr>
          <p:cNvSpPr txBox="1"/>
          <p:nvPr/>
        </p:nvSpPr>
        <p:spPr>
          <a:xfrm>
            <a:off x="6512358" y="388883"/>
            <a:ext cx="329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This is perfectly okay: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AD4E7-2837-A771-1110-32B147E76996}"/>
                  </a:ext>
                </a:extLst>
              </p:cNvPr>
              <p:cNvSpPr txBox="1"/>
              <p:nvPr/>
            </p:nvSpPr>
            <p:spPr>
              <a:xfrm>
                <a:off x="10354687" y="527371"/>
                <a:ext cx="1057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C9AD4E7-2837-A771-1110-32B147E76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687" y="527371"/>
                <a:ext cx="105766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E1514F-EC8A-6BD5-8656-B28FA6E1786B}"/>
              </a:ext>
            </a:extLst>
          </p:cNvPr>
          <p:cNvCxnSpPr>
            <a:cxnSpLocks/>
          </p:cNvCxnSpPr>
          <p:nvPr/>
        </p:nvCxnSpPr>
        <p:spPr>
          <a:xfrm rot="5400000" flipV="1">
            <a:off x="11189302" y="848367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A2DD8B-3CD3-7622-EEA8-766F78F1171E}"/>
              </a:ext>
            </a:extLst>
          </p:cNvPr>
          <p:cNvSpPr txBox="1"/>
          <p:nvPr/>
        </p:nvSpPr>
        <p:spPr>
          <a:xfrm>
            <a:off x="11027507" y="1142729"/>
            <a:ext cx="1173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Open</a:t>
            </a:r>
            <a:br>
              <a:rPr lang="en-US" sz="2800" dirty="0"/>
            </a:br>
            <a:r>
              <a:rPr lang="en-US" sz="2800" dirty="0"/>
              <a:t>circuit.</a:t>
            </a:r>
          </a:p>
        </p:txBody>
      </p:sp>
    </p:spTree>
    <p:extLst>
      <p:ext uri="{BB962C8B-B14F-4D97-AF65-F5344CB8AC3E}">
        <p14:creationId xmlns:p14="http://schemas.microsoft.com/office/powerpoint/2010/main" val="28335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  <p:bldP spid="17" grpId="0"/>
      <p:bldP spid="19" grpId="0"/>
      <p:bldP spid="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D589EF-4998-2D4C-9E11-46466164FE54}"/>
              </a:ext>
            </a:extLst>
          </p:cNvPr>
          <p:cNvSpPr txBox="1"/>
          <p:nvPr/>
        </p:nvSpPr>
        <p:spPr>
          <a:xfrm>
            <a:off x="335688" y="1944280"/>
            <a:ext cx="111984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If the (assumed) direction of current is </a:t>
            </a:r>
          </a:p>
          <a:p>
            <a:r>
              <a:rPr lang="en-US" sz="3200" dirty="0"/>
              <a:t>into the (assumed) higher voltage “terminal” of an element, </a:t>
            </a:r>
          </a:p>
          <a:p>
            <a:r>
              <a:rPr lang="en-US" sz="3200" dirty="0"/>
              <a:t>the voltage and current are related with a positive sign.  </a:t>
            </a:r>
          </a:p>
          <a:p>
            <a:r>
              <a:rPr lang="en-US" sz="3200" dirty="0"/>
              <a:t>                                                                Otherwise use a negative sign.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F340B6-54E2-C846-967D-5E073D2FA9F4}"/>
                  </a:ext>
                </a:extLst>
              </p:cNvPr>
              <p:cNvSpPr txBox="1"/>
              <p:nvPr/>
            </p:nvSpPr>
            <p:spPr>
              <a:xfrm>
                <a:off x="340208" y="673782"/>
                <a:ext cx="11614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Power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𝑖𝑣</m:t>
                    </m:r>
                    <m:r>
                      <a:rPr lang="en-US" sz="3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amount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flow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difference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bg1"/>
                        </a:solidFill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F340B6-54E2-C846-967D-5E073D2FA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08" y="673782"/>
                <a:ext cx="11614911" cy="646331"/>
              </a:xfrm>
              <a:prstGeom prst="rect">
                <a:avLst/>
              </a:prstGeom>
              <a:blipFill>
                <a:blip r:embed="rId2"/>
                <a:stretch>
                  <a:fillRect l="-1528" t="-1538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AF3C5B-4D40-EA0E-0F5C-6679C464D323}"/>
                  </a:ext>
                </a:extLst>
              </p:cNvPr>
              <p:cNvSpPr txBox="1"/>
              <p:nvPr/>
            </p:nvSpPr>
            <p:spPr>
              <a:xfrm>
                <a:off x="340208" y="673782"/>
                <a:ext cx="118745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/>
                  <a:t>Power</a:t>
                </a:r>
                <a:r>
                  <a:rPr lang="en-US" sz="3600" dirty="0"/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𝑖𝑣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amount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flow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difference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US" sz="3600" dirty="0"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AF3C5B-4D40-EA0E-0F5C-6679C464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08" y="673782"/>
                <a:ext cx="11874597" cy="646331"/>
              </a:xfrm>
              <a:prstGeom prst="rect">
                <a:avLst/>
              </a:prstGeom>
              <a:blipFill>
                <a:blip r:embed="rId3"/>
                <a:stretch>
                  <a:fillRect l="-1496" t="-15385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F9F88BA-5466-204F-9EDE-23FF4FC79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53" y="3979569"/>
            <a:ext cx="5166895" cy="20179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DC1000-5E08-D74A-965A-1FCABE7FB205}"/>
              </a:ext>
            </a:extLst>
          </p:cNvPr>
          <p:cNvSpPr txBox="1"/>
          <p:nvPr/>
        </p:nvSpPr>
        <p:spPr>
          <a:xfrm>
            <a:off x="340208" y="1332625"/>
            <a:ext cx="478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Passive Sign Convention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D87A2-7052-A441-8D9E-E5B2831570CC}"/>
              </a:ext>
            </a:extLst>
          </p:cNvPr>
          <p:cNvSpPr txBox="1"/>
          <p:nvPr/>
        </p:nvSpPr>
        <p:spPr>
          <a:xfrm>
            <a:off x="344728" y="18630"/>
            <a:ext cx="1538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Recall: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CB43B-6EDB-EE4D-ADF7-176A82D1398F}"/>
              </a:ext>
            </a:extLst>
          </p:cNvPr>
          <p:cNvSpPr txBox="1"/>
          <p:nvPr/>
        </p:nvSpPr>
        <p:spPr>
          <a:xfrm>
            <a:off x="593146" y="6183665"/>
            <a:ext cx="5159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Consumed power is positive.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976F0-9B02-CE48-9B54-E6C68D17B661}"/>
              </a:ext>
            </a:extLst>
          </p:cNvPr>
          <p:cNvSpPr txBox="1"/>
          <p:nvPr/>
        </p:nvSpPr>
        <p:spPr>
          <a:xfrm>
            <a:off x="6439687" y="6188445"/>
            <a:ext cx="5082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Delivered power is negative.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F261B-0E8F-514D-BD65-B4F8ED9CA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70" y="4073017"/>
            <a:ext cx="4780862" cy="19077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393365-1049-F343-B58A-3B42D2A7690B}"/>
              </a:ext>
            </a:extLst>
          </p:cNvPr>
          <p:cNvCxnSpPr>
            <a:cxnSpLocks/>
          </p:cNvCxnSpPr>
          <p:nvPr/>
        </p:nvCxnSpPr>
        <p:spPr>
          <a:xfrm>
            <a:off x="267128" y="6089676"/>
            <a:ext cx="31233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ACD39E-88A4-634F-91FC-5F90A7D23BC2}"/>
              </a:ext>
            </a:extLst>
          </p:cNvPr>
          <p:cNvSpPr txBox="1"/>
          <p:nvPr/>
        </p:nvSpPr>
        <p:spPr>
          <a:xfrm>
            <a:off x="3538024" y="5797289"/>
            <a:ext cx="5115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Independent of these figures: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04B4DC-7E3E-6E4B-833B-623BBB83C6CE}"/>
              </a:ext>
            </a:extLst>
          </p:cNvPr>
          <p:cNvCxnSpPr>
            <a:cxnSpLocks/>
          </p:cNvCxnSpPr>
          <p:nvPr/>
        </p:nvCxnSpPr>
        <p:spPr>
          <a:xfrm>
            <a:off x="8748952" y="6089676"/>
            <a:ext cx="312334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7FBFE73-EA93-5749-A587-F1D5DE88F62F}"/>
              </a:ext>
            </a:extLst>
          </p:cNvPr>
          <p:cNvSpPr txBox="1"/>
          <p:nvPr/>
        </p:nvSpPr>
        <p:spPr>
          <a:xfrm>
            <a:off x="105103" y="3326795"/>
            <a:ext cx="421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Delivering or consuming power?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DDF173-9458-4446-B7B1-B520CFFAE326}"/>
              </a:ext>
            </a:extLst>
          </p:cNvPr>
          <p:cNvCxnSpPr>
            <a:cxnSpLocks/>
          </p:cNvCxnSpPr>
          <p:nvPr/>
        </p:nvCxnSpPr>
        <p:spPr>
          <a:xfrm>
            <a:off x="361292" y="3788460"/>
            <a:ext cx="1018627" cy="85343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DC2D07-282B-7DDE-D15F-4AB61ECBF324}"/>
              </a:ext>
            </a:extLst>
          </p:cNvPr>
          <p:cNvCxnSpPr>
            <a:cxnSpLocks/>
          </p:cNvCxnSpPr>
          <p:nvPr/>
        </p:nvCxnSpPr>
        <p:spPr>
          <a:xfrm>
            <a:off x="4328072" y="3572682"/>
            <a:ext cx="3057645" cy="78403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A36E403-B0F3-C52A-023B-6C1337FE87D3}"/>
              </a:ext>
            </a:extLst>
          </p:cNvPr>
          <p:cNvSpPr/>
          <p:nvPr/>
        </p:nvSpPr>
        <p:spPr>
          <a:xfrm rot="480186">
            <a:off x="634389" y="5203387"/>
            <a:ext cx="1814266" cy="650511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BC2EC8-B45E-B6F2-67DD-220AD44146D1}"/>
              </a:ext>
            </a:extLst>
          </p:cNvPr>
          <p:cNvSpPr/>
          <p:nvPr/>
        </p:nvSpPr>
        <p:spPr>
          <a:xfrm>
            <a:off x="2393501" y="4050034"/>
            <a:ext cx="1506376" cy="73779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D5D2E5-B7A3-56FA-4BA0-63EF3A410878}"/>
              </a:ext>
            </a:extLst>
          </p:cNvPr>
          <p:cNvSpPr/>
          <p:nvPr/>
        </p:nvSpPr>
        <p:spPr>
          <a:xfrm rot="20804905">
            <a:off x="9646404" y="5193605"/>
            <a:ext cx="1662606" cy="597506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EED8BA-10A2-9137-BADD-2C61A45738FB}"/>
              </a:ext>
            </a:extLst>
          </p:cNvPr>
          <p:cNvSpPr/>
          <p:nvPr/>
        </p:nvSpPr>
        <p:spPr>
          <a:xfrm>
            <a:off x="7921557" y="3967112"/>
            <a:ext cx="1937147" cy="744520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F5EE83-9C4A-E249-B149-465B650711D4}"/>
                  </a:ext>
                </a:extLst>
              </p:cNvPr>
              <p:cNvSpPr txBox="1"/>
              <p:nvPr/>
            </p:nvSpPr>
            <p:spPr>
              <a:xfrm>
                <a:off x="569978" y="3658529"/>
                <a:ext cx="46159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1" i="1" dirty="0">
                    <a:solidFill>
                      <a:srgbClr val="FF0000"/>
                    </a:solidFill>
                  </a:rPr>
                  <a:t>Don’t know until we have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400" b="1" i="1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CF5EE83-9C4A-E249-B149-465B65071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8" y="3658529"/>
                <a:ext cx="4615944" cy="461665"/>
              </a:xfrm>
              <a:prstGeom prst="rect">
                <a:avLst/>
              </a:prstGeom>
              <a:blipFill>
                <a:blip r:embed="rId6"/>
                <a:stretch>
                  <a:fillRect l="-2198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8A0F51-BE15-18DC-D72A-813A0B1BF411}"/>
                  </a:ext>
                </a:extLst>
              </p:cNvPr>
              <p:cNvSpPr txBox="1"/>
              <p:nvPr/>
            </p:nvSpPr>
            <p:spPr>
              <a:xfrm>
                <a:off x="3127334" y="4164834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8A0F51-BE15-18DC-D72A-813A0B1BF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334" y="4164834"/>
                <a:ext cx="41069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E5FC1C-6E06-61AC-23E3-B835182EB298}"/>
                  </a:ext>
                </a:extLst>
              </p:cNvPr>
              <p:cNvSpPr txBox="1"/>
              <p:nvPr/>
            </p:nvSpPr>
            <p:spPr>
              <a:xfrm>
                <a:off x="3907361" y="4024681"/>
                <a:ext cx="268650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or both</a:t>
                </a:r>
                <a:br>
                  <a:rPr lang="en-US" sz="2400" dirty="0">
                    <a:solidFill>
                      <a:srgbClr val="FF0000"/>
                    </a:solidFill>
                  </a:rPr>
                </a:br>
                <a:r>
                  <a:rPr lang="en-US" sz="2400" dirty="0">
                    <a:solidFill>
                      <a:srgbClr val="FF0000"/>
                    </a:solidFill>
                  </a:rPr>
                  <a:t>     can be negative.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CE5FC1C-6E06-61AC-23E3-B835182EB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361" y="4024681"/>
                <a:ext cx="2686505" cy="830997"/>
              </a:xfrm>
              <a:prstGeom prst="rect">
                <a:avLst/>
              </a:prstGeom>
              <a:blipFill>
                <a:blip r:embed="rId8"/>
                <a:stretch>
                  <a:fillRect l="-3286" t="-4478" r="-281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7EB88A-8198-3F6E-8534-E322631A1C77}"/>
                  </a:ext>
                </a:extLst>
              </p:cNvPr>
              <p:cNvSpPr txBox="1"/>
              <p:nvPr/>
            </p:nvSpPr>
            <p:spPr>
              <a:xfrm>
                <a:off x="3933737" y="248884"/>
                <a:ext cx="28067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Amps,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07EB88A-8198-3F6E-8534-E322631A1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737" y="248884"/>
                <a:ext cx="2806794" cy="584775"/>
              </a:xfrm>
              <a:prstGeom prst="rect">
                <a:avLst/>
              </a:prstGeom>
              <a:blipFill>
                <a:blip r:embed="rId9"/>
                <a:stretch>
                  <a:fillRect l="-5405" t="-131915" r="-7207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698C2-831A-3420-0FEA-C62A73727B4A}"/>
                  </a:ext>
                </a:extLst>
              </p:cNvPr>
              <p:cNvSpPr txBox="1"/>
              <p:nvPr/>
            </p:nvSpPr>
            <p:spPr>
              <a:xfrm>
                <a:off x="8089156" y="248883"/>
                <a:ext cx="26638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Volts,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698C2-831A-3420-0FEA-C62A73727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156" y="248883"/>
                <a:ext cx="2663871" cy="584775"/>
              </a:xfrm>
              <a:prstGeom prst="rect">
                <a:avLst/>
              </a:prstGeom>
              <a:blipFill>
                <a:blip r:embed="rId10"/>
                <a:stretch>
                  <a:fillRect l="-5687" t="-131915" r="-5213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82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  <p:bldP spid="8" grpId="0"/>
      <p:bldP spid="9" grpId="0"/>
      <p:bldP spid="10" grpId="0"/>
      <p:bldP spid="17" grpId="0"/>
      <p:bldP spid="15" grpId="0" animBg="1"/>
      <p:bldP spid="19" grpId="0" animBg="1"/>
      <p:bldP spid="20" grpId="0" animBg="1"/>
      <p:bldP spid="22" grpId="0" animBg="1"/>
      <p:bldP spid="21" grpId="0"/>
      <p:bldP spid="14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BBD52B-28F4-F84A-BFF0-E636DABF29E9}"/>
              </a:ext>
            </a:extLst>
          </p:cNvPr>
          <p:cNvSpPr txBox="1"/>
          <p:nvPr/>
        </p:nvSpPr>
        <p:spPr>
          <a:xfrm>
            <a:off x="420414" y="388883"/>
            <a:ext cx="347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Recall: </a:t>
            </a:r>
            <a:r>
              <a:rPr lang="en-US" sz="3200" b="1" i="1" dirty="0"/>
              <a:t>Not</a:t>
            </a:r>
            <a:r>
              <a:rPr lang="en-US" sz="3200" dirty="0"/>
              <a:t> Allowed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A9D63-F360-EB44-9672-E6AF6BCBE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6" y="1330874"/>
            <a:ext cx="4194923" cy="3861236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FCB7A00D-8C5F-9348-B226-FBE373D67A29}"/>
              </a:ext>
            </a:extLst>
          </p:cNvPr>
          <p:cNvSpPr/>
          <p:nvPr/>
        </p:nvSpPr>
        <p:spPr>
          <a:xfrm rot="10800000">
            <a:off x="4367409" y="307655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3D9ED-F63D-F247-9BCA-A1BEA808F1CB}"/>
              </a:ext>
            </a:extLst>
          </p:cNvPr>
          <p:cNvSpPr txBox="1"/>
          <p:nvPr/>
        </p:nvSpPr>
        <p:spPr>
          <a:xfrm>
            <a:off x="4886541" y="2969104"/>
            <a:ext cx="2543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“Short circuit”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7EAC-2280-0842-BDD0-4AF9F3FB84FF}"/>
              </a:ext>
            </a:extLst>
          </p:cNvPr>
          <p:cNvSpPr txBox="1"/>
          <p:nvPr/>
        </p:nvSpPr>
        <p:spPr>
          <a:xfrm>
            <a:off x="5050621" y="3636579"/>
            <a:ext cx="7141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All points on a wire at the same potential.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9858FB-F79F-8B44-9A2B-5C7531089ECA}"/>
              </a:ext>
            </a:extLst>
          </p:cNvPr>
          <p:cNvSpPr txBox="1"/>
          <p:nvPr/>
        </p:nvSpPr>
        <p:spPr>
          <a:xfrm>
            <a:off x="5050621" y="4304054"/>
            <a:ext cx="6807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Source terminals at different potentials.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C1263-1E86-FA4E-8CBC-AA6463C32DC2}"/>
              </a:ext>
            </a:extLst>
          </p:cNvPr>
          <p:cNvSpPr txBox="1"/>
          <p:nvPr/>
        </p:nvSpPr>
        <p:spPr>
          <a:xfrm>
            <a:off x="5622708" y="4971529"/>
            <a:ext cx="4403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Contradictory conditions.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5F3B732-56CC-E143-98C8-FCA86D12B58B}"/>
              </a:ext>
            </a:extLst>
          </p:cNvPr>
          <p:cNvSpPr/>
          <p:nvPr/>
        </p:nvSpPr>
        <p:spPr>
          <a:xfrm>
            <a:off x="5050621" y="507898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D0622-DDD2-9244-8DEA-750D9AE09493}"/>
              </a:ext>
            </a:extLst>
          </p:cNvPr>
          <p:cNvGrpSpPr/>
          <p:nvPr/>
        </p:nvGrpSpPr>
        <p:grpSpPr>
          <a:xfrm>
            <a:off x="1117425" y="998372"/>
            <a:ext cx="3160782" cy="4553468"/>
            <a:chOff x="1117425" y="973658"/>
            <a:chExt cx="3160782" cy="455346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B0F338-1ACE-264E-A046-B71FFA67F6A4}"/>
                </a:ext>
              </a:extLst>
            </p:cNvPr>
            <p:cNvCxnSpPr>
              <a:cxnSpLocks/>
            </p:cNvCxnSpPr>
            <p:nvPr/>
          </p:nvCxnSpPr>
          <p:spPr>
            <a:xfrm>
              <a:off x="1117425" y="973658"/>
              <a:ext cx="3160782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51AD512-6119-2741-8E7A-56873526A0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7425" y="1003738"/>
              <a:ext cx="3014094" cy="4523388"/>
            </a:xfrm>
            <a:prstGeom prst="line">
              <a:avLst/>
            </a:prstGeom>
            <a:ln w="793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AB2C587-0720-C048-91A1-64CDCC36F590}"/>
              </a:ext>
            </a:extLst>
          </p:cNvPr>
          <p:cNvSpPr txBox="1"/>
          <p:nvPr/>
        </p:nvSpPr>
        <p:spPr>
          <a:xfrm>
            <a:off x="1085204" y="5839634"/>
            <a:ext cx="8896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(In general, short circuits may be fine, but not here!)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E80E2D-6AA0-C544-964E-CC09BA5EE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634" y="434391"/>
            <a:ext cx="2560952" cy="23566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74B459-4DC7-3A46-A11A-AA0C524E9A86}"/>
              </a:ext>
            </a:extLst>
          </p:cNvPr>
          <p:cNvSpPr txBox="1"/>
          <p:nvPr/>
        </p:nvSpPr>
        <p:spPr>
          <a:xfrm>
            <a:off x="6512358" y="388883"/>
            <a:ext cx="3295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This is perfectly okay: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89A1A-45EB-2A9A-3715-2C79A3CB56BF}"/>
                  </a:ext>
                </a:extLst>
              </p:cNvPr>
              <p:cNvSpPr txBox="1"/>
              <p:nvPr/>
            </p:nvSpPr>
            <p:spPr>
              <a:xfrm>
                <a:off x="10265250" y="998372"/>
                <a:ext cx="6751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6C89A1A-45EB-2A9A-3715-2C79A3CB5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250" y="998372"/>
                <a:ext cx="675185" cy="1200329"/>
              </a:xfrm>
              <a:prstGeom prst="rect">
                <a:avLst/>
              </a:prstGeom>
              <a:blipFill>
                <a:blip r:embed="rId4"/>
                <a:stretch>
                  <a:fillRect l="-925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E1DD7566-0F3D-CE77-D46F-19C8F359FBBC}"/>
              </a:ext>
            </a:extLst>
          </p:cNvPr>
          <p:cNvSpPr txBox="1"/>
          <p:nvPr/>
        </p:nvSpPr>
        <p:spPr>
          <a:xfrm>
            <a:off x="10745615" y="1150794"/>
            <a:ext cx="102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Short</a:t>
            </a:r>
            <a:br>
              <a:rPr lang="en-US" sz="2400" dirty="0"/>
            </a:br>
            <a:r>
              <a:rPr lang="en-US" sz="2400" dirty="0"/>
              <a:t>circuit.</a:t>
            </a:r>
          </a:p>
        </p:txBody>
      </p:sp>
    </p:spTree>
    <p:extLst>
      <p:ext uri="{BB962C8B-B14F-4D97-AF65-F5344CB8AC3E}">
        <p14:creationId xmlns:p14="http://schemas.microsoft.com/office/powerpoint/2010/main" val="41000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11415-F91D-6C4A-A1E6-E0A92854A372}"/>
              </a:ext>
            </a:extLst>
          </p:cNvPr>
          <p:cNvSpPr txBox="1"/>
          <p:nvPr/>
        </p:nvSpPr>
        <p:spPr>
          <a:xfrm>
            <a:off x="294289" y="252248"/>
            <a:ext cx="166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Resistors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987D3-9029-8D49-8FB3-7E1F10C2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06" y="2066734"/>
            <a:ext cx="1347726" cy="29466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22FA2B-C20E-0D4F-BDA2-CF7217F69FF2}"/>
                  </a:ext>
                </a:extLst>
              </p:cNvPr>
              <p:cNvSpPr txBox="1"/>
              <p:nvPr/>
            </p:nvSpPr>
            <p:spPr>
              <a:xfrm>
                <a:off x="4014952" y="1481959"/>
                <a:ext cx="71142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relationship governed by Ohm’s Law: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22FA2B-C20E-0D4F-BDA2-CF7217F69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52" y="1481959"/>
                <a:ext cx="7114255" cy="584775"/>
              </a:xfrm>
              <a:prstGeom prst="rect">
                <a:avLst/>
              </a:prstGeom>
              <a:blipFill>
                <a:blip r:embed="rId3"/>
                <a:stretch>
                  <a:fillRect l="-713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BB9BEAB-062B-E04F-9D66-078743B7673C}"/>
              </a:ext>
            </a:extLst>
          </p:cNvPr>
          <p:cNvSpPr txBox="1"/>
          <p:nvPr/>
        </p:nvSpPr>
        <p:spPr>
          <a:xfrm>
            <a:off x="6260002" y="2376656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79735B-4114-C440-8B87-4C2B862D274C}"/>
              </a:ext>
            </a:extLst>
          </p:cNvPr>
          <p:cNvSpPr txBox="1"/>
          <p:nvPr/>
        </p:nvSpPr>
        <p:spPr>
          <a:xfrm>
            <a:off x="4590619" y="4459445"/>
            <a:ext cx="6356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</a:rPr>
              <a:t>Include minus sign if current flowing</a:t>
            </a:r>
            <a:br>
              <a:rPr lang="en-US" sz="3200" i="1" dirty="0">
                <a:solidFill>
                  <a:srgbClr val="FF0000"/>
                </a:solidFill>
              </a:rPr>
            </a:br>
            <a:r>
              <a:rPr lang="en-US" sz="3200" i="1" dirty="0">
                <a:solidFill>
                  <a:srgbClr val="FF0000"/>
                </a:solidFill>
              </a:rPr>
              <a:t>into negative terminal!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6C87C-517D-3944-9C9F-6930AA9D13C3}"/>
                  </a:ext>
                </a:extLst>
              </p:cNvPr>
              <p:cNvSpPr txBox="1"/>
              <p:nvPr/>
            </p:nvSpPr>
            <p:spPr>
              <a:xfrm>
                <a:off x="4014952" y="837023"/>
                <a:ext cx="70114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Resistance has units of ohms, </a:t>
                </a:r>
                <a:r>
                  <a:rPr lang="en-US" sz="3200" dirty="0">
                    <a:latin typeface="Symbol" pitchFamily="2" charset="2"/>
                  </a:rPr>
                  <a:t>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86C87C-517D-3944-9C9F-6930AA9D1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52" y="837023"/>
                <a:ext cx="7011407" cy="584775"/>
              </a:xfrm>
              <a:prstGeom prst="rect">
                <a:avLst/>
              </a:prstGeom>
              <a:blipFill>
                <a:blip r:embed="rId4"/>
                <a:stretch>
                  <a:fillRect l="-2170" t="-131915" b="-20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BA8320-83AE-7842-B358-6F3A64A1416A}"/>
                  </a:ext>
                </a:extLst>
              </p:cNvPr>
              <p:cNvSpPr txBox="1"/>
              <p:nvPr/>
            </p:nvSpPr>
            <p:spPr>
              <a:xfrm>
                <a:off x="4007253" y="2384151"/>
                <a:ext cx="18803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ABA8320-83AE-7842-B358-6F3A64A1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53" y="2384151"/>
                <a:ext cx="1880387" cy="584775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EC227-D5CF-B34E-8EF0-C959312C9DFD}"/>
                  </a:ext>
                </a:extLst>
              </p:cNvPr>
              <p:cNvSpPr txBox="1"/>
              <p:nvPr/>
            </p:nvSpPr>
            <p:spPr>
              <a:xfrm>
                <a:off x="7176103" y="2200827"/>
                <a:ext cx="1607042" cy="933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75EC227-D5CF-B34E-8EF0-C959312C9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03" y="2200827"/>
                <a:ext cx="1607042" cy="933332"/>
              </a:xfrm>
              <a:prstGeom prst="rect">
                <a:avLst/>
              </a:prstGeom>
              <a:blipFill>
                <a:blip r:embed="rId6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3B81D7-0A76-1B23-1B18-DB25CFB58B1F}"/>
              </a:ext>
            </a:extLst>
          </p:cNvPr>
          <p:cNvCxnSpPr>
            <a:cxnSpLocks/>
          </p:cNvCxnSpPr>
          <p:nvPr/>
        </p:nvCxnSpPr>
        <p:spPr>
          <a:xfrm flipV="1">
            <a:off x="2300461" y="4333461"/>
            <a:ext cx="0" cy="67989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05B70A-DC7F-88F7-8206-F201AE8054D6}"/>
                  </a:ext>
                </a:extLst>
              </p:cNvPr>
              <p:cNvSpPr txBox="1"/>
              <p:nvPr/>
            </p:nvSpPr>
            <p:spPr>
              <a:xfrm>
                <a:off x="2300461" y="4428578"/>
                <a:ext cx="5927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05B70A-DC7F-88F7-8206-F201AE805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461" y="4428578"/>
                <a:ext cx="59272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2E045E7-31E6-8D69-D0D1-9FF89A8B2724}"/>
              </a:ext>
            </a:extLst>
          </p:cNvPr>
          <p:cNvSpPr txBox="1"/>
          <p:nvPr/>
        </p:nvSpPr>
        <p:spPr>
          <a:xfrm>
            <a:off x="6370372" y="5695630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72F1E7-7C4D-B35C-3DF8-042B308955EC}"/>
                  </a:ext>
                </a:extLst>
              </p:cNvPr>
              <p:cNvSpPr txBox="1"/>
              <p:nvPr/>
            </p:nvSpPr>
            <p:spPr>
              <a:xfrm>
                <a:off x="4007253" y="5695630"/>
                <a:ext cx="21485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372F1E7-7C4D-B35C-3DF8-042B30895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53" y="5695630"/>
                <a:ext cx="2148537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D1131B-B9E1-EF24-08C4-C1C88E0F0BB9}"/>
                  </a:ext>
                </a:extLst>
              </p:cNvPr>
              <p:cNvSpPr txBox="1"/>
              <p:nvPr/>
            </p:nvSpPr>
            <p:spPr>
              <a:xfrm>
                <a:off x="7128693" y="5519801"/>
                <a:ext cx="1943609" cy="933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D1131B-B9E1-EF24-08C4-C1C88E0F0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693" y="5519801"/>
                <a:ext cx="1943609" cy="933332"/>
              </a:xfrm>
              <a:prstGeom prst="rect">
                <a:avLst/>
              </a:prstGeom>
              <a:blipFill>
                <a:blip r:embed="rId9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D2C09F-EFA8-8502-7C7E-53F2F15CB92B}"/>
                  </a:ext>
                </a:extLst>
              </p:cNvPr>
              <p:cNvSpPr txBox="1"/>
              <p:nvPr/>
            </p:nvSpPr>
            <p:spPr>
              <a:xfrm>
                <a:off x="4014952" y="221516"/>
                <a:ext cx="72267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Resistor characterized by its resistance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D2C09F-EFA8-8502-7C7E-53F2F15CB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952" y="221516"/>
                <a:ext cx="7226787" cy="584775"/>
              </a:xfrm>
              <a:prstGeom prst="rect">
                <a:avLst/>
              </a:prstGeom>
              <a:blipFill>
                <a:blip r:embed="rId10"/>
                <a:stretch>
                  <a:fillRect l="-2105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811B07-E0C4-67A4-63E2-44D01D3D0858}"/>
                  </a:ext>
                </a:extLst>
              </p:cNvPr>
              <p:cNvSpPr txBox="1"/>
              <p:nvPr/>
            </p:nvSpPr>
            <p:spPr>
              <a:xfrm>
                <a:off x="10071608" y="2200827"/>
                <a:ext cx="1527278" cy="1017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811B07-E0C4-67A4-63E2-44D01D3D0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1608" y="2200827"/>
                <a:ext cx="1527278" cy="1017073"/>
              </a:xfrm>
              <a:prstGeom prst="rect">
                <a:avLst/>
              </a:prstGeom>
              <a:blipFill>
                <a:blip r:embed="rId11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1F28A23E-9181-AB36-67CB-CF8A0688B4E5}"/>
              </a:ext>
            </a:extLst>
          </p:cNvPr>
          <p:cNvSpPr txBox="1"/>
          <p:nvPr/>
        </p:nvSpPr>
        <p:spPr>
          <a:xfrm>
            <a:off x="9155507" y="2376656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520B1-A060-0DAD-C17F-DEE24832CB1C}"/>
              </a:ext>
            </a:extLst>
          </p:cNvPr>
          <p:cNvSpPr txBox="1"/>
          <p:nvPr/>
        </p:nvSpPr>
        <p:spPr>
          <a:xfrm>
            <a:off x="9286884" y="5680454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D8F6F7-96EF-C2DF-A013-F56F25E27190}"/>
                  </a:ext>
                </a:extLst>
              </p:cNvPr>
              <p:cNvSpPr txBox="1"/>
              <p:nvPr/>
            </p:nvSpPr>
            <p:spPr>
              <a:xfrm>
                <a:off x="10045205" y="5519801"/>
                <a:ext cx="1901867" cy="1018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1D8F6F7-96EF-C2DF-A013-F56F25E27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205" y="5519801"/>
                <a:ext cx="1901867" cy="1018356"/>
              </a:xfrm>
              <a:prstGeom prst="rect">
                <a:avLst/>
              </a:prstGeom>
              <a:blipFill>
                <a:blip r:embed="rId12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61300E35-47F0-7C8D-ECF8-519F1232AECD}"/>
              </a:ext>
            </a:extLst>
          </p:cNvPr>
          <p:cNvSpPr/>
          <p:nvPr/>
        </p:nvSpPr>
        <p:spPr>
          <a:xfrm>
            <a:off x="4007253" y="2294124"/>
            <a:ext cx="1820233" cy="764332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A48892B-C712-A263-2B7C-354E4BF33B3B}"/>
              </a:ext>
            </a:extLst>
          </p:cNvPr>
          <p:cNvSpPr/>
          <p:nvPr/>
        </p:nvSpPr>
        <p:spPr>
          <a:xfrm>
            <a:off x="7279736" y="2177695"/>
            <a:ext cx="1527278" cy="1042498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3E0658-8EC6-A707-6EFE-B84737022777}"/>
              </a:ext>
            </a:extLst>
          </p:cNvPr>
          <p:cNvSpPr txBox="1"/>
          <p:nvPr/>
        </p:nvSpPr>
        <p:spPr>
          <a:xfrm>
            <a:off x="3565925" y="3039638"/>
            <a:ext cx="2647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How we typically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state Ohm’s Law.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1C86A7-9CBB-20AC-55C7-249B8C518D13}"/>
              </a:ext>
            </a:extLst>
          </p:cNvPr>
          <p:cNvSpPr txBox="1"/>
          <p:nvPr/>
        </p:nvSpPr>
        <p:spPr>
          <a:xfrm>
            <a:off x="6404712" y="3134159"/>
            <a:ext cx="5275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Easiest form to interpret?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For a given voltage, the greater the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resistance, the smaller the current.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DEB4B9-E529-57D6-FDB0-2FECA0AD869F}"/>
              </a:ext>
            </a:extLst>
          </p:cNvPr>
          <p:cNvSpPr txBox="1"/>
          <p:nvPr/>
        </p:nvSpPr>
        <p:spPr>
          <a:xfrm>
            <a:off x="6404712" y="3134159"/>
            <a:ext cx="52752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</a:rPr>
              <a:t>Easiest form to interpret?</a:t>
            </a:r>
          </a:p>
          <a:p>
            <a:pPr algn="l"/>
            <a:r>
              <a:rPr lang="en-US" sz="2800" dirty="0">
                <a:solidFill>
                  <a:schemeClr val="accent1"/>
                </a:solidFill>
              </a:rPr>
              <a:t>For a given voltage, the greater the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resistance, the smaller the current.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B04EA4-BA38-3F09-17AD-C88A1399B7A6}"/>
              </a:ext>
            </a:extLst>
          </p:cNvPr>
          <p:cNvSpPr txBox="1"/>
          <p:nvPr/>
        </p:nvSpPr>
        <p:spPr>
          <a:xfrm>
            <a:off x="571465" y="1666624"/>
            <a:ext cx="171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(rest of circuit)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FC7F9C-25F7-10A9-8D29-29488791B0EB}"/>
              </a:ext>
            </a:extLst>
          </p:cNvPr>
          <p:cNvSpPr txBox="1"/>
          <p:nvPr/>
        </p:nvSpPr>
        <p:spPr>
          <a:xfrm>
            <a:off x="571465" y="4991321"/>
            <a:ext cx="171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(rest of circuit)</a:t>
            </a:r>
          </a:p>
        </p:txBody>
      </p:sp>
    </p:spTree>
    <p:extLst>
      <p:ext uri="{BB962C8B-B14F-4D97-AF65-F5344CB8AC3E}">
        <p14:creationId xmlns:p14="http://schemas.microsoft.com/office/powerpoint/2010/main" val="37276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3" grpId="0"/>
      <p:bldP spid="6" grpId="0"/>
      <p:bldP spid="9" grpId="0"/>
      <p:bldP spid="13" grpId="0"/>
      <p:bldP spid="14" grpId="0"/>
      <p:bldP spid="15" grpId="0"/>
      <p:bldP spid="8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4" grpId="0"/>
      <p:bldP spid="25" grpId="0"/>
      <p:bldP spid="23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0F8408-FA86-DD4A-BA4D-B7A71FC81C82}"/>
                  </a:ext>
                </a:extLst>
              </p:cNvPr>
              <p:cNvSpPr txBox="1"/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0F8408-FA86-DD4A-BA4D-B7A71FC81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blipFill>
                <a:blip r:embed="rId2"/>
                <a:stretch>
                  <a:fillRect t="-4938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2D0F1A-A6A8-9945-916A-CF75BC823CD3}"/>
                  </a:ext>
                </a:extLst>
              </p:cNvPr>
              <p:cNvSpPr txBox="1"/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2D0F1A-A6A8-9945-916A-CF75BC82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blipFill>
                <a:blip r:embed="rId3"/>
                <a:stretch>
                  <a:fillRect t="-4938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F55339-C0AB-D144-9FE4-3C3E8AA51C94}"/>
                  </a:ext>
                </a:extLst>
              </p:cNvPr>
              <p:cNvSpPr txBox="1"/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BF55339-C0AB-D144-9FE4-3C3E8AA51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blipFill>
                <a:blip r:embed="rId4"/>
                <a:stretch>
                  <a:fillRect t="-4938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77373D-4601-AC42-9EED-D50ACD3CB6E4}"/>
                  </a:ext>
                </a:extLst>
              </p:cNvPr>
              <p:cNvSpPr txBox="1"/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=500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577373D-4601-AC42-9EED-D50ACD3CB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776" y="3437301"/>
                <a:ext cx="6320961" cy="1017523"/>
              </a:xfrm>
              <a:prstGeom prst="rect">
                <a:avLst/>
              </a:prstGeom>
              <a:blipFill>
                <a:blip r:embed="rId5"/>
                <a:stretch>
                  <a:fillRect t="-4938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F47EFB8-E680-1940-A1DC-F27A44DED0BE}"/>
              </a:ext>
            </a:extLst>
          </p:cNvPr>
          <p:cNvSpPr txBox="1"/>
          <p:nvPr/>
        </p:nvSpPr>
        <p:spPr>
          <a:xfrm>
            <a:off x="294289" y="252248"/>
            <a:ext cx="170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5E239-1A5F-CC4D-B6F6-1819A2763A93}"/>
                  </a:ext>
                </a:extLst>
              </p:cNvPr>
              <p:cNvSpPr txBox="1"/>
              <p:nvPr/>
            </p:nvSpPr>
            <p:spPr>
              <a:xfrm>
                <a:off x="6201105" y="868166"/>
                <a:ext cx="20824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D5E239-1A5F-CC4D-B6F6-1819A2763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05" y="868166"/>
                <a:ext cx="2082493" cy="584775"/>
              </a:xfrm>
              <a:prstGeom prst="rect">
                <a:avLst/>
              </a:prstGeom>
              <a:blipFill>
                <a:blip r:embed="rId6"/>
                <a:stretch>
                  <a:fillRect l="-7273" t="-12766" r="-606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47F3C-FCC5-114A-9B98-9413BC7FBC32}"/>
                  </a:ext>
                </a:extLst>
              </p:cNvPr>
              <p:cNvSpPr txBox="1"/>
              <p:nvPr/>
            </p:nvSpPr>
            <p:spPr>
              <a:xfrm>
                <a:off x="6201104" y="1756290"/>
                <a:ext cx="52888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/>
                  <a:t> dictated by voltage source.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A47F3C-FCC5-114A-9B98-9413BC7FB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104" y="1756290"/>
                <a:ext cx="5288884" cy="584775"/>
              </a:xfrm>
              <a:prstGeom prst="rect">
                <a:avLst/>
              </a:prstGeom>
              <a:blipFill>
                <a:blip r:embed="rId7"/>
                <a:stretch>
                  <a:fillRect l="-240" t="-12766" r="-24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>
            <a:extLst>
              <a:ext uri="{FF2B5EF4-FFF2-40B4-BE49-F238E27FC236}">
                <a16:creationId xmlns:a16="http://schemas.microsoft.com/office/drawing/2014/main" id="{CE5E52C2-665E-934D-8692-DB65F0DB8014}"/>
              </a:ext>
            </a:extLst>
          </p:cNvPr>
          <p:cNvSpPr/>
          <p:nvPr/>
        </p:nvSpPr>
        <p:spPr>
          <a:xfrm>
            <a:off x="7415450" y="264441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69D40-55D7-0D41-827B-57315863B770}"/>
                  </a:ext>
                </a:extLst>
              </p:cNvPr>
              <p:cNvSpPr txBox="1"/>
              <p:nvPr/>
            </p:nvSpPr>
            <p:spPr>
              <a:xfrm>
                <a:off x="8024649" y="2514086"/>
                <a:ext cx="32605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𝑠𝑟𝑐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469D40-55D7-0D41-827B-57315863B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649" y="2514086"/>
                <a:ext cx="3260573" cy="584775"/>
              </a:xfrm>
              <a:prstGeom prst="rect">
                <a:avLst/>
              </a:prstGeom>
              <a:blipFill>
                <a:blip r:embed="rId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9CFA4F3E-565B-E14A-92DB-0FACC12D79BB}"/>
              </a:ext>
            </a:extLst>
          </p:cNvPr>
          <p:cNvSpPr/>
          <p:nvPr/>
        </p:nvSpPr>
        <p:spPr>
          <a:xfrm>
            <a:off x="10366139" y="3720967"/>
            <a:ext cx="1492790" cy="53510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64C20-13D8-5485-97F2-9FDC23EC03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071" y="1284276"/>
            <a:ext cx="4732867" cy="297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B8E32-4CF8-37FA-4761-21D5CC3EEC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071" y="1284276"/>
            <a:ext cx="4732867" cy="297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E09024-40C7-D43F-7CBC-2D3FC300BB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071" y="1284276"/>
            <a:ext cx="4732867" cy="2971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380883-7F61-F87E-76EA-5E374EC8B2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071" y="1284276"/>
            <a:ext cx="4732867" cy="2971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7585C8-2DAA-92FE-10F9-D8563CC043B3}"/>
              </a:ext>
            </a:extLst>
          </p:cNvPr>
          <p:cNvSpPr txBox="1"/>
          <p:nvPr/>
        </p:nvSpPr>
        <p:spPr>
          <a:xfrm>
            <a:off x="363037" y="4481867"/>
            <a:ext cx="1086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Resistor is consuming power.  </a:t>
            </a:r>
            <a:r>
              <a:rPr lang="en-US" sz="3200" dirty="0">
                <a:solidFill>
                  <a:schemeClr val="bg1"/>
                </a:solidFill>
              </a:rPr>
              <a:t>Voltage source is delivering power.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306D57-6AFE-F5AB-FD0D-680FE21298A2}"/>
              </a:ext>
            </a:extLst>
          </p:cNvPr>
          <p:cNvSpPr txBox="1"/>
          <p:nvPr/>
        </p:nvSpPr>
        <p:spPr>
          <a:xfrm>
            <a:off x="363037" y="4481867"/>
            <a:ext cx="1139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Resistor is consuming power.      Voltage source is delivering power.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CBAC82-0DD1-5981-642B-66CAA6328895}"/>
              </a:ext>
            </a:extLst>
          </p:cNvPr>
          <p:cNvCxnSpPr>
            <a:cxnSpLocks/>
          </p:cNvCxnSpPr>
          <p:nvPr/>
        </p:nvCxnSpPr>
        <p:spPr>
          <a:xfrm rot="-5400000">
            <a:off x="1389249" y="3717462"/>
            <a:ext cx="457200" cy="0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63D5245-7C14-8A14-B0F1-4E6A9ECE3581}"/>
              </a:ext>
            </a:extLst>
          </p:cNvPr>
          <p:cNvSpPr/>
          <p:nvPr/>
        </p:nvSpPr>
        <p:spPr>
          <a:xfrm>
            <a:off x="4272455" y="1296259"/>
            <a:ext cx="898587" cy="134815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43177F-D86E-F31B-26AC-02DB301A8304}"/>
                  </a:ext>
                </a:extLst>
              </p:cNvPr>
              <p:cNvSpPr txBox="1"/>
              <p:nvPr/>
            </p:nvSpPr>
            <p:spPr>
              <a:xfrm>
                <a:off x="1147535" y="3732479"/>
                <a:ext cx="63074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643177F-D86E-F31B-26AC-02DB301A8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35" y="3732479"/>
                <a:ext cx="630749" cy="584775"/>
              </a:xfrm>
              <a:prstGeom prst="rect">
                <a:avLst/>
              </a:prstGeom>
              <a:blipFill>
                <a:blip r:embed="rId1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66E59C12-EF35-06C8-0648-3AB7A30A29CD}"/>
              </a:ext>
            </a:extLst>
          </p:cNvPr>
          <p:cNvSpPr/>
          <p:nvPr/>
        </p:nvSpPr>
        <p:spPr>
          <a:xfrm>
            <a:off x="1129090" y="3024510"/>
            <a:ext cx="898587" cy="1348155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388F46-FDEF-2AD5-79D9-89C7A7ADA822}"/>
                  </a:ext>
                </a:extLst>
              </p:cNvPr>
              <p:cNvSpPr txBox="1"/>
              <p:nvPr/>
            </p:nvSpPr>
            <p:spPr>
              <a:xfrm>
                <a:off x="357117" y="5048807"/>
                <a:ext cx="20465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388F46-FDEF-2AD5-79D9-89C7A7ADA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17" y="5048807"/>
                <a:ext cx="2046521" cy="584775"/>
              </a:xfrm>
              <a:prstGeom prst="rect">
                <a:avLst/>
              </a:prstGeom>
              <a:blipFill>
                <a:blip r:embed="rId1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E9893B-3772-E7D2-6234-F617FA7EEE2C}"/>
                  </a:ext>
                </a:extLst>
              </p:cNvPr>
              <p:cNvSpPr txBox="1"/>
              <p:nvPr/>
            </p:nvSpPr>
            <p:spPr>
              <a:xfrm>
                <a:off x="5591193" y="5048807"/>
                <a:ext cx="28434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E9893B-3772-E7D2-6234-F617FA7EE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193" y="5048807"/>
                <a:ext cx="2843471" cy="584775"/>
              </a:xfrm>
              <a:prstGeom prst="rect">
                <a:avLst/>
              </a:prstGeom>
              <a:blipFill>
                <a:blip r:embed="rId1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174AEA-2760-C34B-C241-384350666584}"/>
              </a:ext>
            </a:extLst>
          </p:cNvPr>
          <p:cNvCxnSpPr>
            <a:cxnSpLocks/>
          </p:cNvCxnSpPr>
          <p:nvPr/>
        </p:nvCxnSpPr>
        <p:spPr>
          <a:xfrm>
            <a:off x="5497254" y="4580481"/>
            <a:ext cx="0" cy="1602205"/>
          </a:xfrm>
          <a:prstGeom prst="line">
            <a:avLst/>
          </a:prstGeom>
          <a:ln w="349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04C4AD-D148-253F-865B-F77DBDBC98A3}"/>
                  </a:ext>
                </a:extLst>
              </p:cNvPr>
              <p:cNvSpPr txBox="1"/>
              <p:nvPr/>
            </p:nvSpPr>
            <p:spPr>
              <a:xfrm>
                <a:off x="8024649" y="2514086"/>
                <a:ext cx="32605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𝑠𝑟𝑐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04C4AD-D148-253F-865B-F77DBDBC9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649" y="2514086"/>
                <a:ext cx="3260573" cy="584775"/>
              </a:xfrm>
              <a:prstGeom prst="rect">
                <a:avLst/>
              </a:prstGeom>
              <a:blipFill>
                <a:blip r:embed="rId1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EF3A7F-A24F-A7E8-8F44-4AC06C6865BC}"/>
                  </a:ext>
                </a:extLst>
              </p:cNvPr>
              <p:cNvSpPr txBox="1"/>
              <p:nvPr/>
            </p:nvSpPr>
            <p:spPr>
              <a:xfrm>
                <a:off x="42940" y="2133826"/>
                <a:ext cx="13767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EF3A7F-A24F-A7E8-8F44-4AC06C686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0" y="2133826"/>
                <a:ext cx="1376787" cy="584775"/>
              </a:xfrm>
              <a:prstGeom prst="rect">
                <a:avLst/>
              </a:prstGeom>
              <a:blipFill>
                <a:blip r:embed="rId1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A6DE4EB-CDD5-6A87-497C-6758CC2DDD61}"/>
              </a:ext>
            </a:extLst>
          </p:cNvPr>
          <p:cNvSpPr txBox="1"/>
          <p:nvPr/>
        </p:nvSpPr>
        <p:spPr>
          <a:xfrm>
            <a:off x="1419727" y="6182686"/>
            <a:ext cx="916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Sum of consumed and delivered power is always zero.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4EB7DF-8700-7D55-46F0-6E7DE9EFC91A}"/>
                  </a:ext>
                </a:extLst>
              </p:cNvPr>
              <p:cNvSpPr txBox="1"/>
              <p:nvPr/>
            </p:nvSpPr>
            <p:spPr>
              <a:xfrm>
                <a:off x="887493" y="5615747"/>
                <a:ext cx="4315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)(10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D4EB7DF-8700-7D55-46F0-6E7DE9EFC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93" y="5615747"/>
                <a:ext cx="4315605" cy="584775"/>
              </a:xfrm>
              <a:prstGeom prst="rect">
                <a:avLst/>
              </a:prstGeom>
              <a:blipFill>
                <a:blip r:embed="rId18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7F7962-4A3D-0EE6-17E2-B8A9BFCF590E}"/>
                  </a:ext>
                </a:extLst>
              </p:cNvPr>
              <p:cNvSpPr txBox="1"/>
              <p:nvPr/>
            </p:nvSpPr>
            <p:spPr>
              <a:xfrm>
                <a:off x="6372426" y="5615747"/>
                <a:ext cx="49279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=−(0.5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)(10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F7F7962-4A3D-0EE6-17E2-B8A9BFCF5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26" y="5615747"/>
                <a:ext cx="4927952" cy="584775"/>
              </a:xfrm>
              <a:prstGeom prst="rect">
                <a:avLst/>
              </a:prstGeom>
              <a:blipFill>
                <a:blip r:embed="rId19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7E66DB-1D67-F00E-BC4F-FA1D56487C99}"/>
                  </a:ext>
                </a:extLst>
              </p:cNvPr>
              <p:cNvSpPr txBox="1"/>
              <p:nvPr/>
            </p:nvSpPr>
            <p:spPr>
              <a:xfrm>
                <a:off x="887493" y="5615747"/>
                <a:ext cx="43156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=(0.5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)(10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C7E66DB-1D67-F00E-BC4F-FA1D56487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93" y="5615747"/>
                <a:ext cx="4315605" cy="584775"/>
              </a:xfrm>
              <a:prstGeom prst="rect">
                <a:avLst/>
              </a:prstGeom>
              <a:blipFill>
                <a:blip r:embed="rId20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3E41557-2FEF-CBE4-3E6E-1DB469D2B4D3}"/>
                  </a:ext>
                </a:extLst>
              </p:cNvPr>
              <p:cNvSpPr txBox="1"/>
              <p:nvPr/>
            </p:nvSpPr>
            <p:spPr>
              <a:xfrm>
                <a:off x="6372426" y="5615747"/>
                <a:ext cx="49279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=−(0.5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)(10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)=−5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3E41557-2FEF-CBE4-3E6E-1DB469D2B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426" y="5615747"/>
                <a:ext cx="4927952" cy="584775"/>
              </a:xfrm>
              <a:prstGeom prst="rect">
                <a:avLst/>
              </a:prstGeom>
              <a:blipFill>
                <a:blip r:embed="rId21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3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" grpId="0"/>
      <p:bldP spid="27" grpId="0"/>
      <p:bldP spid="2" grpId="0"/>
      <p:bldP spid="9" grpId="0"/>
      <p:bldP spid="10" grpId="0"/>
      <p:bldP spid="11" grpId="0" animBg="1"/>
      <p:bldP spid="12" grpId="0"/>
      <p:bldP spid="25" grpId="0" animBg="1"/>
      <p:bldP spid="3" grpId="0"/>
      <p:bldP spid="6" grpId="0"/>
      <p:bldP spid="13" grpId="0" animBg="1"/>
      <p:bldP spid="15" grpId="0"/>
      <p:bldP spid="17" grpId="0" animBg="1"/>
      <p:bldP spid="18" grpId="0"/>
      <p:bldP spid="20" grpId="0"/>
      <p:bldP spid="23" grpId="0"/>
      <p:bldP spid="26" grpId="0"/>
      <p:bldP spid="31" grpId="0"/>
      <p:bldP spid="32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FBF9D8-18DE-5E42-BA3C-1211EF3CE939}"/>
              </a:ext>
            </a:extLst>
          </p:cNvPr>
          <p:cNvSpPr txBox="1"/>
          <p:nvPr/>
        </p:nvSpPr>
        <p:spPr>
          <a:xfrm>
            <a:off x="518984" y="98851"/>
            <a:ext cx="80189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Charge does not accumulate in elements. </a:t>
            </a:r>
          </a:p>
          <a:p>
            <a:r>
              <a:rPr lang="en-US" sz="3600"/>
              <a:t>What flows in flows out.  </a:t>
            </a:r>
          </a:p>
          <a:p>
            <a:r>
              <a:rPr lang="en-US" sz="3600"/>
              <a:t>Thus: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73BEE-1521-B04F-B6B4-969EC74F1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84" y="4103080"/>
            <a:ext cx="8410832" cy="2268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8DE33D-F6A0-7B4C-B3DE-207E57DE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87" y="1586808"/>
            <a:ext cx="8568226" cy="23362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E0C34-3819-3DC3-DC08-BD6F487DA72C}"/>
              </a:ext>
            </a:extLst>
          </p:cNvPr>
          <p:cNvSpPr txBox="1"/>
          <p:nvPr/>
        </p:nvSpPr>
        <p:spPr>
          <a:xfrm>
            <a:off x="6998884" y="4153729"/>
            <a:ext cx="493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Current flowing into positive terminal.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1645A9-C78F-A485-18A3-E160A87C2EA1}"/>
              </a:ext>
            </a:extLst>
          </p:cNvPr>
          <p:cNvCxnSpPr>
            <a:cxnSpLocks/>
          </p:cNvCxnSpPr>
          <p:nvPr/>
        </p:nvCxnSpPr>
        <p:spPr>
          <a:xfrm flipV="1">
            <a:off x="9153559" y="3856383"/>
            <a:ext cx="475471" cy="34813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412C894-0662-18A5-8CD2-3E3D9F14B1CC}"/>
              </a:ext>
            </a:extLst>
          </p:cNvPr>
          <p:cNvSpPr txBox="1"/>
          <p:nvPr/>
        </p:nvSpPr>
        <p:spPr>
          <a:xfrm>
            <a:off x="2957885" y="6331573"/>
            <a:ext cx="502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Current flowing into negative terminal.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5C7B57-69B6-C417-E17D-63BF136E6AAE}"/>
              </a:ext>
            </a:extLst>
          </p:cNvPr>
          <p:cNvCxnSpPr>
            <a:cxnSpLocks/>
          </p:cNvCxnSpPr>
          <p:nvPr/>
        </p:nvCxnSpPr>
        <p:spPr>
          <a:xfrm flipH="1" flipV="1">
            <a:off x="2425148" y="6257677"/>
            <a:ext cx="532737" cy="24155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C12816-C7DC-76D9-43AD-33F51643FF87}"/>
              </a:ext>
            </a:extLst>
          </p:cNvPr>
          <p:cNvCxnSpPr>
            <a:cxnSpLocks/>
          </p:cNvCxnSpPr>
          <p:nvPr/>
        </p:nvCxnSpPr>
        <p:spPr>
          <a:xfrm>
            <a:off x="6506916" y="3490703"/>
            <a:ext cx="669010" cy="0"/>
          </a:xfrm>
          <a:prstGeom prst="straightConnector1">
            <a:avLst/>
          </a:prstGeom>
          <a:ln w="349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886A8-7C87-4B9F-71F0-8B13543FFA43}"/>
                  </a:ext>
                </a:extLst>
              </p:cNvPr>
              <p:cNvSpPr txBox="1"/>
              <p:nvPr/>
            </p:nvSpPr>
            <p:spPr>
              <a:xfrm>
                <a:off x="6561159" y="3454235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886A8-7C87-4B9F-71F0-8B13543F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59" y="3454235"/>
                <a:ext cx="4205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89AFA2-7C42-6EE7-F503-6FC097F4613A}"/>
              </a:ext>
            </a:extLst>
          </p:cNvPr>
          <p:cNvCxnSpPr>
            <a:cxnSpLocks/>
          </p:cNvCxnSpPr>
          <p:nvPr/>
        </p:nvCxnSpPr>
        <p:spPr>
          <a:xfrm rot="10800000">
            <a:off x="5012282" y="5909945"/>
            <a:ext cx="669010" cy="0"/>
          </a:xfrm>
          <a:prstGeom prst="straightConnector1">
            <a:avLst/>
          </a:prstGeom>
          <a:ln w="34925">
            <a:solidFill>
              <a:srgbClr val="FF0000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BE7E3B-8D8B-A861-83ED-1F74E9EE4C7A}"/>
                  </a:ext>
                </a:extLst>
              </p:cNvPr>
              <p:cNvSpPr txBox="1"/>
              <p:nvPr/>
            </p:nvSpPr>
            <p:spPr>
              <a:xfrm>
                <a:off x="5128517" y="5873477"/>
                <a:ext cx="4205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4BE7E3B-8D8B-A861-83ED-1F74E9EE4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17" y="5873477"/>
                <a:ext cx="4205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380048-737D-CD52-DB2E-C9C233481F2B}"/>
              </a:ext>
            </a:extLst>
          </p:cNvPr>
          <p:cNvCxnSpPr>
            <a:cxnSpLocks/>
          </p:cNvCxnSpPr>
          <p:nvPr/>
        </p:nvCxnSpPr>
        <p:spPr>
          <a:xfrm flipH="1" flipV="1">
            <a:off x="6950663" y="3864315"/>
            <a:ext cx="381356" cy="3458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0015EF-FBC5-7085-DF11-44A137610B6D}"/>
              </a:ext>
            </a:extLst>
          </p:cNvPr>
          <p:cNvCxnSpPr>
            <a:cxnSpLocks/>
          </p:cNvCxnSpPr>
          <p:nvPr/>
        </p:nvCxnSpPr>
        <p:spPr>
          <a:xfrm flipV="1">
            <a:off x="4469815" y="6212747"/>
            <a:ext cx="658702" cy="165709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42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088FA-EAC6-1844-9B1B-ADFBC8652AEC}"/>
                  </a:ext>
                </a:extLst>
              </p:cNvPr>
              <p:cNvSpPr txBox="1"/>
              <p:nvPr/>
            </p:nvSpPr>
            <p:spPr>
              <a:xfrm>
                <a:off x="1124464" y="406474"/>
                <a:ext cx="9866484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For the component below, the current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600" dirty="0"/>
                  <a:t> and</a:t>
                </a:r>
              </a:p>
              <a:p>
                <a:r>
                  <a:rPr lang="en-US" sz="3600" dirty="0"/>
                  <a:t>the voltage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.  This component is: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Consuming power.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Delivering power.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088FA-EAC6-1844-9B1B-ADFBC8652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64" y="406474"/>
                <a:ext cx="9866484" cy="2862322"/>
              </a:xfrm>
              <a:prstGeom prst="rect">
                <a:avLst/>
              </a:prstGeom>
              <a:blipFill>
                <a:blip r:embed="rId2"/>
                <a:stretch>
                  <a:fillRect l="-1928" t="-3540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79A5AD-8005-B3E6-3AFA-37A5E1514A7D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54510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79A5AD-8005-B3E6-3AFA-37A5E1514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5451044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4C6ECD-28BC-C4D4-AFFA-131E6C322207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54510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44C6ECD-28BC-C4D4-AFFA-131E6C322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5451044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E066A6-3E93-40EE-9DF0-90EAE8F80665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54510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DE066A6-3E93-40EE-9DF0-90EAE8F80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5451044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67B1896-7654-B34D-8E38-79ACE232A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718" y="3473969"/>
            <a:ext cx="6159500" cy="1803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8D3259-8F6E-6346-A837-793360CAEEB7}"/>
              </a:ext>
            </a:extLst>
          </p:cNvPr>
          <p:cNvSpPr/>
          <p:nvPr/>
        </p:nvSpPr>
        <p:spPr>
          <a:xfrm>
            <a:off x="1124464" y="2077858"/>
            <a:ext cx="4192254" cy="5949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F0AF7-72A7-9BC3-34EC-CB7A63EB7BE5}"/>
              </a:ext>
            </a:extLst>
          </p:cNvPr>
          <p:cNvSpPr txBox="1"/>
          <p:nvPr/>
        </p:nvSpPr>
        <p:spPr>
          <a:xfrm>
            <a:off x="7309585" y="2739946"/>
            <a:ext cx="472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Positive </a:t>
            </a:r>
            <a:r>
              <a:rPr lang="en-US" sz="2000" dirty="0">
                <a:solidFill>
                  <a:srgbClr val="FF0000"/>
                </a:solidFill>
              </a:rPr>
              <a:t>(because it worked out that way)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C6A70B-92F9-AD55-B444-1EF1E70A2543}"/>
              </a:ext>
            </a:extLst>
          </p:cNvPr>
          <p:cNvCxnSpPr>
            <a:cxnSpLocks/>
          </p:cNvCxnSpPr>
          <p:nvPr/>
        </p:nvCxnSpPr>
        <p:spPr>
          <a:xfrm flipV="1">
            <a:off x="9326880" y="2575371"/>
            <a:ext cx="344153" cy="24734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33767A-D8A6-E4CE-2164-EBA89BCE4687}"/>
              </a:ext>
            </a:extLst>
          </p:cNvPr>
          <p:cNvCxnSpPr>
            <a:cxnSpLocks/>
          </p:cNvCxnSpPr>
          <p:nvPr/>
        </p:nvCxnSpPr>
        <p:spPr>
          <a:xfrm>
            <a:off x="6141720" y="1912620"/>
            <a:ext cx="72530" cy="41955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A6597B1-60A6-AA2C-CC41-D691B0A84DAB}"/>
              </a:ext>
            </a:extLst>
          </p:cNvPr>
          <p:cNvSpPr txBox="1"/>
          <p:nvPr/>
        </p:nvSpPr>
        <p:spPr>
          <a:xfrm>
            <a:off x="5606892" y="1525016"/>
            <a:ext cx="5657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Positive because of passive sign convention.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66CC1-AD5E-43D9-C6D3-582CBAF16DFA}"/>
              </a:ext>
            </a:extLst>
          </p:cNvPr>
          <p:cNvSpPr txBox="1"/>
          <p:nvPr/>
        </p:nvSpPr>
        <p:spPr>
          <a:xfrm>
            <a:off x="6506240" y="3114319"/>
            <a:ext cx="385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(Like water flowing downhill.)</a:t>
            </a:r>
          </a:p>
        </p:txBody>
      </p:sp>
    </p:spTree>
    <p:extLst>
      <p:ext uri="{BB962C8B-B14F-4D97-AF65-F5344CB8AC3E}">
        <p14:creationId xmlns:p14="http://schemas.microsoft.com/office/powerpoint/2010/main" val="257258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2" grpId="0"/>
      <p:bldP spid="9" grpId="0" animBg="1"/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559A12A-617B-A267-104F-862652A5D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718" y="3473969"/>
            <a:ext cx="6159500" cy="1803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69FB15-6028-57CD-827D-6CF0C6BC6E73}"/>
              </a:ext>
            </a:extLst>
          </p:cNvPr>
          <p:cNvSpPr txBox="1"/>
          <p:nvPr/>
        </p:nvSpPr>
        <p:spPr>
          <a:xfrm>
            <a:off x="691668" y="5129320"/>
            <a:ext cx="1080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Once you have current directions and voltage polarities labeled,</a:t>
            </a:r>
            <a:br>
              <a:rPr lang="en-US" sz="3200" dirty="0"/>
            </a:br>
            <a:r>
              <a:rPr lang="en-US" sz="3200" b="1" i="1" dirty="0"/>
              <a:t>don’t change them! 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bg1"/>
                </a:solidFill>
              </a:rPr>
              <a:t>You’ll typically confuse yourself or make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mistakes if you do.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1FA149-5495-6D6D-096F-0864AF3641AC}"/>
              </a:ext>
            </a:extLst>
          </p:cNvPr>
          <p:cNvSpPr txBox="1"/>
          <p:nvPr/>
        </p:nvSpPr>
        <p:spPr>
          <a:xfrm>
            <a:off x="691668" y="5129320"/>
            <a:ext cx="1080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Once you have current directions and voltage polarities labeled,</a:t>
            </a:r>
            <a:br>
              <a:rPr lang="en-US" sz="3200" dirty="0"/>
            </a:br>
            <a:r>
              <a:rPr lang="en-US" sz="3200" b="1" i="1" dirty="0"/>
              <a:t>don’t change them! </a:t>
            </a:r>
            <a:r>
              <a:rPr lang="en-US" sz="3200" dirty="0"/>
              <a:t>  You’ll typically confuse yourself or make </a:t>
            </a:r>
            <a:br>
              <a:rPr lang="en-US" sz="3200" dirty="0"/>
            </a:br>
            <a:r>
              <a:rPr lang="en-US" sz="3200" dirty="0"/>
              <a:t>mistakes if you 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088FA-EAC6-1844-9B1B-ADFBC8652AEC}"/>
                  </a:ext>
                </a:extLst>
              </p:cNvPr>
              <p:cNvSpPr txBox="1"/>
              <p:nvPr/>
            </p:nvSpPr>
            <p:spPr>
              <a:xfrm>
                <a:off x="1124464" y="406474"/>
                <a:ext cx="9872896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For the component below, the current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600" dirty="0"/>
                  <a:t> and</a:t>
                </a:r>
              </a:p>
              <a:p>
                <a:r>
                  <a:rPr lang="en-US" sz="3600" dirty="0"/>
                  <a:t>the voltage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.  This component is: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Consuming power.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Delivering power.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088FA-EAC6-1844-9B1B-ADFBC8652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64" y="406474"/>
                <a:ext cx="9872896" cy="2862322"/>
              </a:xfrm>
              <a:prstGeom prst="rect">
                <a:avLst/>
              </a:prstGeom>
              <a:blipFill>
                <a:blip r:embed="rId3"/>
                <a:stretch>
                  <a:fillRect l="-1928" t="-3540" r="-1028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00D20D7-7120-639E-7E78-8E0308AE6F1B}"/>
              </a:ext>
            </a:extLst>
          </p:cNvPr>
          <p:cNvSpPr txBox="1"/>
          <p:nvPr/>
        </p:nvSpPr>
        <p:spPr>
          <a:xfrm>
            <a:off x="7309585" y="2739946"/>
            <a:ext cx="4853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Negative </a:t>
            </a:r>
            <a:r>
              <a:rPr lang="en-US" sz="2000" dirty="0">
                <a:solidFill>
                  <a:srgbClr val="FF0000"/>
                </a:solidFill>
              </a:rPr>
              <a:t>(because it worked out that way)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00FA59-AF09-69EF-E72E-3130B5E064EF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6063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00FA59-AF09-69EF-E72E-3130B5E06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6063391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93C46D-5F38-3CB6-5367-1CA0EC6A0EFF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6063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93C46D-5F38-3CB6-5367-1CA0EC6A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6063391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20A578-E184-100E-DB95-A332889BEDBD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60633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920A578-E184-100E-DB95-A332889BE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6063391" cy="584775"/>
              </a:xfrm>
              <a:prstGeom prst="rect">
                <a:avLst/>
              </a:prstGeom>
              <a:blipFill>
                <a:blip r:embed="rId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08D3259-8F6E-6346-A837-793360CAEEB7}"/>
              </a:ext>
            </a:extLst>
          </p:cNvPr>
          <p:cNvSpPr/>
          <p:nvPr/>
        </p:nvSpPr>
        <p:spPr>
          <a:xfrm>
            <a:off x="1124464" y="2660250"/>
            <a:ext cx="4192254" cy="58139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2C8089-8AFE-46BA-82AC-2CD7961715FC}"/>
              </a:ext>
            </a:extLst>
          </p:cNvPr>
          <p:cNvCxnSpPr>
            <a:cxnSpLocks/>
          </p:cNvCxnSpPr>
          <p:nvPr/>
        </p:nvCxnSpPr>
        <p:spPr>
          <a:xfrm flipV="1">
            <a:off x="9740349" y="2575371"/>
            <a:ext cx="344153" cy="24734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0A4A08E-7390-8E32-FAA8-3371EF75B0DE}"/>
              </a:ext>
            </a:extLst>
          </p:cNvPr>
          <p:cNvSpPr txBox="1"/>
          <p:nvPr/>
        </p:nvSpPr>
        <p:spPr>
          <a:xfrm>
            <a:off x="4058348" y="6099782"/>
            <a:ext cx="4656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Let negatives be negatives.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A33063A-670D-C049-5A0E-AEA73E22BC12}"/>
              </a:ext>
            </a:extLst>
          </p:cNvPr>
          <p:cNvCxnSpPr>
            <a:cxnSpLocks/>
          </p:cNvCxnSpPr>
          <p:nvPr/>
        </p:nvCxnSpPr>
        <p:spPr>
          <a:xfrm>
            <a:off x="6141720" y="1912620"/>
            <a:ext cx="72530" cy="41955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E0963D4-B6C2-5EB4-CAAC-34F40C1F03D2}"/>
              </a:ext>
            </a:extLst>
          </p:cNvPr>
          <p:cNvSpPr txBox="1"/>
          <p:nvPr/>
        </p:nvSpPr>
        <p:spPr>
          <a:xfrm>
            <a:off x="5606892" y="1525016"/>
            <a:ext cx="5657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Positive because of passive sign convention.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8FE094-E0DD-9BDC-D71A-AF1D85D3A120}"/>
              </a:ext>
            </a:extLst>
          </p:cNvPr>
          <p:cNvSpPr txBox="1"/>
          <p:nvPr/>
        </p:nvSpPr>
        <p:spPr>
          <a:xfrm>
            <a:off x="6709088" y="3114319"/>
            <a:ext cx="347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(Like water flowing uphill.)</a:t>
            </a:r>
          </a:p>
        </p:txBody>
      </p:sp>
    </p:spTree>
    <p:extLst>
      <p:ext uri="{BB962C8B-B14F-4D97-AF65-F5344CB8AC3E}">
        <p14:creationId xmlns:p14="http://schemas.microsoft.com/office/powerpoint/2010/main" val="17049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7" grpId="0"/>
      <p:bldP spid="12" grpId="0"/>
      <p:bldP spid="5" grpId="0"/>
      <p:bldP spid="2" grpId="0"/>
      <p:bldP spid="9" grpId="0" animBg="1"/>
      <p:bldP spid="14" grpId="0"/>
      <p:bldP spid="1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088FA-EAC6-1844-9B1B-ADFBC8652AEC}"/>
                  </a:ext>
                </a:extLst>
              </p:cNvPr>
              <p:cNvSpPr txBox="1"/>
              <p:nvPr/>
            </p:nvSpPr>
            <p:spPr>
              <a:xfrm>
                <a:off x="1124464" y="406474"/>
                <a:ext cx="9665851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For the component below, the current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600" dirty="0"/>
                  <a:t> and</a:t>
                </a:r>
              </a:p>
              <a:p>
                <a:r>
                  <a:rPr lang="en-US" sz="3600" dirty="0"/>
                  <a:t>the voltage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3600" dirty="0"/>
                  <a:t> is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sz="3600" dirty="0"/>
                  <a:t>.  This component is:</a:t>
                </a:r>
              </a:p>
              <a:p>
                <a:endParaRPr lang="en-US" sz="3600" dirty="0"/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Consuming power.</a:t>
                </a:r>
              </a:p>
              <a:p>
                <a:pPr marL="342900" indent="-342900">
                  <a:buAutoNum type="alphaUcParenR"/>
                </a:pPr>
                <a:r>
                  <a:rPr lang="en-US" sz="3600" dirty="0"/>
                  <a:t> Delivering power.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A088FA-EAC6-1844-9B1B-ADFBC8652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64" y="406474"/>
                <a:ext cx="9665851" cy="2862322"/>
              </a:xfrm>
              <a:prstGeom prst="rect">
                <a:avLst/>
              </a:prstGeom>
              <a:blipFill>
                <a:blip r:embed="rId2"/>
                <a:stretch>
                  <a:fillRect l="-1969" t="-3540" b="-7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6F07F1-43C1-3A4B-1C55-F65F1ACA70FE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63695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66F07F1-43C1-3A4B-1C55-F65F1ACA7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6369564" cy="584775"/>
              </a:xfrm>
              <a:prstGeom prst="rect">
                <a:avLst/>
              </a:prstGeom>
              <a:blipFill>
                <a:blip r:embed="rId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22999C-7E57-6758-25DD-26F7FBFC6B7F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63695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B22999C-7E57-6758-25DD-26F7FBFC6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6369564" cy="584775"/>
              </a:xfrm>
              <a:prstGeom prst="rect">
                <a:avLst/>
              </a:prstGeom>
              <a:blipFill>
                <a:blip r:embed="rId4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443340-C4E4-069F-C771-AA02E2AB8C7F}"/>
                  </a:ext>
                </a:extLst>
              </p:cNvPr>
              <p:cNvSpPr txBox="1"/>
              <p:nvPr/>
            </p:nvSpPr>
            <p:spPr>
              <a:xfrm>
                <a:off x="5316718" y="2087986"/>
                <a:ext cx="63695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−20 </m:t>
                          </m:r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=40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443340-C4E4-069F-C771-AA02E2AB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718" y="2087986"/>
                <a:ext cx="6369564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08D3259-8F6E-6346-A837-793360CAEEB7}"/>
              </a:ext>
            </a:extLst>
          </p:cNvPr>
          <p:cNvSpPr/>
          <p:nvPr/>
        </p:nvSpPr>
        <p:spPr>
          <a:xfrm>
            <a:off x="1124464" y="2070301"/>
            <a:ext cx="4192254" cy="59490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75340C-DAA2-F045-B446-23F3EAF6A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719" y="3474196"/>
            <a:ext cx="5878228" cy="173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6B33F-1430-BB4C-A66F-C74BFD78C306}"/>
              </a:ext>
            </a:extLst>
          </p:cNvPr>
          <p:cNvSpPr txBox="1"/>
          <p:nvPr/>
        </p:nvSpPr>
        <p:spPr>
          <a:xfrm>
            <a:off x="5606892" y="1525016"/>
            <a:ext cx="5788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Negative because of passive sign convention.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B08E5E5-A91B-30C6-75A0-CDB5C3FFD313}"/>
              </a:ext>
            </a:extLst>
          </p:cNvPr>
          <p:cNvCxnSpPr>
            <a:cxnSpLocks/>
          </p:cNvCxnSpPr>
          <p:nvPr/>
        </p:nvCxnSpPr>
        <p:spPr>
          <a:xfrm>
            <a:off x="6271260" y="1912620"/>
            <a:ext cx="72530" cy="419554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2AA99F8-BAE2-1797-9AC4-46125577CB1F}"/>
              </a:ext>
            </a:extLst>
          </p:cNvPr>
          <p:cNvSpPr txBox="1"/>
          <p:nvPr/>
        </p:nvSpPr>
        <p:spPr>
          <a:xfrm>
            <a:off x="7309585" y="2739946"/>
            <a:ext cx="4722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Positive </a:t>
            </a:r>
            <a:r>
              <a:rPr lang="en-US" sz="2000" dirty="0">
                <a:solidFill>
                  <a:srgbClr val="FF0000"/>
                </a:solidFill>
              </a:rPr>
              <a:t>(because it worked out that way)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465B29-EE97-E3C2-AD57-B5640F75F87B}"/>
              </a:ext>
            </a:extLst>
          </p:cNvPr>
          <p:cNvCxnSpPr>
            <a:cxnSpLocks/>
          </p:cNvCxnSpPr>
          <p:nvPr/>
        </p:nvCxnSpPr>
        <p:spPr>
          <a:xfrm flipV="1">
            <a:off x="10203180" y="2575371"/>
            <a:ext cx="344153" cy="24734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C7D608-400F-10FC-64BE-197A03AA4BC0}"/>
              </a:ext>
            </a:extLst>
          </p:cNvPr>
          <p:cNvSpPr txBox="1"/>
          <p:nvPr/>
        </p:nvSpPr>
        <p:spPr>
          <a:xfrm>
            <a:off x="1124464" y="5374308"/>
            <a:ext cx="102104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Set up equations correctly (paying attention to passive sign</a:t>
            </a:r>
            <a:br>
              <a:rPr lang="en-US" sz="3200" b="1" i="1" dirty="0"/>
            </a:br>
            <a:r>
              <a:rPr lang="en-US" sz="3200" b="1" i="1" dirty="0"/>
              <a:t>convention), and then everything just works out.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7514A7-BDAA-7E52-3455-906B4241FEA1}"/>
              </a:ext>
            </a:extLst>
          </p:cNvPr>
          <p:cNvSpPr txBox="1"/>
          <p:nvPr/>
        </p:nvSpPr>
        <p:spPr>
          <a:xfrm>
            <a:off x="6506240" y="3114319"/>
            <a:ext cx="385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(Like water flowing downhill.)</a:t>
            </a:r>
          </a:p>
        </p:txBody>
      </p:sp>
    </p:spTree>
    <p:extLst>
      <p:ext uri="{BB962C8B-B14F-4D97-AF65-F5344CB8AC3E}">
        <p14:creationId xmlns:p14="http://schemas.microsoft.com/office/powerpoint/2010/main" val="31856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0" grpId="0"/>
      <p:bldP spid="9" grpId="0" animBg="1"/>
      <p:bldP spid="5" grpId="0"/>
      <p:bldP spid="10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385898-F424-1244-86AB-00EE5FBC22B7}"/>
                  </a:ext>
                </a:extLst>
              </p:cNvPr>
              <p:cNvSpPr txBox="1"/>
              <p:nvPr/>
            </p:nvSpPr>
            <p:spPr>
              <a:xfrm>
                <a:off x="52039" y="20072"/>
                <a:ext cx="1175026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Homework 1-Related: Determine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when </a:t>
                </a:r>
                <a:r>
                  <a:rPr lang="en-US" sz="3200" dirty="0">
                    <a:solidFill>
                      <a:schemeClr val="bg1"/>
                    </a:solidFill>
                  </a:rPr>
                  <a:t>voltage drop between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terminals 1 and 2 is 5.4 mV</a:t>
                </a:r>
                <a:r>
                  <a:rPr lang="en-US" sz="3200" dirty="0"/>
                  <a:t> and </a:t>
                </a:r>
                <a:r>
                  <a:rPr lang="en-US" sz="3200" dirty="0">
                    <a:solidFill>
                      <a:schemeClr val="bg1"/>
                    </a:solidFill>
                  </a:rPr>
                  <a:t>current entering terminal 1 is 1.2 mA.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385898-F424-1244-86AB-00EE5FBC2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" y="20072"/>
                <a:ext cx="11750268" cy="1077218"/>
              </a:xfrm>
              <a:prstGeom prst="rect">
                <a:avLst/>
              </a:prstGeom>
              <a:blipFill>
                <a:blip r:embed="rId2"/>
                <a:stretch>
                  <a:fillRect l="-1404" t="-6977" r="-432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145711F-5F67-4A43-B8C5-4749E1EC5471}"/>
              </a:ext>
            </a:extLst>
          </p:cNvPr>
          <p:cNvSpPr txBox="1"/>
          <p:nvPr/>
        </p:nvSpPr>
        <p:spPr>
          <a:xfrm>
            <a:off x="5329725" y="511956"/>
            <a:ext cx="6537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 entering terminal 1 is 1.2 mA.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DE46E0-13E3-3346-9EC7-24B7A8E6DD94}"/>
              </a:ext>
            </a:extLst>
          </p:cNvPr>
          <p:cNvSpPr txBox="1"/>
          <p:nvPr/>
        </p:nvSpPr>
        <p:spPr>
          <a:xfrm>
            <a:off x="52039" y="512515"/>
            <a:ext cx="4697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terminals 1 and 2 is 5.4 mV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07B3FC-54B6-B149-AB5B-EF50625B67B0}"/>
              </a:ext>
            </a:extLst>
          </p:cNvPr>
          <p:cNvSpPr txBox="1"/>
          <p:nvPr/>
        </p:nvSpPr>
        <p:spPr>
          <a:xfrm>
            <a:off x="7880888" y="26947"/>
            <a:ext cx="3842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drop between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2ADE9-BE79-0C44-8074-E350B7129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27" y="1317029"/>
            <a:ext cx="4773033" cy="1965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6F73A8-3B53-3D41-95E5-5259866C921E}"/>
              </a:ext>
            </a:extLst>
          </p:cNvPr>
          <p:cNvSpPr txBox="1"/>
          <p:nvPr/>
        </p:nvSpPr>
        <p:spPr>
          <a:xfrm>
            <a:off x="4912891" y="1387458"/>
            <a:ext cx="717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Indicated polarity and current direction are independent</a:t>
            </a:r>
            <a:br>
              <a:rPr lang="en-US" sz="2400" i="1" dirty="0"/>
            </a:br>
            <a:r>
              <a:rPr lang="en-US" sz="2400" i="1" dirty="0"/>
              <a:t>of the description you are given.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EB93D9-F490-1E49-B2AF-1A2B66E0CDF9}"/>
                  </a:ext>
                </a:extLst>
              </p:cNvPr>
              <p:cNvSpPr txBox="1"/>
              <p:nvPr/>
            </p:nvSpPr>
            <p:spPr>
              <a:xfrm>
                <a:off x="2783983" y="2422493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EB93D9-F490-1E49-B2AF-1A2B66E0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83" y="2422493"/>
                <a:ext cx="31861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8AFC4-99D8-1D4E-9F44-B0F5D01E22D6}"/>
                  </a:ext>
                </a:extLst>
              </p:cNvPr>
              <p:cNvSpPr txBox="1"/>
              <p:nvPr/>
            </p:nvSpPr>
            <p:spPr>
              <a:xfrm>
                <a:off x="2946318" y="1638370"/>
                <a:ext cx="36933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8AFC4-99D8-1D4E-9F44-B0F5D01E2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18" y="1638370"/>
                <a:ext cx="369332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79EF69F-E23D-014B-81B7-6504E72AE5D6}"/>
              </a:ext>
            </a:extLst>
          </p:cNvPr>
          <p:cNvSpPr txBox="1"/>
          <p:nvPr/>
        </p:nvSpPr>
        <p:spPr>
          <a:xfrm>
            <a:off x="168827" y="6261780"/>
            <a:ext cx="11007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Note: This is contained in a “tutorial,” but it is part of graded HW.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48C458-5401-66B8-78EB-CEA7DD4F633C}"/>
              </a:ext>
            </a:extLst>
          </p:cNvPr>
          <p:cNvSpPr/>
          <p:nvPr/>
        </p:nvSpPr>
        <p:spPr>
          <a:xfrm>
            <a:off x="2142067" y="1537397"/>
            <a:ext cx="541866" cy="878303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B7C11-3401-166D-A9A7-FB107763278A}"/>
              </a:ext>
            </a:extLst>
          </p:cNvPr>
          <p:cNvSpPr txBox="1"/>
          <p:nvPr/>
        </p:nvSpPr>
        <p:spPr>
          <a:xfrm>
            <a:off x="84243" y="1161438"/>
            <a:ext cx="243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Indicated polarity.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89EB55-87CE-70CA-2EB9-DF34D79E6C09}"/>
              </a:ext>
            </a:extLst>
          </p:cNvPr>
          <p:cNvSpPr/>
          <p:nvPr/>
        </p:nvSpPr>
        <p:spPr>
          <a:xfrm>
            <a:off x="2562649" y="2299957"/>
            <a:ext cx="801126" cy="491868"/>
          </a:xfrm>
          <a:prstGeom prst="ellipse">
            <a:avLst/>
          </a:prstGeom>
          <a:noFill/>
          <a:ln w="254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39FC86-9E79-1AC8-9A9F-4AB48F533F9B}"/>
              </a:ext>
            </a:extLst>
          </p:cNvPr>
          <p:cNvSpPr txBox="1"/>
          <p:nvPr/>
        </p:nvSpPr>
        <p:spPr>
          <a:xfrm>
            <a:off x="203890" y="2351899"/>
            <a:ext cx="24134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</a:rPr>
              <a:t>Indicated direction of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current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US" sz="2000" dirty="0">
                <a:solidFill>
                  <a:schemeClr val="accent6"/>
                </a:solidFill>
              </a:rPr>
              <a:t>flow.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B14E61-1FDD-DA22-D28B-16DE3208E845}"/>
              </a:ext>
            </a:extLst>
          </p:cNvPr>
          <p:cNvCxnSpPr>
            <a:cxnSpLocks/>
          </p:cNvCxnSpPr>
          <p:nvPr/>
        </p:nvCxnSpPr>
        <p:spPr>
          <a:xfrm>
            <a:off x="2617308" y="1541391"/>
            <a:ext cx="73082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2D7FF57-E055-A43C-EE66-FE13338D8A60}"/>
              </a:ext>
            </a:extLst>
          </p:cNvPr>
          <p:cNvSpPr txBox="1"/>
          <p:nvPr/>
        </p:nvSpPr>
        <p:spPr>
          <a:xfrm>
            <a:off x="2525152" y="1087993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1.2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3E9487-9CF1-2986-9B39-37F2F8C4BD27}"/>
                  </a:ext>
                </a:extLst>
              </p:cNvPr>
              <p:cNvSpPr txBox="1"/>
              <p:nvPr/>
            </p:nvSpPr>
            <p:spPr>
              <a:xfrm>
                <a:off x="4912891" y="999041"/>
                <a:ext cx="7354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Could say: “drop </a:t>
                </a:r>
                <a:r>
                  <a:rPr lang="en-US" sz="2400" i="1" dirty="0"/>
                  <a:t>from</a:t>
                </a:r>
                <a:r>
                  <a:rPr lang="en-US" sz="2400" dirty="0"/>
                  <a:t> terminal 1 </a:t>
                </a:r>
                <a:r>
                  <a:rPr lang="en-US" sz="2400" i="1" dirty="0"/>
                  <a:t>to</a:t>
                </a:r>
                <a:r>
                  <a:rPr lang="en-US" sz="2400" dirty="0"/>
                  <a:t> terminal 2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5.4 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mV</m:t>
                    </m:r>
                  </m:oMath>
                </a14:m>
                <a:r>
                  <a:rPr lang="en-US" sz="2400" dirty="0"/>
                  <a:t>.”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3E9487-9CF1-2986-9B39-37F2F8C4B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91" y="999041"/>
                <a:ext cx="7354001" cy="461665"/>
              </a:xfrm>
              <a:prstGeom prst="rect">
                <a:avLst/>
              </a:prstGeom>
              <a:blipFill>
                <a:blip r:embed="rId9"/>
                <a:stretch>
                  <a:fillRect l="-1207" t="-7895" r="-34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0DCEDA-4FBE-4FCF-895A-AD4CE5CF7123}"/>
                  </a:ext>
                </a:extLst>
              </p:cNvPr>
              <p:cNvSpPr txBox="1"/>
              <p:nvPr/>
            </p:nvSpPr>
            <p:spPr>
              <a:xfrm>
                <a:off x="3482732" y="1638370"/>
                <a:ext cx="5116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sz="1200" b="0" dirty="0">
                    <a:solidFill>
                      <a:srgbClr val="FF0000"/>
                    </a:solidFill>
                  </a:rPr>
                </a:b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:br>
                  <a:rPr lang="en-US" sz="3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2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0DCEDA-4FBE-4FCF-895A-AD4CE5CF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32" y="1638370"/>
                <a:ext cx="511679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6030873-BE26-0B2F-00CA-0CEA7C8759F7}"/>
              </a:ext>
            </a:extLst>
          </p:cNvPr>
          <p:cNvSpPr txBox="1"/>
          <p:nvPr/>
        </p:nvSpPr>
        <p:spPr>
          <a:xfrm>
            <a:off x="3363935" y="1798255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</a:rPr>
              <a:t>5.4 mV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EE17AE9-92D2-CD82-81B5-6A96B6D7435D}"/>
              </a:ext>
            </a:extLst>
          </p:cNvPr>
          <p:cNvSpPr/>
          <p:nvPr/>
        </p:nvSpPr>
        <p:spPr>
          <a:xfrm>
            <a:off x="2976424" y="1642223"/>
            <a:ext cx="917239" cy="25442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568980-F695-8374-BC9B-354F77B243C3}"/>
              </a:ext>
            </a:extLst>
          </p:cNvPr>
          <p:cNvSpPr txBox="1"/>
          <p:nvPr/>
        </p:nvSpPr>
        <p:spPr>
          <a:xfrm>
            <a:off x="3431119" y="1314557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Same.</a:t>
            </a:r>
          </a:p>
        </p:txBody>
      </p:sp>
    </p:spTree>
    <p:extLst>
      <p:ext uri="{BB962C8B-B14F-4D97-AF65-F5344CB8AC3E}">
        <p14:creationId xmlns:p14="http://schemas.microsoft.com/office/powerpoint/2010/main" val="42533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32" grpId="0"/>
      <p:bldP spid="14" grpId="0"/>
      <p:bldP spid="36" grpId="0"/>
      <p:bldP spid="38" grpId="0"/>
      <p:bldP spid="3" grpId="0"/>
      <p:bldP spid="8" grpId="0" animBg="1"/>
      <p:bldP spid="10" grpId="0"/>
      <p:bldP spid="11" grpId="0" animBg="1"/>
      <p:bldP spid="12" grpId="0"/>
      <p:bldP spid="19" grpId="0"/>
      <p:bldP spid="2" grpId="0"/>
      <p:bldP spid="4" grpId="0"/>
      <p:bldP spid="6" grpId="0"/>
      <p:bldP spid="7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C764760-5B83-23A9-0639-57EBFDD5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7" y="1317029"/>
            <a:ext cx="4773033" cy="196585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BD562B95-0CA9-4E46-A25C-0608E60A20AC}"/>
              </a:ext>
            </a:extLst>
          </p:cNvPr>
          <p:cNvGrpSpPr/>
          <p:nvPr/>
        </p:nvGrpSpPr>
        <p:grpSpPr>
          <a:xfrm>
            <a:off x="6575354" y="2358013"/>
            <a:ext cx="4314290" cy="3768897"/>
            <a:chOff x="6159050" y="2299957"/>
            <a:chExt cx="4314290" cy="37688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58EAB9-9F01-CA4E-A2C9-0CE5BDD90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9050" y="2299957"/>
              <a:ext cx="4314290" cy="3768897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B38091-02E0-BF4C-BAFB-FF4501C41C00}"/>
                </a:ext>
              </a:extLst>
            </p:cNvPr>
            <p:cNvSpPr/>
            <p:nvPr/>
          </p:nvSpPr>
          <p:spPr>
            <a:xfrm>
              <a:off x="6778651" y="5169005"/>
              <a:ext cx="264496" cy="241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4159DB-C9D9-3D46-8438-5F95CFB3CE22}"/>
              </a:ext>
            </a:extLst>
          </p:cNvPr>
          <p:cNvSpPr txBox="1"/>
          <p:nvPr/>
        </p:nvSpPr>
        <p:spPr>
          <a:xfrm>
            <a:off x="1495398" y="183415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highlight>
                  <a:srgbClr val="FFFF00"/>
                </a:highlight>
              </a:rPr>
              <a:t>5.4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9DF8F0-D3E4-C54B-96A0-F0AD41E42BA1}"/>
                  </a:ext>
                </a:extLst>
              </p:cNvPr>
              <p:cNvSpPr txBox="1"/>
              <p:nvPr/>
            </p:nvSpPr>
            <p:spPr>
              <a:xfrm>
                <a:off x="1882191" y="1834155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i="1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9DF8F0-D3E4-C54B-96A0-F0AD41E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191" y="1834155"/>
                <a:ext cx="56938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5469A77-97ED-E847-ACDA-58DA49FB6ECD}"/>
              </a:ext>
            </a:extLst>
          </p:cNvPr>
          <p:cNvSpPr txBox="1"/>
          <p:nvPr/>
        </p:nvSpPr>
        <p:spPr>
          <a:xfrm>
            <a:off x="2448843" y="280294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highlight>
                  <a:srgbClr val="FFFF00"/>
                </a:highlight>
              </a:rPr>
              <a:t>–1.2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FDE9CD-35BB-F44F-A2E4-C7F0C5EF87C3}"/>
                  </a:ext>
                </a:extLst>
              </p:cNvPr>
              <p:cNvSpPr txBox="1"/>
              <p:nvPr/>
            </p:nvSpPr>
            <p:spPr>
              <a:xfrm>
                <a:off x="2933685" y="2802945"/>
                <a:ext cx="5741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FDE9CD-35BB-F44F-A2E4-C7F0C5EF8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85" y="2802945"/>
                <a:ext cx="57419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BCDE0C-A9D2-DB4E-8545-0E4CBBFFF815}"/>
                  </a:ext>
                </a:extLst>
              </p:cNvPr>
              <p:cNvSpPr txBox="1"/>
              <p:nvPr/>
            </p:nvSpPr>
            <p:spPr>
              <a:xfrm>
                <a:off x="6697828" y="3340942"/>
                <a:ext cx="91723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sz="3200" b="0" dirty="0">
                    <a:solidFill>
                      <a:srgbClr val="FF0000"/>
                    </a:solidFill>
                  </a:rPr>
                </a:br>
                <a:r>
                  <a:rPr lang="en-US" sz="2000" b="0" dirty="0">
                    <a:solidFill>
                      <a:srgbClr val="FF0000"/>
                    </a:solidFill>
                  </a:rPr>
                  <a:t>5.4 mV</a:t>
                </a:r>
                <a:br>
                  <a:rPr lang="en-US" sz="3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2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BBCDE0C-A9D2-DB4E-8545-0E4CBBFFF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828" y="3340942"/>
                <a:ext cx="917239" cy="769441"/>
              </a:xfrm>
              <a:prstGeom prst="rect">
                <a:avLst/>
              </a:prstGeom>
              <a:blipFill>
                <a:blip r:embed="rId8"/>
                <a:stretch>
                  <a:fillRect l="-5479" r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BA0C4FA-281B-8F44-993D-B7425CE4564F}"/>
              </a:ext>
            </a:extLst>
          </p:cNvPr>
          <p:cNvSpPr txBox="1"/>
          <p:nvPr/>
        </p:nvSpPr>
        <p:spPr>
          <a:xfrm>
            <a:off x="9502736" y="355580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highlight>
                  <a:srgbClr val="FFFF00"/>
                </a:highlight>
              </a:rPr>
              <a:t>–5.4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40CD10-F765-6747-B8E5-E95F9C568C9F}"/>
                  </a:ext>
                </a:extLst>
              </p:cNvPr>
              <p:cNvSpPr txBox="1"/>
              <p:nvPr/>
            </p:nvSpPr>
            <p:spPr>
              <a:xfrm>
                <a:off x="9986755" y="3555803"/>
                <a:ext cx="583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240CD10-F765-6747-B8E5-E95F9C568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755" y="3555803"/>
                <a:ext cx="58310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8F7386-8800-9A42-A5F8-E62BACFBCF2C}"/>
              </a:ext>
            </a:extLst>
          </p:cNvPr>
          <p:cNvSpPr txBox="1"/>
          <p:nvPr/>
        </p:nvSpPr>
        <p:spPr>
          <a:xfrm>
            <a:off x="7906943" y="5597488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highlight>
                  <a:srgbClr val="FFFF00"/>
                </a:highlight>
              </a:rPr>
              <a:t>–1.2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EA5A3-9F81-3449-98B8-923C5B4901D9}"/>
                  </a:ext>
                </a:extLst>
              </p:cNvPr>
              <p:cNvSpPr txBox="1"/>
              <p:nvPr/>
            </p:nvSpPr>
            <p:spPr>
              <a:xfrm>
                <a:off x="8384228" y="5597488"/>
                <a:ext cx="5796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mA</m:t>
                      </m:r>
                    </m:oMath>
                  </m:oMathPara>
                </a14:m>
                <a:endParaRPr lang="en-US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5EA5A3-9F81-3449-98B8-923C5B49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228" y="5597488"/>
                <a:ext cx="5796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776909-3CCB-D04B-9703-BA74D3ABECAD}"/>
              </a:ext>
            </a:extLst>
          </p:cNvPr>
          <p:cNvCxnSpPr>
            <a:cxnSpLocks/>
          </p:cNvCxnSpPr>
          <p:nvPr/>
        </p:nvCxnSpPr>
        <p:spPr>
          <a:xfrm>
            <a:off x="7194955" y="2361970"/>
            <a:ext cx="0" cy="615568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10F8722-270C-E84F-B711-DD806DD7B9D5}"/>
              </a:ext>
            </a:extLst>
          </p:cNvPr>
          <p:cNvSpPr txBox="1"/>
          <p:nvPr/>
        </p:nvSpPr>
        <p:spPr>
          <a:xfrm>
            <a:off x="6191754" y="2426697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1.2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EB93D9-F490-1E49-B2AF-1A2B66E0CDF9}"/>
                  </a:ext>
                </a:extLst>
              </p:cNvPr>
              <p:cNvSpPr txBox="1"/>
              <p:nvPr/>
            </p:nvSpPr>
            <p:spPr>
              <a:xfrm>
                <a:off x="2783983" y="2422493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5EB93D9-F490-1E49-B2AF-1A2B66E0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83" y="2422493"/>
                <a:ext cx="31861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AF1ECA-2594-1140-9057-344711FD8407}"/>
                  </a:ext>
                </a:extLst>
              </p:cNvPr>
              <p:cNvSpPr txBox="1"/>
              <p:nvPr/>
            </p:nvSpPr>
            <p:spPr>
              <a:xfrm>
                <a:off x="6906570" y="4601135"/>
                <a:ext cx="3186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8AF1ECA-2594-1140-9057-344711FD8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570" y="4601135"/>
                <a:ext cx="31861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8AFC4-99D8-1D4E-9F44-B0F5D01E22D6}"/>
                  </a:ext>
                </a:extLst>
              </p:cNvPr>
              <p:cNvSpPr txBox="1"/>
              <p:nvPr/>
            </p:nvSpPr>
            <p:spPr>
              <a:xfrm>
                <a:off x="2946318" y="1638370"/>
                <a:ext cx="36933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D88AFC4-99D8-1D4E-9F44-B0F5D01E2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18" y="1638370"/>
                <a:ext cx="369332" cy="73866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A0F777-116E-BF48-A0A5-0A586A3C0F70}"/>
                  </a:ext>
                </a:extLst>
              </p:cNvPr>
              <p:cNvSpPr txBox="1"/>
              <p:nvPr/>
            </p:nvSpPr>
            <p:spPr>
              <a:xfrm>
                <a:off x="8064957" y="3229110"/>
                <a:ext cx="43473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EA0F777-116E-BF48-A0A5-0A586A3C0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957" y="3229110"/>
                <a:ext cx="434734" cy="10156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2331C78-E8E0-B445-AED4-05133683FF32}"/>
              </a:ext>
            </a:extLst>
          </p:cNvPr>
          <p:cNvSpPr txBox="1"/>
          <p:nvPr/>
        </p:nvSpPr>
        <p:spPr>
          <a:xfrm>
            <a:off x="271631" y="3540609"/>
            <a:ext cx="37898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This component is: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Consuming power.</a:t>
            </a:r>
          </a:p>
          <a:p>
            <a:pPr marL="514350" indent="-514350" algn="l">
              <a:buAutoNum type="alphaUcParenR"/>
            </a:pPr>
            <a:r>
              <a:rPr lang="en-US" sz="3200" dirty="0"/>
              <a:t>Delivering power.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48A99D-8819-B54B-99BE-BEC9432C6CA7}"/>
              </a:ext>
            </a:extLst>
          </p:cNvPr>
          <p:cNvSpPr/>
          <p:nvPr/>
        </p:nvSpPr>
        <p:spPr>
          <a:xfrm>
            <a:off x="311851" y="4088934"/>
            <a:ext cx="3679686" cy="48752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2A07550-4CAC-B342-8A51-D2B1D71B0147}"/>
                  </a:ext>
                </a:extLst>
              </p:cNvPr>
              <p:cNvSpPr txBox="1"/>
              <p:nvPr/>
            </p:nvSpPr>
            <p:spPr>
              <a:xfrm>
                <a:off x="186192" y="5076936"/>
                <a:ext cx="67121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𝑖𝑣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5.4 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mV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−1.2 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2A07550-4CAC-B342-8A51-D2B1D71B0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2" y="5076936"/>
                <a:ext cx="6712157" cy="646331"/>
              </a:xfrm>
              <a:prstGeom prst="rect">
                <a:avLst/>
              </a:prstGeom>
              <a:blipFill>
                <a:blip r:embed="rId1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9D9793-75B4-F246-A795-DE2E5BCDF354}"/>
                  </a:ext>
                </a:extLst>
              </p:cNvPr>
              <p:cNvSpPr txBox="1"/>
              <p:nvPr/>
            </p:nvSpPr>
            <p:spPr>
              <a:xfrm>
                <a:off x="608775" y="5621197"/>
                <a:ext cx="21004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=648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9D9793-75B4-F246-A795-DE2E5BCDF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75" y="5621197"/>
                <a:ext cx="2100447" cy="584775"/>
              </a:xfrm>
              <a:prstGeom prst="rect">
                <a:avLst/>
              </a:prstGeom>
              <a:blipFill>
                <a:blip r:embed="rId16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A6818B6-7C03-4648-BCC8-D9FF5998B5B0}"/>
              </a:ext>
            </a:extLst>
          </p:cNvPr>
          <p:cNvSpPr txBox="1"/>
          <p:nvPr/>
        </p:nvSpPr>
        <p:spPr>
          <a:xfrm>
            <a:off x="9304879" y="2165087"/>
            <a:ext cx="231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Polarity indicator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A4B1DF-634B-9046-BB93-4C39BC5F56F7}"/>
              </a:ext>
            </a:extLst>
          </p:cNvPr>
          <p:cNvSpPr txBox="1"/>
          <p:nvPr/>
        </p:nvSpPr>
        <p:spPr>
          <a:xfrm>
            <a:off x="9304879" y="4804223"/>
            <a:ext cx="2311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Polarity indicator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284E0C9-3301-5F46-A65C-8D4128705F4C}"/>
              </a:ext>
            </a:extLst>
          </p:cNvPr>
          <p:cNvCxnSpPr>
            <a:cxnSpLocks/>
          </p:cNvCxnSpPr>
          <p:nvPr/>
        </p:nvCxnSpPr>
        <p:spPr>
          <a:xfrm rot="10800000">
            <a:off x="8421220" y="2418067"/>
            <a:ext cx="78377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46D5BC2-9A40-8149-883B-A6CC65EA8859}"/>
              </a:ext>
            </a:extLst>
          </p:cNvPr>
          <p:cNvCxnSpPr>
            <a:cxnSpLocks/>
          </p:cNvCxnSpPr>
          <p:nvPr/>
        </p:nvCxnSpPr>
        <p:spPr>
          <a:xfrm rot="10800000">
            <a:off x="8421220" y="5045806"/>
            <a:ext cx="783771" cy="0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79EF69F-E23D-014B-81B7-6504E72AE5D6}"/>
              </a:ext>
            </a:extLst>
          </p:cNvPr>
          <p:cNvSpPr txBox="1"/>
          <p:nvPr/>
        </p:nvSpPr>
        <p:spPr>
          <a:xfrm>
            <a:off x="168827" y="6261780"/>
            <a:ext cx="11007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Note: This is contained in a “tutorial,” but it is part of graded HW.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7DDE74-1EB7-E96F-8EF3-8C83685512DA}"/>
              </a:ext>
            </a:extLst>
          </p:cNvPr>
          <p:cNvSpPr/>
          <p:nvPr/>
        </p:nvSpPr>
        <p:spPr>
          <a:xfrm rot="508817">
            <a:off x="2214601" y="2188619"/>
            <a:ext cx="1041555" cy="565264"/>
          </a:xfrm>
          <a:prstGeom prst="ellipse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62CD42-4F70-C906-84DF-9E0875B0A219}"/>
                  </a:ext>
                </a:extLst>
              </p:cNvPr>
              <p:cNvSpPr txBox="1"/>
              <p:nvPr/>
            </p:nvSpPr>
            <p:spPr>
              <a:xfrm>
                <a:off x="186192" y="5076936"/>
                <a:ext cx="671215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𝑖𝑣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5.4 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mV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−1.2 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mA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62CD42-4F70-C906-84DF-9E0875B0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92" y="5076936"/>
                <a:ext cx="6712157" cy="646331"/>
              </a:xfrm>
              <a:prstGeom prst="rect">
                <a:avLst/>
              </a:prstGeom>
              <a:blipFill>
                <a:blip r:embed="rId17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A9F933-C299-64A8-CA06-929CF55AC629}"/>
                  </a:ext>
                </a:extLst>
              </p:cNvPr>
              <p:cNvSpPr txBox="1"/>
              <p:nvPr/>
            </p:nvSpPr>
            <p:spPr>
              <a:xfrm>
                <a:off x="4912891" y="999041"/>
                <a:ext cx="7354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Could say: “drop </a:t>
                </a:r>
                <a:r>
                  <a:rPr lang="en-US" sz="2400" i="1" dirty="0"/>
                  <a:t>from</a:t>
                </a:r>
                <a:r>
                  <a:rPr lang="en-US" sz="2400" dirty="0"/>
                  <a:t> terminal 1 </a:t>
                </a:r>
                <a:r>
                  <a:rPr lang="en-US" sz="2400" i="1" dirty="0"/>
                  <a:t>to</a:t>
                </a:r>
                <a:r>
                  <a:rPr lang="en-US" sz="2400" dirty="0"/>
                  <a:t> terminal 2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5.4 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mV</m:t>
                    </m:r>
                  </m:oMath>
                </a14:m>
                <a:r>
                  <a:rPr lang="en-US" sz="2400" dirty="0"/>
                  <a:t>.”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A9F933-C299-64A8-CA06-929CF55AC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891" y="999041"/>
                <a:ext cx="7354001" cy="461665"/>
              </a:xfrm>
              <a:prstGeom prst="rect">
                <a:avLst/>
              </a:prstGeom>
              <a:blipFill>
                <a:blip r:embed="rId18"/>
                <a:stretch>
                  <a:fillRect l="-1207" t="-7895" r="-34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53FA2A-E4BA-239F-A1C8-C198B7B3944C}"/>
              </a:ext>
            </a:extLst>
          </p:cNvPr>
          <p:cNvCxnSpPr>
            <a:cxnSpLocks/>
          </p:cNvCxnSpPr>
          <p:nvPr/>
        </p:nvCxnSpPr>
        <p:spPr>
          <a:xfrm>
            <a:off x="2617308" y="1541391"/>
            <a:ext cx="730828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132431F-573C-F247-A371-D82A4D3BB485}"/>
              </a:ext>
            </a:extLst>
          </p:cNvPr>
          <p:cNvSpPr txBox="1"/>
          <p:nvPr/>
        </p:nvSpPr>
        <p:spPr>
          <a:xfrm>
            <a:off x="2525152" y="1087993"/>
            <a:ext cx="920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1.2 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DDA172-3196-7EE9-9B08-63420ED977D8}"/>
                  </a:ext>
                </a:extLst>
              </p:cNvPr>
              <p:cNvSpPr txBox="1"/>
              <p:nvPr/>
            </p:nvSpPr>
            <p:spPr>
              <a:xfrm>
                <a:off x="3482732" y="1638370"/>
                <a:ext cx="51167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br>
                  <a:rPr lang="en-US" sz="1200" b="0" dirty="0">
                    <a:solidFill>
                      <a:srgbClr val="FF0000"/>
                    </a:solidFill>
                  </a:rPr>
                </a:br>
                <a:r>
                  <a:rPr lang="en-US" b="0" dirty="0">
                    <a:solidFill>
                      <a:srgbClr val="FF0000"/>
                    </a:solidFill>
                  </a:rPr>
                  <a:t> </a:t>
                </a:r>
                <a:br>
                  <a:rPr lang="en-US" sz="3200" b="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12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DDA172-3196-7EE9-9B08-63420ED97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732" y="1638370"/>
                <a:ext cx="511679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B28B580-E42E-15EF-5D99-E589DB3CC7FB}"/>
              </a:ext>
            </a:extLst>
          </p:cNvPr>
          <p:cNvSpPr txBox="1"/>
          <p:nvPr/>
        </p:nvSpPr>
        <p:spPr>
          <a:xfrm>
            <a:off x="3363935" y="1798255"/>
            <a:ext cx="917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FF0000"/>
                </a:solidFill>
              </a:rPr>
              <a:t>5.4 mV</a:t>
            </a:r>
            <a:endParaRPr lang="en-US" sz="1200" b="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F69F61-CF6D-D30B-11F8-B66502F957FD}"/>
                  </a:ext>
                </a:extLst>
              </p:cNvPr>
              <p:cNvSpPr txBox="1"/>
              <p:nvPr/>
            </p:nvSpPr>
            <p:spPr>
              <a:xfrm>
                <a:off x="52039" y="20072"/>
                <a:ext cx="11750268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Homework 1-Related: Determine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when </a:t>
                </a:r>
                <a:r>
                  <a:rPr lang="en-US" sz="3200" dirty="0">
                    <a:solidFill>
                      <a:schemeClr val="bg1"/>
                    </a:solidFill>
                  </a:rPr>
                  <a:t>voltage drop between</a:t>
                </a:r>
                <a:br>
                  <a:rPr lang="en-US" sz="3200" dirty="0">
                    <a:solidFill>
                      <a:schemeClr val="bg1"/>
                    </a:solidFill>
                  </a:rPr>
                </a:br>
                <a:r>
                  <a:rPr lang="en-US" sz="3200" dirty="0">
                    <a:solidFill>
                      <a:schemeClr val="bg1"/>
                    </a:solidFill>
                  </a:rPr>
                  <a:t>terminals 1 and 2 is 5.4 mV</a:t>
                </a:r>
                <a:r>
                  <a:rPr lang="en-US" sz="3200" dirty="0"/>
                  <a:t> and </a:t>
                </a:r>
                <a:r>
                  <a:rPr lang="en-US" sz="3200" dirty="0">
                    <a:solidFill>
                      <a:schemeClr val="bg1"/>
                    </a:solidFill>
                  </a:rPr>
                  <a:t>current entering terminal 1 is 1.2 mA.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F69F61-CF6D-D30B-11F8-B66502F9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9" y="20072"/>
                <a:ext cx="11750268" cy="1077218"/>
              </a:xfrm>
              <a:prstGeom prst="rect">
                <a:avLst/>
              </a:prstGeom>
              <a:blipFill>
                <a:blip r:embed="rId19"/>
                <a:stretch>
                  <a:fillRect l="-1404" t="-6977" r="-432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6332EC32-07E3-AEA3-97AE-A23584A6322E}"/>
              </a:ext>
            </a:extLst>
          </p:cNvPr>
          <p:cNvSpPr txBox="1"/>
          <p:nvPr/>
        </p:nvSpPr>
        <p:spPr>
          <a:xfrm>
            <a:off x="5329725" y="511956"/>
            <a:ext cx="6537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current entering terminal 1 is 1.2 mA.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0293005-0D49-0EFE-A30D-CFD1CE882CAE}"/>
              </a:ext>
            </a:extLst>
          </p:cNvPr>
          <p:cNvSpPr txBox="1"/>
          <p:nvPr/>
        </p:nvSpPr>
        <p:spPr>
          <a:xfrm>
            <a:off x="52039" y="512515"/>
            <a:ext cx="4697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terminals 1 and 2 is 5.4 mV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26901B-3F0D-557A-56B6-AC092699D89B}"/>
              </a:ext>
            </a:extLst>
          </p:cNvPr>
          <p:cNvSpPr txBox="1"/>
          <p:nvPr/>
        </p:nvSpPr>
        <p:spPr>
          <a:xfrm>
            <a:off x="7880888" y="26947"/>
            <a:ext cx="3842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voltage drop between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4F714-9A50-389A-965D-D8717BAFA876}"/>
              </a:ext>
            </a:extLst>
          </p:cNvPr>
          <p:cNvSpPr txBox="1"/>
          <p:nvPr/>
        </p:nvSpPr>
        <p:spPr>
          <a:xfrm>
            <a:off x="4912891" y="1387458"/>
            <a:ext cx="7175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i="1" dirty="0"/>
              <a:t>Indicated polarity and current direction are independent</a:t>
            </a:r>
            <a:br>
              <a:rPr lang="en-US" sz="2400" i="1" dirty="0"/>
            </a:br>
            <a:r>
              <a:rPr lang="en-US" sz="2400" i="1" dirty="0"/>
              <a:t>of the description you are given.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AA2CC2-1F5D-7355-3886-FF298F962BB1}"/>
              </a:ext>
            </a:extLst>
          </p:cNvPr>
          <p:cNvSpPr/>
          <p:nvPr/>
        </p:nvSpPr>
        <p:spPr>
          <a:xfrm>
            <a:off x="2976424" y="1642223"/>
            <a:ext cx="917239" cy="25442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72CD98-92A2-EED3-0BAA-C4DD297164F2}"/>
              </a:ext>
            </a:extLst>
          </p:cNvPr>
          <p:cNvSpPr txBox="1"/>
          <p:nvPr/>
        </p:nvSpPr>
        <p:spPr>
          <a:xfrm>
            <a:off x="3431119" y="1314557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Same.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6F4B12-DFAE-D5DA-3B2C-F41266B67CAB}"/>
              </a:ext>
            </a:extLst>
          </p:cNvPr>
          <p:cNvSpPr txBox="1"/>
          <p:nvPr/>
        </p:nvSpPr>
        <p:spPr>
          <a:xfrm>
            <a:off x="20822" y="2338357"/>
            <a:ext cx="23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Into negative terminal.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89CA4A2-4B93-204B-DE68-62B0AE72F50C}"/>
              </a:ext>
            </a:extLst>
          </p:cNvPr>
          <p:cNvSpPr/>
          <p:nvPr/>
        </p:nvSpPr>
        <p:spPr>
          <a:xfrm>
            <a:off x="7033977" y="3330385"/>
            <a:ext cx="1350247" cy="254426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A304F8-13EB-4073-BFEE-76E25E9422B2}"/>
              </a:ext>
            </a:extLst>
          </p:cNvPr>
          <p:cNvSpPr/>
          <p:nvPr/>
        </p:nvSpPr>
        <p:spPr>
          <a:xfrm>
            <a:off x="7768124" y="3026033"/>
            <a:ext cx="434733" cy="24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D2675-5EDC-E1C7-9007-B3F6C2F197C1}"/>
              </a:ext>
            </a:extLst>
          </p:cNvPr>
          <p:cNvSpPr txBox="1"/>
          <p:nvPr/>
        </p:nvSpPr>
        <p:spPr>
          <a:xfrm>
            <a:off x="7694704" y="2959596"/>
            <a:ext cx="109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Opposite.</a:t>
            </a:r>
          </a:p>
        </p:txBody>
      </p:sp>
    </p:spTree>
    <p:extLst>
      <p:ext uri="{BB962C8B-B14F-4D97-AF65-F5344CB8AC3E}">
        <p14:creationId xmlns:p14="http://schemas.microsoft.com/office/powerpoint/2010/main" val="29840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  <p:bldP spid="22" grpId="0"/>
      <p:bldP spid="25" grpId="0"/>
      <p:bldP spid="26" grpId="0"/>
      <p:bldP spid="27" grpId="0"/>
      <p:bldP spid="30" grpId="0"/>
      <p:bldP spid="31" grpId="0"/>
      <p:bldP spid="34" grpId="0"/>
      <p:bldP spid="37" grpId="0"/>
      <p:bldP spid="42" grpId="0"/>
      <p:bldP spid="43" grpId="0"/>
      <p:bldP spid="44" grpId="0" animBg="1"/>
      <p:bldP spid="45" grpId="0"/>
      <p:bldP spid="47" grpId="0"/>
      <p:bldP spid="2" grpId="0"/>
      <p:bldP spid="40" grpId="0"/>
      <p:bldP spid="4" grpId="0" animBg="1"/>
      <p:bldP spid="6" grpId="0"/>
      <p:bldP spid="11" grpId="0"/>
      <p:bldP spid="14" grpId="0" animBg="1"/>
      <p:bldP spid="32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FBF9D8-18DE-5E42-BA3C-1211EF3CE939}"/>
              </a:ext>
            </a:extLst>
          </p:cNvPr>
          <p:cNvSpPr txBox="1"/>
          <p:nvPr/>
        </p:nvSpPr>
        <p:spPr>
          <a:xfrm>
            <a:off x="518984" y="98851"/>
            <a:ext cx="101879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Charge does not accumulate in any portion of circuit. </a:t>
            </a:r>
          </a:p>
          <a:p>
            <a:r>
              <a:rPr lang="en-US" sz="3600" dirty="0"/>
              <a:t>What flows in flows out.  </a:t>
            </a:r>
          </a:p>
          <a:p>
            <a:r>
              <a:rPr lang="en-US" sz="3600" dirty="0"/>
              <a:t>Thus: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77092-274D-2E40-8C8B-F53AFBD0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66609"/>
            <a:ext cx="7315200" cy="4528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285D44-D83D-B44E-AD0C-6ED88BDE5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466609"/>
            <a:ext cx="7315200" cy="45284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98FBE-8C47-F147-92D1-7855FC006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466609"/>
            <a:ext cx="7315200" cy="45284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30E54D-716C-3342-A681-96596AC93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466609"/>
            <a:ext cx="7315200" cy="45284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C2471-A9E0-1941-85E3-921D93599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466609"/>
            <a:ext cx="7315200" cy="452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2005</Words>
  <Application>Microsoft Macintosh PowerPoint</Application>
  <PresentationFormat>Widescreen</PresentationFormat>
  <Paragraphs>284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47</cp:revision>
  <dcterms:created xsi:type="dcterms:W3CDTF">2020-01-15T03:07:09Z</dcterms:created>
  <dcterms:modified xsi:type="dcterms:W3CDTF">2025-01-10T19:51:39Z</dcterms:modified>
</cp:coreProperties>
</file>