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95" r:id="rId3"/>
    <p:sldId id="293" r:id="rId4"/>
    <p:sldId id="301" r:id="rId5"/>
    <p:sldId id="296" r:id="rId6"/>
    <p:sldId id="292" r:id="rId7"/>
    <p:sldId id="294" r:id="rId8"/>
    <p:sldId id="305" r:id="rId9"/>
    <p:sldId id="304" r:id="rId10"/>
    <p:sldId id="298" r:id="rId11"/>
    <p:sldId id="259" r:id="rId12"/>
    <p:sldId id="299" r:id="rId13"/>
    <p:sldId id="257" r:id="rId14"/>
    <p:sldId id="260" r:id="rId15"/>
    <p:sldId id="302" r:id="rId16"/>
    <p:sldId id="303" r:id="rId17"/>
    <p:sldId id="275" r:id="rId18"/>
    <p:sldId id="285" r:id="rId19"/>
    <p:sldId id="287" r:id="rId20"/>
    <p:sldId id="284" r:id="rId21"/>
    <p:sldId id="297" r:id="rId22"/>
    <p:sldId id="288" r:id="rId23"/>
    <p:sldId id="28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A5BF2-D0BD-B04A-9783-613AF9101535}" v="8" dt="2025-01-12T06:19:33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6"/>
    <p:restoredTop sz="94664"/>
  </p:normalViewPr>
  <p:slideViewPr>
    <p:cSldViewPr snapToGrid="0">
      <p:cViewPr varScale="1">
        <p:scale>
          <a:sx n="156" d="100"/>
          <a:sy n="156" d="100"/>
        </p:scale>
        <p:origin x="18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8FA71099-BB99-8C4B-A498-315D199DE7E8}"/>
    <pc:docChg chg="undo custSel addSld delSld modSld sldOrd">
      <pc:chgData name="Schneider, John Brand" userId="0a27f970-e9e3-4a42-989b-114aef573237" providerId="ADAL" clId="{8FA71099-BB99-8C4B-A498-315D199DE7E8}" dt="2024-08-26T23:29:33.213" v="304" actId="2696"/>
      <pc:docMkLst>
        <pc:docMk/>
      </pc:docMkLst>
      <pc:sldChg chg="modSp">
        <pc:chgData name="Schneider, John Brand" userId="0a27f970-e9e3-4a42-989b-114aef573237" providerId="ADAL" clId="{8FA71099-BB99-8C4B-A498-315D199DE7E8}" dt="2024-08-25T06:21:47.935" v="15" actId="20577"/>
        <pc:sldMkLst>
          <pc:docMk/>
          <pc:sldMk cId="1602654446" sldId="256"/>
        </pc:sldMkLst>
      </pc:sldChg>
      <pc:sldChg chg="modTransition">
        <pc:chgData name="Schneider, John Brand" userId="0a27f970-e9e3-4a42-989b-114aef573237" providerId="ADAL" clId="{8FA71099-BB99-8C4B-A498-315D199DE7E8}" dt="2024-08-26T00:09:08.392" v="132"/>
        <pc:sldMkLst>
          <pc:docMk/>
          <pc:sldMk cId="4098782641" sldId="260"/>
        </pc:sldMkLst>
      </pc:sldChg>
      <pc:sldChg chg="addSp modSp mod modAnim">
        <pc:chgData name="Schneider, John Brand" userId="0a27f970-e9e3-4a42-989b-114aef573237" providerId="ADAL" clId="{8FA71099-BB99-8C4B-A498-315D199DE7E8}" dt="2024-08-26T17:35:00.893" v="301"/>
        <pc:sldMkLst>
          <pc:docMk/>
          <pc:sldMk cId="1352162613" sldId="275"/>
        </pc:sldMkLst>
      </pc:sldChg>
      <pc:sldChg chg="del">
        <pc:chgData name="Schneider, John Brand" userId="0a27f970-e9e3-4a42-989b-114aef573237" providerId="ADAL" clId="{8FA71099-BB99-8C4B-A498-315D199DE7E8}" dt="2024-08-26T23:29:33.213" v="304" actId="2696"/>
        <pc:sldMkLst>
          <pc:docMk/>
          <pc:sldMk cId="4175255618" sldId="280"/>
        </pc:sldMkLst>
      </pc:sldChg>
      <pc:sldChg chg="modSp del mod">
        <pc:chgData name="Schneider, John Brand" userId="0a27f970-e9e3-4a42-989b-114aef573237" providerId="ADAL" clId="{8FA71099-BB99-8C4B-A498-315D199DE7E8}" dt="2024-08-26T23:29:33.072" v="302" actId="2696"/>
        <pc:sldMkLst>
          <pc:docMk/>
          <pc:sldMk cId="2756571561" sldId="281"/>
        </pc:sldMkLst>
      </pc:sldChg>
      <pc:sldChg chg="del">
        <pc:chgData name="Schneider, John Brand" userId="0a27f970-e9e3-4a42-989b-114aef573237" providerId="ADAL" clId="{8FA71099-BB99-8C4B-A498-315D199DE7E8}" dt="2024-08-26T23:29:33.192" v="303" actId="2696"/>
        <pc:sldMkLst>
          <pc:docMk/>
          <pc:sldMk cId="2818862820" sldId="282"/>
        </pc:sldMkLst>
      </pc:sldChg>
      <pc:sldChg chg="modSp mod">
        <pc:chgData name="Schneider, John Brand" userId="0a27f970-e9e3-4a42-989b-114aef573237" providerId="ADAL" clId="{8FA71099-BB99-8C4B-A498-315D199DE7E8}" dt="2024-08-26T00:14:13.655" v="150" actId="20577"/>
        <pc:sldMkLst>
          <pc:docMk/>
          <pc:sldMk cId="3074825881" sldId="284"/>
        </pc:sldMkLst>
      </pc:sldChg>
      <pc:sldChg chg="modSp mod ord">
        <pc:chgData name="Schneider, John Brand" userId="0a27f970-e9e3-4a42-989b-114aef573237" providerId="ADAL" clId="{8FA71099-BB99-8C4B-A498-315D199DE7E8}" dt="2024-08-26T00:00:47.800" v="40" actId="20577"/>
        <pc:sldMkLst>
          <pc:docMk/>
          <pc:sldMk cId="78208454" sldId="293"/>
        </pc:sldMkLst>
      </pc:sldChg>
      <pc:sldChg chg="ord">
        <pc:chgData name="Schneider, John Brand" userId="0a27f970-e9e3-4a42-989b-114aef573237" providerId="ADAL" clId="{8FA71099-BB99-8C4B-A498-315D199DE7E8}" dt="2024-08-25T06:23:28.387" v="16" actId="20578"/>
        <pc:sldMkLst>
          <pc:docMk/>
          <pc:sldMk cId="3727656077" sldId="295"/>
        </pc:sldMkLst>
      </pc:sldChg>
      <pc:sldChg chg="modSp mod">
        <pc:chgData name="Schneider, John Brand" userId="0a27f970-e9e3-4a42-989b-114aef573237" providerId="ADAL" clId="{8FA71099-BB99-8C4B-A498-315D199DE7E8}" dt="2024-08-26T00:03:16.194" v="110" actId="1036"/>
        <pc:sldMkLst>
          <pc:docMk/>
          <pc:sldMk cId="1493374077" sldId="296"/>
        </pc:sldMkLst>
      </pc:sldChg>
      <pc:sldChg chg="addSp modSp add mod modAnim">
        <pc:chgData name="Schneider, John Brand" userId="0a27f970-e9e3-4a42-989b-114aef573237" providerId="ADAL" clId="{8FA71099-BB99-8C4B-A498-315D199DE7E8}" dt="2024-08-26T17:30:40.571" v="267"/>
        <pc:sldMkLst>
          <pc:docMk/>
          <pc:sldMk cId="2636510786" sldId="301"/>
        </pc:sldMkLst>
      </pc:sldChg>
    </pc:docChg>
  </pc:docChgLst>
  <pc:docChgLst>
    <pc:chgData name="Schneider, John Brand" userId="0a27f970-e9e3-4a42-989b-114aef573237" providerId="ADAL" clId="{D47F9F25-0C33-0847-910E-C33703C99B2E}"/>
    <pc:docChg chg="undo custSel addSld delSld modSld">
      <pc:chgData name="Schneider, John Brand" userId="0a27f970-e9e3-4a42-989b-114aef573237" providerId="ADAL" clId="{D47F9F25-0C33-0847-910E-C33703C99B2E}" dt="2023-01-18T22:38:01.233" v="1630" actId="2696"/>
      <pc:docMkLst>
        <pc:docMk/>
      </pc:docMkLst>
      <pc:sldChg chg="modSp mod modAnim">
        <pc:chgData name="Schneider, John Brand" userId="0a27f970-e9e3-4a42-989b-114aef573237" providerId="ADAL" clId="{D47F9F25-0C33-0847-910E-C33703C99B2E}" dt="2023-01-18T22:37:51.696" v="1629" actId="20577"/>
        <pc:sldMkLst>
          <pc:docMk/>
          <pc:sldMk cId="1602654446" sldId="256"/>
        </pc:sldMkLst>
      </pc:sldChg>
      <pc:sldChg chg="add">
        <pc:chgData name="Schneider, John Brand" userId="0a27f970-e9e3-4a42-989b-114aef573237" providerId="ADAL" clId="{D47F9F25-0C33-0847-910E-C33703C99B2E}" dt="2023-01-16T22:06:34.935" v="19"/>
        <pc:sldMkLst>
          <pc:docMk/>
          <pc:sldMk cId="2248253907" sldId="257"/>
        </pc:sldMkLst>
      </pc:sldChg>
      <pc:sldChg chg="addSp modSp add mod modAnim">
        <pc:chgData name="Schneider, John Brand" userId="0a27f970-e9e3-4a42-989b-114aef573237" providerId="ADAL" clId="{D47F9F25-0C33-0847-910E-C33703C99B2E}" dt="2023-01-18T20:20:43.508" v="1565" actId="1037"/>
        <pc:sldMkLst>
          <pc:docMk/>
          <pc:sldMk cId="572650255" sldId="259"/>
        </pc:sldMkLst>
      </pc:sldChg>
      <pc:sldChg chg="addSp modSp add mod modAnim">
        <pc:chgData name="Schneider, John Brand" userId="0a27f970-e9e3-4a42-989b-114aef573237" providerId="ADAL" clId="{D47F9F25-0C33-0847-910E-C33703C99B2E}" dt="2023-01-16T22:21:40.266" v="358" actId="114"/>
        <pc:sldMkLst>
          <pc:docMk/>
          <pc:sldMk cId="4098782641" sldId="260"/>
        </pc:sldMkLst>
      </pc:sldChg>
      <pc:sldChg chg="addSp modSp mod modAnim">
        <pc:chgData name="Schneider, John Brand" userId="0a27f970-e9e3-4a42-989b-114aef573237" providerId="ADAL" clId="{D47F9F25-0C33-0847-910E-C33703C99B2E}" dt="2023-01-17T00:04:16.891" v="1128" actId="20577"/>
        <pc:sldMkLst>
          <pc:docMk/>
          <pc:sldMk cId="1352162613" sldId="275"/>
        </pc:sldMkLst>
      </pc:sldChg>
      <pc:sldChg chg="modSp mod">
        <pc:chgData name="Schneider, John Brand" userId="0a27f970-e9e3-4a42-989b-114aef573237" providerId="ADAL" clId="{D47F9F25-0C33-0847-910E-C33703C99B2E}" dt="2023-01-17T00:40:54.329" v="1428" actId="1036"/>
        <pc:sldMkLst>
          <pc:docMk/>
          <pc:sldMk cId="3495819484" sldId="277"/>
        </pc:sldMkLst>
      </pc:sldChg>
      <pc:sldChg chg="modSp mod">
        <pc:chgData name="Schneider, John Brand" userId="0a27f970-e9e3-4a42-989b-114aef573237" providerId="ADAL" clId="{D47F9F25-0C33-0847-910E-C33703C99B2E}" dt="2023-01-17T00:42:18.341" v="1431" actId="1036"/>
        <pc:sldMkLst>
          <pc:docMk/>
          <pc:sldMk cId="4175255618" sldId="280"/>
        </pc:sldMkLst>
      </pc:sldChg>
      <pc:sldChg chg="modSp del mod">
        <pc:chgData name="Schneider, John Brand" userId="0a27f970-e9e3-4a42-989b-114aef573237" providerId="ADAL" clId="{D47F9F25-0C33-0847-910E-C33703C99B2E}" dt="2023-01-18T22:38:01.233" v="1630" actId="2696"/>
        <pc:sldMkLst>
          <pc:docMk/>
          <pc:sldMk cId="1777472067" sldId="283"/>
        </pc:sldMkLst>
      </pc:sldChg>
      <pc:sldChg chg="addSp modSp mod modAnim">
        <pc:chgData name="Schneider, John Brand" userId="0a27f970-e9e3-4a42-989b-114aef573237" providerId="ADAL" clId="{D47F9F25-0C33-0847-910E-C33703C99B2E}" dt="2023-01-16T22:59:56.562" v="963" actId="14100"/>
        <pc:sldMkLst>
          <pc:docMk/>
          <pc:sldMk cId="3074825881" sldId="284"/>
        </pc:sldMkLst>
      </pc:sldChg>
      <pc:sldChg chg="addSp modSp mod modAnim">
        <pc:chgData name="Schneider, John Brand" userId="0a27f970-e9e3-4a42-989b-114aef573237" providerId="ADAL" clId="{D47F9F25-0C33-0847-910E-C33703C99B2E}" dt="2023-01-17T00:06:39.627" v="1200" actId="554"/>
        <pc:sldMkLst>
          <pc:docMk/>
          <pc:sldMk cId="672752302" sldId="285"/>
        </pc:sldMkLst>
      </pc:sldChg>
      <pc:sldChg chg="addSp delSp modSp mod delAnim modAnim">
        <pc:chgData name="Schneider, John Brand" userId="0a27f970-e9e3-4a42-989b-114aef573237" providerId="ADAL" clId="{D47F9F25-0C33-0847-910E-C33703C99B2E}" dt="2023-01-17T00:39:45.611" v="1425" actId="1036"/>
        <pc:sldMkLst>
          <pc:docMk/>
          <pc:sldMk cId="1779671683" sldId="286"/>
        </pc:sldMkLst>
      </pc:sldChg>
      <pc:sldChg chg="addSp delSp modSp mod delAnim modAnim">
        <pc:chgData name="Schneider, John Brand" userId="0a27f970-e9e3-4a42-989b-114aef573237" providerId="ADAL" clId="{D47F9F25-0C33-0847-910E-C33703C99B2E}" dt="2023-01-17T00:31:46.032" v="1268"/>
        <pc:sldMkLst>
          <pc:docMk/>
          <pc:sldMk cId="2109160166" sldId="288"/>
        </pc:sldMkLst>
      </pc:sldChg>
      <pc:sldChg chg="del">
        <pc:chgData name="Schneider, John Brand" userId="0a27f970-e9e3-4a42-989b-114aef573237" providerId="ADAL" clId="{D47F9F25-0C33-0847-910E-C33703C99B2E}" dt="2023-01-18T22:38:01.233" v="1630" actId="2696"/>
        <pc:sldMkLst>
          <pc:docMk/>
          <pc:sldMk cId="381702193" sldId="289"/>
        </pc:sldMkLst>
      </pc:sldChg>
      <pc:sldChg chg="del">
        <pc:chgData name="Schneider, John Brand" userId="0a27f970-e9e3-4a42-989b-114aef573237" providerId="ADAL" clId="{D47F9F25-0C33-0847-910E-C33703C99B2E}" dt="2023-01-18T22:38:01.233" v="1630" actId="2696"/>
        <pc:sldMkLst>
          <pc:docMk/>
          <pc:sldMk cId="3561123509" sldId="290"/>
        </pc:sldMkLst>
      </pc:sldChg>
      <pc:sldChg chg="modSp mod">
        <pc:chgData name="Schneider, John Brand" userId="0a27f970-e9e3-4a42-989b-114aef573237" providerId="ADAL" clId="{D47F9F25-0C33-0847-910E-C33703C99B2E}" dt="2023-01-16T23:47:21.162" v="970" actId="692"/>
        <pc:sldMkLst>
          <pc:docMk/>
          <pc:sldMk cId="78208454" sldId="293"/>
        </pc:sldMkLst>
      </pc:sldChg>
      <pc:sldChg chg="addSp modSp mod modAnim">
        <pc:chgData name="Schneider, John Brand" userId="0a27f970-e9e3-4a42-989b-114aef573237" providerId="ADAL" clId="{D47F9F25-0C33-0847-910E-C33703C99B2E}" dt="2023-01-16T23:56:02.123" v="1077" actId="20577"/>
        <pc:sldMkLst>
          <pc:docMk/>
          <pc:sldMk cId="3727656077" sldId="295"/>
        </pc:sldMkLst>
      </pc:sldChg>
      <pc:sldChg chg="modSp">
        <pc:chgData name="Schneider, John Brand" userId="0a27f970-e9e3-4a42-989b-114aef573237" providerId="ADAL" clId="{D47F9F25-0C33-0847-910E-C33703C99B2E}" dt="2023-01-18T20:16:17.373" v="1510" actId="20577"/>
        <pc:sldMkLst>
          <pc:docMk/>
          <pc:sldMk cId="1493374077" sldId="296"/>
        </pc:sldMkLst>
      </pc:sldChg>
      <pc:sldChg chg="addSp delSp modSp mod modAnim">
        <pc:chgData name="Schneider, John Brand" userId="0a27f970-e9e3-4a42-989b-114aef573237" providerId="ADAL" clId="{D47F9F25-0C33-0847-910E-C33703C99B2E}" dt="2023-01-18T20:27:15.640" v="1628"/>
        <pc:sldMkLst>
          <pc:docMk/>
          <pc:sldMk cId="2594140981" sldId="297"/>
        </pc:sldMkLst>
      </pc:sldChg>
      <pc:sldChg chg="modSp add mod">
        <pc:chgData name="Schneider, John Brand" userId="0a27f970-e9e3-4a42-989b-114aef573237" providerId="ADAL" clId="{D47F9F25-0C33-0847-910E-C33703C99B2E}" dt="2023-01-17T00:01:03.040" v="1123" actId="1076"/>
        <pc:sldMkLst>
          <pc:docMk/>
          <pc:sldMk cId="3189893261" sldId="298"/>
        </pc:sldMkLst>
      </pc:sldChg>
    </pc:docChg>
  </pc:docChgLst>
  <pc:docChgLst>
    <pc:chgData name="Schneider, John Brand" userId="0a27f970-e9e3-4a42-989b-114aef573237" providerId="ADAL" clId="{DC661E9E-5C26-0F4A-B033-8BE6DDB8BBAB}"/>
    <pc:docChg chg="delSld modSld">
      <pc:chgData name="Schneider, John Brand" userId="0a27f970-e9e3-4a42-989b-114aef573237" providerId="ADAL" clId="{DC661E9E-5C26-0F4A-B033-8BE6DDB8BBAB}" dt="2021-08-31T23:51:12.446" v="14" actId="20577"/>
      <pc:docMkLst>
        <pc:docMk/>
      </pc:docMkLst>
      <pc:sldChg chg="modSp modAnim">
        <pc:chgData name="Schneider, John Brand" userId="0a27f970-e9e3-4a42-989b-114aef573237" providerId="ADAL" clId="{DC661E9E-5C26-0F4A-B033-8BE6DDB8BBAB}" dt="2021-08-31T23:51:12.446" v="14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DC661E9E-5C26-0F4A-B033-8BE6DDB8BBAB}" dt="2021-08-31T01:28:37.138" v="1" actId="2696"/>
        <pc:sldMkLst>
          <pc:docMk/>
          <pc:sldMk cId="2567401681" sldId="291"/>
        </pc:sldMkLst>
      </pc:sldChg>
    </pc:docChg>
  </pc:docChgLst>
  <pc:docChgLst>
    <pc:chgData name="Schneider, John Brand" userId="0a27f970-e9e3-4a42-989b-114aef573237" providerId="ADAL" clId="{0A2A5BF2-D0BD-B04A-9783-613AF9101535}"/>
    <pc:docChg chg="undo custSel addSld delSld modSld sldOrd">
      <pc:chgData name="Schneider, John Brand" userId="0a27f970-e9e3-4a42-989b-114aef573237" providerId="ADAL" clId="{0A2A5BF2-D0BD-B04A-9783-613AF9101535}" dt="2025-01-13T20:28:14.666" v="989"/>
      <pc:docMkLst>
        <pc:docMk/>
      </pc:docMkLst>
      <pc:sldChg chg="addSp modSp mod modAnim">
        <pc:chgData name="Schneider, John Brand" userId="0a27f970-e9e3-4a42-989b-114aef573237" providerId="ADAL" clId="{0A2A5BF2-D0BD-B04A-9783-613AF9101535}" dt="2025-01-13T19:55:17.055" v="847"/>
        <pc:sldMkLst>
          <pc:docMk/>
          <pc:sldMk cId="1602654446" sldId="256"/>
        </pc:sldMkLst>
        <pc:spChg chg="add mod">
          <ac:chgData name="Schneider, John Brand" userId="0a27f970-e9e3-4a42-989b-114aef573237" providerId="ADAL" clId="{0A2A5BF2-D0BD-B04A-9783-613AF9101535}" dt="2025-01-13T19:54:59.974" v="845" actId="1037"/>
          <ac:spMkLst>
            <pc:docMk/>
            <pc:sldMk cId="1602654446" sldId="256"/>
            <ac:spMk id="2" creationId="{28DB9AB6-F8F9-1D1C-C16E-9892B9ECB76E}"/>
          </ac:spMkLst>
        </pc:spChg>
        <pc:spChg chg="mod">
          <ac:chgData name="Schneider, John Brand" userId="0a27f970-e9e3-4a42-989b-114aef573237" providerId="ADAL" clId="{0A2A5BF2-D0BD-B04A-9783-613AF9101535}" dt="2025-01-12T06:19:33.052" v="7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modTransition">
        <pc:chgData name="Schneider, John Brand" userId="0a27f970-e9e3-4a42-989b-114aef573237" providerId="ADAL" clId="{0A2A5BF2-D0BD-B04A-9783-613AF9101535}" dt="2025-01-12T22:15:47.813" v="638"/>
        <pc:sldMkLst>
          <pc:docMk/>
          <pc:sldMk cId="572650255" sldId="259"/>
        </pc:sldMkLst>
      </pc:sldChg>
      <pc:sldChg chg="addSp modSp mod modTransition modAnim">
        <pc:chgData name="Schneider, John Brand" userId="0a27f970-e9e3-4a42-989b-114aef573237" providerId="ADAL" clId="{0A2A5BF2-D0BD-B04A-9783-613AF9101535}" dt="2025-01-13T20:15:51.514" v="947"/>
        <pc:sldMkLst>
          <pc:docMk/>
          <pc:sldMk cId="3074825881" sldId="284"/>
        </pc:sldMkLst>
        <pc:spChg chg="add mod">
          <ac:chgData name="Schneider, John Brand" userId="0a27f970-e9e3-4a42-989b-114aef573237" providerId="ADAL" clId="{0A2A5BF2-D0BD-B04A-9783-613AF9101535}" dt="2025-01-13T20:15:36.180" v="945" actId="1036"/>
          <ac:spMkLst>
            <pc:docMk/>
            <pc:sldMk cId="3074825881" sldId="284"/>
            <ac:spMk id="15" creationId="{4A404FD4-02EC-ECFF-E191-CF3B1DE485E4}"/>
          </ac:spMkLst>
        </pc:spChg>
      </pc:sldChg>
      <pc:sldChg chg="addSp modSp mod modAnim">
        <pc:chgData name="Schneider, John Brand" userId="0a27f970-e9e3-4a42-989b-114aef573237" providerId="ADAL" clId="{0A2A5BF2-D0BD-B04A-9783-613AF9101535}" dt="2025-01-13T20:28:14.666" v="989"/>
        <pc:sldMkLst>
          <pc:docMk/>
          <pc:sldMk cId="2109160166" sldId="288"/>
        </pc:sldMkLst>
        <pc:spChg chg="mod">
          <ac:chgData name="Schneider, John Brand" userId="0a27f970-e9e3-4a42-989b-114aef573237" providerId="ADAL" clId="{0A2A5BF2-D0BD-B04A-9783-613AF9101535}" dt="2025-01-12T22:32:18.073" v="797" actId="114"/>
          <ac:spMkLst>
            <pc:docMk/>
            <pc:sldMk cId="2109160166" sldId="288"/>
            <ac:spMk id="3" creationId="{E9086BE4-64B9-214C-B54C-4B4D6E4C9264}"/>
          </ac:spMkLst>
        </pc:spChg>
        <pc:spChg chg="add mod">
          <ac:chgData name="Schneider, John Brand" userId="0a27f970-e9e3-4a42-989b-114aef573237" providerId="ADAL" clId="{0A2A5BF2-D0BD-B04A-9783-613AF9101535}" dt="2025-01-12T22:31:47.283" v="786" actId="1076"/>
          <ac:spMkLst>
            <pc:docMk/>
            <pc:sldMk cId="2109160166" sldId="288"/>
            <ac:spMk id="7" creationId="{BF4F6655-7687-AC77-26D7-18D3EAA7B8D9}"/>
          </ac:spMkLst>
        </pc:spChg>
        <pc:spChg chg="mod">
          <ac:chgData name="Schneider, John Brand" userId="0a27f970-e9e3-4a42-989b-114aef573237" providerId="ADAL" clId="{0A2A5BF2-D0BD-B04A-9783-613AF9101535}" dt="2025-01-12T22:34:06.629" v="824" actId="20577"/>
          <ac:spMkLst>
            <pc:docMk/>
            <pc:sldMk cId="2109160166" sldId="288"/>
            <ac:spMk id="16" creationId="{394EAF7E-1687-E8DE-993D-6F917CFCA3A8}"/>
          </ac:spMkLst>
        </pc:spChg>
        <pc:spChg chg="add mod">
          <ac:chgData name="Schneider, John Brand" userId="0a27f970-e9e3-4a42-989b-114aef573237" providerId="ADAL" clId="{0A2A5BF2-D0BD-B04A-9783-613AF9101535}" dt="2025-01-12T22:33:27.690" v="810" actId="20577"/>
          <ac:spMkLst>
            <pc:docMk/>
            <pc:sldMk cId="2109160166" sldId="288"/>
            <ac:spMk id="18" creationId="{16B30488-914B-97F1-39AA-EB30F7B4976B}"/>
          </ac:spMkLst>
        </pc:spChg>
        <pc:grpChg chg="add mod">
          <ac:chgData name="Schneider, John Brand" userId="0a27f970-e9e3-4a42-989b-114aef573237" providerId="ADAL" clId="{0A2A5BF2-D0BD-B04A-9783-613AF9101535}" dt="2025-01-13T20:23:12.027" v="962" actId="552"/>
          <ac:grpSpMkLst>
            <pc:docMk/>
            <pc:sldMk cId="2109160166" sldId="288"/>
            <ac:grpSpMk id="20" creationId="{A5631B9C-A4A1-8BC2-238B-A1DC510D7AE8}"/>
          </ac:grpSpMkLst>
        </pc:grpChg>
        <pc:grpChg chg="add mod">
          <ac:chgData name="Schneider, John Brand" userId="0a27f970-e9e3-4a42-989b-114aef573237" providerId="ADAL" clId="{0A2A5BF2-D0BD-B04A-9783-613AF9101535}" dt="2025-01-13T20:23:18.917" v="970" actId="1035"/>
          <ac:grpSpMkLst>
            <pc:docMk/>
            <pc:sldMk cId="2109160166" sldId="288"/>
            <ac:grpSpMk id="24" creationId="{46CC2678-3F7E-3112-4F71-AAB5B1E69937}"/>
          </ac:grpSpMkLst>
        </pc:grpChg>
        <pc:picChg chg="add mod">
          <ac:chgData name="Schneider, John Brand" userId="0a27f970-e9e3-4a42-989b-114aef573237" providerId="ADAL" clId="{0A2A5BF2-D0BD-B04A-9783-613AF9101535}" dt="2025-01-12T22:37:59.794" v="826" actId="571"/>
          <ac:picMkLst>
            <pc:docMk/>
            <pc:sldMk cId="2109160166" sldId="288"/>
            <ac:picMk id="20" creationId="{AE9BB841-2672-E58C-33D9-10816C876B59}"/>
          </ac:picMkLst>
        </pc:picChg>
        <pc:cxnChg chg="mod">
          <ac:chgData name="Schneider, John Brand" userId="0a27f970-e9e3-4a42-989b-114aef573237" providerId="ADAL" clId="{0A2A5BF2-D0BD-B04A-9783-613AF9101535}" dt="2025-01-13T20:22:32.683" v="954"/>
          <ac:cxnSpMkLst>
            <pc:docMk/>
            <pc:sldMk cId="2109160166" sldId="288"/>
            <ac:cxnSpMk id="22" creationId="{0378E7B1-1DB5-A163-13AA-2D7BA55FE28C}"/>
          </ac:cxnSpMkLst>
        </pc:cxnChg>
        <pc:cxnChg chg="mod">
          <ac:chgData name="Schneider, John Brand" userId="0a27f970-e9e3-4a42-989b-114aef573237" providerId="ADAL" clId="{0A2A5BF2-D0BD-B04A-9783-613AF9101535}" dt="2025-01-13T20:22:32.683" v="954"/>
          <ac:cxnSpMkLst>
            <pc:docMk/>
            <pc:sldMk cId="2109160166" sldId="288"/>
            <ac:cxnSpMk id="23" creationId="{AAEE1B6E-49CB-FC39-D749-A32BA680022A}"/>
          </ac:cxnSpMkLst>
        </pc:cxnChg>
        <pc:cxnChg chg="mod">
          <ac:chgData name="Schneider, John Brand" userId="0a27f970-e9e3-4a42-989b-114aef573237" providerId="ADAL" clId="{0A2A5BF2-D0BD-B04A-9783-613AF9101535}" dt="2025-01-13T20:22:55.827" v="960"/>
          <ac:cxnSpMkLst>
            <pc:docMk/>
            <pc:sldMk cId="2109160166" sldId="288"/>
            <ac:cxnSpMk id="25" creationId="{03A7F3B7-A254-BC85-2E5B-81083D7F66B4}"/>
          </ac:cxnSpMkLst>
        </pc:cxnChg>
        <pc:cxnChg chg="mod">
          <ac:chgData name="Schneider, John Brand" userId="0a27f970-e9e3-4a42-989b-114aef573237" providerId="ADAL" clId="{0A2A5BF2-D0BD-B04A-9783-613AF9101535}" dt="2025-01-13T20:22:55.827" v="960"/>
          <ac:cxnSpMkLst>
            <pc:docMk/>
            <pc:sldMk cId="2109160166" sldId="288"/>
            <ac:cxnSpMk id="26" creationId="{9471C153-8095-9008-CF3A-D42FF594CF6B}"/>
          </ac:cxnSpMkLst>
        </pc:cxnChg>
      </pc:sldChg>
      <pc:sldChg chg="modSp mod">
        <pc:chgData name="Schneider, John Brand" userId="0a27f970-e9e3-4a42-989b-114aef573237" providerId="ADAL" clId="{0A2A5BF2-D0BD-B04A-9783-613AF9101535}" dt="2025-01-13T20:06:16.421" v="895" actId="554"/>
        <pc:sldMkLst>
          <pc:docMk/>
          <pc:sldMk cId="3069985279" sldId="292"/>
        </pc:sldMkLst>
        <pc:spChg chg="mod">
          <ac:chgData name="Schneider, John Brand" userId="0a27f970-e9e3-4a42-989b-114aef573237" providerId="ADAL" clId="{0A2A5BF2-D0BD-B04A-9783-613AF9101535}" dt="2025-01-13T20:06:16.421" v="895" actId="554"/>
          <ac:spMkLst>
            <pc:docMk/>
            <pc:sldMk cId="3069985279" sldId="292"/>
            <ac:spMk id="4" creationId="{919217F1-0984-AA49-9CAC-B2FE16372AC8}"/>
          </ac:spMkLst>
        </pc:spChg>
        <pc:spChg chg="mod">
          <ac:chgData name="Schneider, John Brand" userId="0a27f970-e9e3-4a42-989b-114aef573237" providerId="ADAL" clId="{0A2A5BF2-D0BD-B04A-9783-613AF9101535}" dt="2025-01-13T20:06:16.421" v="895" actId="554"/>
          <ac:spMkLst>
            <pc:docMk/>
            <pc:sldMk cId="3069985279" sldId="292"/>
            <ac:spMk id="5" creationId="{A9EB05F7-56E7-BF4C-BD1D-585381312B61}"/>
          </ac:spMkLst>
        </pc:spChg>
      </pc:sldChg>
      <pc:sldChg chg="addSp modSp modTransition modAnim">
        <pc:chgData name="Schneider, John Brand" userId="0a27f970-e9e3-4a42-989b-114aef573237" providerId="ADAL" clId="{0A2A5BF2-D0BD-B04A-9783-613AF9101535}" dt="2025-01-13T20:17:11.065" v="949"/>
        <pc:sldMkLst>
          <pc:docMk/>
          <pc:sldMk cId="2594140981" sldId="297"/>
        </pc:sldMkLst>
        <pc:spChg chg="add mod">
          <ac:chgData name="Schneider, John Brand" userId="0a27f970-e9e3-4a42-989b-114aef573237" providerId="ADAL" clId="{0A2A5BF2-D0BD-B04A-9783-613AF9101535}" dt="2025-01-13T20:17:04.715" v="948"/>
          <ac:spMkLst>
            <pc:docMk/>
            <pc:sldMk cId="2594140981" sldId="297"/>
            <ac:spMk id="6" creationId="{0A6006D5-2BB8-A7F2-D73E-C0B7FF227718}"/>
          </ac:spMkLst>
        </pc:spChg>
      </pc:sldChg>
      <pc:sldChg chg="addSp delSp modSp mod ord modTransition modAnim">
        <pc:chgData name="Schneider, John Brand" userId="0a27f970-e9e3-4a42-989b-114aef573237" providerId="ADAL" clId="{0A2A5BF2-D0BD-B04A-9783-613AF9101535}" dt="2025-01-12T22:15:00.155" v="637"/>
        <pc:sldMkLst>
          <pc:docMk/>
          <pc:sldMk cId="3189893261" sldId="298"/>
        </pc:sldMkLst>
        <pc:picChg chg="add del mod">
          <ac:chgData name="Schneider, John Brand" userId="0a27f970-e9e3-4a42-989b-114aef573237" providerId="ADAL" clId="{0A2A5BF2-D0BD-B04A-9783-613AF9101535}" dt="2025-01-12T22:07:16.582" v="586" actId="21"/>
          <ac:picMkLst>
            <pc:docMk/>
            <pc:sldMk cId="3189893261" sldId="298"/>
            <ac:picMk id="4" creationId="{B4972189-67E0-BE11-C2E0-743392893265}"/>
          </ac:picMkLst>
        </pc:picChg>
      </pc:sldChg>
      <pc:sldChg chg="del">
        <pc:chgData name="Schneider, John Brand" userId="0a27f970-e9e3-4a42-989b-114aef573237" providerId="ADAL" clId="{0A2A5BF2-D0BD-B04A-9783-613AF9101535}" dt="2025-01-12T21:57:30.776" v="524" actId="2696"/>
        <pc:sldMkLst>
          <pc:docMk/>
          <pc:sldMk cId="2422887796" sldId="300"/>
        </pc:sldMkLst>
      </pc:sldChg>
      <pc:sldChg chg="addSp modSp mod modAnim">
        <pc:chgData name="Schneider, John Brand" userId="0a27f970-e9e3-4a42-989b-114aef573237" providerId="ADAL" clId="{0A2A5BF2-D0BD-B04A-9783-613AF9101535}" dt="2025-01-13T20:03:45.472" v="868" actId="1038"/>
        <pc:sldMkLst>
          <pc:docMk/>
          <pc:sldMk cId="2636510786" sldId="301"/>
        </pc:sldMkLst>
        <pc:spChg chg="mod">
          <ac:chgData name="Schneider, John Brand" userId="0a27f970-e9e3-4a42-989b-114aef573237" providerId="ADAL" clId="{0A2A5BF2-D0BD-B04A-9783-613AF9101535}" dt="2025-01-12T20:59:40.374" v="41" actId="1037"/>
          <ac:spMkLst>
            <pc:docMk/>
            <pc:sldMk cId="2636510786" sldId="301"/>
            <ac:spMk id="2" creationId="{AE92B175-D3E6-8B9A-6B79-ADD57C0B3CF0}"/>
          </ac:spMkLst>
        </pc:spChg>
        <pc:spChg chg="mod">
          <ac:chgData name="Schneider, John Brand" userId="0a27f970-e9e3-4a42-989b-114aef573237" providerId="ADAL" clId="{0A2A5BF2-D0BD-B04A-9783-613AF9101535}" dt="2025-01-12T21:00:41.060" v="71" actId="1037"/>
          <ac:spMkLst>
            <pc:docMk/>
            <pc:sldMk cId="2636510786" sldId="301"/>
            <ac:spMk id="4" creationId="{8F47EFB8-E680-1940-A1DC-F27A44DED0BE}"/>
          </ac:spMkLst>
        </pc:spChg>
        <pc:spChg chg="mod">
          <ac:chgData name="Schneider, John Brand" userId="0a27f970-e9e3-4a42-989b-114aef573237" providerId="ADAL" clId="{0A2A5BF2-D0BD-B04A-9783-613AF9101535}" dt="2025-01-12T20:59:40.374" v="41" actId="1037"/>
          <ac:spMkLst>
            <pc:docMk/>
            <pc:sldMk cId="2636510786" sldId="301"/>
            <ac:spMk id="5" creationId="{8A022F81-495C-000D-6D1A-74C7B578440A}"/>
          </ac:spMkLst>
        </pc:spChg>
        <pc:spChg chg="mod">
          <ac:chgData name="Schneider, John Brand" userId="0a27f970-e9e3-4a42-989b-114aef573237" providerId="ADAL" clId="{0A2A5BF2-D0BD-B04A-9783-613AF9101535}" dt="2025-01-12T21:05:05.199" v="147" actId="1037"/>
          <ac:spMkLst>
            <pc:docMk/>
            <pc:sldMk cId="2636510786" sldId="301"/>
            <ac:spMk id="6" creationId="{60A6AAB2-E0FB-4215-2CBF-E0099E53301D}"/>
          </ac:spMkLst>
        </pc:spChg>
        <pc:spChg chg="mod">
          <ac:chgData name="Schneider, John Brand" userId="0a27f970-e9e3-4a42-989b-114aef573237" providerId="ADAL" clId="{0A2A5BF2-D0BD-B04A-9783-613AF9101535}" dt="2025-01-12T21:05:05.199" v="147" actId="1037"/>
          <ac:spMkLst>
            <pc:docMk/>
            <pc:sldMk cId="2636510786" sldId="301"/>
            <ac:spMk id="8" creationId="{19E953C0-537A-63ED-D3CC-457834D2246B}"/>
          </ac:spMkLst>
        </pc:spChg>
        <pc:spChg chg="mod">
          <ac:chgData name="Schneider, John Brand" userId="0a27f970-e9e3-4a42-989b-114aef573237" providerId="ADAL" clId="{0A2A5BF2-D0BD-B04A-9783-613AF9101535}" dt="2025-01-12T21:05:05.199" v="147" actId="1037"/>
          <ac:spMkLst>
            <pc:docMk/>
            <pc:sldMk cId="2636510786" sldId="301"/>
            <ac:spMk id="9" creationId="{8BD5E239-1A5F-CC4D-B6F6-1819A2763A93}"/>
          </ac:spMkLst>
        </pc:spChg>
        <pc:spChg chg="mod">
          <ac:chgData name="Schneider, John Brand" userId="0a27f970-e9e3-4a42-989b-114aef573237" providerId="ADAL" clId="{0A2A5BF2-D0BD-B04A-9783-613AF9101535}" dt="2025-01-12T21:05:05.199" v="147" actId="1037"/>
          <ac:spMkLst>
            <pc:docMk/>
            <pc:sldMk cId="2636510786" sldId="301"/>
            <ac:spMk id="10" creationId="{77A47F3C-FCC5-114A-9B98-9413BC7FBC32}"/>
          </ac:spMkLst>
        </pc:spChg>
        <pc:spChg chg="mod">
          <ac:chgData name="Schneider, John Brand" userId="0a27f970-e9e3-4a42-989b-114aef573237" providerId="ADAL" clId="{0A2A5BF2-D0BD-B04A-9783-613AF9101535}" dt="2025-01-12T21:05:05.199" v="147" actId="1037"/>
          <ac:spMkLst>
            <pc:docMk/>
            <pc:sldMk cId="2636510786" sldId="301"/>
            <ac:spMk id="11" creationId="{CE5E52C2-665E-934D-8692-DB65F0DB8014}"/>
          </ac:spMkLst>
        </pc:spChg>
        <pc:spChg chg="mod">
          <ac:chgData name="Schneider, John Brand" userId="0a27f970-e9e3-4a42-989b-114aef573237" providerId="ADAL" clId="{0A2A5BF2-D0BD-B04A-9783-613AF9101535}" dt="2025-01-12T21:05:05.199" v="147" actId="1037"/>
          <ac:spMkLst>
            <pc:docMk/>
            <pc:sldMk cId="2636510786" sldId="301"/>
            <ac:spMk id="12" creationId="{6B469D40-55D7-0D41-827B-57315863B770}"/>
          </ac:spMkLst>
        </pc:spChg>
        <pc:spChg chg="mod">
          <ac:chgData name="Schneider, John Brand" userId="0a27f970-e9e3-4a42-989b-114aef573237" providerId="ADAL" clId="{0A2A5BF2-D0BD-B04A-9783-613AF9101535}" dt="2025-01-12T20:59:40.374" v="41" actId="1037"/>
          <ac:spMkLst>
            <pc:docMk/>
            <pc:sldMk cId="2636510786" sldId="301"/>
            <ac:spMk id="14" creationId="{C7DE2555-8745-AE47-8A56-1397C87E5972}"/>
          </ac:spMkLst>
        </pc:spChg>
        <pc:spChg chg="mod">
          <ac:chgData name="Schneider, John Brand" userId="0a27f970-e9e3-4a42-989b-114aef573237" providerId="ADAL" clId="{0A2A5BF2-D0BD-B04A-9783-613AF9101535}" dt="2025-01-12T21:06:35.489" v="154" actId="552"/>
          <ac:spMkLst>
            <pc:docMk/>
            <pc:sldMk cId="2636510786" sldId="301"/>
            <ac:spMk id="15" creationId="{5C7527EC-3353-3569-9F94-E43413AFD81A}"/>
          </ac:spMkLst>
        </pc:spChg>
        <pc:spChg chg="mod">
          <ac:chgData name="Schneider, John Brand" userId="0a27f970-e9e3-4a42-989b-114aef573237" providerId="ADAL" clId="{0A2A5BF2-D0BD-B04A-9783-613AF9101535}" dt="2025-01-12T20:59:40.374" v="41" actId="1037"/>
          <ac:spMkLst>
            <pc:docMk/>
            <pc:sldMk cId="2636510786" sldId="301"/>
            <ac:spMk id="25" creationId="{9CFA4F3E-565B-E14A-92DB-0FACC12D79BB}"/>
          </ac:spMkLst>
        </pc:spChg>
        <pc:spChg chg="mod">
          <ac:chgData name="Schneider, John Brand" userId="0a27f970-e9e3-4a42-989b-114aef573237" providerId="ADAL" clId="{0A2A5BF2-D0BD-B04A-9783-613AF9101535}" dt="2025-01-12T21:07:32.386" v="158" actId="1036"/>
          <ac:spMkLst>
            <pc:docMk/>
            <pc:sldMk cId="2636510786" sldId="301"/>
            <ac:spMk id="27" creationId="{8BAC7FD1-DEBF-D53B-28C5-2EEFD79F2243}"/>
          </ac:spMkLst>
        </pc:spChg>
        <pc:spChg chg="mod">
          <ac:chgData name="Schneider, John Brand" userId="0a27f970-e9e3-4a42-989b-114aef573237" providerId="ADAL" clId="{0A2A5BF2-D0BD-B04A-9783-613AF9101535}" dt="2025-01-13T20:03:45.472" v="868" actId="1038"/>
          <ac:spMkLst>
            <pc:docMk/>
            <pc:sldMk cId="2636510786" sldId="301"/>
            <ac:spMk id="33" creationId="{81CB7792-6E62-CEA1-BEAC-F74AEC6AFC26}"/>
          </ac:spMkLst>
        </pc:spChg>
        <pc:spChg chg="add mod">
          <ac:chgData name="Schneider, John Brand" userId="0a27f970-e9e3-4a42-989b-114aef573237" providerId="ADAL" clId="{0A2A5BF2-D0BD-B04A-9783-613AF9101535}" dt="2025-01-12T21:05:05.199" v="147" actId="1037"/>
          <ac:spMkLst>
            <pc:docMk/>
            <pc:sldMk cId="2636510786" sldId="301"/>
            <ac:spMk id="34" creationId="{7F36FE71-7422-0A7E-5CEB-9B0939A221B2}"/>
          </ac:spMkLst>
        </pc:spChg>
        <pc:spChg chg="add mod">
          <ac:chgData name="Schneider, John Brand" userId="0a27f970-e9e3-4a42-989b-114aef573237" providerId="ADAL" clId="{0A2A5BF2-D0BD-B04A-9783-613AF9101535}" dt="2025-01-12T21:05:05.199" v="147" actId="1037"/>
          <ac:spMkLst>
            <pc:docMk/>
            <pc:sldMk cId="2636510786" sldId="301"/>
            <ac:spMk id="35" creationId="{4268C62E-7D58-8EDC-41AA-87E2F2EFB051}"/>
          </ac:spMkLst>
        </pc:spChg>
        <pc:spChg chg="mod">
          <ac:chgData name="Schneider, John Brand" userId="0a27f970-e9e3-4a42-989b-114aef573237" providerId="ADAL" clId="{0A2A5BF2-D0BD-B04A-9783-613AF9101535}" dt="2025-01-12T21:01:23.970" v="95" actId="1076"/>
          <ac:spMkLst>
            <pc:docMk/>
            <pc:sldMk cId="2636510786" sldId="301"/>
            <ac:spMk id="36" creationId="{593E6936-E463-F201-88FD-4A4AEBF691BA}"/>
          </ac:spMkLst>
        </pc:spChg>
        <pc:spChg chg="add mod">
          <ac:chgData name="Schneider, John Brand" userId="0a27f970-e9e3-4a42-989b-114aef573237" providerId="ADAL" clId="{0A2A5BF2-D0BD-B04A-9783-613AF9101535}" dt="2025-01-12T21:05:05.199" v="147" actId="1037"/>
          <ac:spMkLst>
            <pc:docMk/>
            <pc:sldMk cId="2636510786" sldId="301"/>
            <ac:spMk id="40" creationId="{A09FB751-9FC3-8098-4F5A-740FC9255FBB}"/>
          </ac:spMkLst>
        </pc:spChg>
        <pc:spChg chg="add mod">
          <ac:chgData name="Schneider, John Brand" userId="0a27f970-e9e3-4a42-989b-114aef573237" providerId="ADAL" clId="{0A2A5BF2-D0BD-B04A-9783-613AF9101535}" dt="2025-01-12T21:06:02.803" v="148"/>
          <ac:spMkLst>
            <pc:docMk/>
            <pc:sldMk cId="2636510786" sldId="301"/>
            <ac:spMk id="41" creationId="{F808EC3B-71DA-9A63-F08B-3772CDA0AC0D}"/>
          </ac:spMkLst>
        </pc:spChg>
        <pc:spChg chg="add mod">
          <ac:chgData name="Schneider, John Brand" userId="0a27f970-e9e3-4a42-989b-114aef573237" providerId="ADAL" clId="{0A2A5BF2-D0BD-B04A-9783-613AF9101535}" dt="2025-01-12T21:06:35.489" v="154" actId="552"/>
          <ac:spMkLst>
            <pc:docMk/>
            <pc:sldMk cId="2636510786" sldId="301"/>
            <ac:spMk id="42" creationId="{77F0A1FC-7490-53B8-8B2F-4E391488EFE2}"/>
          </ac:spMkLst>
        </pc:spChg>
        <pc:cxnChg chg="mod">
          <ac:chgData name="Schneider, John Brand" userId="0a27f970-e9e3-4a42-989b-114aef573237" providerId="ADAL" clId="{0A2A5BF2-D0BD-B04A-9783-613AF9101535}" dt="2025-01-12T21:01:12.695" v="94" actId="1037"/>
          <ac:cxnSpMkLst>
            <pc:docMk/>
            <pc:sldMk cId="2636510786" sldId="301"/>
            <ac:cxnSpMk id="19" creationId="{7C5B621E-0E32-972A-48D7-512286A12565}"/>
          </ac:cxnSpMkLst>
        </pc:cxnChg>
        <pc:cxnChg chg="mod">
          <ac:chgData name="Schneider, John Brand" userId="0a27f970-e9e3-4a42-989b-114aef573237" providerId="ADAL" clId="{0A2A5BF2-D0BD-B04A-9783-613AF9101535}" dt="2025-01-12T21:01:45.077" v="114" actId="1038"/>
          <ac:cxnSpMkLst>
            <pc:docMk/>
            <pc:sldMk cId="2636510786" sldId="301"/>
            <ac:cxnSpMk id="22" creationId="{DDE76BA2-CC98-DFF2-C52F-00824E9FB64D}"/>
          </ac:cxnSpMkLst>
        </pc:cxnChg>
      </pc:sldChg>
      <pc:sldChg chg="addSp delSp modSp add mod modTransition delAnim modAnim">
        <pc:chgData name="Schneider, John Brand" userId="0a27f970-e9e3-4a42-989b-114aef573237" providerId="ADAL" clId="{0A2A5BF2-D0BD-B04A-9783-613AF9101535}" dt="2025-01-12T22:19:35.294" v="641"/>
        <pc:sldMkLst>
          <pc:docMk/>
          <pc:sldMk cId="1748840573" sldId="302"/>
        </pc:sldMkLst>
        <pc:spChg chg="mod">
          <ac:chgData name="Schneider, John Brand" userId="0a27f970-e9e3-4a42-989b-114aef573237" providerId="ADAL" clId="{0A2A5BF2-D0BD-B04A-9783-613AF9101535}" dt="2025-01-12T22:18:45.883" v="640" actId="114"/>
          <ac:spMkLst>
            <pc:docMk/>
            <pc:sldMk cId="1748840573" sldId="302"/>
            <ac:spMk id="6" creationId="{1601491F-0F9F-0D5B-883F-681ACB2D8F26}"/>
          </ac:spMkLst>
        </pc:spChg>
        <pc:spChg chg="mod">
          <ac:chgData name="Schneider, John Brand" userId="0a27f970-e9e3-4a42-989b-114aef573237" providerId="ADAL" clId="{0A2A5BF2-D0BD-B04A-9783-613AF9101535}" dt="2025-01-12T21:41:12.746" v="384" actId="1038"/>
          <ac:spMkLst>
            <pc:docMk/>
            <pc:sldMk cId="1748840573" sldId="302"/>
            <ac:spMk id="10" creationId="{6D2EE631-3856-0D0E-C358-95292ED66500}"/>
          </ac:spMkLst>
        </pc:spChg>
        <pc:spChg chg="mod">
          <ac:chgData name="Schneider, John Brand" userId="0a27f970-e9e3-4a42-989b-114aef573237" providerId="ADAL" clId="{0A2A5BF2-D0BD-B04A-9783-613AF9101535}" dt="2025-01-12T21:41:12.746" v="384" actId="1038"/>
          <ac:spMkLst>
            <pc:docMk/>
            <pc:sldMk cId="1748840573" sldId="302"/>
            <ac:spMk id="11" creationId="{EEBB658E-AE9D-6F94-6763-53B29B7C6008}"/>
          </ac:spMkLst>
        </pc:spChg>
        <pc:spChg chg="mod">
          <ac:chgData name="Schneider, John Brand" userId="0a27f970-e9e3-4a42-989b-114aef573237" providerId="ADAL" clId="{0A2A5BF2-D0BD-B04A-9783-613AF9101535}" dt="2025-01-12T21:54:43.791" v="511" actId="1035"/>
          <ac:spMkLst>
            <pc:docMk/>
            <pc:sldMk cId="1748840573" sldId="302"/>
            <ac:spMk id="13" creationId="{008AF951-41E3-55FC-F81F-F2FA90F76B1B}"/>
          </ac:spMkLst>
        </pc:spChg>
        <pc:spChg chg="mod">
          <ac:chgData name="Schneider, John Brand" userId="0a27f970-e9e3-4a42-989b-114aef573237" providerId="ADAL" clId="{0A2A5BF2-D0BD-B04A-9783-613AF9101535}" dt="2025-01-12T21:55:09.231" v="518" actId="1035"/>
          <ac:spMkLst>
            <pc:docMk/>
            <pc:sldMk cId="1748840573" sldId="302"/>
            <ac:spMk id="14" creationId="{66C1CB73-3F1F-8E75-FDDB-DD15003C56F6}"/>
          </ac:spMkLst>
        </pc:spChg>
        <pc:spChg chg="mod">
          <ac:chgData name="Schneider, John Brand" userId="0a27f970-e9e3-4a42-989b-114aef573237" providerId="ADAL" clId="{0A2A5BF2-D0BD-B04A-9783-613AF9101535}" dt="2025-01-12T21:37:26.710" v="300" actId="1076"/>
          <ac:spMkLst>
            <pc:docMk/>
            <pc:sldMk cId="1748840573" sldId="302"/>
            <ac:spMk id="15" creationId="{825D5A50-A299-9541-0061-A3E8C519540D}"/>
          </ac:spMkLst>
        </pc:spChg>
        <pc:spChg chg="add mod">
          <ac:chgData name="Schneider, John Brand" userId="0a27f970-e9e3-4a42-989b-114aef573237" providerId="ADAL" clId="{0A2A5BF2-D0BD-B04A-9783-613AF9101535}" dt="2025-01-12T21:26:20.582" v="165" actId="14100"/>
          <ac:spMkLst>
            <pc:docMk/>
            <pc:sldMk cId="1748840573" sldId="302"/>
            <ac:spMk id="27" creationId="{5D7D63E7-7493-6EC0-8795-0012A5EB75D9}"/>
          </ac:spMkLst>
        </pc:spChg>
        <pc:spChg chg="add mod">
          <ac:chgData name="Schneider, John Brand" userId="0a27f970-e9e3-4a42-989b-114aef573237" providerId="ADAL" clId="{0A2A5BF2-D0BD-B04A-9783-613AF9101535}" dt="2025-01-12T21:27:57.305" v="175" actId="14100"/>
          <ac:spMkLst>
            <pc:docMk/>
            <pc:sldMk cId="1748840573" sldId="302"/>
            <ac:spMk id="43" creationId="{66294F3C-A3B7-B0F2-491C-36B0EDE90ADF}"/>
          </ac:spMkLst>
        </pc:spChg>
        <pc:spChg chg="add mod">
          <ac:chgData name="Schneider, John Brand" userId="0a27f970-e9e3-4a42-989b-114aef573237" providerId="ADAL" clId="{0A2A5BF2-D0BD-B04A-9783-613AF9101535}" dt="2025-01-12T21:28:18.830" v="177"/>
          <ac:spMkLst>
            <pc:docMk/>
            <pc:sldMk cId="1748840573" sldId="302"/>
            <ac:spMk id="59" creationId="{E9DC52A6-4EA0-9044-DB69-9DBD4ACD79F0}"/>
          </ac:spMkLst>
        </pc:spChg>
        <pc:spChg chg="add mod">
          <ac:chgData name="Schneider, John Brand" userId="0a27f970-e9e3-4a42-989b-114aef573237" providerId="ADAL" clId="{0A2A5BF2-D0BD-B04A-9783-613AF9101535}" dt="2025-01-12T21:30:15.601" v="187" actId="1076"/>
          <ac:spMkLst>
            <pc:docMk/>
            <pc:sldMk cId="1748840573" sldId="302"/>
            <ac:spMk id="75" creationId="{60A16B2F-D547-7216-7645-B9C4C4E2627B}"/>
          </ac:spMkLst>
        </pc:spChg>
        <pc:spChg chg="add mod">
          <ac:chgData name="Schneider, John Brand" userId="0a27f970-e9e3-4a42-989b-114aef573237" providerId="ADAL" clId="{0A2A5BF2-D0BD-B04A-9783-613AF9101535}" dt="2025-01-12T21:30:46.350" v="193" actId="1076"/>
          <ac:spMkLst>
            <pc:docMk/>
            <pc:sldMk cId="1748840573" sldId="302"/>
            <ac:spMk id="91" creationId="{4462B161-56CE-ECDC-8C19-FE04E10AA547}"/>
          </ac:spMkLst>
        </pc:spChg>
        <pc:spChg chg="add mod">
          <ac:chgData name="Schneider, John Brand" userId="0a27f970-e9e3-4a42-989b-114aef573237" providerId="ADAL" clId="{0A2A5BF2-D0BD-B04A-9783-613AF9101535}" dt="2025-01-12T21:35:18.391" v="213" actId="1037"/>
          <ac:spMkLst>
            <pc:docMk/>
            <pc:sldMk cId="1748840573" sldId="302"/>
            <ac:spMk id="107" creationId="{4B43B048-96C4-D523-A3EE-EF84ECD35AB2}"/>
          </ac:spMkLst>
        </pc:spChg>
        <pc:spChg chg="add del mod">
          <ac:chgData name="Schneider, John Brand" userId="0a27f970-e9e3-4a42-989b-114aef573237" providerId="ADAL" clId="{0A2A5BF2-D0BD-B04A-9783-613AF9101535}" dt="2025-01-12T21:58:29.523" v="526" actId="478"/>
          <ac:spMkLst>
            <pc:docMk/>
            <pc:sldMk cId="1748840573" sldId="302"/>
            <ac:spMk id="124" creationId="{69054D6E-47C9-AC08-6226-8B3D55DA04F4}"/>
          </ac:spMkLst>
        </pc:spChg>
        <pc:spChg chg="add del mod">
          <ac:chgData name="Schneider, John Brand" userId="0a27f970-e9e3-4a42-989b-114aef573237" providerId="ADAL" clId="{0A2A5BF2-D0BD-B04A-9783-613AF9101535}" dt="2025-01-12T21:52:35.568" v="487" actId="478"/>
          <ac:spMkLst>
            <pc:docMk/>
            <pc:sldMk cId="1748840573" sldId="302"/>
            <ac:spMk id="125" creationId="{9323DF5F-CAFA-0531-3FA1-49CDA46BB12A}"/>
          </ac:spMkLst>
        </pc:spChg>
        <pc:spChg chg="add del mod">
          <ac:chgData name="Schneider, John Brand" userId="0a27f970-e9e3-4a42-989b-114aef573237" providerId="ADAL" clId="{0A2A5BF2-D0BD-B04A-9783-613AF9101535}" dt="2025-01-12T21:58:29.523" v="526" actId="478"/>
          <ac:spMkLst>
            <pc:docMk/>
            <pc:sldMk cId="1748840573" sldId="302"/>
            <ac:spMk id="126" creationId="{AF90BCF6-DDCF-84CB-5B9B-78191D745CC9}"/>
          </ac:spMkLst>
        </pc:spChg>
        <pc:spChg chg="add del mod">
          <ac:chgData name="Schneider, John Brand" userId="0a27f970-e9e3-4a42-989b-114aef573237" providerId="ADAL" clId="{0A2A5BF2-D0BD-B04A-9783-613AF9101535}" dt="2025-01-12T21:58:29.523" v="526" actId="478"/>
          <ac:spMkLst>
            <pc:docMk/>
            <pc:sldMk cId="1748840573" sldId="302"/>
            <ac:spMk id="127" creationId="{2197A5CE-6275-7BE5-94D8-F739F0861B8D}"/>
          </ac:spMkLst>
        </pc:spChg>
        <pc:spChg chg="add del mod">
          <ac:chgData name="Schneider, John Brand" userId="0a27f970-e9e3-4a42-989b-114aef573237" providerId="ADAL" clId="{0A2A5BF2-D0BD-B04A-9783-613AF9101535}" dt="2025-01-12T21:58:29.523" v="526" actId="478"/>
          <ac:spMkLst>
            <pc:docMk/>
            <pc:sldMk cId="1748840573" sldId="302"/>
            <ac:spMk id="128" creationId="{CA03AD7E-4FB2-9AD4-3E7C-A4BC379AC7E9}"/>
          </ac:spMkLst>
        </pc:spChg>
        <pc:spChg chg="add mod">
          <ac:chgData name="Schneider, John Brand" userId="0a27f970-e9e3-4a42-989b-114aef573237" providerId="ADAL" clId="{0A2A5BF2-D0BD-B04A-9783-613AF9101535}" dt="2025-01-12T22:01:11.758" v="552" actId="207"/>
          <ac:spMkLst>
            <pc:docMk/>
            <pc:sldMk cId="1748840573" sldId="302"/>
            <ac:spMk id="129" creationId="{BC1B3EF0-E172-C019-0E17-58B09A801904}"/>
          </ac:spMkLst>
        </pc:spChg>
        <pc:picChg chg="add mod">
          <ac:chgData name="Schneider, John Brand" userId="0a27f970-e9e3-4a42-989b-114aef573237" providerId="ADAL" clId="{0A2A5BF2-D0BD-B04A-9783-613AF9101535}" dt="2025-01-12T21:27:09.582" v="167" actId="14100"/>
          <ac:picMkLst>
            <pc:docMk/>
            <pc:sldMk cId="1748840573" sldId="302"/>
            <ac:picMk id="2" creationId="{C4F9DF4D-7184-9AFC-D1F1-D4B7621D0DE2}"/>
          </ac:picMkLst>
        </pc:picChg>
        <pc:picChg chg="add mod">
          <ac:chgData name="Schneider, John Brand" userId="0a27f970-e9e3-4a42-989b-114aef573237" providerId="ADAL" clId="{0A2A5BF2-D0BD-B04A-9783-613AF9101535}" dt="2025-01-12T21:27:09.582" v="167" actId="14100"/>
          <ac:picMkLst>
            <pc:docMk/>
            <pc:sldMk cId="1748840573" sldId="302"/>
            <ac:picMk id="3" creationId="{A9BF1D6D-33F7-8FE1-67AE-715B4FFEE492}"/>
          </ac:picMkLst>
        </pc:picChg>
        <pc:picChg chg="add mod">
          <ac:chgData name="Schneider, John Brand" userId="0a27f970-e9e3-4a42-989b-114aef573237" providerId="ADAL" clId="{0A2A5BF2-D0BD-B04A-9783-613AF9101535}" dt="2025-01-12T21:27:09.582" v="167" actId="14100"/>
          <ac:picMkLst>
            <pc:docMk/>
            <pc:sldMk cId="1748840573" sldId="302"/>
            <ac:picMk id="8" creationId="{C3364DC1-A9E9-06A3-4777-F8B230ABAC42}"/>
          </ac:picMkLst>
        </pc:picChg>
        <pc:picChg chg="add del">
          <ac:chgData name="Schneider, John Brand" userId="0a27f970-e9e3-4a42-989b-114aef573237" providerId="ADAL" clId="{0A2A5BF2-D0BD-B04A-9783-613AF9101535}" dt="2025-01-12T21:31:04.667" v="196" actId="478"/>
          <ac:picMkLst>
            <pc:docMk/>
            <pc:sldMk cId="1748840573" sldId="302"/>
            <ac:picMk id="9" creationId="{88A72114-14D1-2381-DBBE-C428D3FA0AB3}"/>
          </ac:picMkLst>
        </pc:picChg>
        <pc:picChg chg="add mod">
          <ac:chgData name="Schneider, John Brand" userId="0a27f970-e9e3-4a42-989b-114aef573237" providerId="ADAL" clId="{0A2A5BF2-D0BD-B04A-9783-613AF9101535}" dt="2025-01-12T21:27:09.582" v="167" actId="14100"/>
          <ac:picMkLst>
            <pc:docMk/>
            <pc:sldMk cId="1748840573" sldId="302"/>
            <ac:picMk id="24" creationId="{F25EEA80-8CA9-1416-C472-444CB747C080}"/>
          </ac:picMkLst>
        </pc:picChg>
        <pc:picChg chg="add mod">
          <ac:chgData name="Schneider, John Brand" userId="0a27f970-e9e3-4a42-989b-114aef573237" providerId="ADAL" clId="{0A2A5BF2-D0BD-B04A-9783-613AF9101535}" dt="2025-01-12T21:26:20.582" v="165" actId="14100"/>
          <ac:picMkLst>
            <pc:docMk/>
            <pc:sldMk cId="1748840573" sldId="302"/>
            <ac:picMk id="28" creationId="{B06A5433-559E-6642-1608-74EBAE38210A}"/>
          </ac:picMkLst>
        </pc:picChg>
        <pc:picChg chg="add mod">
          <ac:chgData name="Schneider, John Brand" userId="0a27f970-e9e3-4a42-989b-114aef573237" providerId="ADAL" clId="{0A2A5BF2-D0BD-B04A-9783-613AF9101535}" dt="2025-01-12T21:27:57.305" v="175" actId="14100"/>
          <ac:picMkLst>
            <pc:docMk/>
            <pc:sldMk cId="1748840573" sldId="302"/>
            <ac:picMk id="29" creationId="{AE48D917-1EC3-F850-0465-4A38EEA7D490}"/>
          </ac:picMkLst>
        </pc:picChg>
        <pc:picChg chg="add mod">
          <ac:chgData name="Schneider, John Brand" userId="0a27f970-e9e3-4a42-989b-114aef573237" providerId="ADAL" clId="{0A2A5BF2-D0BD-B04A-9783-613AF9101535}" dt="2025-01-12T21:27:57.305" v="175" actId="14100"/>
          <ac:picMkLst>
            <pc:docMk/>
            <pc:sldMk cId="1748840573" sldId="302"/>
            <ac:picMk id="30" creationId="{D1DC1DAD-D61E-9E76-B52B-649D58F5829D}"/>
          </ac:picMkLst>
        </pc:picChg>
        <pc:picChg chg="add mod">
          <ac:chgData name="Schneider, John Brand" userId="0a27f970-e9e3-4a42-989b-114aef573237" providerId="ADAL" clId="{0A2A5BF2-D0BD-B04A-9783-613AF9101535}" dt="2025-01-12T21:27:57.305" v="175" actId="14100"/>
          <ac:picMkLst>
            <pc:docMk/>
            <pc:sldMk cId="1748840573" sldId="302"/>
            <ac:picMk id="31" creationId="{13D51580-CEB8-A99A-D3B8-5ED9E7887A2A}"/>
          </ac:picMkLst>
        </pc:picChg>
        <pc:picChg chg="add mod">
          <ac:chgData name="Schneider, John Brand" userId="0a27f970-e9e3-4a42-989b-114aef573237" providerId="ADAL" clId="{0A2A5BF2-D0BD-B04A-9783-613AF9101535}" dt="2025-01-12T21:27:57.305" v="175" actId="14100"/>
          <ac:picMkLst>
            <pc:docMk/>
            <pc:sldMk cId="1748840573" sldId="302"/>
            <ac:picMk id="40" creationId="{679105DF-55FF-4C8C-655C-06E257823777}"/>
          </ac:picMkLst>
        </pc:picChg>
        <pc:picChg chg="add mod">
          <ac:chgData name="Schneider, John Brand" userId="0a27f970-e9e3-4a42-989b-114aef573237" providerId="ADAL" clId="{0A2A5BF2-D0BD-B04A-9783-613AF9101535}" dt="2025-01-12T21:27:57.305" v="175" actId="14100"/>
          <ac:picMkLst>
            <pc:docMk/>
            <pc:sldMk cId="1748840573" sldId="302"/>
            <ac:picMk id="44" creationId="{1CB21042-956E-F7B6-4E66-C127CFC54AC2}"/>
          </ac:picMkLst>
        </pc:picChg>
        <pc:picChg chg="add mod">
          <ac:chgData name="Schneider, John Brand" userId="0a27f970-e9e3-4a42-989b-114aef573237" providerId="ADAL" clId="{0A2A5BF2-D0BD-B04A-9783-613AF9101535}" dt="2025-01-12T21:28:18.830" v="177"/>
          <ac:picMkLst>
            <pc:docMk/>
            <pc:sldMk cId="1748840573" sldId="302"/>
            <ac:picMk id="45" creationId="{E6E9F511-EA54-0596-3113-16EC0D69BE95}"/>
          </ac:picMkLst>
        </pc:picChg>
        <pc:picChg chg="add mod">
          <ac:chgData name="Schneider, John Brand" userId="0a27f970-e9e3-4a42-989b-114aef573237" providerId="ADAL" clId="{0A2A5BF2-D0BD-B04A-9783-613AF9101535}" dt="2025-01-12T21:28:18.830" v="177"/>
          <ac:picMkLst>
            <pc:docMk/>
            <pc:sldMk cId="1748840573" sldId="302"/>
            <ac:picMk id="46" creationId="{4BACD866-891A-14BA-B0AD-5DCB18514727}"/>
          </ac:picMkLst>
        </pc:picChg>
        <pc:picChg chg="add mod">
          <ac:chgData name="Schneider, John Brand" userId="0a27f970-e9e3-4a42-989b-114aef573237" providerId="ADAL" clId="{0A2A5BF2-D0BD-B04A-9783-613AF9101535}" dt="2025-01-12T21:28:18.830" v="177"/>
          <ac:picMkLst>
            <pc:docMk/>
            <pc:sldMk cId="1748840573" sldId="302"/>
            <ac:picMk id="47" creationId="{C91EFEC3-395D-DE5F-D412-35247BEFA41D}"/>
          </ac:picMkLst>
        </pc:picChg>
        <pc:picChg chg="add mod">
          <ac:chgData name="Schneider, John Brand" userId="0a27f970-e9e3-4a42-989b-114aef573237" providerId="ADAL" clId="{0A2A5BF2-D0BD-B04A-9783-613AF9101535}" dt="2025-01-12T21:28:18.830" v="177"/>
          <ac:picMkLst>
            <pc:docMk/>
            <pc:sldMk cId="1748840573" sldId="302"/>
            <ac:picMk id="56" creationId="{60475A59-74A1-CE58-06AC-A006308FC3E1}"/>
          </ac:picMkLst>
        </pc:picChg>
        <pc:picChg chg="add mod">
          <ac:chgData name="Schneider, John Brand" userId="0a27f970-e9e3-4a42-989b-114aef573237" providerId="ADAL" clId="{0A2A5BF2-D0BD-B04A-9783-613AF9101535}" dt="2025-01-12T21:28:18.830" v="177"/>
          <ac:picMkLst>
            <pc:docMk/>
            <pc:sldMk cId="1748840573" sldId="302"/>
            <ac:picMk id="60" creationId="{4EB80A65-0E51-72C4-1D3B-0A6A65E2E8C4}"/>
          </ac:picMkLst>
        </pc:picChg>
        <pc:picChg chg="add mod">
          <ac:chgData name="Schneider, John Brand" userId="0a27f970-e9e3-4a42-989b-114aef573237" providerId="ADAL" clId="{0A2A5BF2-D0BD-B04A-9783-613AF9101535}" dt="2025-01-12T21:30:15.601" v="187" actId="1076"/>
          <ac:picMkLst>
            <pc:docMk/>
            <pc:sldMk cId="1748840573" sldId="302"/>
            <ac:picMk id="61" creationId="{DD51B064-F185-79A9-6EDF-FBA251CEB721}"/>
          </ac:picMkLst>
        </pc:picChg>
        <pc:picChg chg="add mod">
          <ac:chgData name="Schneider, John Brand" userId="0a27f970-e9e3-4a42-989b-114aef573237" providerId="ADAL" clId="{0A2A5BF2-D0BD-B04A-9783-613AF9101535}" dt="2025-01-12T21:30:15.601" v="187" actId="1076"/>
          <ac:picMkLst>
            <pc:docMk/>
            <pc:sldMk cId="1748840573" sldId="302"/>
            <ac:picMk id="62" creationId="{F5F47F0B-2D62-F000-2CA5-1595399DA4F5}"/>
          </ac:picMkLst>
        </pc:picChg>
        <pc:picChg chg="add mod">
          <ac:chgData name="Schneider, John Brand" userId="0a27f970-e9e3-4a42-989b-114aef573237" providerId="ADAL" clId="{0A2A5BF2-D0BD-B04A-9783-613AF9101535}" dt="2025-01-12T21:30:15.601" v="187" actId="1076"/>
          <ac:picMkLst>
            <pc:docMk/>
            <pc:sldMk cId="1748840573" sldId="302"/>
            <ac:picMk id="63" creationId="{72595ED9-8EAB-6A8D-5CF6-F59B9B58095B}"/>
          </ac:picMkLst>
        </pc:picChg>
        <pc:picChg chg="add mod">
          <ac:chgData name="Schneider, John Brand" userId="0a27f970-e9e3-4a42-989b-114aef573237" providerId="ADAL" clId="{0A2A5BF2-D0BD-B04A-9783-613AF9101535}" dt="2025-01-12T21:30:15.601" v="187" actId="1076"/>
          <ac:picMkLst>
            <pc:docMk/>
            <pc:sldMk cId="1748840573" sldId="302"/>
            <ac:picMk id="72" creationId="{1E840634-082D-A094-94C8-7FA61F72062C}"/>
          </ac:picMkLst>
        </pc:picChg>
        <pc:picChg chg="add mod">
          <ac:chgData name="Schneider, John Brand" userId="0a27f970-e9e3-4a42-989b-114aef573237" providerId="ADAL" clId="{0A2A5BF2-D0BD-B04A-9783-613AF9101535}" dt="2025-01-12T21:30:15.601" v="187" actId="1076"/>
          <ac:picMkLst>
            <pc:docMk/>
            <pc:sldMk cId="1748840573" sldId="302"/>
            <ac:picMk id="76" creationId="{77F59EB1-2B48-D337-191F-381671D8DF27}"/>
          </ac:picMkLst>
        </pc:picChg>
        <pc:picChg chg="add mod">
          <ac:chgData name="Schneider, John Brand" userId="0a27f970-e9e3-4a42-989b-114aef573237" providerId="ADAL" clId="{0A2A5BF2-D0BD-B04A-9783-613AF9101535}" dt="2025-01-12T21:30:46.350" v="193" actId="1076"/>
          <ac:picMkLst>
            <pc:docMk/>
            <pc:sldMk cId="1748840573" sldId="302"/>
            <ac:picMk id="77" creationId="{90EAD748-7733-50EC-3B41-86623985A249}"/>
          </ac:picMkLst>
        </pc:picChg>
        <pc:picChg chg="add mod">
          <ac:chgData name="Schneider, John Brand" userId="0a27f970-e9e3-4a42-989b-114aef573237" providerId="ADAL" clId="{0A2A5BF2-D0BD-B04A-9783-613AF9101535}" dt="2025-01-12T21:30:46.350" v="193" actId="1076"/>
          <ac:picMkLst>
            <pc:docMk/>
            <pc:sldMk cId="1748840573" sldId="302"/>
            <ac:picMk id="78" creationId="{5ADFB344-2DC2-107E-F5FC-1C7BE9A4427A}"/>
          </ac:picMkLst>
        </pc:picChg>
        <pc:picChg chg="add mod">
          <ac:chgData name="Schneider, John Brand" userId="0a27f970-e9e3-4a42-989b-114aef573237" providerId="ADAL" clId="{0A2A5BF2-D0BD-B04A-9783-613AF9101535}" dt="2025-01-12T21:30:46.350" v="193" actId="1076"/>
          <ac:picMkLst>
            <pc:docMk/>
            <pc:sldMk cId="1748840573" sldId="302"/>
            <ac:picMk id="79" creationId="{B09F7642-54D8-F986-7993-00AA8971045E}"/>
          </ac:picMkLst>
        </pc:picChg>
        <pc:picChg chg="add mod">
          <ac:chgData name="Schneider, John Brand" userId="0a27f970-e9e3-4a42-989b-114aef573237" providerId="ADAL" clId="{0A2A5BF2-D0BD-B04A-9783-613AF9101535}" dt="2025-01-12T21:30:46.350" v="193" actId="1076"/>
          <ac:picMkLst>
            <pc:docMk/>
            <pc:sldMk cId="1748840573" sldId="302"/>
            <ac:picMk id="88" creationId="{81E9CA03-D0AB-8B7A-40D4-A0F66E9C0CDD}"/>
          </ac:picMkLst>
        </pc:picChg>
        <pc:picChg chg="add mod">
          <ac:chgData name="Schneider, John Brand" userId="0a27f970-e9e3-4a42-989b-114aef573237" providerId="ADAL" clId="{0A2A5BF2-D0BD-B04A-9783-613AF9101535}" dt="2025-01-12T21:30:46.350" v="193" actId="1076"/>
          <ac:picMkLst>
            <pc:docMk/>
            <pc:sldMk cId="1748840573" sldId="302"/>
            <ac:picMk id="92" creationId="{FE813857-AFC8-E6C7-7423-7970CFF3A22F}"/>
          </ac:picMkLst>
        </pc:picChg>
        <pc:picChg chg="add mod">
          <ac:chgData name="Schneider, John Brand" userId="0a27f970-e9e3-4a42-989b-114aef573237" providerId="ADAL" clId="{0A2A5BF2-D0BD-B04A-9783-613AF9101535}" dt="2025-01-12T21:34:00.934" v="203" actId="167"/>
          <ac:picMkLst>
            <pc:docMk/>
            <pc:sldMk cId="1748840573" sldId="302"/>
            <ac:picMk id="93" creationId="{36C59B2C-AA3A-4A19-E107-174F2CCFFC2F}"/>
          </ac:picMkLst>
        </pc:picChg>
        <pc:picChg chg="add mod">
          <ac:chgData name="Schneider, John Brand" userId="0a27f970-e9e3-4a42-989b-114aef573237" providerId="ADAL" clId="{0A2A5BF2-D0BD-B04A-9783-613AF9101535}" dt="2025-01-12T21:36:03.912" v="233" actId="1037"/>
          <ac:picMkLst>
            <pc:docMk/>
            <pc:sldMk cId="1748840573" sldId="302"/>
            <ac:picMk id="94" creationId="{EE71F5D1-3676-25FC-A0E3-9ED86EFE58EB}"/>
          </ac:picMkLst>
        </pc:picChg>
        <pc:picChg chg="add mod">
          <ac:chgData name="Schneider, John Brand" userId="0a27f970-e9e3-4a42-989b-114aef573237" providerId="ADAL" clId="{0A2A5BF2-D0BD-B04A-9783-613AF9101535}" dt="2025-01-12T21:46:51.275" v="427" actId="1035"/>
          <ac:picMkLst>
            <pc:docMk/>
            <pc:sldMk cId="1748840573" sldId="302"/>
            <ac:picMk id="95" creationId="{E812296B-602F-3DE7-674A-CE6CF538C36F}"/>
          </ac:picMkLst>
        </pc:picChg>
        <pc:picChg chg="add mod">
          <ac:chgData name="Schneider, John Brand" userId="0a27f970-e9e3-4a42-989b-114aef573237" providerId="ADAL" clId="{0A2A5BF2-D0BD-B04A-9783-613AF9101535}" dt="2025-01-12T21:45:38.967" v="418" actId="1035"/>
          <ac:picMkLst>
            <pc:docMk/>
            <pc:sldMk cId="1748840573" sldId="302"/>
            <ac:picMk id="104" creationId="{C1D96F34-79DF-140C-B559-1E1F48B35B4E}"/>
          </ac:picMkLst>
        </pc:picChg>
        <pc:picChg chg="add mod">
          <ac:chgData name="Schneider, John Brand" userId="0a27f970-e9e3-4a42-989b-114aef573237" providerId="ADAL" clId="{0A2A5BF2-D0BD-B04A-9783-613AF9101535}" dt="2025-01-12T21:35:18.391" v="213" actId="1037"/>
          <ac:picMkLst>
            <pc:docMk/>
            <pc:sldMk cId="1748840573" sldId="302"/>
            <ac:picMk id="108" creationId="{CB3575F9-03E2-F78F-2C48-C18D9F80D9C1}"/>
          </ac:picMkLst>
        </pc:picChg>
        <pc:picChg chg="add del mod">
          <ac:chgData name="Schneider, John Brand" userId="0a27f970-e9e3-4a42-989b-114aef573237" providerId="ADAL" clId="{0A2A5BF2-D0BD-B04A-9783-613AF9101535}" dt="2025-01-12T21:58:29.523" v="526" actId="478"/>
          <ac:picMkLst>
            <pc:docMk/>
            <pc:sldMk cId="1748840573" sldId="302"/>
            <ac:picMk id="115" creationId="{A13EAF73-D45E-31A0-A819-D944B016FF48}"/>
          </ac:picMkLst>
        </pc:picChg>
        <pc:picChg chg="add del mod">
          <ac:chgData name="Schneider, John Brand" userId="0a27f970-e9e3-4a42-989b-114aef573237" providerId="ADAL" clId="{0A2A5BF2-D0BD-B04A-9783-613AF9101535}" dt="2025-01-12T21:49:52.906" v="462" actId="478"/>
          <ac:picMkLst>
            <pc:docMk/>
            <pc:sldMk cId="1748840573" sldId="302"/>
            <ac:picMk id="116" creationId="{8015D7EE-2E24-0484-2C41-2CAF308EF0EA}"/>
          </ac:picMkLst>
        </pc:picChg>
        <pc:picChg chg="add del mod">
          <ac:chgData name="Schneider, John Brand" userId="0a27f970-e9e3-4a42-989b-114aef573237" providerId="ADAL" clId="{0A2A5BF2-D0BD-B04A-9783-613AF9101535}" dt="2025-01-12T21:58:29.523" v="526" actId="478"/>
          <ac:picMkLst>
            <pc:docMk/>
            <pc:sldMk cId="1748840573" sldId="302"/>
            <ac:picMk id="117" creationId="{27877C21-2EE8-CDD6-B63F-3AD382DA5E48}"/>
          </ac:picMkLst>
        </pc:picChg>
        <pc:picChg chg="add del mod">
          <ac:chgData name="Schneider, John Brand" userId="0a27f970-e9e3-4a42-989b-114aef573237" providerId="ADAL" clId="{0A2A5BF2-D0BD-B04A-9783-613AF9101535}" dt="2025-01-12T21:58:29.523" v="526" actId="478"/>
          <ac:picMkLst>
            <pc:docMk/>
            <pc:sldMk cId="1748840573" sldId="302"/>
            <ac:picMk id="119" creationId="{D4790488-7EDF-2AD5-2616-476286E6F9E0}"/>
          </ac:picMkLst>
        </pc:picChg>
        <pc:picChg chg="add mod">
          <ac:chgData name="Schneider, John Brand" userId="0a27f970-e9e3-4a42-989b-114aef573237" providerId="ADAL" clId="{0A2A5BF2-D0BD-B04A-9783-613AF9101535}" dt="2025-01-12T21:48:53.720" v="446" actId="1076"/>
          <ac:picMkLst>
            <pc:docMk/>
            <pc:sldMk cId="1748840573" sldId="302"/>
            <ac:picMk id="121" creationId="{542D1A0A-EB84-DC36-E5B5-CD065D914421}"/>
          </ac:picMkLst>
        </pc:picChg>
        <pc:cxnChg chg="add mod">
          <ac:chgData name="Schneider, John Brand" userId="0a27f970-e9e3-4a42-989b-114aef573237" providerId="ADAL" clId="{0A2A5BF2-D0BD-B04A-9783-613AF9101535}" dt="2025-01-12T21:26:20.582" v="165" actId="14100"/>
          <ac:cxnSpMkLst>
            <pc:docMk/>
            <pc:sldMk cId="1748840573" sldId="302"/>
            <ac:cxnSpMk id="19" creationId="{C3293DD6-31F3-1273-6FE8-CBCC55B4E51B}"/>
          </ac:cxnSpMkLst>
        </pc:cxnChg>
        <pc:cxnChg chg="add mod">
          <ac:chgData name="Schneider, John Brand" userId="0a27f970-e9e3-4a42-989b-114aef573237" providerId="ADAL" clId="{0A2A5BF2-D0BD-B04A-9783-613AF9101535}" dt="2025-01-12T21:26:20.582" v="165" actId="14100"/>
          <ac:cxnSpMkLst>
            <pc:docMk/>
            <pc:sldMk cId="1748840573" sldId="302"/>
            <ac:cxnSpMk id="21" creationId="{283591DF-DBDA-D95D-4C2F-49E57199DC98}"/>
          </ac:cxnSpMkLst>
        </pc:cxnChg>
        <pc:cxnChg chg="add mod">
          <ac:chgData name="Schneider, John Brand" userId="0a27f970-e9e3-4a42-989b-114aef573237" providerId="ADAL" clId="{0A2A5BF2-D0BD-B04A-9783-613AF9101535}" dt="2025-01-12T21:26:20.582" v="165" actId="14100"/>
          <ac:cxnSpMkLst>
            <pc:docMk/>
            <pc:sldMk cId="1748840573" sldId="302"/>
            <ac:cxnSpMk id="23" creationId="{60401698-806F-EDD2-9564-275540014556}"/>
          </ac:cxnSpMkLst>
        </pc:cxnChg>
        <pc:cxnChg chg="add mod">
          <ac:chgData name="Schneider, John Brand" userId="0a27f970-e9e3-4a42-989b-114aef573237" providerId="ADAL" clId="{0A2A5BF2-D0BD-B04A-9783-613AF9101535}" dt="2025-01-12T21:26:20.582" v="165" actId="14100"/>
          <ac:cxnSpMkLst>
            <pc:docMk/>
            <pc:sldMk cId="1748840573" sldId="302"/>
            <ac:cxnSpMk id="26" creationId="{047BF0EE-50BC-3FAE-B769-0BC3A7F7E2FA}"/>
          </ac:cxnSpMkLst>
        </pc:cxnChg>
        <pc:cxnChg chg="add mod">
          <ac:chgData name="Schneider, John Brand" userId="0a27f970-e9e3-4a42-989b-114aef573237" providerId="ADAL" clId="{0A2A5BF2-D0BD-B04A-9783-613AF9101535}" dt="2025-01-12T21:27:57.305" v="175" actId="14100"/>
          <ac:cxnSpMkLst>
            <pc:docMk/>
            <pc:sldMk cId="1748840573" sldId="302"/>
            <ac:cxnSpMk id="33" creationId="{24EC7B09-7A38-3E3C-13B3-81243A727EA3}"/>
          </ac:cxnSpMkLst>
        </pc:cxnChg>
        <pc:cxnChg chg="mod">
          <ac:chgData name="Schneider, John Brand" userId="0a27f970-e9e3-4a42-989b-114aef573237" providerId="ADAL" clId="{0A2A5BF2-D0BD-B04A-9783-613AF9101535}" dt="2025-01-12T21:27:57.305" v="175" actId="14100"/>
          <ac:cxnSpMkLst>
            <pc:docMk/>
            <pc:sldMk cId="1748840573" sldId="302"/>
            <ac:cxnSpMk id="35" creationId="{36D7AF7C-70A7-BC3F-4969-A7CDBCCD0520}"/>
          </ac:cxnSpMkLst>
        </pc:cxnChg>
        <pc:cxnChg chg="add mod">
          <ac:chgData name="Schneider, John Brand" userId="0a27f970-e9e3-4a42-989b-114aef573237" providerId="ADAL" clId="{0A2A5BF2-D0BD-B04A-9783-613AF9101535}" dt="2025-01-12T21:27:51.336" v="173" actId="14100"/>
          <ac:cxnSpMkLst>
            <pc:docMk/>
            <pc:sldMk cId="1748840573" sldId="302"/>
            <ac:cxnSpMk id="37" creationId="{060EBEEA-787D-D529-72B8-018040671B21}"/>
          </ac:cxnSpMkLst>
        </pc:cxnChg>
        <pc:cxnChg chg="add mod">
          <ac:chgData name="Schneider, John Brand" userId="0a27f970-e9e3-4a42-989b-114aef573237" providerId="ADAL" clId="{0A2A5BF2-D0BD-B04A-9783-613AF9101535}" dt="2025-01-12T21:27:57.305" v="175" actId="14100"/>
          <ac:cxnSpMkLst>
            <pc:docMk/>
            <pc:sldMk cId="1748840573" sldId="302"/>
            <ac:cxnSpMk id="41" creationId="{0F15071A-4C84-EFBD-461D-A42428381F3C}"/>
          </ac:cxnSpMkLst>
        </pc:cxnChg>
        <pc:cxnChg chg="add mod">
          <ac:chgData name="Schneider, John Brand" userId="0a27f970-e9e3-4a42-989b-114aef573237" providerId="ADAL" clId="{0A2A5BF2-D0BD-B04A-9783-613AF9101535}" dt="2025-01-12T21:27:57.305" v="175" actId="14100"/>
          <ac:cxnSpMkLst>
            <pc:docMk/>
            <pc:sldMk cId="1748840573" sldId="302"/>
            <ac:cxnSpMk id="42" creationId="{7CE0A926-B9E8-B213-BFF2-E19DECB6D28B}"/>
          </ac:cxnSpMkLst>
        </pc:cxnChg>
        <pc:cxnChg chg="add mod">
          <ac:chgData name="Schneider, John Brand" userId="0a27f970-e9e3-4a42-989b-114aef573237" providerId="ADAL" clId="{0A2A5BF2-D0BD-B04A-9783-613AF9101535}" dt="2025-01-12T21:28:18.830" v="177"/>
          <ac:cxnSpMkLst>
            <pc:docMk/>
            <pc:sldMk cId="1748840573" sldId="302"/>
            <ac:cxnSpMk id="50" creationId="{0C32C660-F2C7-0BE6-478E-A1A8C6F60444}"/>
          </ac:cxnSpMkLst>
        </pc:cxnChg>
        <pc:cxnChg chg="add mod">
          <ac:chgData name="Schneider, John Brand" userId="0a27f970-e9e3-4a42-989b-114aef573237" providerId="ADAL" clId="{0A2A5BF2-D0BD-B04A-9783-613AF9101535}" dt="2025-01-12T21:28:18.830" v="177"/>
          <ac:cxnSpMkLst>
            <pc:docMk/>
            <pc:sldMk cId="1748840573" sldId="302"/>
            <ac:cxnSpMk id="52" creationId="{4D7B7811-2A7A-1E23-1E2E-A460ED2DD94E}"/>
          </ac:cxnSpMkLst>
        </pc:cxnChg>
        <pc:cxnChg chg="add mod">
          <ac:chgData name="Schneider, John Brand" userId="0a27f970-e9e3-4a42-989b-114aef573237" providerId="ADAL" clId="{0A2A5BF2-D0BD-B04A-9783-613AF9101535}" dt="2025-01-12T21:28:18.830" v="177"/>
          <ac:cxnSpMkLst>
            <pc:docMk/>
            <pc:sldMk cId="1748840573" sldId="302"/>
            <ac:cxnSpMk id="53" creationId="{48379C34-CDAA-EEAD-85D6-647F8C6A12DB}"/>
          </ac:cxnSpMkLst>
        </pc:cxnChg>
        <pc:cxnChg chg="add mod">
          <ac:chgData name="Schneider, John Brand" userId="0a27f970-e9e3-4a42-989b-114aef573237" providerId="ADAL" clId="{0A2A5BF2-D0BD-B04A-9783-613AF9101535}" dt="2025-01-12T21:28:18.830" v="177"/>
          <ac:cxnSpMkLst>
            <pc:docMk/>
            <pc:sldMk cId="1748840573" sldId="302"/>
            <ac:cxnSpMk id="54" creationId="{ED0D401F-98DF-F2B8-FA4F-D2A818C623B1}"/>
          </ac:cxnSpMkLst>
        </pc:cxnChg>
        <pc:cxnChg chg="add mod">
          <ac:chgData name="Schneider, John Brand" userId="0a27f970-e9e3-4a42-989b-114aef573237" providerId="ADAL" clId="{0A2A5BF2-D0BD-B04A-9783-613AF9101535}" dt="2025-01-12T21:29:39.309" v="182" actId="1076"/>
          <ac:cxnSpMkLst>
            <pc:docMk/>
            <pc:sldMk cId="1748840573" sldId="302"/>
            <ac:cxnSpMk id="65" creationId="{F863ABE5-5E90-3498-2539-26A3C9D4D98B}"/>
          </ac:cxnSpMkLst>
        </pc:cxnChg>
        <pc:cxnChg chg="add mod">
          <ac:chgData name="Schneider, John Brand" userId="0a27f970-e9e3-4a42-989b-114aef573237" providerId="ADAL" clId="{0A2A5BF2-D0BD-B04A-9783-613AF9101535}" dt="2025-01-12T21:30:15.601" v="187" actId="1076"/>
          <ac:cxnSpMkLst>
            <pc:docMk/>
            <pc:sldMk cId="1748840573" sldId="302"/>
            <ac:cxnSpMk id="68" creationId="{5945EF38-7BA1-4CB3-D4EE-140F2C3BBFD6}"/>
          </ac:cxnSpMkLst>
        </pc:cxnChg>
        <pc:cxnChg chg="mod">
          <ac:chgData name="Schneider, John Brand" userId="0a27f970-e9e3-4a42-989b-114aef573237" providerId="ADAL" clId="{0A2A5BF2-D0BD-B04A-9783-613AF9101535}" dt="2025-01-12T21:30:15.601" v="187" actId="1076"/>
          <ac:cxnSpMkLst>
            <pc:docMk/>
            <pc:sldMk cId="1748840573" sldId="302"/>
            <ac:cxnSpMk id="69" creationId="{0D677CD8-5774-F0FF-CFBA-666DA36A4DAF}"/>
          </ac:cxnSpMkLst>
        </pc:cxnChg>
        <pc:cxnChg chg="add mod">
          <ac:chgData name="Schneider, John Brand" userId="0a27f970-e9e3-4a42-989b-114aef573237" providerId="ADAL" clId="{0A2A5BF2-D0BD-B04A-9783-613AF9101535}" dt="2025-01-12T21:30:15.601" v="187" actId="1076"/>
          <ac:cxnSpMkLst>
            <pc:docMk/>
            <pc:sldMk cId="1748840573" sldId="302"/>
            <ac:cxnSpMk id="71" creationId="{B6B618F8-E6D8-8EAC-91AB-9E9936B1DA39}"/>
          </ac:cxnSpMkLst>
        </pc:cxnChg>
        <pc:cxnChg chg="add mod">
          <ac:chgData name="Schneider, John Brand" userId="0a27f970-e9e3-4a42-989b-114aef573237" providerId="ADAL" clId="{0A2A5BF2-D0BD-B04A-9783-613AF9101535}" dt="2025-01-12T21:30:15.601" v="187" actId="1076"/>
          <ac:cxnSpMkLst>
            <pc:docMk/>
            <pc:sldMk cId="1748840573" sldId="302"/>
            <ac:cxnSpMk id="73" creationId="{13530F84-E1C6-2524-F518-9437A24B4DBD}"/>
          </ac:cxnSpMkLst>
        </pc:cxnChg>
        <pc:cxnChg chg="add mod">
          <ac:chgData name="Schneider, John Brand" userId="0a27f970-e9e3-4a42-989b-114aef573237" providerId="ADAL" clId="{0A2A5BF2-D0BD-B04A-9783-613AF9101535}" dt="2025-01-12T21:30:46.350" v="193" actId="1076"/>
          <ac:cxnSpMkLst>
            <pc:docMk/>
            <pc:sldMk cId="1748840573" sldId="302"/>
            <ac:cxnSpMk id="81" creationId="{1D7A1B20-D54A-E821-3619-C642201EEC12}"/>
          </ac:cxnSpMkLst>
        </pc:cxnChg>
        <pc:cxnChg chg="add mod">
          <ac:chgData name="Schneider, John Brand" userId="0a27f970-e9e3-4a42-989b-114aef573237" providerId="ADAL" clId="{0A2A5BF2-D0BD-B04A-9783-613AF9101535}" dt="2025-01-12T21:30:46.350" v="193" actId="1076"/>
          <ac:cxnSpMkLst>
            <pc:docMk/>
            <pc:sldMk cId="1748840573" sldId="302"/>
            <ac:cxnSpMk id="82" creationId="{E3EA015A-A2A2-D7F8-7F4A-561CC2EDD630}"/>
          </ac:cxnSpMkLst>
        </pc:cxnChg>
        <pc:cxnChg chg="add mod">
          <ac:chgData name="Schneider, John Brand" userId="0a27f970-e9e3-4a42-989b-114aef573237" providerId="ADAL" clId="{0A2A5BF2-D0BD-B04A-9783-613AF9101535}" dt="2025-01-12T21:30:25.913" v="190" actId="1076"/>
          <ac:cxnSpMkLst>
            <pc:docMk/>
            <pc:sldMk cId="1748840573" sldId="302"/>
            <ac:cxnSpMk id="84" creationId="{66460786-E2C0-93E6-DFF8-01E7C61EDC51}"/>
          </ac:cxnSpMkLst>
        </pc:cxnChg>
        <pc:cxnChg chg="mod">
          <ac:chgData name="Schneider, John Brand" userId="0a27f970-e9e3-4a42-989b-114aef573237" providerId="ADAL" clId="{0A2A5BF2-D0BD-B04A-9783-613AF9101535}" dt="2025-01-12T21:30:46.350" v="193" actId="1076"/>
          <ac:cxnSpMkLst>
            <pc:docMk/>
            <pc:sldMk cId="1748840573" sldId="302"/>
            <ac:cxnSpMk id="86" creationId="{1D15E6F4-241C-8A56-7B27-CB32515A6941}"/>
          </ac:cxnSpMkLst>
        </pc:cxnChg>
        <pc:cxnChg chg="add mod">
          <ac:chgData name="Schneider, John Brand" userId="0a27f970-e9e3-4a42-989b-114aef573237" providerId="ADAL" clId="{0A2A5BF2-D0BD-B04A-9783-613AF9101535}" dt="2025-01-12T21:30:46.350" v="193" actId="1076"/>
          <ac:cxnSpMkLst>
            <pc:docMk/>
            <pc:sldMk cId="1748840573" sldId="302"/>
            <ac:cxnSpMk id="90" creationId="{8EA2D68E-5F5A-564D-0542-87228A646315}"/>
          </ac:cxnSpMkLst>
        </pc:cxnChg>
        <pc:cxnChg chg="add mod">
          <ac:chgData name="Schneider, John Brand" userId="0a27f970-e9e3-4a42-989b-114aef573237" providerId="ADAL" clId="{0A2A5BF2-D0BD-B04A-9783-613AF9101535}" dt="2025-01-12T21:35:18.391" v="213" actId="1037"/>
          <ac:cxnSpMkLst>
            <pc:docMk/>
            <pc:sldMk cId="1748840573" sldId="302"/>
            <ac:cxnSpMk id="96" creationId="{6BB79C13-0808-69B1-9AB9-1495E6753097}"/>
          </ac:cxnSpMkLst>
        </pc:cxnChg>
        <pc:cxnChg chg="add mod">
          <ac:chgData name="Schneider, John Brand" userId="0a27f970-e9e3-4a42-989b-114aef573237" providerId="ADAL" clId="{0A2A5BF2-D0BD-B04A-9783-613AF9101535}" dt="2025-01-12T21:38:17.099" v="315" actId="14100"/>
          <ac:cxnSpMkLst>
            <pc:docMk/>
            <pc:sldMk cId="1748840573" sldId="302"/>
            <ac:cxnSpMk id="97" creationId="{81C6AC3E-F541-92C4-2CDD-D19EF8F7DEF5}"/>
          </ac:cxnSpMkLst>
        </pc:cxnChg>
        <pc:cxnChg chg="mod">
          <ac:chgData name="Schneider, John Brand" userId="0a27f970-e9e3-4a42-989b-114aef573237" providerId="ADAL" clId="{0A2A5BF2-D0BD-B04A-9783-613AF9101535}" dt="2025-01-12T21:50:24.847" v="464" actId="14100"/>
          <ac:cxnSpMkLst>
            <pc:docMk/>
            <pc:sldMk cId="1748840573" sldId="302"/>
            <ac:cxnSpMk id="98" creationId="{F93EC379-9290-2E86-0B5E-5474915AB053}"/>
          </ac:cxnSpMkLst>
        </pc:cxnChg>
        <pc:cxnChg chg="add mod">
          <ac:chgData name="Schneider, John Brand" userId="0a27f970-e9e3-4a42-989b-114aef573237" providerId="ADAL" clId="{0A2A5BF2-D0BD-B04A-9783-613AF9101535}" dt="2025-01-12T21:47:37.775" v="441" actId="166"/>
          <ac:cxnSpMkLst>
            <pc:docMk/>
            <pc:sldMk cId="1748840573" sldId="302"/>
            <ac:cxnSpMk id="99" creationId="{A906E005-B34E-7534-8B83-CB64656326F1}"/>
          </ac:cxnSpMkLst>
        </pc:cxnChg>
        <pc:cxnChg chg="mod">
          <ac:chgData name="Schneider, John Brand" userId="0a27f970-e9e3-4a42-989b-114aef573237" providerId="ADAL" clId="{0A2A5BF2-D0BD-B04A-9783-613AF9101535}" dt="2025-01-12T21:47:37.775" v="441" actId="166"/>
          <ac:cxnSpMkLst>
            <pc:docMk/>
            <pc:sldMk cId="1748840573" sldId="302"/>
            <ac:cxnSpMk id="100" creationId="{E79A31D1-8FD0-CEC6-F46A-4E9F48FEF816}"/>
          </ac:cxnSpMkLst>
        </pc:cxnChg>
        <pc:cxnChg chg="mod">
          <ac:chgData name="Schneider, John Brand" userId="0a27f970-e9e3-4a42-989b-114aef573237" providerId="ADAL" clId="{0A2A5BF2-D0BD-B04A-9783-613AF9101535}" dt="2025-01-12T21:46:15.917" v="421" actId="14100"/>
          <ac:cxnSpMkLst>
            <pc:docMk/>
            <pc:sldMk cId="1748840573" sldId="302"/>
            <ac:cxnSpMk id="101" creationId="{C8ABA3E2-2FE3-3274-7831-7A7FA7D43F22}"/>
          </ac:cxnSpMkLst>
        </pc:cxnChg>
        <pc:cxnChg chg="mod">
          <ac:chgData name="Schneider, John Brand" userId="0a27f970-e9e3-4a42-989b-114aef573237" providerId="ADAL" clId="{0A2A5BF2-D0BD-B04A-9783-613AF9101535}" dt="2025-01-12T21:37:58.344" v="312" actId="14100"/>
          <ac:cxnSpMkLst>
            <pc:docMk/>
            <pc:sldMk cId="1748840573" sldId="302"/>
            <ac:cxnSpMk id="102" creationId="{3C280937-E072-81E2-DE4F-2CE3823BDE7B}"/>
          </ac:cxnSpMkLst>
        </pc:cxnChg>
        <pc:cxnChg chg="mod">
          <ac:chgData name="Schneider, John Brand" userId="0a27f970-e9e3-4a42-989b-114aef573237" providerId="ADAL" clId="{0A2A5BF2-D0BD-B04A-9783-613AF9101535}" dt="2025-01-12T21:35:18.391" v="213" actId="1037"/>
          <ac:cxnSpMkLst>
            <pc:docMk/>
            <pc:sldMk cId="1748840573" sldId="302"/>
            <ac:cxnSpMk id="103" creationId="{A0804C67-0C7A-6E23-5B11-7966D13D65D9}"/>
          </ac:cxnSpMkLst>
        </pc:cxnChg>
        <pc:cxnChg chg="add mod">
          <ac:chgData name="Schneider, John Brand" userId="0a27f970-e9e3-4a42-989b-114aef573237" providerId="ADAL" clId="{0A2A5BF2-D0BD-B04A-9783-613AF9101535}" dt="2025-01-12T21:49:16.559" v="460" actId="166"/>
          <ac:cxnSpMkLst>
            <pc:docMk/>
            <pc:sldMk cId="1748840573" sldId="302"/>
            <ac:cxnSpMk id="105" creationId="{EE21D000-032D-C966-3FA8-A2C08D7F75CD}"/>
          </ac:cxnSpMkLst>
        </pc:cxnChg>
        <pc:cxnChg chg="mod">
          <ac:chgData name="Schneider, John Brand" userId="0a27f970-e9e3-4a42-989b-114aef573237" providerId="ADAL" clId="{0A2A5BF2-D0BD-B04A-9783-613AF9101535}" dt="2025-01-12T21:49:16.559" v="460" actId="166"/>
          <ac:cxnSpMkLst>
            <pc:docMk/>
            <pc:sldMk cId="1748840573" sldId="302"/>
            <ac:cxnSpMk id="106" creationId="{21383E1A-6F79-70FE-ABFA-F8CDF944D282}"/>
          </ac:cxnSpMkLst>
        </pc:cxnChg>
      </pc:sldChg>
      <pc:sldChg chg="addSp delSp modSp add mod modTransition delAnim modAnim">
        <pc:chgData name="Schneider, John Brand" userId="0a27f970-e9e3-4a42-989b-114aef573237" providerId="ADAL" clId="{0A2A5BF2-D0BD-B04A-9783-613AF9101535}" dt="2025-01-13T20:12:33.321" v="906" actId="1076"/>
        <pc:sldMkLst>
          <pc:docMk/>
          <pc:sldMk cId="3975348482" sldId="303"/>
        </pc:sldMkLst>
        <pc:spChg chg="add mod">
          <ac:chgData name="Schneider, John Brand" userId="0a27f970-e9e3-4a42-989b-114aef573237" providerId="ADAL" clId="{0A2A5BF2-D0BD-B04A-9783-613AF9101535}" dt="2025-01-12T22:00:00.429" v="538" actId="688"/>
          <ac:spMkLst>
            <pc:docMk/>
            <pc:sldMk cId="3975348482" sldId="303"/>
            <ac:spMk id="2" creationId="{4F642C7C-3179-C00A-7B42-B7604C947523}"/>
          </ac:spMkLst>
        </pc:spChg>
        <pc:spChg chg="mod">
          <ac:chgData name="Schneider, John Brand" userId="0a27f970-e9e3-4a42-989b-114aef573237" providerId="ADAL" clId="{0A2A5BF2-D0BD-B04A-9783-613AF9101535}" dt="2025-01-12T22:20:13.786" v="642" actId="114"/>
          <ac:spMkLst>
            <pc:docMk/>
            <pc:sldMk cId="3975348482" sldId="303"/>
            <ac:spMk id="6" creationId="{7AA2F5D4-0B06-4E78-F337-F7F3EDFDC4FB}"/>
          </ac:spMkLst>
        </pc:spChg>
        <pc:spChg chg="add mod">
          <ac:chgData name="Schneider, John Brand" userId="0a27f970-e9e3-4a42-989b-114aef573237" providerId="ADAL" clId="{0A2A5BF2-D0BD-B04A-9783-613AF9101535}" dt="2025-01-13T20:12:33.321" v="906" actId="1076"/>
          <ac:spMkLst>
            <pc:docMk/>
            <pc:sldMk cId="3975348482" sldId="303"/>
            <ac:spMk id="9" creationId="{6B199DC0-1B19-6376-C760-F077DDC9A833}"/>
          </ac:spMkLst>
        </pc:spChg>
        <pc:spChg chg="add mod">
          <ac:chgData name="Schneider, John Brand" userId="0a27f970-e9e3-4a42-989b-114aef573237" providerId="ADAL" clId="{0A2A5BF2-D0BD-B04A-9783-613AF9101535}" dt="2025-01-13T20:12:33.321" v="906" actId="1076"/>
          <ac:spMkLst>
            <pc:docMk/>
            <pc:sldMk cId="3975348482" sldId="303"/>
            <ac:spMk id="16" creationId="{72767A59-CD5A-C9FE-0A87-D2C10C6ED772}"/>
          </ac:spMkLst>
        </pc:spChg>
        <pc:spChg chg="mod">
          <ac:chgData name="Schneider, John Brand" userId="0a27f970-e9e3-4a42-989b-114aef573237" providerId="ADAL" clId="{0A2A5BF2-D0BD-B04A-9783-613AF9101535}" dt="2025-01-12T22:00:16.429" v="540" actId="1038"/>
          <ac:spMkLst>
            <pc:docMk/>
            <pc:sldMk cId="3975348482" sldId="303"/>
            <ac:spMk id="126" creationId="{CE7B7B48-2A23-1A0B-E5D5-B35DE38BF7D9}"/>
          </ac:spMkLst>
        </pc:spChg>
        <pc:picChg chg="del">
          <ac:chgData name="Schneider, John Brand" userId="0a27f970-e9e3-4a42-989b-114aef573237" providerId="ADAL" clId="{0A2A5BF2-D0BD-B04A-9783-613AF9101535}" dt="2025-01-12T21:58:42.799" v="527" actId="478"/>
          <ac:picMkLst>
            <pc:docMk/>
            <pc:sldMk cId="3975348482" sldId="303"/>
            <ac:picMk id="93" creationId="{AB9ADC68-C7B7-1678-E447-1A2A466D346B}"/>
          </ac:picMkLst>
        </pc:picChg>
        <pc:picChg chg="del">
          <ac:chgData name="Schneider, John Brand" userId="0a27f970-e9e3-4a42-989b-114aef573237" providerId="ADAL" clId="{0A2A5BF2-D0BD-B04A-9783-613AF9101535}" dt="2025-01-12T21:58:42.799" v="527" actId="478"/>
          <ac:picMkLst>
            <pc:docMk/>
            <pc:sldMk cId="3975348482" sldId="303"/>
            <ac:picMk id="94" creationId="{578A7D6B-6353-844C-3E68-AFABCA73132C}"/>
          </ac:picMkLst>
        </pc:picChg>
        <pc:picChg chg="del">
          <ac:chgData name="Schneider, John Brand" userId="0a27f970-e9e3-4a42-989b-114aef573237" providerId="ADAL" clId="{0A2A5BF2-D0BD-B04A-9783-613AF9101535}" dt="2025-01-12T21:58:42.799" v="527" actId="478"/>
          <ac:picMkLst>
            <pc:docMk/>
            <pc:sldMk cId="3975348482" sldId="303"/>
            <ac:picMk id="95" creationId="{189575F9-2945-839B-BB7E-317672996198}"/>
          </ac:picMkLst>
        </pc:picChg>
        <pc:picChg chg="del">
          <ac:chgData name="Schneider, John Brand" userId="0a27f970-e9e3-4a42-989b-114aef573237" providerId="ADAL" clId="{0A2A5BF2-D0BD-B04A-9783-613AF9101535}" dt="2025-01-12T21:58:42.799" v="527" actId="478"/>
          <ac:picMkLst>
            <pc:docMk/>
            <pc:sldMk cId="3975348482" sldId="303"/>
            <ac:picMk id="104" creationId="{76B2CC5E-571A-0F8E-3F01-14C26889EE85}"/>
          </ac:picMkLst>
        </pc:picChg>
        <pc:cxnChg chg="mod">
          <ac:chgData name="Schneider, John Brand" userId="0a27f970-e9e3-4a42-989b-114aef573237" providerId="ADAL" clId="{0A2A5BF2-D0BD-B04A-9783-613AF9101535}" dt="2025-01-12T22:06:21.443" v="584" actId="14100"/>
          <ac:cxnSpMkLst>
            <pc:docMk/>
            <pc:sldMk cId="3975348482" sldId="303"/>
            <ac:cxnSpMk id="96" creationId="{4D91CCCD-05C2-3FA9-E23E-F55D77CAD7E7}"/>
          </ac:cxnSpMkLst>
        </pc:cxnChg>
      </pc:sldChg>
      <pc:sldChg chg="addSp delSp modSp add mod modTransition delAnim modAnim">
        <pc:chgData name="Schneider, John Brand" userId="0a27f970-e9e3-4a42-989b-114aef573237" providerId="ADAL" clId="{0A2A5BF2-D0BD-B04A-9783-613AF9101535}" dt="2025-01-12T22:14:12.107" v="636" actId="478"/>
        <pc:sldMkLst>
          <pc:docMk/>
          <pc:sldMk cId="3283034086" sldId="304"/>
        </pc:sldMkLst>
        <pc:spChg chg="add mod">
          <ac:chgData name="Schneider, John Brand" userId="0a27f970-e9e3-4a42-989b-114aef573237" providerId="ADAL" clId="{0A2A5BF2-D0BD-B04A-9783-613AF9101535}" dt="2025-01-12T22:10:58.778" v="612" actId="1076"/>
          <ac:spMkLst>
            <pc:docMk/>
            <pc:sldMk cId="3283034086" sldId="304"/>
            <ac:spMk id="3" creationId="{9535F1F9-94AB-0F5F-80A4-9ECF27FE98AC}"/>
          </ac:spMkLst>
        </pc:spChg>
        <pc:spChg chg="add mod">
          <ac:chgData name="Schneider, John Brand" userId="0a27f970-e9e3-4a42-989b-114aef573237" providerId="ADAL" clId="{0A2A5BF2-D0BD-B04A-9783-613AF9101535}" dt="2025-01-12T22:11:22.588" v="622" actId="1038"/>
          <ac:spMkLst>
            <pc:docMk/>
            <pc:sldMk cId="3283034086" sldId="304"/>
            <ac:spMk id="4" creationId="{01B02622-4E11-5695-9EFA-B538743425F0}"/>
          </ac:spMkLst>
        </pc:spChg>
        <pc:spChg chg="add mod">
          <ac:chgData name="Schneider, John Brand" userId="0a27f970-e9e3-4a42-989b-114aef573237" providerId="ADAL" clId="{0A2A5BF2-D0BD-B04A-9783-613AF9101535}" dt="2025-01-12T22:11:15.246" v="614" actId="1076"/>
          <ac:spMkLst>
            <pc:docMk/>
            <pc:sldMk cId="3283034086" sldId="304"/>
            <ac:spMk id="6" creationId="{94BBECBB-D3F9-3FA3-38BF-CD7E658D0650}"/>
          </ac:spMkLst>
        </pc:spChg>
        <pc:spChg chg="del">
          <ac:chgData name="Schneider, John Brand" userId="0a27f970-e9e3-4a42-989b-114aef573237" providerId="ADAL" clId="{0A2A5BF2-D0BD-B04A-9783-613AF9101535}" dt="2025-01-12T22:14:12.107" v="636" actId="478"/>
          <ac:spMkLst>
            <pc:docMk/>
            <pc:sldMk cId="3283034086" sldId="304"/>
            <ac:spMk id="56" creationId="{28EEA1F5-DD12-14C2-EA1B-5F91B5D08BC0}"/>
          </ac:spMkLst>
        </pc:spChg>
        <pc:spChg chg="del">
          <ac:chgData name="Schneider, John Brand" userId="0a27f970-e9e3-4a42-989b-114aef573237" providerId="ADAL" clId="{0A2A5BF2-D0BD-B04A-9783-613AF9101535}" dt="2025-01-12T22:13:12.645" v="630" actId="478"/>
          <ac:spMkLst>
            <pc:docMk/>
            <pc:sldMk cId="3283034086" sldId="304"/>
            <ac:spMk id="57" creationId="{40CC875A-7202-9E1D-57B9-38557463F89F}"/>
          </ac:spMkLst>
        </pc:spChg>
        <pc:spChg chg="del">
          <ac:chgData name="Schneider, John Brand" userId="0a27f970-e9e3-4a42-989b-114aef573237" providerId="ADAL" clId="{0A2A5BF2-D0BD-B04A-9783-613AF9101535}" dt="2025-01-12T22:13:12.645" v="630" actId="478"/>
          <ac:spMkLst>
            <pc:docMk/>
            <pc:sldMk cId="3283034086" sldId="304"/>
            <ac:spMk id="58" creationId="{FCC7CA2D-F366-913F-5771-3CB7FB61A9A0}"/>
          </ac:spMkLst>
        </pc:spChg>
        <pc:spChg chg="del">
          <ac:chgData name="Schneider, John Brand" userId="0a27f970-e9e3-4a42-989b-114aef573237" providerId="ADAL" clId="{0A2A5BF2-D0BD-B04A-9783-613AF9101535}" dt="2025-01-12T22:13:12.645" v="630" actId="478"/>
          <ac:spMkLst>
            <pc:docMk/>
            <pc:sldMk cId="3283034086" sldId="304"/>
            <ac:spMk id="60" creationId="{60A4743E-FDEC-75E0-BAE9-50822B310F30}"/>
          </ac:spMkLst>
        </pc:spChg>
        <pc:spChg chg="del mod">
          <ac:chgData name="Schneider, John Brand" userId="0a27f970-e9e3-4a42-989b-114aef573237" providerId="ADAL" clId="{0A2A5BF2-D0BD-B04A-9783-613AF9101535}" dt="2025-01-12T22:13:17.206" v="632" actId="478"/>
          <ac:spMkLst>
            <pc:docMk/>
            <pc:sldMk cId="3283034086" sldId="304"/>
            <ac:spMk id="61" creationId="{8BF41F14-92DD-316D-29A8-73F1075458A9}"/>
          </ac:spMkLst>
        </pc:spChg>
        <pc:spChg chg="del">
          <ac:chgData name="Schneider, John Brand" userId="0a27f970-e9e3-4a42-989b-114aef573237" providerId="ADAL" clId="{0A2A5BF2-D0BD-B04A-9783-613AF9101535}" dt="2025-01-12T22:13:12.645" v="630" actId="478"/>
          <ac:spMkLst>
            <pc:docMk/>
            <pc:sldMk cId="3283034086" sldId="304"/>
            <ac:spMk id="62" creationId="{D81E6FCD-E91F-D1A0-F057-814B95D40014}"/>
          </ac:spMkLst>
        </pc:spChg>
        <pc:picChg chg="del">
          <ac:chgData name="Schneider, John Brand" userId="0a27f970-e9e3-4a42-989b-114aef573237" providerId="ADAL" clId="{0A2A5BF2-D0BD-B04A-9783-613AF9101535}" dt="2025-01-12T22:08:19.148" v="593" actId="478"/>
          <ac:picMkLst>
            <pc:docMk/>
            <pc:sldMk cId="3283034086" sldId="304"/>
            <ac:picMk id="5" creationId="{7D27FED1-223B-EEAA-9C99-59F1093AD111}"/>
          </ac:picMkLst>
        </pc:picChg>
        <pc:picChg chg="add mod">
          <ac:chgData name="Schneider, John Brand" userId="0a27f970-e9e3-4a42-989b-114aef573237" providerId="ADAL" clId="{0A2A5BF2-D0BD-B04A-9783-613AF9101535}" dt="2025-01-12T22:08:37.674" v="594" actId="1076"/>
          <ac:picMkLst>
            <pc:docMk/>
            <pc:sldMk cId="3283034086" sldId="304"/>
            <ac:picMk id="7" creationId="{B0151C7E-96A6-B757-E2F8-B7F071CE118F}"/>
          </ac:picMkLst>
        </pc:picChg>
        <pc:picChg chg="add mod">
          <ac:chgData name="Schneider, John Brand" userId="0a27f970-e9e3-4a42-989b-114aef573237" providerId="ADAL" clId="{0A2A5BF2-D0BD-B04A-9783-613AF9101535}" dt="2025-01-12T22:10:50.598" v="611" actId="1038"/>
          <ac:picMkLst>
            <pc:docMk/>
            <pc:sldMk cId="3283034086" sldId="304"/>
            <ac:picMk id="8" creationId="{03906C29-E24A-27B1-DFD9-9D686DE62E34}"/>
          </ac:picMkLst>
        </pc:picChg>
        <pc:picChg chg="add mod">
          <ac:chgData name="Schneider, John Brand" userId="0a27f970-e9e3-4a42-989b-114aef573237" providerId="ADAL" clId="{0A2A5BF2-D0BD-B04A-9783-613AF9101535}" dt="2025-01-12T22:07:47.445" v="591" actId="1076"/>
          <ac:picMkLst>
            <pc:docMk/>
            <pc:sldMk cId="3283034086" sldId="304"/>
            <ac:picMk id="9" creationId="{D9857299-4F56-7568-8EA7-CD9EDE376445}"/>
          </ac:picMkLst>
        </pc:picChg>
        <pc:picChg chg="del">
          <ac:chgData name="Schneider, John Brand" userId="0a27f970-e9e3-4a42-989b-114aef573237" providerId="ADAL" clId="{0A2A5BF2-D0BD-B04A-9783-613AF9101535}" dt="2025-01-12T22:08:19.148" v="593" actId="478"/>
          <ac:picMkLst>
            <pc:docMk/>
            <pc:sldMk cId="3283034086" sldId="304"/>
            <ac:picMk id="15" creationId="{CF525B25-14B1-FE23-FC8D-16192D2DA420}"/>
          </ac:picMkLst>
        </pc:picChg>
        <pc:picChg chg="del">
          <ac:chgData name="Schneider, John Brand" userId="0a27f970-e9e3-4a42-989b-114aef573237" providerId="ADAL" clId="{0A2A5BF2-D0BD-B04A-9783-613AF9101535}" dt="2025-01-12T22:08:19.148" v="593" actId="478"/>
          <ac:picMkLst>
            <pc:docMk/>
            <pc:sldMk cId="3283034086" sldId="304"/>
            <ac:picMk id="17" creationId="{CEF3E802-DBD7-D026-C660-BAB55E4035BB}"/>
          </ac:picMkLst>
        </pc:picChg>
        <pc:cxnChg chg="mod">
          <ac:chgData name="Schneider, John Brand" userId="0a27f970-e9e3-4a42-989b-114aef573237" providerId="ADAL" clId="{0A2A5BF2-D0BD-B04A-9783-613AF9101535}" dt="2025-01-12T22:10:43.921" v="603" actId="14100"/>
          <ac:cxnSpMkLst>
            <pc:docMk/>
            <pc:sldMk cId="3283034086" sldId="304"/>
            <ac:cxnSpMk id="2" creationId="{5C68D1FB-9704-059C-2374-0A13D86CF79A}"/>
          </ac:cxnSpMkLst>
        </pc:cxnChg>
        <pc:cxnChg chg="del">
          <ac:chgData name="Schneider, John Brand" userId="0a27f970-e9e3-4a42-989b-114aef573237" providerId="ADAL" clId="{0A2A5BF2-D0BD-B04A-9783-613AF9101535}" dt="2025-01-12T22:09:54.918" v="598" actId="478"/>
          <ac:cxnSpMkLst>
            <pc:docMk/>
            <pc:sldMk cId="3283034086" sldId="304"/>
            <ac:cxnSpMk id="13" creationId="{E3F5E00F-BB66-121B-0FBB-322E41CE0844}"/>
          </ac:cxnSpMkLst>
        </pc:cxnChg>
        <pc:cxnChg chg="del">
          <ac:chgData name="Schneider, John Brand" userId="0a27f970-e9e3-4a42-989b-114aef573237" providerId="ADAL" clId="{0A2A5BF2-D0BD-B04A-9783-613AF9101535}" dt="2025-01-12T22:10:23.810" v="601" actId="478"/>
          <ac:cxnSpMkLst>
            <pc:docMk/>
            <pc:sldMk cId="3283034086" sldId="304"/>
            <ac:cxnSpMk id="24" creationId="{EE302979-1237-71D7-4802-DC2B03B4057F}"/>
          </ac:cxnSpMkLst>
        </pc:cxnChg>
        <pc:cxnChg chg="mod">
          <ac:chgData name="Schneider, John Brand" userId="0a27f970-e9e3-4a42-989b-114aef573237" providerId="ADAL" clId="{0A2A5BF2-D0BD-B04A-9783-613AF9101535}" dt="2025-01-12T22:09:46.626" v="597" actId="14100"/>
          <ac:cxnSpMkLst>
            <pc:docMk/>
            <pc:sldMk cId="3283034086" sldId="304"/>
            <ac:cxnSpMk id="28" creationId="{0EF77FDF-80EF-533E-F9D4-AC94D0D68323}"/>
          </ac:cxnSpMkLst>
        </pc:cxnChg>
        <pc:cxnChg chg="del">
          <ac:chgData name="Schneider, John Brand" userId="0a27f970-e9e3-4a42-989b-114aef573237" providerId="ADAL" clId="{0A2A5BF2-D0BD-B04A-9783-613AF9101535}" dt="2025-01-12T22:09:22.929" v="596" actId="478"/>
          <ac:cxnSpMkLst>
            <pc:docMk/>
            <pc:sldMk cId="3283034086" sldId="304"/>
            <ac:cxnSpMk id="47" creationId="{3D27CAD3-002B-26A5-CC39-50F07CACFBB5}"/>
          </ac:cxnSpMkLst>
        </pc:cxnChg>
      </pc:sldChg>
      <pc:sldChg chg="delSp modSp add mod ord delAnim">
        <pc:chgData name="Schneider, John Brand" userId="0a27f970-e9e3-4a42-989b-114aef573237" providerId="ADAL" clId="{0A2A5BF2-D0BD-B04A-9783-613AF9101535}" dt="2025-01-12T22:12:54.045" v="629" actId="478"/>
        <pc:sldMkLst>
          <pc:docMk/>
          <pc:sldMk cId="3749046780" sldId="305"/>
        </pc:sldMkLst>
        <pc:spChg chg="del">
          <ac:chgData name="Schneider, John Brand" userId="0a27f970-e9e3-4a42-989b-114aef573237" providerId="ADAL" clId="{0A2A5BF2-D0BD-B04A-9783-613AF9101535}" dt="2025-01-12T22:12:54.045" v="629" actId="478"/>
          <ac:spMkLst>
            <pc:docMk/>
            <pc:sldMk cId="3749046780" sldId="305"/>
            <ac:spMk id="56" creationId="{F0952A48-C505-5658-5C5C-517B981BF870}"/>
          </ac:spMkLst>
        </pc:spChg>
        <pc:spChg chg="del">
          <ac:chgData name="Schneider, John Brand" userId="0a27f970-e9e3-4a42-989b-114aef573237" providerId="ADAL" clId="{0A2A5BF2-D0BD-B04A-9783-613AF9101535}" dt="2025-01-12T22:12:54.045" v="629" actId="478"/>
          <ac:spMkLst>
            <pc:docMk/>
            <pc:sldMk cId="3749046780" sldId="305"/>
            <ac:spMk id="57" creationId="{0605E3D8-2B9B-C8DD-0EFA-9B3AD4D7635D}"/>
          </ac:spMkLst>
        </pc:spChg>
        <pc:spChg chg="del mod">
          <ac:chgData name="Schneider, John Brand" userId="0a27f970-e9e3-4a42-989b-114aef573237" providerId="ADAL" clId="{0A2A5BF2-D0BD-B04A-9783-613AF9101535}" dt="2025-01-12T22:12:00.203" v="624" actId="478"/>
          <ac:spMkLst>
            <pc:docMk/>
            <pc:sldMk cId="3749046780" sldId="305"/>
            <ac:spMk id="58" creationId="{D6952FDF-39F1-3095-A71B-659C5F9E27F2}"/>
          </ac:spMkLst>
        </pc:spChg>
        <pc:spChg chg="del">
          <ac:chgData name="Schneider, John Brand" userId="0a27f970-e9e3-4a42-989b-114aef573237" providerId="ADAL" clId="{0A2A5BF2-D0BD-B04A-9783-613AF9101535}" dt="2025-01-12T22:12:54.045" v="629" actId="478"/>
          <ac:spMkLst>
            <pc:docMk/>
            <pc:sldMk cId="3749046780" sldId="305"/>
            <ac:spMk id="60" creationId="{3C8BD656-7B20-D13F-0844-A54CD524696C}"/>
          </ac:spMkLst>
        </pc:spChg>
        <pc:spChg chg="del">
          <ac:chgData name="Schneider, John Brand" userId="0a27f970-e9e3-4a42-989b-114aef573237" providerId="ADAL" clId="{0A2A5BF2-D0BD-B04A-9783-613AF9101535}" dt="2025-01-12T22:12:08.275" v="626" actId="478"/>
          <ac:spMkLst>
            <pc:docMk/>
            <pc:sldMk cId="3749046780" sldId="305"/>
            <ac:spMk id="61" creationId="{BBB61CF5-6897-43C0-1F81-A9072BD0AD43}"/>
          </ac:spMkLst>
        </pc:spChg>
        <pc:spChg chg="del">
          <ac:chgData name="Schneider, John Brand" userId="0a27f970-e9e3-4a42-989b-114aef573237" providerId="ADAL" clId="{0A2A5BF2-D0BD-B04A-9783-613AF9101535}" dt="2025-01-12T22:12:05.108" v="625" actId="478"/>
          <ac:spMkLst>
            <pc:docMk/>
            <pc:sldMk cId="3749046780" sldId="305"/>
            <ac:spMk id="62" creationId="{7F6E039E-05E6-DD9D-67C4-CEE326EBE8C0}"/>
          </ac:spMkLst>
        </pc:spChg>
      </pc:sldChg>
    </pc:docChg>
  </pc:docChgLst>
  <pc:docChgLst>
    <pc:chgData name="Schneider, John Brand" userId="0a27f970-e9e3-4a42-989b-114aef573237" providerId="ADAL" clId="{4CC8CDF0-2C0B-604F-BC27-D4CC2BA5D557}"/>
    <pc:docChg chg="undo custSel addSld delSld modSld">
      <pc:chgData name="Schneider, John Brand" userId="0a27f970-e9e3-4a42-989b-114aef573237" providerId="ADAL" clId="{4CC8CDF0-2C0B-604F-BC27-D4CC2BA5D557}" dt="2024-01-17T20:10:59.853" v="1399"/>
      <pc:docMkLst>
        <pc:docMk/>
      </pc:docMkLst>
      <pc:sldChg chg="modSp">
        <pc:chgData name="Schneider, John Brand" userId="0a27f970-e9e3-4a42-989b-114aef573237" providerId="ADAL" clId="{4CC8CDF0-2C0B-604F-BC27-D4CC2BA5D557}" dt="2024-01-17T19:42:12.585" v="1143" actId="20577"/>
        <pc:sldMkLst>
          <pc:docMk/>
          <pc:sldMk cId="1602654446" sldId="256"/>
        </pc:sldMkLst>
      </pc:sldChg>
      <pc:sldChg chg="addSp delSp modSp mod addAnim delAnim modAnim">
        <pc:chgData name="Schneider, John Brand" userId="0a27f970-e9e3-4a42-989b-114aef573237" providerId="ADAL" clId="{4CC8CDF0-2C0B-604F-BC27-D4CC2BA5D557}" dt="2024-01-14T06:03:53.640" v="287"/>
        <pc:sldMkLst>
          <pc:docMk/>
          <pc:sldMk cId="572650255" sldId="259"/>
        </pc:sldMkLst>
      </pc:sldChg>
      <pc:sldChg chg="addSp modSp mod modAnim">
        <pc:chgData name="Schneider, John Brand" userId="0a27f970-e9e3-4a42-989b-114aef573237" providerId="ADAL" clId="{4CC8CDF0-2C0B-604F-BC27-D4CC2BA5D557}" dt="2024-01-17T19:50:43.659" v="1151"/>
        <pc:sldMkLst>
          <pc:docMk/>
          <pc:sldMk cId="4098782641" sldId="260"/>
        </pc:sldMkLst>
      </pc:sldChg>
      <pc:sldChg chg="addSp modSp mod modAnim">
        <pc:chgData name="Schneider, John Brand" userId="0a27f970-e9e3-4a42-989b-114aef573237" providerId="ADAL" clId="{4CC8CDF0-2C0B-604F-BC27-D4CC2BA5D557}" dt="2024-01-17T19:56:09.313" v="1218" actId="1038"/>
        <pc:sldMkLst>
          <pc:docMk/>
          <pc:sldMk cId="1352162613" sldId="275"/>
        </pc:sldMkLst>
      </pc:sldChg>
      <pc:sldChg chg="modSp mod">
        <pc:chgData name="Schneider, John Brand" userId="0a27f970-e9e3-4a42-989b-114aef573237" providerId="ADAL" clId="{4CC8CDF0-2C0B-604F-BC27-D4CC2BA5D557}" dt="2024-01-14T06:50:50.102" v="1136" actId="1035"/>
        <pc:sldMkLst>
          <pc:docMk/>
          <pc:sldMk cId="2756571561" sldId="281"/>
        </pc:sldMkLst>
      </pc:sldChg>
      <pc:sldChg chg="addSp modSp mod modAnim">
        <pc:chgData name="Schneider, John Brand" userId="0a27f970-e9e3-4a42-989b-114aef573237" providerId="ADAL" clId="{4CC8CDF0-2C0B-604F-BC27-D4CC2BA5D557}" dt="2024-01-17T20:10:59.853" v="1399"/>
        <pc:sldMkLst>
          <pc:docMk/>
          <pc:sldMk cId="2818862820" sldId="282"/>
        </pc:sldMkLst>
      </pc:sldChg>
      <pc:sldChg chg="addSp delSp modSp mod modAnim">
        <pc:chgData name="Schneider, John Brand" userId="0a27f970-e9e3-4a42-989b-114aef573237" providerId="ADAL" clId="{4CC8CDF0-2C0B-604F-BC27-D4CC2BA5D557}" dt="2024-01-17T20:07:33.969" v="1361" actId="1076"/>
        <pc:sldMkLst>
          <pc:docMk/>
          <pc:sldMk cId="2109160166" sldId="288"/>
        </pc:sldMkLst>
      </pc:sldChg>
      <pc:sldChg chg="addSp delSp modSp mod delAnim modAnim">
        <pc:chgData name="Schneider, John Brand" userId="0a27f970-e9e3-4a42-989b-114aef573237" providerId="ADAL" clId="{4CC8CDF0-2C0B-604F-BC27-D4CC2BA5D557}" dt="2024-01-17T19:46:36.212" v="1144"/>
        <pc:sldMkLst>
          <pc:docMk/>
          <pc:sldMk cId="3189893261" sldId="298"/>
        </pc:sldMkLst>
      </pc:sldChg>
      <pc:sldChg chg="delSp modSp add mod modTransition delAnim modAnim">
        <pc:chgData name="Schneider, John Brand" userId="0a27f970-e9e3-4a42-989b-114aef573237" providerId="ADAL" clId="{4CC8CDF0-2C0B-604F-BC27-D4CC2BA5D557}" dt="2024-01-17T19:48:47.898" v="1145" actId="20577"/>
        <pc:sldMkLst>
          <pc:docMk/>
          <pc:sldMk cId="1340450137" sldId="299"/>
        </pc:sldMkLst>
      </pc:sldChg>
      <pc:sldChg chg="addSp delSp modSp new mod modAnim">
        <pc:chgData name="Schneider, John Brand" userId="0a27f970-e9e3-4a42-989b-114aef573237" providerId="ADAL" clId="{4CC8CDF0-2C0B-604F-BC27-D4CC2BA5D557}" dt="2024-01-14T06:42:49.703" v="1133" actId="1035"/>
        <pc:sldMkLst>
          <pc:docMk/>
          <pc:sldMk cId="2422887796" sldId="300"/>
        </pc:sldMkLst>
      </pc:sldChg>
      <pc:sldChg chg="addSp delSp modSp new del mod">
        <pc:chgData name="Schneider, John Brand" userId="0a27f970-e9e3-4a42-989b-114aef573237" providerId="ADAL" clId="{4CC8CDF0-2C0B-604F-BC27-D4CC2BA5D557}" dt="2024-01-14T06:19:52.893" v="943" actId="2696"/>
        <pc:sldMkLst>
          <pc:docMk/>
          <pc:sldMk cId="5162457" sldId="301"/>
        </pc:sldMkLst>
      </pc:sldChg>
      <pc:sldChg chg="addSp delSp modSp new del mod delAnim modAnim">
        <pc:chgData name="Schneider, John Brand" userId="0a27f970-e9e3-4a42-989b-114aef573237" providerId="ADAL" clId="{4CC8CDF0-2C0B-604F-BC27-D4CC2BA5D557}" dt="2024-01-14T06:31:32.648" v="1053" actId="2696"/>
        <pc:sldMkLst>
          <pc:docMk/>
          <pc:sldMk cId="1405932870" sldId="301"/>
        </pc:sldMkLst>
      </pc:sldChg>
    </pc:docChg>
  </pc:docChgLst>
  <pc:docChgLst>
    <pc:chgData name="Schneider, John Brand" userId="0a27f970-e9e3-4a42-989b-114aef573237" providerId="ADAL" clId="{4F80F301-F174-BA43-B78B-D2409F7F0AE4}"/>
    <pc:docChg chg="undo custSel modSld">
      <pc:chgData name="Schneider, John Brand" userId="0a27f970-e9e3-4a42-989b-114aef573237" providerId="ADAL" clId="{4F80F301-F174-BA43-B78B-D2409F7F0AE4}" dt="2023-08-28T17:37:28.736" v="807"/>
      <pc:docMkLst>
        <pc:docMk/>
      </pc:docMkLst>
      <pc:sldChg chg="modSp modAnim">
        <pc:chgData name="Schneider, John Brand" userId="0a27f970-e9e3-4a42-989b-114aef573237" providerId="ADAL" clId="{4F80F301-F174-BA43-B78B-D2409F7F0AE4}" dt="2023-08-27T05:56:58.831" v="19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4F80F301-F174-BA43-B78B-D2409F7F0AE4}" dt="2023-08-28T00:29:29.318" v="393"/>
        <pc:sldMkLst>
          <pc:docMk/>
          <pc:sldMk cId="572650255" sldId="259"/>
        </pc:sldMkLst>
      </pc:sldChg>
      <pc:sldChg chg="addSp delSp modSp mod modAnim">
        <pc:chgData name="Schneider, John Brand" userId="0a27f970-e9e3-4a42-989b-114aef573237" providerId="ADAL" clId="{4F80F301-F174-BA43-B78B-D2409F7F0AE4}" dt="2023-08-28T17:33:01.604" v="801" actId="692"/>
        <pc:sldMkLst>
          <pc:docMk/>
          <pc:sldMk cId="1352162613" sldId="275"/>
        </pc:sldMkLst>
      </pc:sldChg>
      <pc:sldChg chg="modSp mod">
        <pc:chgData name="Schneider, John Brand" userId="0a27f970-e9e3-4a42-989b-114aef573237" providerId="ADAL" clId="{4F80F301-F174-BA43-B78B-D2409F7F0AE4}" dt="2023-08-28T00:47:39.162" v="547" actId="1035"/>
        <pc:sldMkLst>
          <pc:docMk/>
          <pc:sldMk cId="4175255618" sldId="280"/>
        </pc:sldMkLst>
      </pc:sldChg>
      <pc:sldChg chg="addSp delSp modSp mod addAnim delAnim modAnim">
        <pc:chgData name="Schneider, John Brand" userId="0a27f970-e9e3-4a42-989b-114aef573237" providerId="ADAL" clId="{4F80F301-F174-BA43-B78B-D2409F7F0AE4}" dt="2023-08-28T17:21:48.229" v="693"/>
        <pc:sldMkLst>
          <pc:docMk/>
          <pc:sldMk cId="2756571561" sldId="281"/>
        </pc:sldMkLst>
      </pc:sldChg>
      <pc:sldChg chg="addSp delSp modSp mod addAnim delAnim modAnim">
        <pc:chgData name="Schneider, John Brand" userId="0a27f970-e9e3-4a42-989b-114aef573237" providerId="ADAL" clId="{4F80F301-F174-BA43-B78B-D2409F7F0AE4}" dt="2023-08-28T17:37:28.736" v="807"/>
        <pc:sldMkLst>
          <pc:docMk/>
          <pc:sldMk cId="2818862820" sldId="282"/>
        </pc:sldMkLst>
      </pc:sldChg>
      <pc:sldChg chg="modSp mod">
        <pc:chgData name="Schneider, John Brand" userId="0a27f970-e9e3-4a42-989b-114aef573237" providerId="ADAL" clId="{4F80F301-F174-BA43-B78B-D2409F7F0AE4}" dt="2023-08-28T17:17:41.393" v="679" actId="1038"/>
        <pc:sldMkLst>
          <pc:docMk/>
          <pc:sldMk cId="3074825881" sldId="284"/>
        </pc:sldMkLst>
      </pc:sldChg>
      <pc:sldChg chg="modSp mod">
        <pc:chgData name="Schneider, John Brand" userId="0a27f970-e9e3-4a42-989b-114aef573237" providerId="ADAL" clId="{4F80F301-F174-BA43-B78B-D2409F7F0AE4}" dt="2023-08-27T06:13:52.802" v="81" actId="113"/>
        <pc:sldMkLst>
          <pc:docMk/>
          <pc:sldMk cId="1779671683" sldId="286"/>
        </pc:sldMkLst>
      </pc:sldChg>
      <pc:sldChg chg="modSp">
        <pc:chgData name="Schneider, John Brand" userId="0a27f970-e9e3-4a42-989b-114aef573237" providerId="ADAL" clId="{4F80F301-F174-BA43-B78B-D2409F7F0AE4}" dt="2023-08-27T06:12:16.358" v="48" actId="2711"/>
        <pc:sldMkLst>
          <pc:docMk/>
          <pc:sldMk cId="2109160166" sldId="288"/>
        </pc:sldMkLst>
      </pc:sldChg>
      <pc:sldChg chg="addSp modSp mod">
        <pc:chgData name="Schneider, John Brand" userId="0a27f970-e9e3-4a42-989b-114aef573237" providerId="ADAL" clId="{4F80F301-F174-BA43-B78B-D2409F7F0AE4}" dt="2023-08-28T17:08:19.728" v="639" actId="20577"/>
        <pc:sldMkLst>
          <pc:docMk/>
          <pc:sldMk cId="3069985279" sldId="292"/>
        </pc:sldMkLst>
      </pc:sldChg>
      <pc:sldChg chg="modSp mod">
        <pc:chgData name="Schneider, John Brand" userId="0a27f970-e9e3-4a42-989b-114aef573237" providerId="ADAL" clId="{4F80F301-F174-BA43-B78B-D2409F7F0AE4}" dt="2023-08-28T00:16:44.343" v="86" actId="114"/>
        <pc:sldMkLst>
          <pc:docMk/>
          <pc:sldMk cId="78208454" sldId="293"/>
        </pc:sldMkLst>
      </pc:sldChg>
      <pc:sldChg chg="modSp">
        <pc:chgData name="Schneider, John Brand" userId="0a27f970-e9e3-4a42-989b-114aef573237" providerId="ADAL" clId="{4F80F301-F174-BA43-B78B-D2409F7F0AE4}" dt="2023-08-27T06:01:30.253" v="32" actId="114"/>
        <pc:sldMkLst>
          <pc:docMk/>
          <pc:sldMk cId="1493374077" sldId="296"/>
        </pc:sldMkLst>
      </pc:sldChg>
      <pc:sldChg chg="modSp mod">
        <pc:chgData name="Schneider, John Brand" userId="0a27f970-e9e3-4a42-989b-114aef573237" providerId="ADAL" clId="{4F80F301-F174-BA43-B78B-D2409F7F0AE4}" dt="2023-08-28T17:16:19.167" v="672" actId="1038"/>
        <pc:sldMkLst>
          <pc:docMk/>
          <pc:sldMk cId="2594140981" sldId="297"/>
        </pc:sldMkLst>
      </pc:sldChg>
      <pc:sldChg chg="modSp mod">
        <pc:chgData name="Schneider, John Brand" userId="0a27f970-e9e3-4a42-989b-114aef573237" providerId="ADAL" clId="{4F80F301-F174-BA43-B78B-D2409F7F0AE4}" dt="2023-08-28T17:10:28.479" v="643" actId="554"/>
        <pc:sldMkLst>
          <pc:docMk/>
          <pc:sldMk cId="3189893261" sldId="298"/>
        </pc:sldMkLst>
      </pc:sldChg>
    </pc:docChg>
  </pc:docChgLst>
  <pc:docChgLst>
    <pc:chgData name="Schneider, John Brand" userId="0a27f970-e9e3-4a42-989b-114aef573237" providerId="ADAL" clId="{C1B65AA7-1301-5F46-9AEC-F2A55A493F17}"/>
    <pc:docChg chg="undo custSel delSld modSld">
      <pc:chgData name="Schneider, John Brand" userId="0a27f970-e9e3-4a42-989b-114aef573237" providerId="ADAL" clId="{C1B65AA7-1301-5F46-9AEC-F2A55A493F17}" dt="2022-01-19T23:21:44.702" v="1959" actId="20577"/>
      <pc:docMkLst>
        <pc:docMk/>
      </pc:docMkLst>
      <pc:sldChg chg="modSp mod modAnim">
        <pc:chgData name="Schneider, John Brand" userId="0a27f970-e9e3-4a42-989b-114aef573237" providerId="ADAL" clId="{C1B65AA7-1301-5F46-9AEC-F2A55A493F17}" dt="2022-01-19T23:21:44.702" v="1959" actId="20577"/>
        <pc:sldMkLst>
          <pc:docMk/>
          <pc:sldMk cId="1602654446" sldId="256"/>
        </pc:sldMkLst>
      </pc:sldChg>
      <pc:sldChg chg="addSp delSp modSp mod">
        <pc:chgData name="Schneider, John Brand" userId="0a27f970-e9e3-4a42-989b-114aef573237" providerId="ADAL" clId="{C1B65AA7-1301-5F46-9AEC-F2A55A493F17}" dt="2022-01-17T05:19:31.607" v="537"/>
        <pc:sldMkLst>
          <pc:docMk/>
          <pc:sldMk cId="1352162613" sldId="275"/>
        </pc:sldMkLst>
      </pc:sldChg>
      <pc:sldChg chg="addSp delSp modSp mod delAnim modAnim">
        <pc:chgData name="Schneider, John Brand" userId="0a27f970-e9e3-4a42-989b-114aef573237" providerId="ADAL" clId="{C1B65AA7-1301-5F46-9AEC-F2A55A493F17}" dt="2022-01-19T20:22:25.642" v="1953" actId="552"/>
        <pc:sldMkLst>
          <pc:docMk/>
          <pc:sldMk cId="3495819484" sldId="277"/>
        </pc:sldMkLst>
      </pc:sldChg>
      <pc:sldChg chg="addSp delSp modSp mod delAnim modAnim">
        <pc:chgData name="Schneider, John Brand" userId="0a27f970-e9e3-4a42-989b-114aef573237" providerId="ADAL" clId="{C1B65AA7-1301-5F46-9AEC-F2A55A493F17}" dt="2022-01-17T06:00:45.287" v="1138"/>
        <pc:sldMkLst>
          <pc:docMk/>
          <pc:sldMk cId="4175255618" sldId="280"/>
        </pc:sldMkLst>
      </pc:sldChg>
      <pc:sldChg chg="addSp delSp modSp mod delAnim modAnim">
        <pc:chgData name="Schneider, John Brand" userId="0a27f970-e9e3-4a42-989b-114aef573237" providerId="ADAL" clId="{C1B65AA7-1301-5F46-9AEC-F2A55A493F17}" dt="2022-01-19T20:21:58.924" v="1951"/>
        <pc:sldMkLst>
          <pc:docMk/>
          <pc:sldMk cId="2756571561" sldId="281"/>
        </pc:sldMkLst>
      </pc:sldChg>
      <pc:sldChg chg="addSp delSp modSp mod delAnim modAnim">
        <pc:chgData name="Schneider, John Brand" userId="0a27f970-e9e3-4a42-989b-114aef573237" providerId="ADAL" clId="{C1B65AA7-1301-5F46-9AEC-F2A55A493F17}" dt="2022-01-17T06:25:44.934" v="1222"/>
        <pc:sldMkLst>
          <pc:docMk/>
          <pc:sldMk cId="2818862820" sldId="282"/>
        </pc:sldMkLst>
      </pc:sldChg>
      <pc:sldChg chg="addSp delSp modSp mod delAnim modAnim">
        <pc:chgData name="Schneider, John Brand" userId="0a27f970-e9e3-4a42-989b-114aef573237" providerId="ADAL" clId="{C1B65AA7-1301-5F46-9AEC-F2A55A493F17}" dt="2022-01-17T06:26:18.797" v="1226"/>
        <pc:sldMkLst>
          <pc:docMk/>
          <pc:sldMk cId="1777472067" sldId="283"/>
        </pc:sldMkLst>
      </pc:sldChg>
      <pc:sldChg chg="addSp modSp mod modAnim">
        <pc:chgData name="Schneider, John Brand" userId="0a27f970-e9e3-4a42-989b-114aef573237" providerId="ADAL" clId="{C1B65AA7-1301-5F46-9AEC-F2A55A493F17}" dt="2022-01-19T20:11:11.519" v="1771" actId="1035"/>
        <pc:sldMkLst>
          <pc:docMk/>
          <pc:sldMk cId="3074825881" sldId="284"/>
        </pc:sldMkLst>
      </pc:sldChg>
      <pc:sldChg chg="addSp modSp mod modAnim">
        <pc:chgData name="Schneider, John Brand" userId="0a27f970-e9e3-4a42-989b-114aef573237" providerId="ADAL" clId="{C1B65AA7-1301-5F46-9AEC-F2A55A493F17}" dt="2022-01-17T22:00:27.113" v="1550"/>
        <pc:sldMkLst>
          <pc:docMk/>
          <pc:sldMk cId="672752302" sldId="285"/>
        </pc:sldMkLst>
      </pc:sldChg>
      <pc:sldChg chg="addSp modSp mod modAnim">
        <pc:chgData name="Schneider, John Brand" userId="0a27f970-e9e3-4a42-989b-114aef573237" providerId="ADAL" clId="{C1B65AA7-1301-5F46-9AEC-F2A55A493F17}" dt="2022-01-17T22:11:00.684" v="1632"/>
        <pc:sldMkLst>
          <pc:docMk/>
          <pc:sldMk cId="1779671683" sldId="286"/>
        </pc:sldMkLst>
      </pc:sldChg>
      <pc:sldChg chg="addSp modSp mod modAnim">
        <pc:chgData name="Schneider, John Brand" userId="0a27f970-e9e3-4a42-989b-114aef573237" providerId="ADAL" clId="{C1B65AA7-1301-5F46-9AEC-F2A55A493F17}" dt="2022-01-17T22:01:35.963" v="1557"/>
        <pc:sldMkLst>
          <pc:docMk/>
          <pc:sldMk cId="153955710" sldId="287"/>
        </pc:sldMkLst>
      </pc:sldChg>
      <pc:sldChg chg="addSp modSp mod modAnim">
        <pc:chgData name="Schneider, John Brand" userId="0a27f970-e9e3-4a42-989b-114aef573237" providerId="ADAL" clId="{C1B65AA7-1301-5F46-9AEC-F2A55A493F17}" dt="2022-01-19T20:19:41.594" v="1947" actId="1035"/>
        <pc:sldMkLst>
          <pc:docMk/>
          <pc:sldMk cId="2109160166" sldId="288"/>
        </pc:sldMkLst>
      </pc:sldChg>
      <pc:sldChg chg="addSp delSp modSp mod delAnim modAnim">
        <pc:chgData name="Schneider, John Brand" userId="0a27f970-e9e3-4a42-989b-114aef573237" providerId="ADAL" clId="{C1B65AA7-1301-5F46-9AEC-F2A55A493F17}" dt="2022-01-17T06:30:46.549" v="1271" actId="1076"/>
        <pc:sldMkLst>
          <pc:docMk/>
          <pc:sldMk cId="381702193" sldId="289"/>
        </pc:sldMkLst>
      </pc:sldChg>
      <pc:sldChg chg="addSp delSp modSp mod delAnim modAnim">
        <pc:chgData name="Schneider, John Brand" userId="0a27f970-e9e3-4a42-989b-114aef573237" providerId="ADAL" clId="{C1B65AA7-1301-5F46-9AEC-F2A55A493F17}" dt="2022-01-17T06:32:39.304" v="1292"/>
        <pc:sldMkLst>
          <pc:docMk/>
          <pc:sldMk cId="3561123509" sldId="290"/>
        </pc:sldMkLst>
      </pc:sldChg>
      <pc:sldChg chg="addSp modSp mod modAnim">
        <pc:chgData name="Schneider, John Brand" userId="0a27f970-e9e3-4a42-989b-114aef573237" providerId="ADAL" clId="{C1B65AA7-1301-5F46-9AEC-F2A55A493F17}" dt="2022-01-17T06:50:36.530" v="1404" actId="20577"/>
        <pc:sldMkLst>
          <pc:docMk/>
          <pc:sldMk cId="3069985279" sldId="292"/>
        </pc:sldMkLst>
      </pc:sldChg>
      <pc:sldChg chg="modSp mod">
        <pc:chgData name="Schneider, John Brand" userId="0a27f970-e9e3-4a42-989b-114aef573237" providerId="ADAL" clId="{C1B65AA7-1301-5F46-9AEC-F2A55A493F17}" dt="2022-01-17T21:51:34.396" v="1419" actId="6549"/>
        <pc:sldMkLst>
          <pc:docMk/>
          <pc:sldMk cId="78208454" sldId="293"/>
        </pc:sldMkLst>
      </pc:sldChg>
      <pc:sldChg chg="modSp mod modAnim">
        <pc:chgData name="Schneider, John Brand" userId="0a27f970-e9e3-4a42-989b-114aef573237" providerId="ADAL" clId="{C1B65AA7-1301-5F46-9AEC-F2A55A493F17}" dt="2022-01-17T21:56:03.835" v="1500" actId="1035"/>
        <pc:sldMkLst>
          <pc:docMk/>
          <pc:sldMk cId="1487635539" sldId="294"/>
        </pc:sldMkLst>
      </pc:sldChg>
      <pc:sldChg chg="addSp delSp modSp mod delAnim modAnim">
        <pc:chgData name="Schneider, John Brand" userId="0a27f970-e9e3-4a42-989b-114aef573237" providerId="ADAL" clId="{C1B65AA7-1301-5F46-9AEC-F2A55A493F17}" dt="2022-01-17T06:47:18.946" v="1385"/>
        <pc:sldMkLst>
          <pc:docMk/>
          <pc:sldMk cId="1493374077" sldId="296"/>
        </pc:sldMkLst>
      </pc:sldChg>
      <pc:sldChg chg="del">
        <pc:chgData name="Schneider, John Brand" userId="0a27f970-e9e3-4a42-989b-114aef573237" providerId="ADAL" clId="{C1B65AA7-1301-5F46-9AEC-F2A55A493F17}" dt="2022-01-17T04:46:59.370" v="24" actId="2696"/>
        <pc:sldMkLst>
          <pc:docMk/>
          <pc:sldMk cId="2636510786" sldId="297"/>
        </pc:sldMkLst>
      </pc:sldChg>
    </pc:docChg>
  </pc:docChgLst>
  <pc:docChgLst>
    <pc:chgData name="Schneider, John Brand" userId="0a27f970-e9e3-4a42-989b-114aef573237" providerId="ADAL" clId="{53BB364A-2675-CC49-8F41-6BEEEFDE8E08}"/>
    <pc:docChg chg="custSel modSld">
      <pc:chgData name="Schneider, John Brand" userId="0a27f970-e9e3-4a42-989b-114aef573237" providerId="ADAL" clId="{53BB364A-2675-CC49-8F41-6BEEEFDE8E08}" dt="2022-08-29T17:15:03.188" v="638"/>
      <pc:docMkLst>
        <pc:docMk/>
      </pc:docMkLst>
      <pc:sldChg chg="modSp">
        <pc:chgData name="Schneider, John Brand" userId="0a27f970-e9e3-4a42-989b-114aef573237" providerId="ADAL" clId="{53BB364A-2675-CC49-8F41-6BEEEFDE8E08}" dt="2022-08-28T06:16:29.918" v="9" actId="20577"/>
        <pc:sldMkLst>
          <pc:docMk/>
          <pc:sldMk cId="1602654446" sldId="256"/>
        </pc:sldMkLst>
      </pc:sldChg>
      <pc:sldChg chg="modSp">
        <pc:chgData name="Schneider, John Brand" userId="0a27f970-e9e3-4a42-989b-114aef573237" providerId="ADAL" clId="{53BB364A-2675-CC49-8F41-6BEEEFDE8E08}" dt="2022-08-29T17:09:00.930" v="550" actId="113"/>
        <pc:sldMkLst>
          <pc:docMk/>
          <pc:sldMk cId="3495819484" sldId="277"/>
        </pc:sldMkLst>
      </pc:sldChg>
      <pc:sldChg chg="modSp">
        <pc:chgData name="Schneider, John Brand" userId="0a27f970-e9e3-4a42-989b-114aef573237" providerId="ADAL" clId="{53BB364A-2675-CC49-8F41-6BEEEFDE8E08}" dt="2022-08-28T06:32:24.483" v="116" actId="20577"/>
        <pc:sldMkLst>
          <pc:docMk/>
          <pc:sldMk cId="2756571561" sldId="281"/>
        </pc:sldMkLst>
      </pc:sldChg>
      <pc:sldChg chg="addSp delSp modSp mod modAnim">
        <pc:chgData name="Schneider, John Brand" userId="0a27f970-e9e3-4a42-989b-114aef573237" providerId="ADAL" clId="{53BB364A-2675-CC49-8F41-6BEEEFDE8E08}" dt="2022-08-29T17:15:03.188" v="638"/>
        <pc:sldMkLst>
          <pc:docMk/>
          <pc:sldMk cId="2818862820" sldId="282"/>
        </pc:sldMkLst>
      </pc:sldChg>
      <pc:sldChg chg="modSp mod">
        <pc:chgData name="Schneider, John Brand" userId="0a27f970-e9e3-4a42-989b-114aef573237" providerId="ADAL" clId="{53BB364A-2675-CC49-8F41-6BEEEFDE8E08}" dt="2022-08-29T17:01:47.739" v="501" actId="1035"/>
        <pc:sldMkLst>
          <pc:docMk/>
          <pc:sldMk cId="3074825881" sldId="284"/>
        </pc:sldMkLst>
      </pc:sldChg>
      <pc:sldChg chg="modAnim">
        <pc:chgData name="Schneider, John Brand" userId="0a27f970-e9e3-4a42-989b-114aef573237" providerId="ADAL" clId="{53BB364A-2675-CC49-8F41-6BEEEFDE8E08}" dt="2022-08-28T06:34:24.454" v="117"/>
        <pc:sldMkLst>
          <pc:docMk/>
          <pc:sldMk cId="381702193" sldId="289"/>
        </pc:sldMkLst>
      </pc:sldChg>
      <pc:sldChg chg="addSp modSp mod modAnim">
        <pc:chgData name="Schneider, John Brand" userId="0a27f970-e9e3-4a42-989b-114aef573237" providerId="ADAL" clId="{53BB364A-2675-CC49-8F41-6BEEEFDE8E08}" dt="2022-08-29T16:58:06.800" v="486" actId="20577"/>
        <pc:sldMkLst>
          <pc:docMk/>
          <pc:sldMk cId="3069985279" sldId="292"/>
        </pc:sldMkLst>
      </pc:sldChg>
      <pc:sldChg chg="addSp modSp mod modAnim">
        <pc:chgData name="Schneider, John Brand" userId="0a27f970-e9e3-4a42-989b-114aef573237" providerId="ADAL" clId="{53BB364A-2675-CC49-8F41-6BEEEFDE8E08}" dt="2022-08-29T16:47:21.873" v="362"/>
        <pc:sldMkLst>
          <pc:docMk/>
          <pc:sldMk cId="3727656077" sldId="295"/>
        </pc:sldMkLst>
      </pc:sldChg>
      <pc:sldChg chg="addSp delSp modSp mod modAnim">
        <pc:chgData name="Schneider, John Brand" userId="0a27f970-e9e3-4a42-989b-114aef573237" providerId="ADAL" clId="{53BB364A-2675-CC49-8F41-6BEEEFDE8E08}" dt="2022-08-29T16:51:43.357" v="420" actId="20577"/>
        <pc:sldMkLst>
          <pc:docMk/>
          <pc:sldMk cId="1493374077" sldId="296"/>
        </pc:sldMkLst>
      </pc:sldChg>
      <pc:sldChg chg="addSp modSp mod modAnim">
        <pc:chgData name="Schneider, John Brand" userId="0a27f970-e9e3-4a42-989b-114aef573237" providerId="ADAL" clId="{53BB364A-2675-CC49-8F41-6BEEEFDE8E08}" dt="2022-08-29T17:05:43.461" v="541" actId="552"/>
        <pc:sldMkLst>
          <pc:docMk/>
          <pc:sldMk cId="2594140981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5E590-DF7B-8645-B906-8F865E48C64A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29E08-B2CB-1045-B627-CC6C11C9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29E08-B2CB-1045-B627-CC6C11C99C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8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30.png"/><Relationship Id="rId7" Type="http://schemas.openxmlformats.org/officeDocument/2006/relationships/image" Target="../media/image29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24.png"/><Relationship Id="rId7" Type="http://schemas.openxmlformats.org/officeDocument/2006/relationships/image" Target="../media/image10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80.png"/><Relationship Id="rId10" Type="http://schemas.openxmlformats.org/officeDocument/2006/relationships/image" Target="../media/image130.png"/><Relationship Id="rId4" Type="http://schemas.openxmlformats.org/officeDocument/2006/relationships/image" Target="../media/image25.png"/><Relationship Id="rId9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6.png"/><Relationship Id="rId7" Type="http://schemas.openxmlformats.org/officeDocument/2006/relationships/image" Target="../media/image80.png"/><Relationship Id="rId12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180.png"/><Relationship Id="rId5" Type="http://schemas.openxmlformats.org/officeDocument/2006/relationships/image" Target="../media/image25.png"/><Relationship Id="rId10" Type="http://schemas.openxmlformats.org/officeDocument/2006/relationships/image" Target="../media/image170.png"/><Relationship Id="rId4" Type="http://schemas.openxmlformats.org/officeDocument/2006/relationships/image" Target="../media/image24.png"/><Relationship Id="rId9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4.png"/><Relationship Id="rId7" Type="http://schemas.openxmlformats.org/officeDocument/2006/relationships/image" Target="../media/image3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2.emf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35.png"/><Relationship Id="rId5" Type="http://schemas.openxmlformats.org/officeDocument/2006/relationships/image" Target="../media/image33.emf"/><Relationship Id="rId10" Type="http://schemas.openxmlformats.org/officeDocument/2006/relationships/image" Target="../media/image34.png"/><Relationship Id="rId4" Type="http://schemas.openxmlformats.org/officeDocument/2006/relationships/image" Target="../media/image28.emf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291.png"/><Relationship Id="rId4" Type="http://schemas.openxmlformats.org/officeDocument/2006/relationships/image" Target="../media/image2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20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1.png"/><Relationship Id="rId5" Type="http://schemas.openxmlformats.org/officeDocument/2006/relationships/image" Target="../media/image6.png"/><Relationship Id="rId10" Type="http://schemas.openxmlformats.org/officeDocument/2006/relationships/image" Target="../media/image9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57.png"/><Relationship Id="rId3" Type="http://schemas.openxmlformats.org/officeDocument/2006/relationships/image" Target="../media/image371.png"/><Relationship Id="rId7" Type="http://schemas.openxmlformats.org/officeDocument/2006/relationships/image" Target="../media/image420.png"/><Relationship Id="rId12" Type="http://schemas.openxmlformats.org/officeDocument/2006/relationships/image" Target="../media/image401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8.emf"/><Relationship Id="rId10" Type="http://schemas.openxmlformats.org/officeDocument/2006/relationships/image" Target="../media/image56.png"/><Relationship Id="rId4" Type="http://schemas.openxmlformats.org/officeDocument/2006/relationships/image" Target="../media/image381.png"/><Relationship Id="rId9" Type="http://schemas.openxmlformats.org/officeDocument/2006/relationships/image" Target="../media/image55.png"/><Relationship Id="rId1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47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9.png"/><Relationship Id="rId18" Type="http://schemas.openxmlformats.org/officeDocument/2006/relationships/image" Target="../media/image161.png"/><Relationship Id="rId3" Type="http://schemas.openxmlformats.org/officeDocument/2006/relationships/image" Target="../media/image13.png"/><Relationship Id="rId21" Type="http://schemas.openxmlformats.org/officeDocument/2006/relationships/image" Target="../media/image117.png"/><Relationship Id="rId7" Type="http://schemas.openxmlformats.org/officeDocument/2006/relationships/image" Target="../media/image17.png"/><Relationship Id="rId12" Type="http://schemas.openxmlformats.org/officeDocument/2006/relationships/image" Target="../media/image7.emf"/><Relationship Id="rId17" Type="http://schemas.openxmlformats.org/officeDocument/2006/relationships/image" Target="../media/image150.png"/><Relationship Id="rId2" Type="http://schemas.openxmlformats.org/officeDocument/2006/relationships/image" Target="../media/image8.png"/><Relationship Id="rId16" Type="http://schemas.openxmlformats.org/officeDocument/2006/relationships/image" Target="../media/image14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.emf"/><Relationship Id="rId24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132.png"/><Relationship Id="rId23" Type="http://schemas.openxmlformats.org/officeDocument/2006/relationships/image" Target="../media/image171.png"/><Relationship Id="rId10" Type="http://schemas.openxmlformats.org/officeDocument/2006/relationships/image" Target="../media/image5.emf"/><Relationship Id="rId19" Type="http://schemas.openxmlformats.org/officeDocument/2006/relationships/image" Target="../media/image115.png"/><Relationship Id="rId4" Type="http://schemas.openxmlformats.org/officeDocument/2006/relationships/image" Target="../media/image14.png"/><Relationship Id="rId9" Type="http://schemas.openxmlformats.org/officeDocument/2006/relationships/image" Target="../media/image4.emf"/><Relationship Id="rId14" Type="http://schemas.openxmlformats.org/officeDocument/2006/relationships/image" Target="../media/image23.png"/><Relationship Id="rId22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000.png"/><Relationship Id="rId7" Type="http://schemas.openxmlformats.org/officeDocument/2006/relationships/image" Target="../media/image20.e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00.png"/><Relationship Id="rId4" Type="http://schemas.openxmlformats.org/officeDocument/2006/relationships/image" Target="../media/image1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10" Type="http://schemas.openxmlformats.org/officeDocument/2006/relationships/image" Target="../media/image28.emf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1315626" y="245963"/>
            <a:ext cx="956075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Lecture 4</a:t>
            </a:r>
          </a:p>
          <a:p>
            <a:endParaRPr lang="en-US" sz="3600" dirty="0"/>
          </a:p>
          <a:p>
            <a:r>
              <a:rPr lang="en-US" sz="3600" dirty="0"/>
              <a:t>Goals/Topics: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More on resistors and Ohm’s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Comment on power and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Distinction between series and parallel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More on “allowable” circuits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B89DBA-B57D-6541-835C-0420CDA7AD44}"/>
              </a:ext>
            </a:extLst>
          </p:cNvPr>
          <p:cNvSpPr txBox="1"/>
          <p:nvPr/>
        </p:nvSpPr>
        <p:spPr>
          <a:xfrm>
            <a:off x="226577" y="5028153"/>
            <a:ext cx="116960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Announcements:  Homework 1 due Wednesday (by 11:59 p.m.).</a:t>
            </a:r>
          </a:p>
          <a:p>
            <a:r>
              <a:rPr lang="en-US" sz="3200" dirty="0"/>
              <a:t>    Problem-solving videos posted (see Canvas &gt; Modules &gt; Week 2).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B9AB6-F8F9-1D1C-C16E-9892B9ECB76E}"/>
              </a:ext>
            </a:extLst>
          </p:cNvPr>
          <p:cNvSpPr txBox="1"/>
          <p:nvPr/>
        </p:nvSpPr>
        <p:spPr>
          <a:xfrm>
            <a:off x="9156068" y="734701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4947860-2EC3-5FCE-8A12-F4D334FB8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932" y="3338294"/>
            <a:ext cx="2068286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0E3EF-8A18-DB44-89AA-AE01A7A4C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8578">
            <a:off x="6261995" y="4120619"/>
            <a:ext cx="2154264" cy="228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A52010-7AE5-FED1-2D21-C4EAB0074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023" y="1633956"/>
            <a:ext cx="2146188" cy="210312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75DE60-F390-25E3-267D-D9A7F56A023B}"/>
              </a:ext>
            </a:extLst>
          </p:cNvPr>
          <p:cNvCxnSpPr>
            <a:cxnSpLocks noChangeAspect="1"/>
          </p:cNvCxnSpPr>
          <p:nvPr/>
        </p:nvCxnSpPr>
        <p:spPr>
          <a:xfrm>
            <a:off x="6628742" y="3641013"/>
            <a:ext cx="1480384" cy="7636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CB25D2-0222-45F0-24F4-50A8D091DF0E}"/>
              </a:ext>
            </a:extLst>
          </p:cNvPr>
          <p:cNvCxnSpPr>
            <a:cxnSpLocks noChangeAspect="1"/>
          </p:cNvCxnSpPr>
          <p:nvPr/>
        </p:nvCxnSpPr>
        <p:spPr>
          <a:xfrm>
            <a:off x="6392959" y="4508043"/>
            <a:ext cx="1943500" cy="10121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E399F7-D58F-688B-A2F5-2731986E1C54}"/>
              </a:ext>
            </a:extLst>
          </p:cNvPr>
          <p:cNvCxnSpPr>
            <a:cxnSpLocks noChangeAspect="1"/>
          </p:cNvCxnSpPr>
          <p:nvPr/>
        </p:nvCxnSpPr>
        <p:spPr>
          <a:xfrm>
            <a:off x="3385628" y="1955027"/>
            <a:ext cx="3216934" cy="16594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65E42C-DB0C-D06D-065A-A6E01ADCE20E}"/>
              </a:ext>
            </a:extLst>
          </p:cNvPr>
          <p:cNvCxnSpPr>
            <a:cxnSpLocks/>
          </p:cNvCxnSpPr>
          <p:nvPr/>
        </p:nvCxnSpPr>
        <p:spPr>
          <a:xfrm>
            <a:off x="8329584" y="5520587"/>
            <a:ext cx="5775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DB59D4D-2B2F-6F13-B5FD-F66852E87204}"/>
              </a:ext>
            </a:extLst>
          </p:cNvPr>
          <p:cNvCxnSpPr>
            <a:cxnSpLocks noChangeAspect="1"/>
          </p:cNvCxnSpPr>
          <p:nvPr/>
        </p:nvCxnSpPr>
        <p:spPr>
          <a:xfrm>
            <a:off x="8148843" y="4444438"/>
            <a:ext cx="2084332" cy="107521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7F95AC5-1656-9BD9-4DF4-BA42C93CA792}"/>
              </a:ext>
            </a:extLst>
          </p:cNvPr>
          <p:cNvCxnSpPr>
            <a:cxnSpLocks/>
          </p:cNvCxnSpPr>
          <p:nvPr/>
        </p:nvCxnSpPr>
        <p:spPr>
          <a:xfrm>
            <a:off x="9525302" y="5526691"/>
            <a:ext cx="707873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E066AA7-63B0-04FC-1A62-23FEBFD34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885222" y="5200547"/>
            <a:ext cx="640080" cy="640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FCC3DFC-B7E4-A19E-31D6-409EB8B01E47}"/>
                  </a:ext>
                </a:extLst>
              </p:cNvPr>
              <p:cNvSpPr txBox="1"/>
              <p:nvPr/>
            </p:nvSpPr>
            <p:spPr>
              <a:xfrm>
                <a:off x="8698751" y="5844953"/>
                <a:ext cx="1032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1.5 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FCC3DFC-B7E4-A19E-31D6-409EB8B01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751" y="5844953"/>
                <a:ext cx="1032654" cy="523220"/>
              </a:xfrm>
              <a:prstGeom prst="rect">
                <a:avLst/>
              </a:prstGeom>
              <a:blipFill>
                <a:blip r:embed="rId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2C972F97-6C10-0170-0436-EEBB8BA1DAE5}"/>
              </a:ext>
            </a:extLst>
          </p:cNvPr>
          <p:cNvSpPr txBox="1"/>
          <p:nvPr/>
        </p:nvSpPr>
        <p:spPr>
          <a:xfrm>
            <a:off x="1375743" y="2436018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Aslan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B749C1A-3BB8-FADF-4F43-BD31A919F3F6}"/>
              </a:ext>
            </a:extLst>
          </p:cNvPr>
          <p:cNvSpPr txBox="1"/>
          <p:nvPr/>
        </p:nvSpPr>
        <p:spPr>
          <a:xfrm>
            <a:off x="4553595" y="4404674"/>
            <a:ext cx="944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Blaze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F16DFB-DD9B-0FFC-CF3C-880528C5EEFE}"/>
              </a:ext>
            </a:extLst>
          </p:cNvPr>
          <p:cNvSpPr txBox="1"/>
          <p:nvPr/>
        </p:nvSpPr>
        <p:spPr>
          <a:xfrm>
            <a:off x="5846194" y="5432983"/>
            <a:ext cx="129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Chantal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438D7F-A781-FCA5-0585-20BADDAB60CD}"/>
              </a:ext>
            </a:extLst>
          </p:cNvPr>
          <p:cNvSpPr txBox="1"/>
          <p:nvPr/>
        </p:nvSpPr>
        <p:spPr>
          <a:xfrm>
            <a:off x="96241" y="116878"/>
            <a:ext cx="395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Don’t do this at home!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CD4E0F-9953-2661-AC9B-1F56243C58BF}"/>
              </a:ext>
            </a:extLst>
          </p:cNvPr>
          <p:cNvSpPr txBox="1"/>
          <p:nvPr/>
        </p:nvSpPr>
        <p:spPr>
          <a:xfrm>
            <a:off x="4108060" y="109693"/>
            <a:ext cx="7987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Imagine people as resistors (because they are).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84E347-F3E2-823A-A742-46381B29B493}"/>
              </a:ext>
            </a:extLst>
          </p:cNvPr>
          <p:cNvSpPr txBox="1"/>
          <p:nvPr/>
        </p:nvSpPr>
        <p:spPr>
          <a:xfrm>
            <a:off x="96241" y="742936"/>
            <a:ext cx="11354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Imagine three people holding onto two wires at different potential.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65F024-B5A2-790C-B800-82FE99757865}"/>
                  </a:ext>
                </a:extLst>
              </p:cNvPr>
              <p:cNvSpPr txBox="1"/>
              <p:nvPr/>
            </p:nvSpPr>
            <p:spPr>
              <a:xfrm>
                <a:off x="3878897" y="1376179"/>
                <a:ext cx="653114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These people have the same potential</a:t>
                </a:r>
                <a:br>
                  <a:rPr lang="en-US" sz="3200" dirty="0"/>
                </a:br>
                <a:r>
                  <a:rPr lang="en-US" sz="3200" dirty="0"/>
                  <a:t>         difference across them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1.5 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65F024-B5A2-790C-B800-82FE99757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897" y="1376179"/>
                <a:ext cx="6531147" cy="1077218"/>
              </a:xfrm>
              <a:prstGeom prst="rect">
                <a:avLst/>
              </a:prstGeom>
              <a:blipFill>
                <a:blip r:embed="rId7"/>
                <a:stretch>
                  <a:fillRect l="-2330" t="-7059" r="-135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FC6EF1D9-10BD-24B0-AD1F-73E7D0E1AE8C}"/>
              </a:ext>
            </a:extLst>
          </p:cNvPr>
          <p:cNvSpPr txBox="1"/>
          <p:nvPr/>
        </p:nvSpPr>
        <p:spPr>
          <a:xfrm>
            <a:off x="5681108" y="2501865"/>
            <a:ext cx="5236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They are said to be in </a:t>
            </a:r>
            <a:r>
              <a:rPr lang="en-US" sz="3200" b="1" i="1" dirty="0"/>
              <a:t>parallel</a:t>
            </a:r>
            <a:r>
              <a:rPr lang="en-US" sz="3200" dirty="0"/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5FEDE0-C9DB-6F13-3C7B-567F0CD7523F}"/>
              </a:ext>
            </a:extLst>
          </p:cNvPr>
          <p:cNvSpPr txBox="1"/>
          <p:nvPr/>
        </p:nvSpPr>
        <p:spPr>
          <a:xfrm>
            <a:off x="96241" y="4192992"/>
            <a:ext cx="50675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Elements that span</a:t>
            </a:r>
            <a:br>
              <a:rPr lang="en-US" sz="3200" i="1" dirty="0"/>
            </a:br>
            <a:r>
              <a:rPr lang="en-US" sz="3200" i="1" dirty="0"/>
              <a:t>(touch) the exact same two</a:t>
            </a:r>
            <a:br>
              <a:rPr lang="en-US" sz="3200" i="1" dirty="0"/>
            </a:br>
            <a:r>
              <a:rPr lang="en-US" sz="3200" i="1" dirty="0"/>
              <a:t>electrical potentials (wires) in</a:t>
            </a:r>
            <a:br>
              <a:rPr lang="en-US" sz="3200" i="1" dirty="0"/>
            </a:br>
            <a:r>
              <a:rPr lang="en-US" sz="3200" i="1" dirty="0"/>
              <a:t>a circuit are in parallel.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CB001D-BD19-0FAA-EE1D-52BE91DA7163}"/>
              </a:ext>
            </a:extLst>
          </p:cNvPr>
          <p:cNvSpPr txBox="1"/>
          <p:nvPr/>
        </p:nvSpPr>
        <p:spPr>
          <a:xfrm>
            <a:off x="6922042" y="3135108"/>
            <a:ext cx="52293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These people are also in</a:t>
            </a:r>
            <a:br>
              <a:rPr lang="en-US" sz="3200" dirty="0"/>
            </a:br>
            <a:r>
              <a:rPr lang="en-US" sz="3200" dirty="0"/>
              <a:t>           parallel with the source.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81AF23-A0E6-820D-7B56-5B5DDC46923F}"/>
              </a:ext>
            </a:extLst>
          </p:cNvPr>
          <p:cNvSpPr txBox="1"/>
          <p:nvPr/>
        </p:nvSpPr>
        <p:spPr>
          <a:xfrm>
            <a:off x="96241" y="6312515"/>
            <a:ext cx="11422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Could replace voltage source with a current source.</a:t>
            </a:r>
            <a:r>
              <a:rPr lang="en-US" sz="2400" dirty="0">
                <a:solidFill>
                  <a:schemeClr val="bg1"/>
                </a:solidFill>
              </a:rPr>
              <a:t>   People and source are still in parallel.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9C7104F-1B91-BD43-FF5B-E8CFE5C80BF1}"/>
              </a:ext>
            </a:extLst>
          </p:cNvPr>
          <p:cNvSpPr txBox="1"/>
          <p:nvPr/>
        </p:nvSpPr>
        <p:spPr>
          <a:xfrm>
            <a:off x="96241" y="6312515"/>
            <a:ext cx="11422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Could replace voltage source with a current source.   People and source are still in parallel.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F81447C-DADF-4D73-1ED9-6E43C913174A}"/>
              </a:ext>
            </a:extLst>
          </p:cNvPr>
          <p:cNvCxnSpPr>
            <a:cxnSpLocks noChangeAspect="1"/>
          </p:cNvCxnSpPr>
          <p:nvPr/>
        </p:nvCxnSpPr>
        <p:spPr>
          <a:xfrm>
            <a:off x="1655869" y="2007555"/>
            <a:ext cx="4691827" cy="24434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89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0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4A52010-7AE5-FED1-2D21-C4EAB0074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3" y="1633956"/>
            <a:ext cx="2146188" cy="21031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947860-2EC3-5FCE-8A12-F4D334FB8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932" y="3338294"/>
            <a:ext cx="2068286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0E3EF-8A18-DB44-89AA-AE01A7A4C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8578">
            <a:off x="6261995" y="4120619"/>
            <a:ext cx="2154264" cy="2286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75DE60-F390-25E3-267D-D9A7F56A023B}"/>
              </a:ext>
            </a:extLst>
          </p:cNvPr>
          <p:cNvCxnSpPr>
            <a:cxnSpLocks noChangeAspect="1"/>
          </p:cNvCxnSpPr>
          <p:nvPr/>
        </p:nvCxnSpPr>
        <p:spPr>
          <a:xfrm>
            <a:off x="6628742" y="3641013"/>
            <a:ext cx="1480384" cy="7636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CB25D2-0222-45F0-24F4-50A8D091DF0E}"/>
              </a:ext>
            </a:extLst>
          </p:cNvPr>
          <p:cNvCxnSpPr>
            <a:cxnSpLocks noChangeAspect="1"/>
          </p:cNvCxnSpPr>
          <p:nvPr/>
        </p:nvCxnSpPr>
        <p:spPr>
          <a:xfrm>
            <a:off x="6392959" y="4508043"/>
            <a:ext cx="1943500" cy="10121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215F96-46AC-F382-C5FA-96D17398336D}"/>
              </a:ext>
            </a:extLst>
          </p:cNvPr>
          <p:cNvCxnSpPr>
            <a:cxnSpLocks noChangeAspect="1"/>
          </p:cNvCxnSpPr>
          <p:nvPr/>
        </p:nvCxnSpPr>
        <p:spPr>
          <a:xfrm>
            <a:off x="8148843" y="4444438"/>
            <a:ext cx="2084332" cy="107521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E399F7-D58F-688B-A2F5-2731986E1C54}"/>
              </a:ext>
            </a:extLst>
          </p:cNvPr>
          <p:cNvCxnSpPr>
            <a:cxnSpLocks noChangeAspect="1"/>
          </p:cNvCxnSpPr>
          <p:nvPr/>
        </p:nvCxnSpPr>
        <p:spPr>
          <a:xfrm>
            <a:off x="3385628" y="1955027"/>
            <a:ext cx="3216934" cy="16594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65E42C-DB0C-D06D-065A-A6E01ADCE20E}"/>
              </a:ext>
            </a:extLst>
          </p:cNvPr>
          <p:cNvCxnSpPr>
            <a:cxnSpLocks/>
          </p:cNvCxnSpPr>
          <p:nvPr/>
        </p:nvCxnSpPr>
        <p:spPr>
          <a:xfrm>
            <a:off x="8329584" y="5520587"/>
            <a:ext cx="5775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297827-D42A-3CDF-876E-01363F824904}"/>
              </a:ext>
            </a:extLst>
          </p:cNvPr>
          <p:cNvCxnSpPr>
            <a:cxnSpLocks/>
          </p:cNvCxnSpPr>
          <p:nvPr/>
        </p:nvCxnSpPr>
        <p:spPr>
          <a:xfrm>
            <a:off x="9525302" y="5526691"/>
            <a:ext cx="707873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60409CA-7E74-0CDF-C482-847405E06608}"/>
              </a:ext>
            </a:extLst>
          </p:cNvPr>
          <p:cNvSpPr txBox="1"/>
          <p:nvPr/>
        </p:nvSpPr>
        <p:spPr>
          <a:xfrm>
            <a:off x="1375743" y="2436018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Aslan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151276-39AE-62A6-79D2-1166AE7B9B03}"/>
              </a:ext>
            </a:extLst>
          </p:cNvPr>
          <p:cNvSpPr txBox="1"/>
          <p:nvPr/>
        </p:nvSpPr>
        <p:spPr>
          <a:xfrm>
            <a:off x="4553595" y="4404674"/>
            <a:ext cx="944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Blaze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A92000-21EC-79A2-E160-903CBDB3353F}"/>
              </a:ext>
            </a:extLst>
          </p:cNvPr>
          <p:cNvSpPr txBox="1"/>
          <p:nvPr/>
        </p:nvSpPr>
        <p:spPr>
          <a:xfrm>
            <a:off x="5846194" y="5432983"/>
            <a:ext cx="129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36E70-8B82-BAB8-F560-D9AA1EAF7AE8}"/>
                  </a:ext>
                </a:extLst>
              </p:cNvPr>
              <p:cNvSpPr txBox="1"/>
              <p:nvPr/>
            </p:nvSpPr>
            <p:spPr>
              <a:xfrm>
                <a:off x="8698751" y="5844953"/>
                <a:ext cx="1032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1.5 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36E70-8B82-BAB8-F560-D9AA1EAF7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751" y="5844953"/>
                <a:ext cx="1032654" cy="523220"/>
              </a:xfrm>
              <a:prstGeom prst="rect">
                <a:avLst/>
              </a:prstGeom>
              <a:blipFill>
                <a:blip r:embed="rId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7E066AA7-63B0-04FC-1A62-23FEBFD34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885222" y="5200547"/>
            <a:ext cx="640080" cy="640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A13B70-1925-60E3-0B4C-FB924F05B133}"/>
              </a:ext>
            </a:extLst>
          </p:cNvPr>
          <p:cNvSpPr txBox="1"/>
          <p:nvPr/>
        </p:nvSpPr>
        <p:spPr>
          <a:xfrm>
            <a:off x="96241" y="116878"/>
            <a:ext cx="395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Don’t do this at home!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BD1B6-22CF-D581-FEDF-A2EB486C3BD0}"/>
              </a:ext>
            </a:extLst>
          </p:cNvPr>
          <p:cNvSpPr txBox="1"/>
          <p:nvPr/>
        </p:nvSpPr>
        <p:spPr>
          <a:xfrm>
            <a:off x="4108060" y="109693"/>
            <a:ext cx="7987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Imagine people as resistors (because they are).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DD7ED-015F-8916-84F3-AC5C54C3F198}"/>
              </a:ext>
            </a:extLst>
          </p:cNvPr>
          <p:cNvSpPr txBox="1"/>
          <p:nvPr/>
        </p:nvSpPr>
        <p:spPr>
          <a:xfrm>
            <a:off x="96241" y="740313"/>
            <a:ext cx="1046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Imagine four people arranging themselves in a circuit like so…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7FB2DD-E37B-BC12-E726-CBD8D0B670EB}"/>
              </a:ext>
            </a:extLst>
          </p:cNvPr>
          <p:cNvCxnSpPr>
            <a:cxnSpLocks noChangeAspect="1"/>
          </p:cNvCxnSpPr>
          <p:nvPr/>
        </p:nvCxnSpPr>
        <p:spPr>
          <a:xfrm>
            <a:off x="1655869" y="2007555"/>
            <a:ext cx="4691827" cy="24434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6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4A52010-7AE5-FED1-2D21-C4EAB0074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3" y="1633956"/>
            <a:ext cx="2146188" cy="21031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C1C38D-4AF2-8DA4-8242-208021104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38370">
            <a:off x="3035187" y="2908067"/>
            <a:ext cx="1389413" cy="1371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947860-2EC3-5FCE-8A12-F4D334FB8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932" y="3338294"/>
            <a:ext cx="2068286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0E3EF-8A18-DB44-89AA-AE01A7A4C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38578">
            <a:off x="6261995" y="4120619"/>
            <a:ext cx="2154264" cy="2286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0B5B0E-52BD-ADAF-274E-E52D9B959C6D}"/>
              </a:ext>
            </a:extLst>
          </p:cNvPr>
          <p:cNvCxnSpPr>
            <a:cxnSpLocks noChangeAspect="1"/>
          </p:cNvCxnSpPr>
          <p:nvPr/>
        </p:nvCxnSpPr>
        <p:spPr>
          <a:xfrm>
            <a:off x="4430206" y="3452370"/>
            <a:ext cx="1917490" cy="998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75DE60-F390-25E3-267D-D9A7F56A023B}"/>
              </a:ext>
            </a:extLst>
          </p:cNvPr>
          <p:cNvCxnSpPr>
            <a:cxnSpLocks noChangeAspect="1"/>
          </p:cNvCxnSpPr>
          <p:nvPr/>
        </p:nvCxnSpPr>
        <p:spPr>
          <a:xfrm>
            <a:off x="6628742" y="3641013"/>
            <a:ext cx="1480384" cy="7636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CB25D2-0222-45F0-24F4-50A8D091DF0E}"/>
              </a:ext>
            </a:extLst>
          </p:cNvPr>
          <p:cNvCxnSpPr>
            <a:cxnSpLocks noChangeAspect="1"/>
          </p:cNvCxnSpPr>
          <p:nvPr/>
        </p:nvCxnSpPr>
        <p:spPr>
          <a:xfrm>
            <a:off x="6392959" y="4508043"/>
            <a:ext cx="1943500" cy="10121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FC781B-E59B-893E-B03D-C1B5EBB57551}"/>
              </a:ext>
            </a:extLst>
          </p:cNvPr>
          <p:cNvCxnSpPr>
            <a:cxnSpLocks noChangeAspect="1"/>
          </p:cNvCxnSpPr>
          <p:nvPr/>
        </p:nvCxnSpPr>
        <p:spPr>
          <a:xfrm>
            <a:off x="1655922" y="2007555"/>
            <a:ext cx="1746079" cy="909321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215F96-46AC-F382-C5FA-96D17398336D}"/>
              </a:ext>
            </a:extLst>
          </p:cNvPr>
          <p:cNvCxnSpPr>
            <a:cxnSpLocks noChangeAspect="1"/>
          </p:cNvCxnSpPr>
          <p:nvPr/>
        </p:nvCxnSpPr>
        <p:spPr>
          <a:xfrm>
            <a:off x="8148843" y="4444438"/>
            <a:ext cx="2084332" cy="107521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E399F7-D58F-688B-A2F5-2731986E1C54}"/>
              </a:ext>
            </a:extLst>
          </p:cNvPr>
          <p:cNvCxnSpPr>
            <a:cxnSpLocks noChangeAspect="1"/>
          </p:cNvCxnSpPr>
          <p:nvPr/>
        </p:nvCxnSpPr>
        <p:spPr>
          <a:xfrm>
            <a:off x="3385628" y="1955027"/>
            <a:ext cx="3216934" cy="16594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65E42C-DB0C-D06D-065A-A6E01ADCE20E}"/>
              </a:ext>
            </a:extLst>
          </p:cNvPr>
          <p:cNvCxnSpPr>
            <a:cxnSpLocks/>
          </p:cNvCxnSpPr>
          <p:nvPr/>
        </p:nvCxnSpPr>
        <p:spPr>
          <a:xfrm>
            <a:off x="8329584" y="5520587"/>
            <a:ext cx="5775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297827-D42A-3CDF-876E-01363F824904}"/>
              </a:ext>
            </a:extLst>
          </p:cNvPr>
          <p:cNvCxnSpPr>
            <a:cxnSpLocks/>
          </p:cNvCxnSpPr>
          <p:nvPr/>
        </p:nvCxnSpPr>
        <p:spPr>
          <a:xfrm>
            <a:off x="9525302" y="5526691"/>
            <a:ext cx="707873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60409CA-7E74-0CDF-C482-847405E06608}"/>
              </a:ext>
            </a:extLst>
          </p:cNvPr>
          <p:cNvSpPr txBox="1"/>
          <p:nvPr/>
        </p:nvSpPr>
        <p:spPr>
          <a:xfrm>
            <a:off x="1375743" y="2436018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Aslan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151276-39AE-62A6-79D2-1166AE7B9B03}"/>
              </a:ext>
            </a:extLst>
          </p:cNvPr>
          <p:cNvSpPr txBox="1"/>
          <p:nvPr/>
        </p:nvSpPr>
        <p:spPr>
          <a:xfrm>
            <a:off x="4553595" y="4404674"/>
            <a:ext cx="944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Blaze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A92000-21EC-79A2-E160-903CBDB3353F}"/>
              </a:ext>
            </a:extLst>
          </p:cNvPr>
          <p:cNvSpPr txBox="1"/>
          <p:nvPr/>
        </p:nvSpPr>
        <p:spPr>
          <a:xfrm>
            <a:off x="5846194" y="5432983"/>
            <a:ext cx="129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Chantal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F420D4-1FA6-6018-A53D-046ADD19C88B}"/>
              </a:ext>
            </a:extLst>
          </p:cNvPr>
          <p:cNvSpPr txBox="1"/>
          <p:nvPr/>
        </p:nvSpPr>
        <p:spPr>
          <a:xfrm>
            <a:off x="2642004" y="4022843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Darius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36E70-8B82-BAB8-F560-D9AA1EAF7AE8}"/>
                  </a:ext>
                </a:extLst>
              </p:cNvPr>
              <p:cNvSpPr txBox="1"/>
              <p:nvPr/>
            </p:nvSpPr>
            <p:spPr>
              <a:xfrm>
                <a:off x="8698751" y="5844953"/>
                <a:ext cx="1032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1.5 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36E70-8B82-BAB8-F560-D9AA1EAF7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751" y="5844953"/>
                <a:ext cx="1032654" cy="523220"/>
              </a:xfrm>
              <a:prstGeom prst="rect">
                <a:avLst/>
              </a:prstGeom>
              <a:blipFill>
                <a:blip r:embed="rId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7E066AA7-63B0-04FC-1A62-23FEBFD34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885222" y="5200547"/>
            <a:ext cx="640080" cy="640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A13B70-1925-60E3-0B4C-FB924F05B133}"/>
              </a:ext>
            </a:extLst>
          </p:cNvPr>
          <p:cNvSpPr txBox="1"/>
          <p:nvPr/>
        </p:nvSpPr>
        <p:spPr>
          <a:xfrm>
            <a:off x="96241" y="116878"/>
            <a:ext cx="395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Don’t do this at home!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BD1B6-22CF-D581-FEDF-A2EB486C3BD0}"/>
              </a:ext>
            </a:extLst>
          </p:cNvPr>
          <p:cNvSpPr txBox="1"/>
          <p:nvPr/>
        </p:nvSpPr>
        <p:spPr>
          <a:xfrm>
            <a:off x="4108060" y="109693"/>
            <a:ext cx="7987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Imagine people as resistors (because they are).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DD7ED-015F-8916-84F3-AC5C54C3F198}"/>
              </a:ext>
            </a:extLst>
          </p:cNvPr>
          <p:cNvSpPr txBox="1"/>
          <p:nvPr/>
        </p:nvSpPr>
        <p:spPr>
          <a:xfrm>
            <a:off x="96241" y="740313"/>
            <a:ext cx="1046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Imagine four people arranging themselves in a circuit like so…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9DD15-CF20-20DB-988D-00295533FCC2}"/>
              </a:ext>
            </a:extLst>
          </p:cNvPr>
          <p:cNvSpPr txBox="1"/>
          <p:nvPr/>
        </p:nvSpPr>
        <p:spPr>
          <a:xfrm>
            <a:off x="3393016" y="1284658"/>
            <a:ext cx="70074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Blaze and Chantal are still in parallel with</a:t>
            </a:r>
            <a:br>
              <a:rPr lang="en-US" sz="3200" dirty="0"/>
            </a:br>
            <a:r>
              <a:rPr lang="en-US" sz="3200" dirty="0"/>
              <a:t>         each other and with the source.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383951-8A14-2A69-62AC-2677AF763356}"/>
              </a:ext>
            </a:extLst>
          </p:cNvPr>
          <p:cNvSpPr txBox="1"/>
          <p:nvPr/>
        </p:nvSpPr>
        <p:spPr>
          <a:xfrm>
            <a:off x="5291143" y="2344150"/>
            <a:ext cx="62661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There is a voltage drop across Darius</a:t>
            </a:r>
            <a:br>
              <a:rPr lang="en-US" sz="3200" dirty="0"/>
            </a:br>
            <a:r>
              <a:rPr lang="en-US" sz="3200" dirty="0"/>
              <a:t>           and Aslan.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EB5E23-744E-87E7-6E26-E7A610D86CCD}"/>
              </a:ext>
            </a:extLst>
          </p:cNvPr>
          <p:cNvSpPr txBox="1"/>
          <p:nvPr/>
        </p:nvSpPr>
        <p:spPr>
          <a:xfrm>
            <a:off x="96241" y="5084456"/>
            <a:ext cx="56010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Individually, Aslan and Darius</a:t>
            </a:r>
            <a:br>
              <a:rPr lang="en-US" sz="3200" dirty="0"/>
            </a:br>
            <a:r>
              <a:rPr lang="en-US" sz="3200" dirty="0"/>
              <a:t>are </a:t>
            </a:r>
            <a:r>
              <a:rPr lang="en-US" sz="3200" i="1" dirty="0"/>
              <a:t>not</a:t>
            </a:r>
            <a:r>
              <a:rPr lang="en-US" sz="3200" dirty="0"/>
              <a:t> in parallel with anything.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8FA8A-43C2-5872-81F3-1EF165AEC14D}"/>
              </a:ext>
            </a:extLst>
          </p:cNvPr>
          <p:cNvSpPr txBox="1"/>
          <p:nvPr/>
        </p:nvSpPr>
        <p:spPr>
          <a:xfrm>
            <a:off x="7276356" y="3403642"/>
            <a:ext cx="4940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Insufficient information to</a:t>
            </a:r>
            <a:br>
              <a:rPr lang="en-US" sz="3200" dirty="0"/>
            </a:br>
            <a:r>
              <a:rPr lang="en-US" sz="3200" dirty="0"/>
              <a:t>          determine what those</a:t>
            </a:r>
            <a:br>
              <a:rPr lang="en-US" sz="3200" dirty="0"/>
            </a:br>
            <a:r>
              <a:rPr lang="en-US" sz="3200" dirty="0"/>
              <a:t>                   voltage drops 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A65BD1-FA1B-A081-4579-914704A19AE7}"/>
                  </a:ext>
                </a:extLst>
              </p:cNvPr>
              <p:cNvSpPr txBox="1"/>
              <p:nvPr/>
            </p:nvSpPr>
            <p:spPr>
              <a:xfrm>
                <a:off x="7339176" y="4955576"/>
                <a:ext cx="488627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                              But, must</a:t>
                </a:r>
                <a:br>
                  <a:rPr lang="en-US" sz="3200" dirty="0"/>
                </a:br>
                <a:r>
                  <a:rPr lang="en-US" sz="3200" dirty="0"/>
                  <a:t>                                    sum to</a:t>
                </a:r>
                <a:br>
                  <a:rPr lang="en-US" sz="3200" dirty="0"/>
                </a:br>
                <a:r>
                  <a:rPr lang="en-US" sz="3200" dirty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1.5 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A65BD1-FA1B-A081-4579-914704A19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176" y="4955576"/>
                <a:ext cx="4886274" cy="1569660"/>
              </a:xfrm>
              <a:prstGeom prst="rect">
                <a:avLst/>
              </a:prstGeom>
              <a:blipFill>
                <a:blip r:embed="rId8"/>
                <a:stretch>
                  <a:fillRect t="-4839" r="-2332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62B7D6-552A-F9EB-A155-0F39186D6183}"/>
              </a:ext>
            </a:extLst>
          </p:cNvPr>
          <p:cNvCxnSpPr>
            <a:cxnSpLocks/>
          </p:cNvCxnSpPr>
          <p:nvPr/>
        </p:nvCxnSpPr>
        <p:spPr>
          <a:xfrm flipV="1">
            <a:off x="1712215" y="3821097"/>
            <a:ext cx="597174" cy="722153"/>
          </a:xfrm>
          <a:prstGeom prst="straightConnector1">
            <a:avLst/>
          </a:prstGeom>
          <a:ln w="38100" cap="rnd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CC7C74-5D94-02EA-6598-2D5F30E0E421}"/>
              </a:ext>
            </a:extLst>
          </p:cNvPr>
          <p:cNvCxnSpPr>
            <a:cxnSpLocks/>
          </p:cNvCxnSpPr>
          <p:nvPr/>
        </p:nvCxnSpPr>
        <p:spPr>
          <a:xfrm flipV="1">
            <a:off x="1712215" y="4376361"/>
            <a:ext cx="982742" cy="165629"/>
          </a:xfrm>
          <a:prstGeom prst="straightConnector1">
            <a:avLst/>
          </a:prstGeom>
          <a:ln w="38100" cap="rnd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7B174ED-83F5-DB30-F805-2B553BA0F71D}"/>
              </a:ext>
            </a:extLst>
          </p:cNvPr>
          <p:cNvSpPr txBox="1"/>
          <p:nvPr/>
        </p:nvSpPr>
        <p:spPr>
          <a:xfrm>
            <a:off x="275722" y="4544510"/>
            <a:ext cx="3588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5"/>
                </a:solidFill>
              </a:rPr>
              <a:t>(In series — see next slide.)</a:t>
            </a:r>
          </a:p>
        </p:txBody>
      </p:sp>
    </p:spTree>
    <p:extLst>
      <p:ext uri="{BB962C8B-B14F-4D97-AF65-F5344CB8AC3E}">
        <p14:creationId xmlns:p14="http://schemas.microsoft.com/office/powerpoint/2010/main" val="13404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3" grpId="0"/>
      <p:bldP spid="4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4A52010-7AE5-FED1-2D21-C4EAB0074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40" y="1946726"/>
            <a:ext cx="2192844" cy="2148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947860-2EC3-5FCE-8A12-F4D334FB8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500" y="2019272"/>
            <a:ext cx="2068286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0E3EF-8A18-DB44-89AA-AE01A7A4C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751" y="2008718"/>
            <a:ext cx="2154264" cy="2286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0B5B0E-52BD-ADAF-274E-E52D9B959C6D}"/>
              </a:ext>
            </a:extLst>
          </p:cNvPr>
          <p:cNvCxnSpPr>
            <a:cxnSpLocks/>
          </p:cNvCxnSpPr>
          <p:nvPr/>
        </p:nvCxnSpPr>
        <p:spPr>
          <a:xfrm>
            <a:off x="1359427" y="2308376"/>
            <a:ext cx="829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75DE60-F390-25E3-267D-D9A7F56A023B}"/>
              </a:ext>
            </a:extLst>
          </p:cNvPr>
          <p:cNvCxnSpPr>
            <a:cxnSpLocks/>
          </p:cNvCxnSpPr>
          <p:nvPr/>
        </p:nvCxnSpPr>
        <p:spPr>
          <a:xfrm>
            <a:off x="1359427" y="5584254"/>
            <a:ext cx="1027433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17E273-4D37-5ACE-6B22-E3C2F0E2ACA5}"/>
              </a:ext>
            </a:extLst>
          </p:cNvPr>
          <p:cNvCxnSpPr>
            <a:cxnSpLocks/>
          </p:cNvCxnSpPr>
          <p:nvPr/>
        </p:nvCxnSpPr>
        <p:spPr>
          <a:xfrm>
            <a:off x="4014190" y="2285129"/>
            <a:ext cx="1227929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728B3A-5D31-35B4-61C4-E6E250D23A02}"/>
              </a:ext>
            </a:extLst>
          </p:cNvPr>
          <p:cNvCxnSpPr>
            <a:cxnSpLocks/>
          </p:cNvCxnSpPr>
          <p:nvPr/>
        </p:nvCxnSpPr>
        <p:spPr>
          <a:xfrm>
            <a:off x="7075984" y="2329889"/>
            <a:ext cx="205390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87417-FEC4-85F2-418A-21279765345B}"/>
              </a:ext>
            </a:extLst>
          </p:cNvPr>
          <p:cNvCxnSpPr>
            <a:cxnSpLocks/>
          </p:cNvCxnSpPr>
          <p:nvPr/>
        </p:nvCxnSpPr>
        <p:spPr>
          <a:xfrm>
            <a:off x="10889192" y="2389300"/>
            <a:ext cx="7445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8D2D9A-E3C3-4273-E55B-20687074A41B}"/>
              </a:ext>
            </a:extLst>
          </p:cNvPr>
          <p:cNvCxnSpPr>
            <a:cxnSpLocks/>
          </p:cNvCxnSpPr>
          <p:nvPr/>
        </p:nvCxnSpPr>
        <p:spPr>
          <a:xfrm>
            <a:off x="11633760" y="2389300"/>
            <a:ext cx="0" cy="31949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B2175BE-12C6-447E-F8E7-CA2BD2902B65}"/>
              </a:ext>
            </a:extLst>
          </p:cNvPr>
          <p:cNvSpPr txBox="1"/>
          <p:nvPr/>
        </p:nvSpPr>
        <p:spPr>
          <a:xfrm>
            <a:off x="2738776" y="163157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Aslan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E277D1-4340-B221-D6C0-0C85E596BC86}"/>
              </a:ext>
            </a:extLst>
          </p:cNvPr>
          <p:cNvSpPr txBox="1"/>
          <p:nvPr/>
        </p:nvSpPr>
        <p:spPr>
          <a:xfrm>
            <a:off x="5819723" y="1631578"/>
            <a:ext cx="67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Blaze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8CDAA8-CEDA-BBF3-C013-226C05C8A0D4}"/>
              </a:ext>
            </a:extLst>
          </p:cNvPr>
          <p:cNvSpPr txBox="1"/>
          <p:nvPr/>
        </p:nvSpPr>
        <p:spPr>
          <a:xfrm>
            <a:off x="9510490" y="1631578"/>
            <a:ext cx="89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Chantal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B72AC7-B407-BD4F-3AC0-A71C0482B976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1359427" y="4109766"/>
            <a:ext cx="0" cy="14744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1C524D-D7CB-BDF0-69B1-39118081BE8B}"/>
              </a:ext>
            </a:extLst>
          </p:cNvPr>
          <p:cNvCxnSpPr>
            <a:cxnSpLocks/>
          </p:cNvCxnSpPr>
          <p:nvPr/>
        </p:nvCxnSpPr>
        <p:spPr>
          <a:xfrm>
            <a:off x="1359427" y="2306784"/>
            <a:ext cx="0" cy="1172427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A64A33F-0D04-98A9-B1A5-D28730799D2E}"/>
                  </a:ext>
                </a:extLst>
              </p:cNvPr>
              <p:cNvSpPr txBox="1"/>
              <p:nvPr/>
            </p:nvSpPr>
            <p:spPr>
              <a:xfrm>
                <a:off x="106593" y="3540502"/>
                <a:ext cx="1032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1.5 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A64A33F-0D04-98A9-B1A5-D28730799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3" y="3540502"/>
                <a:ext cx="1032654" cy="523220"/>
              </a:xfrm>
              <a:prstGeom prst="rect">
                <a:avLst/>
              </a:prstGeom>
              <a:blipFill>
                <a:blip r:embed="rId5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8D55E99F-AABE-4C1D-2898-573CCEE0E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387" y="3469686"/>
            <a:ext cx="640080" cy="64008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DD0480F-8F77-91C1-DFDA-4336BFD7CEA9}"/>
              </a:ext>
            </a:extLst>
          </p:cNvPr>
          <p:cNvSpPr txBox="1"/>
          <p:nvPr/>
        </p:nvSpPr>
        <p:spPr>
          <a:xfrm>
            <a:off x="106593" y="71336"/>
            <a:ext cx="11708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Now imagine Aslan, Blaze, and Chantal arranging themselves like so…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AA2B49-8E53-AFB9-7E09-348B35EB9551}"/>
              </a:ext>
            </a:extLst>
          </p:cNvPr>
          <p:cNvSpPr txBox="1"/>
          <p:nvPr/>
        </p:nvSpPr>
        <p:spPr>
          <a:xfrm>
            <a:off x="106593" y="633415"/>
            <a:ext cx="114809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There is only one path for current to flow so they would all have the</a:t>
            </a:r>
            <a:br>
              <a:rPr lang="en-US" sz="3200" dirty="0"/>
            </a:br>
            <a:r>
              <a:rPr lang="en-US" sz="3200" dirty="0"/>
              <a:t>same current through them.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82C84FB-18F4-3DF4-AB39-1F6E50A75C74}"/>
              </a:ext>
            </a:extLst>
          </p:cNvPr>
          <p:cNvSpPr txBox="1"/>
          <p:nvPr/>
        </p:nvSpPr>
        <p:spPr>
          <a:xfrm>
            <a:off x="106593" y="5769206"/>
            <a:ext cx="12030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Elements with the same current through them are said to be in series.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B0A590-BEE5-5764-284F-CF4E4CB14987}"/>
              </a:ext>
            </a:extLst>
          </p:cNvPr>
          <p:cNvSpPr txBox="1"/>
          <p:nvPr/>
        </p:nvSpPr>
        <p:spPr>
          <a:xfrm>
            <a:off x="5013524" y="1120719"/>
            <a:ext cx="4911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They are said to be in </a:t>
            </a:r>
            <a:r>
              <a:rPr lang="en-US" sz="3200" b="1" i="1" dirty="0"/>
              <a:t>series</a:t>
            </a:r>
            <a:r>
              <a:rPr lang="en-US" sz="3200" dirty="0"/>
              <a:t>.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5D51228-BB5B-3488-3C9E-902216A15BE8}"/>
              </a:ext>
            </a:extLst>
          </p:cNvPr>
          <p:cNvCxnSpPr>
            <a:cxnSpLocks/>
          </p:cNvCxnSpPr>
          <p:nvPr/>
        </p:nvCxnSpPr>
        <p:spPr>
          <a:xfrm>
            <a:off x="1622544" y="2598821"/>
            <a:ext cx="62564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AB44BA8-6C14-0253-B710-DD46E19635AB}"/>
                  </a:ext>
                </a:extLst>
              </p:cNvPr>
              <p:cNvSpPr txBox="1"/>
              <p:nvPr/>
            </p:nvSpPr>
            <p:spPr>
              <a:xfrm>
                <a:off x="1648430" y="2581497"/>
                <a:ext cx="4461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AB44BA8-6C14-0253-B710-DD46E196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30" y="2581497"/>
                <a:ext cx="44614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D9317DF-10B4-22B1-0BF5-020E70FD01D5}"/>
              </a:ext>
            </a:extLst>
          </p:cNvPr>
          <p:cNvCxnSpPr>
            <a:cxnSpLocks/>
          </p:cNvCxnSpPr>
          <p:nvPr/>
        </p:nvCxnSpPr>
        <p:spPr>
          <a:xfrm>
            <a:off x="4422534" y="2598821"/>
            <a:ext cx="62564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7E8F5EB-A713-37DA-3F40-0C7AA66EA655}"/>
                  </a:ext>
                </a:extLst>
              </p:cNvPr>
              <p:cNvSpPr txBox="1"/>
              <p:nvPr/>
            </p:nvSpPr>
            <p:spPr>
              <a:xfrm>
                <a:off x="4448420" y="2581497"/>
                <a:ext cx="4461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7E8F5EB-A713-37DA-3F40-0C7AA66EA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20" y="2581497"/>
                <a:ext cx="44614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788C9E5-16FC-AC75-A114-202492351CD8}"/>
              </a:ext>
            </a:extLst>
          </p:cNvPr>
          <p:cNvCxnSpPr>
            <a:cxnSpLocks/>
          </p:cNvCxnSpPr>
          <p:nvPr/>
        </p:nvCxnSpPr>
        <p:spPr>
          <a:xfrm>
            <a:off x="7831808" y="2599205"/>
            <a:ext cx="62564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08E1880-625D-6642-6875-E507A2C01861}"/>
                  </a:ext>
                </a:extLst>
              </p:cNvPr>
              <p:cNvSpPr txBox="1"/>
              <p:nvPr/>
            </p:nvSpPr>
            <p:spPr>
              <a:xfrm>
                <a:off x="7857694" y="2581881"/>
                <a:ext cx="4461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08E1880-625D-6642-6875-E507A2C01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694" y="2581881"/>
                <a:ext cx="44614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4C737C1-1740-93B9-9E0F-1F744A3A0F30}"/>
              </a:ext>
            </a:extLst>
          </p:cNvPr>
          <p:cNvCxnSpPr>
            <a:cxnSpLocks/>
          </p:cNvCxnSpPr>
          <p:nvPr/>
        </p:nvCxnSpPr>
        <p:spPr>
          <a:xfrm rot="10800000">
            <a:off x="9409241" y="5480039"/>
            <a:ext cx="62564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EA1B596-D0D5-BF8F-D46A-CE3BAAC95FFB}"/>
                  </a:ext>
                </a:extLst>
              </p:cNvPr>
              <p:cNvSpPr txBox="1"/>
              <p:nvPr/>
            </p:nvSpPr>
            <p:spPr>
              <a:xfrm>
                <a:off x="9551122" y="4916209"/>
                <a:ext cx="4461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EA1B596-D0D5-BF8F-D46A-CE3BAAC95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122" y="4916209"/>
                <a:ext cx="44614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25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52" grpId="0"/>
      <p:bldP spid="57" grpId="0"/>
      <p:bldP spid="58" grpId="0"/>
      <p:bldP spid="59" grpId="0"/>
      <p:bldP spid="63" grpId="0"/>
      <p:bldP spid="65" grpId="0"/>
      <p:bldP spid="67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BD5885-798D-255E-BF01-4989A9A6BF79}"/>
                  </a:ext>
                </a:extLst>
              </p:cNvPr>
              <p:cNvSpPr txBox="1"/>
              <p:nvPr/>
            </p:nvSpPr>
            <p:spPr>
              <a:xfrm>
                <a:off x="1648430" y="2581497"/>
                <a:ext cx="5897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BD5885-798D-255E-BF01-4989A9A6B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30" y="2581497"/>
                <a:ext cx="589777" cy="584775"/>
              </a:xfrm>
              <a:prstGeom prst="rect">
                <a:avLst/>
              </a:prstGeom>
              <a:blipFill>
                <a:blip r:embed="rId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C4A52010-7AE5-FED1-2D21-C4EAB0074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40" y="1946726"/>
            <a:ext cx="2192844" cy="2148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947860-2EC3-5FCE-8A12-F4D334FB8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500" y="2019272"/>
            <a:ext cx="2068286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0E3EF-8A18-DB44-89AA-AE01A7A4C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7751" y="2008718"/>
            <a:ext cx="2154264" cy="2286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0B5B0E-52BD-ADAF-274E-E52D9B959C6D}"/>
              </a:ext>
            </a:extLst>
          </p:cNvPr>
          <p:cNvCxnSpPr>
            <a:cxnSpLocks/>
          </p:cNvCxnSpPr>
          <p:nvPr/>
        </p:nvCxnSpPr>
        <p:spPr>
          <a:xfrm>
            <a:off x="1359427" y="2308376"/>
            <a:ext cx="829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75DE60-F390-25E3-267D-D9A7F56A023B}"/>
              </a:ext>
            </a:extLst>
          </p:cNvPr>
          <p:cNvCxnSpPr>
            <a:cxnSpLocks/>
          </p:cNvCxnSpPr>
          <p:nvPr/>
        </p:nvCxnSpPr>
        <p:spPr>
          <a:xfrm>
            <a:off x="1359427" y="5584254"/>
            <a:ext cx="1027433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17E273-4D37-5ACE-6B22-E3C2F0E2ACA5}"/>
              </a:ext>
            </a:extLst>
          </p:cNvPr>
          <p:cNvCxnSpPr>
            <a:cxnSpLocks/>
          </p:cNvCxnSpPr>
          <p:nvPr/>
        </p:nvCxnSpPr>
        <p:spPr>
          <a:xfrm>
            <a:off x="4014190" y="2285129"/>
            <a:ext cx="1227929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728B3A-5D31-35B4-61C4-E6E250D23A02}"/>
              </a:ext>
            </a:extLst>
          </p:cNvPr>
          <p:cNvCxnSpPr>
            <a:cxnSpLocks/>
          </p:cNvCxnSpPr>
          <p:nvPr/>
        </p:nvCxnSpPr>
        <p:spPr>
          <a:xfrm>
            <a:off x="7075984" y="2329889"/>
            <a:ext cx="205390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87417-FEC4-85F2-418A-21279765345B}"/>
              </a:ext>
            </a:extLst>
          </p:cNvPr>
          <p:cNvCxnSpPr>
            <a:cxnSpLocks/>
          </p:cNvCxnSpPr>
          <p:nvPr/>
        </p:nvCxnSpPr>
        <p:spPr>
          <a:xfrm>
            <a:off x="10889192" y="2389300"/>
            <a:ext cx="7445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8D2D9A-E3C3-4273-E55B-20687074A41B}"/>
              </a:ext>
            </a:extLst>
          </p:cNvPr>
          <p:cNvCxnSpPr>
            <a:cxnSpLocks/>
          </p:cNvCxnSpPr>
          <p:nvPr/>
        </p:nvCxnSpPr>
        <p:spPr>
          <a:xfrm>
            <a:off x="11633760" y="2389300"/>
            <a:ext cx="0" cy="31949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B2175BE-12C6-447E-F8E7-CA2BD2902B65}"/>
              </a:ext>
            </a:extLst>
          </p:cNvPr>
          <p:cNvSpPr txBox="1"/>
          <p:nvPr/>
        </p:nvSpPr>
        <p:spPr>
          <a:xfrm>
            <a:off x="2738776" y="163157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Aslan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E277D1-4340-B221-D6C0-0C85E596BC86}"/>
              </a:ext>
            </a:extLst>
          </p:cNvPr>
          <p:cNvSpPr txBox="1"/>
          <p:nvPr/>
        </p:nvSpPr>
        <p:spPr>
          <a:xfrm>
            <a:off x="5819723" y="1631578"/>
            <a:ext cx="67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Blaze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8CDAA8-CEDA-BBF3-C013-226C05C8A0D4}"/>
              </a:ext>
            </a:extLst>
          </p:cNvPr>
          <p:cNvSpPr txBox="1"/>
          <p:nvPr/>
        </p:nvSpPr>
        <p:spPr>
          <a:xfrm>
            <a:off x="9510490" y="1631578"/>
            <a:ext cx="89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Chantal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B72AC7-B407-BD4F-3AC0-A71C0482B976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1359427" y="4109766"/>
            <a:ext cx="0" cy="14744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1C524D-D7CB-BDF0-69B1-39118081BE8B}"/>
              </a:ext>
            </a:extLst>
          </p:cNvPr>
          <p:cNvCxnSpPr>
            <a:cxnSpLocks/>
          </p:cNvCxnSpPr>
          <p:nvPr/>
        </p:nvCxnSpPr>
        <p:spPr>
          <a:xfrm>
            <a:off x="1359427" y="2306784"/>
            <a:ext cx="0" cy="1172427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91FA61C-EB98-B729-F761-544EBE802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263" y="3063044"/>
            <a:ext cx="1852550" cy="182880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CA141B8-1E7A-CD4B-84C3-91EC934F7AB9}"/>
              </a:ext>
            </a:extLst>
          </p:cNvPr>
          <p:cNvCxnSpPr>
            <a:cxnSpLocks/>
          </p:cNvCxnSpPr>
          <p:nvPr/>
        </p:nvCxnSpPr>
        <p:spPr>
          <a:xfrm>
            <a:off x="8168000" y="4762506"/>
            <a:ext cx="0" cy="82174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7DACC7A-AFF6-4EC7-5024-BD08EB4A1065}"/>
              </a:ext>
            </a:extLst>
          </p:cNvPr>
          <p:cNvCxnSpPr>
            <a:cxnSpLocks/>
          </p:cNvCxnSpPr>
          <p:nvPr/>
        </p:nvCxnSpPr>
        <p:spPr>
          <a:xfrm>
            <a:off x="8157583" y="2329889"/>
            <a:ext cx="0" cy="90054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9D7CA83-EFD8-0CFF-2FEF-E9135E293ABB}"/>
              </a:ext>
            </a:extLst>
          </p:cNvPr>
          <p:cNvSpPr txBox="1"/>
          <p:nvPr/>
        </p:nvSpPr>
        <p:spPr>
          <a:xfrm>
            <a:off x="7075984" y="380211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Darius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A64A33F-0D04-98A9-B1A5-D28730799D2E}"/>
                  </a:ext>
                </a:extLst>
              </p:cNvPr>
              <p:cNvSpPr txBox="1"/>
              <p:nvPr/>
            </p:nvSpPr>
            <p:spPr>
              <a:xfrm>
                <a:off x="106593" y="3540502"/>
                <a:ext cx="1032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1.5 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A64A33F-0D04-98A9-B1A5-D28730799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3" y="3540502"/>
                <a:ext cx="1032654" cy="523220"/>
              </a:xfrm>
              <a:prstGeom prst="rect">
                <a:avLst/>
              </a:prstGeom>
              <a:blipFill>
                <a:blip r:embed="rId7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8D55E99F-AABE-4C1D-2898-573CCEE0EA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387" y="3469686"/>
            <a:ext cx="640080" cy="640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819524-BBFF-309B-2EAD-BAC95F2E9406}"/>
              </a:ext>
            </a:extLst>
          </p:cNvPr>
          <p:cNvSpPr txBox="1"/>
          <p:nvPr/>
        </p:nvSpPr>
        <p:spPr>
          <a:xfrm>
            <a:off x="106593" y="71336"/>
            <a:ext cx="7527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Imagine Darius now inserts himself like so…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96E17A7-4A29-9456-6372-375941335AD8}"/>
              </a:ext>
            </a:extLst>
          </p:cNvPr>
          <p:cNvCxnSpPr>
            <a:cxnSpLocks/>
          </p:cNvCxnSpPr>
          <p:nvPr/>
        </p:nvCxnSpPr>
        <p:spPr>
          <a:xfrm>
            <a:off x="1622544" y="2598821"/>
            <a:ext cx="62564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7766D7-E1C0-2FC5-9E6F-DE3B0FD27576}"/>
              </a:ext>
            </a:extLst>
          </p:cNvPr>
          <p:cNvCxnSpPr>
            <a:cxnSpLocks/>
          </p:cNvCxnSpPr>
          <p:nvPr/>
        </p:nvCxnSpPr>
        <p:spPr>
          <a:xfrm>
            <a:off x="4422534" y="2598821"/>
            <a:ext cx="62564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32ED73-6B5D-7ECE-0FA5-9BD9AC62E118}"/>
                  </a:ext>
                </a:extLst>
              </p:cNvPr>
              <p:cNvSpPr txBox="1"/>
              <p:nvPr/>
            </p:nvSpPr>
            <p:spPr>
              <a:xfrm>
                <a:off x="4448420" y="2581497"/>
                <a:ext cx="5897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32ED73-6B5D-7ECE-0FA5-9BD9AC62E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20" y="2581497"/>
                <a:ext cx="589777" cy="584775"/>
              </a:xfrm>
              <a:prstGeom prst="rect">
                <a:avLst/>
              </a:prstGeom>
              <a:blipFill>
                <a:blip r:embed="rId9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AA4130F-013D-A429-DE11-77E42E142BD9}"/>
              </a:ext>
            </a:extLst>
          </p:cNvPr>
          <p:cNvSpPr txBox="1"/>
          <p:nvPr/>
        </p:nvSpPr>
        <p:spPr>
          <a:xfrm>
            <a:off x="106593" y="603646"/>
            <a:ext cx="10564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The current through Aslan, Blaze, and the source are the same.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C15435-3C3D-E279-D56B-36710D69C318}"/>
                  </a:ext>
                </a:extLst>
              </p:cNvPr>
              <p:cNvSpPr txBox="1"/>
              <p:nvPr/>
            </p:nvSpPr>
            <p:spPr>
              <a:xfrm>
                <a:off x="1748124" y="4891844"/>
                <a:ext cx="5897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C15435-3C3D-E279-D56B-36710D69C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24" y="4891844"/>
                <a:ext cx="589777" cy="584775"/>
              </a:xfrm>
              <a:prstGeom prst="rect">
                <a:avLst/>
              </a:prstGeom>
              <a:blipFill>
                <a:blip r:embed="rId10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88811B-6A7E-1379-1FA0-4AE676B3767B}"/>
              </a:ext>
            </a:extLst>
          </p:cNvPr>
          <p:cNvCxnSpPr>
            <a:cxnSpLocks/>
          </p:cNvCxnSpPr>
          <p:nvPr/>
        </p:nvCxnSpPr>
        <p:spPr>
          <a:xfrm rot="10800000">
            <a:off x="1722238" y="5476619"/>
            <a:ext cx="62564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AC9345-E85C-C418-05A0-E393FD326A7C}"/>
                  </a:ext>
                </a:extLst>
              </p:cNvPr>
              <p:cNvSpPr txBox="1"/>
              <p:nvPr/>
            </p:nvSpPr>
            <p:spPr>
              <a:xfrm>
                <a:off x="8401990" y="2454610"/>
                <a:ext cx="599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AC9345-E85C-C418-05A0-E393FD32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990" y="2454610"/>
                <a:ext cx="599267" cy="584775"/>
              </a:xfrm>
              <a:prstGeom prst="rect">
                <a:avLst/>
              </a:prstGeom>
              <a:blipFill>
                <a:blip r:embed="rId11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21A713-0677-778E-9EB1-17B3C78C9DC7}"/>
              </a:ext>
            </a:extLst>
          </p:cNvPr>
          <p:cNvCxnSpPr>
            <a:cxnSpLocks/>
          </p:cNvCxnSpPr>
          <p:nvPr/>
        </p:nvCxnSpPr>
        <p:spPr>
          <a:xfrm>
            <a:off x="8376104" y="2471934"/>
            <a:ext cx="62564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EED8E7-0777-C448-6550-8F4C5873DF14}"/>
                  </a:ext>
                </a:extLst>
              </p:cNvPr>
              <p:cNvSpPr txBox="1"/>
              <p:nvPr/>
            </p:nvSpPr>
            <p:spPr>
              <a:xfrm>
                <a:off x="7438171" y="2365524"/>
                <a:ext cx="599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EED8E7-0777-C448-6550-8F4C5873D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71" y="2365524"/>
                <a:ext cx="599267" cy="584775"/>
              </a:xfrm>
              <a:prstGeom prst="rect">
                <a:avLst/>
              </a:prstGeom>
              <a:blipFill>
                <a:blip r:embed="rId1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878F01-B25C-717B-72A1-220398BDE2D2}"/>
              </a:ext>
            </a:extLst>
          </p:cNvPr>
          <p:cNvCxnSpPr>
            <a:cxnSpLocks/>
          </p:cNvCxnSpPr>
          <p:nvPr/>
        </p:nvCxnSpPr>
        <p:spPr>
          <a:xfrm rot="5400000">
            <a:off x="7707955" y="2726564"/>
            <a:ext cx="62564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23F449-F355-66C9-2853-3440C3E0DA65}"/>
              </a:ext>
            </a:extLst>
          </p:cNvPr>
          <p:cNvSpPr txBox="1"/>
          <p:nvPr/>
        </p:nvSpPr>
        <p:spPr>
          <a:xfrm>
            <a:off x="106593" y="1138784"/>
            <a:ext cx="3855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They are still in series.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0EDBA7-2908-D6E4-50F2-8CA807B68501}"/>
              </a:ext>
            </a:extLst>
          </p:cNvPr>
          <p:cNvSpPr txBox="1"/>
          <p:nvPr/>
        </p:nvSpPr>
        <p:spPr>
          <a:xfrm>
            <a:off x="3850983" y="1138784"/>
            <a:ext cx="8390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(But this current would be different from before.)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DFA6D8-3BD4-17B9-2E6E-462662FAEB7A}"/>
              </a:ext>
            </a:extLst>
          </p:cNvPr>
          <p:cNvSpPr txBox="1"/>
          <p:nvPr/>
        </p:nvSpPr>
        <p:spPr>
          <a:xfrm>
            <a:off x="106593" y="5690356"/>
            <a:ext cx="661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Darius and Chantal are now in parallel.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77B6D-2330-2FCE-7D9D-13A2157EB4FB}"/>
              </a:ext>
            </a:extLst>
          </p:cNvPr>
          <p:cNvSpPr txBox="1"/>
          <p:nvPr/>
        </p:nvSpPr>
        <p:spPr>
          <a:xfrm>
            <a:off x="106593" y="6221160"/>
            <a:ext cx="8941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But, individually, they are not in series with anything.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D40619-3306-46E2-FC89-DD27E60CEE30}"/>
              </a:ext>
            </a:extLst>
          </p:cNvPr>
          <p:cNvSpPr txBox="1"/>
          <p:nvPr/>
        </p:nvSpPr>
        <p:spPr>
          <a:xfrm>
            <a:off x="1441384" y="4098509"/>
            <a:ext cx="64657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In general, an element may be neither </a:t>
            </a:r>
            <a:br>
              <a:rPr lang="en-US" sz="2800" dirty="0"/>
            </a:br>
            <a:r>
              <a:rPr lang="en-US" sz="2800" dirty="0"/>
              <a:t>in series </a:t>
            </a:r>
            <a:r>
              <a:rPr lang="en-US" sz="2800" i="1" dirty="0"/>
              <a:t>nor</a:t>
            </a:r>
            <a:r>
              <a:rPr lang="en-US" sz="2800" dirty="0"/>
              <a:t> parallel with another element.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AC5851C-E9EA-0D32-07CC-42214E65667E}"/>
              </a:ext>
            </a:extLst>
          </p:cNvPr>
          <p:cNvCxnSpPr>
            <a:cxnSpLocks/>
          </p:cNvCxnSpPr>
          <p:nvPr/>
        </p:nvCxnSpPr>
        <p:spPr>
          <a:xfrm flipH="1" flipV="1">
            <a:off x="10167034" y="4294718"/>
            <a:ext cx="331544" cy="562567"/>
          </a:xfrm>
          <a:prstGeom prst="straightConnector1">
            <a:avLst/>
          </a:prstGeom>
          <a:ln w="38100" cap="rnd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CC22BE6-07C2-DB57-84DD-82EB2E2654FF}"/>
              </a:ext>
            </a:extLst>
          </p:cNvPr>
          <p:cNvCxnSpPr>
            <a:cxnSpLocks/>
          </p:cNvCxnSpPr>
          <p:nvPr/>
        </p:nvCxnSpPr>
        <p:spPr>
          <a:xfrm flipH="1" flipV="1">
            <a:off x="9605319" y="4535281"/>
            <a:ext cx="893259" cy="322004"/>
          </a:xfrm>
          <a:prstGeom prst="straightConnector1">
            <a:avLst/>
          </a:prstGeom>
          <a:ln w="38100" cap="rnd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F2BA2EB-DDA9-39DD-349B-CAD28231BFDF}"/>
              </a:ext>
            </a:extLst>
          </p:cNvPr>
          <p:cNvSpPr txBox="1"/>
          <p:nvPr/>
        </p:nvSpPr>
        <p:spPr>
          <a:xfrm>
            <a:off x="10070097" y="4828142"/>
            <a:ext cx="1492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5"/>
                </a:solidFill>
              </a:rPr>
              <a:t>In parallel.</a:t>
            </a:r>
          </a:p>
        </p:txBody>
      </p:sp>
    </p:spTree>
    <p:extLst>
      <p:ext uri="{BB962C8B-B14F-4D97-AF65-F5344CB8AC3E}">
        <p14:creationId xmlns:p14="http://schemas.microsoft.com/office/powerpoint/2010/main" val="409878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8" grpId="0"/>
      <p:bldP spid="9" grpId="0"/>
      <p:bldP spid="12" grpId="0"/>
      <p:bldP spid="16" grpId="0"/>
      <p:bldP spid="19" grpId="0"/>
      <p:bldP spid="21" grpId="0"/>
      <p:bldP spid="23" grpId="0"/>
      <p:bldP spid="27" grpId="0"/>
      <p:bldP spid="28" grpId="0"/>
      <p:bldP spid="29" grpId="0"/>
      <p:bldP spid="32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8D9B5-4312-DBF7-7DCD-40A72E437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>
            <a:extLst>
              <a:ext uri="{FF2B5EF4-FFF2-40B4-BE49-F238E27FC236}">
                <a16:creationId xmlns:a16="http://schemas.microsoft.com/office/drawing/2014/main" id="{36C59B2C-AA3A-4A19-E107-174F2CCFFC2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572" y="3425865"/>
            <a:ext cx="1754275" cy="171907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71F5D1-3676-25FC-A0E3-9ED86EFE58E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972" y="3498411"/>
            <a:ext cx="1654629" cy="18288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812296B-602F-3DE7-674A-CE6CF538C36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083" y="3451546"/>
            <a:ext cx="1723411" cy="18288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1D96F34-79DF-140C-B559-1E1F48B35B4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594" y="4522377"/>
            <a:ext cx="1482040" cy="1463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7318DB-A19C-9D7D-13CD-5170183D846C}"/>
              </a:ext>
            </a:extLst>
          </p:cNvPr>
          <p:cNvSpPr txBox="1"/>
          <p:nvPr/>
        </p:nvSpPr>
        <p:spPr>
          <a:xfrm>
            <a:off x="362466" y="189469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7927B-CBA0-3605-77D1-AE038CF78589}"/>
              </a:ext>
            </a:extLst>
          </p:cNvPr>
          <p:cNvSpPr txBox="1"/>
          <p:nvPr/>
        </p:nvSpPr>
        <p:spPr>
          <a:xfrm>
            <a:off x="362466" y="746092"/>
            <a:ext cx="11443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Imagine elements have two hands with which they attach to circuit.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1491F-0F9F-0D5B-883F-681ACB2D8F26}"/>
              </a:ext>
            </a:extLst>
          </p:cNvPr>
          <p:cNvSpPr txBox="1"/>
          <p:nvPr/>
        </p:nvSpPr>
        <p:spPr>
          <a:xfrm>
            <a:off x="362466" y="1302715"/>
            <a:ext cx="110353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two elements are holding onto the same wire and </a:t>
            </a:r>
            <a:r>
              <a:rPr lang="en-US" sz="3200" i="1" dirty="0"/>
              <a:t>no other</a:t>
            </a:r>
            <a:br>
              <a:rPr lang="en-US" sz="3200" i="1" dirty="0"/>
            </a:br>
            <a:r>
              <a:rPr lang="en-US" sz="3200" i="1" dirty="0"/>
              <a:t>elements are holding onto that wire</a:t>
            </a:r>
            <a:r>
              <a:rPr lang="en-US" sz="3200" dirty="0"/>
              <a:t>, those elements are in </a:t>
            </a:r>
            <a:r>
              <a:rPr lang="en-US" sz="3200" i="1" dirty="0"/>
              <a:t>series</a:t>
            </a:r>
            <a:r>
              <a:rPr lang="en-US" sz="32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030B3-4545-844D-4FA4-5A70A618B89C}"/>
              </a:ext>
            </a:extLst>
          </p:cNvPr>
          <p:cNvSpPr txBox="1"/>
          <p:nvPr/>
        </p:nvSpPr>
        <p:spPr>
          <a:xfrm>
            <a:off x="362466" y="2351782"/>
            <a:ext cx="109322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two elements are, with their two hands, each holding onto the</a:t>
            </a:r>
            <a:br>
              <a:rPr lang="en-US" sz="3200" dirty="0"/>
            </a:br>
            <a:r>
              <a:rPr lang="en-US" sz="3200" dirty="0"/>
              <a:t>same two wires, those elements are in </a:t>
            </a:r>
            <a:r>
              <a:rPr lang="en-US" sz="3200" i="1" dirty="0"/>
              <a:t>parallel</a:t>
            </a:r>
            <a:r>
              <a:rPr lang="en-US" sz="3200" dirty="0"/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2EE631-3856-0D0E-C358-95292ED66500}"/>
              </a:ext>
            </a:extLst>
          </p:cNvPr>
          <p:cNvSpPr/>
          <p:nvPr/>
        </p:nvSpPr>
        <p:spPr>
          <a:xfrm>
            <a:off x="3672378" y="3379599"/>
            <a:ext cx="1586673" cy="645752"/>
          </a:xfrm>
          <a:prstGeom prst="ellipse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B658E-AE9D-6F94-6763-53B29B7C6008}"/>
              </a:ext>
            </a:extLst>
          </p:cNvPr>
          <p:cNvSpPr txBox="1"/>
          <p:nvPr/>
        </p:nvSpPr>
        <p:spPr>
          <a:xfrm>
            <a:off x="3904082" y="4101539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6"/>
                </a:solidFill>
              </a:rPr>
              <a:t>Series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1E42D-A010-9715-2933-62DB33E53AC6}"/>
              </a:ext>
            </a:extLst>
          </p:cNvPr>
          <p:cNvSpPr txBox="1"/>
          <p:nvPr/>
        </p:nvSpPr>
        <p:spPr>
          <a:xfrm>
            <a:off x="10879333" y="1260435"/>
            <a:ext cx="1312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(Sufficient</a:t>
            </a:r>
            <a:br>
              <a:rPr lang="en-US" sz="2000" dirty="0"/>
            </a:br>
            <a:r>
              <a:rPr lang="en-US" sz="2000" dirty="0"/>
              <a:t>condition.)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8AF951-41E3-55FC-F81F-F2FA90F76B1B}"/>
              </a:ext>
            </a:extLst>
          </p:cNvPr>
          <p:cNvSpPr/>
          <p:nvPr/>
        </p:nvSpPr>
        <p:spPr>
          <a:xfrm rot="19141231">
            <a:off x="7163131" y="3918960"/>
            <a:ext cx="1830589" cy="566639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C1CB73-3F1F-8E75-FDDB-DD15003C56F6}"/>
              </a:ext>
            </a:extLst>
          </p:cNvPr>
          <p:cNvSpPr/>
          <p:nvPr/>
        </p:nvSpPr>
        <p:spPr>
          <a:xfrm rot="19196513">
            <a:off x="6985800" y="4468141"/>
            <a:ext cx="3705024" cy="694578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D5A50-A299-9541-0061-A3E8C519540D}"/>
              </a:ext>
            </a:extLst>
          </p:cNvPr>
          <p:cNvSpPr txBox="1"/>
          <p:nvPr/>
        </p:nvSpPr>
        <p:spPr>
          <a:xfrm>
            <a:off x="8830634" y="5144937"/>
            <a:ext cx="1403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Parallel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BB79C13-0808-69B1-9AB9-1495E6753097}"/>
              </a:ext>
            </a:extLst>
          </p:cNvPr>
          <p:cNvCxnSpPr>
            <a:cxnSpLocks/>
          </p:cNvCxnSpPr>
          <p:nvPr/>
        </p:nvCxnSpPr>
        <p:spPr>
          <a:xfrm>
            <a:off x="1508598" y="3726555"/>
            <a:ext cx="8291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1C6AC3E-F541-92C4-2CDD-D19EF8F7DEF5}"/>
              </a:ext>
            </a:extLst>
          </p:cNvPr>
          <p:cNvCxnSpPr>
            <a:cxnSpLocks/>
          </p:cNvCxnSpPr>
          <p:nvPr/>
        </p:nvCxnSpPr>
        <p:spPr>
          <a:xfrm>
            <a:off x="1508598" y="6461413"/>
            <a:ext cx="929135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8ABA3E2-2FE3-3274-7831-7A7FA7D43F22}"/>
              </a:ext>
            </a:extLst>
          </p:cNvPr>
          <p:cNvCxnSpPr>
            <a:cxnSpLocks/>
          </p:cNvCxnSpPr>
          <p:nvPr/>
        </p:nvCxnSpPr>
        <p:spPr>
          <a:xfrm>
            <a:off x="10799951" y="3724873"/>
            <a:ext cx="0" cy="27365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C280937-E072-81E2-DE4F-2CE3823BDE7B}"/>
              </a:ext>
            </a:extLst>
          </p:cNvPr>
          <p:cNvCxnSpPr>
            <a:cxnSpLocks/>
            <a:stCxn id="108" idx="2"/>
          </p:cNvCxnSpPr>
          <p:nvPr/>
        </p:nvCxnSpPr>
        <p:spPr>
          <a:xfrm>
            <a:off x="1508598" y="5527945"/>
            <a:ext cx="0" cy="93346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0804C67-0C7A-6E23-5B11-7966D13D65D9}"/>
              </a:ext>
            </a:extLst>
          </p:cNvPr>
          <p:cNvCxnSpPr>
            <a:cxnSpLocks/>
          </p:cNvCxnSpPr>
          <p:nvPr/>
        </p:nvCxnSpPr>
        <p:spPr>
          <a:xfrm>
            <a:off x="1508598" y="3724963"/>
            <a:ext cx="0" cy="1172427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B43B048-96C4-D523-A3EE-EF84ECD35AB2}"/>
                  </a:ext>
                </a:extLst>
              </p:cNvPr>
              <p:cNvSpPr txBox="1"/>
              <p:nvPr/>
            </p:nvSpPr>
            <p:spPr>
              <a:xfrm>
                <a:off x="255764" y="4958681"/>
                <a:ext cx="1032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1.5 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B43B048-96C4-D523-A3EE-EF84ECD3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64" y="4958681"/>
                <a:ext cx="1032654" cy="523220"/>
              </a:xfrm>
              <a:prstGeom prst="rect">
                <a:avLst/>
              </a:prstGeom>
              <a:blipFill>
                <a:blip r:embed="rId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" name="Picture 107">
            <a:extLst>
              <a:ext uri="{FF2B5EF4-FFF2-40B4-BE49-F238E27FC236}">
                <a16:creationId xmlns:a16="http://schemas.microsoft.com/office/drawing/2014/main" id="{CB3575F9-03E2-F78F-2C48-C18D9F80D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558" y="4887865"/>
            <a:ext cx="640080" cy="640080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93EC379-9290-2E86-0B5E-5474915AB053}"/>
              </a:ext>
            </a:extLst>
          </p:cNvPr>
          <p:cNvCxnSpPr>
            <a:cxnSpLocks/>
          </p:cNvCxnSpPr>
          <p:nvPr/>
        </p:nvCxnSpPr>
        <p:spPr>
          <a:xfrm>
            <a:off x="3740102" y="3724873"/>
            <a:ext cx="1430039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79A31D1-8FD0-CEC6-F46A-4E9F48FEF816}"/>
              </a:ext>
            </a:extLst>
          </p:cNvPr>
          <p:cNvCxnSpPr>
            <a:cxnSpLocks/>
          </p:cNvCxnSpPr>
          <p:nvPr/>
        </p:nvCxnSpPr>
        <p:spPr>
          <a:xfrm>
            <a:off x="10055383" y="3724961"/>
            <a:ext cx="74456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906E005-B34E-7534-8B83-CB64656326F1}"/>
              </a:ext>
            </a:extLst>
          </p:cNvPr>
          <p:cNvCxnSpPr>
            <a:cxnSpLocks/>
          </p:cNvCxnSpPr>
          <p:nvPr/>
        </p:nvCxnSpPr>
        <p:spPr>
          <a:xfrm>
            <a:off x="6577455" y="3724961"/>
            <a:ext cx="205390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120">
            <a:extLst>
              <a:ext uri="{FF2B5EF4-FFF2-40B4-BE49-F238E27FC236}">
                <a16:creationId xmlns:a16="http://schemas.microsoft.com/office/drawing/2014/main" id="{542D1A0A-EB84-DC36-E5B5-CD065D9144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6984" y="4509674"/>
            <a:ext cx="215900" cy="1597660"/>
          </a:xfrm>
          <a:prstGeom prst="rect">
            <a:avLst/>
          </a:prstGeom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E21D000-032D-C966-3FA8-A2C08D7F75CD}"/>
              </a:ext>
            </a:extLst>
          </p:cNvPr>
          <p:cNvCxnSpPr>
            <a:cxnSpLocks/>
          </p:cNvCxnSpPr>
          <p:nvPr/>
        </p:nvCxnSpPr>
        <p:spPr>
          <a:xfrm>
            <a:off x="7574236" y="5905500"/>
            <a:ext cx="0" cy="55591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1383E1A-6F79-70FE-ABFA-F8CDF944D282}"/>
              </a:ext>
            </a:extLst>
          </p:cNvPr>
          <p:cNvCxnSpPr>
            <a:cxnSpLocks/>
          </p:cNvCxnSpPr>
          <p:nvPr/>
        </p:nvCxnSpPr>
        <p:spPr>
          <a:xfrm>
            <a:off x="7575234" y="3724961"/>
            <a:ext cx="0" cy="90054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BC1B3EF0-E172-C019-0E17-58B09A801904}"/>
              </a:ext>
            </a:extLst>
          </p:cNvPr>
          <p:cNvSpPr txBox="1"/>
          <p:nvPr/>
        </p:nvSpPr>
        <p:spPr>
          <a:xfrm>
            <a:off x="4990173" y="368033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(leads)</a:t>
            </a:r>
          </a:p>
        </p:txBody>
      </p:sp>
    </p:spTree>
    <p:extLst>
      <p:ext uri="{BB962C8B-B14F-4D97-AF65-F5344CB8AC3E}">
        <p14:creationId xmlns:p14="http://schemas.microsoft.com/office/powerpoint/2010/main" val="174884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/>
      <p:bldP spid="12" grpId="0"/>
      <p:bldP spid="13" grpId="0" animBg="1"/>
      <p:bldP spid="14" grpId="0" animBg="1"/>
      <p:bldP spid="15" grpId="0"/>
      <p:bldP spid="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2924C-A94C-4C3F-F171-89E1BCB63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6C49F4-9CCB-880A-D607-5F3B9898F6A9}"/>
              </a:ext>
            </a:extLst>
          </p:cNvPr>
          <p:cNvSpPr txBox="1"/>
          <p:nvPr/>
        </p:nvSpPr>
        <p:spPr>
          <a:xfrm>
            <a:off x="362466" y="189469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4C6CE-625C-EEBC-8431-B126D204A88F}"/>
              </a:ext>
            </a:extLst>
          </p:cNvPr>
          <p:cNvSpPr txBox="1"/>
          <p:nvPr/>
        </p:nvSpPr>
        <p:spPr>
          <a:xfrm>
            <a:off x="362466" y="746092"/>
            <a:ext cx="11443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Imagine elements have two hands with which they attach to circuit.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2F5D4-0B06-4E78-F337-F7F3EDFDC4FB}"/>
              </a:ext>
            </a:extLst>
          </p:cNvPr>
          <p:cNvSpPr txBox="1"/>
          <p:nvPr/>
        </p:nvSpPr>
        <p:spPr>
          <a:xfrm>
            <a:off x="362466" y="1302715"/>
            <a:ext cx="110353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two elements are holding onto the same wire and </a:t>
            </a:r>
            <a:r>
              <a:rPr lang="en-US" sz="3200" i="1" dirty="0"/>
              <a:t>no other</a:t>
            </a:r>
            <a:br>
              <a:rPr lang="en-US" sz="3200" i="1" dirty="0"/>
            </a:br>
            <a:r>
              <a:rPr lang="en-US" sz="3200" i="1" dirty="0"/>
              <a:t>elements are holding onto that wire</a:t>
            </a:r>
            <a:r>
              <a:rPr lang="en-US" sz="3200" dirty="0"/>
              <a:t>, those elements are in </a:t>
            </a:r>
            <a:r>
              <a:rPr lang="en-US" sz="3200" i="1" dirty="0"/>
              <a:t>series</a:t>
            </a:r>
            <a:r>
              <a:rPr lang="en-US" sz="32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C1C6F-07E7-8B42-3F06-37801CAEBAF0}"/>
              </a:ext>
            </a:extLst>
          </p:cNvPr>
          <p:cNvSpPr txBox="1"/>
          <p:nvPr/>
        </p:nvSpPr>
        <p:spPr>
          <a:xfrm>
            <a:off x="362466" y="2351782"/>
            <a:ext cx="109322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two elements are, with their two hands, each holding onto the</a:t>
            </a:r>
            <a:br>
              <a:rPr lang="en-US" sz="3200" dirty="0"/>
            </a:br>
            <a:r>
              <a:rPr lang="en-US" sz="3200" dirty="0"/>
              <a:t>same two wires, those elements are in </a:t>
            </a:r>
            <a:r>
              <a:rPr lang="en-US" sz="3200" i="1" dirty="0"/>
              <a:t>parallel</a:t>
            </a:r>
            <a:r>
              <a:rPr lang="en-US" sz="3200" dirty="0"/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46C704-3D71-4D96-F99D-560D2C4DE1BB}"/>
              </a:ext>
            </a:extLst>
          </p:cNvPr>
          <p:cNvSpPr/>
          <p:nvPr/>
        </p:nvSpPr>
        <p:spPr>
          <a:xfrm>
            <a:off x="3672378" y="3379599"/>
            <a:ext cx="1586673" cy="645752"/>
          </a:xfrm>
          <a:prstGeom prst="ellipse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97F99F-90BA-64C2-94E7-4BF9E65B8D46}"/>
              </a:ext>
            </a:extLst>
          </p:cNvPr>
          <p:cNvSpPr txBox="1"/>
          <p:nvPr/>
        </p:nvSpPr>
        <p:spPr>
          <a:xfrm>
            <a:off x="3904082" y="4101539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6"/>
                </a:solidFill>
              </a:rPr>
              <a:t>Series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782E-BEA2-FBF1-A9B0-96ABDA0051EC}"/>
              </a:ext>
            </a:extLst>
          </p:cNvPr>
          <p:cNvSpPr txBox="1"/>
          <p:nvPr/>
        </p:nvSpPr>
        <p:spPr>
          <a:xfrm>
            <a:off x="10879333" y="1260435"/>
            <a:ext cx="1312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(Sufficient</a:t>
            </a:r>
            <a:br>
              <a:rPr lang="en-US" sz="2000" dirty="0"/>
            </a:br>
            <a:r>
              <a:rPr lang="en-US" sz="2000" dirty="0"/>
              <a:t>condition.)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A68C40-BB22-682F-726B-0049018066D3}"/>
              </a:ext>
            </a:extLst>
          </p:cNvPr>
          <p:cNvSpPr/>
          <p:nvPr/>
        </p:nvSpPr>
        <p:spPr>
          <a:xfrm rot="19141231">
            <a:off x="7163131" y="3918960"/>
            <a:ext cx="1830589" cy="566639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5727B4-A434-94E1-7A78-847465072F9F}"/>
              </a:ext>
            </a:extLst>
          </p:cNvPr>
          <p:cNvSpPr/>
          <p:nvPr/>
        </p:nvSpPr>
        <p:spPr>
          <a:xfrm rot="19196513">
            <a:off x="6985800" y="4468141"/>
            <a:ext cx="3705024" cy="694578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C10BA3-D635-B0A3-521F-0EBCEA22FFD4}"/>
              </a:ext>
            </a:extLst>
          </p:cNvPr>
          <p:cNvSpPr txBox="1"/>
          <p:nvPr/>
        </p:nvSpPr>
        <p:spPr>
          <a:xfrm>
            <a:off x="8830634" y="5144937"/>
            <a:ext cx="1403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Parallel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D91CCCD-05C2-3FA9-E23E-F55D77CAD7E7}"/>
              </a:ext>
            </a:extLst>
          </p:cNvPr>
          <p:cNvCxnSpPr>
            <a:cxnSpLocks/>
          </p:cNvCxnSpPr>
          <p:nvPr/>
        </p:nvCxnSpPr>
        <p:spPr>
          <a:xfrm>
            <a:off x="1508598" y="3726076"/>
            <a:ext cx="862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95BF817-FE33-D3E3-0890-E4351C012020}"/>
              </a:ext>
            </a:extLst>
          </p:cNvPr>
          <p:cNvCxnSpPr>
            <a:cxnSpLocks/>
          </p:cNvCxnSpPr>
          <p:nvPr/>
        </p:nvCxnSpPr>
        <p:spPr>
          <a:xfrm>
            <a:off x="1508598" y="6461413"/>
            <a:ext cx="929135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0B0428-B965-F02C-A360-A4588D8E819E}"/>
              </a:ext>
            </a:extLst>
          </p:cNvPr>
          <p:cNvCxnSpPr>
            <a:cxnSpLocks/>
          </p:cNvCxnSpPr>
          <p:nvPr/>
        </p:nvCxnSpPr>
        <p:spPr>
          <a:xfrm>
            <a:off x="10799951" y="3724873"/>
            <a:ext cx="0" cy="27365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4CC3140-935D-6901-771E-B4F85C13A2C8}"/>
              </a:ext>
            </a:extLst>
          </p:cNvPr>
          <p:cNvCxnSpPr>
            <a:cxnSpLocks/>
            <a:stCxn id="108" idx="2"/>
          </p:cNvCxnSpPr>
          <p:nvPr/>
        </p:nvCxnSpPr>
        <p:spPr>
          <a:xfrm>
            <a:off x="1508598" y="5527945"/>
            <a:ext cx="0" cy="93346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7B362AD-2239-17A8-34E6-EC10CC489C22}"/>
              </a:ext>
            </a:extLst>
          </p:cNvPr>
          <p:cNvCxnSpPr>
            <a:cxnSpLocks/>
          </p:cNvCxnSpPr>
          <p:nvPr/>
        </p:nvCxnSpPr>
        <p:spPr>
          <a:xfrm>
            <a:off x="1508598" y="3724963"/>
            <a:ext cx="0" cy="1172427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26261B4-D948-4A1E-BDB9-69387AFCDFF8}"/>
                  </a:ext>
                </a:extLst>
              </p:cNvPr>
              <p:cNvSpPr txBox="1"/>
              <p:nvPr/>
            </p:nvSpPr>
            <p:spPr>
              <a:xfrm>
                <a:off x="255764" y="4958681"/>
                <a:ext cx="1032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1.5 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26261B4-D948-4A1E-BDB9-69387AFCD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64" y="4958681"/>
                <a:ext cx="1032654" cy="523220"/>
              </a:xfrm>
              <a:prstGeom prst="rect">
                <a:avLst/>
              </a:prstGeom>
              <a:blipFill>
                <a:blip r:embed="rId2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" name="Picture 107">
            <a:extLst>
              <a:ext uri="{FF2B5EF4-FFF2-40B4-BE49-F238E27FC236}">
                <a16:creationId xmlns:a16="http://schemas.microsoft.com/office/drawing/2014/main" id="{0ECBE909-BFD9-99BB-74B7-EF0A4543A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558" y="4887865"/>
            <a:ext cx="640080" cy="64008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8AE56C17-86CF-F4D6-28C1-848D70093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685" y="3618126"/>
            <a:ext cx="1597660" cy="2159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040C8AF-71C9-D50A-7C8D-BBAA1A75C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245" y="3618043"/>
            <a:ext cx="1597660" cy="215900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C5868F5-CD22-8C16-6080-7E13DA5B2FF7}"/>
              </a:ext>
            </a:extLst>
          </p:cNvPr>
          <p:cNvCxnSpPr>
            <a:cxnSpLocks/>
          </p:cNvCxnSpPr>
          <p:nvPr/>
        </p:nvCxnSpPr>
        <p:spPr>
          <a:xfrm>
            <a:off x="3740102" y="3724873"/>
            <a:ext cx="1430039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>
            <a:extLst>
              <a:ext uri="{FF2B5EF4-FFF2-40B4-BE49-F238E27FC236}">
                <a16:creationId xmlns:a16="http://schemas.microsoft.com/office/drawing/2014/main" id="{FB244475-494B-8A6A-2094-858B029CB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750" y="3617747"/>
            <a:ext cx="1597660" cy="215900"/>
          </a:xfrm>
          <a:prstGeom prst="rect">
            <a:avLst/>
          </a:prstGeom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0C97962-21F9-7301-CB44-22450619BF6C}"/>
              </a:ext>
            </a:extLst>
          </p:cNvPr>
          <p:cNvCxnSpPr>
            <a:cxnSpLocks/>
          </p:cNvCxnSpPr>
          <p:nvPr/>
        </p:nvCxnSpPr>
        <p:spPr>
          <a:xfrm>
            <a:off x="10055383" y="3724961"/>
            <a:ext cx="744568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080CE36-9B33-2554-EE79-61F19A290F97}"/>
              </a:ext>
            </a:extLst>
          </p:cNvPr>
          <p:cNvCxnSpPr>
            <a:cxnSpLocks/>
          </p:cNvCxnSpPr>
          <p:nvPr/>
        </p:nvCxnSpPr>
        <p:spPr>
          <a:xfrm>
            <a:off x="6577455" y="3724961"/>
            <a:ext cx="205390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3503758-4BA8-53EB-7F18-05C8A13D2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984" y="4509674"/>
            <a:ext cx="215900" cy="1597660"/>
          </a:xfrm>
          <a:prstGeom prst="rect">
            <a:avLst/>
          </a:prstGeom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76492DC-5AB0-EC8E-CACC-C63978371525}"/>
              </a:ext>
            </a:extLst>
          </p:cNvPr>
          <p:cNvCxnSpPr>
            <a:cxnSpLocks/>
          </p:cNvCxnSpPr>
          <p:nvPr/>
        </p:nvCxnSpPr>
        <p:spPr>
          <a:xfrm>
            <a:off x="7574236" y="5905500"/>
            <a:ext cx="0" cy="55591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DDCE685-C347-2F4B-3527-D5C6389C87E3}"/>
              </a:ext>
            </a:extLst>
          </p:cNvPr>
          <p:cNvCxnSpPr>
            <a:cxnSpLocks/>
          </p:cNvCxnSpPr>
          <p:nvPr/>
        </p:nvCxnSpPr>
        <p:spPr>
          <a:xfrm>
            <a:off x="7575234" y="3724961"/>
            <a:ext cx="0" cy="90054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DA4D6C5-8BFD-C8C8-C2D4-5C35159E0695}"/>
                  </a:ext>
                </a:extLst>
              </p:cNvPr>
              <p:cNvSpPr txBox="1"/>
              <p:nvPr/>
            </p:nvSpPr>
            <p:spPr>
              <a:xfrm>
                <a:off x="2720394" y="3733433"/>
                <a:ext cx="7302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DA4D6C5-8BFD-C8C8-C2D4-5C35159E0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94" y="3733433"/>
                <a:ext cx="730264" cy="584775"/>
              </a:xfrm>
              <a:prstGeom prst="rect">
                <a:avLst/>
              </a:prstGeom>
              <a:blipFill>
                <a:blip r:embed="rId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ABCB5C83-AA30-EC9B-8A61-DAE178EA758F}"/>
                  </a:ext>
                </a:extLst>
              </p:cNvPr>
              <p:cNvSpPr txBox="1"/>
              <p:nvPr/>
            </p:nvSpPr>
            <p:spPr>
              <a:xfrm>
                <a:off x="5503599" y="3733433"/>
                <a:ext cx="760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ABCB5C83-AA30-EC9B-8A61-DAE178EA7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599" y="3733433"/>
                <a:ext cx="760593" cy="584775"/>
              </a:xfrm>
              <a:prstGeom prst="rect">
                <a:avLst/>
              </a:prstGeom>
              <a:blipFill>
                <a:blip r:embed="rId7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8F1DA1E-C03C-BD38-A05A-7961EF3CFF91}"/>
                  </a:ext>
                </a:extLst>
              </p:cNvPr>
              <p:cNvSpPr txBox="1"/>
              <p:nvPr/>
            </p:nvSpPr>
            <p:spPr>
              <a:xfrm>
                <a:off x="6823092" y="4971197"/>
                <a:ext cx="7711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8F1DA1E-C03C-BD38-A05A-7961EF3CF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092" y="4971197"/>
                <a:ext cx="771109" cy="584775"/>
              </a:xfrm>
              <a:prstGeom prst="rect">
                <a:avLst/>
              </a:prstGeom>
              <a:blipFill>
                <a:blip r:embed="rId8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F642C7C-3179-C00A-7B42-B7604C947523}"/>
              </a:ext>
            </a:extLst>
          </p:cNvPr>
          <p:cNvSpPr/>
          <p:nvPr/>
        </p:nvSpPr>
        <p:spPr>
          <a:xfrm rot="2932869">
            <a:off x="8963118" y="3962174"/>
            <a:ext cx="516386" cy="305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E7B7B48-2A23-1A0B-E5D5-B35DE38BF7D9}"/>
                  </a:ext>
                </a:extLst>
              </p:cNvPr>
              <p:cNvSpPr txBox="1"/>
              <p:nvPr/>
            </p:nvSpPr>
            <p:spPr>
              <a:xfrm>
                <a:off x="8935498" y="3720629"/>
                <a:ext cx="7432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E7B7B48-2A23-1A0B-E5D5-B35DE38BF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98" y="3720629"/>
                <a:ext cx="743280" cy="584775"/>
              </a:xfrm>
              <a:prstGeom prst="rect">
                <a:avLst/>
              </a:prstGeom>
              <a:blipFill>
                <a:blip r:embed="rId9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99DC0-1B19-6376-C760-F077DDC9A833}"/>
                  </a:ext>
                </a:extLst>
              </p:cNvPr>
              <p:cNvSpPr txBox="1"/>
              <p:nvPr/>
            </p:nvSpPr>
            <p:spPr>
              <a:xfrm>
                <a:off x="2354677" y="4545866"/>
                <a:ext cx="452617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/>
                  <a:t> in series</a:t>
                </a:r>
              </a:p>
              <a:p>
                <a:pPr algn="l"/>
                <a:r>
                  <a:rPr lang="en-US" sz="2800" dirty="0"/>
                  <a:t>(same current through them).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199DC0-1B19-6376-C760-F077DDC9A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677" y="4545866"/>
                <a:ext cx="4526175" cy="954107"/>
              </a:xfrm>
              <a:prstGeom prst="rect">
                <a:avLst/>
              </a:prstGeom>
              <a:blipFill>
                <a:blip r:embed="rId10"/>
                <a:stretch>
                  <a:fillRect l="-2801" t="-8000" r="-1961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767A59-CD5A-C9FE-0A87-D2C10C6ED772}"/>
                  </a:ext>
                </a:extLst>
              </p:cNvPr>
              <p:cNvSpPr txBox="1"/>
              <p:nvPr/>
            </p:nvSpPr>
            <p:spPr>
              <a:xfrm>
                <a:off x="2354271" y="5468943"/>
                <a:ext cx="426552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800" dirty="0"/>
                  <a:t> in parallel</a:t>
                </a:r>
                <a:br>
                  <a:rPr lang="en-US" sz="2800" dirty="0"/>
                </a:br>
                <a:r>
                  <a:rPr lang="en-US" sz="2800" dirty="0"/>
                  <a:t>(same voltage across them).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767A59-CD5A-C9FE-0A87-D2C10C6ED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271" y="5468943"/>
                <a:ext cx="4265527" cy="954107"/>
              </a:xfrm>
              <a:prstGeom prst="rect">
                <a:avLst/>
              </a:prstGeom>
              <a:blipFill>
                <a:blip r:embed="rId11"/>
                <a:stretch>
                  <a:fillRect l="-2967" t="-6579" r="-178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34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761F05-5B07-D898-EB81-34762094FE3C}"/>
                  </a:ext>
                </a:extLst>
              </p:cNvPr>
              <p:cNvSpPr txBox="1"/>
              <p:nvPr/>
            </p:nvSpPr>
            <p:spPr>
              <a:xfrm>
                <a:off x="294499" y="5489468"/>
                <a:ext cx="898816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i="1" dirty="0"/>
                  <a:t>Also</a:t>
                </a:r>
                <a:r>
                  <a:rPr lang="en-US" sz="3200" dirty="0"/>
                  <a:t>,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is in series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/>
                  <a:t> is in series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,</a:t>
                </a:r>
                <a:br>
                  <a:rPr lang="en-US" sz="3200" dirty="0"/>
                </a:b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/>
                  <a:t> is also in series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761F05-5B07-D898-EB81-34762094F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99" y="5489468"/>
                <a:ext cx="8988166" cy="1077218"/>
              </a:xfrm>
              <a:prstGeom prst="rect">
                <a:avLst/>
              </a:prstGeom>
              <a:blipFill>
                <a:blip r:embed="rId2"/>
                <a:stretch>
                  <a:fillRect l="-1693" t="-7059" r="-564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00166EC-9DD0-0B4E-9A68-DC740D10A507}"/>
              </a:ext>
            </a:extLst>
          </p:cNvPr>
          <p:cNvSpPr txBox="1"/>
          <p:nvPr/>
        </p:nvSpPr>
        <p:spPr>
          <a:xfrm>
            <a:off x="294499" y="137585"/>
            <a:ext cx="1115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Series</a:t>
            </a:r>
            <a:r>
              <a:rPr lang="en-US" sz="3600" dirty="0"/>
              <a:t> components have exact same current through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682E4-8291-1B44-896F-92BBC9947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018" y="848401"/>
            <a:ext cx="6168548" cy="3697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231703-8C40-9B4B-B54C-EA886F840B7F}"/>
                  </a:ext>
                </a:extLst>
              </p:cNvPr>
              <p:cNvSpPr txBox="1"/>
              <p:nvPr/>
            </p:nvSpPr>
            <p:spPr>
              <a:xfrm>
                <a:off x="294499" y="942679"/>
                <a:ext cx="4987456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In this circuit, all </a:t>
                </a:r>
              </a:p>
              <a:p>
                <a:r>
                  <a:rPr lang="en-US" sz="3600" dirty="0"/>
                  <a:t>components are in series.</a:t>
                </a:r>
              </a:p>
              <a:p>
                <a:r>
                  <a:rPr lang="en-US" sz="3600" dirty="0">
                    <a:solidFill>
                      <a:schemeClr val="bg1"/>
                    </a:solidFill>
                  </a:rPr>
                  <a:t>All have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231703-8C40-9B4B-B54C-EA886F840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99" y="942679"/>
                <a:ext cx="4987456" cy="1754326"/>
              </a:xfrm>
              <a:prstGeom prst="rect">
                <a:avLst/>
              </a:prstGeom>
              <a:blipFill>
                <a:blip r:embed="rId4"/>
                <a:stretch>
                  <a:fillRect l="-3817" t="-5755" r="-2799" b="-1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7FF16A1-3E77-CACF-BE8B-FEE894E88102}"/>
              </a:ext>
            </a:extLst>
          </p:cNvPr>
          <p:cNvSpPr txBox="1"/>
          <p:nvPr/>
        </p:nvSpPr>
        <p:spPr>
          <a:xfrm>
            <a:off x="294499" y="4412250"/>
            <a:ext cx="110119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two, </a:t>
            </a:r>
            <a:r>
              <a:rPr lang="en-US" sz="3200" i="1" dirty="0"/>
              <a:t>and only two</a:t>
            </a:r>
            <a:r>
              <a:rPr lang="en-US" sz="3200" dirty="0"/>
              <a:t>, elements are touching the same wire, those</a:t>
            </a:r>
            <a:br>
              <a:rPr lang="en-US" sz="3200" dirty="0"/>
            </a:br>
            <a:r>
              <a:rPr lang="en-US" sz="3200" dirty="0"/>
              <a:t>elements are in series.  </a:t>
            </a:r>
            <a:r>
              <a:rPr lang="en-US" sz="3200" dirty="0">
                <a:solidFill>
                  <a:schemeClr val="bg1"/>
                </a:solidFill>
              </a:rPr>
              <a:t>(Sufficient condition.)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135ED2-872F-BD4F-2CC9-077CCCEAC51B}"/>
              </a:ext>
            </a:extLst>
          </p:cNvPr>
          <p:cNvCxnSpPr>
            <a:cxnSpLocks/>
          </p:cNvCxnSpPr>
          <p:nvPr/>
        </p:nvCxnSpPr>
        <p:spPr>
          <a:xfrm flipH="1">
            <a:off x="6835515" y="2385391"/>
            <a:ext cx="1441793" cy="41663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72C9F7-6B8B-0240-2F8C-370F58394B92}"/>
              </a:ext>
            </a:extLst>
          </p:cNvPr>
          <p:cNvCxnSpPr>
            <a:cxnSpLocks/>
          </p:cNvCxnSpPr>
          <p:nvPr/>
        </p:nvCxnSpPr>
        <p:spPr>
          <a:xfrm flipV="1">
            <a:off x="8277308" y="1229193"/>
            <a:ext cx="1451308" cy="115619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70926B-9B56-97A9-105F-1B8C361FA294}"/>
              </a:ext>
            </a:extLst>
          </p:cNvPr>
          <p:cNvCxnSpPr>
            <a:cxnSpLocks/>
          </p:cNvCxnSpPr>
          <p:nvPr/>
        </p:nvCxnSpPr>
        <p:spPr>
          <a:xfrm flipH="1" flipV="1">
            <a:off x="7684240" y="1156326"/>
            <a:ext cx="593068" cy="1229065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A09AA2-7EBC-5509-49E9-064A9DA11336}"/>
              </a:ext>
            </a:extLst>
          </p:cNvPr>
          <p:cNvCxnSpPr>
            <a:cxnSpLocks/>
          </p:cNvCxnSpPr>
          <p:nvPr/>
        </p:nvCxnSpPr>
        <p:spPr>
          <a:xfrm flipH="1" flipV="1">
            <a:off x="10153373" y="1229193"/>
            <a:ext cx="340402" cy="496577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FBD93F-32FB-92DD-5179-5D7AC05EF907}"/>
              </a:ext>
            </a:extLst>
          </p:cNvPr>
          <p:cNvCxnSpPr>
            <a:cxnSpLocks/>
          </p:cNvCxnSpPr>
          <p:nvPr/>
        </p:nvCxnSpPr>
        <p:spPr>
          <a:xfrm flipV="1">
            <a:off x="10483440" y="1156326"/>
            <a:ext cx="645177" cy="569444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21908-AD5D-DE66-E3CF-53A1B8396E31}"/>
              </a:ext>
            </a:extLst>
          </p:cNvPr>
          <p:cNvCxnSpPr>
            <a:cxnSpLocks/>
          </p:cNvCxnSpPr>
          <p:nvPr/>
        </p:nvCxnSpPr>
        <p:spPr>
          <a:xfrm>
            <a:off x="10483440" y="1725770"/>
            <a:ext cx="823048" cy="0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B1ED18-F28C-9012-A7A5-9597AB85093A}"/>
              </a:ext>
            </a:extLst>
          </p:cNvPr>
          <p:cNvCxnSpPr>
            <a:cxnSpLocks/>
          </p:cNvCxnSpPr>
          <p:nvPr/>
        </p:nvCxnSpPr>
        <p:spPr>
          <a:xfrm flipV="1">
            <a:off x="10483440" y="2106561"/>
            <a:ext cx="759183" cy="590444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B48699-ED5B-CF1F-CDBB-9B63918FEE06}"/>
              </a:ext>
            </a:extLst>
          </p:cNvPr>
          <p:cNvCxnSpPr>
            <a:cxnSpLocks/>
          </p:cNvCxnSpPr>
          <p:nvPr/>
        </p:nvCxnSpPr>
        <p:spPr>
          <a:xfrm>
            <a:off x="10483440" y="2697004"/>
            <a:ext cx="843768" cy="0"/>
          </a:xfrm>
          <a:prstGeom prst="straightConnector1">
            <a:avLst/>
          </a:prstGeom>
          <a:ln w="38100" cap="rnd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09A2B9A-D6C4-31FE-683C-26501643DBEA}"/>
              </a:ext>
            </a:extLst>
          </p:cNvPr>
          <p:cNvCxnSpPr>
            <a:cxnSpLocks/>
          </p:cNvCxnSpPr>
          <p:nvPr/>
        </p:nvCxnSpPr>
        <p:spPr>
          <a:xfrm>
            <a:off x="10483440" y="2697005"/>
            <a:ext cx="823048" cy="605543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58C8C8-5ADF-B467-5FD2-1BDF6D3AE2C1}"/>
              </a:ext>
            </a:extLst>
          </p:cNvPr>
          <p:cNvCxnSpPr>
            <a:cxnSpLocks/>
          </p:cNvCxnSpPr>
          <p:nvPr/>
        </p:nvCxnSpPr>
        <p:spPr>
          <a:xfrm flipV="1">
            <a:off x="9115966" y="3747541"/>
            <a:ext cx="2179310" cy="59166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8E6A35-2A21-29E4-CFAD-E889E501E8CC}"/>
              </a:ext>
            </a:extLst>
          </p:cNvPr>
          <p:cNvCxnSpPr>
            <a:cxnSpLocks/>
          </p:cNvCxnSpPr>
          <p:nvPr/>
        </p:nvCxnSpPr>
        <p:spPr>
          <a:xfrm>
            <a:off x="9115966" y="3806707"/>
            <a:ext cx="0" cy="480480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7A5137-061E-ABBA-AB49-C2E450C1CF47}"/>
              </a:ext>
            </a:extLst>
          </p:cNvPr>
          <p:cNvCxnSpPr>
            <a:cxnSpLocks/>
          </p:cNvCxnSpPr>
          <p:nvPr/>
        </p:nvCxnSpPr>
        <p:spPr>
          <a:xfrm flipH="1" flipV="1">
            <a:off x="6835515" y="2999776"/>
            <a:ext cx="2280451" cy="806931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B8EE4B0-614C-D10C-53FC-F22E84E57493}"/>
                  </a:ext>
                </a:extLst>
              </p:cNvPr>
              <p:cNvSpPr txBox="1"/>
              <p:nvPr/>
            </p:nvSpPr>
            <p:spPr>
              <a:xfrm>
                <a:off x="294499" y="942679"/>
                <a:ext cx="4987456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In this circuit, all </a:t>
                </a:r>
              </a:p>
              <a:p>
                <a:r>
                  <a:rPr lang="en-US" sz="3600" dirty="0"/>
                  <a:t>components are in series.</a:t>
                </a:r>
              </a:p>
              <a:p>
                <a:r>
                  <a:rPr lang="en-US" sz="3600" dirty="0"/>
                  <a:t>All have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B8EE4B0-614C-D10C-53FC-F22E84E57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99" y="942679"/>
                <a:ext cx="4987456" cy="1754326"/>
              </a:xfrm>
              <a:prstGeom prst="rect">
                <a:avLst/>
              </a:prstGeom>
              <a:blipFill>
                <a:blip r:embed="rId5"/>
                <a:stretch>
                  <a:fillRect l="-3817" t="-5755" r="-2799" b="-1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8446F5-A7C5-B6A1-8ACE-11D637E60CB1}"/>
              </a:ext>
            </a:extLst>
          </p:cNvPr>
          <p:cNvCxnSpPr>
            <a:cxnSpLocks/>
          </p:cNvCxnSpPr>
          <p:nvPr/>
        </p:nvCxnSpPr>
        <p:spPr>
          <a:xfrm>
            <a:off x="6378680" y="1097850"/>
            <a:ext cx="329427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30AEC4-ECA0-7F86-2F12-DB3D517545B1}"/>
              </a:ext>
            </a:extLst>
          </p:cNvPr>
          <p:cNvCxnSpPr>
            <a:cxnSpLocks/>
          </p:cNvCxnSpPr>
          <p:nvPr/>
        </p:nvCxnSpPr>
        <p:spPr>
          <a:xfrm>
            <a:off x="10231347" y="1097850"/>
            <a:ext cx="1163799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6C7C02-FE83-0B07-1D65-41167A39E50E}"/>
              </a:ext>
            </a:extLst>
          </p:cNvPr>
          <p:cNvCxnSpPr>
            <a:cxnSpLocks/>
          </p:cNvCxnSpPr>
          <p:nvPr/>
        </p:nvCxnSpPr>
        <p:spPr>
          <a:xfrm>
            <a:off x="6370095" y="4342671"/>
            <a:ext cx="5025051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1BDF21-F288-41ED-A6A3-49403AB4890F}"/>
              </a:ext>
            </a:extLst>
          </p:cNvPr>
          <p:cNvCxnSpPr>
            <a:cxnSpLocks/>
          </p:cNvCxnSpPr>
          <p:nvPr/>
        </p:nvCxnSpPr>
        <p:spPr>
          <a:xfrm>
            <a:off x="6383704" y="1085459"/>
            <a:ext cx="0" cy="141023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988122-BE40-601F-7223-7F986ECEF03D}"/>
              </a:ext>
            </a:extLst>
          </p:cNvPr>
          <p:cNvCxnSpPr>
            <a:cxnSpLocks/>
          </p:cNvCxnSpPr>
          <p:nvPr/>
        </p:nvCxnSpPr>
        <p:spPr>
          <a:xfrm>
            <a:off x="11390122" y="1097358"/>
            <a:ext cx="0" cy="530475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B50F59-32CD-1BE5-003A-411DA2F1EF1B}"/>
              </a:ext>
            </a:extLst>
          </p:cNvPr>
          <p:cNvCxnSpPr>
            <a:cxnSpLocks/>
          </p:cNvCxnSpPr>
          <p:nvPr/>
        </p:nvCxnSpPr>
        <p:spPr>
          <a:xfrm>
            <a:off x="6378680" y="3302548"/>
            <a:ext cx="0" cy="1052006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5D14528-D017-A59D-4BF9-9F542531B44D}"/>
              </a:ext>
            </a:extLst>
          </p:cNvPr>
          <p:cNvCxnSpPr>
            <a:cxnSpLocks/>
          </p:cNvCxnSpPr>
          <p:nvPr/>
        </p:nvCxnSpPr>
        <p:spPr>
          <a:xfrm>
            <a:off x="11390122" y="2202176"/>
            <a:ext cx="0" cy="1057051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21BCE1B-1E35-32E4-BF76-B6073BD50B8B}"/>
              </a:ext>
            </a:extLst>
          </p:cNvPr>
          <p:cNvCxnSpPr>
            <a:cxnSpLocks/>
          </p:cNvCxnSpPr>
          <p:nvPr/>
        </p:nvCxnSpPr>
        <p:spPr>
          <a:xfrm>
            <a:off x="11390122" y="3806707"/>
            <a:ext cx="0" cy="547847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5BC72-2CEF-0452-4A39-389D651079A8}"/>
                  </a:ext>
                </a:extLst>
              </p:cNvPr>
              <p:cNvSpPr txBox="1"/>
              <p:nvPr/>
            </p:nvSpPr>
            <p:spPr>
              <a:xfrm>
                <a:off x="5595469" y="5981911"/>
                <a:ext cx="48325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b="0" dirty="0"/>
                  <a:t> is in series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b="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5BC72-2CEF-0452-4A39-389D65107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469" y="5981911"/>
                <a:ext cx="4832541" cy="584775"/>
              </a:xfrm>
              <a:prstGeom prst="rect">
                <a:avLst/>
              </a:prstGeom>
              <a:blipFill>
                <a:blip r:embed="rId6"/>
                <a:stretch>
                  <a:fillRect l="-3141" t="-12766" r="-20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4762912-C088-6FDA-44F2-A054B1661034}"/>
              </a:ext>
            </a:extLst>
          </p:cNvPr>
          <p:cNvSpPr txBox="1"/>
          <p:nvPr/>
        </p:nvSpPr>
        <p:spPr>
          <a:xfrm>
            <a:off x="294499" y="4412250"/>
            <a:ext cx="110119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two, </a:t>
            </a:r>
            <a:r>
              <a:rPr lang="en-US" sz="3200" i="1" dirty="0"/>
              <a:t>and only two</a:t>
            </a:r>
            <a:r>
              <a:rPr lang="en-US" sz="3200" dirty="0"/>
              <a:t>, elements are touching the same wire, those</a:t>
            </a:r>
            <a:br>
              <a:rPr lang="en-US" sz="3200" dirty="0"/>
            </a:br>
            <a:r>
              <a:rPr lang="en-US" sz="3200" dirty="0"/>
              <a:t>elements are in series.  (Sufficient condition.)</a:t>
            </a:r>
          </a:p>
        </p:txBody>
      </p:sp>
    </p:spTree>
    <p:extLst>
      <p:ext uri="{BB962C8B-B14F-4D97-AF65-F5344CB8AC3E}">
        <p14:creationId xmlns:p14="http://schemas.microsoft.com/office/powerpoint/2010/main" val="135216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45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35F5EE-8BBD-DB41-AD1F-CB44AE498EED}"/>
              </a:ext>
            </a:extLst>
          </p:cNvPr>
          <p:cNvSpPr txBox="1"/>
          <p:nvPr/>
        </p:nvSpPr>
        <p:spPr>
          <a:xfrm>
            <a:off x="483823" y="396641"/>
            <a:ext cx="5784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Which elements are in series?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80830-5A97-074A-9AC6-677F98378B68}"/>
              </a:ext>
            </a:extLst>
          </p:cNvPr>
          <p:cNvSpPr txBox="1"/>
          <p:nvPr/>
        </p:nvSpPr>
        <p:spPr>
          <a:xfrm>
            <a:off x="508327" y="1630837"/>
            <a:ext cx="484145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Voltage source not in series</a:t>
            </a:r>
          </a:p>
          <a:p>
            <a:r>
              <a:rPr lang="en-US" sz="3200" dirty="0"/>
              <a:t>with anything.  </a:t>
            </a:r>
            <a:r>
              <a:rPr lang="en-US" sz="2800" dirty="0">
                <a:solidFill>
                  <a:schemeClr val="bg1"/>
                </a:solidFill>
              </a:rPr>
              <a:t>(Nor is it in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parallel with any single resistor.)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D731D6-77B9-0448-AD8D-A90A4720B601}"/>
                  </a:ext>
                </a:extLst>
              </p:cNvPr>
              <p:cNvSpPr txBox="1"/>
              <p:nvPr/>
            </p:nvSpPr>
            <p:spPr>
              <a:xfrm>
                <a:off x="483823" y="3565171"/>
                <a:ext cx="48198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 are in series.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D731D6-77B9-0448-AD8D-A90A4720B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23" y="3565171"/>
                <a:ext cx="4819846" cy="584775"/>
              </a:xfrm>
              <a:prstGeom prst="rect">
                <a:avLst/>
              </a:prstGeom>
              <a:blipFill>
                <a:blip r:embed="rId2"/>
                <a:stretch>
                  <a:fillRect l="-787" t="-12766" r="-210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AA39A9-6DA9-5345-9FE8-7C0804F0E338}"/>
                  </a:ext>
                </a:extLst>
              </p:cNvPr>
              <p:cNvSpPr txBox="1"/>
              <p:nvPr/>
            </p:nvSpPr>
            <p:spPr>
              <a:xfrm>
                <a:off x="483823" y="5084457"/>
                <a:ext cx="86712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/>
                  <a:t> are in series (but only with each other).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AA39A9-6DA9-5345-9FE8-7C0804F0E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23" y="5084457"/>
                <a:ext cx="8671285" cy="584775"/>
              </a:xfrm>
              <a:prstGeom prst="rect">
                <a:avLst/>
              </a:prstGeom>
              <a:blipFill>
                <a:blip r:embed="rId3"/>
                <a:stretch>
                  <a:fillRect l="-439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FA9BCA4-BBD2-EC4A-BE9A-4E84A2167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006" y="1140148"/>
            <a:ext cx="6270171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D015FF-E7B2-F545-9C5F-04901EE7347A}"/>
                  </a:ext>
                </a:extLst>
              </p:cNvPr>
              <p:cNvSpPr txBox="1"/>
              <p:nvPr/>
            </p:nvSpPr>
            <p:spPr>
              <a:xfrm>
                <a:off x="483823" y="4144267"/>
                <a:ext cx="53712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 flows through them.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D015FF-E7B2-F545-9C5F-04901EE73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23" y="4144267"/>
                <a:ext cx="5371279" cy="584775"/>
              </a:xfrm>
              <a:prstGeom prst="rect">
                <a:avLst/>
              </a:prstGeom>
              <a:blipFill>
                <a:blip r:embed="rId5"/>
                <a:stretch>
                  <a:fillRect l="-2830" t="-12766" r="-188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828FCF-EBF1-B943-8BC2-FA9B98F6B02B}"/>
                  </a:ext>
                </a:extLst>
              </p:cNvPr>
              <p:cNvSpPr txBox="1"/>
              <p:nvPr/>
            </p:nvSpPr>
            <p:spPr>
              <a:xfrm>
                <a:off x="483822" y="5663553"/>
                <a:ext cx="53712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/>
                  <a:t> flows through them.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828FCF-EBF1-B943-8BC2-FA9B98F6B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22" y="5663553"/>
                <a:ext cx="5371279" cy="584775"/>
              </a:xfrm>
              <a:prstGeom prst="rect">
                <a:avLst/>
              </a:prstGeom>
              <a:blipFill>
                <a:blip r:embed="rId6"/>
                <a:stretch>
                  <a:fillRect l="-2830" t="-12500" r="-1651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03D3657-26F1-69C0-9BE1-726A2917AB76}"/>
              </a:ext>
            </a:extLst>
          </p:cNvPr>
          <p:cNvSpPr txBox="1"/>
          <p:nvPr/>
        </p:nvSpPr>
        <p:spPr>
          <a:xfrm>
            <a:off x="508327" y="1630837"/>
            <a:ext cx="484145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Voltage source not in series</a:t>
            </a:r>
          </a:p>
          <a:p>
            <a:r>
              <a:rPr lang="en-US" sz="3200" dirty="0"/>
              <a:t>with anything.  </a:t>
            </a:r>
            <a:r>
              <a:rPr lang="en-US" sz="2800" dirty="0"/>
              <a:t>(Nor is it in</a:t>
            </a:r>
            <a:br>
              <a:rPr lang="en-US" sz="2800" dirty="0"/>
            </a:br>
            <a:r>
              <a:rPr lang="en-US" sz="2800" dirty="0"/>
              <a:t>parallel with any single resistor.)</a:t>
            </a:r>
          </a:p>
        </p:txBody>
      </p:sp>
    </p:spTree>
    <p:extLst>
      <p:ext uri="{BB962C8B-B14F-4D97-AF65-F5344CB8AC3E}">
        <p14:creationId xmlns:p14="http://schemas.microsoft.com/office/powerpoint/2010/main" val="6727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10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35F5EE-8BBD-DB41-AD1F-CB44AE498EED}"/>
              </a:ext>
            </a:extLst>
          </p:cNvPr>
          <p:cNvSpPr txBox="1"/>
          <p:nvPr/>
        </p:nvSpPr>
        <p:spPr>
          <a:xfrm>
            <a:off x="483823" y="396641"/>
            <a:ext cx="5784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Which elements are in series?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A692B2-2FAE-FF47-B3FB-07A20A94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531" y="1215939"/>
            <a:ext cx="7753149" cy="411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AAA838-CC87-8B48-A2BF-34BD5178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531" y="1215939"/>
            <a:ext cx="7753149" cy="411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981336-8DE2-A84F-9EF1-BE6CB88853CA}"/>
              </a:ext>
            </a:extLst>
          </p:cNvPr>
          <p:cNvSpPr txBox="1"/>
          <p:nvPr/>
        </p:nvSpPr>
        <p:spPr>
          <a:xfrm>
            <a:off x="483823" y="4547107"/>
            <a:ext cx="100803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Note</a:t>
            </a:r>
            <a:r>
              <a:rPr lang="en-US" sz="2800" dirty="0"/>
              <a:t>:  All current directions</a:t>
            </a:r>
            <a:br>
              <a:rPr lang="en-US" sz="2800" dirty="0"/>
            </a:br>
            <a:r>
              <a:rPr lang="en-US" sz="2800" dirty="0"/>
              <a:t>are “guesses.”  Nothing special</a:t>
            </a:r>
            <a:br>
              <a:rPr lang="en-US" sz="2800" dirty="0"/>
            </a:br>
            <a:r>
              <a:rPr lang="en-US" sz="2800" dirty="0"/>
              <a:t>about them.  Any or all currents may be negative (indicating current </a:t>
            </a:r>
            <a:br>
              <a:rPr lang="en-US" sz="2800" dirty="0"/>
            </a:br>
            <a:r>
              <a:rPr lang="en-US" sz="2800" dirty="0"/>
              <a:t>[positive charge] actually flows in opposite direction).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5A8CA2-B7C0-034A-A397-3CA5CB6DA5FA}"/>
                  </a:ext>
                </a:extLst>
              </p:cNvPr>
              <p:cNvSpPr txBox="1"/>
              <p:nvPr/>
            </p:nvSpPr>
            <p:spPr>
              <a:xfrm>
                <a:off x="483823" y="1608918"/>
                <a:ext cx="4444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 in series.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5A8CA2-B7C0-034A-A397-3CA5CB6DA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23" y="1608918"/>
                <a:ext cx="4444871" cy="584775"/>
              </a:xfrm>
              <a:prstGeom prst="rect">
                <a:avLst/>
              </a:prstGeom>
              <a:blipFill>
                <a:blip r:embed="rId4"/>
                <a:stretch>
                  <a:fillRect l="-3409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A2D727B-CBDC-1145-8CCB-C09E94B93755}"/>
              </a:ext>
            </a:extLst>
          </p:cNvPr>
          <p:cNvSpPr txBox="1"/>
          <p:nvPr/>
        </p:nvSpPr>
        <p:spPr>
          <a:xfrm>
            <a:off x="483823" y="4547107"/>
            <a:ext cx="46356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Note</a:t>
            </a:r>
            <a:r>
              <a:rPr lang="en-US" sz="2800" dirty="0"/>
              <a:t>:  All current directions</a:t>
            </a:r>
            <a:br>
              <a:rPr lang="en-US" sz="2800" dirty="0"/>
            </a:br>
            <a:r>
              <a:rPr lang="en-US" sz="2800" dirty="0"/>
              <a:t>are “guesses.”  Nothing special</a:t>
            </a:r>
            <a:br>
              <a:rPr lang="en-US" sz="2800" dirty="0"/>
            </a:br>
            <a:r>
              <a:rPr lang="en-US" sz="2800" dirty="0"/>
              <a:t>about them.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F621E9-1E2A-2F46-AE2D-3650D320A032}"/>
                  </a:ext>
                </a:extLst>
              </p:cNvPr>
              <p:cNvSpPr txBox="1"/>
              <p:nvPr/>
            </p:nvSpPr>
            <p:spPr>
              <a:xfrm>
                <a:off x="483823" y="2226835"/>
                <a:ext cx="428764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 flows through</a:t>
                </a:r>
                <a:br>
                  <a:rPr lang="en-US" sz="3200" dirty="0"/>
                </a:br>
                <a:r>
                  <a:rPr lang="en-US" sz="3200" dirty="0"/>
                  <a:t>them.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F621E9-1E2A-2F46-AE2D-3650D320A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23" y="2226835"/>
                <a:ext cx="4287649" cy="1077218"/>
              </a:xfrm>
              <a:prstGeom prst="rect">
                <a:avLst/>
              </a:prstGeom>
              <a:blipFill>
                <a:blip r:embed="rId5"/>
                <a:stretch>
                  <a:fillRect l="-3540" t="-6977" r="-2655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911415-F91D-6C4A-A1E6-E0A92854A372}"/>
              </a:ext>
            </a:extLst>
          </p:cNvPr>
          <p:cNvSpPr txBox="1"/>
          <p:nvPr/>
        </p:nvSpPr>
        <p:spPr>
          <a:xfrm>
            <a:off x="102265" y="69368"/>
            <a:ext cx="2932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Recall: Resistors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987D3-9029-8D49-8FB3-7E1F10C29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74" y="697715"/>
            <a:ext cx="1359243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22FA2B-C20E-0D4F-BDA2-CF7217F69FF2}"/>
                  </a:ext>
                </a:extLst>
              </p:cNvPr>
              <p:cNvSpPr txBox="1"/>
              <p:nvPr/>
            </p:nvSpPr>
            <p:spPr>
              <a:xfrm>
                <a:off x="1911766" y="529717"/>
                <a:ext cx="69427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relationship governed by Ohm’s Law: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22FA2B-C20E-0D4F-BDA2-CF7217F69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766" y="529717"/>
                <a:ext cx="6942734" cy="584775"/>
              </a:xfrm>
              <a:prstGeom prst="rect">
                <a:avLst/>
              </a:prstGeom>
              <a:blipFill>
                <a:blip r:embed="rId3"/>
                <a:stretch>
                  <a:fillRect l="-730" t="-14894" r="-127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BB9BEAB-062B-E04F-9D66-078743B7673C}"/>
              </a:ext>
            </a:extLst>
          </p:cNvPr>
          <p:cNvSpPr txBox="1"/>
          <p:nvPr/>
        </p:nvSpPr>
        <p:spPr>
          <a:xfrm>
            <a:off x="3982798" y="1237401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9735B-4114-C440-8B87-4C2B862D274C}"/>
              </a:ext>
            </a:extLst>
          </p:cNvPr>
          <p:cNvSpPr txBox="1"/>
          <p:nvPr/>
        </p:nvSpPr>
        <p:spPr>
          <a:xfrm>
            <a:off x="1911766" y="3571767"/>
            <a:ext cx="66329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Include negative sign if current flowing</a:t>
            </a:r>
            <a:br>
              <a:rPr lang="en-US" sz="3200" dirty="0"/>
            </a:br>
            <a:r>
              <a:rPr lang="en-US" sz="3200" dirty="0"/>
              <a:t>into negative terminal.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6C87C-517D-3944-9C9F-6930AA9D13C3}"/>
              </a:ext>
            </a:extLst>
          </p:cNvPr>
          <p:cNvSpPr txBox="1"/>
          <p:nvPr/>
        </p:nvSpPr>
        <p:spPr>
          <a:xfrm>
            <a:off x="1911766" y="1965632"/>
            <a:ext cx="5595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Resistance has units of ohms, </a:t>
            </a:r>
            <a:r>
              <a:rPr lang="en-US" sz="3200" dirty="0">
                <a:latin typeface="Symbol" pitchFamily="2" charset="2"/>
              </a:rPr>
              <a:t>W</a:t>
            </a:r>
            <a:r>
              <a:rPr lang="en-US" sz="3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EE18E4-DF4A-0547-BF7D-B08F8755F579}"/>
                  </a:ext>
                </a:extLst>
              </p:cNvPr>
              <p:cNvSpPr txBox="1"/>
              <p:nvPr/>
            </p:nvSpPr>
            <p:spPr>
              <a:xfrm>
                <a:off x="1911767" y="1239214"/>
                <a:ext cx="18803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EE18E4-DF4A-0547-BF7D-B08F8755F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767" y="1239214"/>
                <a:ext cx="1880387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AFBE99-1707-914B-9BE4-8B3819F715A4}"/>
                  </a:ext>
                </a:extLst>
              </p:cNvPr>
              <p:cNvSpPr txBox="1"/>
              <p:nvPr/>
            </p:nvSpPr>
            <p:spPr>
              <a:xfrm>
                <a:off x="4717181" y="1063122"/>
                <a:ext cx="1607043" cy="933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AFBE99-1707-914B-9BE4-8B3819F71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81" y="1063122"/>
                <a:ext cx="1607043" cy="933332"/>
              </a:xfrm>
              <a:prstGeom prst="rect">
                <a:avLst/>
              </a:prstGeom>
              <a:blipFill>
                <a:blip r:embed="rId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63DE3F-9341-574A-AD23-96C5E07FBFD7}"/>
                  </a:ext>
                </a:extLst>
              </p:cNvPr>
              <p:cNvSpPr txBox="1"/>
              <p:nvPr/>
            </p:nvSpPr>
            <p:spPr>
              <a:xfrm>
                <a:off x="1911766" y="2522478"/>
                <a:ext cx="755328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/>
                  <a:t>But</a:t>
                </a:r>
                <a:r>
                  <a:rPr lang="en-US" sz="3200" dirty="0"/>
                  <a:t>, Passive Sign Convention always factors</a:t>
                </a:r>
                <a:br>
                  <a:rPr lang="en-US" sz="3200" dirty="0"/>
                </a:br>
                <a:r>
                  <a:rPr lang="en-US" sz="3200" dirty="0"/>
                  <a:t>into 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relationship.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63DE3F-9341-574A-AD23-96C5E07FB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766" y="2522478"/>
                <a:ext cx="7553286" cy="1077218"/>
              </a:xfrm>
              <a:prstGeom prst="rect">
                <a:avLst/>
              </a:prstGeom>
              <a:blipFill>
                <a:blip r:embed="rId6"/>
                <a:stretch>
                  <a:fillRect l="-2013" t="-6977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702818E4-BFA7-2A44-9157-0D1AF44382DF}"/>
              </a:ext>
            </a:extLst>
          </p:cNvPr>
          <p:cNvSpPr/>
          <p:nvPr/>
        </p:nvSpPr>
        <p:spPr>
          <a:xfrm>
            <a:off x="1426267" y="369193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740EEB-6902-3841-8229-A13F82C02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4315" y="601510"/>
            <a:ext cx="1540349" cy="31642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9399F5-CB8A-AE46-8E23-A02ABB2AA25B}"/>
              </a:ext>
            </a:extLst>
          </p:cNvPr>
          <p:cNvSpPr txBox="1"/>
          <p:nvPr/>
        </p:nvSpPr>
        <p:spPr>
          <a:xfrm>
            <a:off x="8969253" y="5004278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81B263-59F9-564C-B7EF-E7D1BDFDB025}"/>
                  </a:ext>
                </a:extLst>
              </p:cNvPr>
              <p:cNvSpPr txBox="1"/>
              <p:nvPr/>
            </p:nvSpPr>
            <p:spPr>
              <a:xfrm>
                <a:off x="9632891" y="4219345"/>
                <a:ext cx="2303195" cy="588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81B263-59F9-564C-B7EF-E7D1BDFDB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891" y="4219345"/>
                <a:ext cx="2303195" cy="588110"/>
              </a:xfrm>
              <a:prstGeom prst="rect">
                <a:avLst/>
              </a:prstGeom>
              <a:blipFill>
                <a:blip r:embed="rId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27226B-E18A-6C4A-A55E-E0CAFBE11B00}"/>
                  </a:ext>
                </a:extLst>
              </p:cNvPr>
              <p:cNvSpPr txBox="1"/>
              <p:nvPr/>
            </p:nvSpPr>
            <p:spPr>
              <a:xfrm>
                <a:off x="9605459" y="4831483"/>
                <a:ext cx="2098267" cy="933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27226B-E18A-6C4A-A55E-E0CAFBE1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459" y="4831483"/>
                <a:ext cx="2098267" cy="933332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>
            <a:extLst>
              <a:ext uri="{FF2B5EF4-FFF2-40B4-BE49-F238E27FC236}">
                <a16:creationId xmlns:a16="http://schemas.microsoft.com/office/drawing/2014/main" id="{482C7ABD-39FC-B741-8F83-8A3D27BB4A30}"/>
              </a:ext>
            </a:extLst>
          </p:cNvPr>
          <p:cNvSpPr/>
          <p:nvPr/>
        </p:nvSpPr>
        <p:spPr>
          <a:xfrm rot="5400000">
            <a:off x="10402422" y="382222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105B08-2E16-548D-64A6-7C0646F386BC}"/>
                  </a:ext>
                </a:extLst>
              </p:cNvPr>
              <p:cNvSpPr txBox="1"/>
              <p:nvPr/>
            </p:nvSpPr>
            <p:spPr>
              <a:xfrm>
                <a:off x="488274" y="4621056"/>
                <a:ext cx="7788029" cy="1572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Assuming these resistors are the same and in</a:t>
                </a:r>
                <a:br>
                  <a:rPr lang="en-US" sz="3200" dirty="0"/>
                </a:br>
                <a:r>
                  <a:rPr lang="en-US" sz="3200" dirty="0"/>
                  <a:t>identical circuits: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/>
                  <a:t> because assumed</a:t>
                </a:r>
                <a:br>
                  <a:rPr lang="en-US" sz="3200" dirty="0"/>
                </a:br>
                <a:r>
                  <a:rPr lang="en-US" sz="3200" dirty="0"/>
                  <a:t>direction of flow opposite.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105B08-2E16-548D-64A6-7C0646F38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4" y="4621056"/>
                <a:ext cx="7788029" cy="1572995"/>
              </a:xfrm>
              <a:prstGeom prst="rect">
                <a:avLst/>
              </a:prstGeom>
              <a:blipFill>
                <a:blip r:embed="rId10"/>
                <a:stretch>
                  <a:fillRect l="-1954" t="-4800" r="-977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EA1799-B818-9991-C8D1-60D145F0D5CE}"/>
                  </a:ext>
                </a:extLst>
              </p:cNvPr>
              <p:cNvSpPr txBox="1"/>
              <p:nvPr/>
            </p:nvSpPr>
            <p:spPr>
              <a:xfrm>
                <a:off x="488274" y="6166121"/>
                <a:ext cx="74485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/>
                  <a:t> unchanged because polarity unchanged.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EA1799-B818-9991-C8D1-60D145F0D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4" y="6166121"/>
                <a:ext cx="7448578" cy="584775"/>
              </a:xfrm>
              <a:prstGeom prst="rect">
                <a:avLst/>
              </a:prstGeom>
              <a:blipFill>
                <a:blip r:embed="rId11"/>
                <a:stretch>
                  <a:fillRect l="-170" t="-12766" r="-119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6C0AFF-0F52-7206-EEE4-F50513084D10}"/>
                  </a:ext>
                </a:extLst>
              </p:cNvPr>
              <p:cNvSpPr txBox="1"/>
              <p:nvPr/>
            </p:nvSpPr>
            <p:spPr>
              <a:xfrm>
                <a:off x="7249252" y="1066304"/>
                <a:ext cx="1527278" cy="101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6C0AFF-0F52-7206-EEE4-F50513084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252" y="1066304"/>
                <a:ext cx="1527278" cy="1017073"/>
              </a:xfrm>
              <a:prstGeom prst="rect">
                <a:avLst/>
              </a:prstGeom>
              <a:blipFill>
                <a:blip r:embed="rId1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647C1F1-F88E-48E2-4623-909E3AE31892}"/>
              </a:ext>
            </a:extLst>
          </p:cNvPr>
          <p:cNvSpPr txBox="1"/>
          <p:nvPr/>
        </p:nvSpPr>
        <p:spPr>
          <a:xfrm>
            <a:off x="8969253" y="5949495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B6BBD7-3B23-EC0E-959C-5F263EEE7FCA}"/>
                  </a:ext>
                </a:extLst>
              </p:cNvPr>
              <p:cNvSpPr txBox="1"/>
              <p:nvPr/>
            </p:nvSpPr>
            <p:spPr>
              <a:xfrm>
                <a:off x="9801859" y="5788842"/>
                <a:ext cx="1901866" cy="10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B6BBD7-3B23-EC0E-959C-5F263EEE7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859" y="5788842"/>
                <a:ext cx="1901866" cy="1038554"/>
              </a:xfrm>
              <a:prstGeom prst="rect">
                <a:avLst/>
              </a:prstGeom>
              <a:blipFill>
                <a:blip r:embed="rId1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E52C7A3A-2F13-4D93-BFBD-DF660FE1687D}"/>
              </a:ext>
            </a:extLst>
          </p:cNvPr>
          <p:cNvSpPr txBox="1"/>
          <p:nvPr/>
        </p:nvSpPr>
        <p:spPr>
          <a:xfrm>
            <a:off x="6514868" y="1237401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7276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3" grpId="0"/>
      <p:bldP spid="13" grpId="0"/>
      <p:bldP spid="6" grpId="0"/>
      <p:bldP spid="14" grpId="0" animBg="1"/>
      <p:bldP spid="16" grpId="0"/>
      <p:bldP spid="17" grpId="0"/>
      <p:bldP spid="18" grpId="0"/>
      <p:bldP spid="19" grpId="0" animBg="1"/>
      <p:bldP spid="7" grpId="0"/>
      <p:bldP spid="8" grpId="0"/>
      <p:bldP spid="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F476F4-429F-1641-8C91-29B5F67B9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097" y="1343303"/>
            <a:ext cx="5705856" cy="3566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E0E169-2143-AF4D-8A56-1B58D592D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097" y="1343303"/>
            <a:ext cx="5705856" cy="3566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AC43-D614-9C44-AF5E-AD3D2A9716EC}"/>
              </a:ext>
            </a:extLst>
          </p:cNvPr>
          <p:cNvSpPr txBox="1"/>
          <p:nvPr/>
        </p:nvSpPr>
        <p:spPr>
          <a:xfrm>
            <a:off x="255046" y="119447"/>
            <a:ext cx="1128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Parallel</a:t>
            </a:r>
            <a:r>
              <a:rPr lang="en-US" sz="3600" dirty="0"/>
              <a:t> elements have the exact same voltage across them.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699E5-A317-694C-821B-0362BBB1DF28}"/>
              </a:ext>
            </a:extLst>
          </p:cNvPr>
          <p:cNvSpPr txBox="1"/>
          <p:nvPr/>
        </p:nvSpPr>
        <p:spPr>
          <a:xfrm>
            <a:off x="255047" y="1308157"/>
            <a:ext cx="629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These components are </a:t>
            </a:r>
            <a:r>
              <a:rPr lang="en-US" sz="3200" i="1" dirty="0"/>
              <a:t>all</a:t>
            </a:r>
            <a:r>
              <a:rPr lang="en-US" sz="3200" dirty="0"/>
              <a:t> in parallel.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2ECE1-EC24-364B-9B53-7F36E84676DE}"/>
              </a:ext>
            </a:extLst>
          </p:cNvPr>
          <p:cNvSpPr txBox="1"/>
          <p:nvPr/>
        </p:nvSpPr>
        <p:spPr>
          <a:xfrm>
            <a:off x="255047" y="1871734"/>
            <a:ext cx="5809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All elements have same potential</a:t>
            </a:r>
            <a:br>
              <a:rPr lang="en-US" sz="3200" dirty="0"/>
            </a:br>
            <a:r>
              <a:rPr lang="en-US" sz="3200" dirty="0"/>
              <a:t>across them.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B802A-623C-9442-8F91-A84F3A749DD0}"/>
              </a:ext>
            </a:extLst>
          </p:cNvPr>
          <p:cNvSpPr txBox="1"/>
          <p:nvPr/>
        </p:nvSpPr>
        <p:spPr>
          <a:xfrm>
            <a:off x="255047" y="5043143"/>
            <a:ext cx="105200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a ground isn’t specified in a circuit, we’re free to identify one</a:t>
            </a:r>
            <a:br>
              <a:rPr lang="en-US" sz="3200" dirty="0"/>
            </a:br>
            <a:r>
              <a:rPr lang="en-US" sz="3200" dirty="0"/>
              <a:t>wherever we want.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E4366-376A-5D47-BC94-E2EB48D064CD}"/>
              </a:ext>
            </a:extLst>
          </p:cNvPr>
          <p:cNvSpPr txBox="1"/>
          <p:nvPr/>
        </p:nvSpPr>
        <p:spPr>
          <a:xfrm>
            <a:off x="255047" y="5529475"/>
            <a:ext cx="109762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                                     Don’t hesitate to add a ground if it aids your</a:t>
            </a:r>
            <a:br>
              <a:rPr lang="en-US" sz="3200" dirty="0"/>
            </a:br>
            <a:r>
              <a:rPr lang="en-US" sz="3200" dirty="0"/>
              <a:t>understanding of the circuit.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C9078-8541-6043-8E11-368CE1C2C7F6}"/>
              </a:ext>
            </a:extLst>
          </p:cNvPr>
          <p:cNvSpPr txBox="1"/>
          <p:nvPr/>
        </p:nvSpPr>
        <p:spPr>
          <a:xfrm>
            <a:off x="255047" y="744580"/>
            <a:ext cx="11100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(They go between the same two “potentials”/wires in the circuit.)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7D09A1B-F0C3-3143-BE44-8A0D77023FCD}"/>
              </a:ext>
            </a:extLst>
          </p:cNvPr>
          <p:cNvSpPr/>
          <p:nvPr/>
        </p:nvSpPr>
        <p:spPr>
          <a:xfrm>
            <a:off x="318653" y="305668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065DF-7BB8-F841-92AC-45791A84FD7A}"/>
                  </a:ext>
                </a:extLst>
              </p:cNvPr>
              <p:cNvSpPr txBox="1"/>
              <p:nvPr/>
            </p:nvSpPr>
            <p:spPr>
              <a:xfrm>
                <a:off x="801538" y="2927753"/>
                <a:ext cx="501291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All elements have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br>
                  <a:rPr lang="en-US" sz="3200" dirty="0"/>
                </a:br>
                <a:r>
                  <a:rPr lang="en-US" sz="3200" dirty="0"/>
                  <a:t>across them.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065DF-7BB8-F841-92AC-45791A84F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8" y="2927753"/>
                <a:ext cx="5012911" cy="1077218"/>
              </a:xfrm>
              <a:prstGeom prst="rect">
                <a:avLst/>
              </a:prstGeom>
              <a:blipFill>
                <a:blip r:embed="rId4"/>
                <a:stretch>
                  <a:fillRect l="-3030" t="-697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AE9C9B7-677D-977B-E0B0-84A5C15B2C57}"/>
              </a:ext>
            </a:extLst>
          </p:cNvPr>
          <p:cNvSpPr txBox="1"/>
          <p:nvPr/>
        </p:nvSpPr>
        <p:spPr>
          <a:xfrm>
            <a:off x="255047" y="4004971"/>
            <a:ext cx="68865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Parallel elements span the same two</a:t>
            </a:r>
            <a:br>
              <a:rPr lang="en-US" sz="3200" dirty="0"/>
            </a:br>
            <a:r>
              <a:rPr lang="en-US" sz="3200" dirty="0"/>
              <a:t>wires (or same two collections of wires).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4D6070A-4443-778F-7286-180BA315884C}"/>
              </a:ext>
            </a:extLst>
          </p:cNvPr>
          <p:cNvSpPr/>
          <p:nvPr/>
        </p:nvSpPr>
        <p:spPr>
          <a:xfrm>
            <a:off x="6720269" y="1343303"/>
            <a:ext cx="3286588" cy="956389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27BDB6-7DC3-E79B-99CB-BF530AD05D7D}"/>
              </a:ext>
            </a:extLst>
          </p:cNvPr>
          <p:cNvSpPr/>
          <p:nvPr/>
        </p:nvSpPr>
        <p:spPr>
          <a:xfrm>
            <a:off x="7905602" y="3947684"/>
            <a:ext cx="3286588" cy="956389"/>
          </a:xfrm>
          <a:prstGeom prst="ellipse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404FD4-02EC-ECFF-E191-CF3B1DE485E4}"/>
              </a:ext>
            </a:extLst>
          </p:cNvPr>
          <p:cNvSpPr txBox="1"/>
          <p:nvPr/>
        </p:nvSpPr>
        <p:spPr>
          <a:xfrm>
            <a:off x="1951264" y="563606"/>
            <a:ext cx="12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or touch</a:t>
            </a:r>
          </a:p>
        </p:txBody>
      </p:sp>
    </p:spTree>
    <p:extLst>
      <p:ext uri="{BB962C8B-B14F-4D97-AF65-F5344CB8AC3E}">
        <p14:creationId xmlns:p14="http://schemas.microsoft.com/office/powerpoint/2010/main" val="30748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1" grpId="0" animBg="1"/>
      <p:bldP spid="8" grpId="0"/>
      <p:bldP spid="12" grpId="0"/>
      <p:bldP spid="13" grpId="0" animBg="1"/>
      <p:bldP spid="13" grpId="1" animBg="1"/>
      <p:bldP spid="14" grpId="0" animBg="1"/>
      <p:bldP spid="14" grpId="1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E0E169-2143-AF4D-8A56-1B58D592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097" y="1343303"/>
            <a:ext cx="5705856" cy="3566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873260-DA61-55D2-E66B-6EE9838FB58A}"/>
              </a:ext>
            </a:extLst>
          </p:cNvPr>
          <p:cNvSpPr txBox="1"/>
          <p:nvPr/>
        </p:nvSpPr>
        <p:spPr>
          <a:xfrm>
            <a:off x="255047" y="1377065"/>
            <a:ext cx="62199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Being in series or parallel is a matter</a:t>
            </a:r>
            <a:br>
              <a:rPr lang="en-US" sz="3200" dirty="0"/>
            </a:br>
            <a:r>
              <a:rPr lang="en-US" sz="3200" dirty="0"/>
              <a:t>of topology, not labels.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675C9-08F0-CEBE-F941-10852A0BE412}"/>
              </a:ext>
            </a:extLst>
          </p:cNvPr>
          <p:cNvSpPr txBox="1"/>
          <p:nvPr/>
        </p:nvSpPr>
        <p:spPr>
          <a:xfrm>
            <a:off x="255047" y="2554258"/>
            <a:ext cx="5727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All these elements are in parallel.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E2A6D0-2DEB-CA4C-46C7-EC1E39FE0D5A}"/>
                  </a:ext>
                </a:extLst>
              </p:cNvPr>
              <p:cNvSpPr txBox="1"/>
              <p:nvPr/>
            </p:nvSpPr>
            <p:spPr>
              <a:xfrm>
                <a:off x="9973312" y="1175657"/>
                <a:ext cx="1374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E2A6D0-2DEB-CA4C-46C7-EC1E39FE0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312" y="1175657"/>
                <a:ext cx="1374286" cy="523220"/>
              </a:xfrm>
              <a:prstGeom prst="rect">
                <a:avLst/>
              </a:prstGeom>
              <a:blipFill>
                <a:blip r:embed="rId3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415EC3-301B-60DC-E560-E35115187A35}"/>
                  </a:ext>
                </a:extLst>
              </p:cNvPr>
              <p:cNvSpPr txBox="1"/>
              <p:nvPr/>
            </p:nvSpPr>
            <p:spPr>
              <a:xfrm>
                <a:off x="9660373" y="2534892"/>
                <a:ext cx="60708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415EC3-301B-60DC-E560-E35115187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373" y="2534892"/>
                <a:ext cx="607089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A2B4C2-1F66-5FBE-1F1E-DF0F02DC9153}"/>
                  </a:ext>
                </a:extLst>
              </p:cNvPr>
              <p:cNvSpPr txBox="1"/>
              <p:nvPr/>
            </p:nvSpPr>
            <p:spPr>
              <a:xfrm>
                <a:off x="7402581" y="2534892"/>
                <a:ext cx="58830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A2B4C2-1F66-5FBE-1F1E-DF0F02DC9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581" y="2534892"/>
                <a:ext cx="588302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268928-2C08-444D-5A2C-51000F4ADB7F}"/>
                  </a:ext>
                </a:extLst>
              </p:cNvPr>
              <p:cNvSpPr txBox="1"/>
              <p:nvPr/>
            </p:nvSpPr>
            <p:spPr>
              <a:xfrm>
                <a:off x="1564250" y="3923758"/>
                <a:ext cx="27992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268928-2C08-444D-5A2C-51000F4AD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250" y="3923758"/>
                <a:ext cx="2799228" cy="584775"/>
              </a:xfrm>
              <a:prstGeom prst="rect">
                <a:avLst/>
              </a:prstGeom>
              <a:blipFill>
                <a:blip r:embed="rId6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94912C2-A392-6DF0-A59F-83E55C5CFE72}"/>
              </a:ext>
            </a:extLst>
          </p:cNvPr>
          <p:cNvSpPr txBox="1"/>
          <p:nvPr/>
        </p:nvSpPr>
        <p:spPr>
          <a:xfrm>
            <a:off x="255047" y="3239008"/>
            <a:ext cx="3763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Note that, as labeled: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304077-6CFA-1B13-C044-2E4E9FA73961}"/>
                  </a:ext>
                </a:extLst>
              </p:cNvPr>
              <p:cNvSpPr txBox="1"/>
              <p:nvPr/>
            </p:nvSpPr>
            <p:spPr>
              <a:xfrm>
                <a:off x="255047" y="4608507"/>
                <a:ext cx="1128635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Despite 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</a:t>
                </a:r>
                <a:br>
                  <a:rPr lang="en-US" sz="3200" dirty="0"/>
                </a:br>
                <a:r>
                  <a:rPr lang="en-US" sz="3200" dirty="0"/>
                  <a:t>these components are considered in parallel because they connect</a:t>
                </a:r>
                <a:br>
                  <a:rPr lang="en-US" sz="3200" dirty="0"/>
                </a:br>
                <a:r>
                  <a:rPr lang="en-US" sz="3200" dirty="0"/>
                  <a:t>(go between or touch) the same two “points.”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304077-6CFA-1B13-C044-2E4E9FA73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47" y="4608507"/>
                <a:ext cx="11286359" cy="1569660"/>
              </a:xfrm>
              <a:prstGeom prst="rect">
                <a:avLst/>
              </a:prstGeom>
              <a:blipFill>
                <a:blip r:embed="rId7"/>
                <a:stretch>
                  <a:fillRect l="-1350" t="-4800" r="-45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667103-ACBC-50C5-1925-18E27564534A}"/>
                  </a:ext>
                </a:extLst>
              </p:cNvPr>
              <p:cNvSpPr txBox="1"/>
              <p:nvPr/>
            </p:nvSpPr>
            <p:spPr>
              <a:xfrm>
                <a:off x="1564250" y="3923758"/>
                <a:ext cx="27992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667103-ACBC-50C5-1925-18E275645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250" y="3923758"/>
                <a:ext cx="2799228" cy="584775"/>
              </a:xfrm>
              <a:prstGeom prst="rect">
                <a:avLst/>
              </a:prstGeom>
              <a:blipFill>
                <a:blip r:embed="rId8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C740491-0B8D-CCC1-0348-BB6B939AB39E}"/>
              </a:ext>
            </a:extLst>
          </p:cNvPr>
          <p:cNvSpPr txBox="1"/>
          <p:nvPr/>
        </p:nvSpPr>
        <p:spPr>
          <a:xfrm>
            <a:off x="255046" y="119447"/>
            <a:ext cx="1128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Parallel</a:t>
            </a:r>
            <a:r>
              <a:rPr lang="en-US" sz="3600" dirty="0"/>
              <a:t> elements have the exact same voltage across them.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54366-AE5B-28C2-21B0-33CFC10A0ECE}"/>
              </a:ext>
            </a:extLst>
          </p:cNvPr>
          <p:cNvSpPr txBox="1"/>
          <p:nvPr/>
        </p:nvSpPr>
        <p:spPr>
          <a:xfrm>
            <a:off x="255047" y="744580"/>
            <a:ext cx="11100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(They go between the same two “potentials”/wires in the circuit.)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DD69E-D4FF-2C46-A2C8-5425FD1EC1C2}"/>
              </a:ext>
            </a:extLst>
          </p:cNvPr>
          <p:cNvSpPr txBox="1"/>
          <p:nvPr/>
        </p:nvSpPr>
        <p:spPr>
          <a:xfrm>
            <a:off x="6542064" y="6177832"/>
            <a:ext cx="5440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Points in the electrical sense of potentials.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006D5-2BB8-A7F2-D73E-C0B7FF227718}"/>
              </a:ext>
            </a:extLst>
          </p:cNvPr>
          <p:cNvSpPr txBox="1"/>
          <p:nvPr/>
        </p:nvSpPr>
        <p:spPr>
          <a:xfrm>
            <a:off x="1951264" y="563606"/>
            <a:ext cx="12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or touch</a:t>
            </a:r>
          </a:p>
        </p:txBody>
      </p:sp>
    </p:spTree>
    <p:extLst>
      <p:ext uri="{BB962C8B-B14F-4D97-AF65-F5344CB8AC3E}">
        <p14:creationId xmlns:p14="http://schemas.microsoft.com/office/powerpoint/2010/main" val="25941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813BA3F-6A20-925A-AA83-014757E14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160" y="588750"/>
            <a:ext cx="7682885" cy="4754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8192D0-D8E0-C94B-91BD-39C4E4CE6E67}"/>
                  </a:ext>
                </a:extLst>
              </p:cNvPr>
              <p:cNvSpPr txBox="1"/>
              <p:nvPr/>
            </p:nvSpPr>
            <p:spPr>
              <a:xfrm>
                <a:off x="7266795" y="1093350"/>
                <a:ext cx="6498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8192D0-D8E0-C94B-91BD-39C4E4CE6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795" y="1093350"/>
                <a:ext cx="649858" cy="584775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31F176-35E2-9949-8DB1-74143998F6A9}"/>
                  </a:ext>
                </a:extLst>
              </p:cNvPr>
              <p:cNvSpPr txBox="1"/>
              <p:nvPr/>
            </p:nvSpPr>
            <p:spPr>
              <a:xfrm>
                <a:off x="10518854" y="1175868"/>
                <a:ext cx="6842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31F176-35E2-9949-8DB1-74143998F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854" y="1175868"/>
                <a:ext cx="684225" cy="584775"/>
              </a:xfrm>
              <a:prstGeom prst="rect">
                <a:avLst/>
              </a:prstGeom>
              <a:blipFill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5E837306-AD2E-5F58-36C5-5ECF6E761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160" y="588750"/>
            <a:ext cx="7682885" cy="4754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35F5EE-8BBD-DB41-AD1F-CB44AE498EED}"/>
                  </a:ext>
                </a:extLst>
              </p:cNvPr>
              <p:cNvSpPr txBox="1"/>
              <p:nvPr/>
            </p:nvSpPr>
            <p:spPr>
              <a:xfrm>
                <a:off x="244365" y="131710"/>
                <a:ext cx="696357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Thinking in terms of individual elements,</a:t>
                </a:r>
                <a:br>
                  <a:rPr lang="en-US" sz="3200" dirty="0"/>
                </a:br>
                <a:r>
                  <a:rPr lang="en-US" sz="3200" dirty="0"/>
                  <a:t>which resistor is, or which resistors are,</a:t>
                </a:r>
                <a:br>
                  <a:rPr lang="en-US" sz="3200" dirty="0"/>
                </a:br>
                <a:r>
                  <a:rPr lang="en-US" sz="3200" dirty="0"/>
                  <a:t>parallel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35F5EE-8BBD-DB41-AD1F-CB44AE498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65" y="131710"/>
                <a:ext cx="6963573" cy="1569660"/>
              </a:xfrm>
              <a:prstGeom prst="rect">
                <a:avLst/>
              </a:prstGeom>
              <a:blipFill>
                <a:blip r:embed="rId6"/>
                <a:stretch>
                  <a:fillRect l="-2186" t="-4839" r="-1275" b="-1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75B642-DB41-9949-8818-1B211E6F8E33}"/>
                  </a:ext>
                </a:extLst>
              </p:cNvPr>
              <p:cNvSpPr txBox="1"/>
              <p:nvPr/>
            </p:nvSpPr>
            <p:spPr>
              <a:xfrm>
                <a:off x="829559" y="1780330"/>
                <a:ext cx="1937325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cs typeface="Times New Roman" panose="02020603050405020304" pitchFamily="18" charset="0"/>
                  </a:rPr>
                  <a:t>A)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/>
              </a:p>
              <a:p>
                <a:r>
                  <a:rPr lang="en-US" sz="3200" dirty="0">
                    <a:cs typeface="Times New Roman" panose="02020603050405020304" pitchFamily="18" charset="0"/>
                  </a:rPr>
                  <a:t>B)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cs typeface="Times New Roman" panose="02020603050405020304" pitchFamily="18" charset="0"/>
                  </a:rPr>
                  <a:t>C)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cs typeface="Times New Roman" panose="02020603050405020304" pitchFamily="18" charset="0"/>
                  </a:rPr>
                  <a:t>D) All</a:t>
                </a:r>
              </a:p>
              <a:p>
                <a:r>
                  <a:rPr lang="en-US" sz="3200" dirty="0">
                    <a:cs typeface="Times New Roman" panose="02020603050405020304" pitchFamily="18" charset="0"/>
                  </a:rPr>
                  <a:t>E) None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75B642-DB41-9949-8818-1B211E6F8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59" y="1780330"/>
                <a:ext cx="1937325" cy="2554545"/>
              </a:xfrm>
              <a:prstGeom prst="rect">
                <a:avLst/>
              </a:prstGeom>
              <a:blipFill>
                <a:blip r:embed="rId7"/>
                <a:stretch>
                  <a:fillRect l="-7843" t="-3465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4F0DB0B-6618-D443-8548-987FC15017BD}"/>
              </a:ext>
            </a:extLst>
          </p:cNvPr>
          <p:cNvSpPr/>
          <p:nvPr/>
        </p:nvSpPr>
        <p:spPr>
          <a:xfrm>
            <a:off x="829560" y="2821358"/>
            <a:ext cx="1937324" cy="49019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11C4B4-2B75-7648-B33D-725654094F51}"/>
                  </a:ext>
                </a:extLst>
              </p:cNvPr>
              <p:cNvSpPr txBox="1"/>
              <p:nvPr/>
            </p:nvSpPr>
            <p:spPr>
              <a:xfrm>
                <a:off x="309165" y="5733340"/>
                <a:ext cx="979684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cs typeface="Times New Roman" panose="02020603050405020304" pitchFamily="18" charset="0"/>
                  </a:rPr>
                  <a:t>are in parallel with each other (all with voltage drop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600" dirty="0"/>
                  <a:t>).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11C4B4-2B75-7648-B33D-725654094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65" y="5733340"/>
                <a:ext cx="9796849" cy="492443"/>
              </a:xfrm>
              <a:prstGeom prst="rect">
                <a:avLst/>
              </a:prstGeom>
              <a:blipFill>
                <a:blip r:embed="rId8"/>
                <a:stretch>
                  <a:fillRect l="-130" t="-10000" r="-13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086BE4-64B9-214C-B54C-4B4D6E4C9264}"/>
                  </a:ext>
                </a:extLst>
              </p:cNvPr>
              <p:cNvSpPr txBox="1"/>
              <p:nvPr/>
            </p:nvSpPr>
            <p:spPr>
              <a:xfrm>
                <a:off x="309165" y="4323395"/>
                <a:ext cx="5510419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cs typeface="Times New Roman" panose="02020603050405020304" pitchFamily="18" charset="0"/>
                  </a:rPr>
                  <a:t>not in parallel with anything</a:t>
                </a:r>
                <a:b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>
                    <a:cs typeface="Times New Roman" panose="02020603050405020304" pitchFamily="18" charset="0"/>
                  </a:rPr>
                  <a:t>(voltage drop across it is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600" dirty="0"/>
                  <a:t>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086BE4-64B9-214C-B54C-4B4D6E4C9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65" y="4323395"/>
                <a:ext cx="5510419" cy="892552"/>
              </a:xfrm>
              <a:prstGeom prst="rect">
                <a:avLst/>
              </a:prstGeom>
              <a:blipFill>
                <a:blip r:embed="rId9"/>
                <a:stretch>
                  <a:fillRect l="-2069" t="-5634" r="-690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4EAF7E-1687-E8DE-993D-6F917CFCA3A8}"/>
                  </a:ext>
                </a:extLst>
              </p:cNvPr>
              <p:cNvSpPr txBox="1"/>
              <p:nvPr/>
            </p:nvSpPr>
            <p:spPr>
              <a:xfrm>
                <a:off x="309165" y="5215947"/>
                <a:ext cx="1067285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cs typeface="Times New Roman" panose="02020603050405020304" pitchFamily="18" charset="0"/>
                  </a:rPr>
                  <a:t>not in parallel with anything (voltage drop across it is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600" dirty="0"/>
                  <a:t>).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4EAF7E-1687-E8DE-993D-6F917CFCA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65" y="5215947"/>
                <a:ext cx="10672858" cy="492443"/>
              </a:xfrm>
              <a:prstGeom prst="rect">
                <a:avLst/>
              </a:prstGeom>
              <a:blipFill>
                <a:blip r:embed="rId10"/>
                <a:stretch>
                  <a:fillRect l="-119" t="-750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1CD394-0E81-F479-0606-21534B41C510}"/>
                  </a:ext>
                </a:extLst>
              </p:cNvPr>
              <p:cNvSpPr txBox="1"/>
              <p:nvPr/>
            </p:nvSpPr>
            <p:spPr>
              <a:xfrm>
                <a:off x="309165" y="6250733"/>
                <a:ext cx="932325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cs typeface="Times New Roman" panose="02020603050405020304" pitchFamily="18" charset="0"/>
                  </a:rPr>
                  <a:t>are in parallel with </a:t>
                </a:r>
                <a:r>
                  <a:rPr lang="en-US" sz="2600" i="1" dirty="0">
                    <a:cs typeface="Times New Roman" panose="02020603050405020304" pitchFamily="18" charset="0"/>
                  </a:rPr>
                  <a:t>series combination </a:t>
                </a:r>
                <a:r>
                  <a:rPr lang="en-US" sz="2600" dirty="0"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>
                    <a:cs typeface="Times New Roman" panose="02020603050405020304" pitchFamily="18" charset="0"/>
                  </a:rPr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1CD394-0E81-F479-0606-21534B41C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65" y="6250733"/>
                <a:ext cx="9323258" cy="492443"/>
              </a:xfrm>
              <a:prstGeom prst="rect">
                <a:avLst/>
              </a:prstGeom>
              <a:blipFill>
                <a:blip r:embed="rId12"/>
                <a:stretch>
                  <a:fillRect l="-136" t="-12821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19A1954-DBF6-662F-ADEF-4102AEE41379}"/>
              </a:ext>
            </a:extLst>
          </p:cNvPr>
          <p:cNvGrpSpPr>
            <a:grpSpLocks noChangeAspect="1"/>
          </p:cNvGrpSpPr>
          <p:nvPr/>
        </p:nvGrpSpPr>
        <p:grpSpPr>
          <a:xfrm>
            <a:off x="8804994" y="1366930"/>
            <a:ext cx="640080" cy="640080"/>
            <a:chOff x="7746615" y="3262329"/>
            <a:chExt cx="914400" cy="914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A6EF79-B72C-92FE-5CA4-874B12C6AD04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7B445E-CB1C-64C3-1E5E-9E7B5FB848F2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E29234-FFE4-631F-3684-A02BCB211254}"/>
              </a:ext>
            </a:extLst>
          </p:cNvPr>
          <p:cNvGrpSpPr>
            <a:grpSpLocks noChangeAspect="1"/>
          </p:cNvGrpSpPr>
          <p:nvPr/>
        </p:nvGrpSpPr>
        <p:grpSpPr>
          <a:xfrm>
            <a:off x="10274994" y="3023025"/>
            <a:ext cx="640080" cy="640080"/>
            <a:chOff x="7746615" y="3262329"/>
            <a:chExt cx="914400" cy="914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FC327D-2497-D196-0CEB-7F3682256FF5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09F25B-9F28-7BD2-E97E-73FBFD2BC78B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4F6655-7687-AC77-26D7-18D3EAA7B8D9}"/>
                  </a:ext>
                </a:extLst>
              </p:cNvPr>
              <p:cNvSpPr txBox="1"/>
              <p:nvPr/>
            </p:nvSpPr>
            <p:spPr>
              <a:xfrm>
                <a:off x="8523972" y="2302983"/>
                <a:ext cx="1202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4F6655-7687-AC77-26D7-18D3EAA7B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972" y="2302983"/>
                <a:ext cx="1202124" cy="461665"/>
              </a:xfrm>
              <a:prstGeom prst="rect">
                <a:avLst/>
              </a:prstGeom>
              <a:blipFill>
                <a:blip r:embed="rId1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B30488-914B-97F1-39AA-EB30F7B4976B}"/>
                  </a:ext>
                </a:extLst>
              </p:cNvPr>
              <p:cNvSpPr txBox="1"/>
              <p:nvPr/>
            </p:nvSpPr>
            <p:spPr>
              <a:xfrm>
                <a:off x="10816242" y="2764648"/>
                <a:ext cx="61587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B30488-914B-97F1-39AA-EB30F7B49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242" y="2764648"/>
                <a:ext cx="615873" cy="1200329"/>
              </a:xfrm>
              <a:prstGeom prst="rect">
                <a:avLst/>
              </a:prstGeom>
              <a:blipFill>
                <a:blip r:embed="rId14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5631B9C-A4A1-8BC2-238B-A1DC510D7AE8}"/>
              </a:ext>
            </a:extLst>
          </p:cNvPr>
          <p:cNvGrpSpPr/>
          <p:nvPr/>
        </p:nvGrpSpPr>
        <p:grpSpPr>
          <a:xfrm>
            <a:off x="1347979" y="2082239"/>
            <a:ext cx="1305560" cy="0"/>
            <a:chOff x="10336858" y="2667238"/>
            <a:chExt cx="1305560" cy="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78E7B1-1DB5-A163-13AA-2D7BA55FE28C}"/>
                </a:ext>
              </a:extLst>
            </p:cNvPr>
            <p:cNvCxnSpPr>
              <a:cxnSpLocks/>
            </p:cNvCxnSpPr>
            <p:nvPr/>
          </p:nvCxnSpPr>
          <p:spPr>
            <a:xfrm rot="-720000">
              <a:off x="10336858" y="2667238"/>
              <a:ext cx="13055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EE1B6E-49CB-FC39-D749-A32BA680022A}"/>
                </a:ext>
              </a:extLst>
            </p:cNvPr>
            <p:cNvCxnSpPr>
              <a:cxnSpLocks/>
            </p:cNvCxnSpPr>
            <p:nvPr/>
          </p:nvCxnSpPr>
          <p:spPr>
            <a:xfrm rot="720000">
              <a:off x="10336858" y="2667238"/>
              <a:ext cx="13055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CC2678-3F7E-3112-4F71-AAB5B1E69937}"/>
              </a:ext>
            </a:extLst>
          </p:cNvPr>
          <p:cNvGrpSpPr/>
          <p:nvPr/>
        </p:nvGrpSpPr>
        <p:grpSpPr>
          <a:xfrm>
            <a:off x="1347979" y="2561212"/>
            <a:ext cx="1305560" cy="0"/>
            <a:chOff x="10336858" y="2667238"/>
            <a:chExt cx="1305560" cy="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3A7F3B7-A254-BC85-2E5B-81083D7F66B4}"/>
                </a:ext>
              </a:extLst>
            </p:cNvPr>
            <p:cNvCxnSpPr>
              <a:cxnSpLocks/>
            </p:cNvCxnSpPr>
            <p:nvPr/>
          </p:nvCxnSpPr>
          <p:spPr>
            <a:xfrm rot="-720000">
              <a:off x="10336858" y="2667238"/>
              <a:ext cx="13055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71C153-8095-9008-CF3A-D42FF594CF6B}"/>
                </a:ext>
              </a:extLst>
            </p:cNvPr>
            <p:cNvCxnSpPr>
              <a:cxnSpLocks/>
            </p:cNvCxnSpPr>
            <p:nvPr/>
          </p:nvCxnSpPr>
          <p:spPr>
            <a:xfrm rot="720000">
              <a:off x="10336858" y="2667238"/>
              <a:ext cx="130556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91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" grpId="0"/>
      <p:bldP spid="10" grpId="0" animBg="1"/>
      <p:bldP spid="11" grpId="0"/>
      <p:bldP spid="3" grpId="0"/>
      <p:bldP spid="16" grpId="0"/>
      <p:bldP spid="17" grpId="0"/>
      <p:bldP spid="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4A5A782-DED0-D646-9154-CFC804E9A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683" y="1800483"/>
            <a:ext cx="6761550" cy="3735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3EF73F-2413-C655-07BB-6B6E7DC83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63" y="3767292"/>
            <a:ext cx="4875678" cy="3017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BD10E9-A39C-F848-89F4-A7FE45971DE5}"/>
              </a:ext>
            </a:extLst>
          </p:cNvPr>
          <p:cNvSpPr txBox="1"/>
          <p:nvPr/>
        </p:nvSpPr>
        <p:spPr>
          <a:xfrm>
            <a:off x="480767" y="431262"/>
            <a:ext cx="10529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Can redraw circuit in any way you want provided you maintain same connections.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DA0571-B684-7649-8257-B4F82B23E2C1}"/>
              </a:ext>
            </a:extLst>
          </p:cNvPr>
          <p:cNvSpPr txBox="1"/>
          <p:nvPr/>
        </p:nvSpPr>
        <p:spPr>
          <a:xfrm>
            <a:off x="480767" y="1979628"/>
            <a:ext cx="45198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Circuit on right is identical</a:t>
            </a:r>
            <a:br>
              <a:rPr lang="en-US" sz="3200" dirty="0"/>
            </a:br>
            <a:r>
              <a:rPr lang="en-US" sz="3200" dirty="0"/>
              <a:t>to previous circuit.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789060-50ED-B64E-9587-FA25370BBB84}"/>
              </a:ext>
            </a:extLst>
          </p:cNvPr>
          <p:cNvSpPr txBox="1"/>
          <p:nvPr/>
        </p:nvSpPr>
        <p:spPr>
          <a:xfrm>
            <a:off x="455337" y="3561080"/>
            <a:ext cx="104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40E395-E980-1D47-885F-1EEFBCD7CCCA}"/>
                  </a:ext>
                </a:extLst>
              </p:cNvPr>
              <p:cNvSpPr txBox="1"/>
              <p:nvPr/>
            </p:nvSpPr>
            <p:spPr>
              <a:xfrm>
                <a:off x="2107495" y="3974164"/>
                <a:ext cx="533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40E395-E980-1D47-885F-1EEFBCD7C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495" y="3974164"/>
                <a:ext cx="53309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C6D6DE-6C0C-4D4B-B883-9E355E29D6D8}"/>
                  </a:ext>
                </a:extLst>
              </p:cNvPr>
              <p:cNvSpPr txBox="1"/>
              <p:nvPr/>
            </p:nvSpPr>
            <p:spPr>
              <a:xfrm>
                <a:off x="4106538" y="3976927"/>
                <a:ext cx="5585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C6D6DE-6C0C-4D4B-B883-9E355E29D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538" y="3976927"/>
                <a:ext cx="558551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AD1D544E-F86D-F048-B365-903DDA756B00}"/>
              </a:ext>
            </a:extLst>
          </p:cNvPr>
          <p:cNvSpPr/>
          <p:nvPr/>
        </p:nvSpPr>
        <p:spPr>
          <a:xfrm>
            <a:off x="11413392" y="3429000"/>
            <a:ext cx="132080" cy="132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E015D1-6C99-53CB-3325-24FA7CD1DCB0}"/>
                  </a:ext>
                </a:extLst>
              </p:cNvPr>
              <p:cNvSpPr txBox="1"/>
              <p:nvPr/>
            </p:nvSpPr>
            <p:spPr>
              <a:xfrm>
                <a:off x="7911543" y="1320040"/>
                <a:ext cx="6498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E015D1-6C99-53CB-3325-24FA7CD1D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543" y="1320040"/>
                <a:ext cx="649857" cy="584775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6A4D2F-1973-68AC-C7B3-ADF026E4F34E}"/>
                  </a:ext>
                </a:extLst>
              </p:cNvPr>
              <p:cNvSpPr txBox="1"/>
              <p:nvPr/>
            </p:nvSpPr>
            <p:spPr>
              <a:xfrm>
                <a:off x="10853108" y="3115939"/>
                <a:ext cx="6842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6A4D2F-1973-68AC-C7B3-ADF026E4F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3108" y="3115939"/>
                <a:ext cx="684225" cy="584775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6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 animBg="1"/>
      <p:bldP spid="6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D6EEE7-0389-0146-9D85-8497EE2F03CD}"/>
              </a:ext>
            </a:extLst>
          </p:cNvPr>
          <p:cNvSpPr txBox="1"/>
          <p:nvPr/>
        </p:nvSpPr>
        <p:spPr>
          <a:xfrm>
            <a:off x="604877" y="1204190"/>
            <a:ext cx="12789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3200" dirty="0"/>
              <a:t> Yes.</a:t>
            </a:r>
          </a:p>
          <a:p>
            <a:pPr marL="342900" indent="-342900">
              <a:buAutoNum type="alphaUcParenR"/>
            </a:pPr>
            <a:r>
              <a:rPr lang="en-US" sz="3200" dirty="0"/>
              <a:t> No.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77945C-5469-CD4C-85E9-675BCB978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516" y="1169042"/>
            <a:ext cx="5605095" cy="4663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28B3C3-1D9B-464B-A938-314728B5C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516" y="1169042"/>
            <a:ext cx="5605096" cy="4663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F4B7D6-82C2-104C-AE91-8632EFC21D29}"/>
                  </a:ext>
                </a:extLst>
              </p:cNvPr>
              <p:cNvSpPr txBox="1"/>
              <p:nvPr/>
            </p:nvSpPr>
            <p:spPr>
              <a:xfrm>
                <a:off x="612742" y="4046040"/>
                <a:ext cx="46571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+30 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F4B7D6-82C2-104C-AE91-8632EFC21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2" y="4046040"/>
                <a:ext cx="4657108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A21250-6441-E247-9DC9-7ED66E6D5BA3}"/>
                  </a:ext>
                </a:extLst>
              </p:cNvPr>
              <p:cNvSpPr txBox="1"/>
              <p:nvPr/>
            </p:nvSpPr>
            <p:spPr>
              <a:xfrm>
                <a:off x="612742" y="4046040"/>
                <a:ext cx="46571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+30 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A21250-6441-E247-9DC9-7ED66E6D5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2" y="4046040"/>
                <a:ext cx="4657108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6DE883A-82E6-5E47-9C7E-E3B32DBA2D6B}"/>
              </a:ext>
            </a:extLst>
          </p:cNvPr>
          <p:cNvSpPr txBox="1"/>
          <p:nvPr/>
        </p:nvSpPr>
        <p:spPr>
          <a:xfrm>
            <a:off x="604877" y="427515"/>
            <a:ext cx="7004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Is the circuit shown below a valid circuit?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207EDB-A744-9D41-9486-D41DF8A6F055}"/>
              </a:ext>
            </a:extLst>
          </p:cNvPr>
          <p:cNvSpPr/>
          <p:nvPr/>
        </p:nvSpPr>
        <p:spPr>
          <a:xfrm>
            <a:off x="612742" y="1281223"/>
            <a:ext cx="1271076" cy="4770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FF89B-4E0B-D642-9473-D717E17EC934}"/>
              </a:ext>
            </a:extLst>
          </p:cNvPr>
          <p:cNvSpPr txBox="1"/>
          <p:nvPr/>
        </p:nvSpPr>
        <p:spPr>
          <a:xfrm>
            <a:off x="568781" y="5373680"/>
            <a:ext cx="8784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All elements are </a:t>
            </a:r>
            <a:r>
              <a:rPr lang="en-US" sz="3200" i="1" dirty="0"/>
              <a:t>in series</a:t>
            </a:r>
            <a:r>
              <a:rPr lang="en-US" sz="3200" dirty="0"/>
              <a:t>: </a:t>
            </a:r>
          </a:p>
          <a:p>
            <a:r>
              <a:rPr lang="en-US" sz="3200" dirty="0"/>
              <a:t>They have the same current flowing through them.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7618E-533B-794B-9595-DFE96C769626}"/>
              </a:ext>
            </a:extLst>
          </p:cNvPr>
          <p:cNvSpPr txBox="1"/>
          <p:nvPr/>
        </p:nvSpPr>
        <p:spPr>
          <a:xfrm>
            <a:off x="568781" y="2873818"/>
            <a:ext cx="4551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Add voltages moving from</a:t>
            </a:r>
            <a:br>
              <a:rPr lang="en-US" sz="3200" dirty="0"/>
            </a:br>
            <a:r>
              <a:rPr lang="en-US" sz="3200" dirty="0"/>
              <a:t>one source to the next.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CAA69-75C5-BE43-BA07-FB285EC8A2F8}"/>
              </a:ext>
            </a:extLst>
          </p:cNvPr>
          <p:cNvSpPr txBox="1"/>
          <p:nvPr/>
        </p:nvSpPr>
        <p:spPr>
          <a:xfrm>
            <a:off x="568781" y="4708525"/>
            <a:ext cx="6098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Similar to having batteries in series.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612B95-B3BD-AF45-A655-F787BC22BFE2}"/>
                  </a:ext>
                </a:extLst>
              </p:cNvPr>
              <p:cNvSpPr txBox="1"/>
              <p:nvPr/>
            </p:nvSpPr>
            <p:spPr>
              <a:xfrm>
                <a:off x="612742" y="4046040"/>
                <a:ext cx="46571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+30 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612B95-B3BD-AF45-A655-F787BC22B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2" y="4046040"/>
                <a:ext cx="4657108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8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3" grpId="0"/>
      <p:bldP spid="5" grpId="0" animBg="1"/>
      <p:bldP spid="7" grpId="0"/>
      <p:bldP spid="6" grpId="0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6DD0CB-63FC-B848-A195-19002239442C}"/>
              </a:ext>
            </a:extLst>
          </p:cNvPr>
          <p:cNvSpPr txBox="1"/>
          <p:nvPr/>
        </p:nvSpPr>
        <p:spPr>
          <a:xfrm>
            <a:off x="208345" y="68753"/>
            <a:ext cx="7916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 aside: A practice </a:t>
            </a:r>
            <a:r>
              <a:rPr lang="en-US" sz="3200" i="1" dirty="0"/>
              <a:t>numeric</a:t>
            </a:r>
            <a:r>
              <a:rPr lang="en-US" sz="3200" dirty="0"/>
              <a:t> </a:t>
            </a:r>
            <a:r>
              <a:rPr lang="en-US" sz="3200" dirty="0" err="1"/>
              <a:t>iClicker</a:t>
            </a:r>
            <a:r>
              <a:rPr lang="en-US" sz="3200" dirty="0"/>
              <a:t> question.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0ED5C1-1D8A-C64A-9541-CFD89B12C4DE}"/>
                  </a:ext>
                </a:extLst>
              </p:cNvPr>
              <p:cNvSpPr txBox="1"/>
              <p:nvPr/>
            </p:nvSpPr>
            <p:spPr>
              <a:xfrm>
                <a:off x="208345" y="638610"/>
                <a:ext cx="49221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5−7.5</m:t>
                    </m:r>
                  </m:oMath>
                </a14:m>
                <a:r>
                  <a:rPr lang="en-US" sz="3200" dirty="0"/>
                  <a:t>?  </a:t>
                </a:r>
                <a:r>
                  <a:rPr lang="en-US" sz="2400" dirty="0"/>
                  <a:t>(numeric poll)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0ED5C1-1D8A-C64A-9541-CFD89B12C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5" y="638610"/>
                <a:ext cx="4922181" cy="584775"/>
              </a:xfrm>
              <a:prstGeom prst="rect">
                <a:avLst/>
              </a:prstGeom>
              <a:blipFill>
                <a:blip r:embed="rId2"/>
                <a:stretch>
                  <a:fillRect l="-3085" t="-12766" r="-102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0DAEF8-D76F-7847-BB34-3B227D4F1F11}"/>
                  </a:ext>
                </a:extLst>
              </p:cNvPr>
              <p:cNvSpPr txBox="1"/>
              <p:nvPr/>
            </p:nvSpPr>
            <p:spPr>
              <a:xfrm>
                <a:off x="208345" y="1322461"/>
                <a:ext cx="44953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Hint:  The answer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−2.5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0DAEF8-D76F-7847-BB34-3B227D4F1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5" y="1322461"/>
                <a:ext cx="4495398" cy="584775"/>
              </a:xfrm>
              <a:prstGeom prst="rect">
                <a:avLst/>
              </a:prstGeom>
              <a:blipFill>
                <a:blip r:embed="rId3"/>
                <a:stretch>
                  <a:fillRect l="-3380" t="-14894" r="-253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004AB40-E1BE-8342-837C-A2663776B54C}"/>
              </a:ext>
            </a:extLst>
          </p:cNvPr>
          <p:cNvSpPr txBox="1"/>
          <p:nvPr/>
        </p:nvSpPr>
        <p:spPr>
          <a:xfrm>
            <a:off x="208345" y="2006312"/>
            <a:ext cx="8159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Should be easy to enter on </a:t>
            </a:r>
            <a:r>
              <a:rPr lang="en-US" sz="3200" dirty="0" err="1"/>
              <a:t>iClicker</a:t>
            </a:r>
            <a:r>
              <a:rPr lang="en-US" sz="3200" dirty="0"/>
              <a:t> Student app.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6CE3D-0F68-C943-946D-CE883916FB09}"/>
              </a:ext>
            </a:extLst>
          </p:cNvPr>
          <p:cNvSpPr txBox="1"/>
          <p:nvPr/>
        </p:nvSpPr>
        <p:spPr>
          <a:xfrm>
            <a:off x="208345" y="2690163"/>
            <a:ext cx="8036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/>
              <a:t>iClicker</a:t>
            </a:r>
            <a:r>
              <a:rPr lang="en-US" sz="3200" dirty="0"/>
              <a:t> 2 physical remotes take a little practice.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831EC8-942A-264F-B509-95AC025E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437" y="480650"/>
            <a:ext cx="2959100" cy="50038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4E396D-81C2-8C45-99F3-9D342869954F}"/>
              </a:ext>
            </a:extLst>
          </p:cNvPr>
          <p:cNvCxnSpPr>
            <a:cxnSpLocks/>
          </p:cNvCxnSpPr>
          <p:nvPr/>
        </p:nvCxnSpPr>
        <p:spPr>
          <a:xfrm flipV="1">
            <a:off x="7448596" y="5074920"/>
            <a:ext cx="1329644" cy="17532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28BD938-A46C-4140-88FD-581B14E1A5A1}"/>
              </a:ext>
            </a:extLst>
          </p:cNvPr>
          <p:cNvSpPr txBox="1"/>
          <p:nvPr/>
        </p:nvSpPr>
        <p:spPr>
          <a:xfrm>
            <a:off x="185070" y="5042916"/>
            <a:ext cx="7411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dirty="0"/>
              <a:t>Toggle to numeric mode once poll open.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07F4C0-50CB-1947-98B0-A9B4961039DE}"/>
              </a:ext>
            </a:extLst>
          </p:cNvPr>
          <p:cNvCxnSpPr>
            <a:cxnSpLocks/>
          </p:cNvCxnSpPr>
          <p:nvPr/>
        </p:nvCxnSpPr>
        <p:spPr>
          <a:xfrm flipV="1">
            <a:off x="7955280" y="3920628"/>
            <a:ext cx="2057400" cy="47044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9832DF-556E-5946-8908-C299640A67A2}"/>
              </a:ext>
            </a:extLst>
          </p:cNvPr>
          <p:cNvCxnSpPr>
            <a:cxnSpLocks/>
          </p:cNvCxnSpPr>
          <p:nvPr/>
        </p:nvCxnSpPr>
        <p:spPr>
          <a:xfrm>
            <a:off x="7955280" y="4391069"/>
            <a:ext cx="2057400" cy="40571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66A4C7-061C-E544-83AE-AA720D52CB86}"/>
              </a:ext>
            </a:extLst>
          </p:cNvPr>
          <p:cNvCxnSpPr>
            <a:cxnSpLocks/>
          </p:cNvCxnSpPr>
          <p:nvPr/>
        </p:nvCxnSpPr>
        <p:spPr>
          <a:xfrm flipH="1" flipV="1">
            <a:off x="9548477" y="4528231"/>
            <a:ext cx="604510" cy="1426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CFC1344-B84C-094B-BE31-7A1C3AA0F18A}"/>
              </a:ext>
            </a:extLst>
          </p:cNvPr>
          <p:cNvSpPr txBox="1"/>
          <p:nvPr/>
        </p:nvSpPr>
        <p:spPr>
          <a:xfrm>
            <a:off x="185070" y="3882541"/>
            <a:ext cx="7845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en-US" sz="3200" dirty="0"/>
              <a:t>Use up/down keys to selected desired digit</a:t>
            </a:r>
            <a:br>
              <a:rPr lang="en-US" sz="3200" dirty="0"/>
            </a:br>
            <a:r>
              <a:rPr lang="en-US" sz="3200" dirty="0"/>
              <a:t> (0–9) or symbol (.–E^).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1AAC2B-FEA7-5D41-A645-471C2CA9227B}"/>
              </a:ext>
            </a:extLst>
          </p:cNvPr>
          <p:cNvCxnSpPr>
            <a:cxnSpLocks/>
          </p:cNvCxnSpPr>
          <p:nvPr/>
        </p:nvCxnSpPr>
        <p:spPr>
          <a:xfrm flipV="1">
            <a:off x="10152987" y="4528231"/>
            <a:ext cx="577529" cy="142666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549B292-5F4A-AC4E-BD1A-433A0D70D7D1}"/>
              </a:ext>
            </a:extLst>
          </p:cNvPr>
          <p:cNvSpPr txBox="1"/>
          <p:nvPr/>
        </p:nvSpPr>
        <p:spPr>
          <a:xfrm>
            <a:off x="4424146" y="5940641"/>
            <a:ext cx="7887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en-US" sz="3200" dirty="0"/>
              <a:t>Position cursor (entry) using left/right keys.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6A76EC5-BC52-1D49-B2D6-A2B3839D586F}"/>
              </a:ext>
            </a:extLst>
          </p:cNvPr>
          <p:cNvCxnSpPr>
            <a:cxnSpLocks/>
          </p:cNvCxnSpPr>
          <p:nvPr/>
        </p:nvCxnSpPr>
        <p:spPr>
          <a:xfrm>
            <a:off x="11009376" y="2212848"/>
            <a:ext cx="89605" cy="1062090"/>
          </a:xfrm>
          <a:prstGeom prst="straightConnector1">
            <a:avLst/>
          </a:prstGeom>
          <a:ln w="381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7DBCA03-E67D-3C41-98DE-E4382731B385}"/>
              </a:ext>
            </a:extLst>
          </p:cNvPr>
          <p:cNvSpPr txBox="1"/>
          <p:nvPr/>
        </p:nvSpPr>
        <p:spPr>
          <a:xfrm>
            <a:off x="9850732" y="1642322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Font typeface="+mj-lt"/>
              <a:buAutoNum type="arabicPeriod" startAt="4"/>
            </a:pPr>
            <a:r>
              <a:rPr lang="en-US" sz="3200" dirty="0">
                <a:solidFill>
                  <a:srgbClr val="FFFF00"/>
                </a:solidFill>
              </a:rPr>
              <a:t>Send!</a:t>
            </a:r>
          </a:p>
        </p:txBody>
      </p:sp>
    </p:spTree>
    <p:extLst>
      <p:ext uri="{BB962C8B-B14F-4D97-AF65-F5344CB8AC3E}">
        <p14:creationId xmlns:p14="http://schemas.microsoft.com/office/powerpoint/2010/main" val="782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  <p:bldP spid="12" grpId="0"/>
      <p:bldP spid="23" grpId="0"/>
      <p:bldP spid="30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F36FE71-7422-0A7E-5CEB-9B0939A221B2}"/>
                  </a:ext>
                </a:extLst>
              </p:cNvPr>
              <p:cNvSpPr txBox="1"/>
              <p:nvPr/>
            </p:nvSpPr>
            <p:spPr>
              <a:xfrm>
                <a:off x="5784483" y="2797977"/>
                <a:ext cx="21389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 baseline="-2500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F36FE71-7422-0A7E-5CEB-9B0939A22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483" y="2797977"/>
                <a:ext cx="2138983" cy="584775"/>
              </a:xfrm>
              <a:prstGeom prst="rect">
                <a:avLst/>
              </a:prstGeom>
              <a:blipFill>
                <a:blip r:embed="rId2"/>
                <a:stretch>
                  <a:fillRect l="-7101" t="-12766" r="-650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DE2555-8745-AE47-8A56-1397C87E5972}"/>
                  </a:ext>
                </a:extLst>
              </p:cNvPr>
              <p:cNvSpPr txBox="1"/>
              <p:nvPr/>
            </p:nvSpPr>
            <p:spPr>
              <a:xfrm>
                <a:off x="5695295" y="3548858"/>
                <a:ext cx="64546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DE2555-8745-AE47-8A56-1397C87E5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295" y="3548858"/>
                <a:ext cx="6454651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92B175-D3E6-8B9A-6B79-ADD57C0B3CF0}"/>
                  </a:ext>
                </a:extLst>
              </p:cNvPr>
              <p:cNvSpPr txBox="1"/>
              <p:nvPr/>
            </p:nvSpPr>
            <p:spPr>
              <a:xfrm>
                <a:off x="5695295" y="3548858"/>
                <a:ext cx="64546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92B175-D3E6-8B9A-6B79-ADD57C0B3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295" y="3548858"/>
                <a:ext cx="6454651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022F81-495C-000D-6D1A-74C7B578440A}"/>
                  </a:ext>
                </a:extLst>
              </p:cNvPr>
              <p:cNvSpPr txBox="1"/>
              <p:nvPr/>
            </p:nvSpPr>
            <p:spPr>
              <a:xfrm>
                <a:off x="5695295" y="3548858"/>
                <a:ext cx="64546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022F81-495C-000D-6D1A-74C7B5784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295" y="3548858"/>
                <a:ext cx="6454651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F47EFB8-E680-1940-A1DC-F27A44DED0BE}"/>
              </a:ext>
            </a:extLst>
          </p:cNvPr>
          <p:cNvSpPr txBox="1"/>
          <p:nvPr/>
        </p:nvSpPr>
        <p:spPr>
          <a:xfrm>
            <a:off x="222315" y="252248"/>
            <a:ext cx="4519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Application of Ohm’s Law: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D5E239-1A5F-CC4D-B6F6-1819A2763A93}"/>
                  </a:ext>
                </a:extLst>
              </p:cNvPr>
              <p:cNvSpPr txBox="1"/>
              <p:nvPr/>
            </p:nvSpPr>
            <p:spPr>
              <a:xfrm>
                <a:off x="5784483" y="605400"/>
                <a:ext cx="20460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 baseline="-2500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D5E239-1A5F-CC4D-B6F6-1819A2763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483" y="605400"/>
                <a:ext cx="2046009" cy="584775"/>
              </a:xfrm>
              <a:prstGeom prst="rect">
                <a:avLst/>
              </a:prstGeom>
              <a:blipFill>
                <a:blip r:embed="rId6"/>
                <a:stretch>
                  <a:fillRect l="-7407" t="-12766" r="-617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A47F3C-FCC5-114A-9B98-9413BC7FBC32}"/>
                  </a:ext>
                </a:extLst>
              </p:cNvPr>
              <p:cNvSpPr txBox="1"/>
              <p:nvPr/>
            </p:nvSpPr>
            <p:spPr>
              <a:xfrm>
                <a:off x="5784483" y="1305062"/>
                <a:ext cx="503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 baseline="-2500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 dictated by current source.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A47F3C-FCC5-114A-9B98-9413BC7FB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483" y="1305062"/>
                <a:ext cx="5035417" cy="584775"/>
              </a:xfrm>
              <a:prstGeom prst="rect">
                <a:avLst/>
              </a:prstGeom>
              <a:blipFill>
                <a:blip r:embed="rId7"/>
                <a:stretch>
                  <a:fillRect l="-754" t="-12766" r="-276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>
            <a:extLst>
              <a:ext uri="{FF2B5EF4-FFF2-40B4-BE49-F238E27FC236}">
                <a16:creationId xmlns:a16="http://schemas.microsoft.com/office/drawing/2014/main" id="{CE5E52C2-665E-934D-8692-DB65F0DB8014}"/>
              </a:ext>
            </a:extLst>
          </p:cNvPr>
          <p:cNvSpPr/>
          <p:nvPr/>
        </p:nvSpPr>
        <p:spPr>
          <a:xfrm>
            <a:off x="6970443" y="219318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469D40-55D7-0D41-827B-57315863B770}"/>
                  </a:ext>
                </a:extLst>
              </p:cNvPr>
              <p:cNvSpPr txBox="1"/>
              <p:nvPr/>
            </p:nvSpPr>
            <p:spPr>
              <a:xfrm>
                <a:off x="7579642" y="2062858"/>
                <a:ext cx="34953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𝑠𝑟𝑐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469D40-55D7-0D41-827B-57315863B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642" y="2062858"/>
                <a:ext cx="3495379" cy="584775"/>
              </a:xfrm>
              <a:prstGeom prst="rect">
                <a:avLst/>
              </a:prstGeom>
              <a:blipFill>
                <a:blip r:embed="rId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DAA49EB-DC95-E921-38D6-35B5246BB8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840" y="1415700"/>
            <a:ext cx="4854921" cy="2971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F8F56E-B318-ACA0-04B4-B220F4B6AC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840" y="1415700"/>
            <a:ext cx="4854921" cy="2971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112AD4-FCD0-F418-8E29-3CACE893BB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840" y="1415700"/>
            <a:ext cx="4854921" cy="2971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958174-7732-4102-67E9-105CAD8B77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840" y="1415700"/>
            <a:ext cx="4854921" cy="2971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93D45A-1552-53F6-81A9-9AEDDF981C54}"/>
                  </a:ext>
                </a:extLst>
              </p:cNvPr>
              <p:cNvSpPr txBox="1"/>
              <p:nvPr/>
            </p:nvSpPr>
            <p:spPr>
              <a:xfrm>
                <a:off x="123625" y="2133826"/>
                <a:ext cx="13078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93D45A-1552-53F6-81A9-9AEDDF981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25" y="2133826"/>
                <a:ext cx="1307859" cy="584775"/>
              </a:xfrm>
              <a:prstGeom prst="rect">
                <a:avLst/>
              </a:prstGeom>
              <a:blipFill>
                <a:blip r:embed="rId1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6AAB2-E0FB-4215-2CBF-E0099E53301D}"/>
                  </a:ext>
                </a:extLst>
              </p:cNvPr>
              <p:cNvSpPr txBox="1"/>
              <p:nvPr/>
            </p:nvSpPr>
            <p:spPr>
              <a:xfrm>
                <a:off x="7579642" y="2062858"/>
                <a:ext cx="34953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6AAB2-E0FB-4215-2CBF-E0099E533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642" y="2062858"/>
                <a:ext cx="3495379" cy="584775"/>
              </a:xfrm>
              <a:prstGeom prst="rect">
                <a:avLst/>
              </a:prstGeom>
              <a:blipFill>
                <a:blip r:embed="rId1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C7527EC-3353-3569-9F94-E43413AFD81A}"/>
              </a:ext>
            </a:extLst>
          </p:cNvPr>
          <p:cNvSpPr txBox="1"/>
          <p:nvPr/>
        </p:nvSpPr>
        <p:spPr>
          <a:xfrm>
            <a:off x="291063" y="4617893"/>
            <a:ext cx="1131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Resistor is consuming power.      </a:t>
            </a:r>
            <a:r>
              <a:rPr lang="en-US" sz="3200" dirty="0">
                <a:solidFill>
                  <a:schemeClr val="bg1"/>
                </a:solidFill>
              </a:rPr>
              <a:t>Current source is delivering power.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FC922D-0C82-CB1D-2BB1-F19D8735AA2A}"/>
                  </a:ext>
                </a:extLst>
              </p:cNvPr>
              <p:cNvSpPr txBox="1"/>
              <p:nvPr/>
            </p:nvSpPr>
            <p:spPr>
              <a:xfrm>
                <a:off x="180429" y="5202668"/>
                <a:ext cx="20465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FC922D-0C82-CB1D-2BB1-F19D8735A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29" y="5202668"/>
                <a:ext cx="2046521" cy="584775"/>
              </a:xfrm>
              <a:prstGeom prst="rect">
                <a:avLst/>
              </a:prstGeom>
              <a:blipFill>
                <a:blip r:embed="rId15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5B621E-0E32-972A-48D7-512286A12565}"/>
              </a:ext>
            </a:extLst>
          </p:cNvPr>
          <p:cNvCxnSpPr>
            <a:cxnSpLocks/>
          </p:cNvCxnSpPr>
          <p:nvPr/>
        </p:nvCxnSpPr>
        <p:spPr>
          <a:xfrm>
            <a:off x="5497254" y="4716507"/>
            <a:ext cx="0" cy="1534756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917FC2-959F-2CA0-8863-618F1F336A40}"/>
                  </a:ext>
                </a:extLst>
              </p:cNvPr>
              <p:cNvSpPr txBox="1"/>
              <p:nvPr/>
            </p:nvSpPr>
            <p:spPr>
              <a:xfrm>
                <a:off x="5591193" y="5137299"/>
                <a:ext cx="42665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𝑠𝑟𝑐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917FC2-959F-2CA0-8863-618F1F336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193" y="5137299"/>
                <a:ext cx="4266553" cy="584775"/>
              </a:xfrm>
              <a:prstGeom prst="rect">
                <a:avLst/>
              </a:prstGeom>
              <a:blipFill>
                <a:blip r:embed="rId16"/>
                <a:stretch>
                  <a:fillRect l="-1187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558FE5-3DEC-8FB9-82F2-69E38F5E8A90}"/>
                  </a:ext>
                </a:extLst>
              </p:cNvPr>
              <p:cNvSpPr txBox="1"/>
              <p:nvPr/>
            </p:nvSpPr>
            <p:spPr>
              <a:xfrm>
                <a:off x="721924" y="5787443"/>
                <a:ext cx="48147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=(−2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=80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558FE5-3DEC-8FB9-82F2-69E38F5E8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24" y="5787443"/>
                <a:ext cx="4814715" cy="584775"/>
              </a:xfrm>
              <a:prstGeom prst="rect">
                <a:avLst/>
              </a:prstGeom>
              <a:blipFill>
                <a:blip r:embed="rId1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2CCF87-2181-280E-165B-8769F31846F1}"/>
                  </a:ext>
                </a:extLst>
              </p:cNvPr>
              <p:cNvSpPr txBox="1"/>
              <p:nvPr/>
            </p:nvSpPr>
            <p:spPr>
              <a:xfrm>
                <a:off x="6319028" y="5787443"/>
                <a:ext cx="48147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−40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=−80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2CCF87-2181-280E-165B-8769F3184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028" y="5787443"/>
                <a:ext cx="4814716" cy="584775"/>
              </a:xfrm>
              <a:prstGeom prst="rect">
                <a:avLst/>
              </a:prstGeom>
              <a:blipFill>
                <a:blip r:embed="rId1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905604-861D-DC91-10FC-B025F872DCA7}"/>
                  </a:ext>
                </a:extLst>
              </p:cNvPr>
              <p:cNvSpPr txBox="1"/>
              <p:nvPr/>
            </p:nvSpPr>
            <p:spPr>
              <a:xfrm>
                <a:off x="2090980" y="2133825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905604-861D-DC91-10FC-B025F872D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980" y="2133825"/>
                <a:ext cx="583814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79EB90-AD1E-F18D-D3BF-5BFEC8D1050A}"/>
                  </a:ext>
                </a:extLst>
              </p:cNvPr>
              <p:cNvSpPr txBox="1"/>
              <p:nvPr/>
            </p:nvSpPr>
            <p:spPr>
              <a:xfrm>
                <a:off x="2090980" y="3096985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79EB90-AD1E-F18D-D3BF-5BFEC8D10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980" y="3096985"/>
                <a:ext cx="583814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8BAC7FD1-DEBF-D53B-28C5-2EEFD79F2243}"/>
              </a:ext>
            </a:extLst>
          </p:cNvPr>
          <p:cNvSpPr/>
          <p:nvPr/>
        </p:nvSpPr>
        <p:spPr>
          <a:xfrm>
            <a:off x="4483647" y="1331999"/>
            <a:ext cx="898587" cy="134815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FE8FF7C-C234-CB37-28D8-5BE25CADACCE}"/>
              </a:ext>
            </a:extLst>
          </p:cNvPr>
          <p:cNvSpPr/>
          <p:nvPr/>
        </p:nvSpPr>
        <p:spPr>
          <a:xfrm>
            <a:off x="1765699" y="1493018"/>
            <a:ext cx="898587" cy="134815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958D90-1833-791F-AFDC-71A854600035}"/>
              </a:ext>
            </a:extLst>
          </p:cNvPr>
          <p:cNvCxnSpPr>
            <a:cxnSpLocks/>
          </p:cNvCxnSpPr>
          <p:nvPr/>
        </p:nvCxnSpPr>
        <p:spPr>
          <a:xfrm rot="5400000">
            <a:off x="1685549" y="2051302"/>
            <a:ext cx="45720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41FC97-F7A8-A28D-26C5-7DE420840F35}"/>
                  </a:ext>
                </a:extLst>
              </p:cNvPr>
              <p:cNvSpPr txBox="1"/>
              <p:nvPr/>
            </p:nvSpPr>
            <p:spPr>
              <a:xfrm>
                <a:off x="1888473" y="1667321"/>
                <a:ext cx="8876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𝑠𝑟𝑐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41FC97-F7A8-A28D-26C5-7DE420840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473" y="1667321"/>
                <a:ext cx="887679" cy="584775"/>
              </a:xfrm>
              <a:prstGeom prst="rect">
                <a:avLst/>
              </a:prstGeom>
              <a:blipFill>
                <a:blip r:embed="rId21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DC7B09-7469-1E3F-ED49-998E4ACBB21E}"/>
                  </a:ext>
                </a:extLst>
              </p:cNvPr>
              <p:cNvSpPr txBox="1"/>
              <p:nvPr/>
            </p:nvSpPr>
            <p:spPr>
              <a:xfrm>
                <a:off x="2220973" y="2587582"/>
                <a:ext cx="9566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𝑠𝑟𝑐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DC7B09-7469-1E3F-ED49-998E4ACBB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73" y="2587582"/>
                <a:ext cx="956608" cy="584775"/>
              </a:xfrm>
              <a:prstGeom prst="rect">
                <a:avLst/>
              </a:prstGeom>
              <a:blipFill>
                <a:blip r:embed="rId2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C785B9-03EA-275F-08F3-3AD90EE22182}"/>
                  </a:ext>
                </a:extLst>
              </p:cNvPr>
              <p:cNvSpPr txBox="1"/>
              <p:nvPr/>
            </p:nvSpPr>
            <p:spPr>
              <a:xfrm>
                <a:off x="5591193" y="5137299"/>
                <a:ext cx="42665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𝑠𝑟𝑐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C785B9-03EA-275F-08F3-3AD90EE22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193" y="5137299"/>
                <a:ext cx="4266553" cy="584775"/>
              </a:xfrm>
              <a:prstGeom prst="rect">
                <a:avLst/>
              </a:prstGeom>
              <a:blipFill>
                <a:blip r:embed="rId23"/>
                <a:stretch>
                  <a:fillRect l="-1187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CB7792-6E62-CEA1-BEAC-F74AEC6AFC26}"/>
                  </a:ext>
                </a:extLst>
              </p:cNvPr>
              <p:cNvSpPr txBox="1"/>
              <p:nvPr/>
            </p:nvSpPr>
            <p:spPr>
              <a:xfrm>
                <a:off x="2283326" y="759870"/>
                <a:ext cx="18188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𝑠𝑟𝑐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CB7792-6E62-CEA1-BEAC-F74AEC6AF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326" y="759870"/>
                <a:ext cx="1818896" cy="584775"/>
              </a:xfrm>
              <a:prstGeom prst="rect">
                <a:avLst/>
              </a:prstGeom>
              <a:blipFill>
                <a:blip r:embed="rId24"/>
                <a:stretch>
                  <a:fillRect l="-694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9CFA4F3E-565B-E14A-92DB-0FACC12D79BB}"/>
              </a:ext>
            </a:extLst>
          </p:cNvPr>
          <p:cNvSpPr/>
          <p:nvPr/>
        </p:nvSpPr>
        <p:spPr>
          <a:xfrm>
            <a:off x="10826319" y="3575506"/>
            <a:ext cx="1291823" cy="5351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953C0-537A-63ED-D3CC-457834D2246B}"/>
              </a:ext>
            </a:extLst>
          </p:cNvPr>
          <p:cNvSpPr txBox="1"/>
          <p:nvPr/>
        </p:nvSpPr>
        <p:spPr>
          <a:xfrm>
            <a:off x="7896877" y="559772"/>
            <a:ext cx="2990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(numeric poll;</a:t>
            </a:r>
            <a:br>
              <a:rPr lang="en-US" sz="2000" dirty="0"/>
            </a:br>
            <a:r>
              <a:rPr lang="en-US" sz="2000" dirty="0"/>
              <a:t> units of amps understood)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E76BA2-CC98-DFF2-C52F-00824E9FB64D}"/>
              </a:ext>
            </a:extLst>
          </p:cNvPr>
          <p:cNvCxnSpPr>
            <a:cxnSpLocks/>
          </p:cNvCxnSpPr>
          <p:nvPr/>
        </p:nvCxnSpPr>
        <p:spPr>
          <a:xfrm flipH="1">
            <a:off x="5080540" y="1128436"/>
            <a:ext cx="154574" cy="383826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93E6936-E463-F201-88FD-4A4AEBF691BA}"/>
              </a:ext>
            </a:extLst>
          </p:cNvPr>
          <p:cNvSpPr txBox="1"/>
          <p:nvPr/>
        </p:nvSpPr>
        <p:spPr>
          <a:xfrm>
            <a:off x="4664941" y="175012"/>
            <a:ext cx="1184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Flows in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clockwise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direction.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04800AD-9718-DDAA-F5A4-06FEBCFD5F5A}"/>
              </a:ext>
            </a:extLst>
          </p:cNvPr>
          <p:cNvCxnSpPr>
            <a:cxnSpLocks/>
          </p:cNvCxnSpPr>
          <p:nvPr/>
        </p:nvCxnSpPr>
        <p:spPr>
          <a:xfrm flipV="1">
            <a:off x="1274410" y="3429000"/>
            <a:ext cx="282337" cy="305741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32B0468-01DB-891C-C82C-FDDE7580D5E2}"/>
              </a:ext>
            </a:extLst>
          </p:cNvPr>
          <p:cNvSpPr txBox="1"/>
          <p:nvPr/>
        </p:nvSpPr>
        <p:spPr>
          <a:xfrm>
            <a:off x="165040" y="3387062"/>
            <a:ext cx="11849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Flows in 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counter-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clockwise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direction.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68C62E-7D58-8EDC-41AA-87E2F2EFB051}"/>
              </a:ext>
            </a:extLst>
          </p:cNvPr>
          <p:cNvSpPr txBox="1"/>
          <p:nvPr/>
        </p:nvSpPr>
        <p:spPr>
          <a:xfrm>
            <a:off x="7855462" y="2752349"/>
            <a:ext cx="2921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(numeric poll;</a:t>
            </a:r>
            <a:br>
              <a:rPr lang="en-US" sz="2000" dirty="0"/>
            </a:br>
            <a:r>
              <a:rPr lang="en-US" sz="2000" dirty="0"/>
              <a:t> units of volts understood)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09FB751-9FC3-8098-4F5A-740FC9255FBB}"/>
              </a:ext>
            </a:extLst>
          </p:cNvPr>
          <p:cNvSpPr/>
          <p:nvPr/>
        </p:nvSpPr>
        <p:spPr>
          <a:xfrm>
            <a:off x="7656279" y="2106542"/>
            <a:ext cx="1896991" cy="5351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F0A1FC-7490-53B8-8B2F-4E391488EFE2}"/>
              </a:ext>
            </a:extLst>
          </p:cNvPr>
          <p:cNvSpPr txBox="1"/>
          <p:nvPr/>
        </p:nvSpPr>
        <p:spPr>
          <a:xfrm>
            <a:off x="291063" y="4617893"/>
            <a:ext cx="1131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Resistor is consuming power.      Current source is delivering power.</a:t>
            </a:r>
          </a:p>
        </p:txBody>
      </p:sp>
    </p:spTree>
    <p:extLst>
      <p:ext uri="{BB962C8B-B14F-4D97-AF65-F5344CB8AC3E}">
        <p14:creationId xmlns:p14="http://schemas.microsoft.com/office/powerpoint/2010/main" val="263651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/>
      <p:bldP spid="2" grpId="0"/>
      <p:bldP spid="5" grpId="0"/>
      <p:bldP spid="9" grpId="0"/>
      <p:bldP spid="10" grpId="0"/>
      <p:bldP spid="11" grpId="0" animBg="1"/>
      <p:bldP spid="12" grpId="0"/>
      <p:bldP spid="3" grpId="0"/>
      <p:bldP spid="6" grpId="0"/>
      <p:bldP spid="15" grpId="0"/>
      <p:bldP spid="17" grpId="0"/>
      <p:bldP spid="20" grpId="0"/>
      <p:bldP spid="21" grpId="0"/>
      <p:bldP spid="23" grpId="0"/>
      <p:bldP spid="24" grpId="0"/>
      <p:bldP spid="26" grpId="0"/>
      <p:bldP spid="27" grpId="0" animBg="1"/>
      <p:bldP spid="28" grpId="0" animBg="1"/>
      <p:bldP spid="30" grpId="0"/>
      <p:bldP spid="31" grpId="0"/>
      <p:bldP spid="32" grpId="0"/>
      <p:bldP spid="33" grpId="0"/>
      <p:bldP spid="25" grpId="0" animBg="1"/>
      <p:bldP spid="8" grpId="0"/>
      <p:bldP spid="36" grpId="0"/>
      <p:bldP spid="38" grpId="0"/>
      <p:bldP spid="35" grpId="0"/>
      <p:bldP spid="40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4EE6FAD-7C6B-A846-8C52-E9FFE243B521}"/>
              </a:ext>
            </a:extLst>
          </p:cNvPr>
          <p:cNvSpPr txBox="1"/>
          <p:nvPr/>
        </p:nvSpPr>
        <p:spPr>
          <a:xfrm>
            <a:off x="3505383" y="5360545"/>
            <a:ext cx="6950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Terms dictated by Ohm’s Law.</a:t>
            </a:r>
            <a:br>
              <a:rPr lang="en-US" sz="3200" dirty="0"/>
            </a:br>
            <a:r>
              <a:rPr lang="en-US" sz="3200" dirty="0">
                <a:solidFill>
                  <a:schemeClr val="bg1"/>
                </a:solidFill>
              </a:rPr>
              <a:t>Sign dictated by passive sign convention.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7E1179-201A-3D46-8517-EBBC2C49FC4E}"/>
                  </a:ext>
                </a:extLst>
              </p:cNvPr>
              <p:cNvSpPr txBox="1"/>
              <p:nvPr/>
            </p:nvSpPr>
            <p:spPr>
              <a:xfrm>
                <a:off x="6264164" y="4022002"/>
                <a:ext cx="5008038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7E1179-201A-3D46-8517-EBBC2C49F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64" y="4022002"/>
                <a:ext cx="5008038" cy="1017523"/>
              </a:xfrm>
              <a:prstGeom prst="rect">
                <a:avLst/>
              </a:prstGeom>
              <a:blipFill>
                <a:blip r:embed="rId2"/>
                <a:stretch>
                  <a:fillRect t="-4938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C429EF-480C-FF49-BAC6-08BBC3CC3A48}"/>
                  </a:ext>
                </a:extLst>
              </p:cNvPr>
              <p:cNvSpPr txBox="1"/>
              <p:nvPr/>
            </p:nvSpPr>
            <p:spPr>
              <a:xfrm>
                <a:off x="6264164" y="4022002"/>
                <a:ext cx="5008038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C429EF-480C-FF49-BAC6-08BBC3CC3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64" y="4022002"/>
                <a:ext cx="5008038" cy="1017523"/>
              </a:xfrm>
              <a:prstGeom prst="rect">
                <a:avLst/>
              </a:prstGeom>
              <a:blipFill>
                <a:blip r:embed="rId3"/>
                <a:stretch>
                  <a:fillRect t="-4938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77373D-4601-AC42-9EED-D50ACD3CB6E4}"/>
                  </a:ext>
                </a:extLst>
              </p:cNvPr>
              <p:cNvSpPr txBox="1"/>
              <p:nvPr/>
            </p:nvSpPr>
            <p:spPr>
              <a:xfrm>
                <a:off x="6264164" y="4022002"/>
                <a:ext cx="5008038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77373D-4601-AC42-9EED-D50ACD3CB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64" y="4022002"/>
                <a:ext cx="5008038" cy="1017523"/>
              </a:xfrm>
              <a:prstGeom prst="rect">
                <a:avLst/>
              </a:prstGeom>
              <a:blipFill>
                <a:blip r:embed="rId4"/>
                <a:stretch>
                  <a:fillRect t="-4938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F47EFB8-E680-1940-A1DC-F27A44DED0BE}"/>
              </a:ext>
            </a:extLst>
          </p:cNvPr>
          <p:cNvSpPr txBox="1"/>
          <p:nvPr/>
        </p:nvSpPr>
        <p:spPr>
          <a:xfrm>
            <a:off x="294289" y="252248"/>
            <a:ext cx="8385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 (variant of previous lecture’s examples):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D5E239-1A5F-CC4D-B6F6-1819A2763A93}"/>
                  </a:ext>
                </a:extLst>
              </p:cNvPr>
              <p:cNvSpPr txBox="1"/>
              <p:nvPr/>
            </p:nvSpPr>
            <p:spPr>
              <a:xfrm>
                <a:off x="6264165" y="1357630"/>
                <a:ext cx="21407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? 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D5E239-1A5F-CC4D-B6F6-1819A2763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65" y="1357630"/>
                <a:ext cx="2140779" cy="584775"/>
              </a:xfrm>
              <a:prstGeom prst="rect">
                <a:avLst/>
              </a:prstGeom>
              <a:blipFill>
                <a:blip r:embed="rId5"/>
                <a:stretch>
                  <a:fillRect l="-7101" t="-14894" r="-5917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A47F3C-FCC5-114A-9B98-9413BC7FBC32}"/>
                  </a:ext>
                </a:extLst>
              </p:cNvPr>
              <p:cNvSpPr txBox="1"/>
              <p:nvPr/>
            </p:nvSpPr>
            <p:spPr>
              <a:xfrm>
                <a:off x="6264164" y="2245754"/>
                <a:ext cx="52888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 dictated by voltage source.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A47F3C-FCC5-114A-9B98-9413BC7FB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64" y="2245754"/>
                <a:ext cx="5288884" cy="584775"/>
              </a:xfrm>
              <a:prstGeom prst="rect">
                <a:avLst/>
              </a:prstGeom>
              <a:blipFill>
                <a:blip r:embed="rId6"/>
                <a:stretch>
                  <a:fillRect l="-240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9CFA4F3E-565B-E14A-92DB-0FACC12D79BB}"/>
              </a:ext>
            </a:extLst>
          </p:cNvPr>
          <p:cNvSpPr/>
          <p:nvPr/>
        </p:nvSpPr>
        <p:spPr>
          <a:xfrm>
            <a:off x="10182619" y="4314578"/>
            <a:ext cx="1089583" cy="5351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80ACB-C46F-8C46-BC0C-6D584D380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396" y="1553384"/>
            <a:ext cx="5451089" cy="3160987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01F0CD19-F32E-B944-97BC-0C89552B75BF}"/>
              </a:ext>
            </a:extLst>
          </p:cNvPr>
          <p:cNvSpPr/>
          <p:nvPr/>
        </p:nvSpPr>
        <p:spPr>
          <a:xfrm>
            <a:off x="7415450" y="326420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79FDE8-6571-4943-BEC0-CEEA39E38C73}"/>
                  </a:ext>
                </a:extLst>
              </p:cNvPr>
              <p:cNvSpPr txBox="1"/>
              <p:nvPr/>
            </p:nvSpPr>
            <p:spPr>
              <a:xfrm>
                <a:off x="8024649" y="3133878"/>
                <a:ext cx="20337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79FDE8-6571-4943-BEC0-CEEA39E38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649" y="3133878"/>
                <a:ext cx="2033762" cy="584775"/>
              </a:xfrm>
              <a:prstGeom prst="rect">
                <a:avLst/>
              </a:prstGeom>
              <a:blipFill>
                <a:blip r:embed="rId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733D15-72F1-7F47-9E6A-D1C1AD1A4FB2}"/>
              </a:ext>
            </a:extLst>
          </p:cNvPr>
          <p:cNvCxnSpPr>
            <a:cxnSpLocks/>
          </p:cNvCxnSpPr>
          <p:nvPr/>
        </p:nvCxnSpPr>
        <p:spPr>
          <a:xfrm flipV="1">
            <a:off x="6490010" y="4782781"/>
            <a:ext cx="490652" cy="57776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472231-2133-8243-87F8-D2F5E290E89E}"/>
              </a:ext>
            </a:extLst>
          </p:cNvPr>
          <p:cNvSpPr txBox="1"/>
          <p:nvPr/>
        </p:nvSpPr>
        <p:spPr>
          <a:xfrm>
            <a:off x="3505383" y="5360545"/>
            <a:ext cx="6950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Terms dictated by Ohm’s Law.</a:t>
            </a:r>
            <a:br>
              <a:rPr lang="en-US" sz="3200" dirty="0"/>
            </a:br>
            <a:r>
              <a:rPr lang="en-US" sz="3200" dirty="0"/>
              <a:t>Sign dictated by Passive Sign Convention.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2CA9E-62A1-ABFE-DEE4-D3C62C889AB7}"/>
              </a:ext>
            </a:extLst>
          </p:cNvPr>
          <p:cNvSpPr txBox="1"/>
          <p:nvPr/>
        </p:nvSpPr>
        <p:spPr>
          <a:xfrm>
            <a:off x="8404944" y="1330216"/>
            <a:ext cx="3334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(numeric poll;</a:t>
            </a:r>
            <a:br>
              <a:rPr lang="en-US" sz="2000" dirty="0"/>
            </a:br>
            <a:r>
              <a:rPr lang="en-US" sz="2000" dirty="0"/>
              <a:t> units of amperes understood)</a:t>
            </a:r>
          </a:p>
        </p:txBody>
      </p:sp>
    </p:spTree>
    <p:extLst>
      <p:ext uri="{BB962C8B-B14F-4D97-AF65-F5344CB8AC3E}">
        <p14:creationId xmlns:p14="http://schemas.microsoft.com/office/powerpoint/2010/main" val="14933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18" grpId="0"/>
      <p:bldP spid="2" grpId="0"/>
      <p:bldP spid="9" grpId="0"/>
      <p:bldP spid="10" grpId="0"/>
      <p:bldP spid="25" grpId="0" animBg="1"/>
      <p:bldP spid="15" grpId="0" animBg="1"/>
      <p:bldP spid="16" grpId="0"/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0FC605-B34A-1D44-AB0E-54CECC55B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41" y="1405855"/>
            <a:ext cx="1626710" cy="2361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EB05F7-56E7-BF4C-BD1D-585381312B61}"/>
              </a:ext>
            </a:extLst>
          </p:cNvPr>
          <p:cNvSpPr txBox="1"/>
          <p:nvPr/>
        </p:nvSpPr>
        <p:spPr>
          <a:xfrm>
            <a:off x="236305" y="91341"/>
            <a:ext cx="95440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Aside:  What’s the difference between a voltage source, </a:t>
            </a:r>
            <a:br>
              <a:rPr lang="en-US" sz="3200" dirty="0"/>
            </a:br>
            <a:r>
              <a:rPr lang="en-US" sz="3200" dirty="0"/>
              <a:t>a current source, and a “power supply?”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217F1-0984-AA49-9CAC-B2FE16372AC8}"/>
              </a:ext>
            </a:extLst>
          </p:cNvPr>
          <p:cNvSpPr txBox="1"/>
          <p:nvPr/>
        </p:nvSpPr>
        <p:spPr>
          <a:xfrm>
            <a:off x="236305" y="91341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Aside: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9C491-F4E9-9A46-8E9B-635231FDFA72}"/>
              </a:ext>
            </a:extLst>
          </p:cNvPr>
          <p:cNvSpPr txBox="1"/>
          <p:nvPr/>
        </p:nvSpPr>
        <p:spPr>
          <a:xfrm>
            <a:off x="236305" y="3949771"/>
            <a:ext cx="5153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(Independent) Voltage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992596-CAD5-CF4A-8666-8A888B8BB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203" y="1231950"/>
            <a:ext cx="1448756" cy="2361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7ECB59-A598-3F4B-ADFC-5EF1ED473CEF}"/>
              </a:ext>
            </a:extLst>
          </p:cNvPr>
          <p:cNvSpPr txBox="1"/>
          <p:nvPr/>
        </p:nvSpPr>
        <p:spPr>
          <a:xfrm>
            <a:off x="6792072" y="3949771"/>
            <a:ext cx="5173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(Independent) Current 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683D92-062F-5E4D-BB69-F4561059F3C6}"/>
              </a:ext>
            </a:extLst>
          </p:cNvPr>
          <p:cNvSpPr txBox="1"/>
          <p:nvPr/>
        </p:nvSpPr>
        <p:spPr>
          <a:xfrm>
            <a:off x="3624152" y="3029056"/>
            <a:ext cx="4573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These </a:t>
            </a:r>
            <a:r>
              <a:rPr lang="en-US" sz="3200" b="1" i="1" dirty="0"/>
              <a:t>are</a:t>
            </a:r>
            <a:r>
              <a:rPr lang="en-US" sz="3200" dirty="0"/>
              <a:t> power supplies.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4EB98-8A8A-1845-A6BA-897951750783}"/>
              </a:ext>
            </a:extLst>
          </p:cNvPr>
          <p:cNvSpPr txBox="1"/>
          <p:nvPr/>
        </p:nvSpPr>
        <p:spPr>
          <a:xfrm>
            <a:off x="236305" y="4595869"/>
            <a:ext cx="11971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 “power supply” </a:t>
            </a:r>
            <a:r>
              <a:rPr lang="en-US" sz="3200" i="1" dirty="0"/>
              <a:t>cannot</a:t>
            </a:r>
            <a:r>
              <a:rPr lang="en-US" sz="3200" dirty="0"/>
              <a:t> simultaneously control voltage </a:t>
            </a:r>
            <a:r>
              <a:rPr lang="en-US" sz="3200" i="1" dirty="0"/>
              <a:t>and</a:t>
            </a:r>
            <a:r>
              <a:rPr lang="en-US" sz="3200" dirty="0"/>
              <a:t> current.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E4FCEF-A6F4-D046-A3AB-F6CF37E80FA9}"/>
              </a:ext>
            </a:extLst>
          </p:cNvPr>
          <p:cNvSpPr txBox="1"/>
          <p:nvPr/>
        </p:nvSpPr>
        <p:spPr>
          <a:xfrm>
            <a:off x="236305" y="5770735"/>
            <a:ext cx="114520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(Similar to fact a pump cannot simultaneously control pressure and </a:t>
            </a:r>
            <a:br>
              <a:rPr lang="en-US" sz="3200" dirty="0"/>
            </a:br>
            <a:r>
              <a:rPr lang="en-US" sz="3200" dirty="0"/>
              <a:t>flow rate.)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F6A8A1-4DA6-2A4D-A03C-DDB422901A60}"/>
              </a:ext>
            </a:extLst>
          </p:cNvPr>
          <p:cNvSpPr txBox="1"/>
          <p:nvPr/>
        </p:nvSpPr>
        <p:spPr>
          <a:xfrm>
            <a:off x="236305" y="5180644"/>
            <a:ext cx="9767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 power supply dictates </a:t>
            </a:r>
            <a:r>
              <a:rPr lang="en-US" sz="3200" i="1" dirty="0"/>
              <a:t>either</a:t>
            </a:r>
            <a:r>
              <a:rPr lang="en-US" sz="3200" dirty="0"/>
              <a:t> the voltage </a:t>
            </a:r>
            <a:r>
              <a:rPr lang="en-US" sz="3200" i="1" dirty="0"/>
              <a:t>or</a:t>
            </a:r>
            <a:r>
              <a:rPr lang="en-US" sz="3200" dirty="0"/>
              <a:t> the current.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0ABB7-D638-7A48-9F8D-C5A593535E43}"/>
              </a:ext>
            </a:extLst>
          </p:cNvPr>
          <p:cNvSpPr txBox="1"/>
          <p:nvPr/>
        </p:nvSpPr>
        <p:spPr>
          <a:xfrm>
            <a:off x="2446721" y="1038262"/>
            <a:ext cx="7146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Current that flows through voltage source</a:t>
            </a:r>
            <a:br>
              <a:rPr lang="en-US" sz="3200" dirty="0"/>
            </a:br>
            <a:r>
              <a:rPr lang="en-US" sz="3200" dirty="0"/>
              <a:t>dictated by rest of circuit.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9995B1FE-D308-CA40-A3D7-DE09FC1C4B8D}"/>
              </a:ext>
            </a:extLst>
          </p:cNvPr>
          <p:cNvSpPr/>
          <p:nvPr/>
        </p:nvSpPr>
        <p:spPr>
          <a:xfrm rot="10800000">
            <a:off x="1966975" y="136873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1D837E86-6DF8-CD4C-9693-1A9AB5073F6A}"/>
              </a:ext>
            </a:extLst>
          </p:cNvPr>
          <p:cNvSpPr/>
          <p:nvPr/>
        </p:nvSpPr>
        <p:spPr>
          <a:xfrm>
            <a:off x="9701721" y="219627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75AD81-5039-7C46-8A6E-2029ACE0AC6F}"/>
              </a:ext>
            </a:extLst>
          </p:cNvPr>
          <p:cNvSpPr txBox="1"/>
          <p:nvPr/>
        </p:nvSpPr>
        <p:spPr>
          <a:xfrm>
            <a:off x="2776405" y="2048488"/>
            <a:ext cx="68824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Voltage that exists across current source</a:t>
            </a:r>
            <a:br>
              <a:rPr lang="en-US" sz="3200" dirty="0"/>
            </a:br>
            <a:r>
              <a:rPr lang="en-US" sz="3200" dirty="0"/>
              <a:t>dictated by rest of circuit.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0E20A7-BD56-924E-9270-F0598F574BFA}"/>
              </a:ext>
            </a:extLst>
          </p:cNvPr>
          <p:cNvCxnSpPr>
            <a:cxnSpLocks/>
          </p:cNvCxnSpPr>
          <p:nvPr/>
        </p:nvCxnSpPr>
        <p:spPr>
          <a:xfrm flipV="1">
            <a:off x="1559473" y="1272434"/>
            <a:ext cx="0" cy="64817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8EA6893-0260-554F-B360-80DFE57E5935}"/>
              </a:ext>
            </a:extLst>
          </p:cNvPr>
          <p:cNvSpPr txBox="1"/>
          <p:nvPr/>
        </p:nvSpPr>
        <p:spPr>
          <a:xfrm>
            <a:off x="1620545" y="1264867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02F999-0E93-A54C-8D9D-4099F553AF53}"/>
              </a:ext>
            </a:extLst>
          </p:cNvPr>
          <p:cNvSpPr txBox="1"/>
          <p:nvPr/>
        </p:nvSpPr>
        <p:spPr>
          <a:xfrm>
            <a:off x="11662015" y="1596520"/>
            <a:ext cx="4619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7021C1-DDD8-1743-A689-7006757D1B54}"/>
              </a:ext>
            </a:extLst>
          </p:cNvPr>
          <p:cNvSpPr txBox="1"/>
          <p:nvPr/>
        </p:nvSpPr>
        <p:spPr>
          <a:xfrm>
            <a:off x="2208417" y="6253130"/>
            <a:ext cx="9647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 “250 W supply” is saying max power source can deliver.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B272E8-5B34-852E-B504-20370896B54D}"/>
              </a:ext>
            </a:extLst>
          </p:cNvPr>
          <p:cNvSpPr txBox="1"/>
          <p:nvPr/>
        </p:nvSpPr>
        <p:spPr>
          <a:xfrm>
            <a:off x="417811" y="3522031"/>
            <a:ext cx="11356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(Or how we represent power supplies.  In a given circuit they might be consuming power.)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2BAD0B-EA1B-662A-FBDB-ADD7FE8C7548}"/>
              </a:ext>
            </a:extLst>
          </p:cNvPr>
          <p:cNvSpPr txBox="1"/>
          <p:nvPr/>
        </p:nvSpPr>
        <p:spPr>
          <a:xfrm>
            <a:off x="10421368" y="544451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99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2" grpId="0"/>
      <p:bldP spid="3" grpId="0"/>
      <p:bldP spid="13" grpId="0" animBg="1"/>
      <p:bldP spid="14" grpId="0" animBg="1"/>
      <p:bldP spid="15" grpId="0"/>
      <p:bldP spid="16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9A75D0-3144-1F41-8573-AA67E1864AE2}"/>
              </a:ext>
            </a:extLst>
          </p:cNvPr>
          <p:cNvSpPr txBox="1"/>
          <p:nvPr/>
        </p:nvSpPr>
        <p:spPr>
          <a:xfrm>
            <a:off x="341142" y="606320"/>
            <a:ext cx="111381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 and current sources may deliver power (negative power), </a:t>
            </a:r>
            <a:br>
              <a:rPr lang="en-US" sz="3200" dirty="0"/>
            </a:br>
            <a:r>
              <a:rPr lang="en-US" sz="3200" dirty="0"/>
              <a:t>or </a:t>
            </a:r>
            <a:r>
              <a:rPr lang="en-US" sz="3200" i="1" dirty="0"/>
              <a:t>they may consume power</a:t>
            </a:r>
            <a:r>
              <a:rPr lang="en-US" sz="3200" dirty="0"/>
              <a:t> (positive power).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7C5D3-7223-634F-A90B-DDF28B76FDD4}"/>
              </a:ext>
            </a:extLst>
          </p:cNvPr>
          <p:cNvSpPr txBox="1"/>
          <p:nvPr/>
        </p:nvSpPr>
        <p:spPr>
          <a:xfrm>
            <a:off x="341142" y="2027545"/>
            <a:ext cx="10251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Behavior dictated by entire circuit in which source operates.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96C2F-7590-494D-8456-09914375F2CB}"/>
              </a:ext>
            </a:extLst>
          </p:cNvPr>
          <p:cNvSpPr txBox="1"/>
          <p:nvPr/>
        </p:nvSpPr>
        <p:spPr>
          <a:xfrm>
            <a:off x="341142" y="2956328"/>
            <a:ext cx="117507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But, three things are always true about power in a circuit: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Magnitudes of total power delivered and consumed must be equal.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Resistors always consume power.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Power consumed or delivered by an element is independent</a:t>
            </a:r>
            <a:br>
              <a:rPr lang="en-US" sz="3200" dirty="0"/>
            </a:br>
            <a:r>
              <a:rPr lang="en-US" sz="3200" dirty="0"/>
              <a:t>of </a:t>
            </a:r>
            <a:r>
              <a:rPr lang="en-US" sz="3200" i="1" dirty="0"/>
              <a:t>assumed</a:t>
            </a:r>
            <a:r>
              <a:rPr lang="en-US" sz="3200" dirty="0"/>
              <a:t> direction of current flows and </a:t>
            </a:r>
            <a:r>
              <a:rPr lang="en-US" sz="3200" i="1" dirty="0"/>
              <a:t>assumed</a:t>
            </a:r>
            <a:r>
              <a:rPr lang="en-US" sz="3200" dirty="0"/>
              <a:t> polarity of</a:t>
            </a:r>
            <a:br>
              <a:rPr lang="en-US" sz="3200" dirty="0"/>
            </a:br>
            <a:r>
              <a:rPr lang="en-US" sz="3200" dirty="0"/>
              <a:t>voltages.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FD672-191A-C141-8716-3A78DEB186A0}"/>
              </a:ext>
            </a:extLst>
          </p:cNvPr>
          <p:cNvSpPr txBox="1"/>
          <p:nvPr/>
        </p:nvSpPr>
        <p:spPr>
          <a:xfrm>
            <a:off x="341142" y="606320"/>
            <a:ext cx="10942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 and current sources may deliver power (negative power)</a:t>
            </a:r>
          </a:p>
        </p:txBody>
      </p:sp>
    </p:spTree>
    <p:extLst>
      <p:ext uri="{BB962C8B-B14F-4D97-AF65-F5344CB8AC3E}">
        <p14:creationId xmlns:p14="http://schemas.microsoft.com/office/powerpoint/2010/main" val="14876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9A746-1E47-D401-36BD-D2963D278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ED0A941-98DA-F972-AD1D-E3039B2C3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932" y="3338294"/>
            <a:ext cx="2068286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D8BCDE-739E-3F8E-FFBB-816C67CBD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8578">
            <a:off x="6261995" y="4120619"/>
            <a:ext cx="2154264" cy="228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5588AD-9C16-FE6B-BDA5-E7ED4A374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023" y="1633956"/>
            <a:ext cx="2146188" cy="210312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42A10E-5EE2-9CEE-12BE-53B9C3F3B084}"/>
              </a:ext>
            </a:extLst>
          </p:cNvPr>
          <p:cNvCxnSpPr>
            <a:cxnSpLocks noChangeAspect="1"/>
          </p:cNvCxnSpPr>
          <p:nvPr/>
        </p:nvCxnSpPr>
        <p:spPr>
          <a:xfrm>
            <a:off x="6628742" y="3641013"/>
            <a:ext cx="1480384" cy="7636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5A3933-29EC-5F34-675B-898423A6DC5F}"/>
              </a:ext>
            </a:extLst>
          </p:cNvPr>
          <p:cNvCxnSpPr>
            <a:cxnSpLocks noChangeAspect="1"/>
          </p:cNvCxnSpPr>
          <p:nvPr/>
        </p:nvCxnSpPr>
        <p:spPr>
          <a:xfrm>
            <a:off x="6392959" y="4508043"/>
            <a:ext cx="1943500" cy="10121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23B830-1807-48A9-44FE-BE7878C6D7D7}"/>
              </a:ext>
            </a:extLst>
          </p:cNvPr>
          <p:cNvCxnSpPr>
            <a:cxnSpLocks noChangeAspect="1"/>
          </p:cNvCxnSpPr>
          <p:nvPr/>
        </p:nvCxnSpPr>
        <p:spPr>
          <a:xfrm>
            <a:off x="3385628" y="1955027"/>
            <a:ext cx="3216934" cy="16594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EB9096-1417-9F87-C8D6-F63AAFF986F5}"/>
              </a:ext>
            </a:extLst>
          </p:cNvPr>
          <p:cNvCxnSpPr>
            <a:cxnSpLocks/>
          </p:cNvCxnSpPr>
          <p:nvPr/>
        </p:nvCxnSpPr>
        <p:spPr>
          <a:xfrm>
            <a:off x="8329584" y="5520587"/>
            <a:ext cx="5775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EEAD9D5-2768-564A-BBDE-B6C5158DEC2E}"/>
              </a:ext>
            </a:extLst>
          </p:cNvPr>
          <p:cNvCxnSpPr>
            <a:cxnSpLocks noChangeAspect="1"/>
          </p:cNvCxnSpPr>
          <p:nvPr/>
        </p:nvCxnSpPr>
        <p:spPr>
          <a:xfrm>
            <a:off x="8148843" y="4444438"/>
            <a:ext cx="2084332" cy="107521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98C9BE0-9172-D655-92C5-00C587B61EA3}"/>
              </a:ext>
            </a:extLst>
          </p:cNvPr>
          <p:cNvCxnSpPr>
            <a:cxnSpLocks/>
          </p:cNvCxnSpPr>
          <p:nvPr/>
        </p:nvCxnSpPr>
        <p:spPr>
          <a:xfrm>
            <a:off x="9525302" y="5526691"/>
            <a:ext cx="707873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DF5557E-8799-6607-9F28-EF9E49EDB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885222" y="5200547"/>
            <a:ext cx="640080" cy="640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E018B1-565A-519D-3B66-C33005E00052}"/>
                  </a:ext>
                </a:extLst>
              </p:cNvPr>
              <p:cNvSpPr txBox="1"/>
              <p:nvPr/>
            </p:nvSpPr>
            <p:spPr>
              <a:xfrm>
                <a:off x="8698751" y="5844953"/>
                <a:ext cx="1032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1.5 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FCC3DFC-B7E4-A19E-31D6-409EB8B01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751" y="5844953"/>
                <a:ext cx="1032654" cy="523220"/>
              </a:xfrm>
              <a:prstGeom prst="rect">
                <a:avLst/>
              </a:prstGeom>
              <a:blipFill>
                <a:blip r:embed="rId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0D082EAF-6892-4B1D-D065-A58B3983C7A8}"/>
              </a:ext>
            </a:extLst>
          </p:cNvPr>
          <p:cNvSpPr txBox="1"/>
          <p:nvPr/>
        </p:nvSpPr>
        <p:spPr>
          <a:xfrm>
            <a:off x="1375743" y="2436018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Aslan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C5A0D4-1583-5D7C-19D7-225A374812B3}"/>
              </a:ext>
            </a:extLst>
          </p:cNvPr>
          <p:cNvSpPr txBox="1"/>
          <p:nvPr/>
        </p:nvSpPr>
        <p:spPr>
          <a:xfrm>
            <a:off x="4553595" y="4404674"/>
            <a:ext cx="944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Blaze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13A840-08C8-E8E0-7D19-A74311C0614B}"/>
              </a:ext>
            </a:extLst>
          </p:cNvPr>
          <p:cNvSpPr txBox="1"/>
          <p:nvPr/>
        </p:nvSpPr>
        <p:spPr>
          <a:xfrm>
            <a:off x="5846194" y="5432983"/>
            <a:ext cx="129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Chantal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2E59C6E-A016-93C9-99CA-BD44BA5EA720}"/>
              </a:ext>
            </a:extLst>
          </p:cNvPr>
          <p:cNvSpPr txBox="1"/>
          <p:nvPr/>
        </p:nvSpPr>
        <p:spPr>
          <a:xfrm>
            <a:off x="96241" y="116878"/>
            <a:ext cx="395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Don’t do this at home!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1B8F284-0A0A-DB06-2B80-03473786B567}"/>
              </a:ext>
            </a:extLst>
          </p:cNvPr>
          <p:cNvSpPr txBox="1"/>
          <p:nvPr/>
        </p:nvSpPr>
        <p:spPr>
          <a:xfrm>
            <a:off x="4108060" y="109693"/>
            <a:ext cx="7987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Imagine people as resistors (because they are).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127600-0A4B-56B1-3787-A887F6C21EB7}"/>
              </a:ext>
            </a:extLst>
          </p:cNvPr>
          <p:cNvSpPr txBox="1"/>
          <p:nvPr/>
        </p:nvSpPr>
        <p:spPr>
          <a:xfrm>
            <a:off x="96241" y="742936"/>
            <a:ext cx="11354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Imagine three people holding onto two wires at different potential.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8C09C17-EAA8-07C0-A35F-420E956A64F2}"/>
              </a:ext>
            </a:extLst>
          </p:cNvPr>
          <p:cNvCxnSpPr>
            <a:cxnSpLocks noChangeAspect="1"/>
          </p:cNvCxnSpPr>
          <p:nvPr/>
        </p:nvCxnSpPr>
        <p:spPr>
          <a:xfrm>
            <a:off x="1655869" y="2007555"/>
            <a:ext cx="4691827" cy="24434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0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CA3CE-9589-5A34-6D19-07CA20020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F77FDF-80EF-533E-F9D4-AC94D0D68323}"/>
              </a:ext>
            </a:extLst>
          </p:cNvPr>
          <p:cNvCxnSpPr>
            <a:cxnSpLocks/>
          </p:cNvCxnSpPr>
          <p:nvPr/>
        </p:nvCxnSpPr>
        <p:spPr>
          <a:xfrm>
            <a:off x="3385628" y="1955027"/>
            <a:ext cx="6847547" cy="35694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144CDC-DDE0-F3D0-E7BF-F405D4A31DBC}"/>
              </a:ext>
            </a:extLst>
          </p:cNvPr>
          <p:cNvCxnSpPr>
            <a:cxnSpLocks/>
          </p:cNvCxnSpPr>
          <p:nvPr/>
        </p:nvCxnSpPr>
        <p:spPr>
          <a:xfrm>
            <a:off x="8329584" y="5520587"/>
            <a:ext cx="5775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45C7561-82BF-7803-2CA1-35486E8E5C80}"/>
              </a:ext>
            </a:extLst>
          </p:cNvPr>
          <p:cNvCxnSpPr>
            <a:cxnSpLocks/>
          </p:cNvCxnSpPr>
          <p:nvPr/>
        </p:nvCxnSpPr>
        <p:spPr>
          <a:xfrm>
            <a:off x="9525302" y="5526691"/>
            <a:ext cx="707873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B756FB7-31C1-0F2A-6280-8D7A9E71F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885222" y="5200547"/>
            <a:ext cx="640080" cy="640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18510D0-2AFD-8EFF-B22C-3F465808E01F}"/>
                  </a:ext>
                </a:extLst>
              </p:cNvPr>
              <p:cNvSpPr txBox="1"/>
              <p:nvPr/>
            </p:nvSpPr>
            <p:spPr>
              <a:xfrm>
                <a:off x="8698751" y="5844953"/>
                <a:ext cx="1032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1.5 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FCC3DFC-B7E4-A19E-31D6-409EB8B01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751" y="5844953"/>
                <a:ext cx="1032654" cy="523220"/>
              </a:xfrm>
              <a:prstGeom prst="rect">
                <a:avLst/>
              </a:prstGeom>
              <a:blipFill>
                <a:blip r:embed="rId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A3DE67EB-C879-D38F-0C05-178244B1B989}"/>
              </a:ext>
            </a:extLst>
          </p:cNvPr>
          <p:cNvSpPr txBox="1"/>
          <p:nvPr/>
        </p:nvSpPr>
        <p:spPr>
          <a:xfrm>
            <a:off x="1375743" y="2436018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Aslan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30ABA1-1D96-9C37-59A7-99E2B5B18933}"/>
              </a:ext>
            </a:extLst>
          </p:cNvPr>
          <p:cNvSpPr txBox="1"/>
          <p:nvPr/>
        </p:nvSpPr>
        <p:spPr>
          <a:xfrm>
            <a:off x="4553595" y="4404674"/>
            <a:ext cx="944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Blaze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F7C1105-E713-B91C-B6D6-CAA515773A2E}"/>
              </a:ext>
            </a:extLst>
          </p:cNvPr>
          <p:cNvSpPr txBox="1"/>
          <p:nvPr/>
        </p:nvSpPr>
        <p:spPr>
          <a:xfrm>
            <a:off x="5846194" y="5432983"/>
            <a:ext cx="129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Chantal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010427F-8F2E-B51D-4431-F6101E26B8A5}"/>
              </a:ext>
            </a:extLst>
          </p:cNvPr>
          <p:cNvSpPr txBox="1"/>
          <p:nvPr/>
        </p:nvSpPr>
        <p:spPr>
          <a:xfrm>
            <a:off x="96241" y="116878"/>
            <a:ext cx="395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Don’t do this at home!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BD6E35-DD5F-E8D7-238C-214AFEA2EC38}"/>
              </a:ext>
            </a:extLst>
          </p:cNvPr>
          <p:cNvSpPr txBox="1"/>
          <p:nvPr/>
        </p:nvSpPr>
        <p:spPr>
          <a:xfrm>
            <a:off x="4108060" y="109693"/>
            <a:ext cx="7987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Imagine people as resistors (because they are).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C42711-E5BD-ED26-D8D9-D5E8376B6C25}"/>
              </a:ext>
            </a:extLst>
          </p:cNvPr>
          <p:cNvSpPr txBox="1"/>
          <p:nvPr/>
        </p:nvSpPr>
        <p:spPr>
          <a:xfrm>
            <a:off x="96241" y="742936"/>
            <a:ext cx="11354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Imagine three people holding onto two wires at different potential.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C68D1FB-9704-059C-2374-0A13D86CF79A}"/>
              </a:ext>
            </a:extLst>
          </p:cNvPr>
          <p:cNvCxnSpPr>
            <a:cxnSpLocks/>
          </p:cNvCxnSpPr>
          <p:nvPr/>
        </p:nvCxnSpPr>
        <p:spPr>
          <a:xfrm>
            <a:off x="1565141" y="1968318"/>
            <a:ext cx="6764443" cy="35561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35F1F9-94AB-0F5F-80A4-9ECF27FE98AC}"/>
                  </a:ext>
                </a:extLst>
              </p:cNvPr>
              <p:cNvSpPr txBox="1"/>
              <p:nvPr/>
            </p:nvSpPr>
            <p:spPr>
              <a:xfrm>
                <a:off x="2613192" y="2020791"/>
                <a:ext cx="7302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35F1F9-94AB-0F5F-80A4-9ECF27FE9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192" y="2020791"/>
                <a:ext cx="730264" cy="584775"/>
              </a:xfrm>
              <a:prstGeom prst="rect">
                <a:avLst/>
              </a:prstGeom>
              <a:blipFill>
                <a:blip r:embed="rId7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B02622-4E11-5695-9EFA-B538743425F0}"/>
                  </a:ext>
                </a:extLst>
              </p:cNvPr>
              <p:cNvSpPr txBox="1"/>
              <p:nvPr/>
            </p:nvSpPr>
            <p:spPr>
              <a:xfrm>
                <a:off x="5758855" y="3651328"/>
                <a:ext cx="760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B02622-4E11-5695-9EFA-B53874342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855" y="3651328"/>
                <a:ext cx="760593" cy="584775"/>
              </a:xfrm>
              <a:prstGeom prst="rect">
                <a:avLst/>
              </a:prstGeom>
              <a:blipFill>
                <a:blip r:embed="rId8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BBECBB-D3F9-3FA3-38BF-CD7E658D0650}"/>
                  </a:ext>
                </a:extLst>
              </p:cNvPr>
              <p:cNvSpPr txBox="1"/>
              <p:nvPr/>
            </p:nvSpPr>
            <p:spPr>
              <a:xfrm>
                <a:off x="7295284" y="4498786"/>
                <a:ext cx="7432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BBECBB-D3F9-3FA3-38BF-CD7E658D0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84" y="4498786"/>
                <a:ext cx="743280" cy="584775"/>
              </a:xfrm>
              <a:prstGeom prst="rect">
                <a:avLst/>
              </a:prstGeom>
              <a:blipFill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151C7E-96A6-B757-E2F8-B7F071CE11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5264" y="1848407"/>
            <a:ext cx="1842008" cy="248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906C29-E24A-27B1-DFD9-9D686DE62E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4280" y="4361185"/>
            <a:ext cx="1842008" cy="248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57299-4F56-7568-8EA7-CD9EDE3764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0554" y="3515147"/>
            <a:ext cx="1842008" cy="2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4536</TotalTime>
  <Words>2152</Words>
  <Application>Microsoft Macintosh PowerPoint</Application>
  <PresentationFormat>Widescreen</PresentationFormat>
  <Paragraphs>283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32</cp:revision>
  <dcterms:created xsi:type="dcterms:W3CDTF">2020-01-15T03:07:09Z</dcterms:created>
  <dcterms:modified xsi:type="dcterms:W3CDTF">2025-01-13T20:29:38Z</dcterms:modified>
</cp:coreProperties>
</file>