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sldIdLst>
    <p:sldId id="256" r:id="rId2"/>
    <p:sldId id="281" r:id="rId3"/>
    <p:sldId id="280" r:id="rId4"/>
    <p:sldId id="282" r:id="rId5"/>
    <p:sldId id="283" r:id="rId6"/>
    <p:sldId id="309" r:id="rId7"/>
    <p:sldId id="308" r:id="rId8"/>
    <p:sldId id="290" r:id="rId9"/>
    <p:sldId id="307" r:id="rId10"/>
    <p:sldId id="291" r:id="rId11"/>
    <p:sldId id="292" r:id="rId12"/>
    <p:sldId id="312" r:id="rId13"/>
    <p:sldId id="293" r:id="rId14"/>
    <p:sldId id="294" r:id="rId15"/>
    <p:sldId id="295" r:id="rId16"/>
    <p:sldId id="298" r:id="rId17"/>
    <p:sldId id="30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50"/>
    <p:restoredTop sz="94761"/>
  </p:normalViewPr>
  <p:slideViewPr>
    <p:cSldViewPr snapToGrid="0">
      <p:cViewPr>
        <p:scale>
          <a:sx n="150" d="100"/>
          <a:sy n="150" d="100"/>
        </p:scale>
        <p:origin x="1200" y="8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chneider, John Brand" userId="0a27f970-e9e3-4a42-989b-114aef573237" providerId="ADAL" clId="{EED6177A-F143-1242-A3E0-543074AB77AE}"/>
    <pc:docChg chg="undo custSel modSld">
      <pc:chgData name="Schneider, John Brand" userId="0a27f970-e9e3-4a42-989b-114aef573237" providerId="ADAL" clId="{EED6177A-F143-1242-A3E0-543074AB77AE}" dt="2021-09-01T17:06:57.154" v="724"/>
      <pc:docMkLst>
        <pc:docMk/>
      </pc:docMkLst>
      <pc:sldChg chg="modSp mod modAnim">
        <pc:chgData name="Schneider, John Brand" userId="0a27f970-e9e3-4a42-989b-114aef573237" providerId="ADAL" clId="{EED6177A-F143-1242-A3E0-543074AB77AE}" dt="2021-09-01T16:56:14.557" v="698" actId="1035"/>
        <pc:sldMkLst>
          <pc:docMk/>
          <pc:sldMk cId="1602654446" sldId="256"/>
        </pc:sldMkLst>
      </pc:sldChg>
      <pc:sldChg chg="modSp">
        <pc:chgData name="Schneider, John Brand" userId="0a27f970-e9e3-4a42-989b-114aef573237" providerId="ADAL" clId="{EED6177A-F143-1242-A3E0-543074AB77AE}" dt="2021-09-01T05:09:13.775" v="15" actId="20577"/>
        <pc:sldMkLst>
          <pc:docMk/>
          <pc:sldMk cId="381702193" sldId="289"/>
        </pc:sldMkLst>
      </pc:sldChg>
      <pc:sldChg chg="modSp">
        <pc:chgData name="Schneider, John Brand" userId="0a27f970-e9e3-4a42-989b-114aef573237" providerId="ADAL" clId="{EED6177A-F143-1242-A3E0-543074AB77AE}" dt="2021-09-01T05:44:34.070" v="482" actId="20577"/>
        <pc:sldMkLst>
          <pc:docMk/>
          <pc:sldMk cId="2275582675" sldId="292"/>
        </pc:sldMkLst>
      </pc:sldChg>
      <pc:sldChg chg="addSp modSp mod modAnim">
        <pc:chgData name="Schneider, John Brand" userId="0a27f970-e9e3-4a42-989b-114aef573237" providerId="ADAL" clId="{EED6177A-F143-1242-A3E0-543074AB77AE}" dt="2021-09-01T05:48:51.944" v="529" actId="14100"/>
        <pc:sldMkLst>
          <pc:docMk/>
          <pc:sldMk cId="1678599510" sldId="295"/>
        </pc:sldMkLst>
      </pc:sldChg>
      <pc:sldChg chg="addSp delSp modSp mod delAnim modAnim">
        <pc:chgData name="Schneider, John Brand" userId="0a27f970-e9e3-4a42-989b-114aef573237" providerId="ADAL" clId="{EED6177A-F143-1242-A3E0-543074AB77AE}" dt="2021-09-01T17:06:57.154" v="724"/>
        <pc:sldMkLst>
          <pc:docMk/>
          <pc:sldMk cId="1715627535" sldId="298"/>
        </pc:sldMkLst>
      </pc:sldChg>
      <pc:sldChg chg="addSp modSp mod modAnim">
        <pc:chgData name="Schneider, John Brand" userId="0a27f970-e9e3-4a42-989b-114aef573237" providerId="ADAL" clId="{EED6177A-F143-1242-A3E0-543074AB77AE}" dt="2021-09-01T06:00:14.918" v="572"/>
        <pc:sldMkLst>
          <pc:docMk/>
          <pc:sldMk cId="3561489606" sldId="302"/>
        </pc:sldMkLst>
      </pc:sldChg>
      <pc:sldChg chg="addSp delSp modSp mod delAnim modAnim">
        <pc:chgData name="Schneider, John Brand" userId="0a27f970-e9e3-4a42-989b-114aef573237" providerId="ADAL" clId="{EED6177A-F143-1242-A3E0-543074AB77AE}" dt="2021-09-01T06:04:02.624" v="585"/>
        <pc:sldMkLst>
          <pc:docMk/>
          <pc:sldMk cId="1886404676" sldId="306"/>
        </pc:sldMkLst>
      </pc:sldChg>
      <pc:sldChg chg="addSp modSp mod modAnim">
        <pc:chgData name="Schneider, John Brand" userId="0a27f970-e9e3-4a42-989b-114aef573237" providerId="ADAL" clId="{EED6177A-F143-1242-A3E0-543074AB77AE}" dt="2021-09-01T05:42:42.568" v="471"/>
        <pc:sldMkLst>
          <pc:docMk/>
          <pc:sldMk cId="307320659" sldId="307"/>
        </pc:sldMkLst>
      </pc:sldChg>
    </pc:docChg>
  </pc:docChgLst>
  <pc:docChgLst>
    <pc:chgData name="Schneider, John Brand" userId="0a27f970-e9e3-4a42-989b-114aef573237" providerId="ADAL" clId="{BA055B61-7FA6-7845-A6B3-41580513DAC1}"/>
    <pc:docChg chg="undo custSel delSld modSld">
      <pc:chgData name="Schneider, John Brand" userId="0a27f970-e9e3-4a42-989b-114aef573237" providerId="ADAL" clId="{BA055B61-7FA6-7845-A6B3-41580513DAC1}" dt="2024-01-19T20:13:50.976" v="626"/>
      <pc:docMkLst>
        <pc:docMk/>
      </pc:docMkLst>
      <pc:sldChg chg="modSp modAnim">
        <pc:chgData name="Schneider, John Brand" userId="0a27f970-e9e3-4a42-989b-114aef573237" providerId="ADAL" clId="{BA055B61-7FA6-7845-A6B3-41580513DAC1}" dt="2024-01-19T01:31:26.423" v="18" actId="20577"/>
        <pc:sldMkLst>
          <pc:docMk/>
          <pc:sldMk cId="1602654446" sldId="256"/>
        </pc:sldMkLst>
      </pc:sldChg>
      <pc:sldChg chg="addSp modSp mod modAnim">
        <pc:chgData name="Schneider, John Brand" userId="0a27f970-e9e3-4a42-989b-114aef573237" providerId="ADAL" clId="{BA055B61-7FA6-7845-A6B3-41580513DAC1}" dt="2024-01-19T19:44:34.947" v="496"/>
        <pc:sldMkLst>
          <pc:docMk/>
          <pc:sldMk cId="1777472067" sldId="283"/>
        </pc:sldMkLst>
      </pc:sldChg>
      <pc:sldChg chg="addSp modSp mod modAnim">
        <pc:chgData name="Schneider, John Brand" userId="0a27f970-e9e3-4a42-989b-114aef573237" providerId="ADAL" clId="{BA055B61-7FA6-7845-A6B3-41580513DAC1}" dt="2024-01-19T01:45:59.021" v="303"/>
        <pc:sldMkLst>
          <pc:docMk/>
          <pc:sldMk cId="2567401681" sldId="291"/>
        </pc:sldMkLst>
      </pc:sldChg>
      <pc:sldChg chg="addSp modSp mod modAnim">
        <pc:chgData name="Schneider, John Brand" userId="0a27f970-e9e3-4a42-989b-114aef573237" providerId="ADAL" clId="{BA055B61-7FA6-7845-A6B3-41580513DAC1}" dt="2024-01-19T01:57:00.365" v="359"/>
        <pc:sldMkLst>
          <pc:docMk/>
          <pc:sldMk cId="1678599510" sldId="295"/>
        </pc:sldMkLst>
      </pc:sldChg>
      <pc:sldChg chg="addSp modSp mod modAnim">
        <pc:chgData name="Schneider, John Brand" userId="0a27f970-e9e3-4a42-989b-114aef573237" providerId="ADAL" clId="{BA055B61-7FA6-7845-A6B3-41580513DAC1}" dt="2024-01-19T20:06:19.263" v="585"/>
        <pc:sldMkLst>
          <pc:docMk/>
          <pc:sldMk cId="76256305" sldId="300"/>
        </pc:sldMkLst>
      </pc:sldChg>
      <pc:sldChg chg="addSp modSp mod modAnim">
        <pc:chgData name="Schneider, John Brand" userId="0a27f970-e9e3-4a42-989b-114aef573237" providerId="ADAL" clId="{BA055B61-7FA6-7845-A6B3-41580513DAC1}" dt="2024-01-19T20:13:50.976" v="626"/>
        <pc:sldMkLst>
          <pc:docMk/>
          <pc:sldMk cId="1886404676" sldId="306"/>
        </pc:sldMkLst>
      </pc:sldChg>
      <pc:sldChg chg="addSp modSp mod modAnim">
        <pc:chgData name="Schneider, John Brand" userId="0a27f970-e9e3-4a42-989b-114aef573237" providerId="ADAL" clId="{BA055B61-7FA6-7845-A6B3-41580513DAC1}" dt="2024-01-19T01:41:36.793" v="267" actId="1076"/>
        <pc:sldMkLst>
          <pc:docMk/>
          <pc:sldMk cId="307320659" sldId="307"/>
        </pc:sldMkLst>
      </pc:sldChg>
      <pc:sldChg chg="addSp modSp mod modAnim">
        <pc:chgData name="Schneider, John Brand" userId="0a27f970-e9e3-4a42-989b-114aef573237" providerId="ADAL" clId="{BA055B61-7FA6-7845-A6B3-41580513DAC1}" dt="2024-01-19T19:48:04.373" v="517" actId="1035"/>
        <pc:sldMkLst>
          <pc:docMk/>
          <pc:sldMk cId="936218288" sldId="309"/>
        </pc:sldMkLst>
      </pc:sldChg>
      <pc:sldChg chg="del">
        <pc:chgData name="Schneider, John Brand" userId="0a27f970-e9e3-4a42-989b-114aef573237" providerId="ADAL" clId="{BA055B61-7FA6-7845-A6B3-41580513DAC1}" dt="2024-01-19T01:32:22.286" v="19" actId="2696"/>
        <pc:sldMkLst>
          <pc:docMk/>
          <pc:sldMk cId="3568553168" sldId="310"/>
        </pc:sldMkLst>
      </pc:sldChg>
    </pc:docChg>
  </pc:docChgLst>
  <pc:docChgLst>
    <pc:chgData name="Schneider, John Brand" userId="0a27f970-e9e3-4a42-989b-114aef573237" providerId="ADAL" clId="{FADD192F-134A-ED48-B216-DCAD32A96C00}"/>
    <pc:docChg chg="addSld">
      <pc:chgData name="Schneider, John Brand" userId="0a27f970-e9e3-4a42-989b-114aef573237" providerId="ADAL" clId="{FADD192F-134A-ED48-B216-DCAD32A96C00}" dt="2024-08-28T19:05:18.936" v="0" actId="680"/>
      <pc:docMkLst>
        <pc:docMk/>
      </pc:docMkLst>
      <pc:sldChg chg="new">
        <pc:chgData name="Schneider, John Brand" userId="0a27f970-e9e3-4a42-989b-114aef573237" providerId="ADAL" clId="{FADD192F-134A-ED48-B216-DCAD32A96C00}" dt="2024-08-28T19:05:18.936" v="0" actId="680"/>
        <pc:sldMkLst>
          <pc:docMk/>
          <pc:sldMk cId="122607368" sldId="313"/>
        </pc:sldMkLst>
      </pc:sldChg>
    </pc:docChg>
  </pc:docChgLst>
  <pc:docChgLst>
    <pc:chgData name="Schneider, John Brand" userId="0a27f970-e9e3-4a42-989b-114aef573237" providerId="ADAL" clId="{0481512E-0952-234A-BF2A-C59D2180FB66}"/>
    <pc:docChg chg="undo custSel addSld delSld modSld sldOrd">
      <pc:chgData name="Schneider, John Brand" userId="0a27f970-e9e3-4a42-989b-114aef573237" providerId="ADAL" clId="{0481512E-0952-234A-BF2A-C59D2180FB66}" dt="2023-08-30T17:34:03.748" v="982" actId="114"/>
      <pc:docMkLst>
        <pc:docMk/>
      </pc:docMkLst>
      <pc:sldChg chg="modSp mod modAnim">
        <pc:chgData name="Schneider, John Brand" userId="0a27f970-e9e3-4a42-989b-114aef573237" providerId="ADAL" clId="{0481512E-0952-234A-BF2A-C59D2180FB66}" dt="2023-08-30T17:18:33.027" v="963" actId="20577"/>
        <pc:sldMkLst>
          <pc:docMk/>
          <pc:sldMk cId="1602654446" sldId="256"/>
        </pc:sldMkLst>
      </pc:sldChg>
      <pc:sldChg chg="addSp delSp modSp mod">
        <pc:chgData name="Schneider, John Brand" userId="0a27f970-e9e3-4a42-989b-114aef573237" providerId="ADAL" clId="{0481512E-0952-234A-BF2A-C59D2180FB66}" dt="2023-08-29T23:10:16.036" v="585" actId="478"/>
        <pc:sldMkLst>
          <pc:docMk/>
          <pc:sldMk cId="3561123509" sldId="290"/>
        </pc:sldMkLst>
      </pc:sldChg>
      <pc:sldChg chg="modSp">
        <pc:chgData name="Schneider, John Brand" userId="0a27f970-e9e3-4a42-989b-114aef573237" providerId="ADAL" clId="{0481512E-0952-234A-BF2A-C59D2180FB66}" dt="2023-08-29T23:16:06.515" v="586" actId="114"/>
        <pc:sldMkLst>
          <pc:docMk/>
          <pc:sldMk cId="334009371" sldId="294"/>
        </pc:sldMkLst>
      </pc:sldChg>
      <pc:sldChg chg="addSp modSp mod modAnim">
        <pc:chgData name="Schneider, John Brand" userId="0a27f970-e9e3-4a42-989b-114aef573237" providerId="ADAL" clId="{0481512E-0952-234A-BF2A-C59D2180FB66}" dt="2023-08-29T23:18:27.198" v="596"/>
        <pc:sldMkLst>
          <pc:docMk/>
          <pc:sldMk cId="1678599510" sldId="295"/>
        </pc:sldMkLst>
      </pc:sldChg>
      <pc:sldChg chg="addSp delSp modSp mod delAnim modAnim">
        <pc:chgData name="Schneider, John Brand" userId="0a27f970-e9e3-4a42-989b-114aef573237" providerId="ADAL" clId="{0481512E-0952-234A-BF2A-C59D2180FB66}" dt="2023-08-28T01:27:08.742" v="51" actId="555"/>
        <pc:sldMkLst>
          <pc:docMk/>
          <pc:sldMk cId="1715627535" sldId="298"/>
        </pc:sldMkLst>
      </pc:sldChg>
      <pc:sldChg chg="addSp delSp modSp mod delAnim modAnim">
        <pc:chgData name="Schneider, John Brand" userId="0a27f970-e9e3-4a42-989b-114aef573237" providerId="ADAL" clId="{0481512E-0952-234A-BF2A-C59D2180FB66}" dt="2023-08-30T05:55:39.901" v="884" actId="692"/>
        <pc:sldMkLst>
          <pc:docMk/>
          <pc:sldMk cId="546671787" sldId="299"/>
        </pc:sldMkLst>
      </pc:sldChg>
      <pc:sldChg chg="modSp">
        <pc:chgData name="Schneider, John Brand" userId="0a27f970-e9e3-4a42-989b-114aef573237" providerId="ADAL" clId="{0481512E-0952-234A-BF2A-C59D2180FB66}" dt="2023-08-30T05:57:28.633" v="914" actId="20577"/>
        <pc:sldMkLst>
          <pc:docMk/>
          <pc:sldMk cId="76256305" sldId="300"/>
        </pc:sldMkLst>
      </pc:sldChg>
      <pc:sldChg chg="addSp delSp modSp mod delAnim modAnim">
        <pc:chgData name="Schneider, John Brand" userId="0a27f970-e9e3-4a42-989b-114aef573237" providerId="ADAL" clId="{0481512E-0952-234A-BF2A-C59D2180FB66}" dt="2023-08-28T01:29:36.363" v="70" actId="553"/>
        <pc:sldMkLst>
          <pc:docMk/>
          <pc:sldMk cId="3561489606" sldId="302"/>
        </pc:sldMkLst>
      </pc:sldChg>
      <pc:sldChg chg="modSp ord modAnim">
        <pc:chgData name="Schneider, John Brand" userId="0a27f970-e9e3-4a42-989b-114aef573237" providerId="ADAL" clId="{0481512E-0952-234A-BF2A-C59D2180FB66}" dt="2023-08-30T17:34:03.748" v="982" actId="114"/>
        <pc:sldMkLst>
          <pc:docMk/>
          <pc:sldMk cId="1764202092" sldId="303"/>
        </pc:sldMkLst>
      </pc:sldChg>
      <pc:sldChg chg="addSp modSp mod modAnim">
        <pc:chgData name="Schneider, John Brand" userId="0a27f970-e9e3-4a42-989b-114aef573237" providerId="ADAL" clId="{0481512E-0952-234A-BF2A-C59D2180FB66}" dt="2023-08-30T06:02:39.211" v="931"/>
        <pc:sldMkLst>
          <pc:docMk/>
          <pc:sldMk cId="2840356781" sldId="305"/>
        </pc:sldMkLst>
      </pc:sldChg>
      <pc:sldChg chg="addSp modSp mod modAnim">
        <pc:chgData name="Schneider, John Brand" userId="0a27f970-e9e3-4a42-989b-114aef573237" providerId="ADAL" clId="{0481512E-0952-234A-BF2A-C59D2180FB66}" dt="2023-08-30T06:05:13.122" v="943"/>
        <pc:sldMkLst>
          <pc:docMk/>
          <pc:sldMk cId="1886404676" sldId="306"/>
        </pc:sldMkLst>
      </pc:sldChg>
      <pc:sldChg chg="del">
        <pc:chgData name="Schneider, John Brand" userId="0a27f970-e9e3-4a42-989b-114aef573237" providerId="ADAL" clId="{0481512E-0952-234A-BF2A-C59D2180FB66}" dt="2023-08-27T05:57:38.580" v="4" actId="2696"/>
        <pc:sldMkLst>
          <pc:docMk/>
          <pc:sldMk cId="1567856365" sldId="310"/>
        </pc:sldMkLst>
      </pc:sldChg>
      <pc:sldChg chg="addSp delSp modSp new mod delAnim modAnim">
        <pc:chgData name="Schneider, John Brand" userId="0a27f970-e9e3-4a42-989b-114aef573237" providerId="ADAL" clId="{0481512E-0952-234A-BF2A-C59D2180FB66}" dt="2023-08-30T05:50:54.343" v="881" actId="20577"/>
        <pc:sldMkLst>
          <pc:docMk/>
          <pc:sldMk cId="3568553168" sldId="310"/>
        </pc:sldMkLst>
      </pc:sldChg>
      <pc:sldChg chg="modSp add modAnim">
        <pc:chgData name="Schneider, John Brand" userId="0a27f970-e9e3-4a42-989b-114aef573237" providerId="ADAL" clId="{0481512E-0952-234A-BF2A-C59D2180FB66}" dt="2023-08-30T17:29:21.228" v="973" actId="114"/>
        <pc:sldMkLst>
          <pc:docMk/>
          <pc:sldMk cId="418896096" sldId="311"/>
        </pc:sldMkLst>
      </pc:sldChg>
    </pc:docChg>
  </pc:docChgLst>
  <pc:docChgLst>
    <pc:chgData name="Schneider, John Brand" userId="0a27f970-e9e3-4a42-989b-114aef573237" providerId="ADAL" clId="{CE0043D0-0B1B-694E-BC90-931B4DC60D08}"/>
    <pc:docChg chg="undo custSel addSld modSld">
      <pc:chgData name="Schneider, John Brand" userId="0a27f970-e9e3-4a42-989b-114aef573237" providerId="ADAL" clId="{CE0043D0-0B1B-694E-BC90-931B4DC60D08}" dt="2022-08-31T17:17:29.481" v="1285" actId="554"/>
      <pc:docMkLst>
        <pc:docMk/>
      </pc:docMkLst>
      <pc:sldChg chg="modSp modAnim">
        <pc:chgData name="Schneider, John Brand" userId="0a27f970-e9e3-4a42-989b-114aef573237" providerId="ADAL" clId="{CE0043D0-0B1B-694E-BC90-931B4DC60D08}" dt="2022-08-31T16:43:52.130" v="1112" actId="20577"/>
        <pc:sldMkLst>
          <pc:docMk/>
          <pc:sldMk cId="1602654446" sldId="256"/>
        </pc:sldMkLst>
      </pc:sldChg>
      <pc:sldChg chg="addSp delSp modSp mod delAnim modAnim">
        <pc:chgData name="Schneider, John Brand" userId="0a27f970-e9e3-4a42-989b-114aef573237" providerId="ADAL" clId="{CE0043D0-0B1B-694E-BC90-931B4DC60D08}" dt="2022-08-30T21:59:05.051" v="28" actId="465"/>
        <pc:sldMkLst>
          <pc:docMk/>
          <pc:sldMk cId="381702193" sldId="289"/>
        </pc:sldMkLst>
      </pc:sldChg>
      <pc:sldChg chg="addSp delSp modSp mod delAnim modAnim">
        <pc:chgData name="Schneider, John Brand" userId="0a27f970-e9e3-4a42-989b-114aef573237" providerId="ADAL" clId="{CE0043D0-0B1B-694E-BC90-931B4DC60D08}" dt="2022-08-31T17:00:02.086" v="1225" actId="555"/>
        <pc:sldMkLst>
          <pc:docMk/>
          <pc:sldMk cId="2275582675" sldId="292"/>
        </pc:sldMkLst>
      </pc:sldChg>
      <pc:sldChg chg="addSp modSp mod">
        <pc:chgData name="Schneider, John Brand" userId="0a27f970-e9e3-4a42-989b-114aef573237" providerId="ADAL" clId="{CE0043D0-0B1B-694E-BC90-931B4DC60D08}" dt="2022-08-31T17:03:12.465" v="1240" actId="20577"/>
        <pc:sldMkLst>
          <pc:docMk/>
          <pc:sldMk cId="1182393181" sldId="293"/>
        </pc:sldMkLst>
      </pc:sldChg>
      <pc:sldChg chg="modSp mod">
        <pc:chgData name="Schneider, John Brand" userId="0a27f970-e9e3-4a42-989b-114aef573237" providerId="ADAL" clId="{CE0043D0-0B1B-694E-BC90-931B4DC60D08}" dt="2022-08-31T17:04:59.192" v="1252" actId="20577"/>
        <pc:sldMkLst>
          <pc:docMk/>
          <pc:sldMk cId="334009371" sldId="294"/>
        </pc:sldMkLst>
      </pc:sldChg>
      <pc:sldChg chg="addSp delSp modSp mod">
        <pc:chgData name="Schneider, John Brand" userId="0a27f970-e9e3-4a42-989b-114aef573237" providerId="ADAL" clId="{CE0043D0-0B1B-694E-BC90-931B4DC60D08}" dt="2022-08-31T17:06:36.461" v="1256" actId="478"/>
        <pc:sldMkLst>
          <pc:docMk/>
          <pc:sldMk cId="1678599510" sldId="295"/>
        </pc:sldMkLst>
      </pc:sldChg>
      <pc:sldChg chg="modSp mod">
        <pc:chgData name="Schneider, John Brand" userId="0a27f970-e9e3-4a42-989b-114aef573237" providerId="ADAL" clId="{CE0043D0-0B1B-694E-BC90-931B4DC60D08}" dt="2022-08-30T22:27:12.588" v="216" actId="408"/>
        <pc:sldMkLst>
          <pc:docMk/>
          <pc:sldMk cId="1944641089" sldId="297"/>
        </pc:sldMkLst>
      </pc:sldChg>
      <pc:sldChg chg="addSp delSp modSp mod delAnim modAnim">
        <pc:chgData name="Schneider, John Brand" userId="0a27f970-e9e3-4a42-989b-114aef573237" providerId="ADAL" clId="{CE0043D0-0B1B-694E-BC90-931B4DC60D08}" dt="2022-08-30T22:31:01.684" v="254" actId="478"/>
        <pc:sldMkLst>
          <pc:docMk/>
          <pc:sldMk cId="1715627535" sldId="298"/>
        </pc:sldMkLst>
      </pc:sldChg>
      <pc:sldChg chg="modSp mod">
        <pc:chgData name="Schneider, John Brand" userId="0a27f970-e9e3-4a42-989b-114aef573237" providerId="ADAL" clId="{CE0043D0-0B1B-694E-BC90-931B4DC60D08}" dt="2022-08-31T17:14:29.055" v="1273" actId="1076"/>
        <pc:sldMkLst>
          <pc:docMk/>
          <pc:sldMk cId="546671787" sldId="299"/>
        </pc:sldMkLst>
      </pc:sldChg>
      <pc:sldChg chg="modSp mod">
        <pc:chgData name="Schneider, John Brand" userId="0a27f970-e9e3-4a42-989b-114aef573237" providerId="ADAL" clId="{CE0043D0-0B1B-694E-BC90-931B4DC60D08}" dt="2022-08-30T23:02:17.990" v="416" actId="20577"/>
        <pc:sldMkLst>
          <pc:docMk/>
          <pc:sldMk cId="76256305" sldId="300"/>
        </pc:sldMkLst>
      </pc:sldChg>
      <pc:sldChg chg="addSp delSp modSp mod delAnim modAnim">
        <pc:chgData name="Schneider, John Brand" userId="0a27f970-e9e3-4a42-989b-114aef573237" providerId="ADAL" clId="{CE0043D0-0B1B-694E-BC90-931B4DC60D08}" dt="2022-08-31T17:10:53.106" v="1263"/>
        <pc:sldMkLst>
          <pc:docMk/>
          <pc:sldMk cId="3561489606" sldId="302"/>
        </pc:sldMkLst>
      </pc:sldChg>
      <pc:sldChg chg="modSp">
        <pc:chgData name="Schneider, John Brand" userId="0a27f970-e9e3-4a42-989b-114aef573237" providerId="ADAL" clId="{CE0043D0-0B1B-694E-BC90-931B4DC60D08}" dt="2022-08-31T17:15:44.342" v="1281" actId="20577"/>
        <pc:sldMkLst>
          <pc:docMk/>
          <pc:sldMk cId="1764202092" sldId="303"/>
        </pc:sldMkLst>
      </pc:sldChg>
      <pc:sldChg chg="modSp mod">
        <pc:chgData name="Schneider, John Brand" userId="0a27f970-e9e3-4a42-989b-114aef573237" providerId="ADAL" clId="{CE0043D0-0B1B-694E-BC90-931B4DC60D08}" dt="2022-08-31T17:17:29.481" v="1285" actId="554"/>
        <pc:sldMkLst>
          <pc:docMk/>
          <pc:sldMk cId="484682615" sldId="304"/>
        </pc:sldMkLst>
      </pc:sldChg>
      <pc:sldChg chg="modSp mod">
        <pc:chgData name="Schneider, John Brand" userId="0a27f970-e9e3-4a42-989b-114aef573237" providerId="ADAL" clId="{CE0043D0-0B1B-694E-BC90-931B4DC60D08}" dt="2022-08-30T23:03:39.212" v="418" actId="20577"/>
        <pc:sldMkLst>
          <pc:docMk/>
          <pc:sldMk cId="2840356781" sldId="305"/>
        </pc:sldMkLst>
      </pc:sldChg>
      <pc:sldChg chg="modSp mod">
        <pc:chgData name="Schneider, John Brand" userId="0a27f970-e9e3-4a42-989b-114aef573237" providerId="ADAL" clId="{CE0043D0-0B1B-694E-BC90-931B4DC60D08}" dt="2022-08-30T23:03:47.956" v="422" actId="20577"/>
        <pc:sldMkLst>
          <pc:docMk/>
          <pc:sldMk cId="1886404676" sldId="306"/>
        </pc:sldMkLst>
      </pc:sldChg>
      <pc:sldChg chg="addSp delSp modSp new mod modAnim">
        <pc:chgData name="Schneider, John Brand" userId="0a27f970-e9e3-4a42-989b-114aef573237" providerId="ADAL" clId="{CE0043D0-0B1B-694E-BC90-931B4DC60D08}" dt="2022-08-31T06:20:00.999" v="1089"/>
        <pc:sldMkLst>
          <pc:docMk/>
          <pc:sldMk cId="3637567284" sldId="308"/>
        </pc:sldMkLst>
      </pc:sldChg>
    </pc:docChg>
  </pc:docChgLst>
  <pc:docChgLst>
    <pc:chgData name="Schneider, John Brand" userId="0a27f970-e9e3-4a42-989b-114aef573237" providerId="ADAL" clId="{59FA5E82-17ED-2747-A29B-1A59E0263A85}"/>
    <pc:docChg chg="undo custSel addSld delSld modSld sldOrd">
      <pc:chgData name="Schneider, John Brand" userId="0a27f970-e9e3-4a42-989b-114aef573237" providerId="ADAL" clId="{59FA5E82-17ED-2747-A29B-1A59E0263A85}" dt="2024-08-28T23:37:38.131" v="823" actId="2696"/>
      <pc:docMkLst>
        <pc:docMk/>
      </pc:docMkLst>
      <pc:sldChg chg="modSp mod modAnim">
        <pc:chgData name="Schneider, John Brand" userId="0a27f970-e9e3-4a42-989b-114aef573237" providerId="ADAL" clId="{59FA5E82-17ED-2747-A29B-1A59E0263A85}" dt="2024-08-28T23:37:26.346" v="815" actId="1036"/>
        <pc:sldMkLst>
          <pc:docMk/>
          <pc:sldMk cId="1602654446" sldId="256"/>
        </pc:sldMkLst>
      </pc:sldChg>
      <pc:sldChg chg="addSp delSp modSp add mod delAnim modAnim">
        <pc:chgData name="Schneider, John Brand" userId="0a27f970-e9e3-4a42-989b-114aef573237" providerId="ADAL" clId="{59FA5E82-17ED-2747-A29B-1A59E0263A85}" dt="2024-08-28T17:29:55.396" v="787" actId="20577"/>
        <pc:sldMkLst>
          <pc:docMk/>
          <pc:sldMk cId="4175255618" sldId="280"/>
        </pc:sldMkLst>
      </pc:sldChg>
      <pc:sldChg chg="addSp delSp modSp add mod delAnim modAnim">
        <pc:chgData name="Schneider, John Brand" userId="0a27f970-e9e3-4a42-989b-114aef573237" providerId="ADAL" clId="{59FA5E82-17ED-2747-A29B-1A59E0263A85}" dt="2024-08-28T17:29:06.989" v="782"/>
        <pc:sldMkLst>
          <pc:docMk/>
          <pc:sldMk cId="2756571561" sldId="281"/>
        </pc:sldMkLst>
      </pc:sldChg>
      <pc:sldChg chg="modSp add mod">
        <pc:chgData name="Schneider, John Brand" userId="0a27f970-e9e3-4a42-989b-114aef573237" providerId="ADAL" clId="{59FA5E82-17ED-2747-A29B-1A59E0263A85}" dt="2024-08-27T21:48:40.231" v="474" actId="1037"/>
        <pc:sldMkLst>
          <pc:docMk/>
          <pc:sldMk cId="2818862820" sldId="282"/>
        </pc:sldMkLst>
      </pc:sldChg>
      <pc:sldChg chg="modSp">
        <pc:chgData name="Schneider, John Brand" userId="0a27f970-e9e3-4a42-989b-114aef573237" providerId="ADAL" clId="{59FA5E82-17ED-2747-A29B-1A59E0263A85}" dt="2024-08-27T05:20:43.204" v="233" actId="20577"/>
        <pc:sldMkLst>
          <pc:docMk/>
          <pc:sldMk cId="1777472067" sldId="283"/>
        </pc:sldMkLst>
      </pc:sldChg>
      <pc:sldChg chg="modSp">
        <pc:chgData name="Schneider, John Brand" userId="0a27f970-e9e3-4a42-989b-114aef573237" providerId="ADAL" clId="{59FA5E82-17ED-2747-A29B-1A59E0263A85}" dt="2024-08-27T21:56:50.271" v="532" actId="6549"/>
        <pc:sldMkLst>
          <pc:docMk/>
          <pc:sldMk cId="2275582675" sldId="292"/>
        </pc:sldMkLst>
      </pc:sldChg>
      <pc:sldChg chg="delSp modSp mod modTransition delAnim modAnim">
        <pc:chgData name="Schneider, John Brand" userId="0a27f970-e9e3-4a42-989b-114aef573237" providerId="ADAL" clId="{59FA5E82-17ED-2747-A29B-1A59E0263A85}" dt="2024-08-27T22:06:16.258" v="636" actId="1037"/>
        <pc:sldMkLst>
          <pc:docMk/>
          <pc:sldMk cId="1182393181" sldId="293"/>
        </pc:sldMkLst>
      </pc:sldChg>
      <pc:sldChg chg="addSp delSp modSp mod modTransition delAnim modAnim">
        <pc:chgData name="Schneider, John Brand" userId="0a27f970-e9e3-4a42-989b-114aef573237" providerId="ADAL" clId="{59FA5E82-17ED-2747-A29B-1A59E0263A85}" dt="2024-08-27T22:07:38.138" v="637" actId="1035"/>
        <pc:sldMkLst>
          <pc:docMk/>
          <pc:sldMk cId="334009371" sldId="294"/>
        </pc:sldMkLst>
      </pc:sldChg>
      <pc:sldChg chg="modSp mod">
        <pc:chgData name="Schneider, John Brand" userId="0a27f970-e9e3-4a42-989b-114aef573237" providerId="ADAL" clId="{59FA5E82-17ED-2747-A29B-1A59E0263A85}" dt="2024-08-27T22:04:57.527" v="616" actId="1035"/>
        <pc:sldMkLst>
          <pc:docMk/>
          <pc:sldMk cId="1678599510" sldId="295"/>
        </pc:sldMkLst>
      </pc:sldChg>
      <pc:sldChg chg="del">
        <pc:chgData name="Schneider, John Brand" userId="0a27f970-e9e3-4a42-989b-114aef573237" providerId="ADAL" clId="{59FA5E82-17ED-2747-A29B-1A59E0263A85}" dt="2024-08-27T06:01:57.011" v="404" actId="2696"/>
        <pc:sldMkLst>
          <pc:docMk/>
          <pc:sldMk cId="3977280782" sldId="296"/>
        </pc:sldMkLst>
      </pc:sldChg>
      <pc:sldChg chg="del">
        <pc:chgData name="Schneider, John Brand" userId="0a27f970-e9e3-4a42-989b-114aef573237" providerId="ADAL" clId="{59FA5E82-17ED-2747-A29B-1A59E0263A85}" dt="2024-08-27T06:01:57.106" v="405" actId="2696"/>
        <pc:sldMkLst>
          <pc:docMk/>
          <pc:sldMk cId="1944641089" sldId="297"/>
        </pc:sldMkLst>
      </pc:sldChg>
      <pc:sldChg chg="addSp delSp modSp mod delAnim modAnim">
        <pc:chgData name="Schneider, John Brand" userId="0a27f970-e9e3-4a42-989b-114aef573237" providerId="ADAL" clId="{59FA5E82-17ED-2747-A29B-1A59E0263A85}" dt="2024-08-27T06:14:38.294" v="439" actId="1037"/>
        <pc:sldMkLst>
          <pc:docMk/>
          <pc:sldMk cId="1715627535" sldId="298"/>
        </pc:sldMkLst>
      </pc:sldChg>
      <pc:sldChg chg="del">
        <pc:chgData name="Schneider, John Brand" userId="0a27f970-e9e3-4a42-989b-114aef573237" providerId="ADAL" clId="{59FA5E82-17ED-2747-A29B-1A59E0263A85}" dt="2024-08-28T23:37:38.034" v="821" actId="2696"/>
        <pc:sldMkLst>
          <pc:docMk/>
          <pc:sldMk cId="546671787" sldId="299"/>
        </pc:sldMkLst>
      </pc:sldChg>
      <pc:sldChg chg="addSp modSp del mod">
        <pc:chgData name="Schneider, John Brand" userId="0a27f970-e9e3-4a42-989b-114aef573237" providerId="ADAL" clId="{59FA5E82-17ED-2747-A29B-1A59E0263A85}" dt="2024-08-28T23:37:38.131" v="823" actId="2696"/>
        <pc:sldMkLst>
          <pc:docMk/>
          <pc:sldMk cId="76256305" sldId="300"/>
        </pc:sldMkLst>
      </pc:sldChg>
      <pc:sldChg chg="addSp delSp modSp mod modTransition">
        <pc:chgData name="Schneider, John Brand" userId="0a27f970-e9e3-4a42-989b-114aef573237" providerId="ADAL" clId="{59FA5E82-17ED-2747-A29B-1A59E0263A85}" dt="2024-08-27T22:14:40.679" v="674"/>
        <pc:sldMkLst>
          <pc:docMk/>
          <pc:sldMk cId="3561489606" sldId="302"/>
        </pc:sldMkLst>
      </pc:sldChg>
      <pc:sldChg chg="del">
        <pc:chgData name="Schneider, John Brand" userId="0a27f970-e9e3-4a42-989b-114aef573237" providerId="ADAL" clId="{59FA5E82-17ED-2747-A29B-1A59E0263A85}" dt="2024-08-28T23:37:38.072" v="822" actId="2696"/>
        <pc:sldMkLst>
          <pc:docMk/>
          <pc:sldMk cId="1764202092" sldId="303"/>
        </pc:sldMkLst>
      </pc:sldChg>
      <pc:sldChg chg="addSp modSp del">
        <pc:chgData name="Schneider, John Brand" userId="0a27f970-e9e3-4a42-989b-114aef573237" providerId="ADAL" clId="{59FA5E82-17ED-2747-A29B-1A59E0263A85}" dt="2024-08-28T23:37:37.880" v="818" actId="2696"/>
        <pc:sldMkLst>
          <pc:docMk/>
          <pc:sldMk cId="484682615" sldId="304"/>
        </pc:sldMkLst>
      </pc:sldChg>
      <pc:sldChg chg="addSp modSp del mod modAnim">
        <pc:chgData name="Schneider, John Brand" userId="0a27f970-e9e3-4a42-989b-114aef573237" providerId="ADAL" clId="{59FA5E82-17ED-2747-A29B-1A59E0263A85}" dt="2024-08-28T23:37:37.941" v="819" actId="2696"/>
        <pc:sldMkLst>
          <pc:docMk/>
          <pc:sldMk cId="2840356781" sldId="305"/>
        </pc:sldMkLst>
      </pc:sldChg>
      <pc:sldChg chg="addSp modSp del mod modTransition modAnim">
        <pc:chgData name="Schneider, John Brand" userId="0a27f970-e9e3-4a42-989b-114aef573237" providerId="ADAL" clId="{59FA5E82-17ED-2747-A29B-1A59E0263A85}" dt="2024-08-28T23:37:38.015" v="820" actId="2696"/>
        <pc:sldMkLst>
          <pc:docMk/>
          <pc:sldMk cId="1886404676" sldId="306"/>
        </pc:sldMkLst>
      </pc:sldChg>
      <pc:sldChg chg="addSp delSp modSp mod modTransition delAnim modAnim">
        <pc:chgData name="Schneider, John Brand" userId="0a27f970-e9e3-4a42-989b-114aef573237" providerId="ADAL" clId="{59FA5E82-17ED-2747-A29B-1A59E0263A85}" dt="2024-08-27T21:52:25.092" v="500" actId="1038"/>
        <pc:sldMkLst>
          <pc:docMk/>
          <pc:sldMk cId="936218288" sldId="309"/>
        </pc:sldMkLst>
      </pc:sldChg>
      <pc:sldChg chg="del">
        <pc:chgData name="Schneider, John Brand" userId="0a27f970-e9e3-4a42-989b-114aef573237" providerId="ADAL" clId="{59FA5E82-17ED-2747-A29B-1A59E0263A85}" dt="2024-08-28T23:37:37.836" v="817" actId="2696"/>
        <pc:sldMkLst>
          <pc:docMk/>
          <pc:sldMk cId="418896096" sldId="311"/>
        </pc:sldMkLst>
      </pc:sldChg>
      <pc:sldChg chg="addSp delSp modSp add mod ord delAnim modAnim">
        <pc:chgData name="Schneider, John Brand" userId="0a27f970-e9e3-4a42-989b-114aef573237" providerId="ADAL" clId="{59FA5E82-17ED-2747-A29B-1A59E0263A85}" dt="2024-08-28T17:37:30.401" v="789"/>
        <pc:sldMkLst>
          <pc:docMk/>
          <pc:sldMk cId="48302406" sldId="312"/>
        </pc:sldMkLst>
      </pc:sldChg>
      <pc:sldChg chg="addSp delSp modSp del mod">
        <pc:chgData name="Schneider, John Brand" userId="0a27f970-e9e3-4a42-989b-114aef573237" providerId="ADAL" clId="{59FA5E82-17ED-2747-A29B-1A59E0263A85}" dt="2024-08-28T23:37:37.776" v="816" actId="2696"/>
        <pc:sldMkLst>
          <pc:docMk/>
          <pc:sldMk cId="122607368" sldId="313"/>
        </pc:sldMkLst>
      </pc:sldChg>
    </pc:docChg>
  </pc:docChgLst>
  <pc:docChgLst>
    <pc:chgData name="Schneider, John Brand" userId="0a27f970-e9e3-4a42-989b-114aef573237" providerId="ADAL" clId="{A4BCC6D9-E905-3D44-BBB3-2C3F05DB0BE9}"/>
    <pc:docChg chg="undo custSel addSld delSld modSld">
      <pc:chgData name="Schneider, John Brand" userId="0a27f970-e9e3-4a42-989b-114aef573237" providerId="ADAL" clId="{A4BCC6D9-E905-3D44-BBB3-2C3F05DB0BE9}" dt="2022-01-21T20:35:21.510" v="2978" actId="255"/>
      <pc:docMkLst>
        <pc:docMk/>
      </pc:docMkLst>
      <pc:sldChg chg="modSp mod modAnim">
        <pc:chgData name="Schneider, John Brand" userId="0a27f970-e9e3-4a42-989b-114aef573237" providerId="ADAL" clId="{A4BCC6D9-E905-3D44-BBB3-2C3F05DB0BE9}" dt="2022-01-21T20:17:07.211" v="2968" actId="20577"/>
        <pc:sldMkLst>
          <pc:docMk/>
          <pc:sldMk cId="1602654446" sldId="256"/>
        </pc:sldMkLst>
      </pc:sldChg>
      <pc:sldChg chg="modSp mod">
        <pc:chgData name="Schneider, John Brand" userId="0a27f970-e9e3-4a42-989b-114aef573237" providerId="ADAL" clId="{A4BCC6D9-E905-3D44-BBB3-2C3F05DB0BE9}" dt="2022-01-17T22:16:50.518" v="72" actId="20577"/>
        <pc:sldMkLst>
          <pc:docMk/>
          <pc:sldMk cId="381702193" sldId="289"/>
        </pc:sldMkLst>
      </pc:sldChg>
      <pc:sldChg chg="addSp delSp modSp mod delAnim modAnim">
        <pc:chgData name="Schneider, John Brand" userId="0a27f970-e9e3-4a42-989b-114aef573237" providerId="ADAL" clId="{A4BCC6D9-E905-3D44-BBB3-2C3F05DB0BE9}" dt="2022-01-20T22:42:49.944" v="2697" actId="14100"/>
        <pc:sldMkLst>
          <pc:docMk/>
          <pc:sldMk cId="2567401681" sldId="291"/>
        </pc:sldMkLst>
      </pc:sldChg>
      <pc:sldChg chg="addSp modSp mod modAnim">
        <pc:chgData name="Schneider, John Brand" userId="0a27f970-e9e3-4a42-989b-114aef573237" providerId="ADAL" clId="{A4BCC6D9-E905-3D44-BBB3-2C3F05DB0BE9}" dt="2022-01-20T22:43:45.134" v="2699" actId="114"/>
        <pc:sldMkLst>
          <pc:docMk/>
          <pc:sldMk cId="2275582675" sldId="292"/>
        </pc:sldMkLst>
      </pc:sldChg>
      <pc:sldChg chg="addSp delSp modSp mod delAnim modAnim modNotesTx">
        <pc:chgData name="Schneider, John Brand" userId="0a27f970-e9e3-4a42-989b-114aef573237" providerId="ADAL" clId="{A4BCC6D9-E905-3D44-BBB3-2C3F05DB0BE9}" dt="2022-01-20T21:17:03.322" v="2001" actId="21"/>
        <pc:sldMkLst>
          <pc:docMk/>
          <pc:sldMk cId="1182393181" sldId="293"/>
        </pc:sldMkLst>
      </pc:sldChg>
      <pc:sldChg chg="addSp delSp modSp mod delAnim modAnim">
        <pc:chgData name="Schneider, John Brand" userId="0a27f970-e9e3-4a42-989b-114aef573237" providerId="ADAL" clId="{A4BCC6D9-E905-3D44-BBB3-2C3F05DB0BE9}" dt="2022-01-20T22:47:03.476" v="2749" actId="114"/>
        <pc:sldMkLst>
          <pc:docMk/>
          <pc:sldMk cId="334009371" sldId="294"/>
        </pc:sldMkLst>
      </pc:sldChg>
      <pc:sldChg chg="addSp delSp modSp mod delAnim modAnim">
        <pc:chgData name="Schneider, John Brand" userId="0a27f970-e9e3-4a42-989b-114aef573237" providerId="ADAL" clId="{A4BCC6D9-E905-3D44-BBB3-2C3F05DB0BE9}" dt="2022-01-20T21:17:24.578" v="2005" actId="478"/>
        <pc:sldMkLst>
          <pc:docMk/>
          <pc:sldMk cId="1678599510" sldId="295"/>
        </pc:sldMkLst>
      </pc:sldChg>
      <pc:sldChg chg="addSp delSp modSp mod delAnim modAnim">
        <pc:chgData name="Schneider, John Brand" userId="0a27f970-e9e3-4a42-989b-114aef573237" providerId="ADAL" clId="{A4BCC6D9-E905-3D44-BBB3-2C3F05DB0BE9}" dt="2022-01-20T20:25:57.947" v="1591"/>
        <pc:sldMkLst>
          <pc:docMk/>
          <pc:sldMk cId="3977280782" sldId="296"/>
        </pc:sldMkLst>
      </pc:sldChg>
      <pc:sldChg chg="addSp delSp modSp mod modAnim">
        <pc:chgData name="Schneider, John Brand" userId="0a27f970-e9e3-4a42-989b-114aef573237" providerId="ADAL" clId="{A4BCC6D9-E905-3D44-BBB3-2C3F05DB0BE9}" dt="2022-01-20T21:33:23.872" v="2129"/>
        <pc:sldMkLst>
          <pc:docMk/>
          <pc:sldMk cId="1944641089" sldId="297"/>
        </pc:sldMkLst>
      </pc:sldChg>
      <pc:sldChg chg="modSp mod">
        <pc:chgData name="Schneider, John Brand" userId="0a27f970-e9e3-4a42-989b-114aef573237" providerId="ADAL" clId="{A4BCC6D9-E905-3D44-BBB3-2C3F05DB0BE9}" dt="2022-01-20T21:33:55.627" v="2130" actId="255"/>
        <pc:sldMkLst>
          <pc:docMk/>
          <pc:sldMk cId="1715627535" sldId="298"/>
        </pc:sldMkLst>
      </pc:sldChg>
      <pc:sldChg chg="modSp mod">
        <pc:chgData name="Schneider, John Brand" userId="0a27f970-e9e3-4a42-989b-114aef573237" providerId="ADAL" clId="{A4BCC6D9-E905-3D44-BBB3-2C3F05DB0BE9}" dt="2022-01-20T21:35:13.416" v="2131" actId="255"/>
        <pc:sldMkLst>
          <pc:docMk/>
          <pc:sldMk cId="546671787" sldId="299"/>
        </pc:sldMkLst>
      </pc:sldChg>
      <pc:sldChg chg="addSp modSp mod modAnim">
        <pc:chgData name="Schneider, John Brand" userId="0a27f970-e9e3-4a42-989b-114aef573237" providerId="ADAL" clId="{A4BCC6D9-E905-3D44-BBB3-2C3F05DB0BE9}" dt="2022-01-21T20:35:21.510" v="2978" actId="255"/>
        <pc:sldMkLst>
          <pc:docMk/>
          <pc:sldMk cId="76256305" sldId="300"/>
        </pc:sldMkLst>
      </pc:sldChg>
      <pc:sldChg chg="modSp mod">
        <pc:chgData name="Schneider, John Brand" userId="0a27f970-e9e3-4a42-989b-114aef573237" providerId="ADAL" clId="{A4BCC6D9-E905-3D44-BBB3-2C3F05DB0BE9}" dt="2022-01-21T20:32:07.980" v="2977" actId="1037"/>
        <pc:sldMkLst>
          <pc:docMk/>
          <pc:sldMk cId="3561489606" sldId="302"/>
        </pc:sldMkLst>
      </pc:sldChg>
      <pc:sldChg chg="addSp delSp modSp mod delAnim modAnim">
        <pc:chgData name="Schneider, John Brand" userId="0a27f970-e9e3-4a42-989b-114aef573237" providerId="ADAL" clId="{A4BCC6D9-E905-3D44-BBB3-2C3F05DB0BE9}" dt="2022-01-20T22:51:12.834" v="2759" actId="1076"/>
        <pc:sldMkLst>
          <pc:docMk/>
          <pc:sldMk cId="484682615" sldId="304"/>
        </pc:sldMkLst>
      </pc:sldChg>
      <pc:sldChg chg="addSp delSp modSp mod delAnim modAnim">
        <pc:chgData name="Schneider, John Brand" userId="0a27f970-e9e3-4a42-989b-114aef573237" providerId="ADAL" clId="{A4BCC6D9-E905-3D44-BBB3-2C3F05DB0BE9}" dt="2022-01-20T22:16:19.370" v="2649" actId="1037"/>
        <pc:sldMkLst>
          <pc:docMk/>
          <pc:sldMk cId="2840356781" sldId="305"/>
        </pc:sldMkLst>
      </pc:sldChg>
      <pc:sldChg chg="addSp delSp modSp mod addAnim delAnim modAnim">
        <pc:chgData name="Schneider, John Brand" userId="0a27f970-e9e3-4a42-989b-114aef573237" providerId="ADAL" clId="{A4BCC6D9-E905-3D44-BBB3-2C3F05DB0BE9}" dt="2022-01-20T22:14:04.574" v="2619" actId="21"/>
        <pc:sldMkLst>
          <pc:docMk/>
          <pc:sldMk cId="1886404676" sldId="306"/>
        </pc:sldMkLst>
      </pc:sldChg>
      <pc:sldChg chg="addSp delSp modSp new del mod modAnim">
        <pc:chgData name="Schneider, John Brand" userId="0a27f970-e9e3-4a42-989b-114aef573237" providerId="ADAL" clId="{A4BCC6D9-E905-3D44-BBB3-2C3F05DB0BE9}" dt="2022-01-20T22:17:07.448" v="2650" actId="2696"/>
        <pc:sldMkLst>
          <pc:docMk/>
          <pc:sldMk cId="1275744987" sldId="308"/>
        </pc:sldMkLst>
      </pc:sldChg>
    </pc:docChg>
  </pc:docChgLst>
  <pc:docChgLst>
    <pc:chgData name="Schneider, John Brand" userId="0a27f970-e9e3-4a42-989b-114aef573237" providerId="ADAL" clId="{7F45B50E-F335-0B43-A7E7-04B129422EB8}"/>
    <pc:docChg chg="undo custSel addSld delSld modSld">
      <pc:chgData name="Schneider, John Brand" userId="0a27f970-e9e3-4a42-989b-114aef573237" providerId="ADAL" clId="{7F45B50E-F335-0B43-A7E7-04B129422EB8}" dt="2023-01-20T19:27:10.967" v="1156" actId="1076"/>
      <pc:docMkLst>
        <pc:docMk/>
      </pc:docMkLst>
      <pc:sldChg chg="modSp mod modAnim">
        <pc:chgData name="Schneider, John Brand" userId="0a27f970-e9e3-4a42-989b-114aef573237" providerId="ADAL" clId="{7F45B50E-F335-0B43-A7E7-04B129422EB8}" dt="2023-01-19T23:24:49.828" v="394" actId="5793"/>
        <pc:sldMkLst>
          <pc:docMk/>
          <pc:sldMk cId="1602654446" sldId="256"/>
        </pc:sldMkLst>
      </pc:sldChg>
      <pc:sldChg chg="addSp delSp modSp add mod modAnim">
        <pc:chgData name="Schneider, John Brand" userId="0a27f970-e9e3-4a42-989b-114aef573237" providerId="ADAL" clId="{7F45B50E-F335-0B43-A7E7-04B129422EB8}" dt="2023-01-20T18:50:32.470" v="761" actId="20577"/>
        <pc:sldMkLst>
          <pc:docMk/>
          <pc:sldMk cId="1777472067" sldId="283"/>
        </pc:sldMkLst>
      </pc:sldChg>
      <pc:sldChg chg="del">
        <pc:chgData name="Schneider, John Brand" userId="0a27f970-e9e3-4a42-989b-114aef573237" providerId="ADAL" clId="{7F45B50E-F335-0B43-A7E7-04B129422EB8}" dt="2023-01-19T23:39:29.865" v="588" actId="2696"/>
        <pc:sldMkLst>
          <pc:docMk/>
          <pc:sldMk cId="381702193" sldId="289"/>
        </pc:sldMkLst>
      </pc:sldChg>
      <pc:sldChg chg="addSp delSp modSp add mod delAnim modAnim">
        <pc:chgData name="Schneider, John Brand" userId="0a27f970-e9e3-4a42-989b-114aef573237" providerId="ADAL" clId="{7F45B50E-F335-0B43-A7E7-04B129422EB8}" dt="2023-01-20T03:18:29.128" v="617" actId="1037"/>
        <pc:sldMkLst>
          <pc:docMk/>
          <pc:sldMk cId="3561123509" sldId="290"/>
        </pc:sldMkLst>
      </pc:sldChg>
      <pc:sldChg chg="addSp modSp mod modAnim">
        <pc:chgData name="Schneider, John Brand" userId="0a27f970-e9e3-4a42-989b-114aef573237" providerId="ADAL" clId="{7F45B50E-F335-0B43-A7E7-04B129422EB8}" dt="2023-01-20T18:57:53.475" v="852" actId="1076"/>
        <pc:sldMkLst>
          <pc:docMk/>
          <pc:sldMk cId="2567401681" sldId="291"/>
        </pc:sldMkLst>
      </pc:sldChg>
      <pc:sldChg chg="addSp modSp mod modAnim">
        <pc:chgData name="Schneider, John Brand" userId="0a27f970-e9e3-4a42-989b-114aef573237" providerId="ADAL" clId="{7F45B50E-F335-0B43-A7E7-04B129422EB8}" dt="2023-01-20T19:03:11.364" v="871"/>
        <pc:sldMkLst>
          <pc:docMk/>
          <pc:sldMk cId="1182393181" sldId="293"/>
        </pc:sldMkLst>
      </pc:sldChg>
      <pc:sldChg chg="addSp modSp mod modAnim">
        <pc:chgData name="Schneider, John Brand" userId="0a27f970-e9e3-4a42-989b-114aef573237" providerId="ADAL" clId="{7F45B50E-F335-0B43-A7E7-04B129422EB8}" dt="2023-01-20T19:06:02.634" v="895"/>
        <pc:sldMkLst>
          <pc:docMk/>
          <pc:sldMk cId="334009371" sldId="294"/>
        </pc:sldMkLst>
      </pc:sldChg>
      <pc:sldChg chg="addSp modSp mod modAnim">
        <pc:chgData name="Schneider, John Brand" userId="0a27f970-e9e3-4a42-989b-114aef573237" providerId="ADAL" clId="{7F45B50E-F335-0B43-A7E7-04B129422EB8}" dt="2023-01-20T19:11:21.934" v="942" actId="1035"/>
        <pc:sldMkLst>
          <pc:docMk/>
          <pc:sldMk cId="1678599510" sldId="295"/>
        </pc:sldMkLst>
      </pc:sldChg>
      <pc:sldChg chg="modSp">
        <pc:chgData name="Schneider, John Brand" userId="0a27f970-e9e3-4a42-989b-114aef573237" providerId="ADAL" clId="{7F45B50E-F335-0B43-A7E7-04B129422EB8}" dt="2023-01-20T19:12:15.003" v="948" actId="6549"/>
        <pc:sldMkLst>
          <pc:docMk/>
          <pc:sldMk cId="3977280782" sldId="296"/>
        </pc:sldMkLst>
      </pc:sldChg>
      <pc:sldChg chg="modSp mod modAnim">
        <pc:chgData name="Schneider, John Brand" userId="0a27f970-e9e3-4a42-989b-114aef573237" providerId="ADAL" clId="{7F45B50E-F335-0B43-A7E7-04B129422EB8}" dt="2023-01-20T19:19:54.985" v="1008"/>
        <pc:sldMkLst>
          <pc:docMk/>
          <pc:sldMk cId="546671787" sldId="299"/>
        </pc:sldMkLst>
      </pc:sldChg>
      <pc:sldChg chg="modSp">
        <pc:chgData name="Schneider, John Brand" userId="0a27f970-e9e3-4a42-989b-114aef573237" providerId="ADAL" clId="{7F45B50E-F335-0B43-A7E7-04B129422EB8}" dt="2023-01-20T03:34:51.272" v="735" actId="6549"/>
        <pc:sldMkLst>
          <pc:docMk/>
          <pc:sldMk cId="76256305" sldId="300"/>
        </pc:sldMkLst>
      </pc:sldChg>
      <pc:sldChg chg="modSp">
        <pc:chgData name="Schneider, John Brand" userId="0a27f970-e9e3-4a42-989b-114aef573237" providerId="ADAL" clId="{7F45B50E-F335-0B43-A7E7-04B129422EB8}" dt="2023-01-20T19:14:06.123" v="949" actId="114"/>
        <pc:sldMkLst>
          <pc:docMk/>
          <pc:sldMk cId="3561489606" sldId="302"/>
        </pc:sldMkLst>
      </pc:sldChg>
      <pc:sldChg chg="modSp mod modAnim">
        <pc:chgData name="Schneider, John Brand" userId="0a27f970-e9e3-4a42-989b-114aef573237" providerId="ADAL" clId="{7F45B50E-F335-0B43-A7E7-04B129422EB8}" dt="2023-01-20T19:23:32.418" v="1067" actId="1036"/>
        <pc:sldMkLst>
          <pc:docMk/>
          <pc:sldMk cId="1764202092" sldId="303"/>
        </pc:sldMkLst>
      </pc:sldChg>
      <pc:sldChg chg="addSp delSp modSp mod modAnim">
        <pc:chgData name="Schneider, John Brand" userId="0a27f970-e9e3-4a42-989b-114aef573237" providerId="ADAL" clId="{7F45B50E-F335-0B43-A7E7-04B129422EB8}" dt="2023-01-20T03:38:38.415" v="760" actId="1076"/>
        <pc:sldMkLst>
          <pc:docMk/>
          <pc:sldMk cId="484682615" sldId="304"/>
        </pc:sldMkLst>
      </pc:sldChg>
      <pc:sldChg chg="modSp mod">
        <pc:chgData name="Schneider, John Brand" userId="0a27f970-e9e3-4a42-989b-114aef573237" providerId="ADAL" clId="{7F45B50E-F335-0B43-A7E7-04B129422EB8}" dt="2023-01-20T19:27:10.967" v="1156" actId="1076"/>
        <pc:sldMkLst>
          <pc:docMk/>
          <pc:sldMk cId="1886404676" sldId="306"/>
        </pc:sldMkLst>
      </pc:sldChg>
      <pc:sldChg chg="addSp modSp mod modAnim">
        <pc:chgData name="Schneider, John Brand" userId="0a27f970-e9e3-4a42-989b-114aef573237" providerId="ADAL" clId="{7F45B50E-F335-0B43-A7E7-04B129422EB8}" dt="2023-01-20T18:55:57.363" v="843"/>
        <pc:sldMkLst>
          <pc:docMk/>
          <pc:sldMk cId="307320659" sldId="307"/>
        </pc:sldMkLst>
      </pc:sldChg>
      <pc:sldChg chg="addSp delSp modSp add mod delAnim modAnim">
        <pc:chgData name="Schneider, John Brand" userId="0a27f970-e9e3-4a42-989b-114aef573237" providerId="ADAL" clId="{7F45B50E-F335-0B43-A7E7-04B129422EB8}" dt="2023-01-19T23:38:29.150" v="587"/>
        <pc:sldMkLst>
          <pc:docMk/>
          <pc:sldMk cId="1389207003" sldId="308"/>
        </pc:sldMkLst>
      </pc:sldChg>
      <pc:sldChg chg="del">
        <pc:chgData name="Schneider, John Brand" userId="0a27f970-e9e3-4a42-989b-114aef573237" providerId="ADAL" clId="{7F45B50E-F335-0B43-A7E7-04B129422EB8}" dt="2023-01-19T22:49:41.166" v="12" actId="2696"/>
        <pc:sldMkLst>
          <pc:docMk/>
          <pc:sldMk cId="3637567284" sldId="308"/>
        </pc:sldMkLst>
      </pc:sldChg>
      <pc:sldChg chg="addSp delSp modSp add mod delAnim modAnim">
        <pc:chgData name="Schneider, John Brand" userId="0a27f970-e9e3-4a42-989b-114aef573237" providerId="ADAL" clId="{7F45B50E-F335-0B43-A7E7-04B129422EB8}" dt="2023-01-19T23:31:55.788" v="542"/>
        <pc:sldMkLst>
          <pc:docMk/>
          <pc:sldMk cId="936218288" sldId="309"/>
        </pc:sldMkLst>
      </pc:sldChg>
      <pc:sldChg chg="addSp delSp modSp new mod">
        <pc:chgData name="Schneider, John Brand" userId="0a27f970-e9e3-4a42-989b-114aef573237" providerId="ADAL" clId="{7F45B50E-F335-0B43-A7E7-04B129422EB8}" dt="2023-01-19T23:24:24.016" v="381" actId="14100"/>
        <pc:sldMkLst>
          <pc:docMk/>
          <pc:sldMk cId="1567856365" sldId="310"/>
        </pc:sldMkLst>
      </pc:sldChg>
    </pc:docChg>
  </pc:docChgLst>
  <pc:docChgLst>
    <pc:chgData name="Schneider, John Brand" userId="0a27f970-e9e3-4a42-989b-114aef573237" providerId="ADAL" clId="{FCB13CDB-0568-514F-8B95-5F9CAC6A5945}"/>
    <pc:docChg chg="undo custSel modSld">
      <pc:chgData name="Schneider, John Brand" userId="0a27f970-e9e3-4a42-989b-114aef573237" providerId="ADAL" clId="{FCB13CDB-0568-514F-8B95-5F9CAC6A5945}" dt="2025-01-14T20:23:09.653" v="215"/>
      <pc:docMkLst>
        <pc:docMk/>
      </pc:docMkLst>
      <pc:sldChg chg="modSp mod modTransition">
        <pc:chgData name="Schneider, John Brand" userId="0a27f970-e9e3-4a42-989b-114aef573237" providerId="ADAL" clId="{FCB13CDB-0568-514F-8B95-5F9CAC6A5945}" dt="2025-01-14T20:09:37.849" v="97" actId="1037"/>
        <pc:sldMkLst>
          <pc:docMk/>
          <pc:sldMk cId="4175255618" sldId="280"/>
        </pc:sldMkLst>
        <pc:picChg chg="mod">
          <ac:chgData name="Schneider, John Brand" userId="0a27f970-e9e3-4a42-989b-114aef573237" providerId="ADAL" clId="{FCB13CDB-0568-514F-8B95-5F9CAC6A5945}" dt="2025-01-14T20:09:37.849" v="97" actId="1037"/>
          <ac:picMkLst>
            <pc:docMk/>
            <pc:sldMk cId="4175255618" sldId="280"/>
            <ac:picMk id="3" creationId="{6519C2CE-D85D-7C4D-2AA9-227F5AC77D68}"/>
          </ac:picMkLst>
        </pc:picChg>
        <pc:picChg chg="mod">
          <ac:chgData name="Schneider, John Brand" userId="0a27f970-e9e3-4a42-989b-114aef573237" providerId="ADAL" clId="{FCB13CDB-0568-514F-8B95-5F9CAC6A5945}" dt="2025-01-14T20:09:37.849" v="97" actId="1037"/>
          <ac:picMkLst>
            <pc:docMk/>
            <pc:sldMk cId="4175255618" sldId="280"/>
            <ac:picMk id="5" creationId="{AE6DE465-F60B-C5A5-F87B-F9BA8C060874}"/>
          </ac:picMkLst>
        </pc:picChg>
        <pc:picChg chg="mod">
          <ac:chgData name="Schneider, John Brand" userId="0a27f970-e9e3-4a42-989b-114aef573237" providerId="ADAL" clId="{FCB13CDB-0568-514F-8B95-5F9CAC6A5945}" dt="2025-01-14T20:09:37.849" v="97" actId="1037"/>
          <ac:picMkLst>
            <pc:docMk/>
            <pc:sldMk cId="4175255618" sldId="280"/>
            <ac:picMk id="14" creationId="{336B15C2-6D72-798E-62EB-671596CE738A}"/>
          </ac:picMkLst>
        </pc:picChg>
        <pc:picChg chg="mod">
          <ac:chgData name="Schneider, John Brand" userId="0a27f970-e9e3-4a42-989b-114aef573237" providerId="ADAL" clId="{FCB13CDB-0568-514F-8B95-5F9CAC6A5945}" dt="2025-01-14T20:09:37.849" v="97" actId="1037"/>
          <ac:picMkLst>
            <pc:docMk/>
            <pc:sldMk cId="4175255618" sldId="280"/>
            <ac:picMk id="16" creationId="{684FBB4E-2716-2788-AB3F-B0A6984EBFEA}"/>
          </ac:picMkLst>
        </pc:picChg>
      </pc:sldChg>
      <pc:sldChg chg="addSp modSp mod modAnim">
        <pc:chgData name="Schneider, John Brand" userId="0a27f970-e9e3-4a42-989b-114aef573237" providerId="ADAL" clId="{FCB13CDB-0568-514F-8B95-5F9CAC6A5945}" dt="2025-01-14T20:06:08.510" v="70" actId="552"/>
        <pc:sldMkLst>
          <pc:docMk/>
          <pc:sldMk cId="2756571561" sldId="281"/>
        </pc:sldMkLst>
        <pc:spChg chg="mod">
          <ac:chgData name="Schneider, John Brand" userId="0a27f970-e9e3-4a42-989b-114aef573237" providerId="ADAL" clId="{FCB13CDB-0568-514F-8B95-5F9CAC6A5945}" dt="2025-01-14T20:04:12.654" v="62" actId="1035"/>
          <ac:spMkLst>
            <pc:docMk/>
            <pc:sldMk cId="2756571561" sldId="281"/>
            <ac:spMk id="3" creationId="{F70783B3-F58F-4A45-AE92-56ACCB8C866A}"/>
          </ac:spMkLst>
        </pc:spChg>
        <pc:spChg chg="add mod">
          <ac:chgData name="Schneider, John Brand" userId="0a27f970-e9e3-4a42-989b-114aef573237" providerId="ADAL" clId="{FCB13CDB-0568-514F-8B95-5F9CAC6A5945}" dt="2025-01-14T20:06:08.510" v="70" actId="552"/>
          <ac:spMkLst>
            <pc:docMk/>
            <pc:sldMk cId="2756571561" sldId="281"/>
            <ac:spMk id="4" creationId="{AC22F777-61A2-7B13-E709-5BA86F174B08}"/>
          </ac:spMkLst>
        </pc:spChg>
        <pc:spChg chg="mod">
          <ac:chgData name="Schneider, John Brand" userId="0a27f970-e9e3-4a42-989b-114aef573237" providerId="ADAL" clId="{FCB13CDB-0568-514F-8B95-5F9CAC6A5945}" dt="2025-01-14T20:04:12.654" v="62" actId="1035"/>
          <ac:spMkLst>
            <pc:docMk/>
            <pc:sldMk cId="2756571561" sldId="281"/>
            <ac:spMk id="6" creationId="{7277618E-533B-794B-9595-DFE96C769626}"/>
          </ac:spMkLst>
        </pc:spChg>
        <pc:spChg chg="mod">
          <ac:chgData name="Schneider, John Brand" userId="0a27f970-e9e3-4a42-989b-114aef573237" providerId="ADAL" clId="{FCB13CDB-0568-514F-8B95-5F9CAC6A5945}" dt="2025-01-14T20:04:12.654" v="62" actId="1035"/>
          <ac:spMkLst>
            <pc:docMk/>
            <pc:sldMk cId="2756571561" sldId="281"/>
            <ac:spMk id="7" creationId="{CA4A6F38-7A9E-E240-A8DB-EEC2D98F2ABC}"/>
          </ac:spMkLst>
        </pc:spChg>
        <pc:spChg chg="mod">
          <ac:chgData name="Schneider, John Brand" userId="0a27f970-e9e3-4a42-989b-114aef573237" providerId="ADAL" clId="{FCB13CDB-0568-514F-8B95-5F9CAC6A5945}" dt="2025-01-14T20:04:12.654" v="62" actId="1035"/>
          <ac:spMkLst>
            <pc:docMk/>
            <pc:sldMk cId="2756571561" sldId="281"/>
            <ac:spMk id="9" creationId="{756037FC-0DC4-4E4E-8746-A4079AD66E2F}"/>
          </ac:spMkLst>
        </pc:spChg>
        <pc:spChg chg="mod">
          <ac:chgData name="Schneider, John Brand" userId="0a27f970-e9e3-4a42-989b-114aef573237" providerId="ADAL" clId="{FCB13CDB-0568-514F-8B95-5F9CAC6A5945}" dt="2025-01-14T20:06:08.510" v="70" actId="552"/>
          <ac:spMkLst>
            <pc:docMk/>
            <pc:sldMk cId="2756571561" sldId="281"/>
            <ac:spMk id="11" creationId="{53F74C33-606B-5340-88B6-65104C5E5D8F}"/>
          </ac:spMkLst>
        </pc:spChg>
        <pc:spChg chg="mod">
          <ac:chgData name="Schneider, John Brand" userId="0a27f970-e9e3-4a42-989b-114aef573237" providerId="ADAL" clId="{FCB13CDB-0568-514F-8B95-5F9CAC6A5945}" dt="2025-01-14T20:04:12.654" v="62" actId="1035"/>
          <ac:spMkLst>
            <pc:docMk/>
            <pc:sldMk cId="2756571561" sldId="281"/>
            <ac:spMk id="14" creationId="{5A590016-4D0E-214F-B7DB-2D639C67CF6E}"/>
          </ac:spMkLst>
        </pc:spChg>
        <pc:spChg chg="mod">
          <ac:chgData name="Schneider, John Brand" userId="0a27f970-e9e3-4a42-989b-114aef573237" providerId="ADAL" clId="{FCB13CDB-0568-514F-8B95-5F9CAC6A5945}" dt="2025-01-14T20:04:12.654" v="62" actId="1035"/>
          <ac:spMkLst>
            <pc:docMk/>
            <pc:sldMk cId="2756571561" sldId="281"/>
            <ac:spMk id="15" creationId="{B3EC676B-EC8E-5848-A440-2E3229887EFF}"/>
          </ac:spMkLst>
        </pc:spChg>
      </pc:sldChg>
      <pc:sldChg chg="modSp mod">
        <pc:chgData name="Schneider, John Brand" userId="0a27f970-e9e3-4a42-989b-114aef573237" providerId="ADAL" clId="{FCB13CDB-0568-514F-8B95-5F9CAC6A5945}" dt="2025-01-14T20:09:10.314" v="95" actId="1036"/>
        <pc:sldMkLst>
          <pc:docMk/>
          <pc:sldMk cId="2818862820" sldId="282"/>
        </pc:sldMkLst>
        <pc:spChg chg="mod">
          <ac:chgData name="Schneider, John Brand" userId="0a27f970-e9e3-4a42-989b-114aef573237" providerId="ADAL" clId="{FCB13CDB-0568-514F-8B95-5F9CAC6A5945}" dt="2025-01-14T20:09:10.314" v="95" actId="1036"/>
          <ac:spMkLst>
            <pc:docMk/>
            <pc:sldMk cId="2818862820" sldId="282"/>
            <ac:spMk id="19" creationId="{159A3954-77A3-9192-DF40-150397DE6CD1}"/>
          </ac:spMkLst>
        </pc:spChg>
        <pc:spChg chg="mod">
          <ac:chgData name="Schneider, John Brand" userId="0a27f970-e9e3-4a42-989b-114aef573237" providerId="ADAL" clId="{FCB13CDB-0568-514F-8B95-5F9CAC6A5945}" dt="2025-01-14T20:09:10.314" v="95" actId="1036"/>
          <ac:spMkLst>
            <pc:docMk/>
            <pc:sldMk cId="2818862820" sldId="282"/>
            <ac:spMk id="20" creationId="{42EF6355-480C-9C1A-0D13-1588F74ABD03}"/>
          </ac:spMkLst>
        </pc:spChg>
        <pc:picChg chg="mod">
          <ac:chgData name="Schneider, John Brand" userId="0a27f970-e9e3-4a42-989b-114aef573237" providerId="ADAL" clId="{FCB13CDB-0568-514F-8B95-5F9CAC6A5945}" dt="2025-01-14T20:09:10.314" v="95" actId="1036"/>
          <ac:picMkLst>
            <pc:docMk/>
            <pc:sldMk cId="2818862820" sldId="282"/>
            <ac:picMk id="5" creationId="{6B6C81D7-28C7-694C-A390-2B6DA3C1E091}"/>
          </ac:picMkLst>
        </pc:picChg>
        <pc:picChg chg="mod">
          <ac:chgData name="Schneider, John Brand" userId="0a27f970-e9e3-4a42-989b-114aef573237" providerId="ADAL" clId="{FCB13CDB-0568-514F-8B95-5F9CAC6A5945}" dt="2025-01-14T20:09:10.314" v="95" actId="1036"/>
          <ac:picMkLst>
            <pc:docMk/>
            <pc:sldMk cId="2818862820" sldId="282"/>
            <ac:picMk id="7" creationId="{B41111F5-0975-784E-16E7-6924BC387DC3}"/>
          </ac:picMkLst>
        </pc:picChg>
        <pc:cxnChg chg="mod">
          <ac:chgData name="Schneider, John Brand" userId="0a27f970-e9e3-4a42-989b-114aef573237" providerId="ADAL" clId="{FCB13CDB-0568-514F-8B95-5F9CAC6A5945}" dt="2025-01-14T20:09:10.314" v="95" actId="1036"/>
          <ac:cxnSpMkLst>
            <pc:docMk/>
            <pc:sldMk cId="2818862820" sldId="282"/>
            <ac:cxnSpMk id="18" creationId="{8A87F090-D904-6773-AC40-192DC54AC095}"/>
          </ac:cxnSpMkLst>
        </pc:cxnChg>
      </pc:sldChg>
      <pc:sldChg chg="addSp modSp mod modAnim">
        <pc:chgData name="Schneider, John Brand" userId="0a27f970-e9e3-4a42-989b-114aef573237" providerId="ADAL" clId="{FCB13CDB-0568-514F-8B95-5F9CAC6A5945}" dt="2025-01-14T20:15:04.251" v="181" actId="1035"/>
        <pc:sldMkLst>
          <pc:docMk/>
          <pc:sldMk cId="1777472067" sldId="283"/>
        </pc:sldMkLst>
        <pc:spChg chg="mod">
          <ac:chgData name="Schneider, John Brand" userId="0a27f970-e9e3-4a42-989b-114aef573237" providerId="ADAL" clId="{FCB13CDB-0568-514F-8B95-5F9CAC6A5945}" dt="2025-01-14T20:12:40.255" v="117" actId="1035"/>
          <ac:spMkLst>
            <pc:docMk/>
            <pc:sldMk cId="1777472067" sldId="283"/>
            <ac:spMk id="2" creationId="{7E352C08-7E61-4F0D-4FFC-FD766606237C}"/>
          </ac:spMkLst>
        </pc:spChg>
        <pc:spChg chg="mod">
          <ac:chgData name="Schneider, John Brand" userId="0a27f970-e9e3-4a42-989b-114aef573237" providerId="ADAL" clId="{FCB13CDB-0568-514F-8B95-5F9CAC6A5945}" dt="2025-01-14T20:12:54.718" v="118" actId="1076"/>
          <ac:spMkLst>
            <pc:docMk/>
            <pc:sldMk cId="1777472067" sldId="283"/>
            <ac:spMk id="3" creationId="{4CC1F7B5-69B6-E399-C14B-D6DF269EB98E}"/>
          </ac:spMkLst>
        </pc:spChg>
        <pc:spChg chg="mod">
          <ac:chgData name="Schneider, John Brand" userId="0a27f970-e9e3-4a42-989b-114aef573237" providerId="ADAL" clId="{FCB13CDB-0568-514F-8B95-5F9CAC6A5945}" dt="2025-01-14T20:12:40.255" v="117" actId="1035"/>
          <ac:spMkLst>
            <pc:docMk/>
            <pc:sldMk cId="1777472067" sldId="283"/>
            <ac:spMk id="4" creationId="{015B81C9-811A-C52E-71C4-7F0D6B4391FA}"/>
          </ac:spMkLst>
        </pc:spChg>
        <pc:spChg chg="mod">
          <ac:chgData name="Schneider, John Brand" userId="0a27f970-e9e3-4a42-989b-114aef573237" providerId="ADAL" clId="{FCB13CDB-0568-514F-8B95-5F9CAC6A5945}" dt="2025-01-14T20:12:40.255" v="117" actId="1035"/>
          <ac:spMkLst>
            <pc:docMk/>
            <pc:sldMk cId="1777472067" sldId="283"/>
            <ac:spMk id="6" creationId="{DA53CE45-80DE-3844-8476-54383AD611F3}"/>
          </ac:spMkLst>
        </pc:spChg>
        <pc:spChg chg="mod">
          <ac:chgData name="Schneider, John Brand" userId="0a27f970-e9e3-4a42-989b-114aef573237" providerId="ADAL" clId="{FCB13CDB-0568-514F-8B95-5F9CAC6A5945}" dt="2025-01-14T20:12:29.947" v="113" actId="1035"/>
          <ac:spMkLst>
            <pc:docMk/>
            <pc:sldMk cId="1777472067" sldId="283"/>
            <ac:spMk id="8" creationId="{B7F603CA-A8BA-864F-93D0-5260628956C3}"/>
          </ac:spMkLst>
        </pc:spChg>
        <pc:spChg chg="mod">
          <ac:chgData name="Schneider, John Brand" userId="0a27f970-e9e3-4a42-989b-114aef573237" providerId="ADAL" clId="{FCB13CDB-0568-514F-8B95-5F9CAC6A5945}" dt="2025-01-14T20:15:04.251" v="181" actId="1035"/>
          <ac:spMkLst>
            <pc:docMk/>
            <pc:sldMk cId="1777472067" sldId="283"/>
            <ac:spMk id="9" creationId="{4D3C6EB8-5EF8-F94A-A3E4-7554E8916931}"/>
          </ac:spMkLst>
        </pc:spChg>
        <pc:spChg chg="mod">
          <ac:chgData name="Schneider, John Brand" userId="0a27f970-e9e3-4a42-989b-114aef573237" providerId="ADAL" clId="{FCB13CDB-0568-514F-8B95-5F9CAC6A5945}" dt="2025-01-14T20:15:04.251" v="181" actId="1035"/>
          <ac:spMkLst>
            <pc:docMk/>
            <pc:sldMk cId="1777472067" sldId="283"/>
            <ac:spMk id="10" creationId="{C0207E8B-0505-964F-9F0C-74EEA4FA0982}"/>
          </ac:spMkLst>
        </pc:spChg>
        <pc:spChg chg="mod">
          <ac:chgData name="Schneider, John Brand" userId="0a27f970-e9e3-4a42-989b-114aef573237" providerId="ADAL" clId="{FCB13CDB-0568-514F-8B95-5F9CAC6A5945}" dt="2025-01-14T20:15:04.251" v="181" actId="1035"/>
          <ac:spMkLst>
            <pc:docMk/>
            <pc:sldMk cId="1777472067" sldId="283"/>
            <ac:spMk id="13" creationId="{928FD3E1-87BF-EEA4-728D-F0F7B0BFC9D5}"/>
          </ac:spMkLst>
        </pc:spChg>
        <pc:spChg chg="add mod">
          <ac:chgData name="Schneider, John Brand" userId="0a27f970-e9e3-4a42-989b-114aef573237" providerId="ADAL" clId="{FCB13CDB-0568-514F-8B95-5F9CAC6A5945}" dt="2025-01-14T20:14:33.041" v="177" actId="20577"/>
          <ac:spMkLst>
            <pc:docMk/>
            <pc:sldMk cId="1777472067" sldId="283"/>
            <ac:spMk id="15" creationId="{7E6E9EA2-C037-86E9-34BC-46B9B66E883C}"/>
          </ac:spMkLst>
        </pc:spChg>
        <pc:spChg chg="mod">
          <ac:chgData name="Schneider, John Brand" userId="0a27f970-e9e3-4a42-989b-114aef573237" providerId="ADAL" clId="{FCB13CDB-0568-514F-8B95-5F9CAC6A5945}" dt="2025-01-14T20:15:04.251" v="181" actId="1035"/>
          <ac:spMkLst>
            <pc:docMk/>
            <pc:sldMk cId="1777472067" sldId="283"/>
            <ac:spMk id="18" creationId="{368305C0-82A0-DC61-ABDF-A27832480BD4}"/>
          </ac:spMkLst>
        </pc:spChg>
        <pc:spChg chg="mod">
          <ac:chgData name="Schneider, John Brand" userId="0a27f970-e9e3-4a42-989b-114aef573237" providerId="ADAL" clId="{FCB13CDB-0568-514F-8B95-5F9CAC6A5945}" dt="2025-01-14T20:15:04.251" v="181" actId="1035"/>
          <ac:spMkLst>
            <pc:docMk/>
            <pc:sldMk cId="1777472067" sldId="283"/>
            <ac:spMk id="20" creationId="{8BECC9BB-F0A0-38E2-BC04-041479E34704}"/>
          </ac:spMkLst>
        </pc:spChg>
        <pc:spChg chg="mod">
          <ac:chgData name="Schneider, John Brand" userId="0a27f970-e9e3-4a42-989b-114aef573237" providerId="ADAL" clId="{FCB13CDB-0568-514F-8B95-5F9CAC6A5945}" dt="2025-01-14T20:15:04.251" v="181" actId="1035"/>
          <ac:spMkLst>
            <pc:docMk/>
            <pc:sldMk cId="1777472067" sldId="283"/>
            <ac:spMk id="22" creationId="{677A0063-FA0A-DB09-F46C-FE2302521CF0}"/>
          </ac:spMkLst>
        </pc:spChg>
        <pc:grpChg chg="mod">
          <ac:chgData name="Schneider, John Brand" userId="0a27f970-e9e3-4a42-989b-114aef573237" providerId="ADAL" clId="{FCB13CDB-0568-514F-8B95-5F9CAC6A5945}" dt="2025-01-14T20:15:04.251" v="181" actId="1035"/>
          <ac:grpSpMkLst>
            <pc:docMk/>
            <pc:sldMk cId="1777472067" sldId="283"/>
            <ac:grpSpMk id="5" creationId="{89B02CD1-F27F-FAD9-7365-A8105721B662}"/>
          </ac:grpSpMkLst>
        </pc:grpChg>
        <pc:picChg chg="mod">
          <ac:chgData name="Schneider, John Brand" userId="0a27f970-e9e3-4a42-989b-114aef573237" providerId="ADAL" clId="{FCB13CDB-0568-514F-8B95-5F9CAC6A5945}" dt="2025-01-14T20:15:04.251" v="181" actId="1035"/>
          <ac:picMkLst>
            <pc:docMk/>
            <pc:sldMk cId="1777472067" sldId="283"/>
            <ac:picMk id="11" creationId="{62F47511-F510-B37A-1F11-531FDBEB5BE7}"/>
          </ac:picMkLst>
        </pc:picChg>
        <pc:cxnChg chg="mod">
          <ac:chgData name="Schneider, John Brand" userId="0a27f970-e9e3-4a42-989b-114aef573237" providerId="ADAL" clId="{FCB13CDB-0568-514F-8B95-5F9CAC6A5945}" dt="2025-01-14T20:15:04.251" v="181" actId="1035"/>
          <ac:cxnSpMkLst>
            <pc:docMk/>
            <pc:sldMk cId="1777472067" sldId="283"/>
            <ac:cxnSpMk id="14" creationId="{26B631EF-4391-DC8C-46A0-CA3D6B44C67A}"/>
          </ac:cxnSpMkLst>
        </pc:cxnChg>
        <pc:cxnChg chg="mod">
          <ac:chgData name="Schneider, John Brand" userId="0a27f970-e9e3-4a42-989b-114aef573237" providerId="ADAL" clId="{FCB13CDB-0568-514F-8B95-5F9CAC6A5945}" dt="2025-01-14T20:15:04.251" v="181" actId="1035"/>
          <ac:cxnSpMkLst>
            <pc:docMk/>
            <pc:sldMk cId="1777472067" sldId="283"/>
            <ac:cxnSpMk id="19" creationId="{602379BA-9BF0-DE43-46D1-A51404AB21D7}"/>
          </ac:cxnSpMkLst>
        </pc:cxnChg>
      </pc:sldChg>
      <pc:sldChg chg="addSp modSp mod modAnim">
        <pc:chgData name="Schneider, John Brand" userId="0a27f970-e9e3-4a42-989b-114aef573237" providerId="ADAL" clId="{FCB13CDB-0568-514F-8B95-5F9CAC6A5945}" dt="2025-01-14T20:19:07.661" v="188" actId="1035"/>
        <pc:sldMkLst>
          <pc:docMk/>
          <pc:sldMk cId="2567401681" sldId="291"/>
        </pc:sldMkLst>
        <pc:spChg chg="add mod">
          <ac:chgData name="Schneider, John Brand" userId="0a27f970-e9e3-4a42-989b-114aef573237" providerId="ADAL" clId="{FCB13CDB-0568-514F-8B95-5F9CAC6A5945}" dt="2025-01-14T20:19:07.661" v="188" actId="1035"/>
          <ac:spMkLst>
            <pc:docMk/>
            <pc:sldMk cId="2567401681" sldId="291"/>
            <ac:spMk id="21" creationId="{126DE859-4882-CA0C-09F0-FF67A3980693}"/>
          </ac:spMkLst>
        </pc:spChg>
      </pc:sldChg>
      <pc:sldChg chg="modTransition">
        <pc:chgData name="Schneider, John Brand" userId="0a27f970-e9e3-4a42-989b-114aef573237" providerId="ADAL" clId="{FCB13CDB-0568-514F-8B95-5F9CAC6A5945}" dt="2025-01-14T20:23:09.653" v="215"/>
        <pc:sldMkLst>
          <pc:docMk/>
          <pc:sldMk cId="1678599510" sldId="295"/>
        </pc:sldMkLst>
      </pc:sldChg>
      <pc:sldChg chg="modSp mod">
        <pc:chgData name="Schneider, John Brand" userId="0a27f970-e9e3-4a42-989b-114aef573237" providerId="ADAL" clId="{FCB13CDB-0568-514F-8B95-5F9CAC6A5945}" dt="2025-01-14T20:21:17.634" v="214" actId="1037"/>
        <pc:sldMkLst>
          <pc:docMk/>
          <pc:sldMk cId="48302406" sldId="312"/>
        </pc:sldMkLst>
        <pc:spChg chg="mod">
          <ac:chgData name="Schneider, John Brand" userId="0a27f970-e9e3-4a42-989b-114aef573237" providerId="ADAL" clId="{FCB13CDB-0568-514F-8B95-5F9CAC6A5945}" dt="2025-01-14T20:21:17.634" v="214" actId="1037"/>
          <ac:spMkLst>
            <pc:docMk/>
            <pc:sldMk cId="48302406" sldId="312"/>
            <ac:spMk id="25" creationId="{6C38D320-4040-B992-1035-AECFA7FB4538}"/>
          </ac:spMkLst>
        </pc:spChg>
        <pc:spChg chg="mod">
          <ac:chgData name="Schneider, John Brand" userId="0a27f970-e9e3-4a42-989b-114aef573237" providerId="ADAL" clId="{FCB13CDB-0568-514F-8B95-5F9CAC6A5945}" dt="2025-01-14T20:21:04.604" v="203" actId="1037"/>
          <ac:spMkLst>
            <pc:docMk/>
            <pc:sldMk cId="48302406" sldId="312"/>
            <ac:spMk id="35" creationId="{68F7A6E9-9412-1A85-9A8A-75ADE992D96A}"/>
          </ac:spMkLst>
        </pc:spChg>
      </pc:sldChg>
    </pc:docChg>
  </pc:docChgLst>
  <pc:docChgLst>
    <pc:chgData name="Schneider, John Brand" userId="0a27f970-e9e3-4a42-989b-114aef573237" providerId="ADAL" clId="{A250123D-0AE4-924D-BD1C-666B8F322C72}"/>
    <pc:docChg chg="undo custSel modSld">
      <pc:chgData name="Schneider, John Brand" userId="0a27f970-e9e3-4a42-989b-114aef573237" providerId="ADAL" clId="{A250123D-0AE4-924D-BD1C-666B8F322C72}" dt="2025-01-15T19:22:10.567" v="612" actId="166"/>
      <pc:docMkLst>
        <pc:docMk/>
      </pc:docMkLst>
      <pc:sldChg chg="addSp modSp modAnim">
        <pc:chgData name="Schneider, John Brand" userId="0a27f970-e9e3-4a42-989b-114aef573237" providerId="ADAL" clId="{A250123D-0AE4-924D-BD1C-666B8F322C72}" dt="2025-01-13T19:55:57.835" v="15"/>
        <pc:sldMkLst>
          <pc:docMk/>
          <pc:sldMk cId="1602654446" sldId="256"/>
        </pc:sldMkLst>
        <pc:spChg chg="add mod">
          <ac:chgData name="Schneider, John Brand" userId="0a27f970-e9e3-4a42-989b-114aef573237" providerId="ADAL" clId="{A250123D-0AE4-924D-BD1C-666B8F322C72}" dt="2025-01-13T19:55:42.145" v="14"/>
          <ac:spMkLst>
            <pc:docMk/>
            <pc:sldMk cId="1602654446" sldId="256"/>
            <ac:spMk id="2" creationId="{60F8FBCA-4BDE-4829-E667-18DD1967141E}"/>
          </ac:spMkLst>
        </pc:spChg>
        <pc:spChg chg="mod">
          <ac:chgData name="Schneider, John Brand" userId="0a27f970-e9e3-4a42-989b-114aef573237" providerId="ADAL" clId="{A250123D-0AE4-924D-BD1C-666B8F322C72}" dt="2025-01-12T06:18:54.463" v="5" actId="20577"/>
          <ac:spMkLst>
            <pc:docMk/>
            <pc:sldMk cId="1602654446" sldId="256"/>
            <ac:spMk id="3" creationId="{F08F552E-F7E7-474C-A84D-53F7FCF64EAA}"/>
          </ac:spMkLst>
        </pc:spChg>
        <pc:spChg chg="mod">
          <ac:chgData name="Schneider, John Brand" userId="0a27f970-e9e3-4a42-989b-114aef573237" providerId="ADAL" clId="{A250123D-0AE4-924D-BD1C-666B8F322C72}" dt="2025-01-12T06:19:15.137" v="13" actId="20577"/>
          <ac:spMkLst>
            <pc:docMk/>
            <pc:sldMk cId="1602654446" sldId="256"/>
            <ac:spMk id="4" creationId="{FE883BDC-93FB-0B4F-A2FD-142C2FECBEE8}"/>
          </ac:spMkLst>
        </pc:spChg>
      </pc:sldChg>
      <pc:sldChg chg="modSp mod modTransition">
        <pc:chgData name="Schneider, John Brand" userId="0a27f970-e9e3-4a42-989b-114aef573237" providerId="ADAL" clId="{A250123D-0AE4-924D-BD1C-666B8F322C72}" dt="2025-01-15T18:41:11.153" v="20" actId="555"/>
        <pc:sldMkLst>
          <pc:docMk/>
          <pc:sldMk cId="2818862820" sldId="282"/>
        </pc:sldMkLst>
        <pc:spChg chg="mod">
          <ac:chgData name="Schneider, John Brand" userId="0a27f970-e9e3-4a42-989b-114aef573237" providerId="ADAL" clId="{A250123D-0AE4-924D-BD1C-666B8F322C72}" dt="2025-01-15T18:41:11.153" v="20" actId="555"/>
          <ac:spMkLst>
            <pc:docMk/>
            <pc:sldMk cId="2818862820" sldId="282"/>
            <ac:spMk id="11" creationId="{E02F91A3-24D7-B2EE-4630-DEB149B784BC}"/>
          </ac:spMkLst>
        </pc:spChg>
        <pc:spChg chg="mod">
          <ac:chgData name="Schneider, John Brand" userId="0a27f970-e9e3-4a42-989b-114aef573237" providerId="ADAL" clId="{A250123D-0AE4-924D-BD1C-666B8F322C72}" dt="2025-01-15T18:41:11.153" v="20" actId="555"/>
          <ac:spMkLst>
            <pc:docMk/>
            <pc:sldMk cId="2818862820" sldId="282"/>
            <ac:spMk id="14" creationId="{63B8572F-346C-A20F-92B1-C2D05C8C4684}"/>
          </ac:spMkLst>
        </pc:spChg>
      </pc:sldChg>
      <pc:sldChg chg="addSp delSp modSp mod modAnim">
        <pc:chgData name="Schneider, John Brand" userId="0a27f970-e9e3-4a42-989b-114aef573237" providerId="ADAL" clId="{A250123D-0AE4-924D-BD1C-666B8F322C72}" dt="2025-01-15T18:50:30.753" v="186" actId="552"/>
        <pc:sldMkLst>
          <pc:docMk/>
          <pc:sldMk cId="1777472067" sldId="283"/>
        </pc:sldMkLst>
        <pc:spChg chg="mod">
          <ac:chgData name="Schneider, John Brand" userId="0a27f970-e9e3-4a42-989b-114aef573237" providerId="ADAL" clId="{A250123D-0AE4-924D-BD1C-666B8F322C72}" dt="2025-01-15T18:47:49.161" v="171" actId="1037"/>
          <ac:spMkLst>
            <pc:docMk/>
            <pc:sldMk cId="1777472067" sldId="283"/>
            <ac:spMk id="2" creationId="{7E352C08-7E61-4F0D-4FFC-FD766606237C}"/>
          </ac:spMkLst>
        </pc:spChg>
        <pc:spChg chg="mod">
          <ac:chgData name="Schneider, John Brand" userId="0a27f970-e9e3-4a42-989b-114aef573237" providerId="ADAL" clId="{A250123D-0AE4-924D-BD1C-666B8F322C72}" dt="2025-01-15T18:50:30.753" v="186" actId="552"/>
          <ac:spMkLst>
            <pc:docMk/>
            <pc:sldMk cId="1777472067" sldId="283"/>
            <ac:spMk id="3" creationId="{4CC1F7B5-69B6-E399-C14B-D6DF269EB98E}"/>
          </ac:spMkLst>
        </pc:spChg>
        <pc:spChg chg="mod">
          <ac:chgData name="Schneider, John Brand" userId="0a27f970-e9e3-4a42-989b-114aef573237" providerId="ADAL" clId="{A250123D-0AE4-924D-BD1C-666B8F322C72}" dt="2025-01-15T18:47:49.161" v="171" actId="1037"/>
          <ac:spMkLst>
            <pc:docMk/>
            <pc:sldMk cId="1777472067" sldId="283"/>
            <ac:spMk id="4" creationId="{015B81C9-811A-C52E-71C4-7F0D6B4391FA}"/>
          </ac:spMkLst>
        </pc:spChg>
        <pc:spChg chg="mod">
          <ac:chgData name="Schneider, John Brand" userId="0a27f970-e9e3-4a42-989b-114aef573237" providerId="ADAL" clId="{A250123D-0AE4-924D-BD1C-666B8F322C72}" dt="2025-01-15T18:47:49.161" v="171" actId="1037"/>
          <ac:spMkLst>
            <pc:docMk/>
            <pc:sldMk cId="1777472067" sldId="283"/>
            <ac:spMk id="6" creationId="{DA53CE45-80DE-3844-8476-54383AD611F3}"/>
          </ac:spMkLst>
        </pc:spChg>
        <pc:spChg chg="mod">
          <ac:chgData name="Schneider, John Brand" userId="0a27f970-e9e3-4a42-989b-114aef573237" providerId="ADAL" clId="{A250123D-0AE4-924D-BD1C-666B8F322C72}" dt="2025-01-15T18:47:49.161" v="171" actId="1037"/>
          <ac:spMkLst>
            <pc:docMk/>
            <pc:sldMk cId="1777472067" sldId="283"/>
            <ac:spMk id="8" creationId="{B7F603CA-A8BA-864F-93D0-5260628956C3}"/>
          </ac:spMkLst>
        </pc:spChg>
        <pc:spChg chg="mod">
          <ac:chgData name="Schneider, John Brand" userId="0a27f970-e9e3-4a42-989b-114aef573237" providerId="ADAL" clId="{A250123D-0AE4-924D-BD1C-666B8F322C72}" dt="2025-01-15T18:47:49.161" v="171" actId="1037"/>
          <ac:spMkLst>
            <pc:docMk/>
            <pc:sldMk cId="1777472067" sldId="283"/>
            <ac:spMk id="15" creationId="{7E6E9EA2-C037-86E9-34BC-46B9B66E883C}"/>
          </ac:spMkLst>
        </pc:spChg>
        <pc:spChg chg="add mod">
          <ac:chgData name="Schneider, John Brand" userId="0a27f970-e9e3-4a42-989b-114aef573237" providerId="ADAL" clId="{A250123D-0AE4-924D-BD1C-666B8F322C72}" dt="2025-01-15T18:48:33.168" v="175" actId="1037"/>
          <ac:spMkLst>
            <pc:docMk/>
            <pc:sldMk cId="1777472067" sldId="283"/>
            <ac:spMk id="21" creationId="{11D4D332-4096-07B2-F316-1E978A5F5CC6}"/>
          </ac:spMkLst>
        </pc:spChg>
        <pc:spChg chg="mod">
          <ac:chgData name="Schneider, John Brand" userId="0a27f970-e9e3-4a42-989b-114aef573237" providerId="ADAL" clId="{A250123D-0AE4-924D-BD1C-666B8F322C72}" dt="2025-01-15T18:42:59.246" v="35" actId="1036"/>
          <ac:spMkLst>
            <pc:docMk/>
            <pc:sldMk cId="1777472067" sldId="283"/>
            <ac:spMk id="22" creationId="{677A0063-FA0A-DB09-F46C-FE2302521CF0}"/>
          </ac:spMkLst>
        </pc:spChg>
        <pc:spChg chg="add mod">
          <ac:chgData name="Schneider, John Brand" userId="0a27f970-e9e3-4a42-989b-114aef573237" providerId="ADAL" clId="{A250123D-0AE4-924D-BD1C-666B8F322C72}" dt="2025-01-15T18:46:05.798" v="123" actId="1037"/>
          <ac:spMkLst>
            <pc:docMk/>
            <pc:sldMk cId="1777472067" sldId="283"/>
            <ac:spMk id="27" creationId="{D9E2E978-6A81-2C28-C9AE-AB9855316332}"/>
          </ac:spMkLst>
        </pc:spChg>
        <pc:spChg chg="add mod">
          <ac:chgData name="Schneider, John Brand" userId="0a27f970-e9e3-4a42-989b-114aef573237" providerId="ADAL" clId="{A250123D-0AE4-924D-BD1C-666B8F322C72}" dt="2025-01-15T18:50:30.753" v="186" actId="552"/>
          <ac:spMkLst>
            <pc:docMk/>
            <pc:sldMk cId="1777472067" sldId="283"/>
            <ac:spMk id="30" creationId="{70EE99A9-FCF3-1E0F-26F8-84ED28FA686E}"/>
          </ac:spMkLst>
        </pc:spChg>
        <pc:cxnChg chg="add del mod">
          <ac:chgData name="Schneider, John Brand" userId="0a27f970-e9e3-4a42-989b-114aef573237" providerId="ADAL" clId="{A250123D-0AE4-924D-BD1C-666B8F322C72}" dt="2025-01-15T18:43:58.444" v="40" actId="478"/>
          <ac:cxnSpMkLst>
            <pc:docMk/>
            <pc:sldMk cId="1777472067" sldId="283"/>
            <ac:cxnSpMk id="16" creationId="{92715F32-504C-35F9-9DC3-7149CEE09733}"/>
          </ac:cxnSpMkLst>
        </pc:cxnChg>
        <pc:cxnChg chg="add mod">
          <ac:chgData name="Schneider, John Brand" userId="0a27f970-e9e3-4a42-989b-114aef573237" providerId="ADAL" clId="{A250123D-0AE4-924D-BD1C-666B8F322C72}" dt="2025-01-15T18:44:24.900" v="47" actId="14100"/>
          <ac:cxnSpMkLst>
            <pc:docMk/>
            <pc:sldMk cId="1777472067" sldId="283"/>
            <ac:cxnSpMk id="23" creationId="{1A951F04-C194-0D24-23AE-B03222D08AF1}"/>
          </ac:cxnSpMkLst>
        </pc:cxnChg>
        <pc:cxnChg chg="add mod">
          <ac:chgData name="Schneider, John Brand" userId="0a27f970-e9e3-4a42-989b-114aef573237" providerId="ADAL" clId="{A250123D-0AE4-924D-BD1C-666B8F322C72}" dt="2025-01-15T18:44:30.407" v="48" actId="14100"/>
          <ac:cxnSpMkLst>
            <pc:docMk/>
            <pc:sldMk cId="1777472067" sldId="283"/>
            <ac:cxnSpMk id="24" creationId="{5868D61E-33C3-D4A2-D461-D66A35F1E011}"/>
          </ac:cxnSpMkLst>
        </pc:cxnChg>
        <pc:cxnChg chg="add mod">
          <ac:chgData name="Schneider, John Brand" userId="0a27f970-e9e3-4a42-989b-114aef573237" providerId="ADAL" clId="{A250123D-0AE4-924D-BD1C-666B8F322C72}" dt="2025-01-15T18:49:40.606" v="181"/>
          <ac:cxnSpMkLst>
            <pc:docMk/>
            <pc:sldMk cId="1777472067" sldId="283"/>
            <ac:cxnSpMk id="28" creationId="{14E52699-1DCC-3923-9CD2-AA10A0B075BF}"/>
          </ac:cxnSpMkLst>
        </pc:cxnChg>
        <pc:cxnChg chg="add mod">
          <ac:chgData name="Schneider, John Brand" userId="0a27f970-e9e3-4a42-989b-114aef573237" providerId="ADAL" clId="{A250123D-0AE4-924D-BD1C-666B8F322C72}" dt="2025-01-15T18:49:40.606" v="181"/>
          <ac:cxnSpMkLst>
            <pc:docMk/>
            <pc:sldMk cId="1777472067" sldId="283"/>
            <ac:cxnSpMk id="29" creationId="{ADEC2883-36FC-AA58-7222-49B5F1820137}"/>
          </ac:cxnSpMkLst>
        </pc:cxnChg>
      </pc:sldChg>
      <pc:sldChg chg="modSp mod addAnim delAnim modAnim">
        <pc:chgData name="Schneider, John Brand" userId="0a27f970-e9e3-4a42-989b-114aef573237" providerId="ADAL" clId="{A250123D-0AE4-924D-BD1C-666B8F322C72}" dt="2025-01-15T18:59:49.466" v="244" actId="1037"/>
        <pc:sldMkLst>
          <pc:docMk/>
          <pc:sldMk cId="2567401681" sldId="291"/>
        </pc:sldMkLst>
        <pc:spChg chg="mod">
          <ac:chgData name="Schneider, John Brand" userId="0a27f970-e9e3-4a42-989b-114aef573237" providerId="ADAL" clId="{A250123D-0AE4-924D-BD1C-666B8F322C72}" dt="2025-01-15T18:56:46.559" v="206" actId="20577"/>
          <ac:spMkLst>
            <pc:docMk/>
            <pc:sldMk cId="2567401681" sldId="291"/>
            <ac:spMk id="2" creationId="{E8485B0C-F19C-1FBB-D32B-7AD07E47280E}"/>
          </ac:spMkLst>
        </pc:spChg>
        <pc:spChg chg="mod">
          <ac:chgData name="Schneider, John Brand" userId="0a27f970-e9e3-4a42-989b-114aef573237" providerId="ADAL" clId="{A250123D-0AE4-924D-BD1C-666B8F322C72}" dt="2025-01-15T18:56:40.771" v="204" actId="20577"/>
          <ac:spMkLst>
            <pc:docMk/>
            <pc:sldMk cId="2567401681" sldId="291"/>
            <ac:spMk id="3" creationId="{E8FDD951-11F6-0F45-BBE8-8AA78AE83526}"/>
          </ac:spMkLst>
        </pc:spChg>
        <pc:spChg chg="mod">
          <ac:chgData name="Schneider, John Brand" userId="0a27f970-e9e3-4a42-989b-114aef573237" providerId="ADAL" clId="{A250123D-0AE4-924D-BD1C-666B8F322C72}" dt="2025-01-15T18:59:35.317" v="238" actId="20577"/>
          <ac:spMkLst>
            <pc:docMk/>
            <pc:sldMk cId="2567401681" sldId="291"/>
            <ac:spMk id="4" creationId="{813F8EE7-897D-ED40-AD21-B96B5A07D080}"/>
          </ac:spMkLst>
        </pc:spChg>
        <pc:spChg chg="mod">
          <ac:chgData name="Schneider, John Brand" userId="0a27f970-e9e3-4a42-989b-114aef573237" providerId="ADAL" clId="{A250123D-0AE4-924D-BD1C-666B8F322C72}" dt="2025-01-15T18:59:49.466" v="244" actId="1037"/>
          <ac:spMkLst>
            <pc:docMk/>
            <pc:sldMk cId="2567401681" sldId="291"/>
            <ac:spMk id="5" creationId="{6E80A8E1-6342-964A-9784-FED04A5E89DF}"/>
          </ac:spMkLst>
        </pc:spChg>
        <pc:spChg chg="mod">
          <ac:chgData name="Schneider, John Brand" userId="0a27f970-e9e3-4a42-989b-114aef573237" providerId="ADAL" clId="{A250123D-0AE4-924D-BD1C-666B8F322C72}" dt="2025-01-15T18:57:59.602" v="222" actId="20577"/>
          <ac:spMkLst>
            <pc:docMk/>
            <pc:sldMk cId="2567401681" sldId="291"/>
            <ac:spMk id="11" creationId="{C6FCDE36-4279-1041-A258-579564BB735F}"/>
          </ac:spMkLst>
        </pc:spChg>
      </pc:sldChg>
      <pc:sldChg chg="addSp modSp mod modAnim">
        <pc:chgData name="Schneider, John Brand" userId="0a27f970-e9e3-4a42-989b-114aef573237" providerId="ADAL" clId="{A250123D-0AE4-924D-BD1C-666B8F322C72}" dt="2025-01-15T19:20:32.466" v="611" actId="1076"/>
        <pc:sldMkLst>
          <pc:docMk/>
          <pc:sldMk cId="1715627535" sldId="298"/>
        </pc:sldMkLst>
        <pc:spChg chg="mod">
          <ac:chgData name="Schneider, John Brand" userId="0a27f970-e9e3-4a42-989b-114aef573237" providerId="ADAL" clId="{A250123D-0AE4-924D-BD1C-666B8F322C72}" dt="2025-01-15T19:19:26.386" v="559" actId="1035"/>
          <ac:spMkLst>
            <pc:docMk/>
            <pc:sldMk cId="1715627535" sldId="298"/>
            <ac:spMk id="2" creationId="{5E547C1B-F952-E84C-ACC4-56A5884A98E7}"/>
          </ac:spMkLst>
        </pc:spChg>
        <pc:spChg chg="mod">
          <ac:chgData name="Schneider, John Brand" userId="0a27f970-e9e3-4a42-989b-114aef573237" providerId="ADAL" clId="{A250123D-0AE4-924D-BD1C-666B8F322C72}" dt="2025-01-15T19:19:26.386" v="559" actId="1035"/>
          <ac:spMkLst>
            <pc:docMk/>
            <pc:sldMk cId="1715627535" sldId="298"/>
            <ac:spMk id="3" creationId="{421690D2-908A-504D-8118-F615EE2D4600}"/>
          </ac:spMkLst>
        </pc:spChg>
        <pc:spChg chg="mod">
          <ac:chgData name="Schneider, John Brand" userId="0a27f970-e9e3-4a42-989b-114aef573237" providerId="ADAL" clId="{A250123D-0AE4-924D-BD1C-666B8F322C72}" dt="2025-01-15T19:19:26.386" v="559" actId="1035"/>
          <ac:spMkLst>
            <pc:docMk/>
            <pc:sldMk cId="1715627535" sldId="298"/>
            <ac:spMk id="5" creationId="{1548138D-0F6B-C244-8DA3-03B39900DC01}"/>
          </ac:spMkLst>
        </pc:spChg>
        <pc:spChg chg="mod">
          <ac:chgData name="Schneider, John Brand" userId="0a27f970-e9e3-4a42-989b-114aef573237" providerId="ADAL" clId="{A250123D-0AE4-924D-BD1C-666B8F322C72}" dt="2025-01-15T19:19:26.386" v="559" actId="1035"/>
          <ac:spMkLst>
            <pc:docMk/>
            <pc:sldMk cId="1715627535" sldId="298"/>
            <ac:spMk id="6" creationId="{50A98EE5-2AC7-8AF4-9B46-862CE88B2E4F}"/>
          </ac:spMkLst>
        </pc:spChg>
        <pc:spChg chg="add mod">
          <ac:chgData name="Schneider, John Brand" userId="0a27f970-e9e3-4a42-989b-114aef573237" providerId="ADAL" clId="{A250123D-0AE4-924D-BD1C-666B8F322C72}" dt="2025-01-15T19:20:27.781" v="610" actId="1038"/>
          <ac:spMkLst>
            <pc:docMk/>
            <pc:sldMk cId="1715627535" sldId="298"/>
            <ac:spMk id="7" creationId="{2FACF400-2117-CBC5-7492-8E490EB3790D}"/>
          </ac:spMkLst>
        </pc:spChg>
        <pc:spChg chg="mod">
          <ac:chgData name="Schneider, John Brand" userId="0a27f970-e9e3-4a42-989b-114aef573237" providerId="ADAL" clId="{A250123D-0AE4-924D-BD1C-666B8F322C72}" dt="2025-01-15T19:19:26.386" v="559" actId="1035"/>
          <ac:spMkLst>
            <pc:docMk/>
            <pc:sldMk cId="1715627535" sldId="298"/>
            <ac:spMk id="9" creationId="{1CD01E70-BCCB-3EA6-AAA5-3B0D9C4859E7}"/>
          </ac:spMkLst>
        </pc:spChg>
        <pc:spChg chg="mod">
          <ac:chgData name="Schneider, John Brand" userId="0a27f970-e9e3-4a42-989b-114aef573237" providerId="ADAL" clId="{A250123D-0AE4-924D-BD1C-666B8F322C72}" dt="2025-01-15T19:19:26.386" v="559" actId="1035"/>
          <ac:spMkLst>
            <pc:docMk/>
            <pc:sldMk cId="1715627535" sldId="298"/>
            <ac:spMk id="11" creationId="{3551DE85-F8F5-D0FD-E618-2701BC2F937D}"/>
          </ac:spMkLst>
        </pc:spChg>
        <pc:spChg chg="mod">
          <ac:chgData name="Schneider, John Brand" userId="0a27f970-e9e3-4a42-989b-114aef573237" providerId="ADAL" clId="{A250123D-0AE4-924D-BD1C-666B8F322C72}" dt="2025-01-15T19:19:26.386" v="559" actId="1035"/>
          <ac:spMkLst>
            <pc:docMk/>
            <pc:sldMk cId="1715627535" sldId="298"/>
            <ac:spMk id="12" creationId="{67CB53AA-7666-A2F3-3D68-AD15C290BAC9}"/>
          </ac:spMkLst>
        </pc:spChg>
        <pc:spChg chg="mod">
          <ac:chgData name="Schneider, John Brand" userId="0a27f970-e9e3-4a42-989b-114aef573237" providerId="ADAL" clId="{A250123D-0AE4-924D-BD1C-666B8F322C72}" dt="2025-01-15T19:08:00.460" v="369" actId="1035"/>
          <ac:spMkLst>
            <pc:docMk/>
            <pc:sldMk cId="1715627535" sldId="298"/>
            <ac:spMk id="14" creationId="{035F89D4-2DE5-6845-AAA0-35C3CDF9E754}"/>
          </ac:spMkLst>
        </pc:spChg>
        <pc:spChg chg="add mod">
          <ac:chgData name="Schneider, John Brand" userId="0a27f970-e9e3-4a42-989b-114aef573237" providerId="ADAL" clId="{A250123D-0AE4-924D-BD1C-666B8F322C72}" dt="2025-01-15T19:19:26.386" v="559" actId="1035"/>
          <ac:spMkLst>
            <pc:docMk/>
            <pc:sldMk cId="1715627535" sldId="298"/>
            <ac:spMk id="15" creationId="{0525B38D-B5CB-D34B-2BB8-F4CF16B183EE}"/>
          </ac:spMkLst>
        </pc:spChg>
        <pc:spChg chg="mod">
          <ac:chgData name="Schneider, John Brand" userId="0a27f970-e9e3-4a42-989b-114aef573237" providerId="ADAL" clId="{A250123D-0AE4-924D-BD1C-666B8F322C72}" dt="2025-01-15T19:08:00.460" v="369" actId="1035"/>
          <ac:spMkLst>
            <pc:docMk/>
            <pc:sldMk cId="1715627535" sldId="298"/>
            <ac:spMk id="16" creationId="{5EC6481B-6251-C946-B11C-75DE5A458F2D}"/>
          </ac:spMkLst>
        </pc:spChg>
        <pc:spChg chg="add mod">
          <ac:chgData name="Schneider, John Brand" userId="0a27f970-e9e3-4a42-989b-114aef573237" providerId="ADAL" clId="{A250123D-0AE4-924D-BD1C-666B8F322C72}" dt="2025-01-15T19:20:32.466" v="611" actId="1076"/>
          <ac:spMkLst>
            <pc:docMk/>
            <pc:sldMk cId="1715627535" sldId="298"/>
            <ac:spMk id="18" creationId="{66AC5D87-B08B-A998-82DA-26D6129E7834}"/>
          </ac:spMkLst>
        </pc:spChg>
        <pc:spChg chg="mod">
          <ac:chgData name="Schneider, John Brand" userId="0a27f970-e9e3-4a42-989b-114aef573237" providerId="ADAL" clId="{A250123D-0AE4-924D-BD1C-666B8F322C72}" dt="2025-01-15T19:19:26.386" v="559" actId="1035"/>
          <ac:spMkLst>
            <pc:docMk/>
            <pc:sldMk cId="1715627535" sldId="298"/>
            <ac:spMk id="23" creationId="{C9B579CD-50F8-A448-80E7-546749ACCC17}"/>
          </ac:spMkLst>
        </pc:spChg>
        <pc:spChg chg="mod">
          <ac:chgData name="Schneider, John Brand" userId="0a27f970-e9e3-4a42-989b-114aef573237" providerId="ADAL" clId="{A250123D-0AE4-924D-BD1C-666B8F322C72}" dt="2025-01-15T19:08:00.460" v="369" actId="1035"/>
          <ac:spMkLst>
            <pc:docMk/>
            <pc:sldMk cId="1715627535" sldId="298"/>
            <ac:spMk id="24" creationId="{18616EF1-7B8D-3C43-AE1A-B72401399A68}"/>
          </ac:spMkLst>
        </pc:spChg>
        <pc:picChg chg="add mod">
          <ac:chgData name="Schneider, John Brand" userId="0a27f970-e9e3-4a42-989b-114aef573237" providerId="ADAL" clId="{A250123D-0AE4-924D-BD1C-666B8F322C72}" dt="2025-01-15T19:20:03.326" v="590" actId="14100"/>
          <ac:picMkLst>
            <pc:docMk/>
            <pc:sldMk cId="1715627535" sldId="298"/>
            <ac:picMk id="13" creationId="{73F9403F-17B0-BF44-536E-78A1AC97C389}"/>
          </ac:picMkLst>
        </pc:picChg>
        <pc:cxnChg chg="mod">
          <ac:chgData name="Schneider, John Brand" userId="0a27f970-e9e3-4a42-989b-114aef573237" providerId="ADAL" clId="{A250123D-0AE4-924D-BD1C-666B8F322C72}" dt="2025-01-15T19:08:00.460" v="369" actId="1035"/>
          <ac:cxnSpMkLst>
            <pc:docMk/>
            <pc:sldMk cId="1715627535" sldId="298"/>
            <ac:cxnSpMk id="21" creationId="{8EB1F2C4-7A8C-7446-B7E9-6FD04EF0C450}"/>
          </ac:cxnSpMkLst>
        </pc:cxnChg>
      </pc:sldChg>
      <pc:sldChg chg="modSp mod">
        <pc:chgData name="Schneider, John Brand" userId="0a27f970-e9e3-4a42-989b-114aef573237" providerId="ADAL" clId="{A250123D-0AE4-924D-BD1C-666B8F322C72}" dt="2025-01-15T19:22:10.567" v="612" actId="166"/>
        <pc:sldMkLst>
          <pc:docMk/>
          <pc:sldMk cId="3561489606" sldId="302"/>
        </pc:sldMkLst>
        <pc:spChg chg="mod">
          <ac:chgData name="Schneider, John Brand" userId="0a27f970-e9e3-4a42-989b-114aef573237" providerId="ADAL" clId="{A250123D-0AE4-924D-BD1C-666B8F322C72}" dt="2025-01-15T19:22:10.567" v="612" actId="166"/>
          <ac:spMkLst>
            <pc:docMk/>
            <pc:sldMk cId="3561489606" sldId="302"/>
            <ac:spMk id="2" creationId="{AA3DAEB9-6D19-BA49-9F87-3223C48EAB16}"/>
          </ac:spMkLst>
        </pc:spChg>
        <pc:spChg chg="mod">
          <ac:chgData name="Schneider, John Brand" userId="0a27f970-e9e3-4a42-989b-114aef573237" providerId="ADAL" clId="{A250123D-0AE4-924D-BD1C-666B8F322C72}" dt="2025-01-15T19:19:46.399" v="589" actId="1035"/>
          <ac:spMkLst>
            <pc:docMk/>
            <pc:sldMk cId="3561489606" sldId="302"/>
            <ac:spMk id="3" creationId="{299A9AC0-5B18-7AD5-E8CD-D97F2AE8042E}"/>
          </ac:spMkLst>
        </pc:spChg>
        <pc:spChg chg="mod">
          <ac:chgData name="Schneider, John Brand" userId="0a27f970-e9e3-4a42-989b-114aef573237" providerId="ADAL" clId="{A250123D-0AE4-924D-BD1C-666B8F322C72}" dt="2025-01-15T19:19:46.399" v="589" actId="1035"/>
          <ac:spMkLst>
            <pc:docMk/>
            <pc:sldMk cId="3561489606" sldId="302"/>
            <ac:spMk id="5" creationId="{1548138D-0F6B-C244-8DA3-03B39900DC01}"/>
          </ac:spMkLst>
        </pc:spChg>
        <pc:spChg chg="mod">
          <ac:chgData name="Schneider, John Brand" userId="0a27f970-e9e3-4a42-989b-114aef573237" providerId="ADAL" clId="{A250123D-0AE4-924D-BD1C-666B8F322C72}" dt="2025-01-15T19:19:46.399" v="589" actId="1035"/>
          <ac:spMkLst>
            <pc:docMk/>
            <pc:sldMk cId="3561489606" sldId="302"/>
            <ac:spMk id="6" creationId="{F21DEDD5-7A23-60D5-E6F3-6300491405F3}"/>
          </ac:spMkLst>
        </pc:spChg>
        <pc:spChg chg="mod">
          <ac:chgData name="Schneider, John Brand" userId="0a27f970-e9e3-4a42-989b-114aef573237" providerId="ADAL" clId="{A250123D-0AE4-924D-BD1C-666B8F322C72}" dt="2025-01-15T19:09:02.178" v="415" actId="1035"/>
          <ac:spMkLst>
            <pc:docMk/>
            <pc:sldMk cId="3561489606" sldId="302"/>
            <ac:spMk id="8" creationId="{CCBFAE7E-BE64-6ECA-BCF3-92B0F53B8A2B}"/>
          </ac:spMkLst>
        </pc:spChg>
        <pc:spChg chg="mod">
          <ac:chgData name="Schneider, John Brand" userId="0a27f970-e9e3-4a42-989b-114aef573237" providerId="ADAL" clId="{A250123D-0AE4-924D-BD1C-666B8F322C72}" dt="2025-01-15T19:19:46.399" v="589" actId="1035"/>
          <ac:spMkLst>
            <pc:docMk/>
            <pc:sldMk cId="3561489606" sldId="302"/>
            <ac:spMk id="9" creationId="{9FB0EA01-BD10-9D40-9CBE-8259B977078C}"/>
          </ac:spMkLst>
        </pc:spChg>
        <pc:spChg chg="mod">
          <ac:chgData name="Schneider, John Brand" userId="0a27f970-e9e3-4a42-989b-114aef573237" providerId="ADAL" clId="{A250123D-0AE4-924D-BD1C-666B8F322C72}" dt="2025-01-15T19:08:26.180" v="389" actId="1035"/>
          <ac:spMkLst>
            <pc:docMk/>
            <pc:sldMk cId="3561489606" sldId="302"/>
            <ac:spMk id="12" creationId="{CF511E12-B115-6902-6513-B14683C6FC8D}"/>
          </ac:spMkLst>
        </pc:spChg>
        <pc:spChg chg="mod">
          <ac:chgData name="Schneider, John Brand" userId="0a27f970-e9e3-4a42-989b-114aef573237" providerId="ADAL" clId="{A250123D-0AE4-924D-BD1C-666B8F322C72}" dt="2025-01-15T19:19:46.399" v="589" actId="1035"/>
          <ac:spMkLst>
            <pc:docMk/>
            <pc:sldMk cId="3561489606" sldId="302"/>
            <ac:spMk id="15" creationId="{538A5AE2-958B-FB40-AB81-3C3B79A19430}"/>
          </ac:spMkLst>
        </pc:spChg>
        <pc:spChg chg="mod">
          <ac:chgData name="Schneider, John Brand" userId="0a27f970-e9e3-4a42-989b-114aef573237" providerId="ADAL" clId="{A250123D-0AE4-924D-BD1C-666B8F322C72}" dt="2025-01-15T19:19:46.399" v="589" actId="1035"/>
          <ac:spMkLst>
            <pc:docMk/>
            <pc:sldMk cId="3561489606" sldId="302"/>
            <ac:spMk id="17" creationId="{4EB5AF3C-32BC-8446-863E-03B052478687}"/>
          </ac:spMkLst>
        </pc:spChg>
        <pc:spChg chg="mod">
          <ac:chgData name="Schneider, John Brand" userId="0a27f970-e9e3-4a42-989b-114aef573237" providerId="ADAL" clId="{A250123D-0AE4-924D-BD1C-666B8F322C72}" dt="2025-01-15T19:19:46.399" v="589" actId="1035"/>
          <ac:spMkLst>
            <pc:docMk/>
            <pc:sldMk cId="3561489606" sldId="302"/>
            <ac:spMk id="18" creationId="{5601EB2E-2CB0-9041-93F8-AA69E6025167}"/>
          </ac:spMkLst>
        </pc:spChg>
        <pc:spChg chg="mod">
          <ac:chgData name="Schneider, John Brand" userId="0a27f970-e9e3-4a42-989b-114aef573237" providerId="ADAL" clId="{A250123D-0AE4-924D-BD1C-666B8F322C72}" dt="2025-01-15T19:08:26.180" v="389" actId="1035"/>
          <ac:spMkLst>
            <pc:docMk/>
            <pc:sldMk cId="3561489606" sldId="302"/>
            <ac:spMk id="19" creationId="{8E2CB8BF-BCAD-2741-A612-DE20DAF1E2E1}"/>
          </ac:spMkLst>
        </pc:spChg>
        <pc:spChg chg="mod">
          <ac:chgData name="Schneider, John Brand" userId="0a27f970-e9e3-4a42-989b-114aef573237" providerId="ADAL" clId="{A250123D-0AE4-924D-BD1C-666B8F322C72}" dt="2025-01-15T19:19:46.399" v="589" actId="1035"/>
          <ac:spMkLst>
            <pc:docMk/>
            <pc:sldMk cId="3561489606" sldId="302"/>
            <ac:spMk id="22" creationId="{509EBDD6-FC69-A449-9578-96ED446D2DBB}"/>
          </ac:spMkLst>
        </pc:spChg>
        <pc:spChg chg="mod">
          <ac:chgData name="Schneider, John Brand" userId="0a27f970-e9e3-4a42-989b-114aef573237" providerId="ADAL" clId="{A250123D-0AE4-924D-BD1C-666B8F322C72}" dt="2025-01-15T19:08:26.180" v="389" actId="1035"/>
          <ac:spMkLst>
            <pc:docMk/>
            <pc:sldMk cId="3561489606" sldId="302"/>
            <ac:spMk id="25" creationId="{5796F17B-EC0B-A241-BC8F-F1001C3B0D52}"/>
          </ac:spMkLst>
        </pc:spChg>
        <pc:spChg chg="mod">
          <ac:chgData name="Schneider, John Brand" userId="0a27f970-e9e3-4a42-989b-114aef573237" providerId="ADAL" clId="{A250123D-0AE4-924D-BD1C-666B8F322C72}" dt="2025-01-15T19:19:46.399" v="589" actId="1035"/>
          <ac:spMkLst>
            <pc:docMk/>
            <pc:sldMk cId="3561489606" sldId="302"/>
            <ac:spMk id="26" creationId="{CC6E1D0D-01C3-D04E-9716-BF4E850379E4}"/>
          </ac:spMkLst>
        </pc:spChg>
        <pc:cxnChg chg="mod">
          <ac:chgData name="Schneider, John Brand" userId="0a27f970-e9e3-4a42-989b-114aef573237" providerId="ADAL" clId="{A250123D-0AE4-924D-BD1C-666B8F322C72}" dt="2025-01-15T19:08:26.180" v="389" actId="1035"/>
          <ac:cxnSpMkLst>
            <pc:docMk/>
            <pc:sldMk cId="3561489606" sldId="302"/>
            <ac:cxnSpMk id="21" creationId="{0E46A6A4-CD91-A540-A3C5-C47433D9B082}"/>
          </ac:cxnSpMkLst>
        </pc:cxnChg>
      </pc:sldChg>
      <pc:sldChg chg="addSp delSp modSp mod modAnim">
        <pc:chgData name="Schneider, John Brand" userId="0a27f970-e9e3-4a42-989b-114aef573237" providerId="ADAL" clId="{A250123D-0AE4-924D-BD1C-666B8F322C72}" dt="2025-01-15T18:55:24.241" v="200"/>
        <pc:sldMkLst>
          <pc:docMk/>
          <pc:sldMk cId="307320659" sldId="307"/>
        </pc:sldMkLst>
        <pc:spChg chg="add mod">
          <ac:chgData name="Schneider, John Brand" userId="0a27f970-e9e3-4a42-989b-114aef573237" providerId="ADAL" clId="{A250123D-0AE4-924D-BD1C-666B8F322C72}" dt="2025-01-15T18:54:22.019" v="195" actId="14100"/>
          <ac:spMkLst>
            <pc:docMk/>
            <pc:sldMk cId="307320659" sldId="307"/>
            <ac:spMk id="14" creationId="{CDC04688-2796-9321-C133-8769B77D73C5}"/>
          </ac:spMkLst>
        </pc:spChg>
        <pc:spChg chg="add del mod">
          <ac:chgData name="Schneider, John Brand" userId="0a27f970-e9e3-4a42-989b-114aef573237" providerId="ADAL" clId="{A250123D-0AE4-924D-BD1C-666B8F322C72}" dt="2025-01-15T18:54:26.674" v="196" actId="478"/>
          <ac:spMkLst>
            <pc:docMk/>
            <pc:sldMk cId="307320659" sldId="307"/>
            <ac:spMk id="15" creationId="{6C36FAE9-6818-3475-23DA-F723D49AE012}"/>
          </ac:spMkLst>
        </pc:spChg>
        <pc:spChg chg="add mod">
          <ac:chgData name="Schneider, John Brand" userId="0a27f970-e9e3-4a42-989b-114aef573237" providerId="ADAL" clId="{A250123D-0AE4-924D-BD1C-666B8F322C72}" dt="2025-01-15T18:54:39.625" v="198" actId="1076"/>
          <ac:spMkLst>
            <pc:docMk/>
            <pc:sldMk cId="307320659" sldId="307"/>
            <ac:spMk id="16" creationId="{C6A86F1C-67FA-4222-F886-2621CDECAEAC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5F2716-014C-644F-9CC0-C38AAED95F23}" type="datetimeFigureOut">
              <a:rPr lang="en-US" smtClean="0"/>
              <a:t>1/15/25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20639A-F95B-664D-B6A3-F5EE1CCF61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691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20639A-F95B-664D-B6A3-F5EE1CCF61F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3987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36F26B-3D77-45DB-6B7A-EB6646D9E8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564D586-D199-45B8-33B1-58CDB8B7EEB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21C37C2-4809-28EF-0DC6-D4BD1B7438D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8E2A64-D6A2-3B1E-F604-5F878A8D2E0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20639A-F95B-664D-B6A3-F5EE1CCF61F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6466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20639A-F95B-664D-B6A3-F5EE1CCF61F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1515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F5ABF7-77B3-C14A-8F21-A5906609B3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D75765-F044-9345-AB56-4DE5FF27DB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431A6B-591D-3C42-ACD5-8EDAADC24A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AAC12-C796-A041-98B6-FE3A5644146F}" type="datetimeFigureOut">
              <a:rPr lang="en-US" smtClean="0"/>
              <a:t>1/15/25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EDE748-40FE-F44A-ACE7-06CF7CE0A7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2CEF53-6ED1-B94A-9B44-4BE8D20FB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C5754-EF81-4F42-8E5D-505AC7A58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4556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38494F-7777-0A4A-8938-DEC1BEE5E5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32B9AA-45DA-1142-AC54-8101069F7E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FF6CD6-1CE3-3442-8C2E-F8F625D692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AAC12-C796-A041-98B6-FE3A5644146F}" type="datetimeFigureOut">
              <a:rPr lang="en-US" smtClean="0"/>
              <a:t>1/15/25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FB765C-1FDC-2B45-9664-19D5494DC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7D0186-A933-634A-8D31-03B1EDD3A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C5754-EF81-4F42-8E5D-505AC7A58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4007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1AAD35A-A4A0-214F-8A2E-51F4B5C4511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AB0BE5-79DA-1B4D-8FEE-DE72214E8F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93616A-4A8D-534C-A625-B3AB85A109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AAC12-C796-A041-98B6-FE3A5644146F}" type="datetimeFigureOut">
              <a:rPr lang="en-US" smtClean="0"/>
              <a:t>1/15/25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1BC506-C505-574F-8F8C-3B59EA44C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E46ABA-3326-AF43-A9E2-11E42EEB91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C5754-EF81-4F42-8E5D-505AC7A58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5583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79147-731F-F441-B2B9-A386155D45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086326-1032-1440-BE0D-2630F0ED5E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760375-2E92-A042-B784-B64CF7F713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AAC12-C796-A041-98B6-FE3A5644146F}" type="datetimeFigureOut">
              <a:rPr lang="en-US" smtClean="0"/>
              <a:t>1/15/25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D26156-80CE-1E49-B4A2-687C910637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5400C6-694D-3F49-A601-8C4974FFC3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C5754-EF81-4F42-8E5D-505AC7A58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4112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4B74B9-C6D8-E041-BAE3-FF427CCD5F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D986D0-BFD4-D943-9AD7-18B9E28E42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0F33D2-A022-464A-A9B8-8C378C70CD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AAC12-C796-A041-98B6-FE3A5644146F}" type="datetimeFigureOut">
              <a:rPr lang="en-US" smtClean="0"/>
              <a:t>1/15/25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B4A41A-F19E-D346-9960-303560182D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A8850B-5263-384F-83E7-DA6A586C3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C5754-EF81-4F42-8E5D-505AC7A58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3218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2F3340-9022-744B-89F1-992CBB7D32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396360-7E40-474E-AC0C-D62A930FFB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BC42FA-74C9-8140-8A5E-53067CE204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F15D75-0996-2447-96A8-ADBE4C9F7D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AAC12-C796-A041-98B6-FE3A5644146F}" type="datetimeFigureOut">
              <a:rPr lang="en-US" smtClean="0"/>
              <a:t>1/15/25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130B0A-EC63-A745-A902-4900AAD822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2F9B10-646E-D145-BFFC-C304FB09EA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C5754-EF81-4F42-8E5D-505AC7A58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5441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B51E81-A9A1-E34B-8DC2-74A96D3C5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D5C086-360F-8644-A40A-6E34594B86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070C2E-1DA3-2B49-9CDB-DED9F8B572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B9512B3-EC9C-1D4D-85EA-026387B32A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B91364-4F92-CD41-AC1B-DFF2F217533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AF7F51-DD44-D34B-B7D2-2C1D3E5494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AAC12-C796-A041-98B6-FE3A5644146F}" type="datetimeFigureOut">
              <a:rPr lang="en-US" smtClean="0"/>
              <a:t>1/15/25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1C6B33F-2EB5-B94A-BD80-61B6E0201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3CAC604-E715-FC4F-BB7C-24F78711C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C5754-EF81-4F42-8E5D-505AC7A58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372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21EC91-8C4C-4446-B6AC-387AA738F6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7374EF-AA25-BC46-AAFE-73D627D0BA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AAC12-C796-A041-98B6-FE3A5644146F}" type="datetimeFigureOut">
              <a:rPr lang="en-US" smtClean="0"/>
              <a:t>1/15/25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95FB13-194C-204E-87BF-1DD39AA094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4953D52-B668-B942-AC93-FA1E4EF19E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C5754-EF81-4F42-8E5D-505AC7A58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5953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89A198D-DC01-3546-A226-319C07072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AAC12-C796-A041-98B6-FE3A5644146F}" type="datetimeFigureOut">
              <a:rPr lang="en-US" smtClean="0"/>
              <a:t>1/15/25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73CB97E-612A-8343-ABC5-4881E5886E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F666B8-4A35-1C4A-A8B4-B628A5E79F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C5754-EF81-4F42-8E5D-505AC7A58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0328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8FFB46-D2F9-6B44-9179-6A68E71E9F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503FE6-A95A-634C-A7B2-21F4FE1ED8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2F9334-87AD-B64C-8F1C-E15A79CF63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E8D737-5163-AC4C-8227-51BDE51D30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AAC12-C796-A041-98B6-FE3A5644146F}" type="datetimeFigureOut">
              <a:rPr lang="en-US" smtClean="0"/>
              <a:t>1/15/25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6BC401-5D6A-804A-90FC-1172BEF699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E7A67C-0086-D94C-A93E-EAEE684858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C5754-EF81-4F42-8E5D-505AC7A58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927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9977A2-BD56-3843-BBB8-8CA534848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C8A00A5-A228-0644-B82A-8A4E0AA5EB9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6EDD31-D85D-6749-9EA2-666D3958C1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D95ED5-441E-624F-8AF0-3A95AFE697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AAC12-C796-A041-98B6-FE3A5644146F}" type="datetimeFigureOut">
              <a:rPr lang="en-US" smtClean="0"/>
              <a:t>1/15/25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512769-AC4B-6646-B93A-20478EFD1A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2C1544-1E12-6A4C-9134-DF83354731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C5754-EF81-4F42-8E5D-505AC7A58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233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2F27795-7EFB-2248-BE30-632F5D5D41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F86AE6-EA14-7043-8C1A-5F5C46EEA6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955640-2089-F54C-84D1-30EDD3AC93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8AAC12-C796-A041-98B6-FE3A5644146F}" type="datetimeFigureOut">
              <a:rPr lang="en-US" smtClean="0"/>
              <a:t>1/15/25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811134-21B8-0C42-86FB-06923B900C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8636DB-8490-AF41-ADEC-BBC2E07A89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FC5754-EF81-4F42-8E5D-505AC7A58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501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35.png"/><Relationship Id="rId7" Type="http://schemas.openxmlformats.org/officeDocument/2006/relationships/image" Target="../media/image56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11" Type="http://schemas.openxmlformats.org/officeDocument/2006/relationships/image" Target="../media/image60.png"/><Relationship Id="rId5" Type="http://schemas.openxmlformats.org/officeDocument/2006/relationships/image" Target="../media/image36.png"/><Relationship Id="rId10" Type="http://schemas.openxmlformats.org/officeDocument/2006/relationships/image" Target="../media/image59.png"/><Relationship Id="rId4" Type="http://schemas.openxmlformats.org/officeDocument/2006/relationships/image" Target="../media/image53.png"/><Relationship Id="rId9" Type="http://schemas.openxmlformats.org/officeDocument/2006/relationships/image" Target="../media/image5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47.emf"/><Relationship Id="rId7" Type="http://schemas.openxmlformats.org/officeDocument/2006/relationships/image" Target="../media/image6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11" Type="http://schemas.openxmlformats.org/officeDocument/2006/relationships/image" Target="../media/image69.png"/><Relationship Id="rId5" Type="http://schemas.openxmlformats.org/officeDocument/2006/relationships/image" Target="../media/image63.png"/><Relationship Id="rId10" Type="http://schemas.openxmlformats.org/officeDocument/2006/relationships/image" Target="../media/image68.png"/><Relationship Id="rId4" Type="http://schemas.openxmlformats.org/officeDocument/2006/relationships/image" Target="../media/image48.emf"/><Relationship Id="rId9" Type="http://schemas.openxmlformats.org/officeDocument/2006/relationships/image" Target="../media/image6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image" Target="../media/image67.png"/><Relationship Id="rId7" Type="http://schemas.openxmlformats.org/officeDocument/2006/relationships/image" Target="../media/image7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11" Type="http://schemas.openxmlformats.org/officeDocument/2006/relationships/image" Target="../media/image69.png"/><Relationship Id="rId5" Type="http://schemas.openxmlformats.org/officeDocument/2006/relationships/image" Target="../media/image48.emf"/><Relationship Id="rId10" Type="http://schemas.openxmlformats.org/officeDocument/2006/relationships/image" Target="../media/image68.png"/><Relationship Id="rId4" Type="http://schemas.openxmlformats.org/officeDocument/2006/relationships/image" Target="../media/image47.emf"/><Relationship Id="rId9" Type="http://schemas.openxmlformats.org/officeDocument/2006/relationships/image" Target="../media/image7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3" Type="http://schemas.openxmlformats.org/officeDocument/2006/relationships/image" Target="../media/image77.png"/><Relationship Id="rId7" Type="http://schemas.openxmlformats.org/officeDocument/2006/relationships/image" Target="../media/image81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emf"/><Relationship Id="rId5" Type="http://schemas.openxmlformats.org/officeDocument/2006/relationships/image" Target="../media/image79.png"/><Relationship Id="rId4" Type="http://schemas.openxmlformats.org/officeDocument/2006/relationships/image" Target="../media/image78.png"/><Relationship Id="rId9" Type="http://schemas.openxmlformats.org/officeDocument/2006/relationships/image" Target="../media/image8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13" Type="http://schemas.openxmlformats.org/officeDocument/2006/relationships/image" Target="../media/image85.png"/><Relationship Id="rId3" Type="http://schemas.openxmlformats.org/officeDocument/2006/relationships/image" Target="../media/image52.png"/><Relationship Id="rId7" Type="http://schemas.openxmlformats.org/officeDocument/2006/relationships/image" Target="../media/image61.png"/><Relationship Id="rId12" Type="http://schemas.openxmlformats.org/officeDocument/2006/relationships/image" Target="../media/image84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11" Type="http://schemas.openxmlformats.org/officeDocument/2006/relationships/image" Target="../media/image81.emf"/><Relationship Id="rId5" Type="http://schemas.openxmlformats.org/officeDocument/2006/relationships/image" Target="../media/image55.png"/><Relationship Id="rId10" Type="http://schemas.openxmlformats.org/officeDocument/2006/relationships/image" Target="../media/image80.png"/><Relationship Id="rId4" Type="http://schemas.openxmlformats.org/officeDocument/2006/relationships/image" Target="../media/image54.png"/><Relationship Id="rId9" Type="http://schemas.openxmlformats.org/officeDocument/2006/relationships/image" Target="../media/image7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png"/><Relationship Id="rId13" Type="http://schemas.openxmlformats.org/officeDocument/2006/relationships/image" Target="../media/image97.png"/><Relationship Id="rId3" Type="http://schemas.openxmlformats.org/officeDocument/2006/relationships/image" Target="../media/image87.png"/><Relationship Id="rId7" Type="http://schemas.openxmlformats.org/officeDocument/2006/relationships/image" Target="../media/image91.png"/><Relationship Id="rId12" Type="http://schemas.openxmlformats.org/officeDocument/2006/relationships/image" Target="../media/image96.emf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0.png"/><Relationship Id="rId11" Type="http://schemas.openxmlformats.org/officeDocument/2006/relationships/image" Target="../media/image95.png"/><Relationship Id="rId5" Type="http://schemas.openxmlformats.org/officeDocument/2006/relationships/image" Target="../media/image89.png"/><Relationship Id="rId10" Type="http://schemas.openxmlformats.org/officeDocument/2006/relationships/image" Target="../media/image94.png"/><Relationship Id="rId4" Type="http://schemas.openxmlformats.org/officeDocument/2006/relationships/image" Target="../media/image88.png"/><Relationship Id="rId9" Type="http://schemas.openxmlformats.org/officeDocument/2006/relationships/image" Target="../media/image9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3.emf"/><Relationship Id="rId5" Type="http://schemas.openxmlformats.org/officeDocument/2006/relationships/image" Target="../media/image4.png"/><Relationship Id="rId10" Type="http://schemas.openxmlformats.org/officeDocument/2006/relationships/image" Target="../media/image2.emf"/><Relationship Id="rId4" Type="http://schemas.openxmlformats.org/officeDocument/2006/relationships/image" Target="../media/image3.png"/><Relationship Id="rId9" Type="http://schemas.openxmlformats.org/officeDocument/2006/relationships/image" Target="../media/image1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14.png"/><Relationship Id="rId3" Type="http://schemas.openxmlformats.org/officeDocument/2006/relationships/image" Target="../media/image10.png"/><Relationship Id="rId7" Type="http://schemas.openxmlformats.org/officeDocument/2006/relationships/image" Target="../media/image23.png"/><Relationship Id="rId12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Relationship Id="rId1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E883BDC-93FB-0B4F-A2FD-142C2FECBEE8}"/>
              </a:ext>
            </a:extLst>
          </p:cNvPr>
          <p:cNvSpPr txBox="1"/>
          <p:nvPr/>
        </p:nvSpPr>
        <p:spPr>
          <a:xfrm>
            <a:off x="2545710" y="288272"/>
            <a:ext cx="7100598" cy="38472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/>
              <a:t>EE 261</a:t>
            </a:r>
            <a:r>
              <a:rPr lang="en-US" sz="4400"/>
              <a:t>, Spring 2025, </a:t>
            </a:r>
            <a:r>
              <a:rPr lang="en-US" sz="4400" dirty="0"/>
              <a:t>Lecture 5</a:t>
            </a:r>
          </a:p>
          <a:p>
            <a:endParaRPr lang="en-US" sz="2000" dirty="0"/>
          </a:p>
          <a:p>
            <a:r>
              <a:rPr lang="en-US" sz="3600" dirty="0"/>
              <a:t>Goals/Topics: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More on valid (and invalid) circuits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Kirchhoff’s Current Law (KCL)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Kirchhoff’s Voltage Law (KVL)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Resistor power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08F552E-F7E7-474C-A84D-53F7FCF64EAA}"/>
              </a:ext>
            </a:extLst>
          </p:cNvPr>
          <p:cNvSpPr txBox="1"/>
          <p:nvPr/>
        </p:nvSpPr>
        <p:spPr>
          <a:xfrm>
            <a:off x="274069" y="5081317"/>
            <a:ext cx="1188075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Announcements:</a:t>
            </a:r>
          </a:p>
          <a:p>
            <a:r>
              <a:rPr lang="en-US" sz="3200" dirty="0"/>
              <a:t>    Homework 1 due tonight.</a:t>
            </a:r>
          </a:p>
          <a:p>
            <a:r>
              <a:rPr lang="en-US" sz="3200" dirty="0"/>
              <a:t>    Homework 2 posted (Mastering &amp; handwritten).  Due Wed., Jan. 22.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0F8FBCA-4BDE-4829-E667-18DD1967141E}"/>
              </a:ext>
            </a:extLst>
          </p:cNvPr>
          <p:cNvSpPr txBox="1"/>
          <p:nvPr/>
        </p:nvSpPr>
        <p:spPr>
          <a:xfrm>
            <a:off x="9156068" y="734701"/>
            <a:ext cx="2966132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1"/>
                </a:solidFill>
              </a:rPr>
              <a:t>Best viewed in</a:t>
            </a:r>
            <a:br>
              <a:rPr lang="en-US" sz="2800" dirty="0">
                <a:solidFill>
                  <a:schemeClr val="accent1"/>
                </a:solidFill>
              </a:rPr>
            </a:br>
            <a:r>
              <a:rPr lang="en-US" sz="2800" i="1" dirty="0">
                <a:solidFill>
                  <a:schemeClr val="accent1"/>
                </a:solidFill>
              </a:rPr>
              <a:t>presentation mode</a:t>
            </a:r>
            <a:br>
              <a:rPr lang="en-US" sz="2800" dirty="0">
                <a:solidFill>
                  <a:schemeClr val="accent1"/>
                </a:solidFill>
              </a:rPr>
            </a:br>
            <a:r>
              <a:rPr lang="en-US" sz="2800" dirty="0">
                <a:solidFill>
                  <a:schemeClr val="accent1"/>
                </a:solidFill>
              </a:rPr>
              <a:t>in PowerPoint.</a:t>
            </a:r>
          </a:p>
        </p:txBody>
      </p:sp>
    </p:spTree>
    <p:extLst>
      <p:ext uri="{BB962C8B-B14F-4D97-AF65-F5344CB8AC3E}">
        <p14:creationId xmlns:p14="http://schemas.microsoft.com/office/powerpoint/2010/main" val="1602654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8FDD951-11F6-0F45-BBE8-8AA78AE83526}"/>
                  </a:ext>
                </a:extLst>
              </p:cNvPr>
              <p:cNvSpPr txBox="1"/>
              <p:nvPr/>
            </p:nvSpPr>
            <p:spPr>
              <a:xfrm>
                <a:off x="575035" y="426623"/>
                <a:ext cx="563853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What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sz="3200" dirty="0"/>
                  <a:t> in terms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en-US" sz="32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en-US" sz="3200" dirty="0"/>
                  <a:t>?</a:t>
                </a: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8FDD951-11F6-0F45-BBE8-8AA78AE835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035" y="426623"/>
                <a:ext cx="5638531" cy="584775"/>
              </a:xfrm>
              <a:prstGeom prst="rect">
                <a:avLst/>
              </a:prstGeom>
              <a:blipFill>
                <a:blip r:embed="rId2"/>
                <a:stretch>
                  <a:fillRect l="-2697" t="-12766" b="-31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13F8EE7-897D-ED40-AD21-B96B5A07D080}"/>
                  </a:ext>
                </a:extLst>
              </p:cNvPr>
              <p:cNvSpPr txBox="1"/>
              <p:nvPr/>
            </p:nvSpPr>
            <p:spPr>
              <a:xfrm>
                <a:off x="772998" y="1774141"/>
                <a:ext cx="3716658" cy="25545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>
                  <a:buAutoNum type="alphaUcParenR"/>
                </a:pPr>
                <a:r>
                  <a:rPr lang="en-US" sz="3200" dirty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</m:oMath>
                </a14:m>
                <a:endParaRPr lang="en-US" sz="3200" i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Tx/>
                  <a:buAutoNum type="alphaUcParenR"/>
                </a:pPr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sz="3200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</m:oMath>
                </a14:m>
                <a:endParaRPr lang="en-US" sz="3200" i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Tx/>
                  <a:buAutoNum type="alphaUcParenR"/>
                </a:pPr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sz="32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</m:oMath>
                </a14:m>
                <a:endParaRPr lang="en-US" sz="3200" i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Tx/>
                  <a:buAutoNum type="alphaUcParenR"/>
                </a:pPr>
                <a:r>
                  <a:rPr lang="en-US" sz="3200" dirty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0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</m:oMath>
                </a14:m>
                <a:endParaRPr lang="en-US" sz="3200" dirty="0"/>
              </a:p>
              <a:p>
                <a:pPr marL="342900" indent="-342900">
                  <a:buAutoNum type="alphaUcParenR"/>
                </a:pPr>
                <a:r>
                  <a:rPr lang="en-US" sz="3200" dirty="0"/>
                  <a:t> None of the above</a:t>
                </a: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13F8EE7-897D-ED40-AD21-B96B5A07D0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998" y="1774141"/>
                <a:ext cx="3716658" cy="2554545"/>
              </a:xfrm>
              <a:prstGeom prst="rect">
                <a:avLst/>
              </a:prstGeom>
              <a:blipFill>
                <a:blip r:embed="rId3"/>
                <a:stretch>
                  <a:fillRect l="-4082" t="-2970" r="-3061" b="-79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6E80A8E1-6342-964A-9784-FED04A5E89DF}"/>
              </a:ext>
            </a:extLst>
          </p:cNvPr>
          <p:cNvSpPr/>
          <p:nvPr/>
        </p:nvSpPr>
        <p:spPr>
          <a:xfrm>
            <a:off x="768454" y="2333515"/>
            <a:ext cx="1802829" cy="501412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D510279-1DC2-7D4F-8533-6EA5498078D8}"/>
                  </a:ext>
                </a:extLst>
              </p:cNvPr>
              <p:cNvSpPr txBox="1"/>
              <p:nvPr/>
            </p:nvSpPr>
            <p:spPr>
              <a:xfrm>
                <a:off x="1871800" y="5387304"/>
                <a:ext cx="228844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en-US" sz="32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</m:oMath>
                  </m:oMathPara>
                </a14:m>
                <a:endParaRPr lang="en-US" sz="320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D510279-1DC2-7D4F-8533-6EA5498078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1800" y="5387304"/>
                <a:ext cx="2288447" cy="584775"/>
              </a:xfrm>
              <a:prstGeom prst="rect">
                <a:avLst/>
              </a:prstGeom>
              <a:blipFill>
                <a:blip r:embed="rId4"/>
                <a:stretch>
                  <a:fillRect b="-63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>
            <a:extLst>
              <a:ext uri="{FF2B5EF4-FFF2-40B4-BE49-F238E27FC236}">
                <a16:creationId xmlns:a16="http://schemas.microsoft.com/office/drawing/2014/main" id="{F541B360-B8A5-1049-97F8-0802CC255E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17943" y="1117451"/>
            <a:ext cx="6720375" cy="3951712"/>
          </a:xfrm>
          <a:prstGeom prst="rect">
            <a:avLst/>
          </a:prstGeom>
        </p:spPr>
      </p:pic>
      <p:sp>
        <p:nvSpPr>
          <p:cNvPr id="9" name="Right Arrow 8">
            <a:extLst>
              <a:ext uri="{FF2B5EF4-FFF2-40B4-BE49-F238E27FC236}">
                <a16:creationId xmlns:a16="http://schemas.microsoft.com/office/drawing/2014/main" id="{19C48A0F-5BE0-7F4C-A216-BE58F7381DF7}"/>
              </a:ext>
            </a:extLst>
          </p:cNvPr>
          <p:cNvSpPr/>
          <p:nvPr/>
        </p:nvSpPr>
        <p:spPr>
          <a:xfrm>
            <a:off x="4568800" y="5494058"/>
            <a:ext cx="482885" cy="3698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6FCDE36-4279-1041-A258-579564BB735F}"/>
                  </a:ext>
                </a:extLst>
              </p:cNvPr>
              <p:cNvSpPr txBox="1"/>
              <p:nvPr/>
            </p:nvSpPr>
            <p:spPr>
              <a:xfrm>
                <a:off x="5415125" y="5386606"/>
                <a:ext cx="228844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6FCDE36-4279-1041-A258-579564BB73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5125" y="5386606"/>
                <a:ext cx="2288447" cy="584775"/>
              </a:xfrm>
              <a:prstGeom prst="rect">
                <a:avLst/>
              </a:prstGeom>
              <a:blipFill>
                <a:blip r:embed="rId6"/>
                <a:stretch>
                  <a:fillRect b="-63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1EB19F7-1DBB-4A4D-BC55-A1D7CF75C564}"/>
                  </a:ext>
                </a:extLst>
              </p:cNvPr>
              <p:cNvSpPr txBox="1"/>
              <p:nvPr/>
            </p:nvSpPr>
            <p:spPr>
              <a:xfrm>
                <a:off x="667301" y="4740275"/>
                <a:ext cx="419146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/>
                  <a:t>current in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3200"/>
                  <a:t> current out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1EB19F7-1DBB-4A4D-BC55-A1D7CF75C5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301" y="4740275"/>
                <a:ext cx="4191468" cy="584775"/>
              </a:xfrm>
              <a:prstGeom prst="rect">
                <a:avLst/>
              </a:prstGeom>
              <a:blipFill>
                <a:blip r:embed="rId7"/>
                <a:stretch>
                  <a:fillRect l="-3625" t="-12766" r="-2719" b="-297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Oval 12">
            <a:extLst>
              <a:ext uri="{FF2B5EF4-FFF2-40B4-BE49-F238E27FC236}">
                <a16:creationId xmlns:a16="http://schemas.microsoft.com/office/drawing/2014/main" id="{359A516F-A82A-FA40-83F5-2638A188E52D}"/>
              </a:ext>
            </a:extLst>
          </p:cNvPr>
          <p:cNvSpPr/>
          <p:nvPr/>
        </p:nvSpPr>
        <p:spPr>
          <a:xfrm>
            <a:off x="7732244" y="999524"/>
            <a:ext cx="599440" cy="599440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8485B0C-F19C-1FBB-D32B-7AD07E47280E}"/>
                  </a:ext>
                </a:extLst>
              </p:cNvPr>
              <p:cNvSpPr txBox="1"/>
              <p:nvPr/>
            </p:nvSpPr>
            <p:spPr>
              <a:xfrm>
                <a:off x="575035" y="1224967"/>
                <a:ext cx="126938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 ?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8485B0C-F19C-1FBB-D32B-7AD07E4728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035" y="1224967"/>
                <a:ext cx="1269386" cy="584775"/>
              </a:xfrm>
              <a:prstGeom prst="rect">
                <a:avLst/>
              </a:prstGeom>
              <a:blipFill>
                <a:blip r:embed="rId8"/>
                <a:stretch>
                  <a:fillRect b="-234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Oval 6">
            <a:extLst>
              <a:ext uri="{FF2B5EF4-FFF2-40B4-BE49-F238E27FC236}">
                <a16:creationId xmlns:a16="http://schemas.microsoft.com/office/drawing/2014/main" id="{26EE1A15-5B91-061E-E828-65AFBE458468}"/>
              </a:ext>
            </a:extLst>
          </p:cNvPr>
          <p:cNvSpPr/>
          <p:nvPr/>
        </p:nvSpPr>
        <p:spPr>
          <a:xfrm>
            <a:off x="7732244" y="4626922"/>
            <a:ext cx="599440" cy="599440"/>
          </a:xfrm>
          <a:prstGeom prst="ellipse">
            <a:avLst/>
          </a:prstGeom>
          <a:noFill/>
          <a:ln w="508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70C3190-3B66-29BA-D969-C713BB4AB253}"/>
              </a:ext>
            </a:extLst>
          </p:cNvPr>
          <p:cNvCxnSpPr>
            <a:cxnSpLocks/>
          </p:cNvCxnSpPr>
          <p:nvPr/>
        </p:nvCxnSpPr>
        <p:spPr>
          <a:xfrm flipH="1" flipV="1">
            <a:off x="8281307" y="5139372"/>
            <a:ext cx="677143" cy="371356"/>
          </a:xfrm>
          <a:prstGeom prst="straightConnector1">
            <a:avLst/>
          </a:prstGeom>
          <a:ln w="38100">
            <a:solidFill>
              <a:schemeClr val="accent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BED35398-E2E3-824F-4A3E-E3E79BD475EA}"/>
              </a:ext>
            </a:extLst>
          </p:cNvPr>
          <p:cNvSpPr txBox="1"/>
          <p:nvPr/>
        </p:nvSpPr>
        <p:spPr>
          <a:xfrm>
            <a:off x="7855172" y="5432772"/>
            <a:ext cx="433682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>
                <a:solidFill>
                  <a:schemeClr val="accent1"/>
                </a:solidFill>
              </a:rPr>
              <a:t>Could have considered this</a:t>
            </a:r>
            <a:br>
              <a:rPr lang="en-US" sz="2400">
                <a:solidFill>
                  <a:schemeClr val="accent1"/>
                </a:solidFill>
              </a:rPr>
            </a:br>
            <a:r>
              <a:rPr lang="en-US" sz="2400">
                <a:solidFill>
                  <a:schemeClr val="accent1"/>
                </a:solidFill>
              </a:rPr>
              <a:t>node instead.  Yields same result.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E903DBD1-6D75-9E7E-DE33-4706A6C0738D}"/>
              </a:ext>
            </a:extLst>
          </p:cNvPr>
          <p:cNvCxnSpPr>
            <a:cxnSpLocks/>
          </p:cNvCxnSpPr>
          <p:nvPr/>
        </p:nvCxnSpPr>
        <p:spPr>
          <a:xfrm rot="10800000">
            <a:off x="6650316" y="4747967"/>
            <a:ext cx="783771" cy="0"/>
          </a:xfrm>
          <a:prstGeom prst="straightConnector1">
            <a:avLst/>
          </a:prstGeom>
          <a:ln w="38100" cap="rnd">
            <a:solidFill>
              <a:schemeClr val="accent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DBA85CDF-BB0D-8B8F-05F6-38CE0EA1B59A}"/>
              </a:ext>
            </a:extLst>
          </p:cNvPr>
          <p:cNvCxnSpPr>
            <a:cxnSpLocks/>
          </p:cNvCxnSpPr>
          <p:nvPr/>
        </p:nvCxnSpPr>
        <p:spPr>
          <a:xfrm rot="5400000">
            <a:off x="8029475" y="4119065"/>
            <a:ext cx="783771" cy="0"/>
          </a:xfrm>
          <a:prstGeom prst="straightConnector1">
            <a:avLst/>
          </a:prstGeom>
          <a:ln w="38100" cap="rnd">
            <a:solidFill>
              <a:schemeClr val="accent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E23DCB2A-C9EC-4776-2045-B18293ED74E9}"/>
              </a:ext>
            </a:extLst>
          </p:cNvPr>
          <p:cNvCxnSpPr>
            <a:cxnSpLocks/>
          </p:cNvCxnSpPr>
          <p:nvPr/>
        </p:nvCxnSpPr>
        <p:spPr>
          <a:xfrm rot="10800000">
            <a:off x="8566564" y="4747967"/>
            <a:ext cx="783771" cy="0"/>
          </a:xfrm>
          <a:prstGeom prst="straightConnector1">
            <a:avLst/>
          </a:prstGeom>
          <a:ln w="38100" cap="rnd">
            <a:solidFill>
              <a:schemeClr val="accent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D443DB5-0B1B-8274-4DB6-21F393F61276}"/>
                  </a:ext>
                </a:extLst>
              </p:cNvPr>
              <p:cNvSpPr txBox="1"/>
              <p:nvPr/>
            </p:nvSpPr>
            <p:spPr>
              <a:xfrm>
                <a:off x="8421360" y="3767600"/>
                <a:ext cx="58631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</m:oMath>
                  </m:oMathPara>
                </a14:m>
                <a:endParaRPr lang="en-US" sz="3200" b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D443DB5-0B1B-8274-4DB6-21F393F612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21360" y="3767600"/>
                <a:ext cx="586314" cy="584775"/>
              </a:xfrm>
              <a:prstGeom prst="rect">
                <a:avLst/>
              </a:prstGeom>
              <a:blipFill>
                <a:blip r:embed="rId9"/>
                <a:stretch>
                  <a:fillRect b="-42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2C036777-EFE1-FDAD-9071-8547EE8FEB2F}"/>
                  </a:ext>
                </a:extLst>
              </p:cNvPr>
              <p:cNvSpPr txBox="1"/>
              <p:nvPr/>
            </p:nvSpPr>
            <p:spPr>
              <a:xfrm>
                <a:off x="8732643" y="4131209"/>
                <a:ext cx="613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</m:oMath>
                  </m:oMathPara>
                </a14:m>
                <a:endParaRPr lang="en-US" sz="3200" b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2C036777-EFE1-FDAD-9071-8547EE8FEB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32643" y="4131209"/>
                <a:ext cx="613694" cy="584775"/>
              </a:xfrm>
              <a:prstGeom prst="rect">
                <a:avLst/>
              </a:prstGeom>
              <a:blipFill>
                <a:blip r:embed="rId10"/>
                <a:stretch>
                  <a:fillRect b="-63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D7904565-E322-A54C-8AB6-A0473A90BD28}"/>
                  </a:ext>
                </a:extLst>
              </p:cNvPr>
              <p:cNvSpPr txBox="1"/>
              <p:nvPr/>
            </p:nvSpPr>
            <p:spPr>
              <a:xfrm>
                <a:off x="6847773" y="4155500"/>
                <a:ext cx="62100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</m:oMath>
                  </m:oMathPara>
                </a14:m>
                <a:endParaRPr lang="en-US" sz="3200" b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D7904565-E322-A54C-8AB6-A0473A90BD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7773" y="4155500"/>
                <a:ext cx="621003" cy="584775"/>
              </a:xfrm>
              <a:prstGeom prst="rect">
                <a:avLst/>
              </a:prstGeom>
              <a:blipFill>
                <a:blip r:embed="rId11"/>
                <a:stretch>
                  <a:fillRect b="-21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ectangle 20">
            <a:extLst>
              <a:ext uri="{FF2B5EF4-FFF2-40B4-BE49-F238E27FC236}">
                <a16:creationId xmlns:a16="http://schemas.microsoft.com/office/drawing/2014/main" id="{126DE859-4882-CA0C-09F0-FF67A3980693}"/>
              </a:ext>
            </a:extLst>
          </p:cNvPr>
          <p:cNvSpPr/>
          <p:nvPr/>
        </p:nvSpPr>
        <p:spPr>
          <a:xfrm>
            <a:off x="1896515" y="5412980"/>
            <a:ext cx="2203308" cy="608996"/>
          </a:xfrm>
          <a:prstGeom prst="rect">
            <a:avLst/>
          </a:prstGeom>
          <a:noFill/>
          <a:ln w="508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401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/>
      <p:bldP spid="9" grpId="0" animBg="1"/>
      <p:bldP spid="11" grpId="0"/>
      <p:bldP spid="12" grpId="0"/>
      <p:bldP spid="13" grpId="0" animBg="1"/>
      <p:bldP spid="2" grpId="0"/>
      <p:bldP spid="7" grpId="0" animBg="1"/>
      <p:bldP spid="15" grpId="0"/>
      <p:bldP spid="18" grpId="0"/>
      <p:bldP spid="19" grpId="0"/>
      <p:bldP spid="20" grpId="0"/>
      <p:bldP spid="2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D7BC405-8036-6A4A-AFB0-02BF15C8C5C3}"/>
              </a:ext>
            </a:extLst>
          </p:cNvPr>
          <p:cNvSpPr txBox="1"/>
          <p:nvPr/>
        </p:nvSpPr>
        <p:spPr>
          <a:xfrm>
            <a:off x="421340" y="2892426"/>
            <a:ext cx="10939918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/>
              <a:t>Standard procedure</a:t>
            </a:r>
            <a:r>
              <a:rPr lang="en-US" sz="3200"/>
              <a:t> for adding voltages around a loop (first,</a:t>
            </a:r>
            <a:br>
              <a:rPr lang="en-US" sz="3200"/>
            </a:br>
            <a:r>
              <a:rPr lang="en-US" sz="3200"/>
              <a:t>ensure each element has an indicated voltage polarity):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/>
              <a:t>Move around loop in clockwise direction. 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/>
              <a:t>If you encounter plus sign first, use plus for element’s voltage.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/>
              <a:t>If you encounter negative sign first, use negative of voltage.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D12910D-2CEE-D57A-0916-B5613FC23EEA}"/>
              </a:ext>
            </a:extLst>
          </p:cNvPr>
          <p:cNvSpPr txBox="1"/>
          <p:nvPr/>
        </p:nvSpPr>
        <p:spPr>
          <a:xfrm>
            <a:off x="421340" y="5418981"/>
            <a:ext cx="1077814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>
                <a:solidFill>
                  <a:schemeClr val="bg1"/>
                </a:solidFill>
              </a:rPr>
              <a:t>Thus, in KVL equations, indicated </a:t>
            </a:r>
            <a:r>
              <a:rPr lang="en-US" sz="3200" i="1"/>
              <a:t>voltage drops are positive</a:t>
            </a:r>
            <a:r>
              <a:rPr lang="en-US" sz="3200">
                <a:solidFill>
                  <a:schemeClr val="bg1"/>
                </a:solidFill>
              </a:rPr>
              <a:t> and</a:t>
            </a:r>
            <a:br>
              <a:rPr lang="en-US" sz="3200"/>
            </a:br>
            <a:r>
              <a:rPr lang="en-US" sz="3200" i="1"/>
              <a:t>voltage gains are negative</a:t>
            </a:r>
            <a:r>
              <a:rPr lang="en-US" sz="320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6627FA-99A2-A249-A360-EAD4F7053A81}"/>
              </a:ext>
            </a:extLst>
          </p:cNvPr>
          <p:cNvSpPr txBox="1"/>
          <p:nvPr/>
        </p:nvSpPr>
        <p:spPr>
          <a:xfrm>
            <a:off x="421340" y="5418981"/>
            <a:ext cx="1077814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/>
              <a:t>Thus, in KVL equations, indicated </a:t>
            </a:r>
            <a:r>
              <a:rPr lang="en-US" sz="3200" i="1"/>
              <a:t>voltage drops are positive</a:t>
            </a:r>
            <a:r>
              <a:rPr lang="en-US" sz="3200"/>
              <a:t> and</a:t>
            </a:r>
            <a:br>
              <a:rPr lang="en-US" sz="3200"/>
            </a:br>
            <a:r>
              <a:rPr lang="en-US" sz="3200" i="1"/>
              <a:t>voltage gains are negative</a:t>
            </a:r>
            <a:r>
              <a:rPr lang="en-US" sz="3200"/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AC137FF-D399-0E46-BBAE-046A842491D3}"/>
              </a:ext>
            </a:extLst>
          </p:cNvPr>
          <p:cNvSpPr txBox="1"/>
          <p:nvPr/>
        </p:nvSpPr>
        <p:spPr>
          <a:xfrm>
            <a:off x="421340" y="670861"/>
            <a:ext cx="111577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/>
              <a:t>Kirchhoff’s Voltage Law (KVL):</a:t>
            </a:r>
            <a:r>
              <a:rPr lang="en-US" sz="3600"/>
              <a:t> The sum of voltages around any closed path is zero.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5ED9087-84BB-9C4F-93C2-39CEB0E9079C}"/>
              </a:ext>
            </a:extLst>
          </p:cNvPr>
          <p:cNvSpPr txBox="1"/>
          <p:nvPr/>
        </p:nvSpPr>
        <p:spPr>
          <a:xfrm>
            <a:off x="421340" y="114077"/>
            <a:ext cx="54346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/>
              <a:t>Because energy is conserved…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5FD5149-F756-054F-A2A5-2FFF7CBFA09E}"/>
              </a:ext>
            </a:extLst>
          </p:cNvPr>
          <p:cNvSpPr txBox="1"/>
          <p:nvPr/>
        </p:nvSpPr>
        <p:spPr>
          <a:xfrm>
            <a:off x="421340" y="1843199"/>
            <a:ext cx="1115773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/>
              <a:t>If you traverse a circuit and return to the same physical point, you must be back at the starting potential.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01510D2-A722-2943-B2A2-4146BBD088BB}"/>
              </a:ext>
            </a:extLst>
          </p:cNvPr>
          <p:cNvSpPr txBox="1"/>
          <p:nvPr/>
        </p:nvSpPr>
        <p:spPr>
          <a:xfrm>
            <a:off x="5284337" y="5974251"/>
            <a:ext cx="594688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/>
              <a:t>May seem backward at first, but simple to</a:t>
            </a:r>
            <a:br>
              <a:rPr lang="en-US" sz="2400"/>
            </a:br>
            <a:r>
              <a:rPr lang="en-US" sz="2400"/>
              <a:t>follow and will be used throughout this class.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712D11D-61F5-EE4A-72E1-0D01C2C31110}"/>
              </a:ext>
            </a:extLst>
          </p:cNvPr>
          <p:cNvSpPr txBox="1"/>
          <p:nvPr/>
        </p:nvSpPr>
        <p:spPr>
          <a:xfrm>
            <a:off x="7034154" y="2335642"/>
            <a:ext cx="47121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i="1"/>
              <a:t>No net change in potential.</a:t>
            </a:r>
          </a:p>
        </p:txBody>
      </p:sp>
    </p:spTree>
    <p:extLst>
      <p:ext uri="{BB962C8B-B14F-4D97-AF65-F5344CB8AC3E}">
        <p14:creationId xmlns:p14="http://schemas.microsoft.com/office/powerpoint/2010/main" val="2275582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8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6" grpId="0"/>
      <p:bldP spid="2" grpId="0"/>
      <p:bldP spid="4" grpId="0"/>
      <p:bldP spid="9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8B39C7-4974-5075-C24B-1EE1DBC3B8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FDE76406-1ABA-1CAB-381B-057E4B5CBD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1630" y="987406"/>
            <a:ext cx="6331728" cy="3848259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651DBECC-68B0-B48F-7190-4D0A28DAD1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1630" y="987405"/>
            <a:ext cx="6331728" cy="384825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5E6EF083-3A8D-EFC7-5EB9-BE135C7A7A1D}"/>
                  </a:ext>
                </a:extLst>
              </p:cNvPr>
              <p:cNvSpPr txBox="1"/>
              <p:nvPr/>
            </p:nvSpPr>
            <p:spPr>
              <a:xfrm>
                <a:off x="334247" y="2375041"/>
                <a:ext cx="4439485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32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32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32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320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5E6EF083-3A8D-EFC7-5EB9-BE135C7A7A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247" y="2375041"/>
                <a:ext cx="4439485" cy="584775"/>
              </a:xfrm>
              <a:prstGeom prst="rect">
                <a:avLst/>
              </a:prstGeom>
              <a:blipFill>
                <a:blip r:embed="rId5"/>
                <a:stretch>
                  <a:fillRect b="-42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42385B74-57E5-ADA5-A50A-FE34F77D07D5}"/>
                  </a:ext>
                </a:extLst>
              </p:cNvPr>
              <p:cNvSpPr txBox="1"/>
              <p:nvPr/>
            </p:nvSpPr>
            <p:spPr>
              <a:xfrm>
                <a:off x="334247" y="2375041"/>
                <a:ext cx="4439485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32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32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320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42385B74-57E5-ADA5-A50A-FE34F77D07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247" y="2375041"/>
                <a:ext cx="4439485" cy="584775"/>
              </a:xfrm>
              <a:prstGeom prst="rect">
                <a:avLst/>
              </a:prstGeom>
              <a:blipFill>
                <a:blip r:embed="rId6"/>
                <a:stretch>
                  <a:fillRect b="-42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D9046BBD-F0F0-E07D-8B21-07B915CAE1C8}"/>
                  </a:ext>
                </a:extLst>
              </p:cNvPr>
              <p:cNvSpPr txBox="1"/>
              <p:nvPr/>
            </p:nvSpPr>
            <p:spPr>
              <a:xfrm>
                <a:off x="334247" y="2375041"/>
                <a:ext cx="4439485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32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320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D9046BBD-F0F0-E07D-8B21-07B915CAE1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247" y="2375041"/>
                <a:ext cx="4439485" cy="584775"/>
              </a:xfrm>
              <a:prstGeom prst="rect">
                <a:avLst/>
              </a:prstGeom>
              <a:blipFill>
                <a:blip r:embed="rId7"/>
                <a:stretch>
                  <a:fillRect b="-42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D616B5D9-DB48-C387-EA26-B9248A79FC28}"/>
              </a:ext>
            </a:extLst>
          </p:cNvPr>
          <p:cNvSpPr txBox="1"/>
          <p:nvPr/>
        </p:nvSpPr>
        <p:spPr>
          <a:xfrm>
            <a:off x="334247" y="241650"/>
            <a:ext cx="3731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/>
              <a:t>KVL for this circuit is?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1620C6A-6101-EA1B-3580-71FCA4EFFFE9}"/>
              </a:ext>
            </a:extLst>
          </p:cNvPr>
          <p:cNvSpPr txBox="1"/>
          <p:nvPr/>
        </p:nvSpPr>
        <p:spPr>
          <a:xfrm>
            <a:off x="334247" y="1335616"/>
            <a:ext cx="501445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/>
              <a:t>For KVL, start at bottom and </a:t>
            </a:r>
            <a:br>
              <a:rPr lang="en-US" sz="3200"/>
            </a:br>
            <a:r>
              <a:rPr lang="en-US" sz="3200"/>
              <a:t>sum voltages around loop.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4767635-91E6-FB44-5822-47FDF868E168}"/>
              </a:ext>
            </a:extLst>
          </p:cNvPr>
          <p:cNvGrpSpPr>
            <a:grpSpLocks noChangeAspect="1"/>
          </p:cNvGrpSpPr>
          <p:nvPr/>
        </p:nvGrpSpPr>
        <p:grpSpPr>
          <a:xfrm>
            <a:off x="6344940" y="4714107"/>
            <a:ext cx="219456" cy="219456"/>
            <a:chOff x="7746615" y="3262329"/>
            <a:chExt cx="914400" cy="914400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57E24F62-6FD6-4ACA-DA13-0F80ECF022D0}"/>
                </a:ext>
              </a:extLst>
            </p:cNvPr>
            <p:cNvCxnSpPr>
              <a:cxnSpLocks/>
            </p:cNvCxnSpPr>
            <p:nvPr/>
          </p:nvCxnSpPr>
          <p:spPr>
            <a:xfrm rot="2700000">
              <a:off x="8203815" y="3262329"/>
              <a:ext cx="0" cy="914400"/>
            </a:xfrm>
            <a:prstGeom prst="line">
              <a:avLst/>
            </a:prstGeom>
            <a:ln w="349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C8801D28-7EA2-DB7B-7022-68503A1D94E9}"/>
                </a:ext>
              </a:extLst>
            </p:cNvPr>
            <p:cNvCxnSpPr>
              <a:cxnSpLocks/>
            </p:cNvCxnSpPr>
            <p:nvPr/>
          </p:nvCxnSpPr>
          <p:spPr>
            <a:xfrm rot="-2700000" flipH="1">
              <a:off x="8203815" y="3262329"/>
              <a:ext cx="0" cy="914400"/>
            </a:xfrm>
            <a:prstGeom prst="line">
              <a:avLst/>
            </a:prstGeom>
            <a:ln w="349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09BD807F-17DF-6B19-9791-F47F6B9745DD}"/>
              </a:ext>
            </a:extLst>
          </p:cNvPr>
          <p:cNvCxnSpPr>
            <a:cxnSpLocks/>
          </p:cNvCxnSpPr>
          <p:nvPr/>
        </p:nvCxnSpPr>
        <p:spPr>
          <a:xfrm flipH="1" flipV="1">
            <a:off x="6464529" y="3697908"/>
            <a:ext cx="295950" cy="356286"/>
          </a:xfrm>
          <a:prstGeom prst="straightConnector1">
            <a:avLst/>
          </a:prstGeom>
          <a:ln w="381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EAF6A0D1-98C6-9009-153D-8A2E4B15EC3A}"/>
              </a:ext>
            </a:extLst>
          </p:cNvPr>
          <p:cNvSpPr txBox="1"/>
          <p:nvPr/>
        </p:nvSpPr>
        <p:spPr>
          <a:xfrm>
            <a:off x="6491268" y="4374001"/>
            <a:ext cx="15009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>
                <a:solidFill>
                  <a:srgbClr val="FF0000"/>
                </a:solidFill>
              </a:rPr>
              <a:t>Start here.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5C831019-D19B-7CBE-847E-E80A69A5A30F}"/>
              </a:ext>
            </a:extLst>
          </p:cNvPr>
          <p:cNvCxnSpPr>
            <a:cxnSpLocks/>
          </p:cNvCxnSpPr>
          <p:nvPr/>
        </p:nvCxnSpPr>
        <p:spPr>
          <a:xfrm>
            <a:off x="11541210" y="3139252"/>
            <a:ext cx="217687" cy="378503"/>
          </a:xfrm>
          <a:prstGeom prst="straightConnector1">
            <a:avLst/>
          </a:prstGeom>
          <a:ln w="381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47340CEC-5F0B-121D-F020-CE2707A5E87F}"/>
              </a:ext>
            </a:extLst>
          </p:cNvPr>
          <p:cNvCxnSpPr>
            <a:cxnSpLocks/>
          </p:cNvCxnSpPr>
          <p:nvPr/>
        </p:nvCxnSpPr>
        <p:spPr>
          <a:xfrm>
            <a:off x="11541209" y="1527990"/>
            <a:ext cx="217687" cy="378503"/>
          </a:xfrm>
          <a:prstGeom prst="straightConnector1">
            <a:avLst/>
          </a:prstGeom>
          <a:ln w="381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A5068204-A336-010E-E4F5-1F825936597D}"/>
              </a:ext>
            </a:extLst>
          </p:cNvPr>
          <p:cNvCxnSpPr>
            <a:cxnSpLocks/>
          </p:cNvCxnSpPr>
          <p:nvPr/>
        </p:nvCxnSpPr>
        <p:spPr>
          <a:xfrm>
            <a:off x="9288162" y="738876"/>
            <a:ext cx="217687" cy="378503"/>
          </a:xfrm>
          <a:prstGeom prst="straightConnector1">
            <a:avLst/>
          </a:prstGeom>
          <a:ln w="381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C090B6A8-0549-06AD-4FFE-8F0AE70108DC}"/>
                  </a:ext>
                </a:extLst>
              </p:cNvPr>
              <p:cNvSpPr txBox="1"/>
              <p:nvPr/>
            </p:nvSpPr>
            <p:spPr>
              <a:xfrm>
                <a:off x="334247" y="2375041"/>
                <a:ext cx="4439485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320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C090B6A8-0549-06AD-4FFE-8F0AE70108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247" y="2375041"/>
                <a:ext cx="4439485" cy="584775"/>
              </a:xfrm>
              <a:prstGeom prst="rect">
                <a:avLst/>
              </a:prstGeom>
              <a:blipFill>
                <a:blip r:embed="rId8"/>
                <a:stretch>
                  <a:fillRect b="-42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30D40AAC-D76F-F6A5-A4B6-1086FD08F15D}"/>
                  </a:ext>
                </a:extLst>
              </p:cNvPr>
              <p:cNvSpPr txBox="1"/>
              <p:nvPr/>
            </p:nvSpPr>
            <p:spPr>
              <a:xfrm>
                <a:off x="334247" y="2375041"/>
                <a:ext cx="4439485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320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30D40AAC-D76F-F6A5-A4B6-1086FD08F1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247" y="2375041"/>
                <a:ext cx="4439485" cy="584775"/>
              </a:xfrm>
              <a:prstGeom prst="rect">
                <a:avLst/>
              </a:prstGeom>
              <a:blipFill>
                <a:blip r:embed="rId9"/>
                <a:stretch>
                  <a:fillRect b="-42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TextBox 31">
            <a:extLst>
              <a:ext uri="{FF2B5EF4-FFF2-40B4-BE49-F238E27FC236}">
                <a16:creationId xmlns:a16="http://schemas.microsoft.com/office/drawing/2014/main" id="{EB2E52E1-EFAD-7EA5-8196-281AC474C972}"/>
              </a:ext>
            </a:extLst>
          </p:cNvPr>
          <p:cNvSpPr txBox="1"/>
          <p:nvPr/>
        </p:nvSpPr>
        <p:spPr>
          <a:xfrm>
            <a:off x="8140569" y="2768156"/>
            <a:ext cx="14574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>
                <a:solidFill>
                  <a:srgbClr val="FF0000"/>
                </a:solidFill>
              </a:rPr>
              <a:t>Move</a:t>
            </a:r>
            <a:br>
              <a:rPr lang="en-US" sz="2400">
                <a:solidFill>
                  <a:srgbClr val="FF0000"/>
                </a:solidFill>
              </a:rPr>
            </a:br>
            <a:r>
              <a:rPr lang="en-US" sz="2400">
                <a:solidFill>
                  <a:srgbClr val="FF0000"/>
                </a:solidFill>
              </a:rPr>
              <a:t>clockwise.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E212243C-657A-D8D6-07F9-61DB401C91EE}"/>
                  </a:ext>
                </a:extLst>
              </p:cNvPr>
              <p:cNvSpPr txBox="1"/>
              <p:nvPr/>
            </p:nvSpPr>
            <p:spPr>
              <a:xfrm>
                <a:off x="334247" y="788633"/>
                <a:ext cx="693516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/>
                  <a:t>What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en-US" sz="3200"/>
                  <a:t> in terms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sz="32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200"/>
                  <a:t>and resistors?</a:t>
                </a: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E212243C-657A-D8D6-07F9-61DB401C91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247" y="788633"/>
                <a:ext cx="6935168" cy="584775"/>
              </a:xfrm>
              <a:prstGeom prst="rect">
                <a:avLst/>
              </a:prstGeom>
              <a:blipFill>
                <a:blip r:embed="rId10"/>
                <a:stretch>
                  <a:fillRect l="-2194" t="-10417" b="-29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9601058-ECEB-B926-A621-95A7A643A133}"/>
                  </a:ext>
                </a:extLst>
              </p:cNvPr>
              <p:cNvSpPr txBox="1"/>
              <p:nvPr/>
            </p:nvSpPr>
            <p:spPr>
              <a:xfrm>
                <a:off x="4133004" y="241650"/>
                <a:ext cx="791094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3200"/>
                  <a:t>Assume voltage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en-US" sz="3200"/>
                  <a:t> and resistances are known.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9601058-ECEB-B926-A621-95A7A643A1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3004" y="241650"/>
                <a:ext cx="7910948" cy="584775"/>
              </a:xfrm>
              <a:prstGeom prst="rect">
                <a:avLst/>
              </a:prstGeom>
              <a:blipFill>
                <a:blip r:embed="rId11"/>
                <a:stretch>
                  <a:fillRect l="-1923" t="-14894" r="-962" b="-297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354387C4-6E3D-841B-E0E4-AE5A2519FA81}"/>
              </a:ext>
            </a:extLst>
          </p:cNvPr>
          <p:cNvCxnSpPr>
            <a:cxnSpLocks/>
          </p:cNvCxnSpPr>
          <p:nvPr/>
        </p:nvCxnSpPr>
        <p:spPr>
          <a:xfrm flipV="1">
            <a:off x="954683" y="2959816"/>
            <a:ext cx="0" cy="1654709"/>
          </a:xfrm>
          <a:prstGeom prst="straightConnector1">
            <a:avLst/>
          </a:prstGeom>
          <a:ln w="38100" cap="rnd">
            <a:solidFill>
              <a:schemeClr val="accent1">
                <a:alpha val="70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6C38D320-4040-B992-1035-AECFA7FB4538}"/>
              </a:ext>
            </a:extLst>
          </p:cNvPr>
          <p:cNvSpPr txBox="1"/>
          <p:nvPr/>
        </p:nvSpPr>
        <p:spPr>
          <a:xfrm>
            <a:off x="258780" y="4592223"/>
            <a:ext cx="336322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1"/>
                </a:solidFill>
              </a:rPr>
              <a:t>Indicated voltage gain</a:t>
            </a:r>
            <a:br>
              <a:rPr lang="en-US" sz="2800" dirty="0">
                <a:solidFill>
                  <a:schemeClr val="accent1"/>
                </a:solidFill>
              </a:rPr>
            </a:br>
            <a:r>
              <a:rPr lang="en-US" sz="2800" dirty="0">
                <a:solidFill>
                  <a:schemeClr val="accent1"/>
                </a:solidFill>
              </a:rPr>
              <a:t>(</a:t>
            </a:r>
            <a:r>
              <a:rPr lang="en-US" sz="2800" i="1" dirty="0">
                <a:solidFill>
                  <a:schemeClr val="accent1"/>
                </a:solidFill>
              </a:rPr>
              <a:t>negative</a:t>
            </a:r>
            <a:r>
              <a:rPr lang="en-US" sz="2800" dirty="0">
                <a:solidFill>
                  <a:schemeClr val="accent1"/>
                </a:solidFill>
              </a:rPr>
              <a:t>).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54E38B8D-7086-C919-5215-26520AF9FEDE}"/>
              </a:ext>
            </a:extLst>
          </p:cNvPr>
          <p:cNvCxnSpPr>
            <a:cxnSpLocks/>
          </p:cNvCxnSpPr>
          <p:nvPr/>
        </p:nvCxnSpPr>
        <p:spPr>
          <a:xfrm flipV="1">
            <a:off x="1820761" y="2934073"/>
            <a:ext cx="0" cy="681455"/>
          </a:xfrm>
          <a:prstGeom prst="straightConnector1">
            <a:avLst/>
          </a:prstGeom>
          <a:ln w="38100" cap="rnd">
            <a:solidFill>
              <a:schemeClr val="accent1">
                <a:alpha val="70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68F7A6E9-9412-1A85-9A8A-75ADE992D96A}"/>
              </a:ext>
            </a:extLst>
          </p:cNvPr>
          <p:cNvSpPr txBox="1"/>
          <p:nvPr/>
        </p:nvSpPr>
        <p:spPr>
          <a:xfrm>
            <a:off x="1049251" y="3585818"/>
            <a:ext cx="344588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1"/>
                </a:solidFill>
              </a:rPr>
              <a:t>Indicated voltage drop</a:t>
            </a:r>
            <a:br>
              <a:rPr lang="en-US" sz="2800" dirty="0">
                <a:solidFill>
                  <a:schemeClr val="accent1"/>
                </a:solidFill>
              </a:rPr>
            </a:br>
            <a:r>
              <a:rPr lang="en-US" sz="2800" dirty="0">
                <a:solidFill>
                  <a:schemeClr val="accent1"/>
                </a:solidFill>
              </a:rPr>
              <a:t>(</a:t>
            </a:r>
            <a:r>
              <a:rPr lang="en-US" sz="2800" i="1" dirty="0">
                <a:solidFill>
                  <a:schemeClr val="accent1"/>
                </a:solidFill>
              </a:rPr>
              <a:t>positive</a:t>
            </a:r>
            <a:r>
              <a:rPr lang="en-US" sz="2800" dirty="0">
                <a:solidFill>
                  <a:schemeClr val="accent1"/>
                </a:solidFill>
              </a:rPr>
              <a:t>).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F19B2D00-1E26-073A-67FA-DDCBE5121175}"/>
              </a:ext>
            </a:extLst>
          </p:cNvPr>
          <p:cNvCxnSpPr>
            <a:cxnSpLocks/>
          </p:cNvCxnSpPr>
          <p:nvPr/>
        </p:nvCxnSpPr>
        <p:spPr>
          <a:xfrm flipV="1">
            <a:off x="2709142" y="2934073"/>
            <a:ext cx="0" cy="681455"/>
          </a:xfrm>
          <a:prstGeom prst="straightConnector1">
            <a:avLst/>
          </a:prstGeom>
          <a:ln w="38100" cap="rnd">
            <a:solidFill>
              <a:schemeClr val="accent1">
                <a:alpha val="70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CF53919F-C10D-194F-FBB2-65F3F7B2A52B}"/>
              </a:ext>
            </a:extLst>
          </p:cNvPr>
          <p:cNvCxnSpPr>
            <a:cxnSpLocks/>
          </p:cNvCxnSpPr>
          <p:nvPr/>
        </p:nvCxnSpPr>
        <p:spPr>
          <a:xfrm flipV="1">
            <a:off x="3597522" y="2934073"/>
            <a:ext cx="0" cy="681455"/>
          </a:xfrm>
          <a:prstGeom prst="straightConnector1">
            <a:avLst/>
          </a:prstGeom>
          <a:ln w="38100" cap="rnd">
            <a:solidFill>
              <a:schemeClr val="accent1">
                <a:alpha val="70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302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19" grpId="0"/>
      <p:bldP spid="18" grpId="0"/>
      <p:bldP spid="4" grpId="0"/>
      <p:bldP spid="8" grpId="0"/>
      <p:bldP spid="29" grpId="0"/>
      <p:bldP spid="2" grpId="0"/>
      <p:bldP spid="32" grpId="0"/>
      <p:bldP spid="33" grpId="0"/>
      <p:bldP spid="3" grpId="0"/>
      <p:bldP spid="25" grpId="0"/>
      <p:bldP spid="3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63EBB35-9FCE-184E-9289-BC07872DE554}"/>
                  </a:ext>
                </a:extLst>
              </p:cNvPr>
              <p:cNvSpPr txBox="1"/>
              <p:nvPr/>
            </p:nvSpPr>
            <p:spPr>
              <a:xfrm>
                <a:off x="334247" y="2375041"/>
                <a:ext cx="4439485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320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63EBB35-9FCE-184E-9289-BC07872DE5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247" y="2375041"/>
                <a:ext cx="4439485" cy="584775"/>
              </a:xfrm>
              <a:prstGeom prst="rect">
                <a:avLst/>
              </a:prstGeom>
              <a:blipFill>
                <a:blip r:embed="rId3"/>
                <a:stretch>
                  <a:fillRect b="-42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2">
            <a:extLst>
              <a:ext uri="{FF2B5EF4-FFF2-40B4-BE49-F238E27FC236}">
                <a16:creationId xmlns:a16="http://schemas.microsoft.com/office/drawing/2014/main" id="{8B877089-BCAE-224C-BF4C-04451CFDB7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1630" y="987406"/>
            <a:ext cx="6331728" cy="3848259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431CD14F-6E4A-2D42-9D27-9876AF88B4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41630" y="987405"/>
            <a:ext cx="6331728" cy="384825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C82F960-DC0F-A94A-A1AD-1883631BBBB7}"/>
              </a:ext>
            </a:extLst>
          </p:cNvPr>
          <p:cNvSpPr txBox="1"/>
          <p:nvPr/>
        </p:nvSpPr>
        <p:spPr>
          <a:xfrm>
            <a:off x="334247" y="241650"/>
            <a:ext cx="3731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/>
              <a:t>KVL for this circuit is?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ECE3865-8FF4-CA48-9D09-5A2580F2064B}"/>
                  </a:ext>
                </a:extLst>
              </p:cNvPr>
              <p:cNvSpPr txBox="1"/>
              <p:nvPr/>
            </p:nvSpPr>
            <p:spPr>
              <a:xfrm>
                <a:off x="334247" y="2990217"/>
                <a:ext cx="4720010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/>
                  <a:t>Using Ohm’s Law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𝑖𝑅</m:t>
                        </m:r>
                      </m:e>
                    </m:d>
                  </m:oMath>
                </a14:m>
                <a:r>
                  <a:rPr lang="en-US" sz="3200"/>
                  <a:t> </a:t>
                </a:r>
                <a:br>
                  <a:rPr lang="en-US" sz="3200"/>
                </a:br>
                <a:r>
                  <a:rPr lang="en-US" sz="3200"/>
                  <a:t>for resistor voltages yields: 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ECE3865-8FF4-CA48-9D09-5A2580F206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247" y="2990217"/>
                <a:ext cx="4720010" cy="1077218"/>
              </a:xfrm>
              <a:prstGeom prst="rect">
                <a:avLst/>
              </a:prstGeom>
              <a:blipFill>
                <a:blip r:embed="rId6"/>
                <a:stretch>
                  <a:fillRect l="-3226" t="-6977" r="-2419" b="-162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A8B40097-686A-AE42-9647-3DB048B415DA}"/>
              </a:ext>
            </a:extLst>
          </p:cNvPr>
          <p:cNvSpPr txBox="1"/>
          <p:nvPr/>
        </p:nvSpPr>
        <p:spPr>
          <a:xfrm>
            <a:off x="334247" y="1335616"/>
            <a:ext cx="501445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/>
              <a:t>For KVL, start at bottom and </a:t>
            </a:r>
            <a:br>
              <a:rPr lang="en-US" sz="3200"/>
            </a:br>
            <a:r>
              <a:rPr lang="en-US" sz="3200"/>
              <a:t>sum voltages around loop.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03FC5CE6-432A-0044-AFFD-991A6208DABE}"/>
                  </a:ext>
                </a:extLst>
              </p:cNvPr>
              <p:cNvSpPr txBox="1"/>
              <p:nvPr/>
            </p:nvSpPr>
            <p:spPr>
              <a:xfrm>
                <a:off x="334247" y="4101271"/>
                <a:ext cx="557114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320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03FC5CE6-432A-0044-AFFD-991A6208DA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247" y="4101271"/>
                <a:ext cx="5571141" cy="584775"/>
              </a:xfrm>
              <a:prstGeom prst="rect">
                <a:avLst/>
              </a:prstGeom>
              <a:blipFill>
                <a:blip r:embed="rId7"/>
                <a:stretch>
                  <a:fillRect b="-42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974F700-7775-784B-B859-63C36C1FB9C1}"/>
                  </a:ext>
                </a:extLst>
              </p:cNvPr>
              <p:cNvSpPr txBox="1"/>
              <p:nvPr/>
            </p:nvSpPr>
            <p:spPr>
              <a:xfrm>
                <a:off x="334247" y="4758175"/>
                <a:ext cx="522822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d>
                        <m:d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320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974F700-7775-784B-B859-63C36C1FB9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247" y="4758175"/>
                <a:ext cx="5228226" cy="584775"/>
              </a:xfrm>
              <a:prstGeom prst="rect">
                <a:avLst/>
              </a:prstGeom>
              <a:blipFill>
                <a:blip r:embed="rId8"/>
                <a:stretch>
                  <a:fillRect b="-63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9B8648A9-E631-B148-9E4E-A480DCB4CC8B}"/>
                  </a:ext>
                </a:extLst>
              </p:cNvPr>
              <p:cNvSpPr txBox="1"/>
              <p:nvPr/>
            </p:nvSpPr>
            <p:spPr>
              <a:xfrm>
                <a:off x="1047391" y="5407340"/>
                <a:ext cx="3454600" cy="10195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320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9B8648A9-E631-B148-9E4E-A480DCB4CC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7391" y="5407340"/>
                <a:ext cx="3454600" cy="1019574"/>
              </a:xfrm>
              <a:prstGeom prst="rect">
                <a:avLst/>
              </a:prstGeom>
              <a:blipFill>
                <a:blip r:embed="rId9"/>
                <a:stretch>
                  <a:fillRect b="-49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F6B46433-475B-4746-8638-8202D458B477}"/>
              </a:ext>
            </a:extLst>
          </p:cNvPr>
          <p:cNvSpPr txBox="1"/>
          <p:nvPr/>
        </p:nvSpPr>
        <p:spPr>
          <a:xfrm>
            <a:off x="5340958" y="5483143"/>
            <a:ext cx="453605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/>
              <a:t>(Series resistors add, but we’ll</a:t>
            </a:r>
            <a:br>
              <a:rPr lang="en-US" sz="2800"/>
            </a:br>
            <a:r>
              <a:rPr lang="en-US" sz="2800"/>
              <a:t>return to that fact later.)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FD5E113-F716-1147-A18D-108BAAA297AC}"/>
              </a:ext>
            </a:extLst>
          </p:cNvPr>
          <p:cNvGrpSpPr>
            <a:grpSpLocks noChangeAspect="1"/>
          </p:cNvGrpSpPr>
          <p:nvPr/>
        </p:nvGrpSpPr>
        <p:grpSpPr>
          <a:xfrm>
            <a:off x="6344940" y="4714107"/>
            <a:ext cx="219456" cy="219456"/>
            <a:chOff x="7746615" y="3262329"/>
            <a:chExt cx="914400" cy="914400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E8266FD2-273E-3845-8336-06EFF4FD693C}"/>
                </a:ext>
              </a:extLst>
            </p:cNvPr>
            <p:cNvCxnSpPr>
              <a:cxnSpLocks/>
            </p:cNvCxnSpPr>
            <p:nvPr/>
          </p:nvCxnSpPr>
          <p:spPr>
            <a:xfrm rot="2700000">
              <a:off x="8203815" y="3262329"/>
              <a:ext cx="0" cy="914400"/>
            </a:xfrm>
            <a:prstGeom prst="line">
              <a:avLst/>
            </a:prstGeom>
            <a:ln w="349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EC048CC0-7F3E-9042-ADF6-2F6862267140}"/>
                </a:ext>
              </a:extLst>
            </p:cNvPr>
            <p:cNvCxnSpPr>
              <a:cxnSpLocks/>
            </p:cNvCxnSpPr>
            <p:nvPr/>
          </p:nvCxnSpPr>
          <p:spPr>
            <a:xfrm rot="-2700000" flipH="1">
              <a:off x="8203815" y="3262329"/>
              <a:ext cx="0" cy="914400"/>
            </a:xfrm>
            <a:prstGeom prst="line">
              <a:avLst/>
            </a:prstGeom>
            <a:ln w="349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3C1E8301-75E1-844A-971D-450E652750BA}"/>
              </a:ext>
            </a:extLst>
          </p:cNvPr>
          <p:cNvCxnSpPr>
            <a:cxnSpLocks/>
          </p:cNvCxnSpPr>
          <p:nvPr/>
        </p:nvCxnSpPr>
        <p:spPr>
          <a:xfrm flipH="1" flipV="1">
            <a:off x="6464529" y="3697908"/>
            <a:ext cx="295950" cy="356286"/>
          </a:xfrm>
          <a:prstGeom prst="straightConnector1">
            <a:avLst/>
          </a:prstGeom>
          <a:ln w="381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885830DA-E767-E949-BCBD-542C30E12392}"/>
              </a:ext>
            </a:extLst>
          </p:cNvPr>
          <p:cNvSpPr txBox="1"/>
          <p:nvPr/>
        </p:nvSpPr>
        <p:spPr>
          <a:xfrm>
            <a:off x="6491268" y="4374001"/>
            <a:ext cx="15009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>
                <a:solidFill>
                  <a:srgbClr val="FF0000"/>
                </a:solidFill>
              </a:rPr>
              <a:t>Start here.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3C5B10DA-02F3-9942-B409-8DC5B090D2CB}"/>
              </a:ext>
            </a:extLst>
          </p:cNvPr>
          <p:cNvCxnSpPr>
            <a:cxnSpLocks/>
          </p:cNvCxnSpPr>
          <p:nvPr/>
        </p:nvCxnSpPr>
        <p:spPr>
          <a:xfrm>
            <a:off x="11541210" y="3139252"/>
            <a:ext cx="217687" cy="378503"/>
          </a:xfrm>
          <a:prstGeom prst="straightConnector1">
            <a:avLst/>
          </a:prstGeom>
          <a:ln w="381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0B8F929D-D5CE-C043-8463-07B0A3F049B2}"/>
              </a:ext>
            </a:extLst>
          </p:cNvPr>
          <p:cNvCxnSpPr>
            <a:cxnSpLocks/>
          </p:cNvCxnSpPr>
          <p:nvPr/>
        </p:nvCxnSpPr>
        <p:spPr>
          <a:xfrm>
            <a:off x="11541209" y="1527990"/>
            <a:ext cx="217687" cy="378503"/>
          </a:xfrm>
          <a:prstGeom prst="straightConnector1">
            <a:avLst/>
          </a:prstGeom>
          <a:ln w="381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153C86AF-8D58-B84A-B784-56E2C4CA53CD}"/>
              </a:ext>
            </a:extLst>
          </p:cNvPr>
          <p:cNvCxnSpPr>
            <a:cxnSpLocks/>
          </p:cNvCxnSpPr>
          <p:nvPr/>
        </p:nvCxnSpPr>
        <p:spPr>
          <a:xfrm>
            <a:off x="9288162" y="738876"/>
            <a:ext cx="217687" cy="378503"/>
          </a:xfrm>
          <a:prstGeom prst="straightConnector1">
            <a:avLst/>
          </a:prstGeom>
          <a:ln w="381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D635D685-4E55-F94F-984C-75EB993BEAB0}"/>
              </a:ext>
            </a:extLst>
          </p:cNvPr>
          <p:cNvSpPr txBox="1"/>
          <p:nvPr/>
        </p:nvSpPr>
        <p:spPr>
          <a:xfrm>
            <a:off x="8140569" y="2768156"/>
            <a:ext cx="14574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>
                <a:solidFill>
                  <a:srgbClr val="FF0000"/>
                </a:solidFill>
              </a:rPr>
              <a:t>Move</a:t>
            </a:r>
            <a:br>
              <a:rPr lang="en-US" sz="2400">
                <a:solidFill>
                  <a:srgbClr val="FF0000"/>
                </a:solidFill>
              </a:rPr>
            </a:br>
            <a:r>
              <a:rPr lang="en-US" sz="2400">
                <a:solidFill>
                  <a:srgbClr val="FF0000"/>
                </a:solidFill>
              </a:rPr>
              <a:t>clockwise.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7E204ABF-004A-414F-8221-238B25086091}"/>
                  </a:ext>
                </a:extLst>
              </p:cNvPr>
              <p:cNvSpPr txBox="1"/>
              <p:nvPr/>
            </p:nvSpPr>
            <p:spPr>
              <a:xfrm>
                <a:off x="334247" y="788633"/>
                <a:ext cx="693516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/>
                  <a:t>What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en-US" sz="3200"/>
                  <a:t> in terms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sz="32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200"/>
                  <a:t>and resistors?</a:t>
                </a: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7E204ABF-004A-414F-8221-238B250860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247" y="788633"/>
                <a:ext cx="6935168" cy="584775"/>
              </a:xfrm>
              <a:prstGeom prst="rect">
                <a:avLst/>
              </a:prstGeom>
              <a:blipFill>
                <a:blip r:embed="rId10"/>
                <a:stretch>
                  <a:fillRect l="-2194" t="-10417" b="-29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Right Arrow 33">
            <a:extLst>
              <a:ext uri="{FF2B5EF4-FFF2-40B4-BE49-F238E27FC236}">
                <a16:creationId xmlns:a16="http://schemas.microsoft.com/office/drawing/2014/main" id="{7E4D51DC-7B49-014A-A83F-07C9CC12C616}"/>
              </a:ext>
            </a:extLst>
          </p:cNvPr>
          <p:cNvSpPr/>
          <p:nvPr/>
        </p:nvSpPr>
        <p:spPr>
          <a:xfrm>
            <a:off x="564506" y="5699497"/>
            <a:ext cx="482885" cy="3698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84967E1-BDE0-789A-492B-9E1FF6DC313F}"/>
                  </a:ext>
                </a:extLst>
              </p:cNvPr>
              <p:cNvSpPr txBox="1"/>
              <p:nvPr/>
            </p:nvSpPr>
            <p:spPr>
              <a:xfrm>
                <a:off x="4133004" y="241650"/>
                <a:ext cx="791094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3200"/>
                  <a:t>Assume voltage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en-US" sz="3200"/>
                  <a:t> and resistances are known.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84967E1-BDE0-789A-492B-9E1FF6DC31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3004" y="241650"/>
                <a:ext cx="7910948" cy="584775"/>
              </a:xfrm>
              <a:prstGeom prst="rect">
                <a:avLst/>
              </a:prstGeom>
              <a:blipFill>
                <a:blip r:embed="rId11"/>
                <a:stretch>
                  <a:fillRect l="-1923" t="-14894" r="-962" b="-297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>
            <a:extLst>
              <a:ext uri="{FF2B5EF4-FFF2-40B4-BE49-F238E27FC236}">
                <a16:creationId xmlns:a16="http://schemas.microsoft.com/office/drawing/2014/main" id="{EEE89A70-0AEF-B0DF-3E23-E89AD3D59C01}"/>
              </a:ext>
            </a:extLst>
          </p:cNvPr>
          <p:cNvSpPr/>
          <p:nvPr/>
        </p:nvSpPr>
        <p:spPr>
          <a:xfrm>
            <a:off x="1115551" y="5407340"/>
            <a:ext cx="3386440" cy="1029910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393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1" grpId="0"/>
      <p:bldP spid="22" grpId="0"/>
      <p:bldP spid="23" grpId="0"/>
      <p:bldP spid="5" grpId="0"/>
      <p:bldP spid="34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7C82F960-DC0F-A94A-A1AD-1883631BBBB7}"/>
              </a:ext>
            </a:extLst>
          </p:cNvPr>
          <p:cNvSpPr txBox="1"/>
          <p:nvPr/>
        </p:nvSpPr>
        <p:spPr>
          <a:xfrm>
            <a:off x="322037" y="190377"/>
            <a:ext cx="106967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/>
              <a:t>KVL for this circuit yields which equation?</a:t>
            </a:r>
            <a:r>
              <a:rPr lang="en-US" sz="3600"/>
              <a:t> </a:t>
            </a:r>
            <a:r>
              <a:rPr lang="en-US" sz="2400"/>
              <a:t>(Using standard procedure.)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2E28802-30A4-9A41-BCC5-145F8495119A}"/>
                  </a:ext>
                </a:extLst>
              </p:cNvPr>
              <p:cNvSpPr txBox="1"/>
              <p:nvPr/>
            </p:nvSpPr>
            <p:spPr>
              <a:xfrm>
                <a:off x="322037" y="1247544"/>
                <a:ext cx="4801764" cy="25545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/>
                  <a:t>A)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sz="32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32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32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3200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br>
                  <a:rPr lang="en-US" sz="3200"/>
                </a:br>
                <a:r>
                  <a:rPr lang="en-US" sz="3200"/>
                  <a:t>B)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sz="32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3200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32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3200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sz="3200"/>
              </a:p>
              <a:p>
                <a:r>
                  <a:rPr lang="en-US" sz="3200"/>
                  <a:t>C)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sz="3200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32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3200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3200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sz="3200"/>
              </a:p>
              <a:p>
                <a:r>
                  <a:rPr lang="en-US" sz="3200"/>
                  <a:t>D)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3200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sz="3200"/>
              </a:p>
              <a:p>
                <a:r>
                  <a:rPr lang="en-US" sz="3200"/>
                  <a:t>E) None of the above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2E28802-30A4-9A41-BCC5-145F849511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037" y="1247544"/>
                <a:ext cx="4801764" cy="2554545"/>
              </a:xfrm>
              <a:prstGeom prst="rect">
                <a:avLst/>
              </a:prstGeom>
              <a:blipFill>
                <a:blip r:embed="rId2"/>
                <a:stretch>
                  <a:fillRect l="-3166" t="-2970" b="-64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>
            <a:extLst>
              <a:ext uri="{FF2B5EF4-FFF2-40B4-BE49-F238E27FC236}">
                <a16:creationId xmlns:a16="http://schemas.microsoft.com/office/drawing/2014/main" id="{4BBEA623-D94F-524A-8C07-A9E666F53AC5}"/>
              </a:ext>
            </a:extLst>
          </p:cNvPr>
          <p:cNvSpPr/>
          <p:nvPr/>
        </p:nvSpPr>
        <p:spPr>
          <a:xfrm>
            <a:off x="346752" y="1825109"/>
            <a:ext cx="4694806" cy="465010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7CC0E66-2E25-454C-BFB4-D2B89C64A90F}"/>
              </a:ext>
            </a:extLst>
          </p:cNvPr>
          <p:cNvSpPr txBox="1"/>
          <p:nvPr/>
        </p:nvSpPr>
        <p:spPr>
          <a:xfrm>
            <a:off x="362462" y="3970630"/>
            <a:ext cx="589475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/>
              <a:t>B and D are equivalent equations,</a:t>
            </a:r>
            <a:br>
              <a:rPr lang="en-US" sz="3200"/>
            </a:br>
            <a:r>
              <a:rPr lang="en-US" sz="3200"/>
              <a:t>hence D is </a:t>
            </a:r>
            <a:r>
              <a:rPr lang="en-US" sz="3200" i="1"/>
              <a:t>technically</a:t>
            </a:r>
            <a:r>
              <a:rPr lang="en-US" sz="3200"/>
              <a:t> correct.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CF28A74-B8D3-6448-86CA-28A6777A47DB}"/>
              </a:ext>
            </a:extLst>
          </p:cNvPr>
          <p:cNvSpPr txBox="1"/>
          <p:nvPr/>
        </p:nvSpPr>
        <p:spPr>
          <a:xfrm>
            <a:off x="362462" y="5518659"/>
            <a:ext cx="1128046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/>
              <a:t>For KVL, stick to having indicated </a:t>
            </a:r>
            <a:r>
              <a:rPr lang="en-US" sz="3200" i="1"/>
              <a:t>voltage drops as positive </a:t>
            </a:r>
            <a:r>
              <a:rPr lang="en-US" sz="3200"/>
              <a:t>and</a:t>
            </a:r>
            <a:br>
              <a:rPr lang="en-US" sz="3200" i="1"/>
            </a:br>
            <a:r>
              <a:rPr lang="en-US" sz="3200" i="1"/>
              <a:t>voltage gains as negative </a:t>
            </a:r>
            <a:r>
              <a:rPr lang="en-US" sz="3200"/>
              <a:t>(and sum moving in clockwise direction).</a:t>
            </a:r>
            <a:endParaRPr lang="en-US" sz="3200" i="1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65EF1C0-D01D-D644-9FCA-009AC478471D}"/>
              </a:ext>
            </a:extLst>
          </p:cNvPr>
          <p:cNvSpPr txBox="1"/>
          <p:nvPr/>
        </p:nvSpPr>
        <p:spPr>
          <a:xfrm>
            <a:off x="362462" y="4990866"/>
            <a:ext cx="91606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/>
              <a:t>However, D does not adhere to “standard procedure.”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BD9C778-D7E1-744B-AF19-4FD21397E6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0574" y="987405"/>
            <a:ext cx="6342784" cy="3854978"/>
          </a:xfrm>
          <a:prstGeom prst="rect">
            <a:avLst/>
          </a:prstGeom>
        </p:spPr>
      </p:pic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44D9E8DF-55EE-E343-B501-ABAB5AAEF15B}"/>
              </a:ext>
            </a:extLst>
          </p:cNvPr>
          <p:cNvCxnSpPr>
            <a:cxnSpLocks/>
          </p:cNvCxnSpPr>
          <p:nvPr/>
        </p:nvCxnSpPr>
        <p:spPr>
          <a:xfrm flipH="1" flipV="1">
            <a:off x="6464529" y="3697908"/>
            <a:ext cx="295950" cy="356286"/>
          </a:xfrm>
          <a:prstGeom prst="straightConnector1">
            <a:avLst/>
          </a:prstGeom>
          <a:ln w="381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81867FD0-9BA7-AE48-9913-F277173CD932}"/>
              </a:ext>
            </a:extLst>
          </p:cNvPr>
          <p:cNvCxnSpPr>
            <a:cxnSpLocks/>
          </p:cNvCxnSpPr>
          <p:nvPr/>
        </p:nvCxnSpPr>
        <p:spPr>
          <a:xfrm>
            <a:off x="11541210" y="3139252"/>
            <a:ext cx="217687" cy="378503"/>
          </a:xfrm>
          <a:prstGeom prst="straightConnector1">
            <a:avLst/>
          </a:prstGeom>
          <a:ln w="381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BD29B1D2-4B14-484B-B3B2-64CD5DAC2F22}"/>
              </a:ext>
            </a:extLst>
          </p:cNvPr>
          <p:cNvCxnSpPr>
            <a:cxnSpLocks/>
          </p:cNvCxnSpPr>
          <p:nvPr/>
        </p:nvCxnSpPr>
        <p:spPr>
          <a:xfrm>
            <a:off x="11541209" y="1573255"/>
            <a:ext cx="217687" cy="378503"/>
          </a:xfrm>
          <a:prstGeom prst="straightConnector1">
            <a:avLst/>
          </a:prstGeom>
          <a:ln w="381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Oval 3">
            <a:extLst>
              <a:ext uri="{FF2B5EF4-FFF2-40B4-BE49-F238E27FC236}">
                <a16:creationId xmlns:a16="http://schemas.microsoft.com/office/drawing/2014/main" id="{E3B0158F-5399-1038-29CE-897A7C692BE7}"/>
              </a:ext>
            </a:extLst>
          </p:cNvPr>
          <p:cNvSpPr/>
          <p:nvPr/>
        </p:nvSpPr>
        <p:spPr>
          <a:xfrm>
            <a:off x="10727475" y="1487434"/>
            <a:ext cx="1390185" cy="1605776"/>
          </a:xfrm>
          <a:prstGeom prst="ellipse">
            <a:avLst/>
          </a:prstGeom>
          <a:noFill/>
          <a:ln w="254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B76AC5A7-78EA-80B6-469F-762090A076A5}"/>
              </a:ext>
            </a:extLst>
          </p:cNvPr>
          <p:cNvCxnSpPr>
            <a:cxnSpLocks/>
          </p:cNvCxnSpPr>
          <p:nvPr/>
        </p:nvCxnSpPr>
        <p:spPr>
          <a:xfrm>
            <a:off x="9288162" y="738876"/>
            <a:ext cx="217687" cy="378503"/>
          </a:xfrm>
          <a:prstGeom prst="straightConnector1">
            <a:avLst/>
          </a:prstGeom>
          <a:ln w="381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009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 animBg="1"/>
      <p:bldP spid="2" grpId="0"/>
      <p:bldP spid="3" grpId="0"/>
      <p:bldP spid="8" grpId="0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7C82F960-DC0F-A94A-A1AD-1883631BBBB7}"/>
              </a:ext>
            </a:extLst>
          </p:cNvPr>
          <p:cNvSpPr txBox="1"/>
          <p:nvPr/>
        </p:nvSpPr>
        <p:spPr>
          <a:xfrm>
            <a:off x="311525" y="249490"/>
            <a:ext cx="74562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/>
              <a:t>Applying Ohm’s Law yields which equation?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2E28802-30A4-9A41-BCC5-145F8495119A}"/>
                  </a:ext>
                </a:extLst>
              </p:cNvPr>
              <p:cNvSpPr txBox="1"/>
              <p:nvPr/>
            </p:nvSpPr>
            <p:spPr>
              <a:xfrm>
                <a:off x="311526" y="1512339"/>
                <a:ext cx="5933419" cy="15696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/>
                  <a:t>A)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sz="32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32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3200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br>
                  <a:rPr lang="en-US" sz="3200"/>
                </a:br>
                <a:r>
                  <a:rPr lang="en-US" sz="3200"/>
                  <a:t>B)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sz="32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3200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32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3200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sz="3200"/>
              </a:p>
              <a:p>
                <a:r>
                  <a:rPr lang="en-US" sz="3200"/>
                  <a:t>C) None of the above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2E28802-30A4-9A41-BCC5-145F849511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526" y="1512339"/>
                <a:ext cx="5933419" cy="1569660"/>
              </a:xfrm>
              <a:prstGeom prst="rect">
                <a:avLst/>
              </a:prstGeom>
              <a:blipFill>
                <a:blip r:embed="rId2"/>
                <a:stretch>
                  <a:fillRect l="-2564" t="-5645" b="-112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>
            <a:extLst>
              <a:ext uri="{FF2B5EF4-FFF2-40B4-BE49-F238E27FC236}">
                <a16:creationId xmlns:a16="http://schemas.microsoft.com/office/drawing/2014/main" id="{4BBEA623-D94F-524A-8C07-A9E666F53AC5}"/>
              </a:ext>
            </a:extLst>
          </p:cNvPr>
          <p:cNvSpPr/>
          <p:nvPr/>
        </p:nvSpPr>
        <p:spPr>
          <a:xfrm>
            <a:off x="311525" y="1557877"/>
            <a:ext cx="5850378" cy="511471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7CB7DFE-F9F1-534E-8D18-3924C2E41647}"/>
              </a:ext>
            </a:extLst>
          </p:cNvPr>
          <p:cNvSpPr txBox="1"/>
          <p:nvPr/>
        </p:nvSpPr>
        <p:spPr>
          <a:xfrm>
            <a:off x="311525" y="3226503"/>
            <a:ext cx="40208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/>
              <a:t>Circuit hasn’t changed!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B2D8CC3-7DC3-C645-AD3F-D830EF6075A6}"/>
              </a:ext>
            </a:extLst>
          </p:cNvPr>
          <p:cNvSpPr txBox="1"/>
          <p:nvPr/>
        </p:nvSpPr>
        <p:spPr>
          <a:xfrm>
            <a:off x="341386" y="4822430"/>
            <a:ext cx="27227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/>
              <a:t>Still must have: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E8BB48D-4D77-6644-93A8-1CD6EACEC413}"/>
                  </a:ext>
                </a:extLst>
              </p:cNvPr>
              <p:cNvSpPr txBox="1"/>
              <p:nvPr/>
            </p:nvSpPr>
            <p:spPr>
              <a:xfrm>
                <a:off x="5786056" y="5493850"/>
                <a:ext cx="613206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/>
                  <a:t>From KVL: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sz="32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3200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32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3200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sz="320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E8BB48D-4D77-6644-93A8-1CD6EACEC4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6056" y="5493850"/>
                <a:ext cx="6132063" cy="584775"/>
              </a:xfrm>
              <a:prstGeom prst="rect">
                <a:avLst/>
              </a:prstGeom>
              <a:blipFill>
                <a:blip r:embed="rId3"/>
                <a:stretch>
                  <a:fillRect l="-2479" t="-12766" b="-31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6502D5F-B024-DD49-A5F7-A793245C7116}"/>
                  </a:ext>
                </a:extLst>
              </p:cNvPr>
              <p:cNvSpPr txBox="1"/>
              <p:nvPr/>
            </p:nvSpPr>
            <p:spPr>
              <a:xfrm>
                <a:off x="2567161" y="6155828"/>
                <a:ext cx="862550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i="1"/>
                  <a:t>Passive sign convention</a:t>
                </a:r>
                <a:r>
                  <a:rPr lang="en-US" sz="3200"/>
                  <a:t> &amp; Ohm’s law: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=−</m:t>
                    </m:r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sz="320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6502D5F-B024-DD49-A5F7-A793245C71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7161" y="6155828"/>
                <a:ext cx="8625503" cy="584775"/>
              </a:xfrm>
              <a:prstGeom prst="rect">
                <a:avLst/>
              </a:prstGeom>
              <a:blipFill>
                <a:blip r:embed="rId4"/>
                <a:stretch>
                  <a:fillRect l="-1765" t="-12766" b="-31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7AAC5C59-998F-6148-87E0-66F99A430614}"/>
              </a:ext>
            </a:extLst>
          </p:cNvPr>
          <p:cNvSpPr txBox="1"/>
          <p:nvPr/>
        </p:nvSpPr>
        <p:spPr>
          <a:xfrm>
            <a:off x="329451" y="3855551"/>
            <a:ext cx="616489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/>
              <a:t>Actual voltages &amp; currents don’t</a:t>
            </a:r>
            <a:br>
              <a:rPr lang="en-US" sz="3200"/>
            </a:br>
            <a:r>
              <a:rPr lang="en-US" sz="3200"/>
              <a:t>change because of change of labels.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D13D1CF-9AF0-B440-87E0-EEDFF70EB2F9}"/>
                  </a:ext>
                </a:extLst>
              </p:cNvPr>
              <p:cNvSpPr txBox="1"/>
              <p:nvPr/>
            </p:nvSpPr>
            <p:spPr>
              <a:xfrm>
                <a:off x="847614" y="5493849"/>
                <a:ext cx="443313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type m:val="lin"/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num>
                        <m:den>
                          <m:d>
                            <m:d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d>
                        </m:den>
                      </m:f>
                    </m:oMath>
                  </m:oMathPara>
                </a14:m>
                <a:endParaRPr lang="en-US" sz="320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D13D1CF-9AF0-B440-87E0-EEDFF70EB2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614" y="5493849"/>
                <a:ext cx="4433137" cy="584775"/>
              </a:xfrm>
              <a:prstGeom prst="rect">
                <a:avLst/>
              </a:prstGeom>
              <a:blipFill>
                <a:blip r:embed="rId5"/>
                <a:stretch>
                  <a:fillRect t="-131915" b="-2042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14">
            <a:extLst>
              <a:ext uri="{FF2B5EF4-FFF2-40B4-BE49-F238E27FC236}">
                <a16:creationId xmlns:a16="http://schemas.microsoft.com/office/drawing/2014/main" id="{1E46B4E5-E44E-7A40-81D6-7BF9A8D4A74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30574" y="987405"/>
            <a:ext cx="6342784" cy="3854978"/>
          </a:xfrm>
          <a:prstGeom prst="rect">
            <a:avLst/>
          </a:prstGeom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EBEA8581-EF64-ABF9-44A4-DD5893E0CC02}"/>
              </a:ext>
            </a:extLst>
          </p:cNvPr>
          <p:cNvCxnSpPr>
            <a:cxnSpLocks/>
          </p:cNvCxnSpPr>
          <p:nvPr/>
        </p:nvCxnSpPr>
        <p:spPr>
          <a:xfrm>
            <a:off x="11795686" y="1564983"/>
            <a:ext cx="0" cy="415324"/>
          </a:xfrm>
          <a:prstGeom prst="straightConnector1">
            <a:avLst/>
          </a:prstGeom>
          <a:ln w="3175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581BD15-25A3-2094-2617-17AA3E450731}"/>
                  </a:ext>
                </a:extLst>
              </p:cNvPr>
              <p:cNvSpPr txBox="1"/>
              <p:nvPr/>
            </p:nvSpPr>
            <p:spPr>
              <a:xfrm>
                <a:off x="11508898" y="980208"/>
                <a:ext cx="61940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</m:oMath>
                  </m:oMathPara>
                </a14:m>
                <a:endParaRPr lang="en-US" sz="320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581BD15-25A3-2094-2617-17AA3E4507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08898" y="980208"/>
                <a:ext cx="619400" cy="584775"/>
              </a:xfrm>
              <a:prstGeom prst="rect">
                <a:avLst/>
              </a:prstGeom>
              <a:blipFill>
                <a:blip r:embed="rId7"/>
                <a:stretch>
                  <a:fillRect b="-21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val 5">
            <a:extLst>
              <a:ext uri="{FF2B5EF4-FFF2-40B4-BE49-F238E27FC236}">
                <a16:creationId xmlns:a16="http://schemas.microsoft.com/office/drawing/2014/main" id="{4A1CF2C5-B77B-5E7B-8781-4EF6B3EE2661}"/>
              </a:ext>
            </a:extLst>
          </p:cNvPr>
          <p:cNvSpPr/>
          <p:nvPr/>
        </p:nvSpPr>
        <p:spPr>
          <a:xfrm>
            <a:off x="11479571" y="952767"/>
            <a:ext cx="637120" cy="1270748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C9C3948-E045-C078-6890-67CC88F2EB8A}"/>
                  </a:ext>
                </a:extLst>
              </p:cNvPr>
              <p:cNvSpPr txBox="1"/>
              <p:nvPr/>
            </p:nvSpPr>
            <p:spPr>
              <a:xfrm>
                <a:off x="8845511" y="4840885"/>
                <a:ext cx="94699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sSub>
                        <m:sSubPr>
                          <m:ctrlPr>
                            <a:rPr lang="en-US" sz="28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C9C3948-E045-C078-6890-67CC88F2EB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45511" y="4840885"/>
                <a:ext cx="946991" cy="523220"/>
              </a:xfrm>
              <a:prstGeom prst="rect">
                <a:avLst/>
              </a:prstGeom>
              <a:blipFill>
                <a:blip r:embed="rId8"/>
                <a:stretch>
                  <a:fillRect b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F9A372DB-20EC-E7B5-4EF8-85374410F839}"/>
              </a:ext>
            </a:extLst>
          </p:cNvPr>
          <p:cNvCxnSpPr>
            <a:cxnSpLocks/>
          </p:cNvCxnSpPr>
          <p:nvPr/>
        </p:nvCxnSpPr>
        <p:spPr>
          <a:xfrm flipH="1">
            <a:off x="9039672" y="5382588"/>
            <a:ext cx="194178" cy="264803"/>
          </a:xfrm>
          <a:prstGeom prst="straightConnector1">
            <a:avLst/>
          </a:prstGeom>
          <a:ln w="38100" cap="rnd">
            <a:solidFill>
              <a:schemeClr val="accent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D464193-1E44-5A7F-C58C-4933B01F410E}"/>
                  </a:ext>
                </a:extLst>
              </p:cNvPr>
              <p:cNvSpPr txBox="1"/>
              <p:nvPr/>
            </p:nvSpPr>
            <p:spPr>
              <a:xfrm>
                <a:off x="10588583" y="4844069"/>
                <a:ext cx="94699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sSub>
                        <m:sSubPr>
                          <m:ctrlPr>
                            <a:rPr lang="en-US" sz="28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80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D464193-1E44-5A7F-C58C-4933B01F41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88583" y="4844069"/>
                <a:ext cx="946991" cy="523220"/>
              </a:xfrm>
              <a:prstGeom prst="rect">
                <a:avLst/>
              </a:prstGeom>
              <a:blipFill>
                <a:blip r:embed="rId9"/>
                <a:stretch>
                  <a:fillRect b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31759D04-00E1-6AEE-E68B-C5ACBCF67D9D}"/>
              </a:ext>
            </a:extLst>
          </p:cNvPr>
          <p:cNvCxnSpPr>
            <a:cxnSpLocks/>
          </p:cNvCxnSpPr>
          <p:nvPr/>
        </p:nvCxnSpPr>
        <p:spPr>
          <a:xfrm flipH="1">
            <a:off x="10782744" y="5385772"/>
            <a:ext cx="194178" cy="264803"/>
          </a:xfrm>
          <a:prstGeom prst="straightConnector1">
            <a:avLst/>
          </a:prstGeom>
          <a:ln w="38100" cap="rnd">
            <a:solidFill>
              <a:schemeClr val="accent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BFE092AA-C659-C7D3-797B-9E355A21ED2B}"/>
              </a:ext>
            </a:extLst>
          </p:cNvPr>
          <p:cNvCxnSpPr>
            <a:cxnSpLocks/>
          </p:cNvCxnSpPr>
          <p:nvPr/>
        </p:nvCxnSpPr>
        <p:spPr>
          <a:xfrm flipH="1" flipV="1">
            <a:off x="9858103" y="5994165"/>
            <a:ext cx="330926" cy="352031"/>
          </a:xfrm>
          <a:prstGeom prst="straightConnector1">
            <a:avLst/>
          </a:prstGeom>
          <a:ln w="38100" cap="rnd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8599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 animBg="1"/>
      <p:bldP spid="3" grpId="0"/>
      <p:bldP spid="5" grpId="0"/>
      <p:bldP spid="10" grpId="0"/>
      <p:bldP spid="13" grpId="0"/>
      <p:bldP spid="11" grpId="0"/>
      <p:bldP spid="6" grpId="0" animBg="1"/>
      <p:bldP spid="12" grpId="0"/>
      <p:bldP spid="1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18616EF1-7B8D-3C43-AE1A-B72401399A68}"/>
                  </a:ext>
                </a:extLst>
              </p:cNvPr>
              <p:cNvSpPr txBox="1"/>
              <p:nvPr/>
            </p:nvSpPr>
            <p:spPr>
              <a:xfrm>
                <a:off x="6209070" y="3301327"/>
                <a:ext cx="5649495" cy="5917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3200" b="0" i="1" baseline="-25000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3200" i="1" baseline="-2500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3200" i="1" baseline="-2500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sz="3200" b="0" i="1" baseline="-2500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</m:d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3200" b="0" i="1" baseline="-2500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  <m:sup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en-US" sz="3200"/>
              </a:p>
            </p:txBody>
          </p:sp>
        </mc:Choice>
        <mc:Fallback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18616EF1-7B8D-3C43-AE1A-B72401399A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9070" y="3301327"/>
                <a:ext cx="5649495" cy="591765"/>
              </a:xfrm>
              <a:prstGeom prst="rect">
                <a:avLst/>
              </a:prstGeom>
              <a:blipFill>
                <a:blip r:embed="rId2"/>
                <a:stretch>
                  <a:fillRect b="-212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C9B579CD-50F8-A448-80E7-546749ACCC17}"/>
                  </a:ext>
                </a:extLst>
              </p:cNvPr>
              <p:cNvSpPr txBox="1"/>
              <p:nvPr/>
            </p:nvSpPr>
            <p:spPr>
              <a:xfrm>
                <a:off x="6209070" y="3301327"/>
                <a:ext cx="5649495" cy="5917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3200" b="0" i="1" baseline="-25000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3200" i="1" baseline="-2500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3200" i="1" baseline="-2500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sz="3200" b="0" i="1" baseline="-25000" smtClean="0"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3200" b="0" i="1" baseline="-25000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  <m:sup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en-US" sz="3200"/>
              </a:p>
            </p:txBody>
          </p:sp>
        </mc:Choice>
        <mc:Fallback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C9B579CD-50F8-A448-80E7-546749ACCC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9070" y="3301327"/>
                <a:ext cx="5649495" cy="591765"/>
              </a:xfrm>
              <a:prstGeom prst="rect">
                <a:avLst/>
              </a:prstGeom>
              <a:blipFill>
                <a:blip r:embed="rId3"/>
                <a:stretch>
                  <a:fillRect b="-212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35F89D4-2DE5-6845-AAA0-35C3CDF9E754}"/>
                  </a:ext>
                </a:extLst>
              </p:cNvPr>
              <p:cNvSpPr txBox="1"/>
              <p:nvPr/>
            </p:nvSpPr>
            <p:spPr>
              <a:xfrm>
                <a:off x="6209070" y="3301327"/>
                <a:ext cx="5649495" cy="5917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3200" b="0" i="1" baseline="-25000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3200" i="1" baseline="-2500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3200" i="1" baseline="-2500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sz="3200" b="0" i="1" baseline="-25000" smtClean="0"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3200" b="0" i="1" baseline="-25000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en-US" sz="3200"/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35F89D4-2DE5-6845-AAA0-35C3CDF9E7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9070" y="3301327"/>
                <a:ext cx="5649495" cy="591765"/>
              </a:xfrm>
              <a:prstGeom prst="rect">
                <a:avLst/>
              </a:prstGeom>
              <a:blipFill>
                <a:blip r:embed="rId4"/>
                <a:stretch>
                  <a:fillRect b="-212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FC288C1-E5E9-C14B-9179-BFEDD825E465}"/>
                  </a:ext>
                </a:extLst>
              </p:cNvPr>
              <p:cNvSpPr txBox="1"/>
              <p:nvPr/>
            </p:nvSpPr>
            <p:spPr>
              <a:xfrm>
                <a:off x="6209070" y="1989112"/>
                <a:ext cx="5045099" cy="5917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3200" b="0" i="1" baseline="-25000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3200" i="1" baseline="-2500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3200" i="1" baseline="-2500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3200" i="1" baseline="-2500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d>
                        <m:dPr>
                          <m:ctrlP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3200" b="0" i="1" baseline="-2500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</m:d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  <m:sup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en-US" sz="3200"/>
              </a:p>
            </p:txBody>
          </p:sp>
        </mc:Choice>
        <mc:Fallback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FC288C1-E5E9-C14B-9179-BFEDD825E4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9070" y="1989112"/>
                <a:ext cx="5045099" cy="591765"/>
              </a:xfrm>
              <a:prstGeom prst="rect">
                <a:avLst/>
              </a:prstGeom>
              <a:blipFill>
                <a:blip r:embed="rId5"/>
                <a:stretch>
                  <a:fillRect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3C28C47F-0E73-824E-9AAD-7AC50DF775EE}"/>
                  </a:ext>
                </a:extLst>
              </p:cNvPr>
              <p:cNvSpPr txBox="1"/>
              <p:nvPr/>
            </p:nvSpPr>
            <p:spPr>
              <a:xfrm>
                <a:off x="6209070" y="1989112"/>
                <a:ext cx="5045099" cy="5917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3200" b="0" i="1" baseline="-25000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3200" i="1" baseline="-2500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3200" i="1" baseline="-2500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3200" i="1" baseline="-25000">
                          <a:latin typeface="Cambria Math" panose="02040503050406030204" pitchFamily="18" charset="0"/>
                        </a:rPr>
                        <m:t>𝑅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3200" b="0" i="1" baseline="-25000" smtClean="0"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</m:d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  <m:sup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en-US" sz="3200"/>
              </a:p>
            </p:txBody>
          </p:sp>
        </mc:Choice>
        <mc:Fallback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3C28C47F-0E73-824E-9AAD-7AC50DF775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9070" y="1989112"/>
                <a:ext cx="5045099" cy="591765"/>
              </a:xfrm>
              <a:prstGeom prst="rect">
                <a:avLst/>
              </a:prstGeom>
              <a:blipFill>
                <a:blip r:embed="rId6"/>
                <a:stretch>
                  <a:fillRect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5E547C1B-F952-E84C-ACC4-56A5884A98E7}"/>
                  </a:ext>
                </a:extLst>
              </p:cNvPr>
              <p:cNvSpPr txBox="1"/>
              <p:nvPr/>
            </p:nvSpPr>
            <p:spPr>
              <a:xfrm>
                <a:off x="6209070" y="1989112"/>
                <a:ext cx="5045099" cy="5917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3200" b="0" i="1" baseline="-25000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3200" i="1" baseline="-2500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3200" i="1" baseline="-2500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3200" i="1" baseline="-25000">
                          <a:latin typeface="Cambria Math" panose="02040503050406030204" pitchFamily="18" charset="0"/>
                        </a:rPr>
                        <m:t>𝑅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3200" b="0" i="1" baseline="-25000" smtClean="0"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en-US" sz="3200"/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5E547C1B-F952-E84C-ACC4-56A5884A98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9070" y="1989112"/>
                <a:ext cx="5045099" cy="591765"/>
              </a:xfrm>
              <a:prstGeom prst="rect">
                <a:avLst/>
              </a:prstGeom>
              <a:blipFill>
                <a:blip r:embed="rId7"/>
                <a:stretch>
                  <a:fillRect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8BAAC7A6-4598-DE49-B577-9C0D28E333FF}"/>
              </a:ext>
            </a:extLst>
          </p:cNvPr>
          <p:cNvSpPr txBox="1"/>
          <p:nvPr/>
        </p:nvSpPr>
        <p:spPr>
          <a:xfrm>
            <a:off x="497711" y="93231"/>
            <a:ext cx="58915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/>
              <a:t>Power Consumed by a Resistor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548138D-0F6B-C244-8DA3-03B39900DC01}"/>
                  </a:ext>
                </a:extLst>
              </p:cNvPr>
              <p:cNvSpPr txBox="1"/>
              <p:nvPr/>
            </p:nvSpPr>
            <p:spPr>
              <a:xfrm>
                <a:off x="497710" y="950289"/>
                <a:ext cx="913384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/>
                  <a:t>For current into positive terminal: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𝑖𝑣</m:t>
                    </m:r>
                  </m:oMath>
                </a14:m>
                <a:r>
                  <a:rPr lang="en-US" sz="3200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>
                    <a:cs typeface="Times New Roman" panose="02020603050405020304" pitchFamily="18" charset="0"/>
                  </a:rPr>
                  <a:t>and</a:t>
                </a:r>
                <a:r>
                  <a: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𝑣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𝑖𝑅</m:t>
                    </m:r>
                  </m:oMath>
                </a14:m>
                <a:endParaRPr lang="en-US" sz="3200" i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548138D-0F6B-C244-8DA3-03B39900DC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710" y="950289"/>
                <a:ext cx="9133847" cy="584775"/>
              </a:xfrm>
              <a:prstGeom prst="rect">
                <a:avLst/>
              </a:prstGeom>
              <a:blipFill>
                <a:blip r:embed="rId8"/>
                <a:stretch>
                  <a:fillRect l="-1667" t="-12766" b="-31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421690D2-908A-504D-8118-F615EE2D4600}"/>
              </a:ext>
            </a:extLst>
          </p:cNvPr>
          <p:cNvSpPr txBox="1"/>
          <p:nvPr/>
        </p:nvSpPr>
        <p:spPr>
          <a:xfrm>
            <a:off x="8401144" y="2795002"/>
            <a:ext cx="12653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/>
              <a:t>Ohm’s law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EC6481B-6251-C946-B11C-75DE5A458F2D}"/>
              </a:ext>
            </a:extLst>
          </p:cNvPr>
          <p:cNvSpPr txBox="1"/>
          <p:nvPr/>
        </p:nvSpPr>
        <p:spPr>
          <a:xfrm>
            <a:off x="8223226" y="4141954"/>
            <a:ext cx="12653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/>
              <a:t>Ohm’s law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E58CE4DF-DA2F-D94F-86ED-BE3AD0110DFE}"/>
              </a:ext>
            </a:extLst>
          </p:cNvPr>
          <p:cNvCxnSpPr>
            <a:cxnSpLocks/>
          </p:cNvCxnSpPr>
          <p:nvPr/>
        </p:nvCxnSpPr>
        <p:spPr>
          <a:xfrm flipV="1">
            <a:off x="9077325" y="2556385"/>
            <a:ext cx="229817" cy="287711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8EB1F2C4-7A8C-7446-B7E9-6FD04EF0C450}"/>
              </a:ext>
            </a:extLst>
          </p:cNvPr>
          <p:cNvCxnSpPr>
            <a:cxnSpLocks/>
          </p:cNvCxnSpPr>
          <p:nvPr/>
        </p:nvCxnSpPr>
        <p:spPr>
          <a:xfrm flipV="1">
            <a:off x="8918908" y="3880846"/>
            <a:ext cx="229817" cy="287711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ight Arrow 5">
            <a:extLst>
              <a:ext uri="{FF2B5EF4-FFF2-40B4-BE49-F238E27FC236}">
                <a16:creationId xmlns:a16="http://schemas.microsoft.com/office/drawing/2014/main" id="{50A98EE5-2AC7-8AF4-9B46-862CE88B2E4F}"/>
              </a:ext>
            </a:extLst>
          </p:cNvPr>
          <p:cNvSpPr/>
          <p:nvPr/>
        </p:nvSpPr>
        <p:spPr>
          <a:xfrm>
            <a:off x="5388094" y="2185744"/>
            <a:ext cx="482885" cy="3698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>
            <a:extLst>
              <a:ext uri="{FF2B5EF4-FFF2-40B4-BE49-F238E27FC236}">
                <a16:creationId xmlns:a16="http://schemas.microsoft.com/office/drawing/2014/main" id="{1CD01E70-BCCB-3EA6-AAA5-3B0D9C4859E7}"/>
              </a:ext>
            </a:extLst>
          </p:cNvPr>
          <p:cNvSpPr/>
          <p:nvPr/>
        </p:nvSpPr>
        <p:spPr>
          <a:xfrm>
            <a:off x="5388093" y="3490882"/>
            <a:ext cx="482885" cy="3698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551DE85-F8F5-D0FD-E618-2701BC2F937D}"/>
                  </a:ext>
                </a:extLst>
              </p:cNvPr>
              <p:cNvSpPr txBox="1"/>
              <p:nvPr/>
            </p:nvSpPr>
            <p:spPr>
              <a:xfrm>
                <a:off x="2941788" y="1996102"/>
                <a:ext cx="188038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en-US" sz="3200"/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551DE85-F8F5-D0FD-E618-2701BC2F93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1788" y="1996102"/>
                <a:ext cx="1880387" cy="584775"/>
              </a:xfrm>
              <a:prstGeom prst="rect">
                <a:avLst/>
              </a:prstGeom>
              <a:blipFill>
                <a:blip r:embed="rId9"/>
                <a:stretch>
                  <a:fillRect b="-20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7CB53AA-7666-A2F3-3D68-AD15C290BAC9}"/>
                  </a:ext>
                </a:extLst>
              </p:cNvPr>
              <p:cNvSpPr txBox="1"/>
              <p:nvPr/>
            </p:nvSpPr>
            <p:spPr>
              <a:xfrm>
                <a:off x="2941788" y="3308317"/>
                <a:ext cx="210762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type m:val="lin"/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sub>
                          </m:sSub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den>
                      </m:f>
                    </m:oMath>
                  </m:oMathPara>
                </a14:m>
                <a:endParaRPr lang="en-US" sz="3200"/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7CB53AA-7666-A2F3-3D68-AD15C290BA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1788" y="3308317"/>
                <a:ext cx="2107628" cy="584775"/>
              </a:xfrm>
              <a:prstGeom prst="rect">
                <a:avLst/>
              </a:prstGeom>
              <a:blipFill>
                <a:blip r:embed="rId10"/>
                <a:stretch>
                  <a:fillRect t="-131915" r="-4790" b="-2042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>
            <a:extLst>
              <a:ext uri="{FF2B5EF4-FFF2-40B4-BE49-F238E27FC236}">
                <a16:creationId xmlns:a16="http://schemas.microsoft.com/office/drawing/2014/main" id="{AD0B5F36-4A76-010B-69B1-FF7F3CE3982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07238" y="1762066"/>
            <a:ext cx="1645920" cy="362102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FACF400-2117-CBC5-7492-8E490EB3790D}"/>
              </a:ext>
            </a:extLst>
          </p:cNvPr>
          <p:cNvSpPr txBox="1"/>
          <p:nvPr/>
        </p:nvSpPr>
        <p:spPr>
          <a:xfrm>
            <a:off x="2057943" y="4800796"/>
            <a:ext cx="235570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/>
              <a:t>Aside: Ohm’s</a:t>
            </a:r>
            <a:br>
              <a:rPr lang="en-US" sz="3200" dirty="0"/>
            </a:br>
            <a:r>
              <a:rPr lang="en-US" sz="3200" dirty="0"/>
              <a:t>law wheel</a:t>
            </a:r>
          </a:p>
        </p:txBody>
      </p:sp>
      <p:pic>
        <p:nvPicPr>
          <p:cNvPr id="13" name="Picture 12" descr="A circular diagram of electrical symbols&#10;&#10;AI-generated content may be incorrect.">
            <a:extLst>
              <a:ext uri="{FF2B5EF4-FFF2-40B4-BE49-F238E27FC236}">
                <a16:creationId xmlns:a16="http://schemas.microsoft.com/office/drawing/2014/main" id="{73F9403F-17B0-BF44-536E-78A1AC97C38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477039" y="3854954"/>
            <a:ext cx="3011065" cy="300304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0525B38D-B5CB-D34B-2BB8-F4CF16B183EE}"/>
              </a:ext>
            </a:extLst>
          </p:cNvPr>
          <p:cNvSpPr txBox="1"/>
          <p:nvPr/>
        </p:nvSpPr>
        <p:spPr>
          <a:xfrm>
            <a:off x="7072028" y="6236849"/>
            <a:ext cx="20948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200" dirty="0"/>
              <a:t>https://</a:t>
            </a:r>
            <a:r>
              <a:rPr lang="en-US" sz="1200" dirty="0" err="1"/>
              <a:t>electriciandenver.com</a:t>
            </a:r>
            <a:r>
              <a:rPr lang="en-US" sz="1200" dirty="0"/>
              <a:t>/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6AC5D87-B08B-A998-82DA-26D6129E7834}"/>
                  </a:ext>
                </a:extLst>
              </p:cNvPr>
              <p:cNvSpPr txBox="1"/>
              <p:nvPr/>
            </p:nvSpPr>
            <p:spPr>
              <a:xfrm>
                <a:off x="7576892" y="4940978"/>
                <a:ext cx="4109330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2400" dirty="0"/>
                  <a:t>Can express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2400" dirty="0"/>
                  <a:t>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sz="2400" dirty="0"/>
                  <a:t>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sz="2400" dirty="0"/>
                  <a:t>, 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br>
                  <a:rPr lang="en-US" sz="2400" dirty="0"/>
                </a:br>
                <a:r>
                  <a:rPr lang="en-US" sz="2400" dirty="0"/>
                  <a:t>in terms of two of these values.</a:t>
                </a:r>
              </a:p>
            </p:txBody>
          </p:sp>
        </mc:Choice>
        <mc:Fallback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6AC5D87-B08B-A998-82DA-26D6129E78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6892" y="4940978"/>
                <a:ext cx="4109330" cy="830997"/>
              </a:xfrm>
              <a:prstGeom prst="rect">
                <a:avLst/>
              </a:prstGeom>
              <a:blipFill>
                <a:blip r:embed="rId13"/>
                <a:stretch>
                  <a:fillRect l="-2462" t="-4545" r="-1231" b="-15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15627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3" grpId="0"/>
      <p:bldP spid="14" grpId="0"/>
      <p:bldP spid="20" grpId="0"/>
      <p:bldP spid="19" grpId="0"/>
      <p:bldP spid="2" grpId="0"/>
      <p:bldP spid="5" grpId="0"/>
      <p:bldP spid="3" grpId="0"/>
      <p:bldP spid="16" grpId="0"/>
      <p:bldP spid="6" grpId="0" animBg="1"/>
      <p:bldP spid="9" grpId="0" animBg="1"/>
      <p:bldP spid="11" grpId="0"/>
      <p:bldP spid="12" grpId="0"/>
      <p:bldP spid="7" grpId="0"/>
      <p:bldP spid="15" grpId="0"/>
      <p:bldP spid="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CC6E1D0D-01C3-D04E-9716-BF4E850379E4}"/>
                  </a:ext>
                </a:extLst>
              </p:cNvPr>
              <p:cNvSpPr txBox="1"/>
              <p:nvPr/>
            </p:nvSpPr>
            <p:spPr>
              <a:xfrm>
                <a:off x="5562875" y="3309849"/>
                <a:ext cx="6654579" cy="5917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3200" b="0" i="1" baseline="-25000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3200" i="1" baseline="-2500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3200" i="1" baseline="-2500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d>
                        <m:dPr>
                          <m:ctrlP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sz="3200" i="1" baseline="-250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</m:d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3200" b="0" i="1" baseline="-2500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  <m:sup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en-US" sz="3200"/>
              </a:p>
            </p:txBody>
          </p:sp>
        </mc:Choice>
        <mc:Fallback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CC6E1D0D-01C3-D04E-9716-BF4E850379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2875" y="3309849"/>
                <a:ext cx="6654579" cy="591765"/>
              </a:xfrm>
              <a:prstGeom prst="rect">
                <a:avLst/>
              </a:prstGeom>
              <a:blipFill>
                <a:blip r:embed="rId2"/>
                <a:stretch>
                  <a:fillRect b="-18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5796F17B-EC0B-A241-BC8F-F1001C3B0D52}"/>
                  </a:ext>
                </a:extLst>
              </p:cNvPr>
              <p:cNvSpPr txBox="1"/>
              <p:nvPr/>
            </p:nvSpPr>
            <p:spPr>
              <a:xfrm>
                <a:off x="5562875" y="3309849"/>
                <a:ext cx="6654579" cy="5917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3200" b="0" i="1" baseline="-25000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3200" i="1" baseline="-2500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3200" i="1" baseline="-2500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=−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sz="3200" i="1" baseline="-25000"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3200" b="0" i="1" baseline="-25000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  <m:sup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en-US" sz="3200"/>
              </a:p>
            </p:txBody>
          </p:sp>
        </mc:Choice>
        <mc:Fallback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5796F17B-EC0B-A241-BC8F-F1001C3B0D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2875" y="3309849"/>
                <a:ext cx="6654579" cy="591765"/>
              </a:xfrm>
              <a:prstGeom prst="rect">
                <a:avLst/>
              </a:prstGeom>
              <a:blipFill>
                <a:blip r:embed="rId3"/>
                <a:stretch>
                  <a:fillRect b="-18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4EB5AF3C-32BC-8446-863E-03B052478687}"/>
                  </a:ext>
                </a:extLst>
              </p:cNvPr>
              <p:cNvSpPr txBox="1"/>
              <p:nvPr/>
            </p:nvSpPr>
            <p:spPr>
              <a:xfrm>
                <a:off x="5562875" y="3309849"/>
                <a:ext cx="6654579" cy="5917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3200" b="0" i="1" baseline="-25000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3200" i="1" baseline="-2500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3200" i="1" baseline="-2500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=−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sz="3200" i="1" baseline="-25000"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3200" b="0" i="1" baseline="-25000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4EB5AF3C-32BC-8446-863E-03B0524786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2875" y="3309849"/>
                <a:ext cx="6654579" cy="591765"/>
              </a:xfrm>
              <a:prstGeom prst="rect">
                <a:avLst/>
              </a:prstGeom>
              <a:blipFill>
                <a:blip r:embed="rId4"/>
                <a:stretch>
                  <a:fillRect b="-18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F2036FB7-5817-D34F-88A9-04F8822F1AF3}"/>
                  </a:ext>
                </a:extLst>
              </p:cNvPr>
              <p:cNvSpPr txBox="1"/>
              <p:nvPr/>
            </p:nvSpPr>
            <p:spPr>
              <a:xfrm>
                <a:off x="5671362" y="2103654"/>
                <a:ext cx="5790495" cy="5917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3200" b="0" i="1" baseline="-25000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3200" i="1" baseline="-2500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3200" b="0" i="1" baseline="-25000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32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3200" i="1" baseline="-2500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d>
                        <m:dPr>
                          <m:ctrlP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3200" i="1" baseline="-250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</m:d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  <m:sup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en-US" sz="3200"/>
              </a:p>
            </p:txBody>
          </p:sp>
        </mc:Choice>
        <mc:Fallback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F2036FB7-5817-D34F-88A9-04F8822F1A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1362" y="2103654"/>
                <a:ext cx="5790495" cy="591765"/>
              </a:xfrm>
              <a:prstGeom prst="rect">
                <a:avLst/>
              </a:prstGeom>
              <a:blipFill>
                <a:blip r:embed="rId5"/>
                <a:stretch>
                  <a:fillRect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33CE4DDC-CF57-8340-BE30-FB401832D615}"/>
                  </a:ext>
                </a:extLst>
              </p:cNvPr>
              <p:cNvSpPr txBox="1"/>
              <p:nvPr/>
            </p:nvSpPr>
            <p:spPr>
              <a:xfrm>
                <a:off x="5671362" y="2103654"/>
                <a:ext cx="5790495" cy="5917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3200" b="0" i="1" baseline="-25000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3200" i="1" baseline="-2500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3200" b="0" i="1" baseline="-25000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3200" i="1" baseline="-25000">
                          <a:latin typeface="Cambria Math" panose="02040503050406030204" pitchFamily="18" charset="0"/>
                        </a:rPr>
                        <m:t>𝑅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3200" i="1" baseline="-25000"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</m:d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  <m:sup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en-US" sz="3200"/>
              </a:p>
            </p:txBody>
          </p:sp>
        </mc:Choice>
        <mc:Fallback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33CE4DDC-CF57-8340-BE30-FB401832D6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1362" y="2103654"/>
                <a:ext cx="5790495" cy="591765"/>
              </a:xfrm>
              <a:prstGeom prst="rect">
                <a:avLst/>
              </a:prstGeom>
              <a:blipFill>
                <a:blip r:embed="rId6"/>
                <a:stretch>
                  <a:fillRect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38A5AE2-958B-FB40-AB81-3C3B79A19430}"/>
                  </a:ext>
                </a:extLst>
              </p:cNvPr>
              <p:cNvSpPr txBox="1"/>
              <p:nvPr/>
            </p:nvSpPr>
            <p:spPr>
              <a:xfrm>
                <a:off x="5671362" y="2103654"/>
                <a:ext cx="5790495" cy="5917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3200" b="0" i="1" baseline="-25000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3200" i="1" baseline="-2500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3200" b="0" i="1" baseline="-25000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3200" i="1" baseline="-25000">
                          <a:latin typeface="Cambria Math" panose="02040503050406030204" pitchFamily="18" charset="0"/>
                        </a:rPr>
                        <m:t>𝑅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3200" i="1" baseline="-25000"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en-US" sz="3200"/>
              </a:p>
            </p:txBody>
          </p:sp>
        </mc:Choice>
        <mc:Fallback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38A5AE2-958B-FB40-AB81-3C3B79A194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1362" y="2103654"/>
                <a:ext cx="5790495" cy="591765"/>
              </a:xfrm>
              <a:prstGeom prst="rect">
                <a:avLst/>
              </a:prstGeom>
              <a:blipFill>
                <a:blip r:embed="rId7"/>
                <a:stretch>
                  <a:fillRect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8BAAC7A6-4598-DE49-B577-9C0D28E333FF}"/>
              </a:ext>
            </a:extLst>
          </p:cNvPr>
          <p:cNvSpPr txBox="1"/>
          <p:nvPr/>
        </p:nvSpPr>
        <p:spPr>
          <a:xfrm>
            <a:off x="497711" y="93231"/>
            <a:ext cx="58915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/>
              <a:t>Power Consumed by a Resistor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548138D-0F6B-C244-8DA3-03B39900DC01}"/>
                  </a:ext>
                </a:extLst>
              </p:cNvPr>
              <p:cNvSpPr txBox="1"/>
              <p:nvPr/>
            </p:nvSpPr>
            <p:spPr>
              <a:xfrm>
                <a:off x="497710" y="950289"/>
                <a:ext cx="976523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/>
                  <a:t>For current into negative terminal: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𝑖𝑣</m:t>
                    </m:r>
                  </m:oMath>
                </a14:m>
                <a:r>
                  <a:rPr lang="en-US" sz="3200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>
                    <a:cs typeface="Times New Roman" panose="02020603050405020304" pitchFamily="18" charset="0"/>
                  </a:rPr>
                  <a:t>and</a:t>
                </a:r>
                <a:r>
                  <a: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𝑣</m:t>
                    </m:r>
                    <m:r>
                      <a:rPr lang="en-US" sz="32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=−</m:t>
                    </m:r>
                    <m:r>
                      <a:rPr lang="en-US" sz="32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𝑖𝑅</m:t>
                    </m:r>
                  </m:oMath>
                </a14:m>
                <a:endParaRPr lang="en-US" sz="3200" i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548138D-0F6B-C244-8DA3-03B39900DC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710" y="950289"/>
                <a:ext cx="9765237" cy="584775"/>
              </a:xfrm>
              <a:prstGeom prst="rect">
                <a:avLst/>
              </a:prstGeom>
              <a:blipFill>
                <a:blip r:embed="rId8"/>
                <a:stretch>
                  <a:fillRect l="-1558" t="-12766" b="-31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9FB0EA01-BD10-9D40-9CBE-8259B977078C}"/>
              </a:ext>
            </a:extLst>
          </p:cNvPr>
          <p:cNvSpPr txBox="1"/>
          <p:nvPr/>
        </p:nvSpPr>
        <p:spPr>
          <a:xfrm>
            <a:off x="9220376" y="2710246"/>
            <a:ext cx="28697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/>
              <a:t>Same as before!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09EBDD6-FC69-A449-9578-96ED446D2DBB}"/>
              </a:ext>
            </a:extLst>
          </p:cNvPr>
          <p:cNvSpPr/>
          <p:nvPr/>
        </p:nvSpPr>
        <p:spPr>
          <a:xfrm>
            <a:off x="4275328" y="5166164"/>
            <a:ext cx="3159116" cy="668758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601EB2E-2CB0-9041-93F8-AA69E6025167}"/>
              </a:ext>
            </a:extLst>
          </p:cNvPr>
          <p:cNvSpPr txBox="1"/>
          <p:nvPr/>
        </p:nvSpPr>
        <p:spPr>
          <a:xfrm>
            <a:off x="8401144" y="1625914"/>
            <a:ext cx="12653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/>
              <a:t>Ohm’s law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E2CB8BF-BCAD-2741-A612-DE20DAF1E2E1}"/>
              </a:ext>
            </a:extLst>
          </p:cNvPr>
          <p:cNvSpPr txBox="1"/>
          <p:nvPr/>
        </p:nvSpPr>
        <p:spPr>
          <a:xfrm>
            <a:off x="8223226" y="4100764"/>
            <a:ext cx="12653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/>
              <a:t>Ohm’s law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2B4E3700-087A-9046-B9EC-CA974C4DFC15}"/>
              </a:ext>
            </a:extLst>
          </p:cNvPr>
          <p:cNvCxnSpPr>
            <a:cxnSpLocks/>
          </p:cNvCxnSpPr>
          <p:nvPr/>
        </p:nvCxnSpPr>
        <p:spPr>
          <a:xfrm>
            <a:off x="9148725" y="1981744"/>
            <a:ext cx="229817" cy="218938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0E46A6A4-CD91-A540-A3C5-C47433D9B082}"/>
              </a:ext>
            </a:extLst>
          </p:cNvPr>
          <p:cNvCxnSpPr>
            <a:cxnSpLocks/>
          </p:cNvCxnSpPr>
          <p:nvPr/>
        </p:nvCxnSpPr>
        <p:spPr>
          <a:xfrm flipV="1">
            <a:off x="8918908" y="3839656"/>
            <a:ext cx="229817" cy="287711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ight Arrow 2">
            <a:extLst>
              <a:ext uri="{FF2B5EF4-FFF2-40B4-BE49-F238E27FC236}">
                <a16:creationId xmlns:a16="http://schemas.microsoft.com/office/drawing/2014/main" id="{299A9AC0-5B18-7AD5-E8CD-D97F2AE8042E}"/>
              </a:ext>
            </a:extLst>
          </p:cNvPr>
          <p:cNvSpPr/>
          <p:nvPr/>
        </p:nvSpPr>
        <p:spPr>
          <a:xfrm>
            <a:off x="4952278" y="2274031"/>
            <a:ext cx="482885" cy="3698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>
            <a:extLst>
              <a:ext uri="{FF2B5EF4-FFF2-40B4-BE49-F238E27FC236}">
                <a16:creationId xmlns:a16="http://schemas.microsoft.com/office/drawing/2014/main" id="{F21DEDD5-7A23-60D5-E6F3-6300491405F3}"/>
              </a:ext>
            </a:extLst>
          </p:cNvPr>
          <p:cNvSpPr/>
          <p:nvPr/>
        </p:nvSpPr>
        <p:spPr>
          <a:xfrm>
            <a:off x="4952278" y="3449692"/>
            <a:ext cx="482885" cy="3698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CBFAE7E-BE64-6ECA-BCF3-92B0F53B8A2B}"/>
                  </a:ext>
                </a:extLst>
              </p:cNvPr>
              <p:cNvSpPr txBox="1"/>
              <p:nvPr/>
            </p:nvSpPr>
            <p:spPr>
              <a:xfrm>
                <a:off x="7590018" y="4974056"/>
                <a:ext cx="4281172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3200"/>
                  <a:t>Because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sz="3200"/>
                  <a:t>, </a:t>
                </a:r>
                <a:r>
                  <a:rPr lang="en-US" sz="3200" i="1"/>
                  <a:t>resistors</a:t>
                </a:r>
                <a:br>
                  <a:rPr lang="en-US" sz="3200" i="1"/>
                </a:br>
                <a:r>
                  <a:rPr lang="en-US" sz="3200" i="1"/>
                  <a:t>only consume power.</a:t>
                </a: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CBFAE7E-BE64-6ECA-BCF3-92B0F53B8A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0018" y="4974056"/>
                <a:ext cx="4281172" cy="1077218"/>
              </a:xfrm>
              <a:prstGeom prst="rect">
                <a:avLst/>
              </a:prstGeom>
              <a:blipFill>
                <a:blip r:embed="rId9"/>
                <a:stretch>
                  <a:fillRect l="-3550" t="-6977" r="-2663" b="-162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F210F49-66E4-034F-1756-8B125721317B}"/>
                  </a:ext>
                </a:extLst>
              </p:cNvPr>
              <p:cNvSpPr txBox="1"/>
              <p:nvPr/>
            </p:nvSpPr>
            <p:spPr>
              <a:xfrm>
                <a:off x="2342348" y="2110644"/>
                <a:ext cx="218656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en-US" sz="3200"/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F210F49-66E4-034F-1756-8B12572131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2348" y="2110644"/>
                <a:ext cx="2186561" cy="584775"/>
              </a:xfrm>
              <a:prstGeom prst="rect">
                <a:avLst/>
              </a:prstGeom>
              <a:blipFill>
                <a:blip r:embed="rId10"/>
                <a:stretch>
                  <a:fillRect b="-21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F511E12-B115-6902-6513-B14683C6FC8D}"/>
                  </a:ext>
                </a:extLst>
              </p:cNvPr>
              <p:cNvSpPr txBox="1"/>
              <p:nvPr/>
            </p:nvSpPr>
            <p:spPr>
              <a:xfrm>
                <a:off x="2342348" y="3316839"/>
                <a:ext cx="248221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type m:val="lin"/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sub>
                          </m:sSub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den>
                      </m:f>
                    </m:oMath>
                  </m:oMathPara>
                </a14:m>
                <a:endParaRPr lang="en-US" sz="3200"/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F511E12-B115-6902-6513-B14683C6FC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2348" y="3316839"/>
                <a:ext cx="2482218" cy="584775"/>
              </a:xfrm>
              <a:prstGeom prst="rect">
                <a:avLst/>
              </a:prstGeom>
              <a:blipFill>
                <a:blip r:embed="rId11"/>
                <a:stretch>
                  <a:fillRect t="-131915" r="-4082" b="-2021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>
            <a:extLst>
              <a:ext uri="{FF2B5EF4-FFF2-40B4-BE49-F238E27FC236}">
                <a16:creationId xmlns:a16="http://schemas.microsoft.com/office/drawing/2014/main" id="{9E27281E-8F7D-AEA8-34B8-2628F48CF18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06825" y="1765983"/>
            <a:ext cx="1645920" cy="3621024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A3DAEB9-6D19-BA49-9F87-3223C48EAB16}"/>
                  </a:ext>
                </a:extLst>
              </p:cNvPr>
              <p:cNvSpPr txBox="1"/>
              <p:nvPr/>
            </p:nvSpPr>
            <p:spPr>
              <a:xfrm>
                <a:off x="2060448" y="5186484"/>
                <a:ext cx="5455276" cy="5917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/>
                  <a:t>Bottom line: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3200" b="0" i="1" baseline="-25000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  <m: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sz="3200" i="1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  <m: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sz="3200" i="1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endParaRPr lang="en-US" sz="3200" dirty="0"/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A3DAEB9-6D19-BA49-9F87-3223C48EAB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0448" y="5186484"/>
                <a:ext cx="5455276" cy="591765"/>
              </a:xfrm>
              <a:prstGeom prst="rect">
                <a:avLst/>
              </a:prstGeom>
              <a:blipFill>
                <a:blip r:embed="rId13"/>
                <a:stretch>
                  <a:fillRect l="-2791" t="-10417" b="-3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61489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5" grpId="0"/>
      <p:bldP spid="17" grpId="0"/>
      <p:bldP spid="24" grpId="0"/>
      <p:bldP spid="23" grpId="0"/>
      <p:bldP spid="15" grpId="0"/>
      <p:bldP spid="9" grpId="0"/>
      <p:bldP spid="22" grpId="0" animBg="1"/>
      <p:bldP spid="18" grpId="0"/>
      <p:bldP spid="19" grpId="0"/>
      <p:bldP spid="3" grpId="0" animBg="1"/>
      <p:bldP spid="6" grpId="0" animBg="1"/>
      <p:bldP spid="8" grpId="0"/>
      <p:bldP spid="11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3EC676B-EC8E-5848-A440-2E3229887EFF}"/>
                  </a:ext>
                </a:extLst>
              </p:cNvPr>
              <p:cNvSpPr txBox="1"/>
              <p:nvPr/>
            </p:nvSpPr>
            <p:spPr>
              <a:xfrm>
                <a:off x="559725" y="2855522"/>
                <a:ext cx="4080476" cy="10175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sub>
                          </m:sSub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den>
                      </m:f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40 </m:t>
                          </m:r>
                          <m:r>
                            <m:rPr>
                              <m:sty m:val="p"/>
                            </m:rPr>
                            <a:rPr lang="en-US" sz="3200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20 </m:t>
                          </m:r>
                          <m:r>
                            <m:rPr>
                              <m:sty m:val="p"/>
                            </m:rPr>
                            <a:rPr lang="en-US" sz="3200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Ω</m:t>
                          </m:r>
                        </m:den>
                      </m:f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=2 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A</m:t>
                      </m:r>
                    </m:oMath>
                  </m:oMathPara>
                </a14:m>
                <a:endParaRPr lang="en-US" sz="320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3EC676B-EC8E-5848-A440-2E3229887E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725" y="2855522"/>
                <a:ext cx="4080476" cy="1017523"/>
              </a:xfrm>
              <a:prstGeom prst="rect">
                <a:avLst/>
              </a:prstGeom>
              <a:blipFill>
                <a:blip r:embed="rId2"/>
                <a:stretch>
                  <a:fillRect t="-3704" b="-234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A590016-4D0E-214F-B7DB-2D639C67CF6E}"/>
                  </a:ext>
                </a:extLst>
              </p:cNvPr>
              <p:cNvSpPr txBox="1"/>
              <p:nvPr/>
            </p:nvSpPr>
            <p:spPr>
              <a:xfrm>
                <a:off x="559725" y="2855522"/>
                <a:ext cx="4080476" cy="10175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sub>
                          </m:sSub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40 </m:t>
                          </m:r>
                          <m:r>
                            <m:rPr>
                              <m:sty m:val="p"/>
                            </m:rP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V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20 </m:t>
                          </m:r>
                          <m:r>
                            <m:rPr>
                              <m:sty m:val="p"/>
                            </m:rP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Ω</m:t>
                          </m:r>
                        </m:den>
                      </m:f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=2 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A</m:t>
                      </m:r>
                    </m:oMath>
                  </m:oMathPara>
                </a14:m>
                <a:endParaRPr lang="en-US" sz="320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A590016-4D0E-214F-B7DB-2D639C67CF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725" y="2855522"/>
                <a:ext cx="4080476" cy="1017523"/>
              </a:xfrm>
              <a:prstGeom prst="rect">
                <a:avLst/>
              </a:prstGeom>
              <a:blipFill>
                <a:blip r:embed="rId3"/>
                <a:stretch>
                  <a:fillRect t="-3704" b="-234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70783B3-F58F-4A45-AE92-56ACCB8C866A}"/>
                  </a:ext>
                </a:extLst>
              </p:cNvPr>
              <p:cNvSpPr txBox="1"/>
              <p:nvPr/>
            </p:nvSpPr>
            <p:spPr>
              <a:xfrm>
                <a:off x="559725" y="2855522"/>
                <a:ext cx="4080476" cy="10175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sub>
                          </m:sSub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40 </m:t>
                          </m:r>
                          <m:r>
                            <m:rPr>
                              <m:sty m:val="p"/>
                            </m:rP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V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20 </m:t>
                          </m:r>
                          <m:r>
                            <m:rPr>
                              <m:sty m:val="p"/>
                            </m:rP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Ω</m:t>
                          </m:r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=2 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</a:rPr>
                        <m:t>A</m:t>
                      </m:r>
                    </m:oMath>
                  </m:oMathPara>
                </a14:m>
                <a:endParaRPr lang="en-US" sz="320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70783B3-F58F-4A45-AE92-56ACCB8C86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725" y="2855522"/>
                <a:ext cx="4080476" cy="1017523"/>
              </a:xfrm>
              <a:prstGeom prst="rect">
                <a:avLst/>
              </a:prstGeom>
              <a:blipFill>
                <a:blip r:embed="rId4"/>
                <a:stretch>
                  <a:fillRect t="-3704" b="-234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3F74C33-606B-5340-88B6-65104C5E5D8F}"/>
                  </a:ext>
                </a:extLst>
              </p:cNvPr>
              <p:cNvSpPr txBox="1"/>
              <p:nvPr/>
            </p:nvSpPr>
            <p:spPr>
              <a:xfrm>
                <a:off x="498179" y="1399892"/>
                <a:ext cx="596073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10 </m:t>
                          </m:r>
                          <m:r>
                            <m:rPr>
                              <m:sty m:val="p"/>
                            </m:rP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V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+30 </m:t>
                          </m:r>
                          <m:r>
                            <m:rPr>
                              <m:sty m:val="p"/>
                            </m:rP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</m:d>
                      <m:r>
                        <a:rPr lang="en-US" sz="3200" b="0" i="0" smtClean="0">
                          <a:latin typeface="Cambria Math" panose="02040503050406030204" pitchFamily="18" charset="0"/>
                        </a:rPr>
                        <m:t>−0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</a:rPr>
                        <m:t>V</m:t>
                      </m:r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=40 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V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3F74C33-606B-5340-88B6-65104C5E5D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179" y="1399892"/>
                <a:ext cx="5960734" cy="584775"/>
              </a:xfrm>
              <a:prstGeom prst="rect">
                <a:avLst/>
              </a:prstGeom>
              <a:blipFill>
                <a:blip r:embed="rId5"/>
                <a:stretch>
                  <a:fillRect b="-234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6DE883A-82E6-5E47-9C7E-E3B32DBA2D6B}"/>
                  </a:ext>
                </a:extLst>
              </p:cNvPr>
              <p:cNvSpPr txBox="1"/>
              <p:nvPr/>
            </p:nvSpPr>
            <p:spPr>
              <a:xfrm>
                <a:off x="565592" y="427515"/>
                <a:ext cx="773750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/>
                  <a:t>This is a valid circuit. </a:t>
                </a:r>
                <a:r>
                  <a:rPr lang="en-US" sz="3200">
                    <a:solidFill>
                      <a:schemeClr val="bg1"/>
                    </a:solidFill>
                  </a:rPr>
                  <a:t> What is the current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𝑅</m:t>
                        </m:r>
                      </m:sub>
                    </m:sSub>
                  </m:oMath>
                </a14:m>
                <a:r>
                  <a:rPr lang="en-US" sz="3200">
                    <a:solidFill>
                      <a:schemeClr val="bg1"/>
                    </a:solidFill>
                  </a:rPr>
                  <a:t>? </a:t>
                </a:r>
                <a:endParaRPr lang="en-US" sz="240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6DE883A-82E6-5E47-9C7E-E3B32DBA2D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592" y="427515"/>
                <a:ext cx="7737503" cy="584775"/>
              </a:xfrm>
              <a:prstGeom prst="rect">
                <a:avLst/>
              </a:prstGeom>
              <a:blipFill>
                <a:blip r:embed="rId6"/>
                <a:stretch>
                  <a:fillRect l="-1967" t="-12766" r="-984" b="-31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277618E-533B-794B-9595-DFE96C769626}"/>
                  </a:ext>
                </a:extLst>
              </p:cNvPr>
              <p:cNvSpPr txBox="1"/>
              <p:nvPr/>
            </p:nvSpPr>
            <p:spPr>
              <a:xfrm>
                <a:off x="1513939" y="4164621"/>
                <a:ext cx="173880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r>
                        <a:rPr lang="en-US" sz="32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32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</a:rPr>
                        <m:t>A</m:t>
                      </m:r>
                    </m:oMath>
                  </m:oMathPara>
                </a14:m>
                <a:endParaRPr lang="en-US" sz="320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277618E-533B-794B-9595-DFE96C7696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3939" y="4164621"/>
                <a:ext cx="1738809" cy="584775"/>
              </a:xfrm>
              <a:prstGeom prst="rect">
                <a:avLst/>
              </a:prstGeom>
              <a:blipFill>
                <a:blip r:embed="rId7"/>
                <a:stretch>
                  <a:fillRect b="-234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CA4A6F38-7A9E-E240-A8DB-EEC2D98F2ABC}"/>
              </a:ext>
            </a:extLst>
          </p:cNvPr>
          <p:cNvSpPr/>
          <p:nvPr/>
        </p:nvSpPr>
        <p:spPr>
          <a:xfrm>
            <a:off x="1513938" y="4184399"/>
            <a:ext cx="1738810" cy="561695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56037FC-0DC4-4E4E-8746-A4079AD66E2F}"/>
              </a:ext>
            </a:extLst>
          </p:cNvPr>
          <p:cNvSpPr txBox="1"/>
          <p:nvPr/>
        </p:nvSpPr>
        <p:spPr>
          <a:xfrm>
            <a:off x="559725" y="2268151"/>
            <a:ext cx="21973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/>
              <a:t>Ohm’s Law: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DE41CF5-1B77-8713-8479-98969242DA2C}"/>
                  </a:ext>
                </a:extLst>
              </p:cNvPr>
              <p:cNvSpPr txBox="1"/>
              <p:nvPr/>
            </p:nvSpPr>
            <p:spPr>
              <a:xfrm>
                <a:off x="565592" y="427515"/>
                <a:ext cx="773750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/>
                  <a:t>This is a valid circuit.  What is the current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𝑅</m:t>
                        </m:r>
                      </m:sub>
                    </m:sSub>
                  </m:oMath>
                </a14:m>
                <a:r>
                  <a:rPr lang="en-US" sz="3200"/>
                  <a:t>? </a:t>
                </a:r>
                <a:endParaRPr lang="en-US" sz="240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DE41CF5-1B77-8713-8479-98969242DA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592" y="427515"/>
                <a:ext cx="7737503" cy="584775"/>
              </a:xfrm>
              <a:prstGeom prst="rect">
                <a:avLst/>
              </a:prstGeom>
              <a:blipFill>
                <a:blip r:embed="rId8"/>
                <a:stretch>
                  <a:fillRect l="-1967" t="-12766" r="-984" b="-31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>
            <a:extLst>
              <a:ext uri="{FF2B5EF4-FFF2-40B4-BE49-F238E27FC236}">
                <a16:creationId xmlns:a16="http://schemas.microsoft.com/office/drawing/2014/main" id="{B46F6B3D-E248-BFFE-BED0-172E7F5729D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45192" y="1283092"/>
            <a:ext cx="6035040" cy="496149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DAFBDE1-EB9E-84D6-F6F9-ABC824BAF3E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945192" y="1283092"/>
            <a:ext cx="6035040" cy="496149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8740C3E-19DC-4C26-727D-4DA650CFB88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945192" y="1283092"/>
            <a:ext cx="6035040" cy="496149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14C4C92-8ACA-0464-C93A-0D7796E9BFE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945192" y="1283092"/>
            <a:ext cx="6035040" cy="496149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C22F777-61A2-7B13-E709-5BA86F174B08}"/>
                  </a:ext>
                </a:extLst>
              </p:cNvPr>
              <p:cNvSpPr txBox="1"/>
              <p:nvPr/>
            </p:nvSpPr>
            <p:spPr>
              <a:xfrm>
                <a:off x="498179" y="1399892"/>
                <a:ext cx="596073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10 </m:t>
                          </m:r>
                          <m:r>
                            <m:rPr>
                              <m:sty m:val="p"/>
                            </m:rP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V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+30 </m:t>
                          </m:r>
                          <m:r>
                            <m:rPr>
                              <m:sty m:val="p"/>
                            </m:rP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</m:d>
                      <m:r>
                        <a:rPr lang="en-US" sz="3200" b="0" i="0" smtClean="0">
                          <a:latin typeface="Cambria Math" panose="02040503050406030204" pitchFamily="18" charset="0"/>
                        </a:rPr>
                        <m:t>−0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</a:rPr>
                        <m:t>V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=40 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</a:rPr>
                        <m:t>V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C22F777-61A2-7B13-E709-5BA86F174B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179" y="1399892"/>
                <a:ext cx="5960734" cy="584775"/>
              </a:xfrm>
              <a:prstGeom prst="rect">
                <a:avLst/>
              </a:prstGeom>
              <a:blipFill>
                <a:blip r:embed="rId13"/>
                <a:stretch>
                  <a:fillRect b="-234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56571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4" grpId="0"/>
      <p:bldP spid="3" grpId="0"/>
      <p:bldP spid="11" grpId="0"/>
      <p:bldP spid="6" grpId="0"/>
      <p:bldP spid="7" grpId="0" animBg="1"/>
      <p:bldP spid="9" grpId="0"/>
      <p:bldP spid="5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EA4F5E4F-8094-7247-A5E0-863CA8F7B9F3}"/>
              </a:ext>
            </a:extLst>
          </p:cNvPr>
          <p:cNvSpPr txBox="1"/>
          <p:nvPr/>
        </p:nvSpPr>
        <p:spPr>
          <a:xfrm>
            <a:off x="568781" y="2728854"/>
            <a:ext cx="551234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/>
              <a:t>Add a ground.</a:t>
            </a:r>
            <a:br>
              <a:rPr lang="en-US" sz="3200"/>
            </a:br>
            <a:r>
              <a:rPr lang="en-US" sz="3200">
                <a:solidFill>
                  <a:schemeClr val="bg1"/>
                </a:solidFill>
              </a:rPr>
              <a:t>Account for changes in voltage</a:t>
            </a:r>
            <a:br>
              <a:rPr lang="en-US" sz="3200">
                <a:solidFill>
                  <a:schemeClr val="bg1"/>
                </a:solidFill>
              </a:rPr>
            </a:br>
            <a:r>
              <a:rPr lang="en-US" sz="3200">
                <a:solidFill>
                  <a:schemeClr val="bg1"/>
                </a:solidFill>
              </a:rPr>
              <a:t>moving from bottom to the top.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FF1A327-4AB8-1B44-B990-427484945F3C}"/>
                  </a:ext>
                </a:extLst>
              </p:cNvPr>
              <p:cNvSpPr txBox="1"/>
              <p:nvPr/>
            </p:nvSpPr>
            <p:spPr>
              <a:xfrm>
                <a:off x="612742" y="4743500"/>
                <a:ext cx="496328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10 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</a:rPr>
                        <m:t>V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−30 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</a:rPr>
                        <m:t>V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=−20 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</a:rPr>
                        <m:t>V</m:t>
                      </m:r>
                      <m:r>
                        <a:rPr lang="en-US" sz="32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</m:oMath>
                  </m:oMathPara>
                </a14:m>
                <a:endParaRPr lang="en-US" sz="320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FF1A327-4AB8-1B44-B990-427484945F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742" y="4743500"/>
                <a:ext cx="4963282" cy="584775"/>
              </a:xfrm>
              <a:prstGeom prst="rect">
                <a:avLst/>
              </a:prstGeom>
              <a:blipFill>
                <a:blip r:embed="rId2"/>
                <a:stretch>
                  <a:fillRect b="-234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B99D9522-94BD-2B40-AAD4-49CC50320C7E}"/>
              </a:ext>
            </a:extLst>
          </p:cNvPr>
          <p:cNvSpPr txBox="1"/>
          <p:nvPr/>
        </p:nvSpPr>
        <p:spPr>
          <a:xfrm>
            <a:off x="604877" y="427515"/>
            <a:ext cx="36270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/>
              <a:t>Is this a valid circuit?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841B8DA-BF13-EC4A-B24B-70CEC4160340}"/>
              </a:ext>
            </a:extLst>
          </p:cNvPr>
          <p:cNvSpPr txBox="1"/>
          <p:nvPr/>
        </p:nvSpPr>
        <p:spPr>
          <a:xfrm>
            <a:off x="604877" y="1204190"/>
            <a:ext cx="127894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lphaUcParenR"/>
            </a:pPr>
            <a:r>
              <a:rPr lang="en-US" sz="3200"/>
              <a:t> Yes.</a:t>
            </a:r>
          </a:p>
          <a:p>
            <a:pPr marL="342900" indent="-342900">
              <a:buAutoNum type="alphaUcParenR"/>
            </a:pPr>
            <a:r>
              <a:rPr lang="en-US" sz="3200"/>
              <a:t> No.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18DD61A-BA6F-7F48-B76D-79F2D5C3136E}"/>
              </a:ext>
            </a:extLst>
          </p:cNvPr>
          <p:cNvSpPr/>
          <p:nvPr/>
        </p:nvSpPr>
        <p:spPr>
          <a:xfrm>
            <a:off x="612742" y="1286539"/>
            <a:ext cx="1271076" cy="471751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519C2CE-D85D-7C4D-2AA9-227F5AC77D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0979" y="1274182"/>
            <a:ext cx="6035040" cy="496149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E6DE465-F60B-C5A5-F87B-F9BA8C0608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0979" y="1274182"/>
            <a:ext cx="6035040" cy="496149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36B15C2-6D72-798E-62EB-671596CE73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60979" y="1274182"/>
            <a:ext cx="6035040" cy="496149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84FBB4E-2716-2788-AB3F-B0A6984EBFE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0979" y="1274182"/>
            <a:ext cx="6035040" cy="496149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45803CB-CBCD-2966-1471-9F1C6EE2426F}"/>
                  </a:ext>
                </a:extLst>
              </p:cNvPr>
              <p:cNvSpPr txBox="1"/>
              <p:nvPr/>
            </p:nvSpPr>
            <p:spPr>
              <a:xfrm>
                <a:off x="612742" y="4743500"/>
                <a:ext cx="496328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10 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</a:rPr>
                        <m:t>V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−30 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</a:rPr>
                        <m:t>V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=−20 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</a:rPr>
                        <m:t>V</m:t>
                      </m:r>
                      <m:r>
                        <a:rPr lang="en-US" sz="3200" b="0" i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</m:oMath>
                  </m:oMathPara>
                </a14:m>
                <a:endParaRPr lang="en-US" sz="320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45803CB-CBCD-2966-1471-9F1C6EE242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742" y="4743500"/>
                <a:ext cx="4963282" cy="584775"/>
              </a:xfrm>
              <a:prstGeom prst="rect">
                <a:avLst/>
              </a:prstGeom>
              <a:blipFill>
                <a:blip r:embed="rId7"/>
                <a:stretch>
                  <a:fillRect b="-234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1B5E3FEC-01C7-0218-EE8A-C34715F38A06}"/>
              </a:ext>
            </a:extLst>
          </p:cNvPr>
          <p:cNvSpPr txBox="1"/>
          <p:nvPr/>
        </p:nvSpPr>
        <p:spPr>
          <a:xfrm>
            <a:off x="568781" y="2728854"/>
            <a:ext cx="551234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/>
              <a:t>Add a ground.</a:t>
            </a:r>
            <a:br>
              <a:rPr lang="en-US" sz="3200"/>
            </a:br>
            <a:r>
              <a:rPr lang="en-US" sz="3200"/>
              <a:t>Account for changes in voltage</a:t>
            </a:r>
            <a:br>
              <a:rPr lang="en-US" sz="3200"/>
            </a:br>
            <a:r>
              <a:rPr lang="en-US" sz="3200"/>
              <a:t>moving from bottom to the top.</a:t>
            </a:r>
          </a:p>
        </p:txBody>
      </p:sp>
    </p:spTree>
    <p:extLst>
      <p:ext uri="{BB962C8B-B14F-4D97-AF65-F5344CB8AC3E}">
        <p14:creationId xmlns:p14="http://schemas.microsoft.com/office/powerpoint/2010/main" val="4175255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2" grpId="0"/>
      <p:bldP spid="13" grpId="0" animBg="1"/>
      <p:bldP spid="17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B6C81D7-28C7-694C-A390-2B6DA3C1E0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0429" y="1299726"/>
            <a:ext cx="6024067" cy="493776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41111F5-0975-784E-16E7-6924BC387D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8717" y="1299390"/>
            <a:ext cx="6024067" cy="493776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B2EC2A1-7C2E-3643-855B-4AF48CA3B122}"/>
                  </a:ext>
                </a:extLst>
              </p:cNvPr>
              <p:cNvSpPr txBox="1"/>
              <p:nvPr/>
            </p:nvSpPr>
            <p:spPr>
              <a:xfrm>
                <a:off x="812108" y="3057545"/>
                <a:ext cx="4655121" cy="10175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sub>
                          </m:sSub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den>
                      </m:f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−20 </m:t>
                          </m:r>
                          <m:r>
                            <m:rPr>
                              <m:sty m:val="p"/>
                            </m:rPr>
                            <a:rPr lang="en-US" sz="3200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20 </m:t>
                          </m:r>
                          <m:r>
                            <m:rPr>
                              <m:sty m:val="p"/>
                            </m:rPr>
                            <a:rPr lang="en-US" sz="3200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Ω</m:t>
                          </m:r>
                        </m:den>
                      </m:f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=−1 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A</m:t>
                      </m:r>
                    </m:oMath>
                  </m:oMathPara>
                </a14:m>
                <a:endParaRPr lang="en-US" sz="320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B2EC2A1-7C2E-3643-855B-4AF48CA3B1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2108" y="3057545"/>
                <a:ext cx="4655121" cy="1017523"/>
              </a:xfrm>
              <a:prstGeom prst="rect">
                <a:avLst/>
              </a:prstGeom>
              <a:blipFill>
                <a:blip r:embed="rId4"/>
                <a:stretch>
                  <a:fillRect t="-3704" b="-2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905DFFC-FFFF-6D45-89B1-9BBE357748D7}"/>
                  </a:ext>
                </a:extLst>
              </p:cNvPr>
              <p:cNvSpPr txBox="1"/>
              <p:nvPr/>
            </p:nvSpPr>
            <p:spPr>
              <a:xfrm>
                <a:off x="812108" y="3057545"/>
                <a:ext cx="4655121" cy="10175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sub>
                          </m:sSub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−20 </m:t>
                          </m:r>
                          <m:r>
                            <m:rPr>
                              <m:sty m:val="p"/>
                            </m:rP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V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20 </m:t>
                          </m:r>
                          <m:r>
                            <m:rPr>
                              <m:sty m:val="p"/>
                            </m:rP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Ω</m:t>
                          </m:r>
                        </m:den>
                      </m:f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=−1 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A</m:t>
                      </m:r>
                    </m:oMath>
                  </m:oMathPara>
                </a14:m>
                <a:endParaRPr lang="en-US" sz="320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905DFFC-FFFF-6D45-89B1-9BBE357748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2108" y="3057545"/>
                <a:ext cx="4655121" cy="1017523"/>
              </a:xfrm>
              <a:prstGeom prst="rect">
                <a:avLst/>
              </a:prstGeom>
              <a:blipFill>
                <a:blip r:embed="rId5"/>
                <a:stretch>
                  <a:fillRect t="-3704" b="-2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A04F2E4-E17C-924C-97F5-B5537485D8A2}"/>
                  </a:ext>
                </a:extLst>
              </p:cNvPr>
              <p:cNvSpPr txBox="1"/>
              <p:nvPr/>
            </p:nvSpPr>
            <p:spPr>
              <a:xfrm>
                <a:off x="812108" y="3057545"/>
                <a:ext cx="4655121" cy="10175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sub>
                          </m:sSub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−20 </m:t>
                          </m:r>
                          <m:r>
                            <m:rPr>
                              <m:sty m:val="p"/>
                            </m:rP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V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20 </m:t>
                          </m:r>
                          <m:r>
                            <m:rPr>
                              <m:sty m:val="p"/>
                            </m:rP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Ω</m:t>
                          </m:r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=−1 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</a:rPr>
                        <m:t>A</m:t>
                      </m:r>
                    </m:oMath>
                  </m:oMathPara>
                </a14:m>
                <a:endParaRPr lang="en-US" sz="320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A04F2E4-E17C-924C-97F5-B5537485D8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2108" y="3057545"/>
                <a:ext cx="4655121" cy="1017523"/>
              </a:xfrm>
              <a:prstGeom prst="rect">
                <a:avLst/>
              </a:prstGeom>
              <a:blipFill>
                <a:blip r:embed="rId6"/>
                <a:stretch>
                  <a:fillRect t="-3704" b="-2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6DE883A-82E6-5E47-9C7E-E3B32DBA2D6B}"/>
                  </a:ext>
                </a:extLst>
              </p:cNvPr>
              <p:cNvSpPr txBox="1"/>
              <p:nvPr/>
            </p:nvSpPr>
            <p:spPr>
              <a:xfrm>
                <a:off x="591924" y="427515"/>
                <a:ext cx="4138825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/>
                  <a:t>What is the current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</m:oMath>
                </a14:m>
                <a:r>
                  <a:rPr lang="en-US" sz="3200"/>
                  <a:t>?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6DE883A-82E6-5E47-9C7E-E3B32DBA2D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924" y="427515"/>
                <a:ext cx="4138825" cy="584775"/>
              </a:xfrm>
              <a:prstGeom prst="rect">
                <a:avLst/>
              </a:prstGeom>
              <a:blipFill>
                <a:blip r:embed="rId7"/>
                <a:stretch>
                  <a:fillRect l="-3670" t="-12766" r="-612" b="-31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C1A368B-D2A8-AA48-974D-7304256581F4}"/>
                  </a:ext>
                </a:extLst>
              </p:cNvPr>
              <p:cNvSpPr txBox="1"/>
              <p:nvPr/>
            </p:nvSpPr>
            <p:spPr>
              <a:xfrm>
                <a:off x="1659252" y="4293123"/>
                <a:ext cx="204498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r>
                        <a:rPr lang="en-US" sz="32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−1 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</a:rPr>
                        <m:t>A</m:t>
                      </m:r>
                    </m:oMath>
                  </m:oMathPara>
                </a14:m>
                <a:endParaRPr lang="en-US" sz="320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C1A368B-D2A8-AA48-974D-7304256581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9252" y="4293123"/>
                <a:ext cx="2044983" cy="584775"/>
              </a:xfrm>
              <a:prstGeom prst="rect">
                <a:avLst/>
              </a:prstGeom>
              <a:blipFill>
                <a:blip r:embed="rId8"/>
                <a:stretch>
                  <a:fillRect b="-255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>
            <a:extLst>
              <a:ext uri="{FF2B5EF4-FFF2-40B4-BE49-F238E27FC236}">
                <a16:creationId xmlns:a16="http://schemas.microsoft.com/office/drawing/2014/main" id="{975F16CC-BF35-8740-A507-D83FB63B5249}"/>
              </a:ext>
            </a:extLst>
          </p:cNvPr>
          <p:cNvSpPr/>
          <p:nvPr/>
        </p:nvSpPr>
        <p:spPr>
          <a:xfrm>
            <a:off x="1690766" y="4293123"/>
            <a:ext cx="1981954" cy="584775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E0C7844-AB62-6B46-8FF1-6095FCB87004}"/>
              </a:ext>
            </a:extLst>
          </p:cNvPr>
          <p:cNvSpPr txBox="1"/>
          <p:nvPr/>
        </p:nvSpPr>
        <p:spPr>
          <a:xfrm>
            <a:off x="591924" y="2411266"/>
            <a:ext cx="21973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/>
              <a:t>Ohm’s Law: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AEC5A12-1A03-F246-9689-82985B2BA341}"/>
                  </a:ext>
                </a:extLst>
              </p:cNvPr>
              <p:cNvSpPr txBox="1"/>
              <p:nvPr/>
            </p:nvSpPr>
            <p:spPr>
              <a:xfrm>
                <a:off x="757108" y="1425240"/>
                <a:ext cx="496328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=10 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</a:rPr>
                        <m:t>V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−30 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</a:rPr>
                        <m:t>V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=−20 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</a:rPr>
                        <m:t>V</m:t>
                      </m:r>
                    </m:oMath>
                  </m:oMathPara>
                </a14:m>
                <a:endParaRPr lang="en-US" sz="320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AEC5A12-1A03-F246-9689-82985B2BA3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108" y="1425240"/>
                <a:ext cx="4963282" cy="584775"/>
              </a:xfrm>
              <a:prstGeom prst="rect">
                <a:avLst/>
              </a:prstGeom>
              <a:blipFill>
                <a:blip r:embed="rId9"/>
                <a:stretch>
                  <a:fillRect b="-212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4881AA5-DEC0-42C4-A476-1F78D8FA00D4}"/>
                  </a:ext>
                </a:extLst>
              </p:cNvPr>
              <p:cNvSpPr txBox="1"/>
              <p:nvPr/>
            </p:nvSpPr>
            <p:spPr>
              <a:xfrm>
                <a:off x="591924" y="5193790"/>
                <a:ext cx="600254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10 </m:t>
                    </m:r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</a:rPr>
                      <m:t>V</m:t>
                    </m:r>
                  </m:oMath>
                </a14:m>
                <a:r>
                  <a:rPr lang="en-US" sz="3200"/>
                  <a:t> “source” is consuming power.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4881AA5-DEC0-42C4-A476-1F78D8FA00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924" y="5193790"/>
                <a:ext cx="6002541" cy="584775"/>
              </a:xfrm>
              <a:prstGeom prst="rect">
                <a:avLst/>
              </a:prstGeom>
              <a:blipFill>
                <a:blip r:embed="rId10"/>
                <a:stretch>
                  <a:fillRect l="-844" t="-12500" r="-1266" b="-29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48459B4-234E-A47B-433D-E26B2BDE9001}"/>
                  </a:ext>
                </a:extLst>
              </p:cNvPr>
              <p:cNvSpPr txBox="1"/>
              <p:nvPr/>
            </p:nvSpPr>
            <p:spPr>
              <a:xfrm>
                <a:off x="812108" y="5853170"/>
                <a:ext cx="817294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10 </m:t>
                          </m:r>
                          <m:r>
                            <m:rPr>
                              <m:sty m:val="p"/>
                            </m:rP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</m:d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d>
                        <m:dPr>
                          <m:ctrlP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−1 </m:t>
                          </m:r>
                          <m:r>
                            <m:rPr>
                              <m:sty m:val="p"/>
                            </m:rPr>
                            <a:rPr lang="en-US" sz="3200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A</m:t>
                          </m:r>
                        </m:e>
                      </m:d>
                      <m:d>
                        <m:dPr>
                          <m:ctrlP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10 </m:t>
                          </m:r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</m:d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=10 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W</m:t>
                      </m:r>
                    </m:oMath>
                  </m:oMathPara>
                </a14:m>
                <a:endParaRPr lang="en-US" sz="320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48459B4-234E-A47B-433D-E26B2BDE90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2108" y="5853170"/>
                <a:ext cx="8172942" cy="584775"/>
              </a:xfrm>
              <a:prstGeom prst="rect">
                <a:avLst/>
              </a:prstGeom>
              <a:blipFill>
                <a:blip r:embed="rId11"/>
                <a:stretch>
                  <a:fillRect b="-234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02F91A3-24D7-B2EE-4630-DEB149B784BC}"/>
                  </a:ext>
                </a:extLst>
              </p:cNvPr>
              <p:cNvSpPr txBox="1"/>
              <p:nvPr/>
            </p:nvSpPr>
            <p:spPr>
              <a:xfrm>
                <a:off x="812108" y="5853170"/>
                <a:ext cx="817294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10 </m:t>
                          </m:r>
                          <m:r>
                            <m:rPr>
                              <m:sty m:val="p"/>
                            </m:rP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=−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−1 </m:t>
                          </m:r>
                          <m:r>
                            <m:rPr>
                              <m:sty m:val="p"/>
                            </m:rP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A</m:t>
                          </m:r>
                        </m:e>
                      </m:d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10 </m:t>
                          </m:r>
                          <m:r>
                            <m:rPr>
                              <m:sty m:val="p"/>
                            </m:rP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</m:d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=10 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W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02F91A3-24D7-B2EE-4630-DEB149B784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2108" y="5853170"/>
                <a:ext cx="8172942" cy="584775"/>
              </a:xfrm>
              <a:prstGeom prst="rect">
                <a:avLst/>
              </a:prstGeom>
              <a:blipFill>
                <a:blip r:embed="rId12"/>
                <a:stretch>
                  <a:fillRect b="-234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3B8572F-346C-A20F-92B1-C2D05C8C4684}"/>
                  </a:ext>
                </a:extLst>
              </p:cNvPr>
              <p:cNvSpPr txBox="1"/>
              <p:nvPr/>
            </p:nvSpPr>
            <p:spPr>
              <a:xfrm>
                <a:off x="812108" y="5853170"/>
                <a:ext cx="817294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10 </m:t>
                          </m:r>
                          <m:r>
                            <m:rPr>
                              <m:sty m:val="p"/>
                            </m:rP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=−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−1 </m:t>
                          </m:r>
                          <m:r>
                            <m:rPr>
                              <m:sty m:val="p"/>
                            </m:rP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A</m:t>
                          </m:r>
                        </m:e>
                      </m:d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10 </m:t>
                          </m:r>
                          <m:r>
                            <m:rPr>
                              <m:sty m:val="p"/>
                            </m:rP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=10 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</a:rPr>
                        <m:t>W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3B8572F-346C-A20F-92B1-C2D05C8C46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2108" y="5853170"/>
                <a:ext cx="8172942" cy="584775"/>
              </a:xfrm>
              <a:prstGeom prst="rect">
                <a:avLst/>
              </a:prstGeom>
              <a:blipFill>
                <a:blip r:embed="rId13"/>
                <a:stretch>
                  <a:fillRect b="-234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8A87F090-D904-6773-AC40-192DC54AC095}"/>
              </a:ext>
            </a:extLst>
          </p:cNvPr>
          <p:cNvCxnSpPr>
            <a:cxnSpLocks/>
          </p:cNvCxnSpPr>
          <p:nvPr/>
        </p:nvCxnSpPr>
        <p:spPr>
          <a:xfrm rot="-5400000">
            <a:off x="7561575" y="5311177"/>
            <a:ext cx="457200" cy="0"/>
          </a:xfrm>
          <a:prstGeom prst="straightConnector1">
            <a:avLst/>
          </a:prstGeom>
          <a:ln w="381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id="{159A3954-77A3-9192-DF40-150397DE6CD1}"/>
              </a:ext>
            </a:extLst>
          </p:cNvPr>
          <p:cNvSpPr/>
          <p:nvPr/>
        </p:nvSpPr>
        <p:spPr>
          <a:xfrm>
            <a:off x="7375614" y="4805430"/>
            <a:ext cx="377729" cy="197797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42EF6355-480C-9C1A-0D13-1588F74ABD03}"/>
                  </a:ext>
                </a:extLst>
              </p:cNvPr>
              <p:cNvSpPr txBox="1"/>
              <p:nvPr/>
            </p:nvSpPr>
            <p:spPr>
              <a:xfrm>
                <a:off x="7790174" y="5003227"/>
                <a:ext cx="63074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</m:oMath>
                  </m:oMathPara>
                </a14:m>
                <a:endParaRPr lang="en-US" sz="320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42EF6355-480C-9C1A-0D13-1588F74ABD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0174" y="5003227"/>
                <a:ext cx="630749" cy="584775"/>
              </a:xfrm>
              <a:prstGeom prst="rect">
                <a:avLst/>
              </a:prstGeom>
              <a:blipFill>
                <a:blip r:embed="rId14"/>
                <a:stretch>
                  <a:fillRect b="-21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3253B0D7-0FAA-BE07-7560-549BE85F03D7}"/>
              </a:ext>
            </a:extLst>
          </p:cNvPr>
          <p:cNvSpPr txBox="1"/>
          <p:nvPr/>
        </p:nvSpPr>
        <p:spPr>
          <a:xfrm>
            <a:off x="6004179" y="6348363"/>
            <a:ext cx="45616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>
                <a:solidFill>
                  <a:schemeClr val="accent1"/>
                </a:solidFill>
              </a:rPr>
              <a:t>Positive power is consumed power.</a:t>
            </a:r>
          </a:p>
        </p:txBody>
      </p:sp>
    </p:spTree>
    <p:extLst>
      <p:ext uri="{BB962C8B-B14F-4D97-AF65-F5344CB8AC3E}">
        <p14:creationId xmlns:p14="http://schemas.microsoft.com/office/powerpoint/2010/main" val="28188628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6" grpId="0"/>
      <p:bldP spid="15" grpId="0"/>
      <p:bldP spid="6" grpId="0"/>
      <p:bldP spid="8" grpId="0" animBg="1"/>
      <p:bldP spid="9" grpId="0"/>
      <p:bldP spid="13" grpId="0"/>
      <p:bldP spid="3" grpId="0"/>
      <p:bldP spid="4" grpId="0"/>
      <p:bldP spid="11" grpId="0"/>
      <p:bldP spid="14" grpId="0"/>
      <p:bldP spid="19" grpId="0" animBg="1"/>
      <p:bldP spid="20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62F47511-F510-B37A-1F11-531FDBEB5B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9085" y="675444"/>
            <a:ext cx="8513380" cy="27432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A53CE45-80DE-3844-8476-54383AD611F3}"/>
              </a:ext>
            </a:extLst>
          </p:cNvPr>
          <p:cNvSpPr txBox="1"/>
          <p:nvPr/>
        </p:nvSpPr>
        <p:spPr>
          <a:xfrm>
            <a:off x="247718" y="3726158"/>
            <a:ext cx="869161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/>
              <a:t>Sources are in conflict about difference in potential</a:t>
            </a:r>
          </a:p>
          <a:p>
            <a:r>
              <a:rPr lang="en-US" sz="3200"/>
              <a:t>from bottom to top.  </a:t>
            </a:r>
            <a:r>
              <a:rPr lang="en-US" sz="3200">
                <a:solidFill>
                  <a:schemeClr val="bg1"/>
                </a:solidFill>
              </a:rPr>
              <a:t>Something must/will break.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7F603CA-A8BA-864F-93D0-5260628956C3}"/>
              </a:ext>
            </a:extLst>
          </p:cNvPr>
          <p:cNvSpPr txBox="1"/>
          <p:nvPr/>
        </p:nvSpPr>
        <p:spPr>
          <a:xfrm>
            <a:off x="247718" y="92840"/>
            <a:ext cx="70049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/>
              <a:t>Is the circuit shown below a valid circuit?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D3C6EB8-5EF8-F94A-A3E4-7554E8916931}"/>
              </a:ext>
            </a:extLst>
          </p:cNvPr>
          <p:cNvSpPr txBox="1"/>
          <p:nvPr/>
        </p:nvSpPr>
        <p:spPr>
          <a:xfrm>
            <a:off x="512411" y="820087"/>
            <a:ext cx="127894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lphaUcParenR"/>
            </a:pPr>
            <a:r>
              <a:rPr lang="en-US" sz="3200"/>
              <a:t> Yes.</a:t>
            </a:r>
          </a:p>
          <a:p>
            <a:pPr marL="342900" indent="-342900">
              <a:buAutoNum type="alphaUcParenR"/>
            </a:pPr>
            <a:r>
              <a:rPr lang="en-US" sz="3200"/>
              <a:t> No.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0207E8B-0505-964F-9F0C-74EEA4FA0982}"/>
              </a:ext>
            </a:extLst>
          </p:cNvPr>
          <p:cNvSpPr/>
          <p:nvPr/>
        </p:nvSpPr>
        <p:spPr>
          <a:xfrm>
            <a:off x="520276" y="1378055"/>
            <a:ext cx="1271076" cy="484888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E352C08-7E61-4F0D-4FFC-FD766606237C}"/>
              </a:ext>
            </a:extLst>
          </p:cNvPr>
          <p:cNvSpPr txBox="1"/>
          <p:nvPr/>
        </p:nvSpPr>
        <p:spPr>
          <a:xfrm>
            <a:off x="247718" y="4752060"/>
            <a:ext cx="117445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/>
              <a:t>This would be valid if the voltage sources had the </a:t>
            </a:r>
            <a:r>
              <a:rPr lang="en-US" sz="3200" i="1"/>
              <a:t>exact same voltage</a:t>
            </a:r>
            <a:r>
              <a:rPr lang="en-US" sz="3200"/>
              <a:t>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CC1F7B5-69B6-E399-C14B-D6DF269EB98E}"/>
              </a:ext>
            </a:extLst>
          </p:cNvPr>
          <p:cNvSpPr txBox="1"/>
          <p:nvPr/>
        </p:nvSpPr>
        <p:spPr>
          <a:xfrm>
            <a:off x="247718" y="5780782"/>
            <a:ext cx="1127680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This would be valid if the voltage sources were replaced by current</a:t>
            </a:r>
            <a:br>
              <a:rPr lang="en-US" sz="3200" dirty="0"/>
            </a:br>
            <a:r>
              <a:rPr lang="en-US" sz="3200" dirty="0"/>
              <a:t>sources </a:t>
            </a:r>
            <a:r>
              <a:rPr lang="en-US" sz="3200" dirty="0">
                <a:solidFill>
                  <a:schemeClr val="bg1"/>
                </a:solidFill>
              </a:rPr>
              <a:t>(then they can have different values [see next slide]).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15B81C9-811A-C52E-71C4-7F0D6B4391FA}"/>
              </a:ext>
            </a:extLst>
          </p:cNvPr>
          <p:cNvSpPr txBox="1"/>
          <p:nvPr/>
        </p:nvSpPr>
        <p:spPr>
          <a:xfrm>
            <a:off x="247718" y="3726158"/>
            <a:ext cx="869161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/>
              <a:t>Sources are in conflict about difference in potential</a:t>
            </a:r>
          </a:p>
          <a:p>
            <a:r>
              <a:rPr lang="en-US" sz="3200"/>
              <a:t>from bottom to top.  Something must/will break.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9B02CD1-F27F-FAD9-7365-A8105721B662}"/>
              </a:ext>
            </a:extLst>
          </p:cNvPr>
          <p:cNvGrpSpPr/>
          <p:nvPr/>
        </p:nvGrpSpPr>
        <p:grpSpPr>
          <a:xfrm>
            <a:off x="7619229" y="3259902"/>
            <a:ext cx="325120" cy="527785"/>
            <a:chOff x="5689600" y="4745255"/>
            <a:chExt cx="325120" cy="527785"/>
          </a:xfrm>
        </p:grpSpPr>
        <p:sp>
          <p:nvSpPr>
            <p:cNvPr id="7" name="Triangle 6">
              <a:extLst>
                <a:ext uri="{FF2B5EF4-FFF2-40B4-BE49-F238E27FC236}">
                  <a16:creationId xmlns:a16="http://schemas.microsoft.com/office/drawing/2014/main" id="{36FD938A-FF36-E06E-1959-C1BA9DF27A47}"/>
                </a:ext>
              </a:extLst>
            </p:cNvPr>
            <p:cNvSpPr/>
            <p:nvPr/>
          </p:nvSpPr>
          <p:spPr>
            <a:xfrm rot="10800000">
              <a:off x="5689600" y="4998720"/>
              <a:ext cx="325120" cy="274320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5EE2F20B-5C2E-4F7D-C619-EA5FA9A4152C}"/>
                </a:ext>
              </a:extLst>
            </p:cNvPr>
            <p:cNvCxnSpPr>
              <a:cxnSpLocks/>
            </p:cNvCxnSpPr>
            <p:nvPr/>
          </p:nvCxnSpPr>
          <p:spPr>
            <a:xfrm>
              <a:off x="5855308" y="4745255"/>
              <a:ext cx="0" cy="386501"/>
            </a:xfrm>
            <a:prstGeom prst="line">
              <a:avLst/>
            </a:prstGeom>
            <a:ln w="349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28FD3E1-87BF-EEA4-728D-F0F7B0BFC9D5}"/>
                  </a:ext>
                </a:extLst>
              </p:cNvPr>
              <p:cNvSpPr txBox="1"/>
              <p:nvPr/>
            </p:nvSpPr>
            <p:spPr>
              <a:xfrm>
                <a:off x="7758736" y="2844629"/>
                <a:ext cx="76014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0 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V</m:t>
                      </m:r>
                    </m:oMath>
                  </m:oMathPara>
                </a14:m>
                <a:endParaRPr lang="en-US" sz="280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28FD3E1-87BF-EEA4-728D-F0F7B0BFC9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8736" y="2844629"/>
                <a:ext cx="760144" cy="523220"/>
              </a:xfrm>
              <a:prstGeom prst="rect">
                <a:avLst/>
              </a:prstGeom>
              <a:blipFill>
                <a:blip r:embed="rId3"/>
                <a:stretch>
                  <a:fillRect b="-243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26B631EF-4391-DC8C-46A0-CA3D6B44C67A}"/>
              </a:ext>
            </a:extLst>
          </p:cNvPr>
          <p:cNvCxnSpPr>
            <a:cxnSpLocks/>
          </p:cNvCxnSpPr>
          <p:nvPr/>
        </p:nvCxnSpPr>
        <p:spPr>
          <a:xfrm>
            <a:off x="4180114" y="1252596"/>
            <a:ext cx="568619" cy="125461"/>
          </a:xfrm>
          <a:prstGeom prst="straightConnector1">
            <a:avLst/>
          </a:prstGeom>
          <a:ln w="38100" cap="rnd">
            <a:solidFill>
              <a:schemeClr val="accent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68305C0-82A0-DC61-ABDF-A27832480BD4}"/>
                  </a:ext>
                </a:extLst>
              </p:cNvPr>
              <p:cNvSpPr txBox="1"/>
              <p:nvPr/>
            </p:nvSpPr>
            <p:spPr>
              <a:xfrm>
                <a:off x="3320078" y="990986"/>
                <a:ext cx="95891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20 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V</m:t>
                      </m:r>
                    </m:oMath>
                  </m:oMathPara>
                </a14:m>
                <a:endParaRPr lang="en-US" sz="280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68305C0-82A0-DC61-ABDF-A27832480B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0078" y="990986"/>
                <a:ext cx="958917" cy="523220"/>
              </a:xfrm>
              <a:prstGeom prst="rect">
                <a:avLst/>
              </a:prstGeom>
              <a:blipFill>
                <a:blip r:embed="rId4"/>
                <a:stretch>
                  <a:fillRect b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602379BA-9BF0-DE43-46D1-A51404AB21D7}"/>
              </a:ext>
            </a:extLst>
          </p:cNvPr>
          <p:cNvCxnSpPr>
            <a:cxnSpLocks/>
          </p:cNvCxnSpPr>
          <p:nvPr/>
        </p:nvCxnSpPr>
        <p:spPr>
          <a:xfrm flipH="1">
            <a:off x="7820208" y="1261412"/>
            <a:ext cx="566928" cy="125585"/>
          </a:xfrm>
          <a:prstGeom prst="straightConnector1">
            <a:avLst/>
          </a:prstGeom>
          <a:ln w="38100" cap="rnd">
            <a:solidFill>
              <a:schemeClr val="accent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BECC9BB-F0A0-38E2-BC04-041479E34704}"/>
                  </a:ext>
                </a:extLst>
              </p:cNvPr>
              <p:cNvSpPr txBox="1"/>
              <p:nvPr/>
            </p:nvSpPr>
            <p:spPr>
              <a:xfrm>
                <a:off x="8359295" y="990860"/>
                <a:ext cx="95891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40 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V</m:t>
                      </m:r>
                    </m:oMath>
                  </m:oMathPara>
                </a14:m>
                <a:endParaRPr lang="en-US" sz="280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BECC9BB-F0A0-38E2-BC04-041479E347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59295" y="990860"/>
                <a:ext cx="958917" cy="523220"/>
              </a:xfrm>
              <a:prstGeom prst="rect">
                <a:avLst/>
              </a:prstGeom>
              <a:blipFill>
                <a:blip r:embed="rId5"/>
                <a:stretch>
                  <a:fillRect b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677A0063-FA0A-DB09-F46C-FE2302521CF0}"/>
                  </a:ext>
                </a:extLst>
              </p:cNvPr>
              <p:cNvSpPr txBox="1"/>
              <p:nvPr/>
            </p:nvSpPr>
            <p:spPr>
              <a:xfrm>
                <a:off x="5225053" y="1042785"/>
                <a:ext cx="211865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20 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V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≠40 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V</m:t>
                      </m:r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677A0063-FA0A-DB09-F46C-FE2302521C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5053" y="1042785"/>
                <a:ext cx="2118657" cy="523220"/>
              </a:xfrm>
              <a:prstGeom prst="rect">
                <a:avLst/>
              </a:prstGeom>
              <a:blipFill>
                <a:blip r:embed="rId6"/>
                <a:stretch>
                  <a:fillRect b="-190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7E6E9EA2-C037-86E9-34BC-46B9B66E883C}"/>
              </a:ext>
            </a:extLst>
          </p:cNvPr>
          <p:cNvSpPr txBox="1"/>
          <p:nvPr/>
        </p:nvSpPr>
        <p:spPr>
          <a:xfrm>
            <a:off x="265353" y="5248536"/>
            <a:ext cx="116129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Or, this would be valid if a resistor was between the voltage sources.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11D4D332-4096-07B2-F316-1E978A5F5CC6}"/>
              </a:ext>
            </a:extLst>
          </p:cNvPr>
          <p:cNvSpPr/>
          <p:nvPr/>
        </p:nvSpPr>
        <p:spPr>
          <a:xfrm>
            <a:off x="4601546" y="698909"/>
            <a:ext cx="6170727" cy="327474"/>
          </a:xfrm>
          <a:prstGeom prst="roundRect">
            <a:avLst/>
          </a:prstGeom>
          <a:noFill/>
          <a:ln w="28575"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1A951F04-C194-0D24-23AE-B03222D08AF1}"/>
              </a:ext>
            </a:extLst>
          </p:cNvPr>
          <p:cNvCxnSpPr>
            <a:cxnSpLocks/>
          </p:cNvCxnSpPr>
          <p:nvPr/>
        </p:nvCxnSpPr>
        <p:spPr>
          <a:xfrm>
            <a:off x="7820208" y="385227"/>
            <a:ext cx="318600" cy="0"/>
          </a:xfrm>
          <a:prstGeom prst="line">
            <a:avLst/>
          </a:prstGeom>
          <a:ln w="25400" cap="rnd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5868D61E-33C3-D4A2-D461-D66A35F1E011}"/>
              </a:ext>
            </a:extLst>
          </p:cNvPr>
          <p:cNvCxnSpPr>
            <a:cxnSpLocks/>
          </p:cNvCxnSpPr>
          <p:nvPr/>
        </p:nvCxnSpPr>
        <p:spPr>
          <a:xfrm>
            <a:off x="7820208" y="385227"/>
            <a:ext cx="0" cy="296670"/>
          </a:xfrm>
          <a:prstGeom prst="line">
            <a:avLst/>
          </a:prstGeom>
          <a:ln w="25400" cap="rnd">
            <a:solidFill>
              <a:schemeClr val="accent5">
                <a:lumMod val="75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D9E2E978-6A81-2C28-C9AE-AB9855316332}"/>
              </a:ext>
            </a:extLst>
          </p:cNvPr>
          <p:cNvSpPr txBox="1"/>
          <p:nvPr/>
        </p:nvSpPr>
        <p:spPr>
          <a:xfrm>
            <a:off x="8082146" y="0"/>
            <a:ext cx="25844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chemeClr val="accent1"/>
                </a:solidFill>
              </a:rPr>
              <a:t>All points on a wire</a:t>
            </a:r>
            <a:br>
              <a:rPr lang="en-US" sz="2000" dirty="0">
                <a:solidFill>
                  <a:schemeClr val="accent1"/>
                </a:solidFill>
              </a:rPr>
            </a:br>
            <a:r>
              <a:rPr lang="en-US" sz="2000" dirty="0">
                <a:solidFill>
                  <a:schemeClr val="accent1"/>
                </a:solidFill>
              </a:rPr>
              <a:t>have the same voltage.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0EE99A9-FCF3-1E0F-26F8-84ED28FA686E}"/>
              </a:ext>
            </a:extLst>
          </p:cNvPr>
          <p:cNvSpPr txBox="1"/>
          <p:nvPr/>
        </p:nvSpPr>
        <p:spPr>
          <a:xfrm>
            <a:off x="247718" y="5780782"/>
            <a:ext cx="1127680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This would be valid if the voltage sources were replaced by current</a:t>
            </a:r>
            <a:br>
              <a:rPr lang="en-US" sz="3200" dirty="0"/>
            </a:br>
            <a:r>
              <a:rPr lang="en-US" sz="3200" dirty="0"/>
              <a:t>sources (then they can have different values [see next slide]).</a:t>
            </a:r>
          </a:p>
        </p:txBody>
      </p:sp>
    </p:spTree>
    <p:extLst>
      <p:ext uri="{BB962C8B-B14F-4D97-AF65-F5344CB8AC3E}">
        <p14:creationId xmlns:p14="http://schemas.microsoft.com/office/powerpoint/2010/main" val="1777472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 animBg="1"/>
      <p:bldP spid="2" grpId="0"/>
      <p:bldP spid="3" grpId="0"/>
      <p:bldP spid="4" grpId="0"/>
      <p:bldP spid="13" grpId="0"/>
      <p:bldP spid="18" grpId="0"/>
      <p:bldP spid="20" grpId="0"/>
      <p:bldP spid="22" grpId="0"/>
      <p:bldP spid="15" grpId="0"/>
      <p:bldP spid="21" grpId="0" animBg="1"/>
      <p:bldP spid="27" grpId="0"/>
      <p:bldP spid="3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A3FC6CE-1AD3-30C7-A007-C56686CCF5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9085" y="959655"/>
            <a:ext cx="8513379" cy="27432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7F603CA-A8BA-864F-93D0-5260628956C3}"/>
              </a:ext>
            </a:extLst>
          </p:cNvPr>
          <p:cNvSpPr txBox="1"/>
          <p:nvPr/>
        </p:nvSpPr>
        <p:spPr>
          <a:xfrm>
            <a:off x="512411" y="350675"/>
            <a:ext cx="36129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/>
              <a:t>This is perfectly fine: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15B81C9-811A-C52E-71C4-7F0D6B4391FA}"/>
                  </a:ext>
                </a:extLst>
              </p:cNvPr>
              <p:cNvSpPr txBox="1"/>
              <p:nvPr/>
            </p:nvSpPr>
            <p:spPr>
              <a:xfrm>
                <a:off x="512411" y="4010369"/>
                <a:ext cx="208249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/>
                  <a:t>What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</m:oMath>
                </a14:m>
                <a:r>
                  <a:rPr lang="en-US" sz="3200"/>
                  <a:t>?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15B81C9-811A-C52E-71C4-7F0D6B4391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411" y="4010369"/>
                <a:ext cx="2082493" cy="584775"/>
              </a:xfrm>
              <a:prstGeom prst="rect">
                <a:avLst/>
              </a:prstGeom>
              <a:blipFill>
                <a:blip r:embed="rId3"/>
                <a:stretch>
                  <a:fillRect l="-7273" t="-12766" r="-6061" b="-31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F05932E0-1A98-E901-6557-338343C04A4B}"/>
              </a:ext>
            </a:extLst>
          </p:cNvPr>
          <p:cNvSpPr txBox="1"/>
          <p:nvPr/>
        </p:nvSpPr>
        <p:spPr>
          <a:xfrm>
            <a:off x="512411" y="4595144"/>
            <a:ext cx="67137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/>
              <a:t>Current sources dictate that it must be: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1DB2964-A3AF-48BD-4217-0D898BE5596E}"/>
              </a:ext>
            </a:extLst>
          </p:cNvPr>
          <p:cNvSpPr txBox="1"/>
          <p:nvPr/>
        </p:nvSpPr>
        <p:spPr>
          <a:xfrm>
            <a:off x="531903" y="5213678"/>
            <a:ext cx="35934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/>
              <a:t>Which brings us to…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5273165E-DC65-BF79-A362-A79C7340D960}"/>
              </a:ext>
            </a:extLst>
          </p:cNvPr>
          <p:cNvSpPr/>
          <p:nvPr/>
        </p:nvSpPr>
        <p:spPr>
          <a:xfrm>
            <a:off x="4562096" y="658128"/>
            <a:ext cx="6242534" cy="920061"/>
          </a:xfrm>
          <a:prstGeom prst="ellipse">
            <a:avLst/>
          </a:prstGeom>
          <a:noFill/>
          <a:ln w="28575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B78E241-E981-2D46-5418-A83A6C181BE8}"/>
              </a:ext>
            </a:extLst>
          </p:cNvPr>
          <p:cNvSpPr txBox="1"/>
          <p:nvPr/>
        </p:nvSpPr>
        <p:spPr>
          <a:xfrm>
            <a:off x="4763172" y="143877"/>
            <a:ext cx="58403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800">
                <a:solidFill>
                  <a:schemeClr val="accent1"/>
                </a:solidFill>
              </a:rPr>
              <a:t>What flows into the top must flow out.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4CE6AA6-41CA-9ED9-6837-28D74F2D516B}"/>
                  </a:ext>
                </a:extLst>
              </p:cNvPr>
              <p:cNvSpPr txBox="1"/>
              <p:nvPr/>
            </p:nvSpPr>
            <p:spPr>
              <a:xfrm>
                <a:off x="7116731" y="4595144"/>
                <a:ext cx="389382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5 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+2 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=7 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lang="en-US" sz="32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</m:oMath>
                  </m:oMathPara>
                </a14:m>
                <a:endParaRPr lang="en-US" sz="3200" i="1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4CE6AA6-41CA-9ED9-6837-28D74F2D51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6731" y="4595144"/>
                <a:ext cx="3893823" cy="584775"/>
              </a:xfrm>
              <a:prstGeom prst="rect">
                <a:avLst/>
              </a:prstGeom>
              <a:blipFill>
                <a:blip r:embed="rId4"/>
                <a:stretch>
                  <a:fillRect b="-208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234C372-E1D9-1FEA-4392-ECD903EA4E56}"/>
                  </a:ext>
                </a:extLst>
              </p:cNvPr>
              <p:cNvSpPr txBox="1"/>
              <p:nvPr/>
            </p:nvSpPr>
            <p:spPr>
              <a:xfrm>
                <a:off x="7116731" y="4595144"/>
                <a:ext cx="389382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5 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+2 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=7 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lang="en-US" sz="32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</m:oMath>
                  </m:oMathPara>
                </a14:m>
                <a:endParaRPr lang="en-US" sz="3200" i="1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234C372-E1D9-1FEA-4392-ECD903EA4E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6731" y="4595144"/>
                <a:ext cx="3893823" cy="584775"/>
              </a:xfrm>
              <a:prstGeom prst="rect">
                <a:avLst/>
              </a:prstGeom>
              <a:blipFill>
                <a:blip r:embed="rId5"/>
                <a:stretch>
                  <a:fillRect b="-208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281D4A2-E812-E0E7-8B60-4689B50B167D}"/>
                  </a:ext>
                </a:extLst>
              </p:cNvPr>
              <p:cNvSpPr txBox="1"/>
              <p:nvPr/>
            </p:nvSpPr>
            <p:spPr>
              <a:xfrm>
                <a:off x="7116731" y="4595144"/>
                <a:ext cx="389382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5 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+2 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=7 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lang="en-US" sz="3200" b="0" i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</m:oMath>
                  </m:oMathPara>
                </a14:m>
                <a:endParaRPr lang="en-US" sz="3200" i="1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281D4A2-E812-E0E7-8B60-4689B50B16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6731" y="4595144"/>
                <a:ext cx="3893823" cy="584775"/>
              </a:xfrm>
              <a:prstGeom prst="rect">
                <a:avLst/>
              </a:prstGeom>
              <a:blipFill>
                <a:blip r:embed="rId6"/>
                <a:stretch>
                  <a:fillRect b="-208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36218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/>
      <p:bldP spid="15" grpId="0"/>
      <p:bldP spid="2" grpId="0" animBg="1"/>
      <p:bldP spid="3" grpId="0"/>
      <p:bldP spid="5" grpId="0"/>
      <p:bldP spid="6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B13194C-C7DF-DA41-8019-A17EC95EB2B1}"/>
              </a:ext>
            </a:extLst>
          </p:cNvPr>
          <p:cNvSpPr txBox="1"/>
          <p:nvPr/>
        </p:nvSpPr>
        <p:spPr>
          <a:xfrm>
            <a:off x="517133" y="822777"/>
            <a:ext cx="111577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/>
              <a:t>Kirchhoff’s Current Law (KCL):</a:t>
            </a:r>
            <a:r>
              <a:rPr lang="en-US" sz="3600"/>
              <a:t> The sum of all currents at a node (wire) is zero.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1A4FC23-391C-B744-BC09-B99D40F89F3E}"/>
              </a:ext>
            </a:extLst>
          </p:cNvPr>
          <p:cNvSpPr txBox="1"/>
          <p:nvPr/>
        </p:nvSpPr>
        <p:spPr>
          <a:xfrm>
            <a:off x="517133" y="216817"/>
            <a:ext cx="66289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/>
              <a:t>Because charge does not accumulate…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7336D36-B0D3-F044-8174-7AC2E07C3267}"/>
              </a:ext>
            </a:extLst>
          </p:cNvPr>
          <p:cNvSpPr txBox="1"/>
          <p:nvPr/>
        </p:nvSpPr>
        <p:spPr>
          <a:xfrm>
            <a:off x="517133" y="2044291"/>
            <a:ext cx="1090815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/>
              <a:t>Associate plus sign with current out of node and negative sign with current into node. 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4120491-C0DA-FA45-8577-5E36A2F1FEEB}"/>
              </a:ext>
            </a:extLst>
          </p:cNvPr>
          <p:cNvSpPr txBox="1"/>
          <p:nvPr/>
        </p:nvSpPr>
        <p:spPr>
          <a:xfrm>
            <a:off x="7652163" y="4501011"/>
            <a:ext cx="5886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/>
              <a:t>or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7D1F0C6-59CA-064E-A722-5E2707415B40}"/>
              </a:ext>
            </a:extLst>
          </p:cNvPr>
          <p:cNvSpPr txBox="1"/>
          <p:nvPr/>
        </p:nvSpPr>
        <p:spPr>
          <a:xfrm>
            <a:off x="517133" y="2044291"/>
            <a:ext cx="1090815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/>
              <a:t>Associate plus sign with current out of node and negative sign with current into node.  (Or vice versa!  Just be consistent.)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A50D71C-DC05-9842-8BE4-FE226F88E4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1946" y="3103677"/>
            <a:ext cx="3703327" cy="353750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4E2B412-5605-A147-B8FB-6DF489CA69E3}"/>
                  </a:ext>
                </a:extLst>
              </p:cNvPr>
              <p:cNvSpPr txBox="1"/>
              <p:nvPr/>
            </p:nvSpPr>
            <p:spPr>
              <a:xfrm>
                <a:off x="5625550" y="3223160"/>
                <a:ext cx="464184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320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4E2B412-5605-A147-B8FB-6DF489CA69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5550" y="3223160"/>
                <a:ext cx="4641848" cy="584775"/>
              </a:xfrm>
              <a:prstGeom prst="rect">
                <a:avLst/>
              </a:prstGeom>
              <a:blipFill>
                <a:blip r:embed="rId3"/>
                <a:stretch>
                  <a:fillRect b="-8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767FCF1-688D-084F-A103-82E0B8F71B12}"/>
                  </a:ext>
                </a:extLst>
              </p:cNvPr>
              <p:cNvSpPr txBox="1"/>
              <p:nvPr/>
            </p:nvSpPr>
            <p:spPr>
              <a:xfrm>
                <a:off x="5472464" y="5278585"/>
                <a:ext cx="494802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320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767FCF1-688D-084F-A103-82E0B8F71B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2464" y="5278585"/>
                <a:ext cx="4948021" cy="584775"/>
              </a:xfrm>
              <a:prstGeom prst="rect">
                <a:avLst/>
              </a:prstGeom>
              <a:blipFill>
                <a:blip r:embed="rId4"/>
                <a:stretch>
                  <a:fillRect b="-8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D0624D86-1A10-F8EF-B107-BB57CD649D21}"/>
              </a:ext>
            </a:extLst>
          </p:cNvPr>
          <p:cNvSpPr txBox="1"/>
          <p:nvPr/>
        </p:nvSpPr>
        <p:spPr>
          <a:xfrm>
            <a:off x="5731894" y="3762134"/>
            <a:ext cx="44291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/>
              <a:t>(out positive; in negative)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3DCEC87-81F4-A4CB-7312-0C5E4F2DA2A9}"/>
              </a:ext>
            </a:extLst>
          </p:cNvPr>
          <p:cNvSpPr txBox="1"/>
          <p:nvPr/>
        </p:nvSpPr>
        <p:spPr>
          <a:xfrm>
            <a:off x="5731894" y="5826977"/>
            <a:ext cx="44291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/>
              <a:t>(in positive; out negative)</a:t>
            </a:r>
          </a:p>
        </p:txBody>
      </p:sp>
    </p:spTree>
    <p:extLst>
      <p:ext uri="{BB962C8B-B14F-4D97-AF65-F5344CB8AC3E}">
        <p14:creationId xmlns:p14="http://schemas.microsoft.com/office/powerpoint/2010/main" val="1389207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2" grpId="0"/>
      <p:bldP spid="13" grpId="0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D1A1202-14AD-9548-A643-1BBEF653DEE8}"/>
              </a:ext>
            </a:extLst>
          </p:cNvPr>
          <p:cNvSpPr txBox="1"/>
          <p:nvPr/>
        </p:nvSpPr>
        <p:spPr>
          <a:xfrm>
            <a:off x="254524" y="386499"/>
            <a:ext cx="117067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/>
              <a:t>Equivalently: Sum of currents into a node equals sum of currents out.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4DACB51-CA58-244D-8036-B7F8B1F4B9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7741" y="1331727"/>
            <a:ext cx="4391165" cy="4194545"/>
          </a:xfrm>
          <a:prstGeom prst="rect">
            <a:avLst/>
          </a:prstGeom>
        </p:spPr>
      </p:pic>
      <p:sp>
        <p:nvSpPr>
          <p:cNvPr id="6" name="Right Arrow 5">
            <a:extLst>
              <a:ext uri="{FF2B5EF4-FFF2-40B4-BE49-F238E27FC236}">
                <a16:creationId xmlns:a16="http://schemas.microsoft.com/office/drawing/2014/main" id="{D4C5A63C-6837-0645-81EE-7AF6183905B2}"/>
              </a:ext>
            </a:extLst>
          </p:cNvPr>
          <p:cNvSpPr/>
          <p:nvPr/>
        </p:nvSpPr>
        <p:spPr>
          <a:xfrm>
            <a:off x="5878531" y="2798165"/>
            <a:ext cx="482885" cy="3698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7F7E057-B54A-034F-A1A9-40B3B9750E34}"/>
                  </a:ext>
                </a:extLst>
              </p:cNvPr>
              <p:cNvSpPr txBox="1"/>
              <p:nvPr/>
            </p:nvSpPr>
            <p:spPr>
              <a:xfrm>
                <a:off x="6510935" y="2690712"/>
                <a:ext cx="392569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en-US" sz="32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 sz="32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</m:oMath>
                  </m:oMathPara>
                </a14:m>
                <a:endParaRPr lang="en-US" sz="320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7F7E057-B54A-034F-A1A9-40B3B9750E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0935" y="2690712"/>
                <a:ext cx="3925690" cy="584775"/>
              </a:xfrm>
              <a:prstGeom prst="rect">
                <a:avLst/>
              </a:prstGeom>
              <a:blipFill>
                <a:blip r:embed="rId3"/>
                <a:stretch>
                  <a:fillRect b="-8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6FFDBD1-5F07-3A83-92B5-A43A14BA684E}"/>
                  </a:ext>
                </a:extLst>
              </p:cNvPr>
              <p:cNvSpPr txBox="1"/>
              <p:nvPr/>
            </p:nvSpPr>
            <p:spPr>
              <a:xfrm>
                <a:off x="7323992" y="3290126"/>
                <a:ext cx="180850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/>
                  <a:t>(in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3200"/>
                  <a:t> out)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6FFDBD1-5F07-3A83-92B5-A43A14BA68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3992" y="3290126"/>
                <a:ext cx="1808508" cy="584775"/>
              </a:xfrm>
              <a:prstGeom prst="rect">
                <a:avLst/>
              </a:prstGeom>
              <a:blipFill>
                <a:blip r:embed="rId4"/>
                <a:stretch>
                  <a:fillRect l="-8333" t="-14894" r="-6944" b="-297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61123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ADDFCD9-8AD8-5C49-8BAC-B0A7DF652B6D}"/>
              </a:ext>
            </a:extLst>
          </p:cNvPr>
          <p:cNvSpPr txBox="1"/>
          <p:nvPr/>
        </p:nvSpPr>
        <p:spPr>
          <a:xfrm>
            <a:off x="183697" y="101193"/>
            <a:ext cx="115984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/>
              <a:t>Perfectly fine to have all currents flowing into or out of a node (wire).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EFD7C2E-5590-7341-BC6D-C4529A37B5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342" y="1008852"/>
            <a:ext cx="7315200" cy="451104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F6513F2-2430-B54D-983C-0624EB3DA0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342" y="1008852"/>
            <a:ext cx="7315200" cy="451104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E41924F-4A39-104B-ADE0-B85E89E7A7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342" y="1008852"/>
            <a:ext cx="7315200" cy="451104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F0B5E49-5B37-FA49-9874-53B9935D9B00}"/>
              </a:ext>
            </a:extLst>
          </p:cNvPr>
          <p:cNvSpPr txBox="1"/>
          <p:nvPr/>
        </p:nvSpPr>
        <p:spPr>
          <a:xfrm>
            <a:off x="7696475" y="1357207"/>
            <a:ext cx="396352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/>
              <a:t>Consider KCL at upper-</a:t>
            </a:r>
            <a:br>
              <a:rPr lang="en-US" sz="3200"/>
            </a:br>
            <a:r>
              <a:rPr lang="en-US" sz="3200"/>
              <a:t>left “node.”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4E84762-8522-8E4F-A1B8-864A148726D3}"/>
              </a:ext>
            </a:extLst>
          </p:cNvPr>
          <p:cNvSpPr txBox="1"/>
          <p:nvPr/>
        </p:nvSpPr>
        <p:spPr>
          <a:xfrm>
            <a:off x="7696475" y="2434766"/>
            <a:ext cx="26505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/>
              <a:t>Label currents.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698CA5C-9351-2F4C-93E3-AD777DB8C4AB}"/>
                  </a:ext>
                </a:extLst>
              </p:cNvPr>
              <p:cNvSpPr txBox="1"/>
              <p:nvPr/>
            </p:nvSpPr>
            <p:spPr>
              <a:xfrm>
                <a:off x="7696475" y="3019882"/>
                <a:ext cx="3839064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/>
                  <a:t>KCL:</a:t>
                </a:r>
                <a:br>
                  <a:rPr lang="en-US" sz="3200"/>
                </a:br>
                <a:r>
                  <a:rPr lang="en-US" sz="320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en-US" sz="3200" i="1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sz="320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sz="3200" i="1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sz="320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sz="320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698CA5C-9351-2F4C-93E3-AD777DB8C4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6475" y="3019882"/>
                <a:ext cx="3839064" cy="1077218"/>
              </a:xfrm>
              <a:prstGeom prst="rect">
                <a:avLst/>
              </a:prstGeom>
              <a:blipFill>
                <a:blip r:embed="rId5"/>
                <a:stretch>
                  <a:fillRect l="-4290" t="-6977" r="-330" b="-2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E57BCB8A-E56F-9F40-B350-FFAF15E1E571}"/>
              </a:ext>
            </a:extLst>
          </p:cNvPr>
          <p:cNvSpPr txBox="1"/>
          <p:nvPr/>
        </p:nvSpPr>
        <p:spPr>
          <a:xfrm>
            <a:off x="7696475" y="4097442"/>
            <a:ext cx="4434804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/>
              <a:t>Assuming currents aren’t</a:t>
            </a:r>
            <a:br>
              <a:rPr lang="en-US" sz="3200"/>
            </a:br>
            <a:r>
              <a:rPr lang="en-US" sz="3200"/>
              <a:t>all zero, at least one must</a:t>
            </a:r>
            <a:br>
              <a:rPr lang="en-US" sz="3200"/>
            </a:br>
            <a:r>
              <a:rPr lang="en-US" sz="3200"/>
              <a:t>be positive and at least</a:t>
            </a:r>
            <a:br>
              <a:rPr lang="en-US" sz="3200"/>
            </a:br>
            <a:r>
              <a:rPr lang="en-US" sz="3200"/>
              <a:t>one must be negative.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3ECE5F0-AA5D-2E45-AD6A-D949B1A2F48A}"/>
                  </a:ext>
                </a:extLst>
              </p:cNvPr>
              <p:cNvSpPr txBox="1"/>
              <p:nvPr/>
            </p:nvSpPr>
            <p:spPr>
              <a:xfrm>
                <a:off x="304799" y="5959241"/>
                <a:ext cx="803579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/>
                  <a:t>Aside: Current source dictates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 sz="3200"/>
                  <a:t>. 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3ECE5F0-AA5D-2E45-AD6A-D949B1A2F4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799" y="5959241"/>
                <a:ext cx="8035790" cy="584775"/>
              </a:xfrm>
              <a:prstGeom prst="rect">
                <a:avLst/>
              </a:prstGeom>
              <a:blipFill>
                <a:blip r:embed="rId6"/>
                <a:stretch>
                  <a:fillRect l="-1896" t="-12766" b="-297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3EDE2092-CF70-A99E-9611-06B63123CD76}"/>
              </a:ext>
            </a:extLst>
          </p:cNvPr>
          <p:cNvSpPr txBox="1"/>
          <p:nvPr/>
        </p:nvSpPr>
        <p:spPr>
          <a:xfrm>
            <a:off x="2537547" y="706827"/>
            <a:ext cx="25350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/>
              <a:t>(assumed direction of)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1A26F2F5-4F27-E81B-C708-F407CB764457}"/>
              </a:ext>
            </a:extLst>
          </p:cNvPr>
          <p:cNvCxnSpPr>
            <a:cxnSpLocks/>
          </p:cNvCxnSpPr>
          <p:nvPr/>
        </p:nvCxnSpPr>
        <p:spPr>
          <a:xfrm flipV="1">
            <a:off x="3805073" y="503888"/>
            <a:ext cx="0" cy="258846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7D198B78-9527-141F-0CE0-F5CB3A18EE57}"/>
              </a:ext>
            </a:extLst>
          </p:cNvPr>
          <p:cNvSpPr txBox="1"/>
          <p:nvPr/>
        </p:nvSpPr>
        <p:spPr>
          <a:xfrm>
            <a:off x="7696475" y="563198"/>
            <a:ext cx="427642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>
                <a:solidFill>
                  <a:schemeClr val="accent1"/>
                </a:solidFill>
              </a:rPr>
              <a:t>(We will do this routinely when</a:t>
            </a:r>
            <a:br>
              <a:rPr lang="en-US" sz="2400">
                <a:solidFill>
                  <a:schemeClr val="accent1"/>
                </a:solidFill>
              </a:rPr>
            </a:br>
            <a:r>
              <a:rPr lang="en-US" sz="2400">
                <a:solidFill>
                  <a:schemeClr val="accent1"/>
                </a:solidFill>
              </a:rPr>
              <a:t>we get to node-voltage analysis.)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CDC04688-2796-9321-C133-8769B77D73C5}"/>
              </a:ext>
            </a:extLst>
          </p:cNvPr>
          <p:cNvSpPr/>
          <p:nvPr/>
        </p:nvSpPr>
        <p:spPr>
          <a:xfrm>
            <a:off x="162342" y="3384160"/>
            <a:ext cx="354508" cy="544373"/>
          </a:xfrm>
          <a:prstGeom prst="roundRect">
            <a:avLst/>
          </a:prstGeom>
          <a:noFill/>
          <a:ln w="28575"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C6A86F1C-67FA-4222-F886-2621CDECAEAC}"/>
              </a:ext>
            </a:extLst>
          </p:cNvPr>
          <p:cNvSpPr/>
          <p:nvPr/>
        </p:nvSpPr>
        <p:spPr>
          <a:xfrm>
            <a:off x="1390008" y="2182780"/>
            <a:ext cx="354508" cy="544373"/>
          </a:xfrm>
          <a:prstGeom prst="roundRect">
            <a:avLst/>
          </a:prstGeom>
          <a:noFill/>
          <a:ln w="28575"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20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2" grpId="0"/>
      <p:bldP spid="7" grpId="0"/>
      <p:bldP spid="14" grpId="0" animBg="1"/>
      <p:bldP spid="1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 algn="l">
          <a:defRPr sz="3200"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1651</Words>
  <Application>Microsoft Macintosh PowerPoint</Application>
  <PresentationFormat>Widescreen</PresentationFormat>
  <Paragraphs>187</Paragraphs>
  <Slides>17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Cambria Math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Schneider, John Brand</dc:creator>
  <cp:lastModifiedBy>Schneider, John Brand</cp:lastModifiedBy>
  <cp:revision>1</cp:revision>
  <dcterms:created xsi:type="dcterms:W3CDTF">2020-01-15T03:07:09Z</dcterms:created>
  <dcterms:modified xsi:type="dcterms:W3CDTF">2025-01-15T19:22:33Z</dcterms:modified>
</cp:coreProperties>
</file>