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9" r:id="rId3"/>
    <p:sldId id="328" r:id="rId4"/>
    <p:sldId id="311" r:id="rId5"/>
    <p:sldId id="324" r:id="rId6"/>
    <p:sldId id="325" r:id="rId7"/>
    <p:sldId id="326" r:id="rId8"/>
    <p:sldId id="305" r:id="rId9"/>
    <p:sldId id="327" r:id="rId10"/>
    <p:sldId id="301" r:id="rId11"/>
    <p:sldId id="321" r:id="rId12"/>
    <p:sldId id="316" r:id="rId13"/>
    <p:sldId id="302" r:id="rId14"/>
    <p:sldId id="306" r:id="rId15"/>
    <p:sldId id="307" r:id="rId16"/>
    <p:sldId id="317" r:id="rId17"/>
    <p:sldId id="3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422715-30B0-A140-AE92-A88F7658EBFE}" v="38" dt="2025-01-12T06:18:41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8"/>
    <p:restoredTop sz="94636"/>
  </p:normalViewPr>
  <p:slideViewPr>
    <p:cSldViewPr snapToGrid="0">
      <p:cViewPr>
        <p:scale>
          <a:sx n="140" d="100"/>
          <a:sy n="140" d="100"/>
        </p:scale>
        <p:origin x="31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AD4B48DC-6886-4247-9DDF-647CD77CEBA6}"/>
    <pc:docChg chg="undo custSel addSld delSld modSld">
      <pc:chgData name="Schneider, John Brand" userId="0a27f970-e9e3-4a42-989b-114aef573237" providerId="ADAL" clId="{AD4B48DC-6886-4247-9DDF-647CD77CEBA6}" dt="2022-01-24T20:05:03.114" v="1282" actId="6549"/>
      <pc:docMkLst>
        <pc:docMk/>
      </pc:docMkLst>
      <pc:sldChg chg="modSp modAnim">
        <pc:chgData name="Schneider, John Brand" userId="0a27f970-e9e3-4a42-989b-114aef573237" providerId="ADAL" clId="{AD4B48DC-6886-4247-9DDF-647CD77CEBA6}" dt="2022-01-24T19:15:54.174" v="792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AD4B48DC-6886-4247-9DDF-647CD77CEBA6}" dt="2022-01-24T02:38:02.749" v="219" actId="20577"/>
        <pc:sldMkLst>
          <pc:docMk/>
          <pc:sldMk cId="76256305" sldId="300"/>
        </pc:sldMkLst>
      </pc:sldChg>
      <pc:sldChg chg="addSp modSp mod modAnim">
        <pc:chgData name="Schneider, John Brand" userId="0a27f970-e9e3-4a42-989b-114aef573237" providerId="ADAL" clId="{AD4B48DC-6886-4247-9DDF-647CD77CEBA6}" dt="2022-01-24T19:21:35.637" v="849" actId="20577"/>
        <pc:sldMkLst>
          <pc:docMk/>
          <pc:sldMk cId="207395557" sldId="301"/>
        </pc:sldMkLst>
      </pc:sldChg>
      <pc:sldChg chg="addSp modSp mod modAnim">
        <pc:chgData name="Schneider, John Brand" userId="0a27f970-e9e3-4a42-989b-114aef573237" providerId="ADAL" clId="{AD4B48DC-6886-4247-9DDF-647CD77CEBA6}" dt="2022-01-24T19:29:56.426" v="964" actId="1037"/>
        <pc:sldMkLst>
          <pc:docMk/>
          <pc:sldMk cId="1363052210" sldId="302"/>
        </pc:sldMkLst>
      </pc:sldChg>
      <pc:sldChg chg="modSp mod">
        <pc:chgData name="Schneider, John Brand" userId="0a27f970-e9e3-4a42-989b-114aef573237" providerId="ADAL" clId="{AD4B48DC-6886-4247-9DDF-647CD77CEBA6}" dt="2022-01-24T19:53:31.645" v="1205" actId="1076"/>
        <pc:sldMkLst>
          <pc:docMk/>
          <pc:sldMk cId="2837310390" sldId="303"/>
        </pc:sldMkLst>
      </pc:sldChg>
      <pc:sldChg chg="addSp delSp modSp mod delAnim modAnim">
        <pc:chgData name="Schneider, John Brand" userId="0a27f970-e9e3-4a42-989b-114aef573237" providerId="ADAL" clId="{AD4B48DC-6886-4247-9DDF-647CD77CEBA6}" dt="2022-01-24T20:00:54.235" v="1269"/>
        <pc:sldMkLst>
          <pc:docMk/>
          <pc:sldMk cId="2571852883" sldId="304"/>
        </pc:sldMkLst>
      </pc:sldChg>
      <pc:sldChg chg="del">
        <pc:chgData name="Schneider, John Brand" userId="0a27f970-e9e3-4a42-989b-114aef573237" providerId="ADAL" clId="{AD4B48DC-6886-4247-9DDF-647CD77CEBA6}" dt="2022-01-23T08:54:44.145" v="32" actId="2696"/>
        <pc:sldMkLst>
          <pc:docMk/>
          <pc:sldMk cId="2840356781" sldId="305"/>
        </pc:sldMkLst>
      </pc:sldChg>
      <pc:sldChg chg="addSp delSp modSp mod delAnim modAnim">
        <pc:chgData name="Schneider, John Brand" userId="0a27f970-e9e3-4a42-989b-114aef573237" providerId="ADAL" clId="{AD4B48DC-6886-4247-9DDF-647CD77CEBA6}" dt="2022-01-24T19:48:24.674" v="1188"/>
        <pc:sldMkLst>
          <pc:docMk/>
          <pc:sldMk cId="741781160" sldId="306"/>
        </pc:sldMkLst>
      </pc:sldChg>
      <pc:sldChg chg="modSp mod">
        <pc:chgData name="Schneider, John Brand" userId="0a27f970-e9e3-4a42-989b-114aef573237" providerId="ADAL" clId="{AD4B48DC-6886-4247-9DDF-647CD77CEBA6}" dt="2022-01-24T19:50:15.827" v="1192" actId="692"/>
        <pc:sldMkLst>
          <pc:docMk/>
          <pc:sldMk cId="2850604211" sldId="307"/>
        </pc:sldMkLst>
      </pc:sldChg>
      <pc:sldChg chg="addSp delSp modSp mod delAnim modAnim">
        <pc:chgData name="Schneider, John Brand" userId="0a27f970-e9e3-4a42-989b-114aef573237" providerId="ADAL" clId="{AD4B48DC-6886-4247-9DDF-647CD77CEBA6}" dt="2022-01-24T03:11:24.286" v="475"/>
        <pc:sldMkLst>
          <pc:docMk/>
          <pc:sldMk cId="1785575273" sldId="312"/>
        </pc:sldMkLst>
      </pc:sldChg>
      <pc:sldChg chg="addSp modSp modAnim">
        <pc:chgData name="Schneider, John Brand" userId="0a27f970-e9e3-4a42-989b-114aef573237" providerId="ADAL" clId="{AD4B48DC-6886-4247-9DDF-647CD77CEBA6}" dt="2022-01-24T20:05:03.114" v="1282" actId="6549"/>
        <pc:sldMkLst>
          <pc:docMk/>
          <pc:sldMk cId="3255753869" sldId="314"/>
        </pc:sldMkLst>
      </pc:sldChg>
      <pc:sldChg chg="modSp mod">
        <pc:chgData name="Schneider, John Brand" userId="0a27f970-e9e3-4a42-989b-114aef573237" providerId="ADAL" clId="{AD4B48DC-6886-4247-9DDF-647CD77CEBA6}" dt="2022-01-24T03:39:17.928" v="781" actId="692"/>
        <pc:sldMkLst>
          <pc:docMk/>
          <pc:sldMk cId="109097761" sldId="315"/>
        </pc:sldMkLst>
      </pc:sldChg>
      <pc:sldChg chg="del">
        <pc:chgData name="Schneider, John Brand" userId="0a27f970-e9e3-4a42-989b-114aef573237" providerId="ADAL" clId="{AD4B48DC-6886-4247-9DDF-647CD77CEBA6}" dt="2022-01-23T08:54:44.145" v="32" actId="2696"/>
        <pc:sldMkLst>
          <pc:docMk/>
          <pc:sldMk cId="1886404676" sldId="316"/>
        </pc:sldMkLst>
      </pc:sldChg>
      <pc:sldChg chg="addSp delSp modSp new mod modAnim">
        <pc:chgData name="Schneider, John Brand" userId="0a27f970-e9e3-4a42-989b-114aef573237" providerId="ADAL" clId="{AD4B48DC-6886-4247-9DDF-647CD77CEBA6}" dt="2022-01-24T19:22:29.048" v="852" actId="20577"/>
        <pc:sldMkLst>
          <pc:docMk/>
          <pc:sldMk cId="3428047763" sldId="316"/>
        </pc:sldMkLst>
      </pc:sldChg>
    </pc:docChg>
  </pc:docChgLst>
  <pc:docChgLst>
    <pc:chgData name="Schneider, John Brand" userId="0a27f970-e9e3-4a42-989b-114aef573237" providerId="ADAL" clId="{A76F4CCE-7BA7-194C-8FC5-BF8CC010ABB2}"/>
    <pc:docChg chg="custSel addSld modSld">
      <pc:chgData name="Schneider, John Brand" userId="0a27f970-e9e3-4a42-989b-114aef573237" providerId="ADAL" clId="{A76F4CCE-7BA7-194C-8FC5-BF8CC010ABB2}" dt="2024-08-30T19:05:36.303" v="14" actId="20577"/>
      <pc:docMkLst>
        <pc:docMk/>
      </pc:docMkLst>
      <pc:sldChg chg="addSp delSp modSp new mod">
        <pc:chgData name="Schneider, John Brand" userId="0a27f970-e9e3-4a42-989b-114aef573237" providerId="ADAL" clId="{A76F4CCE-7BA7-194C-8FC5-BF8CC010ABB2}" dt="2024-08-30T19:05:36.303" v="14" actId="20577"/>
        <pc:sldMkLst>
          <pc:docMk/>
          <pc:sldMk cId="1453319372" sldId="350"/>
        </pc:sldMkLst>
      </pc:sldChg>
    </pc:docChg>
  </pc:docChgLst>
  <pc:docChgLst>
    <pc:chgData name="Schneider, John Brand" userId="0a27f970-e9e3-4a42-989b-114aef573237" providerId="ADAL" clId="{91FDB1B6-0569-7948-B996-B6D6381EAF0C}"/>
    <pc:docChg chg="modSld">
      <pc:chgData name="Schneider, John Brand" userId="0a27f970-e9e3-4a42-989b-114aef573237" providerId="ADAL" clId="{91FDB1B6-0569-7948-B996-B6D6381EAF0C}" dt="2021-09-03T18:39:33.523" v="1" actId="20577"/>
      <pc:docMkLst>
        <pc:docMk/>
      </pc:docMkLst>
      <pc:sldChg chg="modSp">
        <pc:chgData name="Schneider, John Brand" userId="0a27f970-e9e3-4a42-989b-114aef573237" providerId="ADAL" clId="{91FDB1B6-0569-7948-B996-B6D6381EAF0C}" dt="2021-09-03T18:39:33.523" v="1" actId="20577"/>
        <pc:sldMkLst>
          <pc:docMk/>
          <pc:sldMk cId="2837310390" sldId="303"/>
        </pc:sldMkLst>
      </pc:sldChg>
    </pc:docChg>
  </pc:docChgLst>
  <pc:docChgLst>
    <pc:chgData name="Schneider, John Brand" userId="0a27f970-e9e3-4a42-989b-114aef573237" providerId="ADAL" clId="{F2A6F393-7CCD-BD43-B209-0B40C706901D}"/>
    <pc:docChg chg="custSel addSld modSld">
      <pc:chgData name="Schneider, John Brand" userId="0a27f970-e9e3-4a42-989b-114aef573237" providerId="ADAL" clId="{F2A6F393-7CCD-BD43-B209-0B40C706901D}" dt="2024-01-22T22:01:12.446" v="33" actId="20577"/>
      <pc:docMkLst>
        <pc:docMk/>
      </pc:docMkLst>
      <pc:sldChg chg="addSp delSp modSp new mod">
        <pc:chgData name="Schneider, John Brand" userId="0a27f970-e9e3-4a42-989b-114aef573237" providerId="ADAL" clId="{F2A6F393-7CCD-BD43-B209-0B40C706901D}" dt="2024-01-22T22:01:12.446" v="33" actId="20577"/>
        <pc:sldMkLst>
          <pc:docMk/>
          <pc:sldMk cId="486775619" sldId="324"/>
        </pc:sldMkLst>
      </pc:sldChg>
    </pc:docChg>
  </pc:docChgLst>
  <pc:docChgLst>
    <pc:chgData name="Schneider, John Brand" userId="0a27f970-e9e3-4a42-989b-114aef573237" providerId="ADAL" clId="{AE422715-30B0-A140-AE92-A88F7658EBFE}"/>
    <pc:docChg chg="undo custSel addSld modSld">
      <pc:chgData name="Schneider, John Brand" userId="0a27f970-e9e3-4a42-989b-114aef573237" providerId="ADAL" clId="{AE422715-30B0-A140-AE92-A88F7658EBFE}" dt="2025-01-17T20:39:08.017" v="651" actId="1036"/>
      <pc:docMkLst>
        <pc:docMk/>
      </pc:docMkLst>
      <pc:sldChg chg="addSp modSp mod modAnim">
        <pc:chgData name="Schneider, John Brand" userId="0a27f970-e9e3-4a42-989b-114aef573237" providerId="ADAL" clId="{AE422715-30B0-A140-AE92-A88F7658EBFE}" dt="2025-01-17T19:51:54.886" v="173" actId="1037"/>
        <pc:sldMkLst>
          <pc:docMk/>
          <pc:sldMk cId="1602654446" sldId="256"/>
        </pc:sldMkLst>
        <pc:spChg chg="add mod">
          <ac:chgData name="Schneider, John Brand" userId="0a27f970-e9e3-4a42-989b-114aef573237" providerId="ADAL" clId="{AE422715-30B0-A140-AE92-A88F7658EBFE}" dt="2025-01-13T19:56:15.693" v="38"/>
          <ac:spMkLst>
            <pc:docMk/>
            <pc:sldMk cId="1602654446" sldId="256"/>
            <ac:spMk id="2" creationId="{1EE2BED2-4074-7870-5EE4-B58C7D95E98D}"/>
          </ac:spMkLst>
        </pc:spChg>
        <pc:spChg chg="mod">
          <ac:chgData name="Schneider, John Brand" userId="0a27f970-e9e3-4a42-989b-114aef573237" providerId="ADAL" clId="{AE422715-30B0-A140-AE92-A88F7658EBFE}" dt="2025-01-17T19:51:54.886" v="173" actId="1037"/>
          <ac:spMkLst>
            <pc:docMk/>
            <pc:sldMk cId="1602654446" sldId="256"/>
            <ac:spMk id="3" creationId="{C6FE9357-FD0F-614D-AF4E-EA93117D2830}"/>
          </ac:spMkLst>
        </pc:spChg>
        <pc:spChg chg="mod">
          <ac:chgData name="Schneider, John Brand" userId="0a27f970-e9e3-4a42-989b-114aef573237" providerId="ADAL" clId="{AE422715-30B0-A140-AE92-A88F7658EBFE}" dt="2025-01-13T19:56:27.826" v="39" actId="1076"/>
          <ac:spMkLst>
            <pc:docMk/>
            <pc:sldMk cId="1602654446" sldId="256"/>
            <ac:spMk id="4" creationId="{FE883BDC-93FB-0B4F-A2FD-142C2FECBEE8}"/>
          </ac:spMkLst>
        </pc:spChg>
      </pc:sldChg>
      <pc:sldChg chg="addSp delSp modSp mod delAnim modAnim">
        <pc:chgData name="Schneider, John Brand" userId="0a27f970-e9e3-4a42-989b-114aef573237" providerId="ADAL" clId="{AE422715-30B0-A140-AE92-A88F7658EBFE}" dt="2025-01-17T20:03:11.879" v="291" actId="1035"/>
        <pc:sldMkLst>
          <pc:docMk/>
          <pc:sldMk cId="546671787" sldId="299"/>
        </pc:sldMkLst>
        <pc:spChg chg="mod">
          <ac:chgData name="Schneider, John Brand" userId="0a27f970-e9e3-4a42-989b-114aef573237" providerId="ADAL" clId="{AE422715-30B0-A140-AE92-A88F7658EBFE}" dt="2025-01-17T19:59:31.183" v="242" actId="6549"/>
          <ac:spMkLst>
            <pc:docMk/>
            <pc:sldMk cId="546671787" sldId="299"/>
            <ac:spMk id="4" creationId="{40719E42-B4F8-70EE-ED1F-FB4E1D763397}"/>
          </ac:spMkLst>
        </pc:spChg>
        <pc:spChg chg="add mod">
          <ac:chgData name="Schneider, John Brand" userId="0a27f970-e9e3-4a42-989b-114aef573237" providerId="ADAL" clId="{AE422715-30B0-A140-AE92-A88F7658EBFE}" dt="2025-01-17T20:03:11.879" v="291" actId="1035"/>
          <ac:spMkLst>
            <pc:docMk/>
            <pc:sldMk cId="546671787" sldId="299"/>
            <ac:spMk id="6" creationId="{8AB4BC78-07BD-55CC-DFF8-756D7C3FC1AE}"/>
          </ac:spMkLst>
        </pc:spChg>
        <pc:spChg chg="del">
          <ac:chgData name="Schneider, John Brand" userId="0a27f970-e9e3-4a42-989b-114aef573237" providerId="ADAL" clId="{AE422715-30B0-A140-AE92-A88F7658EBFE}" dt="2025-01-17T19:53:59.902" v="175" actId="478"/>
          <ac:spMkLst>
            <pc:docMk/>
            <pc:sldMk cId="546671787" sldId="299"/>
            <ac:spMk id="7" creationId="{DB7C1860-A575-A5A9-896D-2BF663373CD1}"/>
          </ac:spMkLst>
        </pc:spChg>
        <pc:spChg chg="del">
          <ac:chgData name="Schneider, John Brand" userId="0a27f970-e9e3-4a42-989b-114aef573237" providerId="ADAL" clId="{AE422715-30B0-A140-AE92-A88F7658EBFE}" dt="2025-01-17T19:53:59.902" v="175" actId="478"/>
          <ac:spMkLst>
            <pc:docMk/>
            <pc:sldMk cId="546671787" sldId="299"/>
            <ac:spMk id="9" creationId="{EFEF6863-1E0F-4DBE-3402-9E46F6D5DBB3}"/>
          </ac:spMkLst>
        </pc:spChg>
        <pc:spChg chg="del">
          <ac:chgData name="Schneider, John Brand" userId="0a27f970-e9e3-4a42-989b-114aef573237" providerId="ADAL" clId="{AE422715-30B0-A140-AE92-A88F7658EBFE}" dt="2025-01-17T19:54:11.702" v="176" actId="478"/>
          <ac:spMkLst>
            <pc:docMk/>
            <pc:sldMk cId="546671787" sldId="299"/>
            <ac:spMk id="10" creationId="{5324CC0A-18C9-1FAA-5348-AF0CDF11E388}"/>
          </ac:spMkLst>
        </pc:spChg>
        <pc:spChg chg="del">
          <ac:chgData name="Schneider, John Brand" userId="0a27f970-e9e3-4a42-989b-114aef573237" providerId="ADAL" clId="{AE422715-30B0-A140-AE92-A88F7658EBFE}" dt="2025-01-17T19:54:11.702" v="176" actId="478"/>
          <ac:spMkLst>
            <pc:docMk/>
            <pc:sldMk cId="546671787" sldId="299"/>
            <ac:spMk id="11" creationId="{6A1DC750-9BC9-40CF-D269-E8940D87802D}"/>
          </ac:spMkLst>
        </pc:spChg>
        <pc:spChg chg="add mod">
          <ac:chgData name="Schneider, John Brand" userId="0a27f970-e9e3-4a42-989b-114aef573237" providerId="ADAL" clId="{AE422715-30B0-A140-AE92-A88F7658EBFE}" dt="2025-01-17T20:01:18.031" v="258" actId="1037"/>
          <ac:spMkLst>
            <pc:docMk/>
            <pc:sldMk cId="546671787" sldId="299"/>
            <ac:spMk id="13" creationId="{AF6359F3-0D92-7305-F985-CA38F9BCC34F}"/>
          </ac:spMkLst>
        </pc:spChg>
        <pc:spChg chg="del">
          <ac:chgData name="Schneider, John Brand" userId="0a27f970-e9e3-4a42-989b-114aef573237" providerId="ADAL" clId="{AE422715-30B0-A140-AE92-A88F7658EBFE}" dt="2025-01-17T19:53:59.902" v="175" actId="478"/>
          <ac:spMkLst>
            <pc:docMk/>
            <pc:sldMk cId="546671787" sldId="299"/>
            <ac:spMk id="20" creationId="{7697DEF2-EEDC-FED1-343C-99F0E6B7A2A8}"/>
          </ac:spMkLst>
        </pc:spChg>
        <pc:spChg chg="del">
          <ac:chgData name="Schneider, John Brand" userId="0a27f970-e9e3-4a42-989b-114aef573237" providerId="ADAL" clId="{AE422715-30B0-A140-AE92-A88F7658EBFE}" dt="2025-01-17T19:53:59.902" v="175" actId="478"/>
          <ac:spMkLst>
            <pc:docMk/>
            <pc:sldMk cId="546671787" sldId="299"/>
            <ac:spMk id="23" creationId="{F7C864FF-3D5F-275F-1484-4CFAF07709C0}"/>
          </ac:spMkLst>
        </pc:spChg>
        <pc:spChg chg="del">
          <ac:chgData name="Schneider, John Brand" userId="0a27f970-e9e3-4a42-989b-114aef573237" providerId="ADAL" clId="{AE422715-30B0-A140-AE92-A88F7658EBFE}" dt="2025-01-17T19:53:59.902" v="175" actId="478"/>
          <ac:spMkLst>
            <pc:docMk/>
            <pc:sldMk cId="546671787" sldId="299"/>
            <ac:spMk id="24" creationId="{288F458C-85FD-8AE7-F0A8-363E65A1B47C}"/>
          </ac:spMkLst>
        </pc:spChg>
        <pc:spChg chg="del">
          <ac:chgData name="Schneider, John Brand" userId="0a27f970-e9e3-4a42-989b-114aef573237" providerId="ADAL" clId="{AE422715-30B0-A140-AE92-A88F7658EBFE}" dt="2025-01-17T19:53:59.902" v="175" actId="478"/>
          <ac:spMkLst>
            <pc:docMk/>
            <pc:sldMk cId="546671787" sldId="299"/>
            <ac:spMk id="31" creationId="{1231713E-1772-3AE7-0318-0C365F4E958B}"/>
          </ac:spMkLst>
        </pc:spChg>
        <pc:spChg chg="del">
          <ac:chgData name="Schneider, John Brand" userId="0a27f970-e9e3-4a42-989b-114aef573237" providerId="ADAL" clId="{AE422715-30B0-A140-AE92-A88F7658EBFE}" dt="2025-01-17T19:53:59.902" v="175" actId="478"/>
          <ac:spMkLst>
            <pc:docMk/>
            <pc:sldMk cId="546671787" sldId="299"/>
            <ac:spMk id="34" creationId="{7514F648-C4D4-E9A0-0F7D-3A3E53D1F7E8}"/>
          </ac:spMkLst>
        </pc:spChg>
        <pc:spChg chg="del">
          <ac:chgData name="Schneider, John Brand" userId="0a27f970-e9e3-4a42-989b-114aef573237" providerId="ADAL" clId="{AE422715-30B0-A140-AE92-A88F7658EBFE}" dt="2025-01-17T19:53:59.902" v="175" actId="478"/>
          <ac:spMkLst>
            <pc:docMk/>
            <pc:sldMk cId="546671787" sldId="299"/>
            <ac:spMk id="35" creationId="{F280A17E-1ED1-EEB1-1322-8FC6E5D2ADCC}"/>
          </ac:spMkLst>
        </pc:spChg>
        <pc:spChg chg="del">
          <ac:chgData name="Schneider, John Brand" userId="0a27f970-e9e3-4a42-989b-114aef573237" providerId="ADAL" clId="{AE422715-30B0-A140-AE92-A88F7658EBFE}" dt="2025-01-17T19:53:59.902" v="175" actId="478"/>
          <ac:spMkLst>
            <pc:docMk/>
            <pc:sldMk cId="546671787" sldId="299"/>
            <ac:spMk id="38" creationId="{72246CB6-F28C-7A26-F82D-A238C97A3E06}"/>
          </ac:spMkLst>
        </pc:spChg>
        <pc:spChg chg="del">
          <ac:chgData name="Schneider, John Brand" userId="0a27f970-e9e3-4a42-989b-114aef573237" providerId="ADAL" clId="{AE422715-30B0-A140-AE92-A88F7658EBFE}" dt="2025-01-17T19:53:59.902" v="175" actId="478"/>
          <ac:spMkLst>
            <pc:docMk/>
            <pc:sldMk cId="546671787" sldId="299"/>
            <ac:spMk id="39" creationId="{B06098C8-DAB4-5F4C-8B5F-4FD71FACB3D7}"/>
          </ac:spMkLst>
        </pc:spChg>
        <pc:picChg chg="mod">
          <ac:chgData name="Schneider, John Brand" userId="0a27f970-e9e3-4a42-989b-114aef573237" providerId="ADAL" clId="{AE422715-30B0-A140-AE92-A88F7658EBFE}" dt="2025-01-17T20:02:30.836" v="273" actId="1076"/>
          <ac:picMkLst>
            <pc:docMk/>
            <pc:sldMk cId="546671787" sldId="299"/>
            <ac:picMk id="16" creationId="{31CCDEA6-3ADC-45C3-259A-ACCE6DBC710A}"/>
          </ac:picMkLst>
        </pc:picChg>
        <pc:cxnChg chg="del">
          <ac:chgData name="Schneider, John Brand" userId="0a27f970-e9e3-4a42-989b-114aef573237" providerId="ADAL" clId="{AE422715-30B0-A140-AE92-A88F7658EBFE}" dt="2025-01-17T19:54:11.702" v="176" actId="478"/>
          <ac:cxnSpMkLst>
            <pc:docMk/>
            <pc:sldMk cId="546671787" sldId="299"/>
            <ac:cxnSpMk id="12" creationId="{F673949A-062F-A2FF-6CEA-AB31E805C628}"/>
          </ac:cxnSpMkLst>
        </pc:cxnChg>
        <pc:cxnChg chg="add mod">
          <ac:chgData name="Schneider, John Brand" userId="0a27f970-e9e3-4a42-989b-114aef573237" providerId="ADAL" clId="{AE422715-30B0-A140-AE92-A88F7658EBFE}" dt="2025-01-17T20:00:57.768" v="256" actId="555"/>
          <ac:cxnSpMkLst>
            <pc:docMk/>
            <pc:sldMk cId="546671787" sldId="299"/>
            <ac:cxnSpMk id="14" creationId="{C5E84051-04B7-EDC5-7D64-1919D0816255}"/>
          </ac:cxnSpMkLst>
        </pc:cxnChg>
        <pc:cxnChg chg="add mod">
          <ac:chgData name="Schneider, John Brand" userId="0a27f970-e9e3-4a42-989b-114aef573237" providerId="ADAL" clId="{AE422715-30B0-A140-AE92-A88F7658EBFE}" dt="2025-01-17T20:00:57.768" v="256" actId="555"/>
          <ac:cxnSpMkLst>
            <pc:docMk/>
            <pc:sldMk cId="546671787" sldId="299"/>
            <ac:cxnSpMk id="15" creationId="{7732C2A4-23AC-0079-8394-EA52EEB44BDE}"/>
          </ac:cxnSpMkLst>
        </pc:cxnChg>
        <pc:cxnChg chg="del">
          <ac:chgData name="Schneider, John Brand" userId="0a27f970-e9e3-4a42-989b-114aef573237" providerId="ADAL" clId="{AE422715-30B0-A140-AE92-A88F7658EBFE}" dt="2025-01-17T19:54:11.702" v="176" actId="478"/>
          <ac:cxnSpMkLst>
            <pc:docMk/>
            <pc:sldMk cId="546671787" sldId="299"/>
            <ac:cxnSpMk id="17" creationId="{AB7BD7D4-86D6-421D-682F-06E66DD480D4}"/>
          </ac:cxnSpMkLst>
        </pc:cxnChg>
        <pc:cxnChg chg="add mod">
          <ac:chgData name="Schneider, John Brand" userId="0a27f970-e9e3-4a42-989b-114aef573237" providerId="ADAL" clId="{AE422715-30B0-A140-AE92-A88F7658EBFE}" dt="2025-01-17T19:56:30.946" v="213" actId="14100"/>
          <ac:cxnSpMkLst>
            <pc:docMk/>
            <pc:sldMk cId="546671787" sldId="299"/>
            <ac:cxnSpMk id="21" creationId="{9320C2C1-DE9A-0E99-9262-0E5A4CED83D4}"/>
          </ac:cxnSpMkLst>
        </pc:cxnChg>
        <pc:cxnChg chg="mod">
          <ac:chgData name="Schneider, John Brand" userId="0a27f970-e9e3-4a42-989b-114aef573237" providerId="ADAL" clId="{AE422715-30B0-A140-AE92-A88F7658EBFE}" dt="2025-01-17T20:02:53.867" v="280" actId="1038"/>
          <ac:cxnSpMkLst>
            <pc:docMk/>
            <pc:sldMk cId="546671787" sldId="299"/>
            <ac:cxnSpMk id="25" creationId="{1363DC94-6AF5-C38D-68F2-EF098925A53D}"/>
          </ac:cxnSpMkLst>
        </pc:cxnChg>
        <pc:cxnChg chg="mod">
          <ac:chgData name="Schneider, John Brand" userId="0a27f970-e9e3-4a42-989b-114aef573237" providerId="ADAL" clId="{AE422715-30B0-A140-AE92-A88F7658EBFE}" dt="2025-01-17T20:02:53.867" v="280" actId="1038"/>
          <ac:cxnSpMkLst>
            <pc:docMk/>
            <pc:sldMk cId="546671787" sldId="299"/>
            <ac:cxnSpMk id="27" creationId="{16D384E9-839A-F2A0-3117-8CF59217F735}"/>
          </ac:cxnSpMkLst>
        </pc:cxnChg>
      </pc:sldChg>
      <pc:sldChg chg="addSp modSp mod modAnim">
        <pc:chgData name="Schneider, John Brand" userId="0a27f970-e9e3-4a42-989b-114aef573237" providerId="ADAL" clId="{AE422715-30B0-A140-AE92-A88F7658EBFE}" dt="2025-01-17T20:33:42.118" v="611" actId="1038"/>
        <pc:sldMkLst>
          <pc:docMk/>
          <pc:sldMk cId="1363052210" sldId="302"/>
        </pc:sldMkLst>
        <pc:spChg chg="add mod">
          <ac:chgData name="Schneider, John Brand" userId="0a27f970-e9e3-4a42-989b-114aef573237" providerId="ADAL" clId="{AE422715-30B0-A140-AE92-A88F7658EBFE}" dt="2025-01-17T20:31:57.122" v="602" actId="1035"/>
          <ac:spMkLst>
            <pc:docMk/>
            <pc:sldMk cId="1363052210" sldId="302"/>
            <ac:spMk id="5" creationId="{5D3A00B4-D2E6-0AC9-D54D-28B53494F982}"/>
          </ac:spMkLst>
        </pc:spChg>
        <pc:spChg chg="mod">
          <ac:chgData name="Schneider, John Brand" userId="0a27f970-e9e3-4a42-989b-114aef573237" providerId="ADAL" clId="{AE422715-30B0-A140-AE92-A88F7658EBFE}" dt="2025-01-17T20:30:36.965" v="528" actId="1036"/>
          <ac:spMkLst>
            <pc:docMk/>
            <pc:sldMk cId="1363052210" sldId="302"/>
            <ac:spMk id="6" creationId="{D337DE75-B8B2-5E49-8A64-53DCEB76428F}"/>
          </ac:spMkLst>
        </pc:spChg>
        <pc:spChg chg="mod">
          <ac:chgData name="Schneider, John Brand" userId="0a27f970-e9e3-4a42-989b-114aef573237" providerId="ADAL" clId="{AE422715-30B0-A140-AE92-A88F7658EBFE}" dt="2025-01-17T20:30:36.965" v="528" actId="1036"/>
          <ac:spMkLst>
            <pc:docMk/>
            <pc:sldMk cId="1363052210" sldId="302"/>
            <ac:spMk id="7" creationId="{CC611170-654D-D749-A8A6-D4961CDBC4E2}"/>
          </ac:spMkLst>
        </pc:spChg>
        <pc:spChg chg="mod">
          <ac:chgData name="Schneider, John Brand" userId="0a27f970-e9e3-4a42-989b-114aef573237" providerId="ADAL" clId="{AE422715-30B0-A140-AE92-A88F7658EBFE}" dt="2025-01-17T20:30:36.965" v="528" actId="1036"/>
          <ac:spMkLst>
            <pc:docMk/>
            <pc:sldMk cId="1363052210" sldId="302"/>
            <ac:spMk id="8" creationId="{C0B53E9E-E1C6-BD4D-9062-D3C44F09E153}"/>
          </ac:spMkLst>
        </pc:spChg>
        <pc:spChg chg="mod">
          <ac:chgData name="Schneider, John Brand" userId="0a27f970-e9e3-4a42-989b-114aef573237" providerId="ADAL" clId="{AE422715-30B0-A140-AE92-A88F7658EBFE}" dt="2025-01-17T20:32:48.236" v="606" actId="313"/>
          <ac:spMkLst>
            <pc:docMk/>
            <pc:sldMk cId="1363052210" sldId="302"/>
            <ac:spMk id="21" creationId="{94257FD3-78DA-0D41-BA4D-C6660B6B58FA}"/>
          </ac:spMkLst>
        </pc:spChg>
        <pc:cxnChg chg="mod">
          <ac:chgData name="Schneider, John Brand" userId="0a27f970-e9e3-4a42-989b-114aef573237" providerId="ADAL" clId="{AE422715-30B0-A140-AE92-A88F7658EBFE}" dt="2025-01-17T20:33:42.118" v="611" actId="1038"/>
          <ac:cxnSpMkLst>
            <pc:docMk/>
            <pc:sldMk cId="1363052210" sldId="302"/>
            <ac:cxnSpMk id="13" creationId="{BE330E70-14EA-7B43-85EB-46D82D2FA0EC}"/>
          </ac:cxnSpMkLst>
        </pc:cxnChg>
      </pc:sldChg>
      <pc:sldChg chg="addSp modSp mod modAnim">
        <pc:chgData name="Schneider, John Brand" userId="0a27f970-e9e3-4a42-989b-114aef573237" providerId="ADAL" clId="{AE422715-30B0-A140-AE92-A88F7658EBFE}" dt="2025-01-17T20:20:01.468" v="414"/>
        <pc:sldMkLst>
          <pc:docMk/>
          <pc:sldMk cId="2840356781" sldId="305"/>
        </pc:sldMkLst>
        <pc:spChg chg="mod">
          <ac:chgData name="Schneider, John Brand" userId="0a27f970-e9e3-4a42-989b-114aef573237" providerId="ADAL" clId="{AE422715-30B0-A140-AE92-A88F7658EBFE}" dt="2025-01-17T20:19:00.902" v="401" actId="1035"/>
          <ac:spMkLst>
            <pc:docMk/>
            <pc:sldMk cId="2840356781" sldId="305"/>
            <ac:spMk id="5" creationId="{273D0D3B-4305-5FF7-37CE-6E839190F22C}"/>
          </ac:spMkLst>
        </pc:spChg>
        <pc:spChg chg="mod">
          <ac:chgData name="Schneider, John Brand" userId="0a27f970-e9e3-4a42-989b-114aef573237" providerId="ADAL" clId="{AE422715-30B0-A140-AE92-A88F7658EBFE}" dt="2025-01-17T20:19:09.788" v="411" actId="1035"/>
          <ac:spMkLst>
            <pc:docMk/>
            <pc:sldMk cId="2840356781" sldId="305"/>
            <ac:spMk id="6" creationId="{8E1035CE-0306-1A49-8B4F-8B50D9146150}"/>
          </ac:spMkLst>
        </pc:spChg>
        <pc:spChg chg="add mod">
          <ac:chgData name="Schneider, John Brand" userId="0a27f970-e9e3-4a42-989b-114aef573237" providerId="ADAL" clId="{AE422715-30B0-A140-AE92-A88F7658EBFE}" dt="2025-01-17T20:19:21.767" v="412" actId="1076"/>
          <ac:spMkLst>
            <pc:docMk/>
            <pc:sldMk cId="2840356781" sldId="305"/>
            <ac:spMk id="9" creationId="{F04C94BA-32B1-FC42-C742-069A8B9C9A4B}"/>
          </ac:spMkLst>
        </pc:spChg>
        <pc:spChg chg="mod">
          <ac:chgData name="Schneider, John Brand" userId="0a27f970-e9e3-4a42-989b-114aef573237" providerId="ADAL" clId="{AE422715-30B0-A140-AE92-A88F7658EBFE}" dt="2025-01-17T20:19:09.788" v="411" actId="1035"/>
          <ac:spMkLst>
            <pc:docMk/>
            <pc:sldMk cId="2840356781" sldId="305"/>
            <ac:spMk id="14" creationId="{84AB84E8-C7DF-EC4B-9F93-94119F265F3A}"/>
          </ac:spMkLst>
        </pc:spChg>
        <pc:spChg chg="mod">
          <ac:chgData name="Schneider, John Brand" userId="0a27f970-e9e3-4a42-989b-114aef573237" providerId="ADAL" clId="{AE422715-30B0-A140-AE92-A88F7658EBFE}" dt="2025-01-17T20:19:09.788" v="411" actId="1035"/>
          <ac:spMkLst>
            <pc:docMk/>
            <pc:sldMk cId="2840356781" sldId="305"/>
            <ac:spMk id="15" creationId="{5808367D-6027-6A4A-8D6C-55EC9595C172}"/>
          </ac:spMkLst>
        </pc:spChg>
        <pc:spChg chg="mod">
          <ac:chgData name="Schneider, John Brand" userId="0a27f970-e9e3-4a42-989b-114aef573237" providerId="ADAL" clId="{AE422715-30B0-A140-AE92-A88F7658EBFE}" dt="2025-01-17T20:19:09.788" v="411" actId="1035"/>
          <ac:spMkLst>
            <pc:docMk/>
            <pc:sldMk cId="2840356781" sldId="305"/>
            <ac:spMk id="16" creationId="{156F4981-6C39-D143-A1C1-6E4C103086A0}"/>
          </ac:spMkLst>
        </pc:spChg>
        <pc:spChg chg="mod">
          <ac:chgData name="Schneider, John Brand" userId="0a27f970-e9e3-4a42-989b-114aef573237" providerId="ADAL" clId="{AE422715-30B0-A140-AE92-A88F7658EBFE}" dt="2025-01-17T20:19:09.788" v="411" actId="1035"/>
          <ac:spMkLst>
            <pc:docMk/>
            <pc:sldMk cId="2840356781" sldId="305"/>
            <ac:spMk id="21" creationId="{5E0F81F3-686A-9344-8DDC-0532709BDC3A}"/>
          </ac:spMkLst>
        </pc:spChg>
        <pc:spChg chg="mod">
          <ac:chgData name="Schneider, John Brand" userId="0a27f970-e9e3-4a42-989b-114aef573237" providerId="ADAL" clId="{AE422715-30B0-A140-AE92-A88F7658EBFE}" dt="2025-01-17T20:19:09.788" v="411" actId="1035"/>
          <ac:spMkLst>
            <pc:docMk/>
            <pc:sldMk cId="2840356781" sldId="305"/>
            <ac:spMk id="22" creationId="{09466C3F-E90D-3641-B9C3-FA9F0CE15036}"/>
          </ac:spMkLst>
        </pc:spChg>
        <pc:spChg chg="mod">
          <ac:chgData name="Schneider, John Brand" userId="0a27f970-e9e3-4a42-989b-114aef573237" providerId="ADAL" clId="{AE422715-30B0-A140-AE92-A88F7658EBFE}" dt="2025-01-17T20:19:09.788" v="411" actId="1035"/>
          <ac:spMkLst>
            <pc:docMk/>
            <pc:sldMk cId="2840356781" sldId="305"/>
            <ac:spMk id="23" creationId="{3CA6D11E-E2E8-D942-B24A-EE804BCCFFC4}"/>
          </ac:spMkLst>
        </pc:spChg>
        <pc:spChg chg="mod">
          <ac:chgData name="Schneider, John Brand" userId="0a27f970-e9e3-4a42-989b-114aef573237" providerId="ADAL" clId="{AE422715-30B0-A140-AE92-A88F7658EBFE}" dt="2025-01-17T20:19:09.788" v="411" actId="1035"/>
          <ac:spMkLst>
            <pc:docMk/>
            <pc:sldMk cId="2840356781" sldId="305"/>
            <ac:spMk id="24" creationId="{BBF3CCB8-A25B-F84E-BF8B-8D92F7674712}"/>
          </ac:spMkLst>
        </pc:spChg>
        <pc:spChg chg="mod">
          <ac:chgData name="Schneider, John Brand" userId="0a27f970-e9e3-4a42-989b-114aef573237" providerId="ADAL" clId="{AE422715-30B0-A140-AE92-A88F7658EBFE}" dt="2025-01-17T20:19:09.788" v="411" actId="1035"/>
          <ac:spMkLst>
            <pc:docMk/>
            <pc:sldMk cId="2840356781" sldId="305"/>
            <ac:spMk id="25" creationId="{13FDD5D0-633C-3648-A10A-83D4BB8E5D2C}"/>
          </ac:spMkLst>
        </pc:spChg>
      </pc:sldChg>
      <pc:sldChg chg="modTransition">
        <pc:chgData name="Schneider, John Brand" userId="0a27f970-e9e3-4a42-989b-114aef573237" providerId="ADAL" clId="{AE422715-30B0-A140-AE92-A88F7658EBFE}" dt="2025-01-17T20:36:35.880" v="612"/>
        <pc:sldMkLst>
          <pc:docMk/>
          <pc:sldMk cId="2850604211" sldId="307"/>
        </pc:sldMkLst>
      </pc:sldChg>
      <pc:sldChg chg="modSp mod modTransition">
        <pc:chgData name="Schneider, John Brand" userId="0a27f970-e9e3-4a42-989b-114aef573237" providerId="ADAL" clId="{AE422715-30B0-A140-AE92-A88F7658EBFE}" dt="2025-01-17T20:27:01.914" v="456" actId="1036"/>
        <pc:sldMkLst>
          <pc:docMk/>
          <pc:sldMk cId="3428047763" sldId="316"/>
        </pc:sldMkLst>
        <pc:spChg chg="mod">
          <ac:chgData name="Schneider, John Brand" userId="0a27f970-e9e3-4a42-989b-114aef573237" providerId="ADAL" clId="{AE422715-30B0-A140-AE92-A88F7658EBFE}" dt="2025-01-17T20:27:01.914" v="456" actId="1036"/>
          <ac:spMkLst>
            <pc:docMk/>
            <pc:sldMk cId="3428047763" sldId="316"/>
            <ac:spMk id="2" creationId="{614236CE-8EB0-CC96-F121-DF6F78C2312C}"/>
          </ac:spMkLst>
        </pc:spChg>
        <pc:spChg chg="mod">
          <ac:chgData name="Schneider, John Brand" userId="0a27f970-e9e3-4a42-989b-114aef573237" providerId="ADAL" clId="{AE422715-30B0-A140-AE92-A88F7658EBFE}" dt="2025-01-17T20:27:01.914" v="456" actId="1036"/>
          <ac:spMkLst>
            <pc:docMk/>
            <pc:sldMk cId="3428047763" sldId="316"/>
            <ac:spMk id="3" creationId="{8C4FEC56-C68B-2704-2E91-C973E62C2352}"/>
          </ac:spMkLst>
        </pc:spChg>
        <pc:spChg chg="mod">
          <ac:chgData name="Schneider, John Brand" userId="0a27f970-e9e3-4a42-989b-114aef573237" providerId="ADAL" clId="{AE422715-30B0-A140-AE92-A88F7658EBFE}" dt="2025-01-17T20:27:01.914" v="456" actId="1036"/>
          <ac:spMkLst>
            <pc:docMk/>
            <pc:sldMk cId="3428047763" sldId="316"/>
            <ac:spMk id="13" creationId="{E8E30C6D-FF4F-9EA8-D5EE-70F733FAF57B}"/>
          </ac:spMkLst>
        </pc:spChg>
      </pc:sldChg>
      <pc:sldChg chg="modSp mod">
        <pc:chgData name="Schneider, John Brand" userId="0a27f970-e9e3-4a42-989b-114aef573237" providerId="ADAL" clId="{AE422715-30B0-A140-AE92-A88F7658EBFE}" dt="2025-01-17T20:39:08.017" v="651" actId="1036"/>
        <pc:sldMkLst>
          <pc:docMk/>
          <pc:sldMk cId="2894841687" sldId="317"/>
        </pc:sldMkLst>
        <pc:spChg chg="mod">
          <ac:chgData name="Schneider, John Brand" userId="0a27f970-e9e3-4a42-989b-114aef573237" providerId="ADAL" clId="{AE422715-30B0-A140-AE92-A88F7658EBFE}" dt="2025-01-17T20:38:30.046" v="634" actId="1035"/>
          <ac:spMkLst>
            <pc:docMk/>
            <pc:sldMk cId="2894841687" sldId="317"/>
            <ac:spMk id="11" creationId="{147AE4AA-529E-C01B-956E-078435788E98}"/>
          </ac:spMkLst>
        </pc:spChg>
        <pc:spChg chg="mod">
          <ac:chgData name="Schneider, John Brand" userId="0a27f970-e9e3-4a42-989b-114aef573237" providerId="ADAL" clId="{AE422715-30B0-A140-AE92-A88F7658EBFE}" dt="2025-01-17T20:38:30.046" v="634" actId="1035"/>
          <ac:spMkLst>
            <pc:docMk/>
            <pc:sldMk cId="2894841687" sldId="317"/>
            <ac:spMk id="12" creationId="{B4675096-149B-0FFC-79B5-ECE2F7177D86}"/>
          </ac:spMkLst>
        </pc:spChg>
        <pc:picChg chg="mod">
          <ac:chgData name="Schneider, John Brand" userId="0a27f970-e9e3-4a42-989b-114aef573237" providerId="ADAL" clId="{AE422715-30B0-A140-AE92-A88F7658EBFE}" dt="2025-01-17T20:39:08.017" v="651" actId="1036"/>
          <ac:picMkLst>
            <pc:docMk/>
            <pc:sldMk cId="2894841687" sldId="317"/>
            <ac:picMk id="8" creationId="{4345B353-D1FB-3ECF-DA37-04BDAFFF7E82}"/>
          </ac:picMkLst>
        </pc:picChg>
      </pc:sldChg>
      <pc:sldChg chg="modTransition">
        <pc:chgData name="Schneider, John Brand" userId="0a27f970-e9e3-4a42-989b-114aef573237" providerId="ADAL" clId="{AE422715-30B0-A140-AE92-A88F7658EBFE}" dt="2025-01-17T20:22:37.904" v="415"/>
        <pc:sldMkLst>
          <pc:docMk/>
          <pc:sldMk cId="3583223149" sldId="321"/>
        </pc:sldMkLst>
      </pc:sldChg>
      <pc:sldChg chg="addSp modSp mod modAnim">
        <pc:chgData name="Schneider, John Brand" userId="0a27f970-e9e3-4a42-989b-114aef573237" providerId="ADAL" clId="{AE422715-30B0-A140-AE92-A88F7658EBFE}" dt="2025-01-17T20:16:25.213" v="355"/>
        <pc:sldMkLst>
          <pc:docMk/>
          <pc:sldMk cId="484682615" sldId="326"/>
        </pc:sldMkLst>
        <pc:spChg chg="mod">
          <ac:chgData name="Schneider, John Brand" userId="0a27f970-e9e3-4a42-989b-114aef573237" providerId="ADAL" clId="{AE422715-30B0-A140-AE92-A88F7658EBFE}" dt="2025-01-17T01:41:01.093" v="124" actId="1076"/>
          <ac:spMkLst>
            <pc:docMk/>
            <pc:sldMk cId="484682615" sldId="326"/>
            <ac:spMk id="5" creationId="{668BD4FB-A15E-8442-331B-A02D2E58C624}"/>
          </ac:spMkLst>
        </pc:spChg>
        <pc:spChg chg="mod">
          <ac:chgData name="Schneider, John Brand" userId="0a27f970-e9e3-4a42-989b-114aef573237" providerId="ADAL" clId="{AE422715-30B0-A140-AE92-A88F7658EBFE}" dt="2025-01-17T01:41:08.710" v="132" actId="1038"/>
          <ac:spMkLst>
            <pc:docMk/>
            <pc:sldMk cId="484682615" sldId="326"/>
            <ac:spMk id="8" creationId="{0551F2CE-C7AF-1F41-9042-B5D3EBFF0240}"/>
          </ac:spMkLst>
        </pc:spChg>
        <pc:spChg chg="add mod">
          <ac:chgData name="Schneider, John Brand" userId="0a27f970-e9e3-4a42-989b-114aef573237" providerId="ADAL" clId="{AE422715-30B0-A140-AE92-A88F7658EBFE}" dt="2025-01-17T01:41:08.710" v="132" actId="1038"/>
          <ac:spMkLst>
            <pc:docMk/>
            <pc:sldMk cId="484682615" sldId="326"/>
            <ac:spMk id="9" creationId="{F6BE5494-350D-11B5-C76E-EC50F8595F13}"/>
          </ac:spMkLst>
        </pc:spChg>
      </pc:sldChg>
      <pc:sldChg chg="addSp delSp modSp add mod modTransition delAnim modAnim">
        <pc:chgData name="Schneider, John Brand" userId="0a27f970-e9e3-4a42-989b-114aef573237" providerId="ADAL" clId="{AE422715-30B0-A140-AE92-A88F7658EBFE}" dt="2025-01-17T20:13:55.979" v="353"/>
        <pc:sldMkLst>
          <pc:docMk/>
          <pc:sldMk cId="992281615" sldId="328"/>
        </pc:sldMkLst>
        <pc:spChg chg="del">
          <ac:chgData name="Schneider, John Brand" userId="0a27f970-e9e3-4a42-989b-114aef573237" providerId="ADAL" clId="{AE422715-30B0-A140-AE92-A88F7658EBFE}" dt="2025-01-17T20:04:44.050" v="293" actId="478"/>
          <ac:spMkLst>
            <pc:docMk/>
            <pc:sldMk cId="992281615" sldId="328"/>
            <ac:spMk id="4" creationId="{5C4EFC9B-6968-60F4-7E9E-D40AC9F73540}"/>
          </ac:spMkLst>
        </pc:spChg>
        <pc:spChg chg="add mod">
          <ac:chgData name="Schneider, John Brand" userId="0a27f970-e9e3-4a42-989b-114aef573237" providerId="ADAL" clId="{AE422715-30B0-A140-AE92-A88F7658EBFE}" dt="2025-01-17T20:07:48.661" v="305" actId="692"/>
          <ac:spMkLst>
            <pc:docMk/>
            <pc:sldMk cId="992281615" sldId="328"/>
            <ac:spMk id="6" creationId="{482FEA75-835B-19DC-1647-180FAA3CC7E1}"/>
          </ac:spMkLst>
        </pc:spChg>
        <pc:spChg chg="del">
          <ac:chgData name="Schneider, John Brand" userId="0a27f970-e9e3-4a42-989b-114aef573237" providerId="ADAL" clId="{AE422715-30B0-A140-AE92-A88F7658EBFE}" dt="2025-01-17T20:04:44.050" v="293" actId="478"/>
          <ac:spMkLst>
            <pc:docMk/>
            <pc:sldMk cId="992281615" sldId="328"/>
            <ac:spMk id="18" creationId="{8A383957-FC3A-1116-53A4-C2F9643DF517}"/>
          </ac:spMkLst>
        </pc:spChg>
        <pc:spChg chg="add mod">
          <ac:chgData name="Schneider, John Brand" userId="0a27f970-e9e3-4a42-989b-114aef573237" providerId="ADAL" clId="{AE422715-30B0-A140-AE92-A88F7658EBFE}" dt="2025-01-17T20:13:36.938" v="352" actId="692"/>
          <ac:spMkLst>
            <pc:docMk/>
            <pc:sldMk cId="992281615" sldId="328"/>
            <ac:spMk id="21" creationId="{17F9D045-8D91-1AE7-CB7D-5351552D19DC}"/>
          </ac:spMkLst>
        </pc:spChg>
        <pc:spChg chg="mod">
          <ac:chgData name="Schneider, John Brand" userId="0a27f970-e9e3-4a42-989b-114aef573237" providerId="ADAL" clId="{AE422715-30B0-A140-AE92-A88F7658EBFE}" dt="2025-01-17T20:06:01.016" v="301" actId="1036"/>
          <ac:spMkLst>
            <pc:docMk/>
            <pc:sldMk cId="992281615" sldId="328"/>
            <ac:spMk id="24" creationId="{30A09A61-7910-3115-0F78-83681603034F}"/>
          </ac:spMkLst>
        </pc:spChg>
        <pc:cxnChg chg="del">
          <ac:chgData name="Schneider, John Brand" userId="0a27f970-e9e3-4a42-989b-114aef573237" providerId="ADAL" clId="{AE422715-30B0-A140-AE92-A88F7658EBFE}" dt="2025-01-17T20:04:44.050" v="293" actId="478"/>
          <ac:cxnSpMkLst>
            <pc:docMk/>
            <pc:sldMk cId="992281615" sldId="328"/>
            <ac:cxnSpMk id="5" creationId="{31C17B42-18BF-BEDD-2FD3-2496ADE72082}"/>
          </ac:cxnSpMkLst>
        </pc:cxnChg>
        <pc:cxnChg chg="add mod">
          <ac:chgData name="Schneider, John Brand" userId="0a27f970-e9e3-4a42-989b-114aef573237" providerId="ADAL" clId="{AE422715-30B0-A140-AE92-A88F7658EBFE}" dt="2025-01-17T20:09:24.810" v="324" actId="1035"/>
          <ac:cxnSpMkLst>
            <pc:docMk/>
            <pc:sldMk cId="992281615" sldId="328"/>
            <ac:cxnSpMk id="13" creationId="{D0D4BE6D-68B3-8DB1-3B9B-BB5E3D321B7A}"/>
          </ac:cxnSpMkLst>
        </pc:cxnChg>
        <pc:cxnChg chg="add mod">
          <ac:chgData name="Schneider, John Brand" userId="0a27f970-e9e3-4a42-989b-114aef573237" providerId="ADAL" clId="{AE422715-30B0-A140-AE92-A88F7658EBFE}" dt="2025-01-17T20:13:03.745" v="342" actId="692"/>
          <ac:cxnSpMkLst>
            <pc:docMk/>
            <pc:sldMk cId="992281615" sldId="328"/>
            <ac:cxnSpMk id="15" creationId="{C47A5369-0F56-FD88-DF11-C1F8E84B0D19}"/>
          </ac:cxnSpMkLst>
        </pc:cxnChg>
        <pc:cxnChg chg="del">
          <ac:chgData name="Schneider, John Brand" userId="0a27f970-e9e3-4a42-989b-114aef573237" providerId="ADAL" clId="{AE422715-30B0-A140-AE92-A88F7658EBFE}" dt="2025-01-17T20:04:44.050" v="293" actId="478"/>
          <ac:cxnSpMkLst>
            <pc:docMk/>
            <pc:sldMk cId="992281615" sldId="328"/>
            <ac:cxnSpMk id="19" creationId="{B4420F56-EB17-18FC-5776-963328C8EEF6}"/>
          </ac:cxnSpMkLst>
        </pc:cxnChg>
        <pc:cxnChg chg="mod">
          <ac:chgData name="Schneider, John Brand" userId="0a27f970-e9e3-4a42-989b-114aef573237" providerId="ADAL" clId="{AE422715-30B0-A140-AE92-A88F7658EBFE}" dt="2025-01-17T20:06:01.016" v="301" actId="1036"/>
          <ac:cxnSpMkLst>
            <pc:docMk/>
            <pc:sldMk cId="992281615" sldId="328"/>
            <ac:cxnSpMk id="25" creationId="{1D6650F4-81EB-68B7-A5D3-2F072E1D0CB1}"/>
          </ac:cxnSpMkLst>
        </pc:cxnChg>
        <pc:cxnChg chg="mod">
          <ac:chgData name="Schneider, John Brand" userId="0a27f970-e9e3-4a42-989b-114aef573237" providerId="ADAL" clId="{AE422715-30B0-A140-AE92-A88F7658EBFE}" dt="2025-01-17T20:06:01.016" v="301" actId="1036"/>
          <ac:cxnSpMkLst>
            <pc:docMk/>
            <pc:sldMk cId="992281615" sldId="328"/>
            <ac:cxnSpMk id="27" creationId="{596545E7-AF49-ABFD-DF67-8C20B445488C}"/>
          </ac:cxnSpMkLst>
        </pc:cxnChg>
      </pc:sldChg>
    </pc:docChg>
  </pc:docChgLst>
  <pc:docChgLst>
    <pc:chgData name="Schneider, John Brand" userId="0a27f970-e9e3-4a42-989b-114aef573237" providerId="ADAL" clId="{CCB9C210-E2F5-EF48-AEA7-F78AD705245F}"/>
    <pc:docChg chg="undo custSel addSld delSld modSld sldOrd">
      <pc:chgData name="Schneider, John Brand" userId="0a27f970-e9e3-4a42-989b-114aef573237" providerId="ADAL" clId="{CCB9C210-E2F5-EF48-AEA7-F78AD705245F}" dt="2024-08-30T20:08:18.850" v="1729" actId="2696"/>
      <pc:docMkLst>
        <pc:docMk/>
      </pc:docMkLst>
      <pc:sldChg chg="modSp modAnim">
        <pc:chgData name="Schneider, John Brand" userId="0a27f970-e9e3-4a42-989b-114aef573237" providerId="ADAL" clId="{CCB9C210-E2F5-EF48-AEA7-F78AD705245F}" dt="2024-08-29T23:16:28.686" v="839"/>
        <pc:sldMkLst>
          <pc:docMk/>
          <pc:sldMk cId="1602654446" sldId="256"/>
        </pc:sldMkLst>
      </pc:sldChg>
      <pc:sldChg chg="addSp delSp modSp add mod modAnim">
        <pc:chgData name="Schneider, John Brand" userId="0a27f970-e9e3-4a42-989b-114aef573237" providerId="ADAL" clId="{CCB9C210-E2F5-EF48-AEA7-F78AD705245F}" dt="2024-08-30T17:21:51.801" v="1632" actId="20577"/>
        <pc:sldMkLst>
          <pc:docMk/>
          <pc:sldMk cId="546671787" sldId="299"/>
        </pc:sldMkLst>
      </pc:sldChg>
      <pc:sldChg chg="del">
        <pc:chgData name="Schneider, John Brand" userId="0a27f970-e9e3-4a42-989b-114aef573237" providerId="ADAL" clId="{CCB9C210-E2F5-EF48-AEA7-F78AD705245F}" dt="2024-08-29T06:00:43.436" v="531" actId="2696"/>
        <pc:sldMkLst>
          <pc:docMk/>
          <pc:sldMk cId="76256305" sldId="300"/>
        </pc:sldMkLst>
      </pc:sldChg>
      <pc:sldChg chg="modSp mod">
        <pc:chgData name="Schneider, John Brand" userId="0a27f970-e9e3-4a42-989b-114aef573237" providerId="ADAL" clId="{CCB9C210-E2F5-EF48-AEA7-F78AD705245F}" dt="2024-08-30T17:31:47.734" v="1679" actId="20577"/>
        <pc:sldMkLst>
          <pc:docMk/>
          <pc:sldMk cId="207395557" sldId="301"/>
        </pc:sldMkLst>
      </pc:sldChg>
      <pc:sldChg chg="addSp modSp mod modTransition modAnim">
        <pc:chgData name="Schneider, John Brand" userId="0a27f970-e9e3-4a42-989b-114aef573237" providerId="ADAL" clId="{CCB9C210-E2F5-EF48-AEA7-F78AD705245F}" dt="2024-08-29T06:15:59.414" v="801"/>
        <pc:sldMkLst>
          <pc:docMk/>
          <pc:sldMk cId="1363052210" sldId="302"/>
        </pc:sldMkLst>
      </pc:sldChg>
      <pc:sldChg chg="del">
        <pc:chgData name="Schneider, John Brand" userId="0a27f970-e9e3-4a42-989b-114aef573237" providerId="ADAL" clId="{CCB9C210-E2F5-EF48-AEA7-F78AD705245F}" dt="2024-08-30T20:08:18.266" v="1723" actId="2696"/>
        <pc:sldMkLst>
          <pc:docMk/>
          <pc:sldMk cId="2837310390" sldId="303"/>
        </pc:sldMkLst>
      </pc:sldChg>
      <pc:sldChg chg="addSp delSp modSp del mod modTransition delAnim modAnim">
        <pc:chgData name="Schneider, John Brand" userId="0a27f970-e9e3-4a42-989b-114aef573237" providerId="ADAL" clId="{CCB9C210-E2F5-EF48-AEA7-F78AD705245F}" dt="2024-08-30T20:08:18.394" v="1724" actId="2696"/>
        <pc:sldMkLst>
          <pc:docMk/>
          <pc:sldMk cId="2571852883" sldId="304"/>
        </pc:sldMkLst>
      </pc:sldChg>
      <pc:sldChg chg="add modTransition">
        <pc:chgData name="Schneider, John Brand" userId="0a27f970-e9e3-4a42-989b-114aef573237" providerId="ADAL" clId="{CCB9C210-E2F5-EF48-AEA7-F78AD705245F}" dt="2024-08-30T17:27:53.957" v="1639"/>
        <pc:sldMkLst>
          <pc:docMk/>
          <pc:sldMk cId="2840356781" sldId="305"/>
        </pc:sldMkLst>
      </pc:sldChg>
      <pc:sldChg chg="modTransition">
        <pc:chgData name="Schneider, John Brand" userId="0a27f970-e9e3-4a42-989b-114aef573237" providerId="ADAL" clId="{CCB9C210-E2F5-EF48-AEA7-F78AD705245F}" dt="2024-08-30T17:37:26.331" v="1714"/>
        <pc:sldMkLst>
          <pc:docMk/>
          <pc:sldMk cId="741781160" sldId="306"/>
        </pc:sldMkLst>
      </pc:sldChg>
      <pc:sldChg chg="modTransition">
        <pc:chgData name="Schneider, John Brand" userId="0a27f970-e9e3-4a42-989b-114aef573237" providerId="ADAL" clId="{CCB9C210-E2F5-EF48-AEA7-F78AD705245F}" dt="2024-08-30T17:39:08.214" v="1716"/>
        <pc:sldMkLst>
          <pc:docMk/>
          <pc:sldMk cId="2850604211" sldId="307"/>
        </pc:sldMkLst>
      </pc:sldChg>
      <pc:sldChg chg="add modAnim">
        <pc:chgData name="Schneider, John Brand" userId="0a27f970-e9e3-4a42-989b-114aef573237" providerId="ADAL" clId="{CCB9C210-E2F5-EF48-AEA7-F78AD705245F}" dt="2024-08-30T17:25:05.996" v="1635"/>
        <pc:sldMkLst>
          <pc:docMk/>
          <pc:sldMk cId="418896096" sldId="311"/>
        </pc:sldMkLst>
      </pc:sldChg>
      <pc:sldChg chg="delSp modSp del mod delAnim">
        <pc:chgData name="Schneider, John Brand" userId="0a27f970-e9e3-4a42-989b-114aef573237" providerId="ADAL" clId="{CCB9C210-E2F5-EF48-AEA7-F78AD705245F}" dt="2024-08-30T20:08:18.575" v="1727" actId="2696"/>
        <pc:sldMkLst>
          <pc:docMk/>
          <pc:sldMk cId="1785575273" sldId="312"/>
        </pc:sldMkLst>
      </pc:sldChg>
      <pc:sldChg chg="addSp delSp modSp del mod delAnim modAnim">
        <pc:chgData name="Schneider, John Brand" userId="0a27f970-e9e3-4a42-989b-114aef573237" providerId="ADAL" clId="{CCB9C210-E2F5-EF48-AEA7-F78AD705245F}" dt="2024-08-30T01:45:06.185" v="1580" actId="2696"/>
        <pc:sldMkLst>
          <pc:docMk/>
          <pc:sldMk cId="3155547844" sldId="313"/>
        </pc:sldMkLst>
      </pc:sldChg>
      <pc:sldChg chg="add del">
        <pc:chgData name="Schneider, John Brand" userId="0a27f970-e9e3-4a42-989b-114aef573237" providerId="ADAL" clId="{CCB9C210-E2F5-EF48-AEA7-F78AD705245F}" dt="2024-08-30T20:08:18.411" v="1725" actId="2696"/>
        <pc:sldMkLst>
          <pc:docMk/>
          <pc:sldMk cId="3844256692" sldId="313"/>
        </pc:sldMkLst>
      </pc:sldChg>
      <pc:sldChg chg="addSp delSp modSp mod delAnim modAnim">
        <pc:chgData name="Schneider, John Brand" userId="0a27f970-e9e3-4a42-989b-114aef573237" providerId="ADAL" clId="{CCB9C210-E2F5-EF48-AEA7-F78AD705245F}" dt="2024-08-30T17:36:30.620" v="1713"/>
        <pc:sldMkLst>
          <pc:docMk/>
          <pc:sldMk cId="3428047763" sldId="316"/>
        </pc:sldMkLst>
      </pc:sldChg>
      <pc:sldChg chg="addSp delSp modSp mod delAnim modAnim">
        <pc:chgData name="Schneider, John Brand" userId="0a27f970-e9e3-4a42-989b-114aef573237" providerId="ADAL" clId="{CCB9C210-E2F5-EF48-AEA7-F78AD705245F}" dt="2024-08-29T23:47:14.092" v="1073" actId="552"/>
        <pc:sldMkLst>
          <pc:docMk/>
          <pc:sldMk cId="2913143766" sldId="318"/>
        </pc:sldMkLst>
      </pc:sldChg>
      <pc:sldChg chg="delSp modSp del mod">
        <pc:chgData name="Schneider, John Brand" userId="0a27f970-e9e3-4a42-989b-114aef573237" providerId="ADAL" clId="{CCB9C210-E2F5-EF48-AEA7-F78AD705245F}" dt="2024-08-30T01:45:06.261" v="1581" actId="2696"/>
        <pc:sldMkLst>
          <pc:docMk/>
          <pc:sldMk cId="1956126078" sldId="319"/>
        </pc:sldMkLst>
      </pc:sldChg>
      <pc:sldChg chg="addSp modSp mod modAnim">
        <pc:chgData name="Schneider, John Brand" userId="0a27f970-e9e3-4a42-989b-114aef573237" providerId="ADAL" clId="{CCB9C210-E2F5-EF48-AEA7-F78AD705245F}" dt="2024-08-30T17:34:50.956" v="1712"/>
        <pc:sldMkLst>
          <pc:docMk/>
          <pc:sldMk cId="3583223149" sldId="321"/>
        </pc:sldMkLst>
      </pc:sldChg>
      <pc:sldChg chg="del">
        <pc:chgData name="Schneider, John Brand" userId="0a27f970-e9e3-4a42-989b-114aef573237" providerId="ADAL" clId="{CCB9C210-E2F5-EF48-AEA7-F78AD705245F}" dt="2024-08-29T23:35:26.373" v="913" actId="2696"/>
        <pc:sldMkLst>
          <pc:docMk/>
          <pc:sldMk cId="356861632" sldId="322"/>
        </pc:sldMkLst>
      </pc:sldChg>
      <pc:sldChg chg="del">
        <pc:chgData name="Schneider, John Brand" userId="0a27f970-e9e3-4a42-989b-114aef573237" providerId="ADAL" clId="{CCB9C210-E2F5-EF48-AEA7-F78AD705245F}" dt="2024-08-30T01:32:42.596" v="1536" actId="2696"/>
        <pc:sldMkLst>
          <pc:docMk/>
          <pc:sldMk cId="1277612219" sldId="323"/>
        </pc:sldMkLst>
      </pc:sldChg>
      <pc:sldChg chg="add modAnim">
        <pc:chgData name="Schneider, John Brand" userId="0a27f970-e9e3-4a42-989b-114aef573237" providerId="ADAL" clId="{CCB9C210-E2F5-EF48-AEA7-F78AD705245F}" dt="2024-08-30T17:26:25.929" v="1638"/>
        <pc:sldMkLst>
          <pc:docMk/>
          <pc:sldMk cId="1764202092" sldId="324"/>
        </pc:sldMkLst>
      </pc:sldChg>
      <pc:sldChg chg="add">
        <pc:chgData name="Schneider, John Brand" userId="0a27f970-e9e3-4a42-989b-114aef573237" providerId="ADAL" clId="{CCB9C210-E2F5-EF48-AEA7-F78AD705245F}" dt="2024-08-29T05:38:03.188" v="94"/>
        <pc:sldMkLst>
          <pc:docMk/>
          <pc:sldMk cId="1157609068" sldId="325"/>
        </pc:sldMkLst>
      </pc:sldChg>
      <pc:sldChg chg="addSp modSp add mod modTransition modAnim">
        <pc:chgData name="Schneider, John Brand" userId="0a27f970-e9e3-4a42-989b-114aef573237" providerId="ADAL" clId="{CCB9C210-E2F5-EF48-AEA7-F78AD705245F}" dt="2024-08-29T05:58:47.339" v="530" actId="1035"/>
        <pc:sldMkLst>
          <pc:docMk/>
          <pc:sldMk cId="484682615" sldId="326"/>
        </pc:sldMkLst>
      </pc:sldChg>
      <pc:sldChg chg="add">
        <pc:chgData name="Schneider, John Brand" userId="0a27f970-e9e3-4a42-989b-114aef573237" providerId="ADAL" clId="{CCB9C210-E2F5-EF48-AEA7-F78AD705245F}" dt="2024-08-29T05:38:03.188" v="94"/>
        <pc:sldMkLst>
          <pc:docMk/>
          <pc:sldMk cId="1886404676" sldId="327"/>
        </pc:sldMkLst>
      </pc:sldChg>
      <pc:sldChg chg="addSp delSp modSp add del mod ord delAnim modAnim">
        <pc:chgData name="Schneider, John Brand" userId="0a27f970-e9e3-4a42-989b-114aef573237" providerId="ADAL" clId="{CCB9C210-E2F5-EF48-AEA7-F78AD705245F}" dt="2024-08-30T20:08:18.042" v="1721" actId="2696"/>
        <pc:sldMkLst>
          <pc:docMk/>
          <pc:sldMk cId="2249676277" sldId="328"/>
        </pc:sldMkLst>
      </pc:sldChg>
      <pc:sldChg chg="modSp add del mod modTransition modAnim">
        <pc:chgData name="Schneider, John Brand" userId="0a27f970-e9e3-4a42-989b-114aef573237" providerId="ADAL" clId="{CCB9C210-E2F5-EF48-AEA7-F78AD705245F}" dt="2024-08-30T20:08:18.850" v="1729" actId="2696"/>
        <pc:sldMkLst>
          <pc:docMk/>
          <pc:sldMk cId="819090548" sldId="329"/>
        </pc:sldMkLst>
      </pc:sldChg>
      <pc:sldChg chg="add del">
        <pc:chgData name="Schneider, John Brand" userId="0a27f970-e9e3-4a42-989b-114aef573237" providerId="ADAL" clId="{CCB9C210-E2F5-EF48-AEA7-F78AD705245F}" dt="2024-08-30T20:08:18.665" v="1728" actId="2696"/>
        <pc:sldMkLst>
          <pc:docMk/>
          <pc:sldMk cId="94784152" sldId="347"/>
        </pc:sldMkLst>
      </pc:sldChg>
      <pc:sldChg chg="add del">
        <pc:chgData name="Schneider, John Brand" userId="0a27f970-e9e3-4a42-989b-114aef573237" providerId="ADAL" clId="{CCB9C210-E2F5-EF48-AEA7-F78AD705245F}" dt="2024-08-30T20:08:18.201" v="1722" actId="2696"/>
        <pc:sldMkLst>
          <pc:docMk/>
          <pc:sldMk cId="1949995284" sldId="348"/>
        </pc:sldMkLst>
      </pc:sldChg>
      <pc:sldChg chg="addSp delSp modSp add del mod delAnim modAnim">
        <pc:chgData name="Schneider, John Brand" userId="0a27f970-e9e3-4a42-989b-114aef573237" providerId="ADAL" clId="{CCB9C210-E2F5-EF48-AEA7-F78AD705245F}" dt="2024-08-30T20:08:18.465" v="1726" actId="2696"/>
        <pc:sldMkLst>
          <pc:docMk/>
          <pc:sldMk cId="3156186595" sldId="349"/>
        </pc:sldMkLst>
      </pc:sldChg>
      <pc:sldChg chg="del">
        <pc:chgData name="Schneider, John Brand" userId="0a27f970-e9e3-4a42-989b-114aef573237" providerId="ADAL" clId="{CCB9C210-E2F5-EF48-AEA7-F78AD705245F}" dt="2024-08-30T20:08:17.988" v="1720" actId="2696"/>
        <pc:sldMkLst>
          <pc:docMk/>
          <pc:sldMk cId="1453319372" sldId="350"/>
        </pc:sldMkLst>
      </pc:sldChg>
    </pc:docChg>
  </pc:docChgLst>
  <pc:docChgLst>
    <pc:chgData name="Schneider, John Brand" userId="0a27f970-e9e3-4a42-989b-114aef573237" providerId="ADAL" clId="{24368AF7-0AE3-C84D-9E59-048147A140D9}"/>
    <pc:docChg chg="undo custSel modSld">
      <pc:chgData name="Schneider, John Brand" userId="0a27f970-e9e3-4a42-989b-114aef573237" providerId="ADAL" clId="{24368AF7-0AE3-C84D-9E59-048147A140D9}" dt="2023-01-24T21:58:23.034" v="579" actId="478"/>
      <pc:docMkLst>
        <pc:docMk/>
      </pc:docMkLst>
      <pc:sldChg chg="modSp mod modAnim">
        <pc:chgData name="Schneider, John Brand" userId="0a27f970-e9e3-4a42-989b-114aef573237" providerId="ADAL" clId="{24368AF7-0AE3-C84D-9E59-048147A140D9}" dt="2023-01-22T23:51:14.178" v="19" actId="1076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24368AF7-0AE3-C84D-9E59-048147A140D9}" dt="2023-01-23T19:42:29.102" v="413"/>
        <pc:sldMkLst>
          <pc:docMk/>
          <pc:sldMk cId="207395557" sldId="301"/>
        </pc:sldMkLst>
      </pc:sldChg>
      <pc:sldChg chg="addSp delSp modSp mod delAnim modAnim">
        <pc:chgData name="Schneider, John Brand" userId="0a27f970-e9e3-4a42-989b-114aef573237" providerId="ADAL" clId="{24368AF7-0AE3-C84D-9E59-048147A140D9}" dt="2023-01-23T20:06:47.596" v="575"/>
        <pc:sldMkLst>
          <pc:docMk/>
          <pc:sldMk cId="2837310390" sldId="303"/>
        </pc:sldMkLst>
      </pc:sldChg>
      <pc:sldChg chg="addSp modSp mod modAnim">
        <pc:chgData name="Schneider, John Brand" userId="0a27f970-e9e3-4a42-989b-114aef573237" providerId="ADAL" clId="{24368AF7-0AE3-C84D-9E59-048147A140D9}" dt="2023-01-23T00:40:16.460" v="306"/>
        <pc:sldMkLst>
          <pc:docMk/>
          <pc:sldMk cId="2571852883" sldId="304"/>
        </pc:sldMkLst>
      </pc:sldChg>
      <pc:sldChg chg="addSp delSp modSp mod">
        <pc:chgData name="Schneider, John Brand" userId="0a27f970-e9e3-4a42-989b-114aef573237" providerId="ADAL" clId="{24368AF7-0AE3-C84D-9E59-048147A140D9}" dt="2023-01-23T19:46:30.856" v="416" actId="167"/>
        <pc:sldMkLst>
          <pc:docMk/>
          <pc:sldMk cId="741781160" sldId="306"/>
        </pc:sldMkLst>
      </pc:sldChg>
      <pc:sldChg chg="addSp delSp modSp mod delAnim modAnim">
        <pc:chgData name="Schneider, John Brand" userId="0a27f970-e9e3-4a42-989b-114aef573237" providerId="ADAL" clId="{24368AF7-0AE3-C84D-9E59-048147A140D9}" dt="2023-01-23T00:35:53.527" v="268" actId="478"/>
        <pc:sldMkLst>
          <pc:docMk/>
          <pc:sldMk cId="1785575273" sldId="312"/>
        </pc:sldMkLst>
      </pc:sldChg>
      <pc:sldChg chg="addSp modSp mod modAnim">
        <pc:chgData name="Schneider, John Brand" userId="0a27f970-e9e3-4a42-989b-114aef573237" providerId="ADAL" clId="{24368AF7-0AE3-C84D-9E59-048147A140D9}" dt="2023-01-23T00:43:53.101" v="333"/>
        <pc:sldMkLst>
          <pc:docMk/>
          <pc:sldMk cId="3155547844" sldId="313"/>
        </pc:sldMkLst>
      </pc:sldChg>
      <pc:sldChg chg="addSp modSp mod modAnim">
        <pc:chgData name="Schneider, John Brand" userId="0a27f970-e9e3-4a42-989b-114aef573237" providerId="ADAL" clId="{24368AF7-0AE3-C84D-9E59-048147A140D9}" dt="2023-01-23T00:04:50.434" v="208"/>
        <pc:sldMkLst>
          <pc:docMk/>
          <pc:sldMk cId="3428047763" sldId="316"/>
        </pc:sldMkLst>
      </pc:sldChg>
      <pc:sldChg chg="addSp delSp modSp mod addAnim delAnim modAnim">
        <pc:chgData name="Schneider, John Brand" userId="0a27f970-e9e3-4a42-989b-114aef573237" providerId="ADAL" clId="{24368AF7-0AE3-C84D-9E59-048147A140D9}" dt="2023-01-23T19:59:06.759" v="481" actId="20577"/>
        <pc:sldMkLst>
          <pc:docMk/>
          <pc:sldMk cId="2913143766" sldId="318"/>
        </pc:sldMkLst>
      </pc:sldChg>
      <pc:sldChg chg="addSp delSp modSp mod delAnim modAnim">
        <pc:chgData name="Schneider, John Brand" userId="0a27f970-e9e3-4a42-989b-114aef573237" providerId="ADAL" clId="{24368AF7-0AE3-C84D-9E59-048147A140D9}" dt="2023-01-23T01:03:24.752" v="360" actId="1038"/>
        <pc:sldMkLst>
          <pc:docMk/>
          <pc:sldMk cId="1956126078" sldId="319"/>
        </pc:sldMkLst>
      </pc:sldChg>
      <pc:sldChg chg="addSp delSp modSp mod delAnim modAnim">
        <pc:chgData name="Schneider, John Brand" userId="0a27f970-e9e3-4a42-989b-114aef573237" providerId="ADAL" clId="{24368AF7-0AE3-C84D-9E59-048147A140D9}" dt="2023-01-24T21:58:23.034" v="579" actId="478"/>
        <pc:sldMkLst>
          <pc:docMk/>
          <pc:sldMk cId="183244674" sldId="320"/>
        </pc:sldMkLst>
      </pc:sldChg>
    </pc:docChg>
  </pc:docChgLst>
  <pc:docChgLst>
    <pc:chgData name="Schneider, John Brand" userId="0a27f970-e9e3-4a42-989b-114aef573237" providerId="ADAL" clId="{9C66B3C3-3CA2-2542-BB80-902CB9DA2E20}"/>
    <pc:docChg chg="undo custSel delSld modSld">
      <pc:chgData name="Schneider, John Brand" userId="0a27f970-e9e3-4a42-989b-114aef573237" providerId="ADAL" clId="{9C66B3C3-3CA2-2542-BB80-902CB9DA2E20}" dt="2024-01-22T22:25:04.195" v="1071" actId="692"/>
      <pc:docMkLst>
        <pc:docMk/>
      </pc:docMkLst>
      <pc:sldChg chg="modSp">
        <pc:chgData name="Schneider, John Brand" userId="0a27f970-e9e3-4a42-989b-114aef573237" providerId="ADAL" clId="{9C66B3C3-3CA2-2542-BB80-902CB9DA2E20}" dt="2024-01-22T19:28:03.944" v="633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9C66B3C3-3CA2-2542-BB80-902CB9DA2E20}" dt="2024-01-22T19:32:20.964" v="657"/>
        <pc:sldMkLst>
          <pc:docMk/>
          <pc:sldMk cId="76256305" sldId="300"/>
        </pc:sldMkLst>
      </pc:sldChg>
      <pc:sldChg chg="addSp modSp mod modAnim">
        <pc:chgData name="Schneider, John Brand" userId="0a27f970-e9e3-4a42-989b-114aef573237" providerId="ADAL" clId="{9C66B3C3-3CA2-2542-BB80-902CB9DA2E20}" dt="2024-01-22T19:38:58.490" v="826" actId="1038"/>
        <pc:sldMkLst>
          <pc:docMk/>
          <pc:sldMk cId="207395557" sldId="301"/>
        </pc:sldMkLst>
      </pc:sldChg>
      <pc:sldChg chg="addSp delSp modSp mod delAnim modAnim">
        <pc:chgData name="Schneider, John Brand" userId="0a27f970-e9e3-4a42-989b-114aef573237" providerId="ADAL" clId="{9C66B3C3-3CA2-2542-BB80-902CB9DA2E20}" dt="2024-01-22T20:13:34.901" v="983"/>
        <pc:sldMkLst>
          <pc:docMk/>
          <pc:sldMk cId="2571852883" sldId="304"/>
        </pc:sldMkLst>
      </pc:sldChg>
      <pc:sldChg chg="addSp modSp mod modAnim">
        <pc:chgData name="Schneider, John Brand" userId="0a27f970-e9e3-4a42-989b-114aef573237" providerId="ADAL" clId="{9C66B3C3-3CA2-2542-BB80-902CB9DA2E20}" dt="2024-01-22T19:55:34.025" v="922" actId="1037"/>
        <pc:sldMkLst>
          <pc:docMk/>
          <pc:sldMk cId="741781160" sldId="306"/>
        </pc:sldMkLst>
      </pc:sldChg>
      <pc:sldChg chg="addSp modSp mod modAnim">
        <pc:chgData name="Schneider, John Brand" userId="0a27f970-e9e3-4a42-989b-114aef573237" providerId="ADAL" clId="{9C66B3C3-3CA2-2542-BB80-902CB9DA2E20}" dt="2024-01-22T20:02:06.567" v="954"/>
        <pc:sldMkLst>
          <pc:docMk/>
          <pc:sldMk cId="2850604211" sldId="307"/>
        </pc:sldMkLst>
      </pc:sldChg>
      <pc:sldChg chg="addSp modSp mod modAnim">
        <pc:chgData name="Schneider, John Brand" userId="0a27f970-e9e3-4a42-989b-114aef573237" providerId="ADAL" clId="{9C66B3C3-3CA2-2542-BB80-902CB9DA2E20}" dt="2024-01-22T20:24:29.402" v="1059"/>
        <pc:sldMkLst>
          <pc:docMk/>
          <pc:sldMk cId="3155547844" sldId="313"/>
        </pc:sldMkLst>
      </pc:sldChg>
      <pc:sldChg chg="delSp modSp mod delAnim">
        <pc:chgData name="Schneider, John Brand" userId="0a27f970-e9e3-4a42-989b-114aef573237" providerId="ADAL" clId="{9C66B3C3-3CA2-2542-BB80-902CB9DA2E20}" dt="2024-01-22T22:25:04.195" v="1071" actId="692"/>
        <pc:sldMkLst>
          <pc:docMk/>
          <pc:sldMk cId="1956126078" sldId="319"/>
        </pc:sldMkLst>
      </pc:sldChg>
      <pc:sldChg chg="modSp del mod">
        <pc:chgData name="Schneider, John Brand" userId="0a27f970-e9e3-4a42-989b-114aef573237" providerId="ADAL" clId="{9C66B3C3-3CA2-2542-BB80-902CB9DA2E20}" dt="2024-01-22T22:24:30.638" v="1069" actId="2696"/>
        <pc:sldMkLst>
          <pc:docMk/>
          <pc:sldMk cId="183244674" sldId="320"/>
        </pc:sldMkLst>
      </pc:sldChg>
      <pc:sldChg chg="addSp modSp mod modAnim">
        <pc:chgData name="Schneider, John Brand" userId="0a27f970-e9e3-4a42-989b-114aef573237" providerId="ADAL" clId="{9C66B3C3-3CA2-2542-BB80-902CB9DA2E20}" dt="2024-01-22T19:41:16.017" v="865" actId="1037"/>
        <pc:sldMkLst>
          <pc:docMk/>
          <pc:sldMk cId="3583223149" sldId="321"/>
        </pc:sldMkLst>
      </pc:sldChg>
      <pc:sldChg chg="addSp modSp mod modAnim">
        <pc:chgData name="Schneider, John Brand" userId="0a27f970-e9e3-4a42-989b-114aef573237" providerId="ADAL" clId="{9C66B3C3-3CA2-2542-BB80-902CB9DA2E20}" dt="2024-01-22T19:45:35.801" v="878"/>
        <pc:sldMkLst>
          <pc:docMk/>
          <pc:sldMk cId="356861632" sldId="322"/>
        </pc:sldMkLst>
      </pc:sldChg>
      <pc:sldChg chg="modSp mod">
        <pc:chgData name="Schneider, John Brand" userId="0a27f970-e9e3-4a42-989b-114aef573237" providerId="ADAL" clId="{9C66B3C3-3CA2-2542-BB80-902CB9DA2E20}" dt="2024-01-21T08:13:42.944" v="585" actId="1036"/>
        <pc:sldMkLst>
          <pc:docMk/>
          <pc:sldMk cId="1277612219" sldId="323"/>
        </pc:sldMkLst>
      </pc:sldChg>
      <pc:sldChg chg="del">
        <pc:chgData name="Schneider, John Brand" userId="0a27f970-e9e3-4a42-989b-114aef573237" providerId="ADAL" clId="{9C66B3C3-3CA2-2542-BB80-902CB9DA2E20}" dt="2024-01-22T22:24:18.701" v="1068" actId="2696"/>
        <pc:sldMkLst>
          <pc:docMk/>
          <pc:sldMk cId="486775619" sldId="324"/>
        </pc:sldMkLst>
      </pc:sldChg>
    </pc:docChg>
  </pc:docChgLst>
  <pc:docChgLst>
    <pc:chgData name="Schneider, John Brand" userId="0a27f970-e9e3-4a42-989b-114aef573237" providerId="ADAL" clId="{A745E87E-D4A8-7944-9ED3-442E97382317}"/>
    <pc:docChg chg="undo custSel addSld delSld modSld">
      <pc:chgData name="Schneider, John Brand" userId="0a27f970-e9e3-4a42-989b-114aef573237" providerId="ADAL" clId="{A745E87E-D4A8-7944-9ED3-442E97382317}" dt="2022-09-02T21:31:40.167" v="2481" actId="2696"/>
      <pc:docMkLst>
        <pc:docMk/>
      </pc:docMkLst>
      <pc:sldChg chg="modSp modAnim">
        <pc:chgData name="Schneider, John Brand" userId="0a27f970-e9e3-4a42-989b-114aef573237" providerId="ADAL" clId="{A745E87E-D4A8-7944-9ED3-442E97382317}" dt="2022-09-02T01:41:21.314" v="1274" actId="20577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A745E87E-D4A8-7944-9ED3-442E97382317}" dt="2022-08-31T22:48:47.349" v="23" actId="20577"/>
        <pc:sldMkLst>
          <pc:docMk/>
          <pc:sldMk cId="76256305" sldId="300"/>
        </pc:sldMkLst>
      </pc:sldChg>
      <pc:sldChg chg="addSp modSp mod modAnim">
        <pc:chgData name="Schneider, John Brand" userId="0a27f970-e9e3-4a42-989b-114aef573237" providerId="ADAL" clId="{A745E87E-D4A8-7944-9ED3-442E97382317}" dt="2022-09-02T16:25:40.597" v="2255"/>
        <pc:sldMkLst>
          <pc:docMk/>
          <pc:sldMk cId="207395557" sldId="301"/>
        </pc:sldMkLst>
      </pc:sldChg>
      <pc:sldChg chg="modSp mod">
        <pc:chgData name="Schneider, John Brand" userId="0a27f970-e9e3-4a42-989b-114aef573237" providerId="ADAL" clId="{A745E87E-D4A8-7944-9ED3-442E97382317}" dt="2022-08-31T22:54:06.673" v="99" actId="20577"/>
        <pc:sldMkLst>
          <pc:docMk/>
          <pc:sldMk cId="1363052210" sldId="302"/>
        </pc:sldMkLst>
      </pc:sldChg>
      <pc:sldChg chg="addSp delSp modSp mod delAnim modAnim">
        <pc:chgData name="Schneider, John Brand" userId="0a27f970-e9e3-4a42-989b-114aef573237" providerId="ADAL" clId="{A745E87E-D4A8-7944-9ED3-442E97382317}" dt="2022-09-02T16:38:02.289" v="2300" actId="114"/>
        <pc:sldMkLst>
          <pc:docMk/>
          <pc:sldMk cId="2837310390" sldId="303"/>
        </pc:sldMkLst>
      </pc:sldChg>
      <pc:sldChg chg="addSp delSp modSp mod delAnim modAnim">
        <pc:chgData name="Schneider, John Brand" userId="0a27f970-e9e3-4a42-989b-114aef573237" providerId="ADAL" clId="{A745E87E-D4A8-7944-9ED3-442E97382317}" dt="2022-09-02T16:45:41.277" v="2419" actId="1038"/>
        <pc:sldMkLst>
          <pc:docMk/>
          <pc:sldMk cId="2571852883" sldId="304"/>
        </pc:sldMkLst>
      </pc:sldChg>
      <pc:sldChg chg="addSp delSp modSp mod addAnim delAnim modAnim">
        <pc:chgData name="Schneider, John Brand" userId="0a27f970-e9e3-4a42-989b-114aef573237" providerId="ADAL" clId="{A745E87E-D4A8-7944-9ED3-442E97382317}" dt="2022-08-31T23:11:44.592" v="278" actId="1038"/>
        <pc:sldMkLst>
          <pc:docMk/>
          <pc:sldMk cId="741781160" sldId="306"/>
        </pc:sldMkLst>
      </pc:sldChg>
      <pc:sldChg chg="addSp delSp modSp mod delAnim modAnim">
        <pc:chgData name="Schneider, John Brand" userId="0a27f970-e9e3-4a42-989b-114aef573237" providerId="ADAL" clId="{A745E87E-D4A8-7944-9ED3-442E97382317}" dt="2022-09-02T01:55:36.090" v="1393"/>
        <pc:sldMkLst>
          <pc:docMk/>
          <pc:sldMk cId="2850604211" sldId="307"/>
        </pc:sldMkLst>
      </pc:sldChg>
      <pc:sldChg chg="modSp mod">
        <pc:chgData name="Schneider, John Brand" userId="0a27f970-e9e3-4a42-989b-114aef573237" providerId="ADAL" clId="{A745E87E-D4A8-7944-9ED3-442E97382317}" dt="2022-09-01T00:07:53.549" v="607" actId="20577"/>
        <pc:sldMkLst>
          <pc:docMk/>
          <pc:sldMk cId="1785575273" sldId="312"/>
        </pc:sldMkLst>
      </pc:sldChg>
      <pc:sldChg chg="addSp delSp modSp mod">
        <pc:chgData name="Schneider, John Brand" userId="0a27f970-e9e3-4a42-989b-114aef573237" providerId="ADAL" clId="{A745E87E-D4A8-7944-9ED3-442E97382317}" dt="2022-09-02T02:09:07.389" v="1486" actId="1035"/>
        <pc:sldMkLst>
          <pc:docMk/>
          <pc:sldMk cId="3155547844" sldId="313"/>
        </pc:sldMkLst>
      </pc:sldChg>
      <pc:sldChg chg="addSp delSp modSp del mod delAnim modAnim">
        <pc:chgData name="Schneider, John Brand" userId="0a27f970-e9e3-4a42-989b-114aef573237" providerId="ADAL" clId="{A745E87E-D4A8-7944-9ED3-442E97382317}" dt="2022-09-02T21:31:40.167" v="2481" actId="2696"/>
        <pc:sldMkLst>
          <pc:docMk/>
          <pc:sldMk cId="3255753869" sldId="314"/>
        </pc:sldMkLst>
      </pc:sldChg>
      <pc:sldChg chg="addSp delSp modSp del mod delAnim modAnim">
        <pc:chgData name="Schneider, John Brand" userId="0a27f970-e9e3-4a42-989b-114aef573237" providerId="ADAL" clId="{A745E87E-D4A8-7944-9ED3-442E97382317}" dt="2022-09-02T21:31:40.167" v="2481" actId="2696"/>
        <pc:sldMkLst>
          <pc:docMk/>
          <pc:sldMk cId="109097761" sldId="315"/>
        </pc:sldMkLst>
      </pc:sldChg>
      <pc:sldChg chg="addSp modSp mod modAnim">
        <pc:chgData name="Schneider, John Brand" userId="0a27f970-e9e3-4a42-989b-114aef573237" providerId="ADAL" clId="{A745E87E-D4A8-7944-9ED3-442E97382317}" dt="2022-09-02T05:42:35.967" v="2128" actId="1038"/>
        <pc:sldMkLst>
          <pc:docMk/>
          <pc:sldMk cId="3428047763" sldId="316"/>
        </pc:sldMkLst>
      </pc:sldChg>
      <pc:sldChg chg="addSp delSp modSp new del mod modAnim">
        <pc:chgData name="Schneider, John Brand" userId="0a27f970-e9e3-4a42-989b-114aef573237" providerId="ADAL" clId="{A745E87E-D4A8-7944-9ED3-442E97382317}" dt="2022-08-31T23:17:46.422" v="279" actId="2696"/>
        <pc:sldMkLst>
          <pc:docMk/>
          <pc:sldMk cId="1381925855" sldId="317"/>
        </pc:sldMkLst>
      </pc:sldChg>
      <pc:sldChg chg="addSp delSp modSp new mod modTransition delAnim modAnim">
        <pc:chgData name="Schneider, John Brand" userId="0a27f970-e9e3-4a42-989b-114aef573237" providerId="ADAL" clId="{A745E87E-D4A8-7944-9ED3-442E97382317}" dt="2022-09-02T02:54:15.829" v="2081"/>
        <pc:sldMkLst>
          <pc:docMk/>
          <pc:sldMk cId="2894841687" sldId="317"/>
        </pc:sldMkLst>
      </pc:sldChg>
      <pc:sldChg chg="addSp delSp modSp new del mod modAnim">
        <pc:chgData name="Schneider, John Brand" userId="0a27f970-e9e3-4a42-989b-114aef573237" providerId="ADAL" clId="{A745E87E-D4A8-7944-9ED3-442E97382317}" dt="2022-08-31T23:33:46.910" v="459" actId="2696"/>
        <pc:sldMkLst>
          <pc:docMk/>
          <pc:sldMk cId="3014664552" sldId="317"/>
        </pc:sldMkLst>
      </pc:sldChg>
      <pc:sldChg chg="addSp delSp modSp add mod modTransition delAnim modAnim">
        <pc:chgData name="Schneider, John Brand" userId="0a27f970-e9e3-4a42-989b-114aef573237" providerId="ADAL" clId="{A745E87E-D4A8-7944-9ED3-442E97382317}" dt="2022-09-02T16:36:35.748" v="2293" actId="6549"/>
        <pc:sldMkLst>
          <pc:docMk/>
          <pc:sldMk cId="2913143766" sldId="318"/>
        </pc:sldMkLst>
      </pc:sldChg>
      <pc:sldChg chg="modSp add mod">
        <pc:chgData name="Schneider, John Brand" userId="0a27f970-e9e3-4a42-989b-114aef573237" providerId="ADAL" clId="{A745E87E-D4A8-7944-9ED3-442E97382317}" dt="2022-09-02T21:30:54.373" v="2470" actId="20577"/>
        <pc:sldMkLst>
          <pc:docMk/>
          <pc:sldMk cId="1956126078" sldId="319"/>
        </pc:sldMkLst>
      </pc:sldChg>
      <pc:sldChg chg="modSp add mod">
        <pc:chgData name="Schneider, John Brand" userId="0a27f970-e9e3-4a42-989b-114aef573237" providerId="ADAL" clId="{A745E87E-D4A8-7944-9ED3-442E97382317}" dt="2022-09-02T21:31:10.706" v="2480" actId="20577"/>
        <pc:sldMkLst>
          <pc:docMk/>
          <pc:sldMk cId="183244674" sldId="320"/>
        </pc:sldMkLst>
      </pc:sldChg>
    </pc:docChg>
  </pc:docChgLst>
  <pc:docChgLst>
    <pc:chgData name="Schneider, John Brand" userId="0a27f970-e9e3-4a42-989b-114aef573237" providerId="ADAL" clId="{D64CA513-CFC9-964D-8A53-0BC5B93873B8}"/>
    <pc:docChg chg="undo custSel addSld modSld">
      <pc:chgData name="Schneider, John Brand" userId="0a27f970-e9e3-4a42-989b-114aef573237" providerId="ADAL" clId="{D64CA513-CFC9-964D-8A53-0BC5B93873B8}" dt="2023-09-01T17:35:36.244" v="1235" actId="1035"/>
      <pc:docMkLst>
        <pc:docMk/>
      </pc:docMkLst>
      <pc:sldChg chg="modSp modAnim">
        <pc:chgData name="Schneider, John Brand" userId="0a27f970-e9e3-4a42-989b-114aef573237" providerId="ADAL" clId="{D64CA513-CFC9-964D-8A53-0BC5B93873B8}" dt="2023-08-31T19:52:31.185" v="84" actId="20577"/>
        <pc:sldMkLst>
          <pc:docMk/>
          <pc:sldMk cId="1602654446" sldId="256"/>
        </pc:sldMkLst>
      </pc:sldChg>
      <pc:sldChg chg="delSp modSp mod delAnim">
        <pc:chgData name="Schneider, John Brand" userId="0a27f970-e9e3-4a42-989b-114aef573237" providerId="ADAL" clId="{D64CA513-CFC9-964D-8A53-0BC5B93873B8}" dt="2023-09-01T05:23:15.019" v="1070" actId="478"/>
        <pc:sldMkLst>
          <pc:docMk/>
          <pc:sldMk cId="207395557" sldId="301"/>
        </pc:sldMkLst>
      </pc:sldChg>
      <pc:sldChg chg="modSp">
        <pc:chgData name="Schneider, John Brand" userId="0a27f970-e9e3-4a42-989b-114aef573237" providerId="ADAL" clId="{D64CA513-CFC9-964D-8A53-0BC5B93873B8}" dt="2023-08-31T22:19:29.899" v="213" actId="20577"/>
        <pc:sldMkLst>
          <pc:docMk/>
          <pc:sldMk cId="2837310390" sldId="303"/>
        </pc:sldMkLst>
      </pc:sldChg>
      <pc:sldChg chg="modSp mod">
        <pc:chgData name="Schneider, John Brand" userId="0a27f970-e9e3-4a42-989b-114aef573237" providerId="ADAL" clId="{D64CA513-CFC9-964D-8A53-0BC5B93873B8}" dt="2023-09-01T17:30:18.241" v="1224" actId="1076"/>
        <pc:sldMkLst>
          <pc:docMk/>
          <pc:sldMk cId="2571852883" sldId="304"/>
        </pc:sldMkLst>
      </pc:sldChg>
      <pc:sldChg chg="addSp delSp modSp mod modAnim">
        <pc:chgData name="Schneider, John Brand" userId="0a27f970-e9e3-4a42-989b-114aef573237" providerId="ADAL" clId="{D64CA513-CFC9-964D-8A53-0BC5B93873B8}" dt="2023-08-31T22:11:54.796" v="178"/>
        <pc:sldMkLst>
          <pc:docMk/>
          <pc:sldMk cId="741781160" sldId="306"/>
        </pc:sldMkLst>
      </pc:sldChg>
      <pc:sldChg chg="addSp modSp mod modAnim">
        <pc:chgData name="Schneider, John Brand" userId="0a27f970-e9e3-4a42-989b-114aef573237" providerId="ADAL" clId="{D64CA513-CFC9-964D-8A53-0BC5B93873B8}" dt="2023-09-01T05:31:47.402" v="1150" actId="1035"/>
        <pc:sldMkLst>
          <pc:docMk/>
          <pc:sldMk cId="2850604211" sldId="307"/>
        </pc:sldMkLst>
      </pc:sldChg>
      <pc:sldChg chg="addSp modSp mod modAnim">
        <pc:chgData name="Schneider, John Brand" userId="0a27f970-e9e3-4a42-989b-114aef573237" providerId="ADAL" clId="{D64CA513-CFC9-964D-8A53-0BC5B93873B8}" dt="2023-09-01T05:36:35.316" v="1173" actId="20577"/>
        <pc:sldMkLst>
          <pc:docMk/>
          <pc:sldMk cId="3155547844" sldId="313"/>
        </pc:sldMkLst>
      </pc:sldChg>
      <pc:sldChg chg="modSp mod">
        <pc:chgData name="Schneider, John Brand" userId="0a27f970-e9e3-4a42-989b-114aef573237" providerId="ADAL" clId="{D64CA513-CFC9-964D-8A53-0BC5B93873B8}" dt="2023-09-01T05:47:01.066" v="1212" actId="1035"/>
        <pc:sldMkLst>
          <pc:docMk/>
          <pc:sldMk cId="1956126078" sldId="319"/>
        </pc:sldMkLst>
      </pc:sldChg>
      <pc:sldChg chg="addSp modSp mod modAnim">
        <pc:chgData name="Schneider, John Brand" userId="0a27f970-e9e3-4a42-989b-114aef573237" providerId="ADAL" clId="{D64CA513-CFC9-964D-8A53-0BC5B93873B8}" dt="2023-09-01T17:35:36.244" v="1235" actId="1035"/>
        <pc:sldMkLst>
          <pc:docMk/>
          <pc:sldMk cId="183244674" sldId="320"/>
        </pc:sldMkLst>
      </pc:sldChg>
      <pc:sldChg chg="addSp delSp modSp add mod delAnim modAnim">
        <pc:chgData name="Schneider, John Brand" userId="0a27f970-e9e3-4a42-989b-114aef573237" providerId="ADAL" clId="{D64CA513-CFC9-964D-8A53-0BC5B93873B8}" dt="2023-09-01T17:22:53.396" v="1222" actId="1038"/>
        <pc:sldMkLst>
          <pc:docMk/>
          <pc:sldMk cId="3583223149" sldId="321"/>
        </pc:sldMkLst>
      </pc:sldChg>
      <pc:sldChg chg="add modAnim">
        <pc:chgData name="Schneider, John Brand" userId="0a27f970-e9e3-4a42-989b-114aef573237" providerId="ADAL" clId="{D64CA513-CFC9-964D-8A53-0BC5B93873B8}" dt="2023-09-01T05:22:30.241" v="1069"/>
        <pc:sldMkLst>
          <pc:docMk/>
          <pc:sldMk cId="356861632" sldId="322"/>
        </pc:sldMkLst>
      </pc:sldChg>
      <pc:sldChg chg="addSp delSp modSp add mod addAnim delAnim modAnim">
        <pc:chgData name="Schneider, John Brand" userId="0a27f970-e9e3-4a42-989b-114aef573237" providerId="ADAL" clId="{D64CA513-CFC9-964D-8A53-0BC5B93873B8}" dt="2023-09-01T17:32:06.631" v="1225" actId="1035"/>
        <pc:sldMkLst>
          <pc:docMk/>
          <pc:sldMk cId="1277612219" sldId="323"/>
        </pc:sldMkLst>
      </pc:sldChg>
    </pc:docChg>
  </pc:docChgLst>
  <pc:docChgLst>
    <pc:chgData name="Schneider, John Brand" userId="0a27f970-e9e3-4a42-989b-114aef573237" providerId="ADAL" clId="{A9D2B458-85D2-4345-9F6B-59F60D45B20E}"/>
    <pc:docChg chg="undo custSel addSld modSld">
      <pc:chgData name="Schneider, John Brand" userId="0a27f970-e9e3-4a42-989b-114aef573237" providerId="ADAL" clId="{A9D2B458-85D2-4345-9F6B-59F60D45B20E}" dt="2021-09-03T17:05:51.278" v="1129" actId="554"/>
      <pc:docMkLst>
        <pc:docMk/>
      </pc:docMkLst>
      <pc:sldChg chg="modSp modAnim">
        <pc:chgData name="Schneider, John Brand" userId="0a27f970-e9e3-4a42-989b-114aef573237" providerId="ADAL" clId="{A9D2B458-85D2-4345-9F6B-59F60D45B20E}" dt="2021-09-03T16:42:13.680" v="971" actId="20577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A9D2B458-85D2-4345-9F6B-59F60D45B20E}" dt="2021-09-02T17:30:51.984" v="131" actId="1076"/>
        <pc:sldMkLst>
          <pc:docMk/>
          <pc:sldMk cId="76256305" sldId="300"/>
        </pc:sldMkLst>
      </pc:sldChg>
      <pc:sldChg chg="addSp delSp modSp mod delAnim modAnim">
        <pc:chgData name="Schneider, John Brand" userId="0a27f970-e9e3-4a42-989b-114aef573237" providerId="ADAL" clId="{A9D2B458-85D2-4345-9F6B-59F60D45B20E}" dt="2021-09-02T17:45:58.803" v="391" actId="20577"/>
        <pc:sldMkLst>
          <pc:docMk/>
          <pc:sldMk cId="207395557" sldId="301"/>
        </pc:sldMkLst>
      </pc:sldChg>
      <pc:sldChg chg="modSp mod">
        <pc:chgData name="Schneider, John Brand" userId="0a27f970-e9e3-4a42-989b-114aef573237" providerId="ADAL" clId="{A9D2B458-85D2-4345-9F6B-59F60D45B20E}" dt="2021-09-03T16:46:31.729" v="976" actId="14100"/>
        <pc:sldMkLst>
          <pc:docMk/>
          <pc:sldMk cId="1363052210" sldId="302"/>
        </pc:sldMkLst>
      </pc:sldChg>
      <pc:sldChg chg="addSp modSp mod modAnim">
        <pc:chgData name="Schneider, John Brand" userId="0a27f970-e9e3-4a42-989b-114aef573237" providerId="ADAL" clId="{A9D2B458-85D2-4345-9F6B-59F60D45B20E}" dt="2021-09-03T16:50:43.989" v="991" actId="1035"/>
        <pc:sldMkLst>
          <pc:docMk/>
          <pc:sldMk cId="2837310390" sldId="303"/>
        </pc:sldMkLst>
      </pc:sldChg>
      <pc:sldChg chg="modSp mod modAnim">
        <pc:chgData name="Schneider, John Brand" userId="0a27f970-e9e3-4a42-989b-114aef573237" providerId="ADAL" clId="{A9D2B458-85D2-4345-9F6B-59F60D45B20E}" dt="2021-09-03T16:59:13.361" v="1120"/>
        <pc:sldMkLst>
          <pc:docMk/>
          <pc:sldMk cId="2571852883" sldId="304"/>
        </pc:sldMkLst>
      </pc:sldChg>
      <pc:sldChg chg="delSp modSp add mod modAnim">
        <pc:chgData name="Schneider, John Brand" userId="0a27f970-e9e3-4a42-989b-114aef573237" providerId="ADAL" clId="{A9D2B458-85D2-4345-9F6B-59F60D45B20E}" dt="2021-09-03T16:43:39.299" v="975"/>
        <pc:sldMkLst>
          <pc:docMk/>
          <pc:sldMk cId="2840356781" sldId="305"/>
        </pc:sldMkLst>
      </pc:sldChg>
      <pc:sldChg chg="addSp modSp mod modAnim">
        <pc:chgData name="Schneider, John Brand" userId="0a27f970-e9e3-4a42-989b-114aef573237" providerId="ADAL" clId="{A9D2B458-85D2-4345-9F6B-59F60D45B20E}" dt="2021-09-03T02:26:03.907" v="959"/>
        <pc:sldMkLst>
          <pc:docMk/>
          <pc:sldMk cId="741781160" sldId="306"/>
        </pc:sldMkLst>
      </pc:sldChg>
      <pc:sldChg chg="addSp delSp modSp mod modAnim">
        <pc:chgData name="Schneider, John Brand" userId="0a27f970-e9e3-4a42-989b-114aef573237" providerId="ADAL" clId="{A9D2B458-85D2-4345-9F6B-59F60D45B20E}" dt="2021-09-02T18:33:11.500" v="527"/>
        <pc:sldMkLst>
          <pc:docMk/>
          <pc:sldMk cId="2850604211" sldId="307"/>
        </pc:sldMkLst>
      </pc:sldChg>
      <pc:sldChg chg="modSp">
        <pc:chgData name="Schneider, John Brand" userId="0a27f970-e9e3-4a42-989b-114aef573237" providerId="ADAL" clId="{A9D2B458-85D2-4345-9F6B-59F60D45B20E}" dt="2021-09-03T16:52:07.202" v="992" actId="114"/>
        <pc:sldMkLst>
          <pc:docMk/>
          <pc:sldMk cId="1785575273" sldId="312"/>
        </pc:sldMkLst>
      </pc:sldChg>
      <pc:sldChg chg="addSp modSp mod modAnim">
        <pc:chgData name="Schneider, John Brand" userId="0a27f970-e9e3-4a42-989b-114aef573237" providerId="ADAL" clId="{A9D2B458-85D2-4345-9F6B-59F60D45B20E}" dt="2021-09-02T18:53:37.149" v="758"/>
        <pc:sldMkLst>
          <pc:docMk/>
          <pc:sldMk cId="3255753869" sldId="314"/>
        </pc:sldMkLst>
      </pc:sldChg>
      <pc:sldChg chg="addSp modSp mod modAnim">
        <pc:chgData name="Schneider, John Brand" userId="0a27f970-e9e3-4a42-989b-114aef573237" providerId="ADAL" clId="{A9D2B458-85D2-4345-9F6B-59F60D45B20E}" dt="2021-09-03T17:05:51.278" v="1129" actId="554"/>
        <pc:sldMkLst>
          <pc:docMk/>
          <pc:sldMk cId="109097761" sldId="315"/>
        </pc:sldMkLst>
      </pc:sldChg>
      <pc:sldChg chg="add">
        <pc:chgData name="Schneider, John Brand" userId="0a27f970-e9e3-4a42-989b-114aef573237" providerId="ADAL" clId="{A9D2B458-85D2-4345-9F6B-59F60D45B20E}" dt="2021-09-02T17:23:01.801" v="26"/>
        <pc:sldMkLst>
          <pc:docMk/>
          <pc:sldMk cId="1886404676" sldId="3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1/17/25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3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9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B9A37-B7B2-F179-1A53-3AE6ABB3F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EB3CE0-4D83-8868-4285-E1B37BEFD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8FAD2A-151B-2708-40F7-E4B2E17AB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4FC73-5DE1-C050-7507-EC9FE508A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0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01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86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9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14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1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0.png"/><Relationship Id="rId18" Type="http://schemas.openxmlformats.org/officeDocument/2006/relationships/image" Target="../media/image180.png"/><Relationship Id="rId3" Type="http://schemas.openxmlformats.org/officeDocument/2006/relationships/image" Target="../media/image24.emf"/><Relationship Id="rId7" Type="http://schemas.openxmlformats.org/officeDocument/2006/relationships/image" Target="../media/image70.png"/><Relationship Id="rId12" Type="http://schemas.openxmlformats.org/officeDocument/2006/relationships/image" Target="../media/image120.png"/><Relationship Id="rId17" Type="http://schemas.openxmlformats.org/officeDocument/2006/relationships/image" Target="../media/image171.png"/><Relationship Id="rId2" Type="http://schemas.openxmlformats.org/officeDocument/2006/relationships/image" Target="../media/image23.png"/><Relationship Id="rId16" Type="http://schemas.openxmlformats.org/officeDocument/2006/relationships/image" Target="../media/image160.png"/><Relationship Id="rId20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110.png"/><Relationship Id="rId5" Type="http://schemas.openxmlformats.org/officeDocument/2006/relationships/image" Target="../media/image8.png"/><Relationship Id="rId15" Type="http://schemas.openxmlformats.org/officeDocument/2006/relationships/image" Target="../media/image150.png"/><Relationship Id="rId10" Type="http://schemas.openxmlformats.org/officeDocument/2006/relationships/image" Target="../media/image100.png"/><Relationship Id="rId19" Type="http://schemas.openxmlformats.org/officeDocument/2006/relationships/image" Target="../media/image190.png"/><Relationship Id="rId4" Type="http://schemas.openxmlformats.org/officeDocument/2006/relationships/image" Target="../media/image513.png"/><Relationship Id="rId9" Type="http://schemas.openxmlformats.org/officeDocument/2006/relationships/image" Target="../media/image91.png"/><Relationship Id="rId1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11" Type="http://schemas.openxmlformats.org/officeDocument/2006/relationships/image" Target="../media/image28.png"/><Relationship Id="rId5" Type="http://schemas.openxmlformats.org/officeDocument/2006/relationships/image" Target="../media/image220.png"/><Relationship Id="rId10" Type="http://schemas.openxmlformats.org/officeDocument/2006/relationships/image" Target="../media/image27.png"/><Relationship Id="rId4" Type="http://schemas.openxmlformats.org/officeDocument/2006/relationships/image" Target="../media/image210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1.png"/><Relationship Id="rId3" Type="http://schemas.openxmlformats.org/officeDocument/2006/relationships/image" Target="../media/image153.png"/><Relationship Id="rId7" Type="http://schemas.openxmlformats.org/officeDocument/2006/relationships/image" Target="../media/image183.png"/><Relationship Id="rId12" Type="http://schemas.openxmlformats.org/officeDocument/2006/relationships/image" Target="../media/image213.png"/><Relationship Id="rId17" Type="http://schemas.openxmlformats.org/officeDocument/2006/relationships/image" Target="../media/image261.png"/><Relationship Id="rId2" Type="http://schemas.openxmlformats.org/officeDocument/2006/relationships/image" Target="../media/image31.png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11" Type="http://schemas.openxmlformats.org/officeDocument/2006/relationships/image" Target="../media/image202.png"/><Relationship Id="rId5" Type="http://schemas.openxmlformats.org/officeDocument/2006/relationships/image" Target="../media/image172.png"/><Relationship Id="rId15" Type="http://schemas.openxmlformats.org/officeDocument/2006/relationships/image" Target="../media/image240.png"/><Relationship Id="rId10" Type="http://schemas.openxmlformats.org/officeDocument/2006/relationships/image" Target="../media/image192.png"/><Relationship Id="rId4" Type="http://schemas.openxmlformats.org/officeDocument/2006/relationships/image" Target="../media/image162.png"/><Relationship Id="rId9" Type="http://schemas.openxmlformats.org/officeDocument/2006/relationships/image" Target="../media/image182.png"/><Relationship Id="rId14" Type="http://schemas.openxmlformats.org/officeDocument/2006/relationships/image" Target="../media/image2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.png"/><Relationship Id="rId3" Type="http://schemas.openxmlformats.org/officeDocument/2006/relationships/image" Target="../media/image211.png"/><Relationship Id="rId7" Type="http://schemas.openxmlformats.org/officeDocument/2006/relationships/image" Target="../media/image270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31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310.png"/><Relationship Id="rId5" Type="http://schemas.openxmlformats.org/officeDocument/2006/relationships/image" Target="../media/image252.png"/><Relationship Id="rId15" Type="http://schemas.openxmlformats.org/officeDocument/2006/relationships/image" Target="../media/image35.png"/><Relationship Id="rId10" Type="http://schemas.openxmlformats.org/officeDocument/2006/relationships/image" Target="../media/image300.png"/><Relationship Id="rId4" Type="http://schemas.openxmlformats.org/officeDocument/2006/relationships/image" Target="../media/image242.png"/><Relationship Id="rId9" Type="http://schemas.openxmlformats.org/officeDocument/2006/relationships/image" Target="../media/image290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3.emf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2.png"/><Relationship Id="rId3" Type="http://schemas.openxmlformats.org/officeDocument/2006/relationships/image" Target="../media/image6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491.png"/><Relationship Id="rId5" Type="http://schemas.openxmlformats.org/officeDocument/2006/relationships/image" Target="../media/image4400.png"/><Relationship Id="rId10" Type="http://schemas.openxmlformats.org/officeDocument/2006/relationships/image" Target="../media/image481.png"/><Relationship Id="rId4" Type="http://schemas.openxmlformats.org/officeDocument/2006/relationships/image" Target="../media/image430.png"/><Relationship Id="rId9" Type="http://schemas.openxmlformats.org/officeDocument/2006/relationships/image" Target="../media/image4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png"/><Relationship Id="rId3" Type="http://schemas.openxmlformats.org/officeDocument/2006/relationships/image" Target="../media/image7.png"/><Relationship Id="rId7" Type="http://schemas.openxmlformats.org/officeDocument/2006/relationships/image" Target="../media/image5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01.png"/><Relationship Id="rId10" Type="http://schemas.openxmlformats.org/officeDocument/2006/relationships/image" Target="../media/image490.png"/><Relationship Id="rId4" Type="http://schemas.openxmlformats.org/officeDocument/2006/relationships/image" Target="../media/image512.png"/><Relationship Id="rId9" Type="http://schemas.openxmlformats.org/officeDocument/2006/relationships/image" Target="../media/image5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8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711.png"/><Relationship Id="rId4" Type="http://schemas.openxmlformats.org/officeDocument/2006/relationships/image" Target="../media/image611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13" Type="http://schemas.openxmlformats.org/officeDocument/2006/relationships/image" Target="../media/image73.png"/><Relationship Id="rId3" Type="http://schemas.openxmlformats.org/officeDocument/2006/relationships/image" Target="../media/image9.png"/><Relationship Id="rId7" Type="http://schemas.openxmlformats.org/officeDocument/2006/relationships/image" Target="../media/image66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11" Type="http://schemas.openxmlformats.org/officeDocument/2006/relationships/image" Target="../media/image69.png"/><Relationship Id="rId5" Type="http://schemas.openxmlformats.org/officeDocument/2006/relationships/image" Target="../media/image22.png"/><Relationship Id="rId10" Type="http://schemas.openxmlformats.org/officeDocument/2006/relationships/image" Target="../media/image68.png"/><Relationship Id="rId4" Type="http://schemas.openxmlformats.org/officeDocument/2006/relationships/image" Target="../media/image630.png"/><Relationship Id="rId9" Type="http://schemas.openxmlformats.org/officeDocument/2006/relationships/image" Target="../media/image67.png"/><Relationship Id="rId1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1431877" y="293172"/>
            <a:ext cx="932825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Lecture 6</a:t>
            </a:r>
          </a:p>
          <a:p>
            <a:endParaRPr lang="en-US" sz="3600" dirty="0"/>
          </a:p>
          <a:p>
            <a:r>
              <a:rPr lang="en-US" sz="3600" dirty="0"/>
              <a:t>Goals/Topics: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Dependent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Even more on valid and invalid circuits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Various applications of Ohm’s law, KVL, and KCL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E9357-FD0F-614D-AF4E-EA93117D2830}"/>
              </a:ext>
            </a:extLst>
          </p:cNvPr>
          <p:cNvSpPr txBox="1"/>
          <p:nvPr/>
        </p:nvSpPr>
        <p:spPr>
          <a:xfrm>
            <a:off x="290836" y="4727538"/>
            <a:ext cx="118788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Announcements:  </a:t>
            </a:r>
          </a:p>
          <a:p>
            <a:r>
              <a:rPr lang="en-US" sz="3200" dirty="0"/>
              <a:t>    Homework 2 due Wednesday, January 22nd.</a:t>
            </a:r>
          </a:p>
          <a:p>
            <a:r>
              <a:rPr lang="en-US" sz="3200" dirty="0"/>
              <a:t>    More problem-solving videos posted in Module &gt; Week 3 at Canvas.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2BED2-4074-7870-5EE4-B58C7D95E98D}"/>
              </a:ext>
            </a:extLst>
          </p:cNvPr>
          <p:cNvSpPr txBox="1"/>
          <p:nvPr/>
        </p:nvSpPr>
        <p:spPr>
          <a:xfrm>
            <a:off x="9156068" y="734701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8C03B9-3AA1-E444-B9A1-CFA875405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31730"/>
            <a:ext cx="9144000" cy="41109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E1F235-A2B8-634F-A098-8D191BEA7A06}"/>
              </a:ext>
            </a:extLst>
          </p:cNvPr>
          <p:cNvSpPr txBox="1"/>
          <p:nvPr/>
        </p:nvSpPr>
        <p:spPr>
          <a:xfrm>
            <a:off x="120998" y="4739332"/>
            <a:ext cx="541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Is this same as previous circuit?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4CE55-2C4D-674D-B3AE-B17EBAED0572}"/>
              </a:ext>
            </a:extLst>
          </p:cNvPr>
          <p:cNvSpPr txBox="1"/>
          <p:nvPr/>
        </p:nvSpPr>
        <p:spPr>
          <a:xfrm>
            <a:off x="120998" y="3374530"/>
            <a:ext cx="2580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Same element</a:t>
            </a:r>
            <a:br>
              <a:rPr lang="en-US" sz="3200" dirty="0"/>
            </a:br>
            <a:r>
              <a:rPr lang="en-US" sz="3200" dirty="0"/>
              <a:t>powers.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26316-0ED8-6E4D-B116-89EA119EE62B}"/>
              </a:ext>
            </a:extLst>
          </p:cNvPr>
          <p:cNvSpPr txBox="1"/>
          <p:nvPr/>
        </p:nvSpPr>
        <p:spPr>
          <a:xfrm>
            <a:off x="5452400" y="4739332"/>
            <a:ext cx="868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 dirty="0"/>
              <a:t>Yes!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019E7-741F-E648-B3D9-3810E13B069E}"/>
              </a:ext>
            </a:extLst>
          </p:cNvPr>
          <p:cNvSpPr txBox="1"/>
          <p:nvPr/>
        </p:nvSpPr>
        <p:spPr>
          <a:xfrm>
            <a:off x="120998" y="1657749"/>
            <a:ext cx="2580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Same element</a:t>
            </a:r>
            <a:br>
              <a:rPr lang="en-US" sz="3200" dirty="0"/>
            </a:br>
            <a:r>
              <a:rPr lang="en-US" sz="3200" dirty="0"/>
              <a:t>voltages.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5401D8-0505-AD4E-9E1F-C30244BBDE4A}"/>
              </a:ext>
            </a:extLst>
          </p:cNvPr>
          <p:cNvSpPr txBox="1"/>
          <p:nvPr/>
        </p:nvSpPr>
        <p:spPr>
          <a:xfrm>
            <a:off x="120998" y="1129414"/>
            <a:ext cx="2777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Same currents.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54694B-0C1A-444D-843B-36FF2E0CC9C3}"/>
              </a:ext>
            </a:extLst>
          </p:cNvPr>
          <p:cNvSpPr txBox="1"/>
          <p:nvPr/>
        </p:nvSpPr>
        <p:spPr>
          <a:xfrm>
            <a:off x="6368174" y="4739332"/>
            <a:ext cx="1653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(Mostly.)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3D367A-BAD1-5A4A-B229-4B340F3489E0}"/>
                  </a:ext>
                </a:extLst>
              </p:cNvPr>
              <p:cNvSpPr txBox="1"/>
              <p:nvPr/>
            </p:nvSpPr>
            <p:spPr>
              <a:xfrm>
                <a:off x="120998" y="2714953"/>
                <a:ext cx="24254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(Except have 6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dirty="0"/>
                  <a:t> source</a:t>
                </a:r>
                <a:br>
                  <a:rPr lang="en-US" dirty="0"/>
                </a:br>
                <a:r>
                  <a:rPr lang="en-US" dirty="0"/>
                  <a:t>instead of 1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dirty="0"/>
                  <a:t> and 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dirty="0"/>
                  <a:t>.)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3D367A-BAD1-5A4A-B229-4B340F348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98" y="2714953"/>
                <a:ext cx="2425408" cy="646331"/>
              </a:xfrm>
              <a:prstGeom prst="rect">
                <a:avLst/>
              </a:prstGeom>
              <a:blipFill>
                <a:blip r:embed="rId3"/>
                <a:stretch>
                  <a:fillRect l="-2083" t="-3846" r="-521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715E1F-8350-5A47-B918-70FC4C99A209}"/>
                  </a:ext>
                </a:extLst>
              </p:cNvPr>
              <p:cNvSpPr txBox="1"/>
              <p:nvPr/>
            </p:nvSpPr>
            <p:spPr>
              <a:xfrm>
                <a:off x="118872" y="73076"/>
                <a:ext cx="368921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/>
                  <a:t>Previous circuits had</a:t>
                </a:r>
                <a:br>
                  <a:rPr lang="en-US" sz="3200" b="0" dirty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 sources.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715E1F-8350-5A47-B918-70FC4C99A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" y="73076"/>
                <a:ext cx="3689215" cy="1077218"/>
              </a:xfrm>
              <a:prstGeom prst="rect">
                <a:avLst/>
              </a:prstGeom>
              <a:blipFill>
                <a:blip r:embed="rId4"/>
                <a:stretch>
                  <a:fillRect l="-4124" t="-6977" r="-3436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B6D203E7-7C9E-6576-34ED-F1B672A41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441" y="2213135"/>
            <a:ext cx="1269516" cy="13098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75E0E1-8488-72A6-7655-68C3E1F66A15}"/>
              </a:ext>
            </a:extLst>
          </p:cNvPr>
          <p:cNvSpPr txBox="1"/>
          <p:nvPr/>
        </p:nvSpPr>
        <p:spPr>
          <a:xfrm>
            <a:off x="4798257" y="2368376"/>
            <a:ext cx="8338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KVL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61F882-E7F4-2702-BF86-15DF0B418408}"/>
                  </a:ext>
                </a:extLst>
              </p:cNvPr>
              <p:cNvSpPr txBox="1"/>
              <p:nvPr/>
            </p:nvSpPr>
            <p:spPr>
              <a:xfrm>
                <a:off x="118872" y="5361080"/>
                <a:ext cx="75770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Do we have to start all over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61F882-E7F4-2702-BF86-15DF0B418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" y="5361080"/>
                <a:ext cx="7577011" cy="584775"/>
              </a:xfrm>
              <a:prstGeom prst="rect">
                <a:avLst/>
              </a:prstGeom>
              <a:blipFill>
                <a:blip r:embed="rId7"/>
                <a:stretch>
                  <a:fillRect l="-2010" t="-10417" r="-1173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BAF7E4-0361-C42C-70C9-1ED6765BD047}"/>
              </a:ext>
            </a:extLst>
          </p:cNvPr>
          <p:cNvSpPr txBox="1"/>
          <p:nvPr/>
        </p:nvSpPr>
        <p:spPr>
          <a:xfrm>
            <a:off x="7758887" y="5361080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 dirty="0"/>
              <a:t>No!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0BDB92-A04B-F622-D265-B1A252688590}"/>
              </a:ext>
            </a:extLst>
          </p:cNvPr>
          <p:cNvSpPr txBox="1"/>
          <p:nvPr/>
        </p:nvSpPr>
        <p:spPr>
          <a:xfrm>
            <a:off x="7692726" y="2743318"/>
            <a:ext cx="26711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Nothing changed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over here.</a:t>
            </a:r>
          </a:p>
        </p:txBody>
      </p:sp>
    </p:spTree>
    <p:extLst>
      <p:ext uri="{BB962C8B-B14F-4D97-AF65-F5344CB8AC3E}">
        <p14:creationId xmlns:p14="http://schemas.microsoft.com/office/powerpoint/2010/main" val="2073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3" grpId="0"/>
      <p:bldP spid="20" grpId="0"/>
      <p:bldP spid="2" grpId="0"/>
      <p:bldP spid="6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8C03B9-3AA1-E444-B9A1-CFA875405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091" y="395890"/>
            <a:ext cx="5577840" cy="25077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D203E7-7C9E-6576-34ED-F1B672A41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951" y="1436571"/>
            <a:ext cx="948489" cy="978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75E0E1-8488-72A6-7655-68C3E1F66A15}"/>
              </a:ext>
            </a:extLst>
          </p:cNvPr>
          <p:cNvSpPr txBox="1"/>
          <p:nvPr/>
        </p:nvSpPr>
        <p:spPr>
          <a:xfrm>
            <a:off x="7570228" y="1571928"/>
            <a:ext cx="647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KVL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loop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4AB2570-BA48-F4C7-1EF2-1B426BA0C01A}"/>
              </a:ext>
            </a:extLst>
          </p:cNvPr>
          <p:cNvCxnSpPr>
            <a:cxnSpLocks/>
          </p:cNvCxnSpPr>
          <p:nvPr/>
        </p:nvCxnSpPr>
        <p:spPr>
          <a:xfrm>
            <a:off x="8913200" y="1241543"/>
            <a:ext cx="0" cy="419232"/>
          </a:xfrm>
          <a:prstGeom prst="straightConnector1">
            <a:avLst/>
          </a:prstGeom>
          <a:ln w="190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9DB76D-04A2-A45F-51E8-546D65E5CB56}"/>
                  </a:ext>
                </a:extLst>
              </p:cNvPr>
              <p:cNvSpPr txBox="1"/>
              <p:nvPr/>
            </p:nvSpPr>
            <p:spPr>
              <a:xfrm>
                <a:off x="8526128" y="1156384"/>
                <a:ext cx="4437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9DB76D-04A2-A45F-51E8-546D65E5C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28" y="1156384"/>
                <a:ext cx="44377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40793D20-CE6D-C06D-269E-A66132A6D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67" y="410329"/>
            <a:ext cx="5577840" cy="25128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FCAEB3-36C9-2563-436C-40833DE33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461" y="1418396"/>
            <a:ext cx="948489" cy="9786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3917EBB-8668-4E9A-9596-0ACFFA4F0469}"/>
              </a:ext>
            </a:extLst>
          </p:cNvPr>
          <p:cNvSpPr txBox="1"/>
          <p:nvPr/>
        </p:nvSpPr>
        <p:spPr>
          <a:xfrm>
            <a:off x="1649738" y="1553753"/>
            <a:ext cx="647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KVL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loop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E551A9-14CA-F457-63B1-075BF20EE943}"/>
              </a:ext>
            </a:extLst>
          </p:cNvPr>
          <p:cNvCxnSpPr>
            <a:cxnSpLocks/>
          </p:cNvCxnSpPr>
          <p:nvPr/>
        </p:nvCxnSpPr>
        <p:spPr>
          <a:xfrm>
            <a:off x="6093349" y="216973"/>
            <a:ext cx="0" cy="375452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7A8F0D6-A556-DCAF-E70C-8BE449DDFDA6}"/>
              </a:ext>
            </a:extLst>
          </p:cNvPr>
          <p:cNvCxnSpPr>
            <a:cxnSpLocks/>
          </p:cNvCxnSpPr>
          <p:nvPr/>
        </p:nvCxnSpPr>
        <p:spPr>
          <a:xfrm>
            <a:off x="2850785" y="1255984"/>
            <a:ext cx="0" cy="419232"/>
          </a:xfrm>
          <a:prstGeom prst="straightConnector1">
            <a:avLst/>
          </a:prstGeom>
          <a:ln w="1905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EC1FE3-B4A9-A3F8-9746-E4EA2731B260}"/>
                  </a:ext>
                </a:extLst>
              </p:cNvPr>
              <p:cNvSpPr txBox="1"/>
              <p:nvPr/>
            </p:nvSpPr>
            <p:spPr>
              <a:xfrm>
                <a:off x="2463713" y="1170825"/>
                <a:ext cx="4437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EC1FE3-B4A9-A3F8-9746-E4EA2731B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713" y="1170825"/>
                <a:ext cx="44377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466896-199A-5750-6745-EA356E73FF35}"/>
                  </a:ext>
                </a:extLst>
              </p:cNvPr>
              <p:cNvSpPr txBox="1"/>
              <p:nvPr/>
            </p:nvSpPr>
            <p:spPr>
              <a:xfrm>
                <a:off x="282679" y="3308914"/>
                <a:ext cx="558140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+54000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−1+6000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466896-199A-5750-6745-EA356E73F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79" y="3308914"/>
                <a:ext cx="5581400" cy="553998"/>
              </a:xfrm>
              <a:prstGeom prst="rect">
                <a:avLst/>
              </a:prstGeom>
              <a:blipFill>
                <a:blip r:embed="rId7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507E99-CA94-181C-E35A-2B3DFF875139}"/>
                  </a:ext>
                </a:extLst>
              </p:cNvPr>
              <p:cNvSpPr txBox="1"/>
              <p:nvPr/>
            </p:nvSpPr>
            <p:spPr>
              <a:xfrm>
                <a:off x="6679467" y="3298047"/>
                <a:ext cx="491031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+54000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+6000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507E99-CA94-181C-E35A-2B3DFF875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467" y="3298047"/>
                <a:ext cx="4910319" cy="553998"/>
              </a:xfrm>
              <a:prstGeom prst="rect">
                <a:avLst/>
              </a:prstGeom>
              <a:blipFill>
                <a:blip r:embed="rId8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2754EF-E8E3-E63F-C8F5-55120BB1667D}"/>
                  </a:ext>
                </a:extLst>
              </p:cNvPr>
              <p:cNvSpPr txBox="1"/>
              <p:nvPr/>
            </p:nvSpPr>
            <p:spPr>
              <a:xfrm>
                <a:off x="618219" y="4248630"/>
                <a:ext cx="491031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−6+54000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+6000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2754EF-E8E3-E63F-C8F5-55120BB16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19" y="4248630"/>
                <a:ext cx="4910319" cy="553998"/>
              </a:xfrm>
              <a:prstGeom prst="rect">
                <a:avLst/>
              </a:prstGeom>
              <a:blipFill>
                <a:blip r:embed="rId9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EAC670-916A-9E40-911C-47B5C22FCFCD}"/>
                  </a:ext>
                </a:extLst>
              </p:cNvPr>
              <p:cNvSpPr txBox="1"/>
              <p:nvPr/>
            </p:nvSpPr>
            <p:spPr>
              <a:xfrm>
                <a:off x="2870144" y="1222137"/>
                <a:ext cx="57817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</a:endParaRPr>
              </a:p>
              <a:p>
                <a:pPr algn="l"/>
                <a:endParaRPr lang="en-US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EAC670-916A-9E40-911C-47B5C22FC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144" y="1222137"/>
                <a:ext cx="578172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DB8A5D-026D-6E91-BA93-D3AC3AFDAADB}"/>
                  </a:ext>
                </a:extLst>
              </p:cNvPr>
              <p:cNvSpPr txBox="1"/>
              <p:nvPr/>
            </p:nvSpPr>
            <p:spPr>
              <a:xfrm>
                <a:off x="8951882" y="1170825"/>
                <a:ext cx="57817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</a:endParaRPr>
              </a:p>
              <a:p>
                <a:pPr algn="l"/>
                <a:endParaRPr lang="en-US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DB8A5D-026D-6E91-BA93-D3AC3AFDA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882" y="1170825"/>
                <a:ext cx="578172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F2D714-BE98-3CD9-6E8F-A646FFC95CC9}"/>
                  </a:ext>
                </a:extLst>
              </p:cNvPr>
              <p:cNvSpPr txBox="1"/>
              <p:nvPr/>
            </p:nvSpPr>
            <p:spPr>
              <a:xfrm>
                <a:off x="581431" y="815203"/>
                <a:ext cx="11329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       −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F2D714-BE98-3CD9-6E8F-A646FFC95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31" y="815203"/>
                <a:ext cx="1132938" cy="400110"/>
              </a:xfrm>
              <a:prstGeom prst="rect">
                <a:avLst/>
              </a:prstGeom>
              <a:blipFill>
                <a:blip r:embed="rId12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A26337-8D00-366D-C836-FA2CE6F13BF1}"/>
                  </a:ext>
                </a:extLst>
              </p:cNvPr>
              <p:cNvSpPr txBox="1"/>
              <p:nvPr/>
            </p:nvSpPr>
            <p:spPr>
              <a:xfrm>
                <a:off x="7304478" y="782850"/>
                <a:ext cx="11329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       −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A26337-8D00-366D-C836-FA2CE6F13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478" y="782850"/>
                <a:ext cx="1132938" cy="400110"/>
              </a:xfrm>
              <a:prstGeom prst="rect">
                <a:avLst/>
              </a:prstGeom>
              <a:blipFill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3D5172D0-43E9-69CA-5DF1-A653EFFEEE4C}"/>
              </a:ext>
            </a:extLst>
          </p:cNvPr>
          <p:cNvSpPr/>
          <p:nvPr/>
        </p:nvSpPr>
        <p:spPr>
          <a:xfrm>
            <a:off x="428250" y="1767116"/>
            <a:ext cx="315891" cy="30213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8CE18B-1982-B45B-BB2A-04BFD2A019F0}"/>
              </a:ext>
            </a:extLst>
          </p:cNvPr>
          <p:cNvSpPr/>
          <p:nvPr/>
        </p:nvSpPr>
        <p:spPr>
          <a:xfrm>
            <a:off x="1935821" y="733159"/>
            <a:ext cx="315891" cy="30213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720501-BE9F-CF0B-8B29-4CD8D6C9A3D2}"/>
              </a:ext>
            </a:extLst>
          </p:cNvPr>
          <p:cNvSpPr/>
          <p:nvPr/>
        </p:nvSpPr>
        <p:spPr>
          <a:xfrm>
            <a:off x="6512662" y="1756627"/>
            <a:ext cx="315891" cy="30213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9EEE0C-7507-AC99-3C4F-43269251B596}"/>
                  </a:ext>
                </a:extLst>
              </p:cNvPr>
              <p:cNvSpPr txBox="1"/>
              <p:nvPr/>
            </p:nvSpPr>
            <p:spPr>
              <a:xfrm>
                <a:off x="282679" y="3308914"/>
                <a:ext cx="558140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−5+54000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−1+6000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9EEE0C-7507-AC99-3C4F-43269251B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79" y="3308914"/>
                <a:ext cx="5581400" cy="553998"/>
              </a:xfrm>
              <a:prstGeom prst="rect">
                <a:avLst/>
              </a:prstGeom>
              <a:blipFill>
                <a:blip r:embed="rId1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6C6481D-C7BF-6517-5CB4-90401F2E2712}"/>
                  </a:ext>
                </a:extLst>
              </p:cNvPr>
              <p:cNvSpPr txBox="1"/>
              <p:nvPr/>
            </p:nvSpPr>
            <p:spPr>
              <a:xfrm>
                <a:off x="282679" y="3308914"/>
                <a:ext cx="558140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−5+54000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+6000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6C6481D-C7BF-6517-5CB4-90401F2E2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79" y="3308914"/>
                <a:ext cx="5581400" cy="553998"/>
              </a:xfrm>
              <a:prstGeom prst="rect">
                <a:avLst/>
              </a:prstGeom>
              <a:blipFill>
                <a:blip r:embed="rId1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CAA4830-59ED-C130-DC18-635B681A5CE5}"/>
                  </a:ext>
                </a:extLst>
              </p:cNvPr>
              <p:cNvSpPr txBox="1"/>
              <p:nvPr/>
            </p:nvSpPr>
            <p:spPr>
              <a:xfrm>
                <a:off x="282679" y="3308914"/>
                <a:ext cx="558140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−5+54000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−1+6000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CAA4830-59ED-C130-DC18-635B681A5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79" y="3308914"/>
                <a:ext cx="5581400" cy="553998"/>
              </a:xfrm>
              <a:prstGeom prst="rect">
                <a:avLst/>
              </a:prstGeom>
              <a:blipFill>
                <a:blip r:embed="rId16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FE03C11-9949-984F-95B1-9FCEC403880A}"/>
                  </a:ext>
                </a:extLst>
              </p:cNvPr>
              <p:cNvSpPr txBox="1"/>
              <p:nvPr/>
            </p:nvSpPr>
            <p:spPr>
              <a:xfrm>
                <a:off x="282679" y="3308914"/>
                <a:ext cx="558140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−5+54000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−1+6000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FE03C11-9949-984F-95B1-9FCEC4038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79" y="3308914"/>
                <a:ext cx="5581400" cy="553998"/>
              </a:xfrm>
              <a:prstGeom prst="rect">
                <a:avLst/>
              </a:prstGeom>
              <a:blipFill>
                <a:blip r:embed="rId17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BC87AE30-9159-0170-468C-B173D352D579}"/>
              </a:ext>
            </a:extLst>
          </p:cNvPr>
          <p:cNvGrpSpPr>
            <a:grpSpLocks noChangeAspect="1"/>
          </p:cNvGrpSpPr>
          <p:nvPr/>
        </p:nvGrpSpPr>
        <p:grpSpPr>
          <a:xfrm>
            <a:off x="471462" y="2449845"/>
            <a:ext cx="219456" cy="219456"/>
            <a:chOff x="7746615" y="3262329"/>
            <a:chExt cx="914400" cy="9144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9507437-EB22-FD62-AAE2-D836A891F8A2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BBA1E1D-A534-CD39-322B-CB8FB485BB5F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6434D4C-96EA-B899-11B9-21F495218853}"/>
              </a:ext>
            </a:extLst>
          </p:cNvPr>
          <p:cNvSpPr txBox="1"/>
          <p:nvPr/>
        </p:nvSpPr>
        <p:spPr>
          <a:xfrm>
            <a:off x="610533" y="2178412"/>
            <a:ext cx="128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Start here.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19F6F25-F608-0DD5-3D10-BC0BF81FF618}"/>
              </a:ext>
            </a:extLst>
          </p:cNvPr>
          <p:cNvGrpSpPr>
            <a:grpSpLocks noChangeAspect="1"/>
          </p:cNvGrpSpPr>
          <p:nvPr/>
        </p:nvGrpSpPr>
        <p:grpSpPr>
          <a:xfrm>
            <a:off x="6559005" y="2435499"/>
            <a:ext cx="219456" cy="219456"/>
            <a:chOff x="7746615" y="3262329"/>
            <a:chExt cx="914400" cy="91440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8B34E3-C511-4220-2AF8-0008F183EE8B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76E5E51-17C2-8469-44F7-6BFA1DA897FE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6022C79-6919-7729-EF83-802BE46FC84F}"/>
              </a:ext>
            </a:extLst>
          </p:cNvPr>
          <p:cNvSpPr txBox="1"/>
          <p:nvPr/>
        </p:nvSpPr>
        <p:spPr>
          <a:xfrm>
            <a:off x="6698076" y="2164066"/>
            <a:ext cx="128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Start here.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BABFE91-4666-F3B9-D71E-F5C28B07322C}"/>
                  </a:ext>
                </a:extLst>
              </p:cNvPr>
              <p:cNvSpPr txBox="1"/>
              <p:nvPr/>
            </p:nvSpPr>
            <p:spPr>
              <a:xfrm>
                <a:off x="6679467" y="3298047"/>
                <a:ext cx="491031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−6+54000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+6000</m:t>
                      </m:r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BABFE91-4666-F3B9-D71E-F5C28B07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467" y="3298047"/>
                <a:ext cx="4910319" cy="553998"/>
              </a:xfrm>
              <a:prstGeom prst="rect">
                <a:avLst/>
              </a:prstGeom>
              <a:blipFill>
                <a:blip r:embed="rId18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46A124-444C-C43D-4F0F-E698A5CD475B}"/>
                  </a:ext>
                </a:extLst>
              </p:cNvPr>
              <p:cNvSpPr txBox="1"/>
              <p:nvPr/>
            </p:nvSpPr>
            <p:spPr>
              <a:xfrm>
                <a:off x="6679467" y="3298047"/>
                <a:ext cx="491031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−6+54000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+6000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46A124-444C-C43D-4F0F-E698A5CD4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467" y="3298047"/>
                <a:ext cx="4910319" cy="553998"/>
              </a:xfrm>
              <a:prstGeom prst="rect">
                <a:avLst/>
              </a:prstGeom>
              <a:blipFill>
                <a:blip r:embed="rId19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0AE8680-D2C0-24C2-FB77-AB23A2A84D8D}"/>
                  </a:ext>
                </a:extLst>
              </p:cNvPr>
              <p:cNvSpPr txBox="1"/>
              <p:nvPr/>
            </p:nvSpPr>
            <p:spPr>
              <a:xfrm>
                <a:off x="6679467" y="3298047"/>
                <a:ext cx="491031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−6+54000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+6000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0AE8680-D2C0-24C2-FB77-AB23A2A84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467" y="3298047"/>
                <a:ext cx="4910319" cy="553998"/>
              </a:xfrm>
              <a:prstGeom prst="rect">
                <a:avLst/>
              </a:prstGeom>
              <a:blipFill>
                <a:blip r:embed="rId20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91CD946-5811-1D1A-310F-848179C1A762}"/>
              </a:ext>
            </a:extLst>
          </p:cNvPr>
          <p:cNvCxnSpPr>
            <a:cxnSpLocks/>
          </p:cNvCxnSpPr>
          <p:nvPr/>
        </p:nvCxnSpPr>
        <p:spPr>
          <a:xfrm flipH="1">
            <a:off x="5424985" y="3787254"/>
            <a:ext cx="1403568" cy="545098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17C307F-186B-423B-674E-4B859C17371E}"/>
              </a:ext>
            </a:extLst>
          </p:cNvPr>
          <p:cNvSpPr txBox="1"/>
          <p:nvPr/>
        </p:nvSpPr>
        <p:spPr>
          <a:xfrm>
            <a:off x="5535947" y="4225052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Same!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7084F-B373-6A97-799F-E9A1371C742D}"/>
              </a:ext>
            </a:extLst>
          </p:cNvPr>
          <p:cNvSpPr txBox="1"/>
          <p:nvPr/>
        </p:nvSpPr>
        <p:spPr>
          <a:xfrm>
            <a:off x="282679" y="4815615"/>
            <a:ext cx="11284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No changes with right half of circuit, so KVL there is also the same.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6A34A42A-4090-48E3-26CC-5AF272050551}"/>
              </a:ext>
            </a:extLst>
          </p:cNvPr>
          <p:cNvSpPr/>
          <p:nvPr/>
        </p:nvSpPr>
        <p:spPr>
          <a:xfrm>
            <a:off x="417337" y="5548895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53CC3-D6D4-4DC4-CE6B-B71E97B07D12}"/>
              </a:ext>
            </a:extLst>
          </p:cNvPr>
          <p:cNvSpPr txBox="1"/>
          <p:nvPr/>
        </p:nvSpPr>
        <p:spPr>
          <a:xfrm>
            <a:off x="996309" y="5429206"/>
            <a:ext cx="10593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Because equations same, currents and voltages must be same.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50A86-D58B-1C17-67D7-BB8F49086A6B}"/>
              </a:ext>
            </a:extLst>
          </p:cNvPr>
          <p:cNvSpPr txBox="1"/>
          <p:nvPr/>
        </p:nvSpPr>
        <p:spPr>
          <a:xfrm>
            <a:off x="78331" y="57214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Original: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CC99D-BCCE-7179-D58C-AABA784B00E8}"/>
              </a:ext>
            </a:extLst>
          </p:cNvPr>
          <p:cNvSpPr txBox="1"/>
          <p:nvPr/>
        </p:nvSpPr>
        <p:spPr>
          <a:xfrm>
            <a:off x="6158744" y="57214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Modified: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0E816F-FFF5-EE98-865B-1801B8A8B8D7}"/>
              </a:ext>
            </a:extLst>
          </p:cNvPr>
          <p:cNvSpPr txBox="1"/>
          <p:nvPr/>
        </p:nvSpPr>
        <p:spPr>
          <a:xfrm>
            <a:off x="1006460" y="6042797"/>
            <a:ext cx="8891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Order of placement of series elements unimportant.</a:t>
            </a:r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2D81DCA4-73A2-B5B9-E765-C0FF4F85CBA6}"/>
              </a:ext>
            </a:extLst>
          </p:cNvPr>
          <p:cNvSpPr/>
          <p:nvPr/>
        </p:nvSpPr>
        <p:spPr>
          <a:xfrm>
            <a:off x="428250" y="615199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DEC21D4-411C-5966-90B3-2E60C6473299}"/>
              </a:ext>
            </a:extLst>
          </p:cNvPr>
          <p:cNvSpPr/>
          <p:nvPr/>
        </p:nvSpPr>
        <p:spPr>
          <a:xfrm>
            <a:off x="1014037" y="6082151"/>
            <a:ext cx="8728654" cy="54542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E9CACC3-B5C1-F6E7-7E3F-4549B019DDFA}"/>
              </a:ext>
            </a:extLst>
          </p:cNvPr>
          <p:cNvSpPr txBox="1"/>
          <p:nvPr/>
        </p:nvSpPr>
        <p:spPr>
          <a:xfrm>
            <a:off x="9965612" y="5919685"/>
            <a:ext cx="2003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(Addition is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commutative.)</a:t>
            </a:r>
          </a:p>
        </p:txBody>
      </p:sp>
    </p:spTree>
    <p:extLst>
      <p:ext uri="{BB962C8B-B14F-4D97-AF65-F5344CB8AC3E}">
        <p14:creationId xmlns:p14="http://schemas.microsoft.com/office/powerpoint/2010/main" val="358322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" grpId="0"/>
      <p:bldP spid="6" grpId="0"/>
      <p:bldP spid="8" grpId="0"/>
      <p:bldP spid="12" grpId="0"/>
      <p:bldP spid="13" grpId="0"/>
      <p:bldP spid="14" grpId="0"/>
      <p:bldP spid="15" grpId="0"/>
      <p:bldP spid="16" grpId="0" animBg="1"/>
      <p:bldP spid="18" grpId="0" animBg="1"/>
      <p:bldP spid="19" grpId="0" animBg="1"/>
      <p:bldP spid="21" grpId="0"/>
      <p:bldP spid="23" grpId="0"/>
      <p:bldP spid="31" grpId="0"/>
      <p:bldP spid="32" grpId="0"/>
      <p:bldP spid="36" grpId="0"/>
      <p:bldP spid="40" grpId="0"/>
      <p:bldP spid="41" grpId="0"/>
      <p:bldP spid="42" grpId="0"/>
      <p:bldP spid="43" grpId="0"/>
      <p:bldP spid="49" grpId="0"/>
      <p:bldP spid="4" grpId="0"/>
      <p:bldP spid="5" grpId="0" animBg="1"/>
      <p:bldP spid="7" grpId="0"/>
      <p:bldP spid="11" grpId="0"/>
      <p:bldP spid="44" grpId="0" animBg="1"/>
      <p:bldP spid="46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513C89-DAAE-C84F-BA15-7CC82AB22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960" y="431730"/>
            <a:ext cx="6653078" cy="299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D2C540-50B3-3844-B8DB-A4008D2E6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272" y="3760557"/>
            <a:ext cx="6666766" cy="2997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D5BA9C-E591-3740-9C23-E9F19EF6F628}"/>
                  </a:ext>
                </a:extLst>
              </p:cNvPr>
              <p:cNvSpPr txBox="1"/>
              <p:nvPr/>
            </p:nvSpPr>
            <p:spPr>
              <a:xfrm>
                <a:off x="6363288" y="2564970"/>
                <a:ext cx="7601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D5BA9C-E591-3740-9C23-E9F19EF6F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288" y="2564970"/>
                <a:ext cx="760144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CBDEB6-5CFE-9B41-A607-4A72FC029644}"/>
                  </a:ext>
                </a:extLst>
              </p:cNvPr>
              <p:cNvSpPr txBox="1"/>
              <p:nvPr/>
            </p:nvSpPr>
            <p:spPr>
              <a:xfrm>
                <a:off x="6363288" y="5889968"/>
                <a:ext cx="7601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CBDEB6-5CFE-9B41-A607-4A72FC029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288" y="5889968"/>
                <a:ext cx="760144" cy="523220"/>
              </a:xfrm>
              <a:prstGeom prst="rect">
                <a:avLst/>
              </a:prstGeom>
              <a:blipFill>
                <a:blip r:embed="rId5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68A09108-D5C2-2048-93A6-81A3224BC793}"/>
              </a:ext>
            </a:extLst>
          </p:cNvPr>
          <p:cNvSpPr>
            <a:spLocks noChangeAspect="1"/>
          </p:cNvSpPr>
          <p:nvPr/>
        </p:nvSpPr>
        <p:spPr>
          <a:xfrm>
            <a:off x="3501796" y="4289612"/>
            <a:ext cx="79248" cy="792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DF4CDA-E829-F84E-8AC9-63F78DF44B38}"/>
              </a:ext>
            </a:extLst>
          </p:cNvPr>
          <p:cNvCxnSpPr>
            <a:cxnSpLocks/>
          </p:cNvCxnSpPr>
          <p:nvPr/>
        </p:nvCxnSpPr>
        <p:spPr>
          <a:xfrm>
            <a:off x="2957606" y="4309661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5E7D7BE-EFA8-164A-A5D0-AABF16B4FC2F}"/>
              </a:ext>
            </a:extLst>
          </p:cNvPr>
          <p:cNvSpPr>
            <a:spLocks noChangeAspect="1"/>
          </p:cNvSpPr>
          <p:nvPr/>
        </p:nvSpPr>
        <p:spPr>
          <a:xfrm>
            <a:off x="4810643" y="943536"/>
            <a:ext cx="79248" cy="792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0F7165-CD9C-D648-9C6D-CD6DCD3E8348}"/>
              </a:ext>
            </a:extLst>
          </p:cNvPr>
          <p:cNvSpPr>
            <a:spLocks noChangeAspect="1"/>
          </p:cNvSpPr>
          <p:nvPr/>
        </p:nvSpPr>
        <p:spPr>
          <a:xfrm>
            <a:off x="3501796" y="943536"/>
            <a:ext cx="79248" cy="792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08EAE4-6596-C745-8FA2-B713E7DAEF06}"/>
              </a:ext>
            </a:extLst>
          </p:cNvPr>
          <p:cNvCxnSpPr>
            <a:cxnSpLocks/>
          </p:cNvCxnSpPr>
          <p:nvPr/>
        </p:nvCxnSpPr>
        <p:spPr>
          <a:xfrm>
            <a:off x="2957606" y="94789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792C65-FDE7-5043-BA06-3E4553B4C077}"/>
              </a:ext>
            </a:extLst>
          </p:cNvPr>
          <p:cNvCxnSpPr>
            <a:cxnSpLocks/>
          </p:cNvCxnSpPr>
          <p:nvPr/>
        </p:nvCxnSpPr>
        <p:spPr>
          <a:xfrm flipH="1">
            <a:off x="4889891" y="490426"/>
            <a:ext cx="382540" cy="3830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B64CE5-52AE-F340-8487-E2BAAC2E7639}"/>
              </a:ext>
            </a:extLst>
          </p:cNvPr>
          <p:cNvCxnSpPr>
            <a:cxnSpLocks/>
          </p:cNvCxnSpPr>
          <p:nvPr/>
        </p:nvCxnSpPr>
        <p:spPr>
          <a:xfrm flipV="1">
            <a:off x="5774265" y="1100297"/>
            <a:ext cx="589023" cy="659027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FDDD85-F881-4A4C-839D-47851FC62CF8}"/>
                  </a:ext>
                </a:extLst>
              </p:cNvPr>
              <p:cNvSpPr txBox="1"/>
              <p:nvPr/>
            </p:nvSpPr>
            <p:spPr>
              <a:xfrm>
                <a:off x="2184818" y="4048051"/>
                <a:ext cx="7601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FDDD85-F881-4A4C-839D-47851FC62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818" y="4048051"/>
                <a:ext cx="760144" cy="523220"/>
              </a:xfrm>
              <a:prstGeom prst="rect">
                <a:avLst/>
              </a:prstGeom>
              <a:blipFill>
                <a:blip r:embed="rId6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7BB9E1-6312-3841-A6AD-4E206C52C2F5}"/>
                  </a:ext>
                </a:extLst>
              </p:cNvPr>
              <p:cNvSpPr txBox="1"/>
              <p:nvPr/>
            </p:nvSpPr>
            <p:spPr>
              <a:xfrm>
                <a:off x="2247685" y="681926"/>
                <a:ext cx="7601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7BB9E1-6312-3841-A6AD-4E206C52C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685" y="681926"/>
                <a:ext cx="760144" cy="523220"/>
              </a:xfrm>
              <a:prstGeom prst="rect">
                <a:avLst/>
              </a:prstGeom>
              <a:blipFill>
                <a:blip r:embed="rId7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0F0EDA-2E40-4643-ADD8-B6F5ED510B2D}"/>
              </a:ext>
            </a:extLst>
          </p:cNvPr>
          <p:cNvCxnSpPr>
            <a:cxnSpLocks/>
          </p:cNvCxnSpPr>
          <p:nvPr/>
        </p:nvCxnSpPr>
        <p:spPr>
          <a:xfrm flipV="1">
            <a:off x="5774265" y="4419583"/>
            <a:ext cx="589023" cy="659027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3923F7F-F3F3-5540-A21C-47BF06BDB946}"/>
                  </a:ext>
                </a:extLst>
              </p:cNvPr>
              <p:cNvSpPr txBox="1"/>
              <p:nvPr/>
            </p:nvSpPr>
            <p:spPr>
              <a:xfrm>
                <a:off x="3656744" y="943536"/>
                <a:ext cx="11329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       −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3923F7F-F3F3-5540-A21C-47BF06BD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744" y="943536"/>
                <a:ext cx="1132938" cy="400110"/>
              </a:xfrm>
              <a:prstGeom prst="rect">
                <a:avLst/>
              </a:prstGeom>
              <a:blipFill>
                <a:blip r:embed="rId8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BD0586-DCFE-2F45-A156-AF68978D2133}"/>
                  </a:ext>
                </a:extLst>
              </p:cNvPr>
              <p:cNvSpPr txBox="1"/>
              <p:nvPr/>
            </p:nvSpPr>
            <p:spPr>
              <a:xfrm>
                <a:off x="5175771" y="136241"/>
                <a:ext cx="18287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−54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BD0586-DCFE-2F45-A156-AF68978D2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771" y="136241"/>
                <a:ext cx="1828770" cy="523220"/>
              </a:xfrm>
              <a:prstGeom prst="rect">
                <a:avLst/>
              </a:prstGeom>
              <a:blipFill>
                <a:blip r:embed="rId9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3031C0-B1A7-CF49-9E34-D12EBA223BEB}"/>
                  </a:ext>
                </a:extLst>
              </p:cNvPr>
              <p:cNvSpPr txBox="1"/>
              <p:nvPr/>
            </p:nvSpPr>
            <p:spPr>
              <a:xfrm>
                <a:off x="4455971" y="1702672"/>
                <a:ext cx="18287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−54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3031C0-B1A7-CF49-9E34-D12EBA223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971" y="1702672"/>
                <a:ext cx="1828770" cy="523220"/>
              </a:xfrm>
              <a:prstGeom prst="rect">
                <a:avLst/>
              </a:prstGeom>
              <a:blipFill>
                <a:blip r:embed="rId10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31E52A-0557-9645-8613-57DC9EC336CF}"/>
                  </a:ext>
                </a:extLst>
              </p:cNvPr>
              <p:cNvSpPr txBox="1"/>
              <p:nvPr/>
            </p:nvSpPr>
            <p:spPr>
              <a:xfrm>
                <a:off x="4455971" y="5038551"/>
                <a:ext cx="18287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−54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31E52A-0557-9645-8613-57DC9EC3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971" y="5038551"/>
                <a:ext cx="1828770" cy="523220"/>
              </a:xfrm>
              <a:prstGeom prst="rect">
                <a:avLst/>
              </a:prstGeom>
              <a:blipFill>
                <a:blip r:embed="rId11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A79EE7E-547D-5E42-ABAB-FCF831D8FE4B}"/>
                  </a:ext>
                </a:extLst>
              </p:cNvPr>
              <p:cNvSpPr txBox="1"/>
              <p:nvPr/>
            </p:nvSpPr>
            <p:spPr>
              <a:xfrm>
                <a:off x="4418256" y="4258246"/>
                <a:ext cx="11329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       −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A79EE7E-547D-5E42-ABAB-FCF831D8F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256" y="4258246"/>
                <a:ext cx="1132938" cy="400110"/>
              </a:xfrm>
              <a:prstGeom prst="rect">
                <a:avLst/>
              </a:prstGeom>
              <a:blipFill>
                <a:blip r:embed="rId8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4236CE-8EB0-CC96-F121-DF6F78C2312C}"/>
                  </a:ext>
                </a:extLst>
              </p:cNvPr>
              <p:cNvSpPr txBox="1"/>
              <p:nvPr/>
            </p:nvSpPr>
            <p:spPr>
              <a:xfrm>
                <a:off x="2106559" y="2994335"/>
                <a:ext cx="3650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same in both circuits.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14236CE-8EB0-CC96-F121-DF6F78C23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559" y="2994335"/>
                <a:ext cx="3650102" cy="523220"/>
              </a:xfrm>
              <a:prstGeom prst="rect">
                <a:avLst/>
              </a:prstGeom>
              <a:blipFill>
                <a:blip r:embed="rId12"/>
                <a:stretch>
                  <a:fillRect l="-1042" t="-11905" r="-243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C4FEC56-C68B-2704-2E91-C973E62C2352}"/>
              </a:ext>
            </a:extLst>
          </p:cNvPr>
          <p:cNvSpPr txBox="1"/>
          <p:nvPr/>
        </p:nvSpPr>
        <p:spPr>
          <a:xfrm>
            <a:off x="7293076" y="3001771"/>
            <a:ext cx="39021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Same voltage at top node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relative to ground.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E30C6D-FF4F-9EA8-D5EE-70F733FAF57B}"/>
                  </a:ext>
                </a:extLst>
              </p:cNvPr>
              <p:cNvSpPr txBox="1"/>
              <p:nvPr/>
            </p:nvSpPr>
            <p:spPr>
              <a:xfrm>
                <a:off x="872151" y="3432658"/>
                <a:ext cx="61189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rgbClr val="FF0000"/>
                    </a:solidFill>
                  </a:rPr>
                  <a:t>Same voltage drop across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54 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kΩ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resistor.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E30C6D-FF4F-9EA8-D5EE-70F733FAF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51" y="3432658"/>
                <a:ext cx="6118919" cy="523220"/>
              </a:xfrm>
              <a:prstGeom prst="rect">
                <a:avLst/>
              </a:prstGeom>
              <a:blipFill>
                <a:blip r:embed="rId13"/>
                <a:stretch>
                  <a:fillRect l="-2070" t="-14286" r="-82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509D55D-FC0F-66F0-747C-78360C93BBDC}"/>
              </a:ext>
            </a:extLst>
          </p:cNvPr>
          <p:cNvSpPr txBox="1"/>
          <p:nvPr/>
        </p:nvSpPr>
        <p:spPr>
          <a:xfrm>
            <a:off x="157219" y="1108933"/>
            <a:ext cx="3007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But something(s) must</a:t>
            </a:r>
            <a:br>
              <a:rPr lang="en-US" sz="2400" dirty="0"/>
            </a:br>
            <a:r>
              <a:rPr lang="en-US" sz="2400" dirty="0"/>
              <a:t>be different, right?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86A6B0-D4F4-1410-96B9-5C3CB53DB7D0}"/>
              </a:ext>
            </a:extLst>
          </p:cNvPr>
          <p:cNvSpPr txBox="1"/>
          <p:nvPr/>
        </p:nvSpPr>
        <p:spPr>
          <a:xfrm>
            <a:off x="157219" y="1912355"/>
            <a:ext cx="2929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Yes, but trivial:</a:t>
            </a:r>
          </a:p>
          <a:p>
            <a:pPr algn="l"/>
            <a:r>
              <a:rPr lang="en-US" sz="2400" dirty="0"/>
              <a:t>node voltages relative</a:t>
            </a:r>
            <a:br>
              <a:rPr lang="en-US" sz="2400" dirty="0"/>
            </a:br>
            <a:r>
              <a:rPr lang="en-US" sz="2400" dirty="0"/>
              <a:t>to ground may differ.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DB51D6-66D1-D27E-64EE-6ACF28B8CD28}"/>
              </a:ext>
            </a:extLst>
          </p:cNvPr>
          <p:cNvSpPr txBox="1"/>
          <p:nvPr/>
        </p:nvSpPr>
        <p:spPr>
          <a:xfrm>
            <a:off x="4324575" y="2446285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Original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87B1F3-7343-451C-E355-E5C930138E77}"/>
              </a:ext>
            </a:extLst>
          </p:cNvPr>
          <p:cNvSpPr txBox="1"/>
          <p:nvPr/>
        </p:nvSpPr>
        <p:spPr>
          <a:xfrm>
            <a:off x="4229998" y="5749472"/>
            <a:ext cx="1510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Modified</a:t>
            </a:r>
          </a:p>
        </p:txBody>
      </p:sp>
    </p:spTree>
    <p:extLst>
      <p:ext uri="{BB962C8B-B14F-4D97-AF65-F5344CB8AC3E}">
        <p14:creationId xmlns:p14="http://schemas.microsoft.com/office/powerpoint/2010/main" val="342804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18" grpId="0"/>
      <p:bldP spid="23" grpId="0"/>
      <p:bldP spid="24" grpId="0"/>
      <p:bldP spid="25" grpId="0"/>
      <p:bldP spid="26" grpId="0"/>
      <p:bldP spid="27" grpId="0"/>
      <p:bldP spid="2" grpId="0"/>
      <p:bldP spid="3" grpId="0"/>
      <p:bldP spid="13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9D66A-59FF-B549-B753-78A98EEA9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80" y="731520"/>
            <a:ext cx="8229600" cy="4387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7DE75-B8B2-5E49-8A64-53DCEB76428F}"/>
              </a:ext>
            </a:extLst>
          </p:cNvPr>
          <p:cNvSpPr txBox="1"/>
          <p:nvPr/>
        </p:nvSpPr>
        <p:spPr>
          <a:xfrm>
            <a:off x="369869" y="5005643"/>
            <a:ext cx="4045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Is this a valid circuit?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11170-654D-D749-A8A6-D4961CDBC4E2}"/>
              </a:ext>
            </a:extLst>
          </p:cNvPr>
          <p:cNvSpPr txBox="1"/>
          <p:nvPr/>
        </p:nvSpPr>
        <p:spPr>
          <a:xfrm>
            <a:off x="1489754" y="5539667"/>
            <a:ext cx="1369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A) Yes.    </a:t>
            </a:r>
          </a:p>
          <a:p>
            <a:r>
              <a:rPr lang="en-US" sz="3200"/>
              <a:t>B) No.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B53E9E-E1C6-BD4D-9062-D3C44F09E153}"/>
              </a:ext>
            </a:extLst>
          </p:cNvPr>
          <p:cNvSpPr/>
          <p:nvPr/>
        </p:nvSpPr>
        <p:spPr>
          <a:xfrm>
            <a:off x="1489753" y="5594668"/>
            <a:ext cx="1222625" cy="49800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4E77FB-1180-D348-82CC-962B248C676D}"/>
              </a:ext>
            </a:extLst>
          </p:cNvPr>
          <p:cNvSpPr txBox="1"/>
          <p:nvPr/>
        </p:nvSpPr>
        <p:spPr>
          <a:xfrm>
            <a:off x="3140590" y="6065873"/>
            <a:ext cx="837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Okay for voltage source to dictate voltage across a current source.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9E95F-E9DA-9F4E-9099-9D2F67BD497A}"/>
              </a:ext>
            </a:extLst>
          </p:cNvPr>
          <p:cNvSpPr txBox="1"/>
          <p:nvPr/>
        </p:nvSpPr>
        <p:spPr>
          <a:xfrm>
            <a:off x="5986359" y="4513086"/>
            <a:ext cx="5102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Sources are not in conflict.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704D82-523B-1F4C-8904-34C6D0C57A08}"/>
              </a:ext>
            </a:extLst>
          </p:cNvPr>
          <p:cNvSpPr txBox="1"/>
          <p:nvPr/>
        </p:nvSpPr>
        <p:spPr>
          <a:xfrm>
            <a:off x="3140590" y="5655441"/>
            <a:ext cx="860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Okay for current source to dictate current through a voltage source.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330E70-14EA-7B43-85EB-46D82D2FA0EC}"/>
              </a:ext>
            </a:extLst>
          </p:cNvPr>
          <p:cNvCxnSpPr>
            <a:cxnSpLocks/>
          </p:cNvCxnSpPr>
          <p:nvPr/>
        </p:nvCxnSpPr>
        <p:spPr>
          <a:xfrm>
            <a:off x="7725254" y="1867550"/>
            <a:ext cx="1086771" cy="735562"/>
          </a:xfrm>
          <a:prstGeom prst="straightConnector1">
            <a:avLst/>
          </a:prstGeom>
          <a:ln w="1016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69669EF-E2AF-204D-81B6-1C6BBDB9D721}"/>
              </a:ext>
            </a:extLst>
          </p:cNvPr>
          <p:cNvCxnSpPr>
            <a:cxnSpLocks/>
          </p:cNvCxnSpPr>
          <p:nvPr/>
        </p:nvCxnSpPr>
        <p:spPr>
          <a:xfrm flipH="1">
            <a:off x="3044188" y="2584466"/>
            <a:ext cx="1594487" cy="0"/>
          </a:xfrm>
          <a:prstGeom prst="straightConnector1">
            <a:avLst/>
          </a:prstGeom>
          <a:ln w="1016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4257FD3-78DA-0D41-BA4D-C6660B6B58FA}"/>
              </a:ext>
            </a:extLst>
          </p:cNvPr>
          <p:cNvSpPr txBox="1"/>
          <p:nvPr/>
        </p:nvSpPr>
        <p:spPr>
          <a:xfrm>
            <a:off x="162402" y="188386"/>
            <a:ext cx="5596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 collection of “sources”: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7808EC-DBEB-A045-9018-7FBDA92AC1BB}"/>
              </a:ext>
            </a:extLst>
          </p:cNvPr>
          <p:cNvSpPr txBox="1"/>
          <p:nvPr/>
        </p:nvSpPr>
        <p:spPr>
          <a:xfrm>
            <a:off x="7938615" y="1444400"/>
            <a:ext cx="1457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Sources in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series.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3C102C-5A5D-7F4B-83F6-E58CE1A40D9A}"/>
              </a:ext>
            </a:extLst>
          </p:cNvPr>
          <p:cNvSpPr txBox="1"/>
          <p:nvPr/>
        </p:nvSpPr>
        <p:spPr>
          <a:xfrm>
            <a:off x="3113485" y="1647411"/>
            <a:ext cx="1457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Sources in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parallel.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A74A9C-8E13-3E89-0C1E-72DA7347F968}"/>
              </a:ext>
            </a:extLst>
          </p:cNvPr>
          <p:cNvSpPr txBox="1"/>
          <p:nvPr/>
        </p:nvSpPr>
        <p:spPr>
          <a:xfrm>
            <a:off x="5309839" y="5054796"/>
            <a:ext cx="6455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(No apparent violation of KVL or KCL.)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A00B4-D2E6-0AC9-D54D-28B53494F982}"/>
              </a:ext>
            </a:extLst>
          </p:cNvPr>
          <p:cNvSpPr txBox="1"/>
          <p:nvPr/>
        </p:nvSpPr>
        <p:spPr>
          <a:xfrm>
            <a:off x="594824" y="4500995"/>
            <a:ext cx="347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(Are either KVL or KCL violated?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If not, then it’s valid.)</a:t>
            </a:r>
          </a:p>
        </p:txBody>
      </p:sp>
    </p:spTree>
    <p:extLst>
      <p:ext uri="{BB962C8B-B14F-4D97-AF65-F5344CB8AC3E}">
        <p14:creationId xmlns:p14="http://schemas.microsoft.com/office/powerpoint/2010/main" val="136305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2" grpId="0"/>
      <p:bldP spid="14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A6C2E9-0B61-07AB-5675-7E73C2223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80" y="731520"/>
            <a:ext cx="8229600" cy="4387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041070-43C1-3C46-BFE5-CD84FF4FFE6C}"/>
                  </a:ext>
                </a:extLst>
              </p:cNvPr>
              <p:cNvSpPr txBox="1"/>
              <p:nvPr/>
            </p:nvSpPr>
            <p:spPr>
              <a:xfrm>
                <a:off x="263299" y="5788955"/>
                <a:ext cx="41991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041070-43C1-3C46-BFE5-CD84FF4FF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99" y="5788955"/>
                <a:ext cx="4199163" cy="584775"/>
              </a:xfrm>
              <a:prstGeom prst="rect">
                <a:avLst/>
              </a:prstGeom>
              <a:blipFill>
                <a:blip r:embed="rId3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37DE75-B8B2-5E49-8A64-53DCEB76428F}"/>
                  </a:ext>
                </a:extLst>
              </p:cNvPr>
              <p:cNvSpPr txBox="1"/>
              <p:nvPr/>
            </p:nvSpPr>
            <p:spPr>
              <a:xfrm>
                <a:off x="362893" y="4986215"/>
                <a:ext cx="40954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600" dirty="0"/>
                  <a:t>? </a:t>
                </a:r>
                <a:r>
                  <a:rPr lang="en-US" sz="2000" dirty="0"/>
                  <a:t>(numeric poll)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37DE75-B8B2-5E49-8A64-53DCEB764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93" y="4986215"/>
                <a:ext cx="4095480" cy="646331"/>
              </a:xfrm>
              <a:prstGeom prst="rect">
                <a:avLst/>
              </a:prstGeom>
              <a:blipFill>
                <a:blip r:embed="rId4"/>
                <a:stretch>
                  <a:fillRect l="-4644" t="-13462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A9E95F-E9DA-9F4E-9099-9D2F67BD497A}"/>
                  </a:ext>
                </a:extLst>
              </p:cNvPr>
              <p:cNvSpPr txBox="1"/>
              <p:nvPr/>
            </p:nvSpPr>
            <p:spPr>
              <a:xfrm>
                <a:off x="4789013" y="5040031"/>
                <a:ext cx="74197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What is power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600" dirty="0"/>
                  <a:t> source? </a:t>
                </a:r>
                <a:r>
                  <a:rPr lang="en-US" sz="2000" dirty="0"/>
                  <a:t>(numeric poll)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A9E95F-E9DA-9F4E-9099-9D2F67BD4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013" y="5040031"/>
                <a:ext cx="7419723" cy="646331"/>
              </a:xfrm>
              <a:prstGeom prst="rect">
                <a:avLst/>
              </a:prstGeom>
              <a:blipFill>
                <a:blip r:embed="rId5"/>
                <a:stretch>
                  <a:fillRect l="-2564" t="-13462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E505A90-2DB9-404D-AE26-DEB4FF773C41}"/>
              </a:ext>
            </a:extLst>
          </p:cNvPr>
          <p:cNvSpPr txBox="1"/>
          <p:nvPr/>
        </p:nvSpPr>
        <p:spPr>
          <a:xfrm>
            <a:off x="9081644" y="6236412"/>
            <a:ext cx="2996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Delivered power.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0A5DB5-57DC-D548-A5C4-890CF1BB9268}"/>
                  </a:ext>
                </a:extLst>
              </p:cNvPr>
              <p:cNvSpPr txBox="1"/>
              <p:nvPr/>
            </p:nvSpPr>
            <p:spPr>
              <a:xfrm>
                <a:off x="9902988" y="2209045"/>
                <a:ext cx="131978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0A5DB5-57DC-D548-A5C4-890CF1BB9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2988" y="2209045"/>
                <a:ext cx="1319784" cy="156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057E85-7B2B-E443-973E-0BA338A9FE7A}"/>
                  </a:ext>
                </a:extLst>
              </p:cNvPr>
              <p:cNvSpPr txBox="1"/>
              <p:nvPr/>
            </p:nvSpPr>
            <p:spPr>
              <a:xfrm>
                <a:off x="263299" y="5788955"/>
                <a:ext cx="41991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057E85-7B2B-E443-973E-0BA338A9F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99" y="5788955"/>
                <a:ext cx="4199163" cy="584775"/>
              </a:xfrm>
              <a:prstGeom prst="rect">
                <a:avLst/>
              </a:prstGeom>
              <a:blipFill>
                <a:blip r:embed="rId7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0B53E9E-E1C6-BD4D-9062-D3C44F09E153}"/>
              </a:ext>
            </a:extLst>
          </p:cNvPr>
          <p:cNvSpPr/>
          <p:nvPr/>
        </p:nvSpPr>
        <p:spPr>
          <a:xfrm>
            <a:off x="3214179" y="5804840"/>
            <a:ext cx="1122955" cy="55300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18BE35-9F8C-9340-AFFB-90EF01CA5E78}"/>
                  </a:ext>
                </a:extLst>
              </p:cNvPr>
              <p:cNvSpPr txBox="1"/>
              <p:nvPr/>
            </p:nvSpPr>
            <p:spPr>
              <a:xfrm>
                <a:off x="5201053" y="4019307"/>
                <a:ext cx="7601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18BE35-9F8C-9340-AFFB-90EF01CA5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053" y="4019307"/>
                <a:ext cx="760143" cy="523220"/>
              </a:xfrm>
              <a:prstGeom prst="rect">
                <a:avLst/>
              </a:prstGeom>
              <a:blipFill>
                <a:blip r:embed="rId8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F93204-9611-2F4A-B5D6-A20E61F4D37E}"/>
                  </a:ext>
                </a:extLst>
              </p:cNvPr>
              <p:cNvSpPr txBox="1"/>
              <p:nvPr/>
            </p:nvSpPr>
            <p:spPr>
              <a:xfrm>
                <a:off x="2627332" y="697797"/>
                <a:ext cx="24461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F93204-9611-2F4A-B5D6-A20E61F4D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332" y="697797"/>
                <a:ext cx="2446119" cy="523220"/>
              </a:xfrm>
              <a:prstGeom prst="rect">
                <a:avLst/>
              </a:prstGeom>
              <a:blipFill>
                <a:blip r:embed="rId9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36BACF-BF4E-E447-81E7-0A133EFBDFE1}"/>
                  </a:ext>
                </a:extLst>
              </p:cNvPr>
              <p:cNvSpPr txBox="1"/>
              <p:nvPr/>
            </p:nvSpPr>
            <p:spPr>
              <a:xfrm>
                <a:off x="9633841" y="696795"/>
                <a:ext cx="20787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36BACF-BF4E-E447-81E7-0A133EFBD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841" y="696795"/>
                <a:ext cx="2078711" cy="523220"/>
              </a:xfrm>
              <a:prstGeom prst="rect">
                <a:avLst/>
              </a:prstGeom>
              <a:blipFill>
                <a:blip r:embed="rId10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30E5A1-D75E-5248-BF59-8CE166B2F558}"/>
                  </a:ext>
                </a:extLst>
              </p:cNvPr>
              <p:cNvSpPr txBox="1"/>
              <p:nvPr/>
            </p:nvSpPr>
            <p:spPr>
              <a:xfrm>
                <a:off x="5333419" y="696795"/>
                <a:ext cx="15251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30E5A1-D75E-5248-BF59-8CE166B2F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419" y="696795"/>
                <a:ext cx="1525161" cy="523220"/>
              </a:xfrm>
              <a:prstGeom prst="rect">
                <a:avLst/>
              </a:prstGeom>
              <a:blipFill>
                <a:blip r:embed="rId11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D04E05-9750-6D4C-B700-569CC6226C2B}"/>
              </a:ext>
            </a:extLst>
          </p:cNvPr>
          <p:cNvCxnSpPr>
            <a:cxnSpLocks/>
          </p:cNvCxnSpPr>
          <p:nvPr/>
        </p:nvCxnSpPr>
        <p:spPr>
          <a:xfrm rot="-5400000">
            <a:off x="10282241" y="392714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1D59147-6BEA-CF4F-B8CF-49232390AF50}"/>
              </a:ext>
            </a:extLst>
          </p:cNvPr>
          <p:cNvSpPr/>
          <p:nvPr/>
        </p:nvSpPr>
        <p:spPr>
          <a:xfrm>
            <a:off x="10220086" y="3241515"/>
            <a:ext cx="599440" cy="1138125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CB1602-EA3D-9A41-96DE-9E3CB8E81CED}"/>
              </a:ext>
            </a:extLst>
          </p:cNvPr>
          <p:cNvSpPr txBox="1"/>
          <p:nvPr/>
        </p:nvSpPr>
        <p:spPr>
          <a:xfrm>
            <a:off x="9719455" y="4275427"/>
            <a:ext cx="1653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Passive sign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convention.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45BA0E4-CC40-BA96-A0B0-EF6EE73B2439}"/>
                  </a:ext>
                </a:extLst>
              </p:cNvPr>
              <p:cNvSpPr txBox="1"/>
              <p:nvPr/>
            </p:nvSpPr>
            <p:spPr>
              <a:xfrm>
                <a:off x="4789013" y="5738007"/>
                <a:ext cx="72542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140 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=−700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45BA0E4-CC40-BA96-A0B0-EF6EE73B2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013" y="5738007"/>
                <a:ext cx="7254230" cy="584775"/>
              </a:xfrm>
              <a:prstGeom prst="rect">
                <a:avLst/>
              </a:prstGeom>
              <a:blipFill>
                <a:blip r:embed="rId12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67F3D3-12D1-D775-907C-FE95CE703DB5}"/>
                  </a:ext>
                </a:extLst>
              </p:cNvPr>
              <p:cNvSpPr txBox="1"/>
              <p:nvPr/>
            </p:nvSpPr>
            <p:spPr>
              <a:xfrm>
                <a:off x="4789013" y="5738007"/>
                <a:ext cx="72542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=−700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67F3D3-12D1-D775-907C-FE95CE703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013" y="5738007"/>
                <a:ext cx="7254230" cy="584775"/>
              </a:xfrm>
              <a:prstGeom prst="rect">
                <a:avLst/>
              </a:prstGeom>
              <a:blipFill>
                <a:blip r:embed="rId1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4A8C81D-794A-8161-04E4-87028C1F86FC}"/>
                  </a:ext>
                </a:extLst>
              </p:cNvPr>
              <p:cNvSpPr txBox="1"/>
              <p:nvPr/>
            </p:nvSpPr>
            <p:spPr>
              <a:xfrm>
                <a:off x="4789013" y="5738007"/>
                <a:ext cx="72542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=−700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4A8C81D-794A-8161-04E4-87028C1F8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013" y="5738007"/>
                <a:ext cx="7254230" cy="584775"/>
              </a:xfrm>
              <a:prstGeom prst="rect">
                <a:avLst/>
              </a:prstGeom>
              <a:blipFill>
                <a:blip r:embed="rId1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718F2CC8-52F9-1946-A602-92DCB2DE74DD}"/>
              </a:ext>
            </a:extLst>
          </p:cNvPr>
          <p:cNvSpPr/>
          <p:nvPr/>
        </p:nvSpPr>
        <p:spPr>
          <a:xfrm>
            <a:off x="10328935" y="5781191"/>
            <a:ext cx="1614755" cy="49840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AB4109-0217-5B22-C114-F2DC87033D65}"/>
              </a:ext>
            </a:extLst>
          </p:cNvPr>
          <p:cNvCxnSpPr>
            <a:cxnSpLocks/>
          </p:cNvCxnSpPr>
          <p:nvPr/>
        </p:nvCxnSpPr>
        <p:spPr>
          <a:xfrm>
            <a:off x="3129776" y="1220015"/>
            <a:ext cx="1943675" cy="3120281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9E6414-BB82-5EF9-61A7-8D386535C477}"/>
              </a:ext>
            </a:extLst>
          </p:cNvPr>
          <p:cNvCxnSpPr>
            <a:cxnSpLocks/>
          </p:cNvCxnSpPr>
          <p:nvPr/>
        </p:nvCxnSpPr>
        <p:spPr>
          <a:xfrm>
            <a:off x="4155688" y="1171638"/>
            <a:ext cx="2125121" cy="1574115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0630B4-D240-7A83-1AFA-9D8900BC57DD}"/>
              </a:ext>
            </a:extLst>
          </p:cNvPr>
          <p:cNvCxnSpPr>
            <a:cxnSpLocks/>
          </p:cNvCxnSpPr>
          <p:nvPr/>
        </p:nvCxnSpPr>
        <p:spPr>
          <a:xfrm flipH="1">
            <a:off x="7809165" y="1171638"/>
            <a:ext cx="3223108" cy="985762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C50B345-466F-5A7C-929C-5864CE05B8FD}"/>
              </a:ext>
            </a:extLst>
          </p:cNvPr>
          <p:cNvGrpSpPr/>
          <p:nvPr/>
        </p:nvGrpSpPr>
        <p:grpSpPr>
          <a:xfrm>
            <a:off x="5167823" y="217750"/>
            <a:ext cx="5081038" cy="513770"/>
            <a:chOff x="5167823" y="217750"/>
            <a:chExt cx="5081038" cy="51377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EA4B401-6156-BBD3-2DF8-6CE167559168}"/>
                </a:ext>
              </a:extLst>
            </p:cNvPr>
            <p:cNvCxnSpPr>
              <a:cxnSpLocks/>
            </p:cNvCxnSpPr>
            <p:nvPr/>
          </p:nvCxnSpPr>
          <p:spPr>
            <a:xfrm>
              <a:off x="10248859" y="217750"/>
              <a:ext cx="0" cy="479045"/>
            </a:xfrm>
            <a:prstGeom prst="line">
              <a:avLst/>
            </a:prstGeom>
            <a:ln w="34925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3EB3B3-E0D1-7944-8406-7A5DEF5DE8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67824" y="217750"/>
              <a:ext cx="5081037" cy="1"/>
            </a:xfrm>
            <a:prstGeom prst="line">
              <a:avLst/>
            </a:prstGeom>
            <a:ln w="34925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A760543-352E-4B00-443A-16151EE93AEB}"/>
                </a:ext>
              </a:extLst>
            </p:cNvPr>
            <p:cNvCxnSpPr>
              <a:cxnSpLocks/>
            </p:cNvCxnSpPr>
            <p:nvPr/>
          </p:nvCxnSpPr>
          <p:spPr>
            <a:xfrm>
              <a:off x="5167823" y="217750"/>
              <a:ext cx="0" cy="513770"/>
            </a:xfrm>
            <a:prstGeom prst="straightConnector1">
              <a:avLst/>
            </a:prstGeom>
            <a:ln w="38100" cap="rnd">
              <a:solidFill>
                <a:schemeClr val="accent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4EB231-9D1F-CCA7-6965-5C3FC0B89655}"/>
                  </a:ext>
                </a:extLst>
              </p:cNvPr>
              <p:cNvSpPr txBox="1"/>
              <p:nvPr/>
            </p:nvSpPr>
            <p:spPr>
              <a:xfrm>
                <a:off x="9479439" y="1566336"/>
                <a:ext cx="27779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1"/>
                    </a:solidFill>
                  </a:rPr>
                  <a:t> is a node voltage,</a:t>
                </a:r>
                <a:br>
                  <a:rPr lang="en-US" sz="2200" dirty="0">
                    <a:solidFill>
                      <a:schemeClr val="accent1"/>
                    </a:solidFill>
                  </a:rPr>
                </a:br>
                <a:r>
                  <a:rPr lang="en-US" sz="2200" dirty="0">
                    <a:solidFill>
                      <a:schemeClr val="accent1"/>
                    </a:solidFill>
                  </a:rPr>
                  <a:t>i.e., relative to ground.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4EB231-9D1F-CCA7-6965-5C3FC0B89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9439" y="1566336"/>
                <a:ext cx="2777940" cy="769441"/>
              </a:xfrm>
              <a:prstGeom prst="rect">
                <a:avLst/>
              </a:prstGeom>
              <a:blipFill>
                <a:blip r:embed="rId15"/>
                <a:stretch>
                  <a:fillRect l="-2727" t="-4918" r="-1818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5E8D41-3B77-8EBE-0C48-F002B596E9AE}"/>
                  </a:ext>
                </a:extLst>
              </p:cNvPr>
              <p:cNvSpPr txBox="1"/>
              <p:nvPr/>
            </p:nvSpPr>
            <p:spPr>
              <a:xfrm>
                <a:off x="5634046" y="197911"/>
                <a:ext cx="4304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accent1"/>
                    </a:solidFill>
                  </a:rPr>
                  <a:t>Could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=40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5E8D41-3B77-8EBE-0C48-F002B596E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046" y="197911"/>
                <a:ext cx="4304896" cy="523220"/>
              </a:xfrm>
              <a:prstGeom prst="rect">
                <a:avLst/>
              </a:prstGeom>
              <a:blipFill>
                <a:blip r:embed="rId16"/>
                <a:stretch>
                  <a:fillRect l="-2941" t="-11905" r="-205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6A3D8B-A24A-EC9B-18D3-E996AA102259}"/>
                  </a:ext>
                </a:extLst>
              </p:cNvPr>
              <p:cNvSpPr txBox="1"/>
              <p:nvPr/>
            </p:nvSpPr>
            <p:spPr>
              <a:xfrm>
                <a:off x="5934805" y="3232961"/>
                <a:ext cx="282147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accent1"/>
                    </a:solidFill>
                  </a:rPr>
                  <a:t>Could write</a:t>
                </a:r>
                <a:br>
                  <a:rPr lang="en-US" sz="2800" b="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−0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=100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6A3D8B-A24A-EC9B-18D3-E996AA102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805" y="3232961"/>
                <a:ext cx="2821478" cy="954107"/>
              </a:xfrm>
              <a:prstGeom prst="rect">
                <a:avLst/>
              </a:prstGeom>
              <a:blipFill>
                <a:blip r:embed="rId17"/>
                <a:stretch>
                  <a:fillRect l="-448" t="-6579" r="-358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78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10" grpId="0"/>
      <p:bldP spid="5" grpId="0"/>
      <p:bldP spid="7" grpId="0"/>
      <p:bldP spid="13" grpId="0"/>
      <p:bldP spid="8" grpId="0" animBg="1"/>
      <p:bldP spid="16" grpId="0"/>
      <p:bldP spid="17" grpId="0"/>
      <p:bldP spid="17" grpId="1"/>
      <p:bldP spid="18" grpId="0"/>
      <p:bldP spid="19" grpId="0"/>
      <p:bldP spid="21" grpId="0" animBg="1"/>
      <p:bldP spid="22" grpId="0"/>
      <p:bldP spid="23" grpId="0"/>
      <p:bldP spid="24" grpId="0"/>
      <p:bldP spid="25" grpId="0"/>
      <p:bldP spid="14" grpId="0" animBg="1"/>
      <p:bldP spid="3" grpId="0"/>
      <p:bldP spid="4" grpId="0"/>
      <p:bldP spid="4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DA08D4-936A-1B4C-9AE8-379EB011F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873" y="238217"/>
            <a:ext cx="7772400" cy="4143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111767-ABA3-6843-9C86-69EEFFD14A7B}"/>
              </a:ext>
            </a:extLst>
          </p:cNvPr>
          <p:cNvSpPr txBox="1"/>
          <p:nvPr/>
        </p:nvSpPr>
        <p:spPr>
          <a:xfrm>
            <a:off x="8803444" y="4923933"/>
            <a:ext cx="32748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Power delivered =</a:t>
            </a:r>
            <a:br>
              <a:rPr lang="en-US" sz="3200" dirty="0"/>
            </a:br>
            <a:r>
              <a:rPr lang="en-US" sz="3200" dirty="0"/>
              <a:t>Power consumed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BE6885-F76A-CC42-B017-9C82C9FEA9AF}"/>
              </a:ext>
            </a:extLst>
          </p:cNvPr>
          <p:cNvSpPr txBox="1"/>
          <p:nvPr/>
        </p:nvSpPr>
        <p:spPr>
          <a:xfrm>
            <a:off x="92494" y="109965"/>
            <a:ext cx="4358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Power for each element?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A6BE5E-7FAE-3A47-85CF-C7937DDEFC8C}"/>
              </a:ext>
            </a:extLst>
          </p:cNvPr>
          <p:cNvSpPr txBox="1"/>
          <p:nvPr/>
        </p:nvSpPr>
        <p:spPr>
          <a:xfrm>
            <a:off x="7776153" y="3754418"/>
            <a:ext cx="129234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707973-2855-DB45-B0E6-80C751769A96}"/>
                  </a:ext>
                </a:extLst>
              </p:cNvPr>
              <p:cNvSpPr txBox="1"/>
              <p:nvPr/>
            </p:nvSpPr>
            <p:spPr>
              <a:xfrm>
                <a:off x="1767010" y="1658029"/>
                <a:ext cx="43593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</a:endParaRPr>
              </a:p>
              <a:p>
                <a:pPr algn="l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707973-2855-DB45-B0E6-80C751769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010" y="1658029"/>
                <a:ext cx="435934" cy="1384995"/>
              </a:xfrm>
              <a:prstGeom prst="rect">
                <a:avLst/>
              </a:prstGeom>
              <a:blipFill>
                <a:blip r:embed="rId3"/>
                <a:stretch>
                  <a:fillRect l="-5714"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2B0288-C472-E342-B3B8-72535D728792}"/>
                  </a:ext>
                </a:extLst>
              </p:cNvPr>
              <p:cNvSpPr txBox="1"/>
              <p:nvPr/>
            </p:nvSpPr>
            <p:spPr>
              <a:xfrm>
                <a:off x="10113202" y="1707259"/>
                <a:ext cx="43593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</a:endParaRPr>
              </a:p>
              <a:p>
                <a:pPr algn="l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2B0288-C472-E342-B3B8-72535D728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202" y="1707259"/>
                <a:ext cx="435934" cy="1384995"/>
              </a:xfrm>
              <a:prstGeom prst="rect">
                <a:avLst/>
              </a:prstGeom>
              <a:blipFill>
                <a:blip r:embed="rId3"/>
                <a:stretch>
                  <a:fillRect l="-5714" r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487A7A-62DB-624A-B650-D8EB4802721F}"/>
              </a:ext>
            </a:extLst>
          </p:cNvPr>
          <p:cNvCxnSpPr>
            <a:cxnSpLocks/>
          </p:cNvCxnSpPr>
          <p:nvPr/>
        </p:nvCxnSpPr>
        <p:spPr>
          <a:xfrm flipH="1">
            <a:off x="8119196" y="1106814"/>
            <a:ext cx="567604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D9B43E-4395-C44A-9D42-B7DBC293E30B}"/>
              </a:ext>
            </a:extLst>
          </p:cNvPr>
          <p:cNvCxnSpPr>
            <a:cxnSpLocks/>
          </p:cNvCxnSpPr>
          <p:nvPr/>
        </p:nvCxnSpPr>
        <p:spPr>
          <a:xfrm>
            <a:off x="5831666" y="1106814"/>
            <a:ext cx="0" cy="682507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E629EBD-BEC5-934A-B55D-ECE72F6698EC}"/>
              </a:ext>
            </a:extLst>
          </p:cNvPr>
          <p:cNvSpPr txBox="1"/>
          <p:nvPr/>
        </p:nvSpPr>
        <p:spPr>
          <a:xfrm>
            <a:off x="92494" y="2975146"/>
            <a:ext cx="28712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Indicate assumed</a:t>
            </a:r>
            <a:br>
              <a:rPr lang="en-US" sz="2800" dirty="0"/>
            </a:br>
            <a:r>
              <a:rPr lang="en-US" sz="2800" dirty="0"/>
              <a:t>polarities and</a:t>
            </a:r>
            <a:br>
              <a:rPr lang="en-US" sz="2800" dirty="0"/>
            </a:br>
            <a:r>
              <a:rPr lang="en-US" sz="2800" dirty="0"/>
              <a:t>current directions.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CA8F23-CF70-85C5-573B-8CD640EE8A94}"/>
                  </a:ext>
                </a:extLst>
              </p:cNvPr>
              <p:cNvSpPr txBox="1"/>
              <p:nvPr/>
            </p:nvSpPr>
            <p:spPr>
              <a:xfrm>
                <a:off x="44349" y="6001151"/>
                <a:ext cx="81437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=1500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CA8F23-CF70-85C5-573B-8CD640EE8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9" y="6001151"/>
                <a:ext cx="8143704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94E8CD-58F2-C6ED-576D-38D7BAE0A7BF}"/>
                  </a:ext>
                </a:extLst>
              </p:cNvPr>
              <p:cNvSpPr txBox="1"/>
              <p:nvPr/>
            </p:nvSpPr>
            <p:spPr>
              <a:xfrm>
                <a:off x="44349" y="6001151"/>
                <a:ext cx="81437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=1500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94E8CD-58F2-C6ED-576D-38D7BAE0A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9" y="6001151"/>
                <a:ext cx="8143704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DAF966-9D07-D428-825E-BD1398BD1053}"/>
                  </a:ext>
                </a:extLst>
              </p:cNvPr>
              <p:cNvSpPr txBox="1"/>
              <p:nvPr/>
            </p:nvSpPr>
            <p:spPr>
              <a:xfrm>
                <a:off x="44349" y="6001151"/>
                <a:ext cx="81437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=1500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DAF966-9D07-D428-825E-BD1398BD1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9" y="6001151"/>
                <a:ext cx="8143704" cy="584775"/>
              </a:xfrm>
              <a:prstGeom prst="rect">
                <a:avLst/>
              </a:prstGeom>
              <a:blipFill>
                <a:blip r:embed="rId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7AAE60-C5B2-9BCE-A232-F3F537B044A7}"/>
                  </a:ext>
                </a:extLst>
              </p:cNvPr>
              <p:cNvSpPr txBox="1"/>
              <p:nvPr/>
            </p:nvSpPr>
            <p:spPr>
              <a:xfrm>
                <a:off x="44349" y="4879243"/>
                <a:ext cx="78258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=−1000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7AAE60-C5B2-9BCE-A232-F3F537B04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9" y="4879243"/>
                <a:ext cx="7825860" cy="584775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7806BD-9A46-5235-D4C8-6A7AEAAFB7A9}"/>
                  </a:ext>
                </a:extLst>
              </p:cNvPr>
              <p:cNvSpPr txBox="1"/>
              <p:nvPr/>
            </p:nvSpPr>
            <p:spPr>
              <a:xfrm>
                <a:off x="44349" y="4879243"/>
                <a:ext cx="78258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=−1000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7806BD-9A46-5235-D4C8-6A7AEAAFB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9" y="4879243"/>
                <a:ext cx="7825860" cy="584775"/>
              </a:xfrm>
              <a:prstGeom prst="rect">
                <a:avLst/>
              </a:prstGeom>
              <a:blipFill>
                <a:blip r:embed="rId8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4A9C18-E4FE-A237-8774-294DBD1816A8}"/>
                  </a:ext>
                </a:extLst>
              </p:cNvPr>
              <p:cNvSpPr txBox="1"/>
              <p:nvPr/>
            </p:nvSpPr>
            <p:spPr>
              <a:xfrm>
                <a:off x="44349" y="4879243"/>
                <a:ext cx="78258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=−1000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4A9C18-E4FE-A237-8774-294DBD181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9" y="4879243"/>
                <a:ext cx="7825860" cy="584775"/>
              </a:xfrm>
              <a:prstGeom prst="rect">
                <a:avLst/>
              </a:prstGeom>
              <a:blipFill>
                <a:blip r:embed="rId9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AC52BC-BFE3-CAFB-97A3-3201AE240221}"/>
                  </a:ext>
                </a:extLst>
              </p:cNvPr>
              <p:cNvSpPr txBox="1"/>
              <p:nvPr/>
            </p:nvSpPr>
            <p:spPr>
              <a:xfrm>
                <a:off x="44349" y="4294468"/>
                <a:ext cx="72542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=−700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AC52BC-BFE3-CAFB-97A3-3201AE240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9" y="4294468"/>
                <a:ext cx="7254230" cy="584775"/>
              </a:xfrm>
              <a:prstGeom prst="rect">
                <a:avLst/>
              </a:prstGeom>
              <a:blipFill>
                <a:blip r:embed="rId10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079961-5336-EDAE-114F-A3E21762358D}"/>
                  </a:ext>
                </a:extLst>
              </p:cNvPr>
              <p:cNvSpPr txBox="1"/>
              <p:nvPr/>
            </p:nvSpPr>
            <p:spPr>
              <a:xfrm>
                <a:off x="44349" y="5464018"/>
                <a:ext cx="62245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079961-5336-EDAE-114F-A3E217623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9" y="5464018"/>
                <a:ext cx="6224524" cy="584775"/>
              </a:xfrm>
              <a:prstGeom prst="rect">
                <a:avLst/>
              </a:prstGeom>
              <a:blipFill>
                <a:blip r:embed="rId11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6E2FF27-F043-3423-5EBC-BD32D94196E3}"/>
                  </a:ext>
                </a:extLst>
              </p:cNvPr>
              <p:cNvSpPr txBox="1"/>
              <p:nvPr/>
            </p:nvSpPr>
            <p:spPr>
              <a:xfrm>
                <a:off x="44349" y="5464018"/>
                <a:ext cx="62245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6E2FF27-F043-3423-5EBC-BD32D9419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9" y="5464018"/>
                <a:ext cx="6224524" cy="584775"/>
              </a:xfrm>
              <a:prstGeom prst="rect">
                <a:avLst/>
              </a:prstGeom>
              <a:blipFill>
                <a:blip r:embed="rId12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BDD6208-6295-5293-4216-C57010114C6E}"/>
                  </a:ext>
                </a:extLst>
              </p:cNvPr>
              <p:cNvSpPr txBox="1"/>
              <p:nvPr/>
            </p:nvSpPr>
            <p:spPr>
              <a:xfrm>
                <a:off x="44349" y="5464018"/>
                <a:ext cx="62245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BDD6208-6295-5293-4216-C57010114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9" y="5464018"/>
                <a:ext cx="6224524" cy="584775"/>
              </a:xfrm>
              <a:prstGeom prst="rect">
                <a:avLst/>
              </a:prstGeom>
              <a:blipFill>
                <a:blip r:embed="rId1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9E1963-C5F6-5C50-9191-ABEBD59FF8E3}"/>
                  </a:ext>
                </a:extLst>
              </p:cNvPr>
              <p:cNvSpPr txBox="1"/>
              <p:nvPr/>
            </p:nvSpPr>
            <p:spPr>
              <a:xfrm>
                <a:off x="8019702" y="1121559"/>
                <a:ext cx="8515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9E1963-C5F6-5C50-9191-ABEBD59FF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702" y="1121559"/>
                <a:ext cx="851515" cy="584775"/>
              </a:xfrm>
              <a:prstGeom prst="rect">
                <a:avLst/>
              </a:prstGeom>
              <a:blipFill>
                <a:blip r:embed="rId1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DAD6A5-0DC0-519C-9301-B3292A8A377A}"/>
                  </a:ext>
                </a:extLst>
              </p:cNvPr>
              <p:cNvSpPr txBox="1"/>
              <p:nvPr/>
            </p:nvSpPr>
            <p:spPr>
              <a:xfrm>
                <a:off x="5818151" y="1128129"/>
                <a:ext cx="10791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DAD6A5-0DC0-519C-9301-B3292A8A3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151" y="1128129"/>
                <a:ext cx="1079142" cy="584775"/>
              </a:xfrm>
              <a:prstGeom prst="rect">
                <a:avLst/>
              </a:prstGeom>
              <a:blipFill>
                <a:blip r:embed="rId1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DFE7708-3064-0998-6A70-7FA4563B48F8}"/>
                  </a:ext>
                </a:extLst>
              </p:cNvPr>
              <p:cNvSpPr txBox="1"/>
              <p:nvPr/>
            </p:nvSpPr>
            <p:spPr>
              <a:xfrm>
                <a:off x="1093502" y="2091824"/>
                <a:ext cx="12987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DFE7708-3064-0998-6A70-7FA4563B4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02" y="2091824"/>
                <a:ext cx="1298753" cy="584775"/>
              </a:xfrm>
              <a:prstGeom prst="rect">
                <a:avLst/>
              </a:prstGeom>
              <a:blipFill>
                <a:blip r:embed="rId1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47501B-A8ED-BF14-2F03-681D67D12B9B}"/>
                  </a:ext>
                </a:extLst>
              </p:cNvPr>
              <p:cNvSpPr txBox="1"/>
              <p:nvPr/>
            </p:nvSpPr>
            <p:spPr>
              <a:xfrm>
                <a:off x="9920127" y="2091824"/>
                <a:ext cx="12987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140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47501B-A8ED-BF14-2F03-681D67D12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127" y="2091824"/>
                <a:ext cx="1298753" cy="584775"/>
              </a:xfrm>
              <a:prstGeom prst="rect">
                <a:avLst/>
              </a:prstGeom>
              <a:blipFill>
                <a:blip r:embed="rId1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858A9CB7-4831-1C31-91E6-67B07DD8F699}"/>
              </a:ext>
            </a:extLst>
          </p:cNvPr>
          <p:cNvSpPr/>
          <p:nvPr/>
        </p:nvSpPr>
        <p:spPr>
          <a:xfrm>
            <a:off x="1132940" y="1661739"/>
            <a:ext cx="3477832" cy="1384995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D15741-1040-9DB8-6F78-3D6FCA9CA970}"/>
              </a:ext>
            </a:extLst>
          </p:cNvPr>
          <p:cNvSpPr/>
          <p:nvPr/>
        </p:nvSpPr>
        <p:spPr>
          <a:xfrm>
            <a:off x="6566441" y="109965"/>
            <a:ext cx="2458668" cy="2025039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02A69B-A786-031F-F5D4-62BEEF6FA505}"/>
              </a:ext>
            </a:extLst>
          </p:cNvPr>
          <p:cNvSpPr/>
          <p:nvPr/>
        </p:nvSpPr>
        <p:spPr>
          <a:xfrm>
            <a:off x="4737799" y="1006558"/>
            <a:ext cx="2697126" cy="2161322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5121B1-058A-9A9A-B65A-FC902AB0BA15}"/>
              </a:ext>
            </a:extLst>
          </p:cNvPr>
          <p:cNvSpPr/>
          <p:nvPr/>
        </p:nvSpPr>
        <p:spPr>
          <a:xfrm>
            <a:off x="8069996" y="1571677"/>
            <a:ext cx="3128412" cy="1615013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9174A2-C0C4-E3CC-8EE6-11AC89B237B4}"/>
              </a:ext>
            </a:extLst>
          </p:cNvPr>
          <p:cNvSpPr txBox="1"/>
          <p:nvPr/>
        </p:nvSpPr>
        <p:spPr>
          <a:xfrm>
            <a:off x="2902084" y="6417271"/>
            <a:ext cx="142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From KCL.</a:t>
            </a:r>
          </a:p>
        </p:txBody>
      </p:sp>
    </p:spTree>
    <p:extLst>
      <p:ext uri="{BB962C8B-B14F-4D97-AF65-F5344CB8AC3E}">
        <p14:creationId xmlns:p14="http://schemas.microsoft.com/office/powerpoint/2010/main" val="285060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14" grpId="0"/>
      <p:bldP spid="13" grpId="0"/>
      <p:bldP spid="7" grpId="0"/>
      <p:bldP spid="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" grpId="0"/>
      <p:bldP spid="9" grpId="0" animBg="1"/>
      <p:bldP spid="9" grpId="1" animBg="1"/>
      <p:bldP spid="11" grpId="0" animBg="1"/>
      <p:bldP spid="11" grpId="1" animBg="1"/>
      <p:bldP spid="12" grpId="0" animBg="1"/>
      <p:bldP spid="15" grpId="0" animBg="1"/>
      <p:bldP spid="15" grpId="1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45B353-D1FB-3ECF-DA37-04BDAFFF7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9" y="1305528"/>
            <a:ext cx="7315200" cy="40178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7AE4AA-529E-C01B-956E-078435788E98}"/>
              </a:ext>
            </a:extLst>
          </p:cNvPr>
          <p:cNvSpPr txBox="1"/>
          <p:nvPr/>
        </p:nvSpPr>
        <p:spPr>
          <a:xfrm>
            <a:off x="271463" y="34575"/>
            <a:ext cx="110492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Previously said you can control voltage </a:t>
            </a:r>
            <a:r>
              <a:rPr lang="en-US" sz="3200" i="1" dirty="0"/>
              <a:t>or</a:t>
            </a:r>
            <a:r>
              <a:rPr lang="en-US" sz="3200" dirty="0"/>
              <a:t> you can control current</a:t>
            </a:r>
            <a:br>
              <a:rPr lang="en-US" sz="3200" dirty="0"/>
            </a:br>
            <a:r>
              <a:rPr lang="en-US" sz="3200" dirty="0"/>
              <a:t>but you cannot control them both.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675096-149B-0FFC-79B5-ECE2F7177D86}"/>
              </a:ext>
            </a:extLst>
          </p:cNvPr>
          <p:cNvSpPr txBox="1"/>
          <p:nvPr/>
        </p:nvSpPr>
        <p:spPr>
          <a:xfrm>
            <a:off x="6213020" y="527018"/>
            <a:ext cx="1706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But wait!</a:t>
            </a:r>
          </a:p>
        </p:txBody>
      </p:sp>
    </p:spTree>
    <p:extLst>
      <p:ext uri="{BB962C8B-B14F-4D97-AF65-F5344CB8AC3E}">
        <p14:creationId xmlns:p14="http://schemas.microsoft.com/office/powerpoint/2010/main" val="289484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EA2E37-DA6B-333D-A2F2-CCAB1876DCB9}"/>
                  </a:ext>
                </a:extLst>
              </p:cNvPr>
              <p:cNvSpPr txBox="1"/>
              <p:nvPr/>
            </p:nvSpPr>
            <p:spPr>
              <a:xfrm>
                <a:off x="271463" y="5234771"/>
                <a:ext cx="11789638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/>
                  <a:t>Where the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sz="31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100" dirty="0"/>
                  <a:t>flows is dictated by the entire circuit.  </a:t>
                </a:r>
                <a:r>
                  <a:rPr lang="en-US" sz="3100" dirty="0">
                    <a:solidFill>
                      <a:schemeClr val="bg1"/>
                    </a:solidFill>
                  </a:rPr>
                  <a:t>Some (or all) may</a:t>
                </a:r>
                <a:br>
                  <a:rPr lang="en-US" sz="3100" dirty="0">
                    <a:solidFill>
                      <a:schemeClr val="bg1"/>
                    </a:solidFill>
                  </a:rPr>
                </a:br>
                <a:r>
                  <a:rPr lang="en-US" sz="3100" dirty="0">
                    <a:solidFill>
                      <a:schemeClr val="bg1"/>
                    </a:solidFill>
                  </a:rPr>
                  <a:t>flow out the terminals, some (or all) may flow into the voltage source.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EA2E37-DA6B-333D-A2F2-CCAB1876D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3" y="5234771"/>
                <a:ext cx="11789638" cy="1046440"/>
              </a:xfrm>
              <a:prstGeom prst="rect">
                <a:avLst/>
              </a:prstGeom>
              <a:blipFill>
                <a:blip r:embed="rId2"/>
                <a:stretch>
                  <a:fillRect l="-1292" t="-7229" r="-323" b="-1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E0485AF-2CDE-0DA1-B96A-F1A532A30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9" y="1311009"/>
            <a:ext cx="7315200" cy="4017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A499EF-10A9-87FF-7436-77FD7FC059EC}"/>
              </a:ext>
            </a:extLst>
          </p:cNvPr>
          <p:cNvSpPr txBox="1"/>
          <p:nvPr/>
        </p:nvSpPr>
        <p:spPr>
          <a:xfrm>
            <a:off x="271463" y="32368"/>
            <a:ext cx="110492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Previously said you can control voltage </a:t>
            </a:r>
            <a:r>
              <a:rPr lang="en-US" sz="3200" i="1" dirty="0"/>
              <a:t>or</a:t>
            </a:r>
            <a:r>
              <a:rPr lang="en-US" sz="3200" dirty="0"/>
              <a:t> you can control current</a:t>
            </a:r>
            <a:br>
              <a:rPr lang="en-US" sz="3200" dirty="0"/>
            </a:br>
            <a:r>
              <a:rPr lang="en-US" sz="3200" dirty="0"/>
              <a:t>but you cannot control them both.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8226B-A127-D0A3-C1BF-DFEF140DFD6F}"/>
              </a:ext>
            </a:extLst>
          </p:cNvPr>
          <p:cNvSpPr txBox="1"/>
          <p:nvPr/>
        </p:nvSpPr>
        <p:spPr>
          <a:xfrm>
            <a:off x="6213020" y="524811"/>
            <a:ext cx="1706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But wait!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80441-AE9E-2C33-686E-0E34AA0B27CE}"/>
              </a:ext>
            </a:extLst>
          </p:cNvPr>
          <p:cNvSpPr txBox="1"/>
          <p:nvPr/>
        </p:nvSpPr>
        <p:spPr>
          <a:xfrm>
            <a:off x="7991814" y="524811"/>
            <a:ext cx="3200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What about this!?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9C5AEF-9FEC-0A2D-E77E-8DA63B48EA98}"/>
                  </a:ext>
                </a:extLst>
              </p:cNvPr>
              <p:cNvSpPr txBox="1"/>
              <p:nvPr/>
            </p:nvSpPr>
            <p:spPr>
              <a:xfrm>
                <a:off x="6096000" y="1106569"/>
                <a:ext cx="547694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Can’t you hook this up to things</a:t>
                </a:r>
                <a:br>
                  <a:rPr lang="en-US" sz="3200" dirty="0"/>
                </a:br>
                <a:r>
                  <a:rPr lang="en-US" sz="3200" dirty="0"/>
                  <a:t>and wouldn’t you always get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i="1" dirty="0"/>
                  <a:t>and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 from it?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9C5AEF-9FEC-0A2D-E77E-8DA63B48E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06569"/>
                <a:ext cx="5476949" cy="1569660"/>
              </a:xfrm>
              <a:prstGeom prst="rect">
                <a:avLst/>
              </a:prstGeom>
              <a:blipFill>
                <a:blip r:embed="rId4"/>
                <a:stretch>
                  <a:fillRect l="-2778" t="-4839" r="-1852" b="-1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AE3ABD2-6B6E-362B-AB53-C74FB105011A}"/>
              </a:ext>
            </a:extLst>
          </p:cNvPr>
          <p:cNvSpPr txBox="1"/>
          <p:nvPr/>
        </p:nvSpPr>
        <p:spPr>
          <a:xfrm>
            <a:off x="7991814" y="2856592"/>
            <a:ext cx="1369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Nope!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160F47-0639-6C55-614D-5F2E50C0760A}"/>
                  </a:ext>
                </a:extLst>
              </p:cNvPr>
              <p:cNvSpPr txBox="1"/>
              <p:nvPr/>
            </p:nvSpPr>
            <p:spPr>
              <a:xfrm>
                <a:off x="6112639" y="3621729"/>
                <a:ext cx="563994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The only thing that’s guaranteed</a:t>
                </a:r>
                <a:br>
                  <a:rPr lang="en-US" sz="3200" dirty="0"/>
                </a:br>
                <a:r>
                  <a:rPr lang="en-US" sz="3200" dirty="0"/>
                  <a:t>is that there will be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100 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across</a:t>
                </a:r>
                <a:br>
                  <a:rPr lang="en-US" sz="3200" dirty="0"/>
                </a:br>
                <a:r>
                  <a:rPr lang="en-US" sz="3200" dirty="0"/>
                  <a:t>the terminals.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160F47-0639-6C55-614D-5F2E50C07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639" y="3621729"/>
                <a:ext cx="5639942" cy="1569660"/>
              </a:xfrm>
              <a:prstGeom prst="rect">
                <a:avLst/>
              </a:prstGeom>
              <a:blipFill>
                <a:blip r:embed="rId5"/>
                <a:stretch>
                  <a:fillRect l="-2697" t="-5645" r="-1798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76B341-9530-0A21-20F0-9184A9ABFD26}"/>
              </a:ext>
            </a:extLst>
          </p:cNvPr>
          <p:cNvCxnSpPr>
            <a:cxnSpLocks/>
          </p:cNvCxnSpPr>
          <p:nvPr/>
        </p:nvCxnSpPr>
        <p:spPr>
          <a:xfrm rot="5400000">
            <a:off x="3315385" y="2500279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79FEFA-2339-B095-1965-253B3BB0DF67}"/>
              </a:ext>
            </a:extLst>
          </p:cNvPr>
          <p:cNvCxnSpPr>
            <a:cxnSpLocks/>
          </p:cNvCxnSpPr>
          <p:nvPr/>
        </p:nvCxnSpPr>
        <p:spPr>
          <a:xfrm>
            <a:off x="4048831" y="1746031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3503ED-28D3-C331-D1B4-5D6761F73914}"/>
                  </a:ext>
                </a:extLst>
              </p:cNvPr>
              <p:cNvSpPr txBox="1"/>
              <p:nvPr/>
            </p:nvSpPr>
            <p:spPr>
              <a:xfrm>
                <a:off x="3613042" y="2181054"/>
                <a:ext cx="10733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3503ED-28D3-C331-D1B4-5D6761F73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042" y="2181054"/>
                <a:ext cx="1073307" cy="523220"/>
              </a:xfrm>
              <a:prstGeom prst="rect">
                <a:avLst/>
              </a:prstGeom>
              <a:blipFill>
                <a:blip r:embed="rId6"/>
                <a:stretch>
                  <a:fillRect l="-2326" t="-11628" r="-10465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48FF6C-A2E9-7271-E740-9F9D33A78819}"/>
                  </a:ext>
                </a:extLst>
              </p:cNvPr>
              <p:cNvSpPr txBox="1"/>
              <p:nvPr/>
            </p:nvSpPr>
            <p:spPr>
              <a:xfrm>
                <a:off x="3736642" y="1153526"/>
                <a:ext cx="1081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48FF6C-A2E9-7271-E740-9F9D33A78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642" y="1153526"/>
                <a:ext cx="1081578" cy="523220"/>
              </a:xfrm>
              <a:prstGeom prst="rect">
                <a:avLst/>
              </a:prstGeom>
              <a:blipFill>
                <a:blip r:embed="rId7"/>
                <a:stretch>
                  <a:fillRect l="-2326" t="-11905" r="-1046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DE3311-BF0A-A355-0D31-0BC89B6CAA61}"/>
              </a:ext>
            </a:extLst>
          </p:cNvPr>
          <p:cNvCxnSpPr>
            <a:cxnSpLocks/>
          </p:cNvCxnSpPr>
          <p:nvPr/>
        </p:nvCxnSpPr>
        <p:spPr>
          <a:xfrm>
            <a:off x="1942226" y="1757611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3369A9-0818-403A-6D48-AF8A17ACAFEC}"/>
                  </a:ext>
                </a:extLst>
              </p:cNvPr>
              <p:cNvSpPr txBox="1"/>
              <p:nvPr/>
            </p:nvSpPr>
            <p:spPr>
              <a:xfrm>
                <a:off x="1683994" y="1165106"/>
                <a:ext cx="973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3369A9-0818-403A-6D48-AF8A17ACA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994" y="1165106"/>
                <a:ext cx="973664" cy="523220"/>
              </a:xfrm>
              <a:prstGeom prst="rect">
                <a:avLst/>
              </a:prstGeom>
              <a:blipFill>
                <a:blip r:embed="rId8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F4C968-57FC-3163-2E07-F69CA079A461}"/>
                  </a:ext>
                </a:extLst>
              </p:cNvPr>
              <p:cNvSpPr txBox="1"/>
              <p:nvPr/>
            </p:nvSpPr>
            <p:spPr>
              <a:xfrm>
                <a:off x="271463" y="5234771"/>
                <a:ext cx="11789638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/>
                  <a:t>Where the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sz="31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100" dirty="0"/>
                  <a:t>flows is dictated by the entire circuit.  Some (or all) may</a:t>
                </a:r>
                <a:br>
                  <a:rPr lang="en-US" sz="3100" dirty="0"/>
                </a:br>
                <a:r>
                  <a:rPr lang="en-US" sz="3100" dirty="0"/>
                  <a:t>flow out the terminals, some (or all) may flow into the voltage source.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F4C968-57FC-3163-2E07-F69CA079A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3" y="5234771"/>
                <a:ext cx="11789638" cy="1046440"/>
              </a:xfrm>
              <a:prstGeom prst="rect">
                <a:avLst/>
              </a:prstGeom>
              <a:blipFill>
                <a:blip r:embed="rId9"/>
                <a:stretch>
                  <a:fillRect l="-1292" t="-7229" r="-323" b="-1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F4C211-2F9E-73B4-BF1F-E8EC8634BA21}"/>
                  </a:ext>
                </a:extLst>
              </p:cNvPr>
              <p:cNvSpPr txBox="1"/>
              <p:nvPr/>
            </p:nvSpPr>
            <p:spPr>
              <a:xfrm>
                <a:off x="266944" y="6198872"/>
                <a:ext cx="10925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Consider load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) </a:t>
                </a:r>
                <a:r>
                  <a:rPr lang="en-US" sz="3200" dirty="0">
                    <a:solidFill>
                      <a:schemeClr val="bg1"/>
                    </a:solidFill>
                  </a:rPr>
                  <a:t>vs. load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=100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).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F4C211-2F9E-73B4-BF1F-E8EC8634B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44" y="6198872"/>
                <a:ext cx="10925811" cy="584775"/>
              </a:xfrm>
              <a:prstGeom prst="rect">
                <a:avLst/>
              </a:prstGeom>
              <a:blipFill>
                <a:blip r:embed="rId10"/>
                <a:stretch>
                  <a:fillRect l="-1394"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9A8AE8-31B4-DFF8-323B-E997D8681EFB}"/>
                  </a:ext>
                </a:extLst>
              </p:cNvPr>
              <p:cNvSpPr txBox="1"/>
              <p:nvPr/>
            </p:nvSpPr>
            <p:spPr>
              <a:xfrm>
                <a:off x="266944" y="6198872"/>
                <a:ext cx="10925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Consider load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) vs. load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=100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).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9A8AE8-31B4-DFF8-323B-E997D8681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44" y="6198872"/>
                <a:ext cx="10925811" cy="584775"/>
              </a:xfrm>
              <a:prstGeom prst="rect">
                <a:avLst/>
              </a:prstGeom>
              <a:blipFill>
                <a:blip r:embed="rId11"/>
                <a:stretch>
                  <a:fillRect l="-1394"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14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9" grpId="0"/>
      <p:bldP spid="14" grpId="0"/>
      <p:bldP spid="15" grpId="0"/>
      <p:bldP spid="17" grpId="0"/>
      <p:bldP spid="18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1CCDEA6-3ADC-45C3-259A-ACCE6DBC7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6" y="1074551"/>
            <a:ext cx="8595388" cy="56189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D78BF-6B32-2A49-90B1-9440D6258263}"/>
              </a:ext>
            </a:extLst>
          </p:cNvPr>
          <p:cNvSpPr txBox="1"/>
          <p:nvPr/>
        </p:nvSpPr>
        <p:spPr>
          <a:xfrm>
            <a:off x="497711" y="164361"/>
            <a:ext cx="386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Dependent Sources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F8A997-EA19-EBA3-94DC-551A6BFCAA7A}"/>
              </a:ext>
            </a:extLst>
          </p:cNvPr>
          <p:cNvSpPr txBox="1"/>
          <p:nvPr/>
        </p:nvSpPr>
        <p:spPr>
          <a:xfrm>
            <a:off x="591490" y="4953553"/>
            <a:ext cx="2387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Independent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voltage source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9C1D7F-0FEF-4E14-CD91-27AE566FCBDB}"/>
              </a:ext>
            </a:extLst>
          </p:cNvPr>
          <p:cNvCxnSpPr>
            <a:cxnSpLocks/>
          </p:cNvCxnSpPr>
          <p:nvPr/>
        </p:nvCxnSpPr>
        <p:spPr>
          <a:xfrm flipV="1">
            <a:off x="1785150" y="4246608"/>
            <a:ext cx="1063306" cy="838513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363DC94-6AF5-C38D-68F2-EF098925A53D}"/>
              </a:ext>
            </a:extLst>
          </p:cNvPr>
          <p:cNvCxnSpPr>
            <a:cxnSpLocks/>
          </p:cNvCxnSpPr>
          <p:nvPr/>
        </p:nvCxnSpPr>
        <p:spPr>
          <a:xfrm flipV="1">
            <a:off x="6126869" y="3946771"/>
            <a:ext cx="758711" cy="256559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6D384E9-839A-F2A0-3117-8CF59217F735}"/>
              </a:ext>
            </a:extLst>
          </p:cNvPr>
          <p:cNvCxnSpPr>
            <a:cxnSpLocks/>
          </p:cNvCxnSpPr>
          <p:nvPr/>
        </p:nvCxnSpPr>
        <p:spPr>
          <a:xfrm flipH="1" flipV="1">
            <a:off x="5555411" y="3614467"/>
            <a:ext cx="571458" cy="58886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0719E42-B4F8-70EE-ED1F-FB4E1D763397}"/>
              </a:ext>
            </a:extLst>
          </p:cNvPr>
          <p:cNvSpPr txBox="1"/>
          <p:nvPr/>
        </p:nvSpPr>
        <p:spPr>
          <a:xfrm>
            <a:off x="9472853" y="4829342"/>
            <a:ext cx="2387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Variable</a:t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resistor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AED0F63-7EFE-F7B9-7A58-D43AC28DB19D}"/>
              </a:ext>
            </a:extLst>
          </p:cNvPr>
          <p:cNvCxnSpPr>
            <a:cxnSpLocks/>
          </p:cNvCxnSpPr>
          <p:nvPr/>
        </p:nvCxnSpPr>
        <p:spPr>
          <a:xfrm flipH="1" flipV="1">
            <a:off x="9773268" y="4178436"/>
            <a:ext cx="708442" cy="650906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6C6E5EE-B75B-914E-A054-4644BB7A0D1C}"/>
              </a:ext>
            </a:extLst>
          </p:cNvPr>
          <p:cNvSpPr txBox="1"/>
          <p:nvPr/>
        </p:nvSpPr>
        <p:spPr>
          <a:xfrm>
            <a:off x="497711" y="810692"/>
            <a:ext cx="1064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Voltage or current depends on voltage or current elsewhere.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4BC78-07BD-55CC-DFF8-756D7C3FC1AE}"/>
              </a:ext>
            </a:extLst>
          </p:cNvPr>
          <p:cNvSpPr txBox="1"/>
          <p:nvPr/>
        </p:nvSpPr>
        <p:spPr>
          <a:xfrm>
            <a:off x="5765313" y="4153548"/>
            <a:ext cx="756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6359F3-0D92-7305-F985-CA38F9BCC34F}"/>
              </a:ext>
            </a:extLst>
          </p:cNvPr>
          <p:cNvSpPr txBox="1"/>
          <p:nvPr/>
        </p:nvSpPr>
        <p:spPr>
          <a:xfrm>
            <a:off x="2251894" y="2583556"/>
            <a:ext cx="251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(fixed) Resistors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5E84051-04B7-EDC5-7D64-1919D0816255}"/>
              </a:ext>
            </a:extLst>
          </p:cNvPr>
          <p:cNvCxnSpPr>
            <a:cxnSpLocks/>
          </p:cNvCxnSpPr>
          <p:nvPr/>
        </p:nvCxnSpPr>
        <p:spPr>
          <a:xfrm flipV="1">
            <a:off x="4428565" y="2150082"/>
            <a:ext cx="1559859" cy="519049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32C2A4-23AC-0079-8394-EA52EEB44BDE}"/>
              </a:ext>
            </a:extLst>
          </p:cNvPr>
          <p:cNvCxnSpPr>
            <a:cxnSpLocks/>
          </p:cNvCxnSpPr>
          <p:nvPr/>
        </p:nvCxnSpPr>
        <p:spPr>
          <a:xfrm flipV="1">
            <a:off x="3924453" y="2159655"/>
            <a:ext cx="177653" cy="509476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20C2C1-DE9A-0E99-9262-0E5A4CED83D4}"/>
              </a:ext>
            </a:extLst>
          </p:cNvPr>
          <p:cNvCxnSpPr>
            <a:cxnSpLocks/>
          </p:cNvCxnSpPr>
          <p:nvPr/>
        </p:nvCxnSpPr>
        <p:spPr>
          <a:xfrm>
            <a:off x="3924453" y="3029390"/>
            <a:ext cx="1222733" cy="1781470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67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3" grpId="0"/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4C273-278A-BA62-C3D5-71FA0B23D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16B01F-9109-17E2-7D7C-1442A4582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6" y="1074551"/>
            <a:ext cx="8595388" cy="5618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1EB66C-5E05-F192-DE9F-DB20229C8130}"/>
                  </a:ext>
                </a:extLst>
              </p:cNvPr>
              <p:cNvSpPr txBox="1"/>
              <p:nvPr/>
            </p:nvSpPr>
            <p:spPr>
              <a:xfrm>
                <a:off x="7391911" y="5030338"/>
                <a:ext cx="18285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2"/>
                    </a:solidFill>
                  </a:rPr>
                  <a:t>This is a </a:t>
                </a:r>
                <a:r>
                  <a:rPr lang="en-US" sz="2000" b="1" i="1" dirty="0">
                    <a:solidFill>
                      <a:schemeClr val="accent2"/>
                    </a:solidFill>
                  </a:rPr>
                  <a:t>current</a:t>
                </a:r>
                <a:br>
                  <a:rPr lang="en-US" sz="2000" b="1" i="1" dirty="0">
                    <a:solidFill>
                      <a:schemeClr val="accent2"/>
                    </a:solidFill>
                  </a:rPr>
                </a:br>
                <a:r>
                  <a:rPr lang="en-US" sz="20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24CC0A-18C9-1FAA-5348-AF0CDF11E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911" y="5030338"/>
                <a:ext cx="1828578" cy="707886"/>
              </a:xfrm>
              <a:prstGeom prst="rect">
                <a:avLst/>
              </a:prstGeom>
              <a:blipFill>
                <a:blip r:embed="rId4"/>
                <a:stretch>
                  <a:fillRect l="-3448" t="-5357" r="-275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3D36128-347B-0D41-8CC8-3FC7A464108B}"/>
              </a:ext>
            </a:extLst>
          </p:cNvPr>
          <p:cNvSpPr txBox="1"/>
          <p:nvPr/>
        </p:nvSpPr>
        <p:spPr>
          <a:xfrm>
            <a:off x="497711" y="164361"/>
            <a:ext cx="386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Dependent Sources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A09A61-7910-3115-0F78-83681603034F}"/>
              </a:ext>
            </a:extLst>
          </p:cNvPr>
          <p:cNvSpPr txBox="1"/>
          <p:nvPr/>
        </p:nvSpPr>
        <p:spPr>
          <a:xfrm>
            <a:off x="5286634" y="3989127"/>
            <a:ext cx="18131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Dependent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sources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D6650F4-81EB-68B7-A5D3-2F072E1D0CB1}"/>
              </a:ext>
            </a:extLst>
          </p:cNvPr>
          <p:cNvCxnSpPr>
            <a:cxnSpLocks/>
          </p:cNvCxnSpPr>
          <p:nvPr/>
        </p:nvCxnSpPr>
        <p:spPr>
          <a:xfrm flipV="1">
            <a:off x="6114288" y="3880937"/>
            <a:ext cx="758711" cy="256559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96545E7-AF49-ABFD-DF67-8C20B445488C}"/>
              </a:ext>
            </a:extLst>
          </p:cNvPr>
          <p:cNvCxnSpPr>
            <a:cxnSpLocks/>
          </p:cNvCxnSpPr>
          <p:nvPr/>
        </p:nvCxnSpPr>
        <p:spPr>
          <a:xfrm flipH="1" flipV="1">
            <a:off x="5598485" y="3580906"/>
            <a:ext cx="515803" cy="556590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04F4E22-20D1-75D6-C0E7-C39791A3114D}"/>
              </a:ext>
            </a:extLst>
          </p:cNvPr>
          <p:cNvSpPr txBox="1"/>
          <p:nvPr/>
        </p:nvSpPr>
        <p:spPr>
          <a:xfrm>
            <a:off x="7278956" y="2467094"/>
            <a:ext cx="2086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Voltage controlled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b="1" i="1" dirty="0">
                <a:solidFill>
                  <a:schemeClr val="accent2"/>
                </a:solidFill>
              </a:rPr>
              <a:t>current</a:t>
            </a:r>
            <a:r>
              <a:rPr lang="en-US" sz="2000" dirty="0">
                <a:solidFill>
                  <a:schemeClr val="accent2"/>
                </a:solidFill>
              </a:rPr>
              <a:t> source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CE25912-D96A-8343-77A4-6EA82E6C8846}"/>
              </a:ext>
            </a:extLst>
          </p:cNvPr>
          <p:cNvCxnSpPr>
            <a:cxnSpLocks/>
          </p:cNvCxnSpPr>
          <p:nvPr/>
        </p:nvCxnSpPr>
        <p:spPr>
          <a:xfrm flipH="1">
            <a:off x="7660787" y="3128774"/>
            <a:ext cx="584059" cy="620129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6FA7812C-90D5-FAD8-AFB9-2EB826D80AFA}"/>
              </a:ext>
            </a:extLst>
          </p:cNvPr>
          <p:cNvSpPr/>
          <p:nvPr/>
        </p:nvSpPr>
        <p:spPr>
          <a:xfrm>
            <a:off x="7639942" y="3812888"/>
            <a:ext cx="898842" cy="824895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8B74E2A-3454-019B-98D8-984C163B9DDD}"/>
              </a:ext>
            </a:extLst>
          </p:cNvPr>
          <p:cNvSpPr/>
          <p:nvPr/>
        </p:nvSpPr>
        <p:spPr>
          <a:xfrm>
            <a:off x="4019415" y="2114583"/>
            <a:ext cx="734458" cy="584776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868B1B-C071-F908-69E4-7DF557732DE5}"/>
              </a:ext>
            </a:extLst>
          </p:cNvPr>
          <p:cNvSpPr txBox="1"/>
          <p:nvPr/>
        </p:nvSpPr>
        <p:spPr>
          <a:xfrm>
            <a:off x="3254854" y="4373216"/>
            <a:ext cx="2098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Current controlled</a:t>
            </a:r>
            <a:br>
              <a:rPr lang="en-US" sz="2000" dirty="0">
                <a:solidFill>
                  <a:schemeClr val="accent6"/>
                </a:solidFill>
              </a:rPr>
            </a:br>
            <a:r>
              <a:rPr lang="en-US" sz="2000" b="1" i="1" dirty="0">
                <a:solidFill>
                  <a:schemeClr val="accent6"/>
                </a:solidFill>
              </a:rPr>
              <a:t>voltage</a:t>
            </a:r>
            <a:r>
              <a:rPr lang="en-US" sz="2000" dirty="0">
                <a:solidFill>
                  <a:schemeClr val="accent6"/>
                </a:solidFill>
              </a:rPr>
              <a:t> source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23AB09E-9635-E76D-638E-E6DD28085691}"/>
              </a:ext>
            </a:extLst>
          </p:cNvPr>
          <p:cNvCxnSpPr>
            <a:cxnSpLocks/>
          </p:cNvCxnSpPr>
          <p:nvPr/>
        </p:nvCxnSpPr>
        <p:spPr>
          <a:xfrm flipV="1">
            <a:off x="4326019" y="3702857"/>
            <a:ext cx="792258" cy="714237"/>
          </a:xfrm>
          <a:prstGeom prst="straightConnector1">
            <a:avLst/>
          </a:prstGeom>
          <a:ln w="381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CB018C6E-36AD-63F8-C01E-6ADC4E2C173D}"/>
              </a:ext>
            </a:extLst>
          </p:cNvPr>
          <p:cNvSpPr/>
          <p:nvPr/>
        </p:nvSpPr>
        <p:spPr>
          <a:xfrm>
            <a:off x="4210187" y="2974837"/>
            <a:ext cx="846155" cy="824895"/>
          </a:xfrm>
          <a:prstGeom prst="ellipse">
            <a:avLst/>
          </a:prstGeom>
          <a:noFill/>
          <a:ln w="285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B3FB153-9795-52E9-4823-8CDE71DC90F0}"/>
              </a:ext>
            </a:extLst>
          </p:cNvPr>
          <p:cNvSpPr/>
          <p:nvPr/>
        </p:nvSpPr>
        <p:spPr>
          <a:xfrm>
            <a:off x="6000157" y="2363893"/>
            <a:ext cx="734458" cy="584776"/>
          </a:xfrm>
          <a:prstGeom prst="ellipse">
            <a:avLst/>
          </a:prstGeom>
          <a:noFill/>
          <a:ln w="285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797D80-44CF-EA07-1127-CD6E34B975D2}"/>
              </a:ext>
            </a:extLst>
          </p:cNvPr>
          <p:cNvCxnSpPr>
            <a:cxnSpLocks/>
          </p:cNvCxnSpPr>
          <p:nvPr/>
        </p:nvCxnSpPr>
        <p:spPr>
          <a:xfrm flipV="1">
            <a:off x="8072241" y="4669400"/>
            <a:ext cx="0" cy="418773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8EBF96-3277-AF7A-03F3-E9BD1F7B5ADF}"/>
                  </a:ext>
                </a:extLst>
              </p:cNvPr>
              <p:cNvSpPr txBox="1"/>
              <p:nvPr/>
            </p:nvSpPr>
            <p:spPr>
              <a:xfrm>
                <a:off x="989487" y="2428042"/>
                <a:ext cx="18589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6"/>
                    </a:solidFill>
                  </a:rPr>
                  <a:t>This is a </a:t>
                </a:r>
                <a:r>
                  <a:rPr lang="en-US" sz="2000" b="1" i="1" dirty="0">
                    <a:solidFill>
                      <a:schemeClr val="accent6"/>
                    </a:solidFill>
                  </a:rPr>
                  <a:t>voltage</a:t>
                </a:r>
                <a:br>
                  <a:rPr lang="en-US" sz="2000" b="1" i="1" dirty="0">
                    <a:solidFill>
                      <a:schemeClr val="accent6"/>
                    </a:solidFill>
                  </a:rPr>
                </a:br>
                <a:r>
                  <a:rPr lang="en-US" sz="20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1DC750-9BC9-40CF-D269-E8940D878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87" y="2428042"/>
                <a:ext cx="1858970" cy="707886"/>
              </a:xfrm>
              <a:prstGeom prst="rect">
                <a:avLst/>
              </a:prstGeom>
              <a:blipFill>
                <a:blip r:embed="rId5"/>
                <a:stretch>
                  <a:fillRect l="-2703" t="-5357" r="-270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3FEE9E-CC5D-98FE-80E7-6108D31F7D2F}"/>
              </a:ext>
            </a:extLst>
          </p:cNvPr>
          <p:cNvCxnSpPr>
            <a:cxnSpLocks/>
          </p:cNvCxnSpPr>
          <p:nvPr/>
        </p:nvCxnSpPr>
        <p:spPr>
          <a:xfrm>
            <a:off x="2788404" y="2656281"/>
            <a:ext cx="1421783" cy="601376"/>
          </a:xfrm>
          <a:prstGeom prst="straightConnector1">
            <a:avLst/>
          </a:prstGeom>
          <a:ln w="381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B395E0-FD44-B6EF-3652-2AFDA4F09139}"/>
              </a:ext>
            </a:extLst>
          </p:cNvPr>
          <p:cNvCxnSpPr>
            <a:cxnSpLocks/>
          </p:cNvCxnSpPr>
          <p:nvPr/>
        </p:nvCxnSpPr>
        <p:spPr>
          <a:xfrm>
            <a:off x="3147802" y="1864695"/>
            <a:ext cx="871613" cy="421382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B056306-0D49-1A9D-FDCC-5075C93B30A9}"/>
              </a:ext>
            </a:extLst>
          </p:cNvPr>
          <p:cNvSpPr txBox="1"/>
          <p:nvPr/>
        </p:nvSpPr>
        <p:spPr>
          <a:xfrm>
            <a:off x="1656895" y="1449307"/>
            <a:ext cx="1743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The controlling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voltage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0A2AE7-54E3-DDA1-6C78-5A55C10492BC}"/>
              </a:ext>
            </a:extLst>
          </p:cNvPr>
          <p:cNvSpPr txBox="1"/>
          <p:nvPr/>
        </p:nvSpPr>
        <p:spPr>
          <a:xfrm>
            <a:off x="7393832" y="1278668"/>
            <a:ext cx="1743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The controlling</a:t>
            </a:r>
            <a:br>
              <a:rPr lang="en-US" sz="2000" dirty="0">
                <a:solidFill>
                  <a:schemeClr val="accent6"/>
                </a:solidFill>
              </a:rPr>
            </a:br>
            <a:r>
              <a:rPr lang="en-US" sz="2000" dirty="0">
                <a:solidFill>
                  <a:schemeClr val="accent6"/>
                </a:solidFill>
              </a:rPr>
              <a:t>current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91F03A-AA29-8412-A937-26D7A6198B3A}"/>
              </a:ext>
            </a:extLst>
          </p:cNvPr>
          <p:cNvCxnSpPr>
            <a:cxnSpLocks/>
          </p:cNvCxnSpPr>
          <p:nvPr/>
        </p:nvCxnSpPr>
        <p:spPr>
          <a:xfrm flipH="1">
            <a:off x="6675608" y="1696705"/>
            <a:ext cx="1042061" cy="777102"/>
          </a:xfrm>
          <a:prstGeom prst="straightConnector1">
            <a:avLst/>
          </a:prstGeom>
          <a:ln w="381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FF63362-A4FF-D765-836A-06A2C6C8ED10}"/>
              </a:ext>
            </a:extLst>
          </p:cNvPr>
          <p:cNvSpPr txBox="1"/>
          <p:nvPr/>
        </p:nvSpPr>
        <p:spPr>
          <a:xfrm>
            <a:off x="497711" y="810692"/>
            <a:ext cx="1064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Voltage or current depends on voltage or current elsewhere.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53EC3B-EB3A-CDA5-61A3-A594B849ABF0}"/>
                  </a:ext>
                </a:extLst>
              </p:cNvPr>
              <p:cNvSpPr txBox="1"/>
              <p:nvPr/>
            </p:nvSpPr>
            <p:spPr>
              <a:xfrm>
                <a:off x="7391911" y="5030338"/>
                <a:ext cx="18285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2"/>
                    </a:solidFill>
                  </a:rPr>
                  <a:t>This is a </a:t>
                </a:r>
                <a:r>
                  <a:rPr lang="en-US" sz="2000" b="1" i="1" dirty="0">
                    <a:solidFill>
                      <a:schemeClr val="accent2"/>
                    </a:solidFill>
                  </a:rPr>
                  <a:t>current</a:t>
                </a:r>
                <a:br>
                  <a:rPr lang="en-US" sz="2000" b="1" i="1" dirty="0">
                    <a:solidFill>
                      <a:schemeClr val="accent2"/>
                    </a:solidFill>
                  </a:rPr>
                </a:br>
                <a:r>
                  <a:rPr lang="en-US" sz="20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7C1860-A575-A5A9-896D-2BF663373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911" y="5030338"/>
                <a:ext cx="1828578" cy="707886"/>
              </a:xfrm>
              <a:prstGeom prst="rect">
                <a:avLst/>
              </a:prstGeom>
              <a:blipFill>
                <a:blip r:embed="rId6"/>
                <a:stretch>
                  <a:fillRect l="-3448" t="-5357" r="-275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3B857F-00E3-2F78-EF44-0668C0FB9CD2}"/>
                  </a:ext>
                </a:extLst>
              </p:cNvPr>
              <p:cNvSpPr txBox="1"/>
              <p:nvPr/>
            </p:nvSpPr>
            <p:spPr>
              <a:xfrm>
                <a:off x="989487" y="2428042"/>
                <a:ext cx="18589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6"/>
                    </a:solidFill>
                  </a:rPr>
                  <a:t>This is a </a:t>
                </a:r>
                <a:r>
                  <a:rPr lang="en-US" sz="2000" b="1" i="1" dirty="0">
                    <a:solidFill>
                      <a:schemeClr val="accent6"/>
                    </a:solidFill>
                  </a:rPr>
                  <a:t>voltage</a:t>
                </a:r>
                <a:br>
                  <a:rPr lang="en-US" sz="2000" b="1" i="1" dirty="0">
                    <a:solidFill>
                      <a:schemeClr val="accent6"/>
                    </a:solidFill>
                  </a:rPr>
                </a:br>
                <a:r>
                  <a:rPr lang="en-US" sz="2000" dirty="0">
                    <a:solidFill>
                      <a:schemeClr val="accent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0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</a:rPr>
                  <a:t>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EF6863-1E0F-4DBE-3402-9E46F6D5D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87" y="2428042"/>
                <a:ext cx="1858970" cy="707886"/>
              </a:xfrm>
              <a:prstGeom prst="rect">
                <a:avLst/>
              </a:prstGeom>
              <a:blipFill>
                <a:blip r:embed="rId7"/>
                <a:stretch>
                  <a:fillRect l="-2703" t="-5357" r="-270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82FEA75-835B-19DC-1647-180FAA3CC7E1}"/>
              </a:ext>
            </a:extLst>
          </p:cNvPr>
          <p:cNvSpPr/>
          <p:nvPr/>
        </p:nvSpPr>
        <p:spPr>
          <a:xfrm>
            <a:off x="7150057" y="3390711"/>
            <a:ext cx="331597" cy="1026383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D4BE6D-68B3-8DB1-3B9B-BB5E3D321B7A}"/>
              </a:ext>
            </a:extLst>
          </p:cNvPr>
          <p:cNvCxnSpPr>
            <a:cxnSpLocks/>
          </p:cNvCxnSpPr>
          <p:nvPr/>
        </p:nvCxnSpPr>
        <p:spPr>
          <a:xfrm>
            <a:off x="7410199" y="2826146"/>
            <a:ext cx="1828578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7A5369-0F56-FD88-DF11-C1F8E84B0D19}"/>
              </a:ext>
            </a:extLst>
          </p:cNvPr>
          <p:cNvCxnSpPr>
            <a:cxnSpLocks/>
          </p:cNvCxnSpPr>
          <p:nvPr/>
        </p:nvCxnSpPr>
        <p:spPr>
          <a:xfrm>
            <a:off x="3392645" y="4697618"/>
            <a:ext cx="1828578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7F9D045-8D91-1AE7-CB7D-5351552D19DC}"/>
              </a:ext>
            </a:extLst>
          </p:cNvPr>
          <p:cNvSpPr/>
          <p:nvPr/>
        </p:nvSpPr>
        <p:spPr>
          <a:xfrm>
            <a:off x="5152306" y="2718276"/>
            <a:ext cx="331597" cy="1026383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8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31" grpId="0"/>
      <p:bldP spid="34" grpId="0" animBg="1"/>
      <p:bldP spid="35" grpId="0" animBg="1"/>
      <p:bldP spid="36" grpId="0"/>
      <p:bldP spid="38" grpId="0" animBg="1"/>
      <p:bldP spid="39" grpId="0" animBg="1"/>
      <p:bldP spid="11" grpId="0"/>
      <p:bldP spid="20" grpId="0"/>
      <p:bldP spid="23" grpId="0"/>
      <p:bldP spid="7" grpId="0"/>
      <p:bldP spid="9" grpId="0"/>
      <p:bldP spid="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CD78BF-6B32-2A49-90B1-9440D6258263}"/>
              </a:ext>
            </a:extLst>
          </p:cNvPr>
          <p:cNvSpPr txBox="1"/>
          <p:nvPr/>
        </p:nvSpPr>
        <p:spPr>
          <a:xfrm>
            <a:off x="497711" y="164361"/>
            <a:ext cx="386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Dependent 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6E5EE-B75B-914E-A054-4644BB7A0D1C}"/>
              </a:ext>
            </a:extLst>
          </p:cNvPr>
          <p:cNvSpPr txBox="1"/>
          <p:nvPr/>
        </p:nvSpPr>
        <p:spPr>
          <a:xfrm>
            <a:off x="497711" y="810692"/>
            <a:ext cx="1064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Voltage or current depends on voltage or current elsewhere.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32921-07BB-3B4F-B9A3-84C7FA2C3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26" y="2319096"/>
            <a:ext cx="1181100" cy="299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12A85D-8F6D-A840-B58D-D3B2D807408D}"/>
                  </a:ext>
                </a:extLst>
              </p:cNvPr>
              <p:cNvSpPr txBox="1"/>
              <p:nvPr/>
            </p:nvSpPr>
            <p:spPr>
              <a:xfrm>
                <a:off x="1764086" y="3442475"/>
                <a:ext cx="7191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12A85D-8F6D-A840-B58D-D3B2D8074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086" y="3442475"/>
                <a:ext cx="71910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A5D80B-622E-0743-B888-D199F9697367}"/>
                  </a:ext>
                </a:extLst>
              </p:cNvPr>
              <p:cNvSpPr txBox="1"/>
              <p:nvPr/>
            </p:nvSpPr>
            <p:spPr>
              <a:xfrm>
                <a:off x="3867038" y="2626866"/>
                <a:ext cx="1079847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6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A5D80B-622E-0743-B888-D199F9697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038" y="2626866"/>
                <a:ext cx="1079847" cy="633571"/>
              </a:xfrm>
              <a:prstGeom prst="rect">
                <a:avLst/>
              </a:prstGeom>
              <a:blipFill>
                <a:blip r:embed="rId5"/>
                <a:stretch>
                  <a:fillRect l="-2326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AF3598-C68C-EE4F-A47A-C3A3EBA6D1CC}"/>
                  </a:ext>
                </a:extLst>
              </p:cNvPr>
              <p:cNvSpPr txBox="1"/>
              <p:nvPr/>
            </p:nvSpPr>
            <p:spPr>
              <a:xfrm>
                <a:off x="3911921" y="4270503"/>
                <a:ext cx="1002390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6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AF3598-C68C-EE4F-A47A-C3A3EBA6D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921" y="4270503"/>
                <a:ext cx="1002390" cy="633571"/>
              </a:xfrm>
              <a:prstGeom prst="rect">
                <a:avLst/>
              </a:prstGeom>
              <a:blipFill>
                <a:blip r:embed="rId6"/>
                <a:stretch>
                  <a:fillRect l="-379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798EB1-E6DF-134F-AB44-9EF65C7AC951}"/>
                  </a:ext>
                </a:extLst>
              </p:cNvPr>
              <p:cNvSpPr txBox="1"/>
              <p:nvPr/>
            </p:nvSpPr>
            <p:spPr>
              <a:xfrm>
                <a:off x="5304337" y="2134424"/>
                <a:ext cx="587218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Voltage-controlled voltage source.</a:t>
                </a:r>
              </a:p>
              <a:p>
                <a:r>
                  <a:rPr lang="en-US" sz="3200" dirty="0"/>
                  <a:t>Controlling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Control parameter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 (unitless)</a:t>
                </a:r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798EB1-E6DF-134F-AB44-9EF65C7AC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37" y="2134424"/>
                <a:ext cx="5872185" cy="1569660"/>
              </a:xfrm>
              <a:prstGeom prst="rect">
                <a:avLst/>
              </a:prstGeom>
              <a:blipFill>
                <a:blip r:embed="rId7"/>
                <a:stretch>
                  <a:fillRect l="-2592" t="-5645" r="-1728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51443F-A935-0E48-A372-06F120313D5A}"/>
                  </a:ext>
                </a:extLst>
              </p:cNvPr>
              <p:cNvSpPr txBox="1"/>
              <p:nvPr/>
            </p:nvSpPr>
            <p:spPr>
              <a:xfrm>
                <a:off x="5300221" y="3956189"/>
                <a:ext cx="587923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Current-controlled voltage source.</a:t>
                </a:r>
              </a:p>
              <a:p>
                <a:r>
                  <a:rPr lang="en-US" sz="3200" dirty="0"/>
                  <a:t>Controlling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Control parameter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sz="3200" i="1" dirty="0">
                    <a:latin typeface="Symbol" pitchFamily="2" charset="2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)</a:t>
                </a:r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51443F-A935-0E48-A372-06F120313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221" y="3956189"/>
                <a:ext cx="5879238" cy="1569660"/>
              </a:xfrm>
              <a:prstGeom prst="rect">
                <a:avLst/>
              </a:prstGeom>
              <a:blipFill>
                <a:blip r:embed="rId8"/>
                <a:stretch>
                  <a:fillRect l="-2586" t="-4839" r="-1724" b="-7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4B46552-F238-0E4E-A955-E95118D34C41}"/>
              </a:ext>
            </a:extLst>
          </p:cNvPr>
          <p:cNvSpPr txBox="1"/>
          <p:nvPr/>
        </p:nvSpPr>
        <p:spPr>
          <a:xfrm>
            <a:off x="3994410" y="3494530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5273DA-145C-494C-8EE9-6589FEC468B9}"/>
              </a:ext>
            </a:extLst>
          </p:cNvPr>
          <p:cNvSpPr txBox="1"/>
          <p:nvPr/>
        </p:nvSpPr>
        <p:spPr>
          <a:xfrm>
            <a:off x="497711" y="1420007"/>
            <a:ext cx="4668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Dependent voltage source: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CF9E8-B3D3-5348-810A-53BCC03F208F}"/>
              </a:ext>
            </a:extLst>
          </p:cNvPr>
          <p:cNvSpPr txBox="1"/>
          <p:nvPr/>
        </p:nvSpPr>
        <p:spPr>
          <a:xfrm>
            <a:off x="2477560" y="1486463"/>
            <a:ext cx="166263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0" dirty="0">
                <a:latin typeface="Symbol" pitchFamily="2" charset="2"/>
              </a:rPr>
              <a:t>{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E691BC-4D7E-FC4A-862A-CCD240C21313}"/>
                  </a:ext>
                </a:extLst>
              </p:cNvPr>
              <p:cNvSpPr txBox="1"/>
              <p:nvPr/>
            </p:nvSpPr>
            <p:spPr>
              <a:xfrm>
                <a:off x="497711" y="5568098"/>
                <a:ext cx="110212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Don’t let an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/>
                  <a:t>” (i.e., a current) next to a voltage source fool you!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E691BC-4D7E-FC4A-862A-CCD240C21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1" y="5568098"/>
                <a:ext cx="11021287" cy="584775"/>
              </a:xfrm>
              <a:prstGeom prst="rect">
                <a:avLst/>
              </a:prstGeom>
              <a:blipFill>
                <a:blip r:embed="rId9"/>
                <a:stretch>
                  <a:fillRect l="-1381" t="-12766" r="-115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6012EC-E6A0-FF44-9E66-511B9D6E1C70}"/>
                  </a:ext>
                </a:extLst>
              </p:cNvPr>
              <p:cNvSpPr txBox="1"/>
              <p:nvPr/>
            </p:nvSpPr>
            <p:spPr>
              <a:xfrm>
                <a:off x="497711" y="6124771"/>
                <a:ext cx="110101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b="1" dirty="0"/>
                  <a:t>If there is a “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b="1" dirty="0"/>
                  <a:t>” and “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b="1" dirty="0"/>
                  <a:t>” in the diamond, </a:t>
                </a:r>
                <a:r>
                  <a:rPr lang="en-US" sz="3200" b="1" i="1" dirty="0"/>
                  <a:t>it is a voltage source.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6012EC-E6A0-FF44-9E66-511B9D6E1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1" y="6124771"/>
                <a:ext cx="11010130" cy="584775"/>
              </a:xfrm>
              <a:prstGeom prst="rect">
                <a:avLst/>
              </a:prstGeom>
              <a:blipFill>
                <a:blip r:embed="rId10"/>
                <a:stretch>
                  <a:fillRect l="-1382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5618BE-7255-374A-9BE2-B68AA29C55CF}"/>
                  </a:ext>
                </a:extLst>
              </p:cNvPr>
              <p:cNvSpPr txBox="1"/>
              <p:nvPr/>
            </p:nvSpPr>
            <p:spPr>
              <a:xfrm>
                <a:off x="2262045" y="3442475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5618BE-7255-374A-9BE2-B68AA29C5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045" y="3442475"/>
                <a:ext cx="633507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  <p:bldP spid="13" grpId="0"/>
      <p:bldP spid="4" grpId="0"/>
      <p:bldP spid="7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A568862-6B4B-344E-AD46-8EF7EA1872DA}"/>
              </a:ext>
            </a:extLst>
          </p:cNvPr>
          <p:cNvSpPr txBox="1"/>
          <p:nvPr/>
        </p:nvSpPr>
        <p:spPr>
          <a:xfrm>
            <a:off x="2393188" y="855630"/>
            <a:ext cx="166263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0" dirty="0">
                <a:latin typeface="Symbol" pitchFamily="2" charset="2"/>
              </a:rPr>
              <a:t>{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CA8409-89DC-E246-A805-922F04A0B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26" y="1703830"/>
            <a:ext cx="1219200" cy="299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12A85D-8F6D-A840-B58D-D3B2D807408D}"/>
                  </a:ext>
                </a:extLst>
              </p:cNvPr>
              <p:cNvSpPr txBox="1"/>
              <p:nvPr/>
            </p:nvSpPr>
            <p:spPr>
              <a:xfrm>
                <a:off x="1801256" y="2827209"/>
                <a:ext cx="6403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12A85D-8F6D-A840-B58D-D3B2D8074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256" y="2827209"/>
                <a:ext cx="640368" cy="646331"/>
              </a:xfrm>
              <a:prstGeom prst="rect">
                <a:avLst/>
              </a:prstGeom>
              <a:blipFill>
                <a:blip r:embed="rId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A5D80B-622E-0743-B888-D199F9697367}"/>
                  </a:ext>
                </a:extLst>
              </p:cNvPr>
              <p:cNvSpPr txBox="1"/>
              <p:nvPr/>
            </p:nvSpPr>
            <p:spPr>
              <a:xfrm>
                <a:off x="3804765" y="2011600"/>
                <a:ext cx="1105495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6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A5D80B-622E-0743-B888-D199F9697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765" y="2011600"/>
                <a:ext cx="1105495" cy="633571"/>
              </a:xfrm>
              <a:prstGeom prst="rect">
                <a:avLst/>
              </a:prstGeom>
              <a:blipFill>
                <a:blip r:embed="rId5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AF3598-C68C-EE4F-A47A-C3A3EBA6D1CC}"/>
                  </a:ext>
                </a:extLst>
              </p:cNvPr>
              <p:cNvSpPr txBox="1"/>
              <p:nvPr/>
            </p:nvSpPr>
            <p:spPr>
              <a:xfrm>
                <a:off x="3849648" y="3655237"/>
                <a:ext cx="1029961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6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AF3598-C68C-EE4F-A47A-C3A3EBA6D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648" y="3655237"/>
                <a:ext cx="1029961" cy="633571"/>
              </a:xfrm>
              <a:prstGeom prst="rect">
                <a:avLst/>
              </a:prstGeom>
              <a:blipFill>
                <a:blip r:embed="rId6"/>
                <a:stretch>
                  <a:fillRect l="-7407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798EB1-E6DF-134F-AB44-9EF65C7AC951}"/>
                  </a:ext>
                </a:extLst>
              </p:cNvPr>
              <p:cNvSpPr txBox="1"/>
              <p:nvPr/>
            </p:nvSpPr>
            <p:spPr>
              <a:xfrm>
                <a:off x="5534802" y="1452252"/>
                <a:ext cx="587840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Voltage-controlled current source.</a:t>
                </a:r>
              </a:p>
              <a:p>
                <a:r>
                  <a:rPr lang="en-US" sz="3200" dirty="0"/>
                  <a:t>Controlling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Control parameter </a:t>
                </a:r>
                <a:r>
                  <a:rPr lang="en-US" sz="3200" i="1" dirty="0">
                    <a:latin typeface="Symbol" pitchFamily="2" charset="2"/>
                    <a:cs typeface="Times New Roman" panose="02020603050405020304" pitchFamily="18" charset="0"/>
                  </a:rPr>
                  <a:t>a </a:t>
                </a:r>
                <a:r>
                  <a:rPr lang="en-US" sz="3200" dirty="0"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den>
                    </m:f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)</a:t>
                </a:r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798EB1-E6DF-134F-AB44-9EF65C7AC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802" y="1452252"/>
                <a:ext cx="5878404" cy="1569660"/>
              </a:xfrm>
              <a:prstGeom prst="rect">
                <a:avLst/>
              </a:prstGeom>
              <a:blipFill>
                <a:blip r:embed="rId7"/>
                <a:stretch>
                  <a:fillRect l="-2586" t="-4800" r="-1724" b="-7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51443F-A935-0E48-A372-06F120313D5A}"/>
                  </a:ext>
                </a:extLst>
              </p:cNvPr>
              <p:cNvSpPr txBox="1"/>
              <p:nvPr/>
            </p:nvSpPr>
            <p:spPr>
              <a:xfrm>
                <a:off x="5530686" y="3274017"/>
                <a:ext cx="588545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Current-controlled current source.</a:t>
                </a:r>
              </a:p>
              <a:p>
                <a:r>
                  <a:rPr lang="en-US" sz="3200" dirty="0"/>
                  <a:t>Controlling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Control parameter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sz="3200" i="1" dirty="0">
                    <a:latin typeface="Symbol" pitchFamily="2" charset="2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cs typeface="Times New Roman" panose="02020603050405020304" pitchFamily="18" charset="0"/>
                  </a:rPr>
                  <a:t>(unitless)</a:t>
                </a:r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51443F-A935-0E48-A372-06F120313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686" y="3274017"/>
                <a:ext cx="5885457" cy="1569660"/>
              </a:xfrm>
              <a:prstGeom prst="rect">
                <a:avLst/>
              </a:prstGeom>
              <a:blipFill>
                <a:blip r:embed="rId8"/>
                <a:stretch>
                  <a:fillRect l="-2581" t="-4800" r="-1505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4B46552-F238-0E4E-A955-E95118D34C41}"/>
              </a:ext>
            </a:extLst>
          </p:cNvPr>
          <p:cNvSpPr txBox="1"/>
          <p:nvPr/>
        </p:nvSpPr>
        <p:spPr>
          <a:xfrm>
            <a:off x="3932137" y="2879264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5273DA-145C-494C-8EE9-6589FEC468B9}"/>
              </a:ext>
            </a:extLst>
          </p:cNvPr>
          <p:cNvSpPr txBox="1"/>
          <p:nvPr/>
        </p:nvSpPr>
        <p:spPr>
          <a:xfrm>
            <a:off x="497711" y="804741"/>
            <a:ext cx="4674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Dependent current source: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5618BE-7255-374A-9BE2-B68AA29C55CF}"/>
                  </a:ext>
                </a:extLst>
              </p:cNvPr>
              <p:cNvSpPr txBox="1"/>
              <p:nvPr/>
            </p:nvSpPr>
            <p:spPr>
              <a:xfrm>
                <a:off x="2232309" y="2827209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5618BE-7255-374A-9BE2-B68AA29C5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309" y="2827209"/>
                <a:ext cx="63350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78707D-A75D-494C-A1E0-C2F35AB076FD}"/>
                  </a:ext>
                </a:extLst>
              </p:cNvPr>
              <p:cNvSpPr txBox="1"/>
              <p:nvPr/>
            </p:nvSpPr>
            <p:spPr>
              <a:xfrm>
                <a:off x="497711" y="5239634"/>
                <a:ext cx="10873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Don’t let a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/>
                  <a:t>” (i.e., a voltage) next to a current source fool you!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78707D-A75D-494C-A1E0-C2F35AB07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1" y="5239634"/>
                <a:ext cx="10873811" cy="584775"/>
              </a:xfrm>
              <a:prstGeom prst="rect">
                <a:avLst/>
              </a:prstGeom>
              <a:blipFill>
                <a:blip r:embed="rId10"/>
                <a:stretch>
                  <a:fillRect l="-1400" t="-12766" r="-128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05717D5-4B33-1449-B735-B52E39194EA0}"/>
              </a:ext>
            </a:extLst>
          </p:cNvPr>
          <p:cNvSpPr txBox="1"/>
          <p:nvPr/>
        </p:nvSpPr>
        <p:spPr>
          <a:xfrm>
            <a:off x="497711" y="5796307"/>
            <a:ext cx="9838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/>
              <a:t>If there is an arrow in the diamond, </a:t>
            </a:r>
            <a:r>
              <a:rPr lang="en-US" sz="3200" b="1" i="1" dirty="0"/>
              <a:t>it is a current source.</a:t>
            </a:r>
          </a:p>
        </p:txBody>
      </p:sp>
    </p:spTree>
    <p:extLst>
      <p:ext uri="{BB962C8B-B14F-4D97-AF65-F5344CB8AC3E}">
        <p14:creationId xmlns:p14="http://schemas.microsoft.com/office/powerpoint/2010/main" val="17642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9" grpId="0"/>
      <p:bldP spid="12" grpId="0"/>
      <p:bldP spid="17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8780F2-6DE9-A349-B79E-A3ED6E55C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11" y="624824"/>
            <a:ext cx="10282177" cy="4632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361DA1-52CA-184C-A95D-0EA96A77989E}"/>
              </a:ext>
            </a:extLst>
          </p:cNvPr>
          <p:cNvSpPr txBox="1"/>
          <p:nvPr/>
        </p:nvSpPr>
        <p:spPr>
          <a:xfrm>
            <a:off x="405114" y="19677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51F2CE-C7AF-1F41-9042-B5D3EBFF0240}"/>
                  </a:ext>
                </a:extLst>
              </p:cNvPr>
              <p:cNvSpPr txBox="1"/>
              <p:nvPr/>
            </p:nvSpPr>
            <p:spPr>
              <a:xfrm>
                <a:off x="2558005" y="5361923"/>
                <a:ext cx="27504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51F2CE-C7AF-1F41-9042-B5D3EBFF0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005" y="5361923"/>
                <a:ext cx="2750497" cy="646331"/>
              </a:xfrm>
              <a:prstGeom prst="rect">
                <a:avLst/>
              </a:prstGeom>
              <a:blipFill>
                <a:blip r:embed="rId3"/>
                <a:stretch>
                  <a:fillRect l="-6881" t="-15385" r="-5505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9A033D-5FA5-2545-8982-F907265F7190}"/>
                  </a:ext>
                </a:extLst>
              </p:cNvPr>
              <p:cNvSpPr txBox="1"/>
              <p:nvPr/>
            </p:nvSpPr>
            <p:spPr>
              <a:xfrm>
                <a:off x="6974061" y="5361922"/>
                <a:ext cx="2665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Determine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9A033D-5FA5-2545-8982-F907265F7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61" y="5361922"/>
                <a:ext cx="2665794" cy="646331"/>
              </a:xfrm>
              <a:prstGeom prst="rect">
                <a:avLst/>
              </a:prstGeom>
              <a:blipFill>
                <a:blip r:embed="rId4"/>
                <a:stretch>
                  <a:fillRect l="-7143" t="-15385" r="-6190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7AD500-942B-CC4C-BFFD-16C44F0F0079}"/>
              </a:ext>
            </a:extLst>
          </p:cNvPr>
          <p:cNvCxnSpPr>
            <a:cxnSpLocks/>
          </p:cNvCxnSpPr>
          <p:nvPr/>
        </p:nvCxnSpPr>
        <p:spPr>
          <a:xfrm flipH="1" flipV="1">
            <a:off x="2788822" y="2515639"/>
            <a:ext cx="295950" cy="35628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A3EE79-D755-E74B-9D6C-B7AEE479E7DE}"/>
              </a:ext>
            </a:extLst>
          </p:cNvPr>
          <p:cNvCxnSpPr>
            <a:cxnSpLocks/>
          </p:cNvCxnSpPr>
          <p:nvPr/>
        </p:nvCxnSpPr>
        <p:spPr>
          <a:xfrm>
            <a:off x="6974061" y="392854"/>
            <a:ext cx="455590" cy="254161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56F0F39-1799-E0BF-0E59-24D23B72FF54}"/>
              </a:ext>
            </a:extLst>
          </p:cNvPr>
          <p:cNvCxnSpPr>
            <a:cxnSpLocks/>
          </p:cNvCxnSpPr>
          <p:nvPr/>
        </p:nvCxnSpPr>
        <p:spPr>
          <a:xfrm flipH="1" flipV="1">
            <a:off x="7813808" y="1780626"/>
            <a:ext cx="404518" cy="138738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6371369-8F88-609D-198F-EC04C6D9C7C4}"/>
              </a:ext>
            </a:extLst>
          </p:cNvPr>
          <p:cNvCxnSpPr>
            <a:cxnSpLocks/>
          </p:cNvCxnSpPr>
          <p:nvPr/>
        </p:nvCxnSpPr>
        <p:spPr>
          <a:xfrm flipH="1">
            <a:off x="7944954" y="1919364"/>
            <a:ext cx="273372" cy="231970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4AEF229-36DD-0CBC-A3A7-6B0CA5D23DCD}"/>
              </a:ext>
            </a:extLst>
          </p:cNvPr>
          <p:cNvSpPr txBox="1"/>
          <p:nvPr/>
        </p:nvSpPr>
        <p:spPr>
          <a:xfrm>
            <a:off x="8218326" y="1684642"/>
            <a:ext cx="2477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Current controlled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current source.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C3B0CC-8726-3536-29D2-746452401B26}"/>
              </a:ext>
            </a:extLst>
          </p:cNvPr>
          <p:cNvSpPr/>
          <p:nvPr/>
        </p:nvSpPr>
        <p:spPr>
          <a:xfrm>
            <a:off x="5684108" y="4662616"/>
            <a:ext cx="584887" cy="57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5F91CCA-5C42-474B-9A0F-66D3563A3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11" y="624823"/>
            <a:ext cx="10282178" cy="4632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361DA1-52CA-184C-A95D-0EA96A77989E}"/>
              </a:ext>
            </a:extLst>
          </p:cNvPr>
          <p:cNvSpPr txBox="1"/>
          <p:nvPr/>
        </p:nvSpPr>
        <p:spPr>
          <a:xfrm>
            <a:off x="405114" y="19677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51F2CE-C7AF-1F41-9042-B5D3EBFF0240}"/>
                  </a:ext>
                </a:extLst>
              </p:cNvPr>
              <p:cNvSpPr txBox="1"/>
              <p:nvPr/>
            </p:nvSpPr>
            <p:spPr>
              <a:xfrm>
                <a:off x="5035946" y="5507336"/>
                <a:ext cx="206498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? </a:t>
                </a:r>
                <a:br>
                  <a:rPr lang="en-US" sz="3600" dirty="0"/>
                </a:br>
                <a:r>
                  <a:rPr lang="en-US" sz="2400" dirty="0"/>
                  <a:t>(numeric poll)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51F2CE-C7AF-1F41-9042-B5D3EBFF0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946" y="5507336"/>
                <a:ext cx="2064989" cy="954107"/>
              </a:xfrm>
              <a:prstGeom prst="rect">
                <a:avLst/>
              </a:prstGeom>
              <a:blipFill>
                <a:blip r:embed="rId3"/>
                <a:stretch>
                  <a:fillRect l="-7317" t="-7895" r="-6098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AD9535-2B08-FB42-B5AD-A9FEC34D8D3A}"/>
                  </a:ext>
                </a:extLst>
              </p:cNvPr>
              <p:cNvSpPr txBox="1"/>
              <p:nvPr/>
            </p:nvSpPr>
            <p:spPr>
              <a:xfrm>
                <a:off x="2386323" y="5507336"/>
                <a:ext cx="1750736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AD9535-2B08-FB42-B5AD-A9FEC34D8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323" y="5507336"/>
                <a:ext cx="1750736" cy="573427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C7D1393-97F4-924A-ADE5-1C5034B2E30C}"/>
              </a:ext>
            </a:extLst>
          </p:cNvPr>
          <p:cNvSpPr txBox="1"/>
          <p:nvPr/>
        </p:nvSpPr>
        <p:spPr>
          <a:xfrm>
            <a:off x="1312486" y="4851575"/>
            <a:ext cx="4400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Apply KCL to upper node.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23D2F5-AA83-0843-A481-4A10D5DCE797}"/>
                  </a:ext>
                </a:extLst>
              </p:cNvPr>
              <p:cNvSpPr txBox="1"/>
              <p:nvPr/>
            </p:nvSpPr>
            <p:spPr>
              <a:xfrm>
                <a:off x="7252484" y="5507336"/>
                <a:ext cx="4062394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+30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=31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23D2F5-AA83-0843-A481-4A10D5DCE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484" y="5507336"/>
                <a:ext cx="4062394" cy="573427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10F8134-BE4C-3745-AB10-85A865D96198}"/>
              </a:ext>
            </a:extLst>
          </p:cNvPr>
          <p:cNvSpPr/>
          <p:nvPr/>
        </p:nvSpPr>
        <p:spPr>
          <a:xfrm>
            <a:off x="10256333" y="5490668"/>
            <a:ext cx="547502" cy="6391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7CD32C19-E3ED-C340-A16A-BFBD282F7BD7}"/>
              </a:ext>
            </a:extLst>
          </p:cNvPr>
          <p:cNvSpPr/>
          <p:nvPr/>
        </p:nvSpPr>
        <p:spPr>
          <a:xfrm rot="4390708">
            <a:off x="5559834" y="865187"/>
            <a:ext cx="618066" cy="357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90D9332C-D095-F94B-877E-D4D8CC16CF01}"/>
              </a:ext>
            </a:extLst>
          </p:cNvPr>
          <p:cNvSpPr/>
          <p:nvPr/>
        </p:nvSpPr>
        <p:spPr>
          <a:xfrm rot="13386388">
            <a:off x="2712412" y="248146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5DDA735-4140-B847-81DC-D13A64D295A1}"/>
              </a:ext>
            </a:extLst>
          </p:cNvPr>
          <p:cNvSpPr/>
          <p:nvPr/>
        </p:nvSpPr>
        <p:spPr>
          <a:xfrm rot="18999081">
            <a:off x="7179636" y="2455775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45F83A-C1C9-5E45-8408-1B988AAF813A}"/>
                  </a:ext>
                </a:extLst>
              </p:cNvPr>
              <p:cNvSpPr txBox="1"/>
              <p:nvPr/>
            </p:nvSpPr>
            <p:spPr>
              <a:xfrm>
                <a:off x="1554423" y="3739175"/>
                <a:ext cx="44914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45F83A-C1C9-5E45-8408-1B988AAF8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23" y="3739175"/>
                <a:ext cx="4491422" cy="584775"/>
              </a:xfrm>
              <a:prstGeom prst="rect">
                <a:avLst/>
              </a:prstGeom>
              <a:blipFill>
                <a:blip r:embed="rId6"/>
                <a:stretch>
                  <a:fillRect l="-3380" t="-12766" r="-225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>
            <a:extLst>
              <a:ext uri="{FF2B5EF4-FFF2-40B4-BE49-F238E27FC236}">
                <a16:creationId xmlns:a16="http://schemas.microsoft.com/office/drawing/2014/main" id="{812746FF-58F3-6844-906A-7A3A2A1EA39B}"/>
              </a:ext>
            </a:extLst>
          </p:cNvPr>
          <p:cNvSpPr/>
          <p:nvPr/>
        </p:nvSpPr>
        <p:spPr>
          <a:xfrm>
            <a:off x="1796812" y="562528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AE6407-BB76-9289-6FFE-3B8818132108}"/>
                  </a:ext>
                </a:extLst>
              </p:cNvPr>
              <p:cNvSpPr txBox="1"/>
              <p:nvPr/>
            </p:nvSpPr>
            <p:spPr>
              <a:xfrm>
                <a:off x="7252484" y="5507336"/>
                <a:ext cx="4062394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+30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=31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AE6407-BB76-9289-6FFE-3B8818132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484" y="5507336"/>
                <a:ext cx="4062394" cy="573427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80CB49C-D374-2F43-60DC-DBEAA821E965}"/>
              </a:ext>
            </a:extLst>
          </p:cNvPr>
          <p:cNvSpPr/>
          <p:nvPr/>
        </p:nvSpPr>
        <p:spPr>
          <a:xfrm>
            <a:off x="5684108" y="4662616"/>
            <a:ext cx="584887" cy="57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8BD4FB-A15E-8442-331B-A02D2E58C624}"/>
                  </a:ext>
                </a:extLst>
              </p:cNvPr>
              <p:cNvSpPr txBox="1"/>
              <p:nvPr/>
            </p:nvSpPr>
            <p:spPr>
              <a:xfrm>
                <a:off x="7162960" y="4927311"/>
                <a:ext cx="26914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At top node,</a:t>
                </a:r>
                <a:br>
                  <a:rPr lang="en-US" sz="2000" dirty="0"/>
                </a:br>
                <a:r>
                  <a:rPr lang="en-US" sz="2000" dirty="0"/>
                  <a:t>current out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current in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8BD4FB-A15E-8442-331B-A02D2E58C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960" y="4927311"/>
                <a:ext cx="2691442" cy="707886"/>
              </a:xfrm>
              <a:prstGeom prst="rect">
                <a:avLst/>
              </a:prstGeom>
              <a:blipFill>
                <a:blip r:embed="rId8"/>
                <a:stretch>
                  <a:fillRect l="-1878" t="-3509" r="-1408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BE5494-350D-11B5-C76E-EC50F8595F13}"/>
                  </a:ext>
                </a:extLst>
              </p:cNvPr>
              <p:cNvSpPr txBox="1"/>
              <p:nvPr/>
            </p:nvSpPr>
            <p:spPr>
              <a:xfrm>
                <a:off x="1500845" y="6076455"/>
                <a:ext cx="35643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200" dirty="0"/>
                  <a:t> is a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BE5494-350D-11B5-C76E-EC50F8595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845" y="6076455"/>
                <a:ext cx="3564374" cy="584775"/>
              </a:xfrm>
              <a:prstGeom prst="rect">
                <a:avLst/>
              </a:prstGeom>
              <a:blipFill>
                <a:blip r:embed="rId9"/>
                <a:stretch>
                  <a:fillRect l="-1423" t="-12766" r="-355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68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1" grpId="0"/>
      <p:bldP spid="15" grpId="0" animBg="1"/>
      <p:bldP spid="16" grpId="0" animBg="1"/>
      <p:bldP spid="13" grpId="0" animBg="1"/>
      <p:bldP spid="17" grpId="0" animBg="1"/>
      <p:bldP spid="2" grpId="0"/>
      <p:bldP spid="18" grpId="0" animBg="1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A3A828-B2B3-8144-B732-BAA910024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11" y="624823"/>
            <a:ext cx="10282178" cy="4632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361DA1-52CA-184C-A95D-0EA96A77989E}"/>
              </a:ext>
            </a:extLst>
          </p:cNvPr>
          <p:cNvSpPr txBox="1"/>
          <p:nvPr/>
        </p:nvSpPr>
        <p:spPr>
          <a:xfrm>
            <a:off x="405114" y="19677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035CE-0306-1A49-8B4F-8B50D9146150}"/>
              </a:ext>
            </a:extLst>
          </p:cNvPr>
          <p:cNvSpPr txBox="1"/>
          <p:nvPr/>
        </p:nvSpPr>
        <p:spPr>
          <a:xfrm>
            <a:off x="777364" y="4658531"/>
            <a:ext cx="3881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Apply KVL to left loop: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B84E8-C7DF-EC4B-9F93-94119F265F3A}"/>
                  </a:ext>
                </a:extLst>
              </p:cNvPr>
              <p:cNvSpPr txBox="1"/>
              <p:nvPr/>
            </p:nvSpPr>
            <p:spPr>
              <a:xfrm>
                <a:off x="8257265" y="5243306"/>
                <a:ext cx="27157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240000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B84E8-C7DF-EC4B-9F93-94119F265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265" y="5243306"/>
                <a:ext cx="2715743" cy="584775"/>
              </a:xfrm>
              <a:prstGeom prst="rect">
                <a:avLst/>
              </a:prstGeom>
              <a:blipFill>
                <a:blip r:embed="rId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08367D-6027-6A4A-8D6C-55EC9595C172}"/>
                  </a:ext>
                </a:extLst>
              </p:cNvPr>
              <p:cNvSpPr txBox="1"/>
              <p:nvPr/>
            </p:nvSpPr>
            <p:spPr>
              <a:xfrm>
                <a:off x="8537375" y="5894449"/>
                <a:ext cx="21555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=25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08367D-6027-6A4A-8D6C-55EC9595C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375" y="5894449"/>
                <a:ext cx="2155525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156F4981-6C39-D143-A1C1-6E4C103086A0}"/>
              </a:ext>
            </a:extLst>
          </p:cNvPr>
          <p:cNvSpPr/>
          <p:nvPr/>
        </p:nvSpPr>
        <p:spPr>
          <a:xfrm>
            <a:off x="8582643" y="5881778"/>
            <a:ext cx="2064992" cy="64633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33F3A8-E6A2-6242-AC15-B868F44B7CC1}"/>
              </a:ext>
            </a:extLst>
          </p:cNvPr>
          <p:cNvGrpSpPr>
            <a:grpSpLocks noChangeAspect="1"/>
          </p:cNvGrpSpPr>
          <p:nvPr/>
        </p:nvGrpSpPr>
        <p:grpSpPr>
          <a:xfrm>
            <a:off x="1436165" y="4474909"/>
            <a:ext cx="219456" cy="219456"/>
            <a:chOff x="7746615" y="3262329"/>
            <a:chExt cx="914400" cy="9144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E88584-D8FC-EA4C-8AC3-B4E914F4EF56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2DCF90-9B18-9B43-9B5B-BA2C2528171B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7B89A3B-316A-234C-87AC-427B0D4B85ED}"/>
              </a:ext>
            </a:extLst>
          </p:cNvPr>
          <p:cNvSpPr txBox="1"/>
          <p:nvPr/>
        </p:nvSpPr>
        <p:spPr>
          <a:xfrm>
            <a:off x="1575236" y="4142060"/>
            <a:ext cx="150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Start here.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6B1931-9C4F-AC4A-92F1-B93C1D98D95C}"/>
                  </a:ext>
                </a:extLst>
              </p:cNvPr>
              <p:cNvSpPr txBox="1"/>
              <p:nvPr/>
            </p:nvSpPr>
            <p:spPr>
              <a:xfrm>
                <a:off x="777364" y="5243306"/>
                <a:ext cx="59456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54000−1+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6000=0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6B1931-9C4F-AC4A-92F1-B93C1D98D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64" y="5243306"/>
                <a:ext cx="5945667" cy="584775"/>
              </a:xfrm>
              <a:prstGeom prst="rect">
                <a:avLst/>
              </a:prstGeom>
              <a:blipFill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0F81F3-686A-9344-8DDC-0532709BDC3A}"/>
                  </a:ext>
                </a:extLst>
              </p:cNvPr>
              <p:cNvSpPr txBox="1"/>
              <p:nvPr/>
            </p:nvSpPr>
            <p:spPr>
              <a:xfrm>
                <a:off x="777364" y="5243306"/>
                <a:ext cx="59456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−5+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54000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6000=0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0F81F3-686A-9344-8DDC-0532709BD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64" y="5243306"/>
                <a:ext cx="5945667" cy="584775"/>
              </a:xfrm>
              <a:prstGeom prst="rect">
                <a:avLst/>
              </a:prstGeom>
              <a:blipFill>
                <a:blip r:embed="rId6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466C3F-E90D-3641-B9C3-FA9F0CE15036}"/>
                  </a:ext>
                </a:extLst>
              </p:cNvPr>
              <p:cNvSpPr txBox="1"/>
              <p:nvPr/>
            </p:nvSpPr>
            <p:spPr>
              <a:xfrm>
                <a:off x="777364" y="5243306"/>
                <a:ext cx="59456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−5+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54000−1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6000=0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466C3F-E90D-3641-B9C3-FA9F0CE15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64" y="5243306"/>
                <a:ext cx="5945667" cy="584775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CA6D11E-E2E8-D942-B24A-EE804BCCFFC4}"/>
                  </a:ext>
                </a:extLst>
              </p:cNvPr>
              <p:cNvSpPr txBox="1"/>
              <p:nvPr/>
            </p:nvSpPr>
            <p:spPr>
              <a:xfrm>
                <a:off x="777364" y="5243306"/>
                <a:ext cx="59456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−5+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54000−1+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6000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CA6D11E-E2E8-D942-B24A-EE804BCCF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64" y="5243306"/>
                <a:ext cx="5945667" cy="584775"/>
              </a:xfrm>
              <a:prstGeom prst="rect">
                <a:avLst/>
              </a:prstGeom>
              <a:blipFill>
                <a:blip r:embed="rId8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F3CCB8-A25B-F84E-BF8B-8D92F7674712}"/>
                  </a:ext>
                </a:extLst>
              </p:cNvPr>
              <p:cNvSpPr txBox="1"/>
              <p:nvPr/>
            </p:nvSpPr>
            <p:spPr>
              <a:xfrm>
                <a:off x="777364" y="5243306"/>
                <a:ext cx="59456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−5+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54000−1+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6000=0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F3CCB8-A25B-F84E-BF8B-8D92F7674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64" y="5243306"/>
                <a:ext cx="5945667" cy="584775"/>
              </a:xfrm>
              <a:prstGeom prst="rect">
                <a:avLst/>
              </a:prstGeom>
              <a:blipFill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3FDD5D0-633C-3648-A10A-83D4BB8E5D2C}"/>
                  </a:ext>
                </a:extLst>
              </p:cNvPr>
              <p:cNvSpPr txBox="1"/>
              <p:nvPr/>
            </p:nvSpPr>
            <p:spPr>
              <a:xfrm>
                <a:off x="777364" y="5942005"/>
                <a:ext cx="67415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−5+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54000−1+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6000=0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3FDD5D0-633C-3648-A10A-83D4BB8E5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64" y="5942005"/>
                <a:ext cx="6741526" cy="584775"/>
              </a:xfrm>
              <a:prstGeom prst="rect">
                <a:avLst/>
              </a:prstGeom>
              <a:blipFill>
                <a:blip r:embed="rId10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73D779C-59EC-E74E-A6CF-52A52354EABC}"/>
              </a:ext>
            </a:extLst>
          </p:cNvPr>
          <p:cNvSpPr txBox="1"/>
          <p:nvPr/>
        </p:nvSpPr>
        <p:spPr>
          <a:xfrm>
            <a:off x="6029325" y="2185741"/>
            <a:ext cx="3898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+</a:t>
            </a:r>
          </a:p>
          <a:p>
            <a:pPr algn="l"/>
            <a:endParaRPr lang="en-US" sz="3200" dirty="0">
              <a:solidFill>
                <a:srgbClr val="FF0000"/>
              </a:solidFill>
            </a:endParaRPr>
          </a:p>
          <a:p>
            <a:pPr algn="l"/>
            <a:r>
              <a:rPr lang="en-US" sz="3200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D4F9F4-B71C-674D-AB8D-89040B7B1A77}"/>
              </a:ext>
            </a:extLst>
          </p:cNvPr>
          <p:cNvSpPr txBox="1"/>
          <p:nvPr/>
        </p:nvSpPr>
        <p:spPr>
          <a:xfrm>
            <a:off x="1754581" y="1400911"/>
            <a:ext cx="1710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+            –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1C41AF8-83B6-3EC9-7B63-A2574CFC3A6E}"/>
              </a:ext>
            </a:extLst>
          </p:cNvPr>
          <p:cNvSpPr/>
          <p:nvPr/>
        </p:nvSpPr>
        <p:spPr>
          <a:xfrm>
            <a:off x="1344812" y="3208708"/>
            <a:ext cx="402161" cy="39757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9010A3-D3B6-40A9-2D9C-651A6323DDE0}"/>
              </a:ext>
            </a:extLst>
          </p:cNvPr>
          <p:cNvSpPr/>
          <p:nvPr/>
        </p:nvSpPr>
        <p:spPr>
          <a:xfrm>
            <a:off x="4119957" y="1299124"/>
            <a:ext cx="402161" cy="39757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D0D3B-4305-5FF7-37CE-6E839190F22C}"/>
              </a:ext>
            </a:extLst>
          </p:cNvPr>
          <p:cNvSpPr/>
          <p:nvPr/>
        </p:nvSpPr>
        <p:spPr>
          <a:xfrm>
            <a:off x="5684108" y="4662616"/>
            <a:ext cx="584887" cy="57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3F947-C833-6FC8-B43F-85C676BB44AC}"/>
              </a:ext>
            </a:extLst>
          </p:cNvPr>
          <p:cNvSpPr txBox="1"/>
          <p:nvPr/>
        </p:nvSpPr>
        <p:spPr>
          <a:xfrm>
            <a:off x="2170341" y="184865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4C94BA-32B1-FC42-C742-069A8B9C9A4B}"/>
              </a:ext>
            </a:extLst>
          </p:cNvPr>
          <p:cNvSpPr txBox="1"/>
          <p:nvPr/>
        </p:nvSpPr>
        <p:spPr>
          <a:xfrm>
            <a:off x="2399426" y="6440649"/>
            <a:ext cx="3284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(one equation; one unknown)</a:t>
            </a:r>
          </a:p>
        </p:txBody>
      </p:sp>
    </p:spTree>
    <p:extLst>
      <p:ext uri="{BB962C8B-B14F-4D97-AF65-F5344CB8AC3E}">
        <p14:creationId xmlns:p14="http://schemas.microsoft.com/office/powerpoint/2010/main" val="28403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" grpId="0" animBg="1"/>
      <p:bldP spid="4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953C538-3AD1-94D1-CC3B-6040AFAB7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11" y="624823"/>
            <a:ext cx="10282178" cy="4632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6D14230-185F-4A40-BA4B-28C3E83EB353}"/>
                  </a:ext>
                </a:extLst>
              </p:cNvPr>
              <p:cNvSpPr txBox="1"/>
              <p:nvPr/>
            </p:nvSpPr>
            <p:spPr>
              <a:xfrm>
                <a:off x="359492" y="6091130"/>
                <a:ext cx="34391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=240000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6D14230-185F-4A40-BA4B-28C3E83EB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92" y="6091130"/>
                <a:ext cx="3439147" cy="584775"/>
              </a:xfrm>
              <a:prstGeom prst="rect">
                <a:avLst/>
              </a:prstGeom>
              <a:blipFill>
                <a:blip r:embed="rId4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D65DC5F-1B2C-5E4E-BD18-214CE163C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911" y="624822"/>
            <a:ext cx="10282179" cy="4632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361DA1-52CA-184C-A95D-0EA96A77989E}"/>
              </a:ext>
            </a:extLst>
          </p:cNvPr>
          <p:cNvSpPr txBox="1"/>
          <p:nvPr/>
        </p:nvSpPr>
        <p:spPr>
          <a:xfrm>
            <a:off x="405114" y="19677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  <a:endParaRPr lang="en-US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6F4981-6C39-D143-A1C1-6E4C103086A0}"/>
              </a:ext>
            </a:extLst>
          </p:cNvPr>
          <p:cNvSpPr/>
          <p:nvPr/>
        </p:nvSpPr>
        <p:spPr>
          <a:xfrm>
            <a:off x="9747459" y="6091130"/>
            <a:ext cx="1928348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B05B22-1891-2F45-8581-F4B1498A2DB6}"/>
                  </a:ext>
                </a:extLst>
              </p:cNvPr>
              <p:cNvSpPr txBox="1"/>
              <p:nvPr/>
            </p:nvSpPr>
            <p:spPr>
              <a:xfrm>
                <a:off x="9733184" y="6091130"/>
                <a:ext cx="19283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B05B22-1891-2F45-8581-F4B1498A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184" y="6091130"/>
                <a:ext cx="1928348" cy="584775"/>
              </a:xfrm>
              <a:prstGeom prst="rect">
                <a:avLst/>
              </a:prstGeom>
              <a:blipFill>
                <a:blip r:embed="rId6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59AD84-3F0E-FF43-A0B9-1C3B9F8BA363}"/>
                  </a:ext>
                </a:extLst>
              </p:cNvPr>
              <p:cNvSpPr txBox="1"/>
              <p:nvPr/>
            </p:nvSpPr>
            <p:spPr>
              <a:xfrm>
                <a:off x="9042400" y="1600966"/>
                <a:ext cx="12230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FF0000"/>
                    </a:solidFill>
                  </a:rPr>
                  <a:t>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+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59AD84-3F0E-FF43-A0B9-1C3B9F8BA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400" y="1600966"/>
                <a:ext cx="1223092" cy="584775"/>
              </a:xfrm>
              <a:prstGeom prst="rect">
                <a:avLst/>
              </a:prstGeom>
              <a:blipFill>
                <a:blip r:embed="rId7"/>
                <a:stretch>
                  <a:fillRect l="-12245" t="-12766" r="-1122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A2CAA3-748B-C64F-8C20-DDDD0C0DDDC5}"/>
                  </a:ext>
                </a:extLst>
              </p:cNvPr>
              <p:cNvSpPr txBox="1"/>
              <p:nvPr/>
            </p:nvSpPr>
            <p:spPr>
              <a:xfrm>
                <a:off x="3879230" y="6091130"/>
                <a:ext cx="50608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(use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=25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 from before)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A2CAA3-748B-C64F-8C20-DDDD0C0DD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230" y="6091130"/>
                <a:ext cx="5060809" cy="584775"/>
              </a:xfrm>
              <a:prstGeom prst="rect">
                <a:avLst/>
              </a:prstGeom>
              <a:blipFill>
                <a:blip r:embed="rId8"/>
                <a:stretch>
                  <a:fillRect l="-3000" t="-12766" r="-200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9DBBF33-9EDE-3346-A02F-B2623AD560E0}"/>
              </a:ext>
            </a:extLst>
          </p:cNvPr>
          <p:cNvSpPr txBox="1"/>
          <p:nvPr/>
        </p:nvSpPr>
        <p:spPr>
          <a:xfrm>
            <a:off x="6029325" y="2185741"/>
            <a:ext cx="3898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+</a:t>
            </a:r>
          </a:p>
          <a:p>
            <a:pPr algn="l"/>
            <a:endParaRPr lang="en-US" sz="3200" dirty="0">
              <a:solidFill>
                <a:srgbClr val="FF0000"/>
              </a:solidFill>
            </a:endParaRPr>
          </a:p>
          <a:p>
            <a:pPr algn="l"/>
            <a:r>
              <a:rPr lang="en-US" sz="3200" dirty="0">
                <a:solidFill>
                  <a:srgbClr val="FF0000"/>
                </a:solidFill>
              </a:rPr>
              <a:t>–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1A91D6-1109-3D44-84B0-6DB1CB6D43D9}"/>
              </a:ext>
            </a:extLst>
          </p:cNvPr>
          <p:cNvCxnSpPr>
            <a:cxnSpLocks/>
          </p:cNvCxnSpPr>
          <p:nvPr/>
        </p:nvCxnSpPr>
        <p:spPr>
          <a:xfrm flipH="1">
            <a:off x="10010500" y="1699728"/>
            <a:ext cx="48944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AB24E3-E6DD-B948-831A-5A2A6C349D34}"/>
                  </a:ext>
                </a:extLst>
              </p:cNvPr>
              <p:cNvSpPr txBox="1"/>
              <p:nvPr/>
            </p:nvSpPr>
            <p:spPr>
              <a:xfrm>
                <a:off x="359492" y="5385126"/>
                <a:ext cx="7307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6000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1800+8=0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FAB24E3-E6DD-B948-831A-5A2A6C349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92" y="5385126"/>
                <a:ext cx="7307513" cy="584775"/>
              </a:xfrm>
              <a:prstGeom prst="rect">
                <a:avLst/>
              </a:prstGeom>
              <a:blipFill>
                <a:blip r:embed="rId9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A4F28D-D1DC-BA43-B798-5392861EABAD}"/>
                  </a:ext>
                </a:extLst>
              </p:cNvPr>
              <p:cNvSpPr txBox="1"/>
              <p:nvPr/>
            </p:nvSpPr>
            <p:spPr>
              <a:xfrm>
                <a:off x="359492" y="5385126"/>
                <a:ext cx="7307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6000+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1800+8=0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A4F28D-D1DC-BA43-B798-5392861EA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92" y="5385126"/>
                <a:ext cx="7307513" cy="584775"/>
              </a:xfrm>
              <a:prstGeom prst="rect">
                <a:avLst/>
              </a:prstGeom>
              <a:blipFill>
                <a:blip r:embed="rId10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2DCFB87-F251-A344-B150-B252B47C9830}"/>
                  </a:ext>
                </a:extLst>
              </p:cNvPr>
              <p:cNvSpPr txBox="1"/>
              <p:nvPr/>
            </p:nvSpPr>
            <p:spPr>
              <a:xfrm>
                <a:off x="359492" y="5385126"/>
                <a:ext cx="7307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6000+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1800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+8=0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2DCFB87-F251-A344-B150-B252B47C9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92" y="5385126"/>
                <a:ext cx="7307513" cy="584775"/>
              </a:xfrm>
              <a:prstGeom prst="rect">
                <a:avLst/>
              </a:prstGeom>
              <a:blipFill>
                <a:blip r:embed="rId11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9102D8-0F88-C240-9D9D-973DA8F7BAAE}"/>
                  </a:ext>
                </a:extLst>
              </p:cNvPr>
              <p:cNvSpPr txBox="1"/>
              <p:nvPr/>
            </p:nvSpPr>
            <p:spPr>
              <a:xfrm>
                <a:off x="359492" y="5385126"/>
                <a:ext cx="7307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6000+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1800+8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9102D8-0F88-C240-9D9D-973DA8F7B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92" y="5385126"/>
                <a:ext cx="7307513" cy="584775"/>
              </a:xfrm>
              <a:prstGeom prst="rect">
                <a:avLst/>
              </a:prstGeom>
              <a:blipFill>
                <a:blip r:embed="rId12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410464-B16B-6B4C-B930-AB5851522185}"/>
                  </a:ext>
                </a:extLst>
              </p:cNvPr>
              <p:cNvSpPr txBox="1"/>
              <p:nvPr/>
            </p:nvSpPr>
            <p:spPr>
              <a:xfrm>
                <a:off x="359492" y="5385126"/>
                <a:ext cx="7307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6000+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1800+8=0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410464-B16B-6B4C-B930-AB5851522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92" y="5385126"/>
                <a:ext cx="7307513" cy="584775"/>
              </a:xfrm>
              <a:prstGeom prst="rect">
                <a:avLst/>
              </a:prstGeom>
              <a:blipFill>
                <a:blip r:embed="rId1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1B4993A1-1959-3E4F-9E1A-0D873BB782AE}"/>
              </a:ext>
            </a:extLst>
          </p:cNvPr>
          <p:cNvSpPr txBox="1"/>
          <p:nvPr/>
        </p:nvSpPr>
        <p:spPr>
          <a:xfrm>
            <a:off x="6011435" y="4146769"/>
            <a:ext cx="150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Start here.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BC467479-6E85-1E43-8237-731DB18F35E1}"/>
              </a:ext>
            </a:extLst>
          </p:cNvPr>
          <p:cNvSpPr/>
          <p:nvPr/>
        </p:nvSpPr>
        <p:spPr>
          <a:xfrm>
            <a:off x="9035526" y="619858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42F7934-4BCC-6DD6-784C-14E03D5E222E}"/>
              </a:ext>
            </a:extLst>
          </p:cNvPr>
          <p:cNvSpPr/>
          <p:nvPr/>
        </p:nvSpPr>
        <p:spPr>
          <a:xfrm>
            <a:off x="6831211" y="624822"/>
            <a:ext cx="402161" cy="39757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84C109-52F8-0C29-59AC-397568242CD7}"/>
              </a:ext>
            </a:extLst>
          </p:cNvPr>
          <p:cNvSpPr/>
          <p:nvPr/>
        </p:nvSpPr>
        <p:spPr>
          <a:xfrm>
            <a:off x="10443859" y="2501427"/>
            <a:ext cx="402161" cy="39757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84CCD7-4126-028C-4F57-B1CA1C275CE0}"/>
              </a:ext>
            </a:extLst>
          </p:cNvPr>
          <p:cNvSpPr/>
          <p:nvPr/>
        </p:nvSpPr>
        <p:spPr>
          <a:xfrm>
            <a:off x="6022841" y="3271106"/>
            <a:ext cx="402161" cy="39757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24C58C-565B-D1FD-26C4-EB785988CC09}"/>
              </a:ext>
            </a:extLst>
          </p:cNvPr>
          <p:cNvSpPr/>
          <p:nvPr/>
        </p:nvSpPr>
        <p:spPr>
          <a:xfrm>
            <a:off x="9016879" y="1726695"/>
            <a:ext cx="402161" cy="39757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CC6C2C-9ABD-CDA9-FEEA-A896C85B4D85}"/>
              </a:ext>
            </a:extLst>
          </p:cNvPr>
          <p:cNvSpPr/>
          <p:nvPr/>
        </p:nvSpPr>
        <p:spPr>
          <a:xfrm>
            <a:off x="5684108" y="4662616"/>
            <a:ext cx="584887" cy="57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FD3C44-F086-884E-9E0F-D4A0A183F781}"/>
              </a:ext>
            </a:extLst>
          </p:cNvPr>
          <p:cNvGrpSpPr>
            <a:grpSpLocks noChangeAspect="1"/>
          </p:cNvGrpSpPr>
          <p:nvPr/>
        </p:nvGrpSpPr>
        <p:grpSpPr>
          <a:xfrm>
            <a:off x="5879621" y="4479618"/>
            <a:ext cx="219456" cy="219456"/>
            <a:chOff x="7746615" y="3262329"/>
            <a:chExt cx="914400" cy="9144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275B481-84A3-0B43-BB06-F8B18E9DEF34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BC1B2AD-676E-D949-9083-4BFAF9BA180F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44ACCB3-3392-3DAF-3987-B7A7272C5251}"/>
              </a:ext>
            </a:extLst>
          </p:cNvPr>
          <p:cNvSpPr/>
          <p:nvPr/>
        </p:nvSpPr>
        <p:spPr>
          <a:xfrm>
            <a:off x="5736881" y="817291"/>
            <a:ext cx="584887" cy="57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063A9-1C72-9745-AAB4-AB2E63276C48}"/>
              </a:ext>
            </a:extLst>
          </p:cNvPr>
          <p:cNvSpPr txBox="1"/>
          <p:nvPr/>
        </p:nvSpPr>
        <p:spPr>
          <a:xfrm>
            <a:off x="2170341" y="184865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035CE-0306-1A49-8B4F-8B50D9146150}"/>
              </a:ext>
            </a:extLst>
          </p:cNvPr>
          <p:cNvSpPr txBox="1"/>
          <p:nvPr/>
        </p:nvSpPr>
        <p:spPr>
          <a:xfrm>
            <a:off x="1983784" y="4749971"/>
            <a:ext cx="4112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Apply KVL to right loop: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26A704-22BB-0F47-94DA-B4DDE4004CBB}"/>
                  </a:ext>
                </a:extLst>
              </p:cNvPr>
              <p:cNvSpPr txBox="1"/>
              <p:nvPr/>
            </p:nvSpPr>
            <p:spPr>
              <a:xfrm>
                <a:off x="617838" y="4749971"/>
                <a:ext cx="11234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26A704-22BB-0F47-94DA-B4DDE4004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38" y="4749971"/>
                <a:ext cx="1123449" cy="584775"/>
              </a:xfrm>
              <a:prstGeom prst="rect">
                <a:avLst/>
              </a:prstGeom>
              <a:blipFill>
                <a:blip r:embed="rId14"/>
                <a:stretch>
                  <a:fillRect t="-12500" r="-12222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4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6" grpId="0" animBg="1"/>
      <p:bldP spid="21" grpId="0"/>
      <p:bldP spid="8" grpId="0"/>
      <p:bldP spid="9" grpId="0"/>
      <p:bldP spid="2" grpId="0"/>
      <p:bldP spid="23" grpId="0"/>
      <p:bldP spid="24" grpId="0"/>
      <p:bldP spid="25" grpId="0"/>
      <p:bldP spid="26" grpId="0"/>
      <p:bldP spid="27" grpId="0"/>
      <p:bldP spid="31" grpId="0"/>
      <p:bldP spid="33" grpId="0" animBg="1"/>
      <p:bldP spid="3" grpId="0" animBg="1"/>
      <p:bldP spid="4" grpId="0" animBg="1"/>
      <p:bldP spid="10" grpId="0" animBg="1"/>
      <p:bldP spid="11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1472</Words>
  <Application>Microsoft Macintosh PowerPoint</Application>
  <PresentationFormat>Widescreen</PresentationFormat>
  <Paragraphs>242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52</cp:revision>
  <dcterms:created xsi:type="dcterms:W3CDTF">2020-01-15T03:07:09Z</dcterms:created>
  <dcterms:modified xsi:type="dcterms:W3CDTF">2025-01-17T20:40:21Z</dcterms:modified>
</cp:coreProperties>
</file>