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48" r:id="rId3"/>
    <p:sldId id="349" r:id="rId4"/>
    <p:sldId id="350" r:id="rId5"/>
    <p:sldId id="303" r:id="rId6"/>
    <p:sldId id="352" r:id="rId7"/>
    <p:sldId id="304" r:id="rId8"/>
    <p:sldId id="353" r:id="rId9"/>
    <p:sldId id="354" r:id="rId10"/>
    <p:sldId id="355" r:id="rId11"/>
    <p:sldId id="356" r:id="rId12"/>
    <p:sldId id="357" r:id="rId13"/>
    <p:sldId id="328" r:id="rId14"/>
    <p:sldId id="329" r:id="rId15"/>
    <p:sldId id="323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40"/>
    <p:restoredTop sz="94678"/>
  </p:normalViewPr>
  <p:slideViewPr>
    <p:cSldViewPr snapToGrid="0">
      <p:cViewPr varScale="1">
        <p:scale>
          <a:sx n="171" d="100"/>
          <a:sy n="171" d="100"/>
        </p:scale>
        <p:origin x="16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D1D5697D-41A5-454B-BFA1-0E27ABA085A8}"/>
    <pc:docChg chg="undo custSel addSld delSld modSld">
      <pc:chgData name="Schneider, John Brand" userId="0a27f970-e9e3-4a42-989b-114aef573237" providerId="ADAL" clId="{D1D5697D-41A5-454B-BFA1-0E27ABA085A8}" dt="2022-09-09T02:29:14.986" v="3998" actId="1035"/>
      <pc:docMkLst>
        <pc:docMk/>
      </pc:docMkLst>
      <pc:sldChg chg="addSp delSp modSp mod modAnim">
        <pc:chgData name="Schneider, John Brand" userId="0a27f970-e9e3-4a42-989b-114aef573237" providerId="ADAL" clId="{D1D5697D-41A5-454B-BFA1-0E27ABA085A8}" dt="2022-09-07T16:43:15.275" v="3747" actId="1038"/>
        <pc:sldMkLst>
          <pc:docMk/>
          <pc:sldMk cId="1602654446" sldId="256"/>
        </pc:sldMkLst>
      </pc:sldChg>
      <pc:sldChg chg="modSp">
        <pc:chgData name="Schneider, John Brand" userId="0a27f970-e9e3-4a42-989b-114aef573237" providerId="ADAL" clId="{D1D5697D-41A5-454B-BFA1-0E27ABA085A8}" dt="2022-09-07T17:29:57.509" v="3992" actId="20577"/>
        <pc:sldMkLst>
          <pc:docMk/>
          <pc:sldMk cId="435422951" sldId="277"/>
        </pc:sldMkLst>
      </pc:sldChg>
      <pc:sldChg chg="addSp delSp modSp mod delAnim modAnim">
        <pc:chgData name="Schneider, John Brand" userId="0a27f970-e9e3-4a42-989b-114aef573237" providerId="ADAL" clId="{D1D5697D-41A5-454B-BFA1-0E27ABA085A8}" dt="2022-09-07T17:04:10.902" v="3884"/>
        <pc:sldMkLst>
          <pc:docMk/>
          <pc:sldMk cId="3844256692" sldId="313"/>
        </pc:sldMkLst>
      </pc:sldChg>
      <pc:sldChg chg="del">
        <pc:chgData name="Schneider, John Brand" userId="0a27f970-e9e3-4a42-989b-114aef573237" providerId="ADAL" clId="{D1D5697D-41A5-454B-BFA1-0E27ABA085A8}" dt="2022-09-06T03:17:19.261" v="2368" actId="2696"/>
        <pc:sldMkLst>
          <pc:docMk/>
          <pc:sldMk cId="1956126078" sldId="314"/>
        </pc:sldMkLst>
      </pc:sldChg>
      <pc:sldChg chg="del">
        <pc:chgData name="Schneider, John Brand" userId="0a27f970-e9e3-4a42-989b-114aef573237" providerId="ADAL" clId="{D1D5697D-41A5-454B-BFA1-0E27ABA085A8}" dt="2022-09-06T03:17:12.506" v="2367" actId="2696"/>
        <pc:sldMkLst>
          <pc:docMk/>
          <pc:sldMk cId="183244674" sldId="315"/>
        </pc:sldMkLst>
      </pc:sldChg>
      <pc:sldChg chg="addSp delSp modSp mod delAnim modAnim">
        <pc:chgData name="Schneider, John Brand" userId="0a27f970-e9e3-4a42-989b-114aef573237" providerId="ADAL" clId="{D1D5697D-41A5-454B-BFA1-0E27ABA085A8}" dt="2022-09-06T21:48:29.075" v="3278"/>
        <pc:sldMkLst>
          <pc:docMk/>
          <pc:sldMk cId="1294784138" sldId="317"/>
        </pc:sldMkLst>
      </pc:sldChg>
      <pc:sldChg chg="addSp modSp mod modAnim">
        <pc:chgData name="Schneider, John Brand" userId="0a27f970-e9e3-4a42-989b-114aef573237" providerId="ADAL" clId="{D1D5697D-41A5-454B-BFA1-0E27ABA085A8}" dt="2022-09-07T17:25:01.307" v="3934"/>
        <pc:sldMkLst>
          <pc:docMk/>
          <pc:sldMk cId="619885104" sldId="321"/>
        </pc:sldMkLst>
      </pc:sldChg>
      <pc:sldChg chg="addSp delSp modSp mod delAnim modAnim">
        <pc:chgData name="Schneider, John Brand" userId="0a27f970-e9e3-4a42-989b-114aef573237" providerId="ADAL" clId="{D1D5697D-41A5-454B-BFA1-0E27ABA085A8}" dt="2022-09-06T22:18:14.202" v="3539"/>
        <pc:sldMkLst>
          <pc:docMk/>
          <pc:sldMk cId="3412435075" sldId="322"/>
        </pc:sldMkLst>
      </pc:sldChg>
      <pc:sldChg chg="addSp delSp modSp mod delAnim modAnim">
        <pc:chgData name="Schneider, John Brand" userId="0a27f970-e9e3-4a42-989b-114aef573237" providerId="ADAL" clId="{D1D5697D-41A5-454B-BFA1-0E27ABA085A8}" dt="2022-09-06T21:43:06.854" v="3240"/>
        <pc:sldMkLst>
          <pc:docMk/>
          <pc:sldMk cId="540520348" sldId="323"/>
        </pc:sldMkLst>
      </pc:sldChg>
      <pc:sldChg chg="addSp delSp modSp mod addAnim delAnim modAnim">
        <pc:chgData name="Schneider, John Brand" userId="0a27f970-e9e3-4a42-989b-114aef573237" providerId="ADAL" clId="{D1D5697D-41A5-454B-BFA1-0E27ABA085A8}" dt="2022-09-09T02:29:14.986" v="3998" actId="1035"/>
        <pc:sldMkLst>
          <pc:docMk/>
          <pc:sldMk cId="822191160" sldId="324"/>
        </pc:sldMkLst>
      </pc:sldChg>
      <pc:sldChg chg="addSp delSp modSp mod addAnim delAnim modAnim">
        <pc:chgData name="Schneider, John Brand" userId="0a27f970-e9e3-4a42-989b-114aef573237" providerId="ADAL" clId="{D1D5697D-41A5-454B-BFA1-0E27ABA085A8}" dt="2022-09-02T22:09:04.450" v="437" actId="1035"/>
        <pc:sldMkLst>
          <pc:docMk/>
          <pc:sldMk cId="3263988948" sldId="325"/>
        </pc:sldMkLst>
      </pc:sldChg>
      <pc:sldChg chg="addSp delSp modSp new mod delAnim modAnim">
        <pc:chgData name="Schneider, John Brand" userId="0a27f970-e9e3-4a42-989b-114aef573237" providerId="ADAL" clId="{D1D5697D-41A5-454B-BFA1-0E27ABA085A8}" dt="2022-09-07T17:10:27.829" v="3912"/>
        <pc:sldMkLst>
          <pc:docMk/>
          <pc:sldMk cId="819090548" sldId="326"/>
        </pc:sldMkLst>
      </pc:sldChg>
      <pc:sldChg chg="addSp delSp modSp add mod delAnim modAnim">
        <pc:chgData name="Schneider, John Brand" userId="0a27f970-e9e3-4a42-989b-114aef573237" providerId="ADAL" clId="{D1D5697D-41A5-454B-BFA1-0E27ABA085A8}" dt="2022-09-07T17:12:48.246" v="3922" actId="20577"/>
        <pc:sldMkLst>
          <pc:docMk/>
          <pc:sldMk cId="1949995284" sldId="327"/>
        </pc:sldMkLst>
      </pc:sldChg>
      <pc:sldChg chg="addSp delSp modSp add mod delAnim modAnim">
        <pc:chgData name="Schneider, John Brand" userId="0a27f970-e9e3-4a42-989b-114aef573237" providerId="ADAL" clId="{D1D5697D-41A5-454B-BFA1-0E27ABA085A8}" dt="2022-09-07T17:00:58.180" v="3814"/>
        <pc:sldMkLst>
          <pc:docMk/>
          <pc:sldMk cId="829649974" sldId="328"/>
        </pc:sldMkLst>
      </pc:sldChg>
      <pc:sldChg chg="addSp delSp modSp add mod delAnim modAnim">
        <pc:chgData name="Schneider, John Brand" userId="0a27f970-e9e3-4a42-989b-114aef573237" providerId="ADAL" clId="{D1D5697D-41A5-454B-BFA1-0E27ABA085A8}" dt="2022-09-06T21:42:12.715" v="3237" actId="20577"/>
        <pc:sldMkLst>
          <pc:docMk/>
          <pc:sldMk cId="1205686900" sldId="329"/>
        </pc:sldMkLst>
      </pc:sldChg>
    </pc:docChg>
  </pc:docChgLst>
  <pc:docChgLst>
    <pc:chgData name="Schneider, John Brand" userId="0a27f970-e9e3-4a42-989b-114aef573237" providerId="ADAL" clId="{C0E52C4F-3EA7-C942-BBBC-CD8E2179AD6A}"/>
    <pc:docChg chg="undo custSel addSld delSld modSld sldOrd">
      <pc:chgData name="Schneider, John Brand" userId="0a27f970-e9e3-4a42-989b-114aef573237" providerId="ADAL" clId="{C0E52C4F-3EA7-C942-BBBC-CD8E2179AD6A}" dt="2024-09-04T20:50:59.442" v="612" actId="2696"/>
      <pc:docMkLst>
        <pc:docMk/>
      </pc:docMkLst>
      <pc:sldChg chg="addSp modSp mod modAnim">
        <pc:chgData name="Schneider, John Brand" userId="0a27f970-e9e3-4a42-989b-114aef573237" providerId="ADAL" clId="{C0E52C4F-3EA7-C942-BBBC-CD8E2179AD6A}" dt="2024-09-04T17:09:13.398" v="485" actId="114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C0E52C4F-3EA7-C942-BBBC-CD8E2179AD6A}" dt="2024-09-04T20:50:59.442" v="612" actId="2696"/>
        <pc:sldMkLst>
          <pc:docMk/>
          <pc:sldMk cId="435422951" sldId="277"/>
        </pc:sldMkLst>
      </pc:sldChg>
      <pc:sldChg chg="add">
        <pc:chgData name="Schneider, John Brand" userId="0a27f970-e9e3-4a42-989b-114aef573237" providerId="ADAL" clId="{C0E52C4F-3EA7-C942-BBBC-CD8E2179AD6A}" dt="2024-09-04T00:39:42.053" v="158"/>
        <pc:sldMkLst>
          <pc:docMk/>
          <pc:sldMk cId="2837310390" sldId="303"/>
        </pc:sldMkLst>
      </pc:sldChg>
      <pc:sldChg chg="addSp modSp add mod modAnim">
        <pc:chgData name="Schneider, John Brand" userId="0a27f970-e9e3-4a42-989b-114aef573237" providerId="ADAL" clId="{C0E52C4F-3EA7-C942-BBBC-CD8E2179AD6A}" dt="2024-09-04T17:28:29.744" v="590"/>
        <pc:sldMkLst>
          <pc:docMk/>
          <pc:sldMk cId="2571852883" sldId="304"/>
        </pc:sldMkLst>
      </pc:sldChg>
      <pc:sldChg chg="add del">
        <pc:chgData name="Schneider, John Brand" userId="0a27f970-e9e3-4a42-989b-114aef573237" providerId="ADAL" clId="{C0E52C4F-3EA7-C942-BBBC-CD8E2179AD6A}" dt="2024-09-04T00:47:05.349" v="239" actId="2696"/>
        <pc:sldMkLst>
          <pc:docMk/>
          <pc:sldMk cId="1785575273" sldId="312"/>
        </pc:sldMkLst>
      </pc:sldChg>
      <pc:sldChg chg="del">
        <pc:chgData name="Schneider, John Brand" userId="0a27f970-e9e3-4a42-989b-114aef573237" providerId="ADAL" clId="{C0E52C4F-3EA7-C942-BBBC-CD8E2179AD6A}" dt="2024-09-04T00:50:03.107" v="240" actId="2696"/>
        <pc:sldMkLst>
          <pc:docMk/>
          <pc:sldMk cId="3844256692" sldId="313"/>
        </pc:sldMkLst>
      </pc:sldChg>
      <pc:sldChg chg="addSp delSp modSp del mod delAnim modAnim">
        <pc:chgData name="Schneider, John Brand" userId="0a27f970-e9e3-4a42-989b-114aef573237" providerId="ADAL" clId="{C0E52C4F-3EA7-C942-BBBC-CD8E2179AD6A}" dt="2024-09-04T20:50:59.338" v="611" actId="2696"/>
        <pc:sldMkLst>
          <pc:docMk/>
          <pc:sldMk cId="1956126078" sldId="319"/>
        </pc:sldMkLst>
      </pc:sldChg>
      <pc:sldChg chg="del">
        <pc:chgData name="Schneider, John Brand" userId="0a27f970-e9e3-4a42-989b-114aef573237" providerId="ADAL" clId="{C0E52C4F-3EA7-C942-BBBC-CD8E2179AD6A}" dt="2024-09-04T20:50:59.337" v="610" actId="2696"/>
        <pc:sldMkLst>
          <pc:docMk/>
          <pc:sldMk cId="3412435075" sldId="322"/>
        </pc:sldMkLst>
      </pc:sldChg>
      <pc:sldChg chg="modTransition modAnim">
        <pc:chgData name="Schneider, John Brand" userId="0a27f970-e9e3-4a42-989b-114aef573237" providerId="ADAL" clId="{C0E52C4F-3EA7-C942-BBBC-CD8E2179AD6A}" dt="2024-09-04T01:05:07.713" v="329"/>
        <pc:sldMkLst>
          <pc:docMk/>
          <pc:sldMk cId="3263988948" sldId="325"/>
        </pc:sldMkLst>
      </pc:sldChg>
      <pc:sldChg chg="del">
        <pc:chgData name="Schneider, John Brand" userId="0a27f970-e9e3-4a42-989b-114aef573237" providerId="ADAL" clId="{C0E52C4F-3EA7-C942-BBBC-CD8E2179AD6A}" dt="2024-09-04T00:51:22.426" v="241" actId="2696"/>
        <pc:sldMkLst>
          <pc:docMk/>
          <pc:sldMk cId="819090548" sldId="326"/>
        </pc:sldMkLst>
      </pc:sldChg>
      <pc:sldChg chg="del">
        <pc:chgData name="Schneider, John Brand" userId="0a27f970-e9e3-4a42-989b-114aef573237" providerId="ADAL" clId="{C0E52C4F-3EA7-C942-BBBC-CD8E2179AD6A}" dt="2024-09-04T00:51:55.169" v="243" actId="2696"/>
        <pc:sldMkLst>
          <pc:docMk/>
          <pc:sldMk cId="1949995284" sldId="327"/>
        </pc:sldMkLst>
      </pc:sldChg>
      <pc:sldChg chg="addSp modSp mod modTransition modAnim">
        <pc:chgData name="Schneider, John Brand" userId="0a27f970-e9e3-4a42-989b-114aef573237" providerId="ADAL" clId="{C0E52C4F-3EA7-C942-BBBC-CD8E2179AD6A}" dt="2024-09-04T17:34:20" v="592"/>
        <pc:sldMkLst>
          <pc:docMk/>
          <pc:sldMk cId="829649974" sldId="328"/>
        </pc:sldMkLst>
      </pc:sldChg>
      <pc:sldChg chg="modTransition">
        <pc:chgData name="Schneider, John Brand" userId="0a27f970-e9e3-4a42-989b-114aef573237" providerId="ADAL" clId="{C0E52C4F-3EA7-C942-BBBC-CD8E2179AD6A}" dt="2024-09-04T17:36:08.905" v="593"/>
        <pc:sldMkLst>
          <pc:docMk/>
          <pc:sldMk cId="1205686900" sldId="329"/>
        </pc:sldMkLst>
      </pc:sldChg>
      <pc:sldChg chg="del modTransition">
        <pc:chgData name="Schneider, John Brand" userId="0a27f970-e9e3-4a42-989b-114aef573237" providerId="ADAL" clId="{C0E52C4F-3EA7-C942-BBBC-CD8E2179AD6A}" dt="2024-09-04T00:51:48.616" v="242" actId="2696"/>
        <pc:sldMkLst>
          <pc:docMk/>
          <pc:sldMk cId="94784152" sldId="347"/>
        </pc:sldMkLst>
      </pc:sldChg>
      <pc:sldChg chg="addSp modSp mod modAnim">
        <pc:chgData name="Schneider, John Brand" userId="0a27f970-e9e3-4a42-989b-114aef573237" providerId="ADAL" clId="{C0E52C4F-3EA7-C942-BBBC-CD8E2179AD6A}" dt="2024-09-04T17:11:25.383" v="528"/>
        <pc:sldMkLst>
          <pc:docMk/>
          <pc:sldMk cId="1268592048" sldId="348"/>
        </pc:sldMkLst>
      </pc:sldChg>
      <pc:sldChg chg="addSp modSp modAnim">
        <pc:chgData name="Schneider, John Brand" userId="0a27f970-e9e3-4a42-989b-114aef573237" providerId="ADAL" clId="{C0E52C4F-3EA7-C942-BBBC-CD8E2179AD6A}" dt="2024-09-04T17:13:14.271" v="530"/>
        <pc:sldMkLst>
          <pc:docMk/>
          <pc:sldMk cId="784880224" sldId="349"/>
        </pc:sldMkLst>
      </pc:sldChg>
      <pc:sldChg chg="addSp modSp mod ord modAnim">
        <pc:chgData name="Schneider, John Brand" userId="0a27f970-e9e3-4a42-989b-114aef573237" providerId="ADAL" clId="{C0E52C4F-3EA7-C942-BBBC-CD8E2179AD6A}" dt="2024-09-04T17:15:01.252" v="538"/>
        <pc:sldMkLst>
          <pc:docMk/>
          <pc:sldMk cId="4130160869" sldId="350"/>
        </pc:sldMkLst>
      </pc:sldChg>
      <pc:sldChg chg="del">
        <pc:chgData name="Schneider, John Brand" userId="0a27f970-e9e3-4a42-989b-114aef573237" providerId="ADAL" clId="{C0E52C4F-3EA7-C942-BBBC-CD8E2179AD6A}" dt="2024-09-04T17:40:26.326" v="594" actId="2696"/>
        <pc:sldMkLst>
          <pc:docMk/>
          <pc:sldMk cId="183244674" sldId="351"/>
        </pc:sldMkLst>
      </pc:sldChg>
      <pc:sldChg chg="add">
        <pc:chgData name="Schneider, John Brand" userId="0a27f970-e9e3-4a42-989b-114aef573237" providerId="ADAL" clId="{C0E52C4F-3EA7-C942-BBBC-CD8E2179AD6A}" dt="2024-09-04T00:39:42.053" v="158"/>
        <pc:sldMkLst>
          <pc:docMk/>
          <pc:sldMk cId="2249676277" sldId="352"/>
        </pc:sldMkLst>
      </pc:sldChg>
      <pc:sldChg chg="add">
        <pc:chgData name="Schneider, John Brand" userId="0a27f970-e9e3-4a42-989b-114aef573237" providerId="ADAL" clId="{C0E52C4F-3EA7-C942-BBBC-CD8E2179AD6A}" dt="2024-09-04T00:39:42.053" v="158"/>
        <pc:sldMkLst>
          <pc:docMk/>
          <pc:sldMk cId="2083086828" sldId="353"/>
        </pc:sldMkLst>
      </pc:sldChg>
      <pc:sldChg chg="add">
        <pc:chgData name="Schneider, John Brand" userId="0a27f970-e9e3-4a42-989b-114aef573237" providerId="ADAL" clId="{C0E52C4F-3EA7-C942-BBBC-CD8E2179AD6A}" dt="2024-09-04T00:39:42.053" v="158"/>
        <pc:sldMkLst>
          <pc:docMk/>
          <pc:sldMk cId="3156186595" sldId="354"/>
        </pc:sldMkLst>
      </pc:sldChg>
      <pc:sldChg chg="add">
        <pc:chgData name="Schneider, John Brand" userId="0a27f970-e9e3-4a42-989b-114aef573237" providerId="ADAL" clId="{C0E52C4F-3EA7-C942-BBBC-CD8E2179AD6A}" dt="2024-09-04T00:39:42.053" v="158"/>
        <pc:sldMkLst>
          <pc:docMk/>
          <pc:sldMk cId="2120152026" sldId="355"/>
        </pc:sldMkLst>
      </pc:sldChg>
      <pc:sldChg chg="add">
        <pc:chgData name="Schneider, John Brand" userId="0a27f970-e9e3-4a42-989b-114aef573237" providerId="ADAL" clId="{C0E52C4F-3EA7-C942-BBBC-CD8E2179AD6A}" dt="2024-09-04T00:39:42.053" v="158"/>
        <pc:sldMkLst>
          <pc:docMk/>
          <pc:sldMk cId="3800665096" sldId="356"/>
        </pc:sldMkLst>
      </pc:sldChg>
      <pc:sldChg chg="add modTransition">
        <pc:chgData name="Schneider, John Brand" userId="0a27f970-e9e3-4a42-989b-114aef573237" providerId="ADAL" clId="{C0E52C4F-3EA7-C942-BBBC-CD8E2179AD6A}" dt="2024-09-04T17:33:12.696" v="591"/>
        <pc:sldMkLst>
          <pc:docMk/>
          <pc:sldMk cId="692033771" sldId="357"/>
        </pc:sldMkLst>
      </pc:sldChg>
      <pc:sldChg chg="addSp delSp modSp new del mod">
        <pc:chgData name="Schneider, John Brand" userId="0a27f970-e9e3-4a42-989b-114aef573237" providerId="ADAL" clId="{C0E52C4F-3EA7-C942-BBBC-CD8E2179AD6A}" dt="2024-09-04T20:50:59.243" v="609" actId="2696"/>
        <pc:sldMkLst>
          <pc:docMk/>
          <pc:sldMk cId="3641033775" sldId="358"/>
        </pc:sldMkLst>
      </pc:sldChg>
      <pc:sldChg chg="new del">
        <pc:chgData name="Schneider, John Brand" userId="0a27f970-e9e3-4a42-989b-114aef573237" providerId="ADAL" clId="{C0E52C4F-3EA7-C942-BBBC-CD8E2179AD6A}" dt="2024-09-04T17:15:06.973" v="540" actId="680"/>
        <pc:sldMkLst>
          <pc:docMk/>
          <pc:sldMk cId="3844361974" sldId="358"/>
        </pc:sldMkLst>
      </pc:sldChg>
    </pc:docChg>
  </pc:docChgLst>
  <pc:docChgLst>
    <pc:chgData name="Schneider, John Brand" userId="0a27f970-e9e3-4a42-989b-114aef573237" providerId="ADAL" clId="{624D0F13-B6D4-4D41-ABC0-A91FDBEA1B1F}"/>
    <pc:docChg chg="undo custSel addSld delSld modSld">
      <pc:chgData name="Schneider, John Brand" userId="0a27f970-e9e3-4a42-989b-114aef573237" providerId="ADAL" clId="{624D0F13-B6D4-4D41-ABC0-A91FDBEA1B1F}" dt="2022-01-26T20:48:24.858" v="1935" actId="1076"/>
      <pc:docMkLst>
        <pc:docMk/>
      </pc:docMkLst>
      <pc:sldChg chg="delSp modSp mod delAnim modAnim">
        <pc:chgData name="Schneider, John Brand" userId="0a27f970-e9e3-4a42-989b-114aef573237" providerId="ADAL" clId="{624D0F13-B6D4-4D41-ABC0-A91FDBEA1B1F}" dt="2022-01-26T02:30:22.885" v="52" actId="20577"/>
        <pc:sldMkLst>
          <pc:docMk/>
          <pc:sldMk cId="1602654446" sldId="256"/>
        </pc:sldMkLst>
      </pc:sldChg>
      <pc:sldChg chg="addSp delSp modSp add mod delAnim modAnim">
        <pc:chgData name="Schneider, John Brand" userId="0a27f970-e9e3-4a42-989b-114aef573237" providerId="ADAL" clId="{624D0F13-B6D4-4D41-ABC0-A91FDBEA1B1F}" dt="2022-01-26T20:29:09.441" v="1900"/>
        <pc:sldMkLst>
          <pc:docMk/>
          <pc:sldMk cId="435422951" sldId="277"/>
        </pc:sldMkLst>
      </pc:sldChg>
      <pc:sldChg chg="modSp mod">
        <pc:chgData name="Schneider, John Brand" userId="0a27f970-e9e3-4a42-989b-114aef573237" providerId="ADAL" clId="{624D0F13-B6D4-4D41-ABC0-A91FDBEA1B1F}" dt="2022-01-26T20:43:29.825" v="1932" actId="1037"/>
        <pc:sldMkLst>
          <pc:docMk/>
          <pc:sldMk cId="3844256692" sldId="313"/>
        </pc:sldMkLst>
      </pc:sldChg>
      <pc:sldChg chg="addSp delSp modSp mod delAnim modAnim">
        <pc:chgData name="Schneider, John Brand" userId="0a27f970-e9e3-4a42-989b-114aef573237" providerId="ADAL" clId="{624D0F13-B6D4-4D41-ABC0-A91FDBEA1B1F}" dt="2022-01-26T06:26:35.099" v="593"/>
        <pc:sldMkLst>
          <pc:docMk/>
          <pc:sldMk cId="1956126078" sldId="314"/>
        </pc:sldMkLst>
      </pc:sldChg>
      <pc:sldChg chg="addSp delSp modSp mod delAnim modAnim">
        <pc:chgData name="Schneider, John Brand" userId="0a27f970-e9e3-4a42-989b-114aef573237" providerId="ADAL" clId="{624D0F13-B6D4-4D41-ABC0-A91FDBEA1B1F}" dt="2022-01-26T20:48:24.858" v="1935" actId="1076"/>
        <pc:sldMkLst>
          <pc:docMk/>
          <pc:sldMk cId="183244674" sldId="315"/>
        </pc:sldMkLst>
      </pc:sldChg>
      <pc:sldChg chg="del">
        <pc:chgData name="Schneider, John Brand" userId="0a27f970-e9e3-4a42-989b-114aef573237" providerId="ADAL" clId="{624D0F13-B6D4-4D41-ABC0-A91FDBEA1B1F}" dt="2022-01-26T03:05:05.674" v="304" actId="2696"/>
        <pc:sldMkLst>
          <pc:docMk/>
          <pc:sldMk cId="2226002833" sldId="318"/>
        </pc:sldMkLst>
      </pc:sldChg>
      <pc:sldChg chg="addSp delSp modSp mod delAnim modAnim">
        <pc:chgData name="Schneider, John Brand" userId="0a27f970-e9e3-4a42-989b-114aef573237" providerId="ADAL" clId="{624D0F13-B6D4-4D41-ABC0-A91FDBEA1B1F}" dt="2022-01-26T07:29:58.967" v="1558" actId="1076"/>
        <pc:sldMkLst>
          <pc:docMk/>
          <pc:sldMk cId="4196812628" sldId="320"/>
        </pc:sldMkLst>
      </pc:sldChg>
      <pc:sldChg chg="addSp delSp modSp mod delAnim modAnim">
        <pc:chgData name="Schneider, John Brand" userId="0a27f970-e9e3-4a42-989b-114aef573237" providerId="ADAL" clId="{624D0F13-B6D4-4D41-ABC0-A91FDBEA1B1F}" dt="2022-01-26T07:31:01.791" v="1561" actId="1036"/>
        <pc:sldMkLst>
          <pc:docMk/>
          <pc:sldMk cId="619885104" sldId="321"/>
        </pc:sldMkLst>
      </pc:sldChg>
      <pc:sldChg chg="addSp modSp mod modAnim">
        <pc:chgData name="Schneider, John Brand" userId="0a27f970-e9e3-4a42-989b-114aef573237" providerId="ADAL" clId="{624D0F13-B6D4-4D41-ABC0-A91FDBEA1B1F}" dt="2022-01-26T07:36:21.913" v="1586"/>
        <pc:sldMkLst>
          <pc:docMk/>
          <pc:sldMk cId="3412435075" sldId="322"/>
        </pc:sldMkLst>
      </pc:sldChg>
      <pc:sldChg chg="addSp delSp modSp mod delAnim modAnim">
        <pc:chgData name="Schneider, John Brand" userId="0a27f970-e9e3-4a42-989b-114aef573237" providerId="ADAL" clId="{624D0F13-B6D4-4D41-ABC0-A91FDBEA1B1F}" dt="2022-01-26T07:27:14.389" v="1539" actId="1076"/>
        <pc:sldMkLst>
          <pc:docMk/>
          <pc:sldMk cId="540520348" sldId="323"/>
        </pc:sldMkLst>
      </pc:sldChg>
      <pc:sldChg chg="add">
        <pc:chgData name="Schneider, John Brand" userId="0a27f970-e9e3-4a42-989b-114aef573237" providerId="ADAL" clId="{624D0F13-B6D4-4D41-ABC0-A91FDBEA1B1F}" dt="2022-01-26T03:03:53.246" v="303"/>
        <pc:sldMkLst>
          <pc:docMk/>
          <pc:sldMk cId="822191160" sldId="324"/>
        </pc:sldMkLst>
      </pc:sldChg>
      <pc:sldChg chg="addSp delSp modSp add mod addAnim delAnim modAnim">
        <pc:chgData name="Schneider, John Brand" userId="0a27f970-e9e3-4a42-989b-114aef573237" providerId="ADAL" clId="{624D0F13-B6D4-4D41-ABC0-A91FDBEA1B1F}" dt="2022-01-26T07:25:30.043" v="1495" actId="478"/>
        <pc:sldMkLst>
          <pc:docMk/>
          <pc:sldMk cId="3263988948" sldId="325"/>
        </pc:sldMkLst>
      </pc:sldChg>
      <pc:sldChg chg="addSp delSp modSp new del mod modAnim">
        <pc:chgData name="Schneider, John Brand" userId="0a27f970-e9e3-4a42-989b-114aef573237" providerId="ADAL" clId="{624D0F13-B6D4-4D41-ABC0-A91FDBEA1B1F}" dt="2022-01-26T06:27:08.564" v="594" actId="2696"/>
        <pc:sldMkLst>
          <pc:docMk/>
          <pc:sldMk cId="3944518548" sldId="325"/>
        </pc:sldMkLst>
      </pc:sldChg>
      <pc:sldChg chg="add del">
        <pc:chgData name="Schneider, John Brand" userId="0a27f970-e9e3-4a42-989b-114aef573237" providerId="ADAL" clId="{624D0F13-B6D4-4D41-ABC0-A91FDBEA1B1F}" dt="2022-01-26T07:23:08.149" v="1421"/>
        <pc:sldMkLst>
          <pc:docMk/>
          <pc:sldMk cId="2760637688" sldId="326"/>
        </pc:sldMkLst>
      </pc:sldChg>
    </pc:docChg>
  </pc:docChgLst>
  <pc:docChgLst>
    <pc:chgData name="Schneider, John Brand" userId="0a27f970-e9e3-4a42-989b-114aef573237" providerId="ADAL" clId="{1B1953AA-DDBE-E743-996C-1C83F7D96492}"/>
    <pc:docChg chg="delSld modSld">
      <pc:chgData name="Schneider, John Brand" userId="0a27f970-e9e3-4a42-989b-114aef573237" providerId="ADAL" clId="{1B1953AA-DDBE-E743-996C-1C83F7D96492}" dt="2023-09-01T22:57:21.132" v="53"/>
      <pc:docMkLst>
        <pc:docMk/>
      </pc:docMkLst>
      <pc:sldChg chg="modSp modAnim">
        <pc:chgData name="Schneider, John Brand" userId="0a27f970-e9e3-4a42-989b-114aef573237" providerId="ADAL" clId="{1B1953AA-DDBE-E743-996C-1C83F7D96492}" dt="2023-09-01T22:45:18.460" v="21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1B1953AA-DDBE-E743-996C-1C83F7D96492}" dt="2023-09-01T22:45:46.015" v="22" actId="2696"/>
        <pc:sldMkLst>
          <pc:docMk/>
          <pc:sldMk cId="1956126078" sldId="319"/>
        </pc:sldMkLst>
      </pc:sldChg>
      <pc:sldChg chg="addSp modSp mod modAnim">
        <pc:chgData name="Schneider, John Brand" userId="0a27f970-e9e3-4a42-989b-114aef573237" providerId="ADAL" clId="{1B1953AA-DDBE-E743-996C-1C83F7D96492}" dt="2023-09-01T22:57:21.132" v="53"/>
        <pc:sldMkLst>
          <pc:docMk/>
          <pc:sldMk cId="1205686900" sldId="329"/>
        </pc:sldMkLst>
      </pc:sldChg>
      <pc:sldChg chg="del">
        <pc:chgData name="Schneider, John Brand" userId="0a27f970-e9e3-4a42-989b-114aef573237" providerId="ADAL" clId="{1B1953AA-DDBE-E743-996C-1C83F7D96492}" dt="2023-09-01T22:45:48.825" v="23" actId="2696"/>
        <pc:sldMkLst>
          <pc:docMk/>
          <pc:sldMk cId="183244674" sldId="330"/>
        </pc:sldMkLst>
      </pc:sldChg>
    </pc:docChg>
  </pc:docChgLst>
  <pc:docChgLst>
    <pc:chgData name="Schneider, John Brand" userId="0a27f970-e9e3-4a42-989b-114aef573237" providerId="ADAL" clId="{6076741A-3DBE-8A43-8810-CDC6C5C698A2}"/>
    <pc:docChg chg="undo custSel addSld modSld">
      <pc:chgData name="Schneider, John Brand" userId="0a27f970-e9e3-4a42-989b-114aef573237" providerId="ADAL" clId="{6076741A-3DBE-8A43-8810-CDC6C5C698A2}" dt="2024-01-24T20:13:40.060" v="1084" actId="20577"/>
      <pc:docMkLst>
        <pc:docMk/>
      </pc:docMkLst>
      <pc:sldChg chg="modSp mod modAnim">
        <pc:chgData name="Schneider, John Brand" userId="0a27f970-e9e3-4a42-989b-114aef573237" providerId="ADAL" clId="{6076741A-3DBE-8A43-8810-CDC6C5C698A2}" dt="2024-01-24T01:41:02.253" v="540" actId="1036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6076741A-3DBE-8A43-8810-CDC6C5C698A2}" dt="2024-01-24T02:34:57.575" v="966" actId="1038"/>
        <pc:sldMkLst>
          <pc:docMk/>
          <pc:sldMk cId="435422951" sldId="277"/>
        </pc:sldMkLst>
      </pc:sldChg>
      <pc:sldChg chg="modSp add mod">
        <pc:chgData name="Schneider, John Brand" userId="0a27f970-e9e3-4a42-989b-114aef573237" providerId="ADAL" clId="{6076741A-3DBE-8A43-8810-CDC6C5C698A2}" dt="2024-01-24T20:13:40.060" v="1084" actId="20577"/>
        <pc:sldMkLst>
          <pc:docMk/>
          <pc:sldMk cId="1956126078" sldId="319"/>
        </pc:sldMkLst>
      </pc:sldChg>
      <pc:sldChg chg="addSp modSp mod modAnim">
        <pc:chgData name="Schneider, John Brand" userId="0a27f970-e9e3-4a42-989b-114aef573237" providerId="ADAL" clId="{6076741A-3DBE-8A43-8810-CDC6C5C698A2}" dt="2024-01-24T19:51:03.055" v="1083"/>
        <pc:sldMkLst>
          <pc:docMk/>
          <pc:sldMk cId="3412435075" sldId="322"/>
        </pc:sldMkLst>
      </pc:sldChg>
      <pc:sldChg chg="addSp modSp mod modAnim">
        <pc:chgData name="Schneider, John Brand" userId="0a27f970-e9e3-4a42-989b-114aef573237" providerId="ADAL" clId="{6076741A-3DBE-8A43-8810-CDC6C5C698A2}" dt="2024-01-24T02:20:18.664" v="893"/>
        <pc:sldMkLst>
          <pc:docMk/>
          <pc:sldMk cId="819090548" sldId="326"/>
        </pc:sldMkLst>
      </pc:sldChg>
      <pc:sldChg chg="addSp delSp modSp mod">
        <pc:chgData name="Schneider, John Brand" userId="0a27f970-e9e3-4a42-989b-114aef573237" providerId="ADAL" clId="{6076741A-3DBE-8A43-8810-CDC6C5C698A2}" dt="2024-01-24T19:33:01.557" v="1049"/>
        <pc:sldMkLst>
          <pc:docMk/>
          <pc:sldMk cId="1949995284" sldId="327"/>
        </pc:sldMkLst>
      </pc:sldChg>
      <pc:sldChg chg="modSp mod">
        <pc:chgData name="Schneider, John Brand" userId="0a27f970-e9e3-4a42-989b-114aef573237" providerId="ADAL" clId="{6076741A-3DBE-8A43-8810-CDC6C5C698A2}" dt="2024-01-24T19:41:33.774" v="1065" actId="1038"/>
        <pc:sldMkLst>
          <pc:docMk/>
          <pc:sldMk cId="1205686900" sldId="329"/>
        </pc:sldMkLst>
      </pc:sldChg>
      <pc:sldChg chg="addSp delSp modSp mod delAnim modAnim">
        <pc:chgData name="Schneider, John Brand" userId="0a27f970-e9e3-4a42-989b-114aef573237" providerId="ADAL" clId="{6076741A-3DBE-8A43-8810-CDC6C5C698A2}" dt="2024-01-24T19:31:13.693" v="1040" actId="1035"/>
        <pc:sldMkLst>
          <pc:docMk/>
          <pc:sldMk cId="94784152" sldId="347"/>
        </pc:sldMkLst>
      </pc:sldChg>
      <pc:sldChg chg="addSp delSp modSp new mod delAnim modAnim">
        <pc:chgData name="Schneider, John Brand" userId="0a27f970-e9e3-4a42-989b-114aef573237" providerId="ADAL" clId="{6076741A-3DBE-8A43-8810-CDC6C5C698A2}" dt="2024-01-24T19:20:47.073" v="1012" actId="1076"/>
        <pc:sldMkLst>
          <pc:docMk/>
          <pc:sldMk cId="1268592048" sldId="348"/>
        </pc:sldMkLst>
      </pc:sldChg>
      <pc:sldChg chg="addSp delSp modSp add mod modTransition modAnim">
        <pc:chgData name="Schneider, John Brand" userId="0a27f970-e9e3-4a42-989b-114aef573237" providerId="ADAL" clId="{6076741A-3DBE-8A43-8810-CDC6C5C698A2}" dt="2024-01-24T19:22:58.297" v="1029" actId="1076"/>
        <pc:sldMkLst>
          <pc:docMk/>
          <pc:sldMk cId="784880224" sldId="349"/>
        </pc:sldMkLst>
      </pc:sldChg>
      <pc:sldChg chg="addSp delSp modSp add mod addAnim delAnim modAnim">
        <pc:chgData name="Schneider, John Brand" userId="0a27f970-e9e3-4a42-989b-114aef573237" providerId="ADAL" clId="{6076741A-3DBE-8A43-8810-CDC6C5C698A2}" dt="2024-01-24T19:22:44.670" v="1028" actId="1076"/>
        <pc:sldMkLst>
          <pc:docMk/>
          <pc:sldMk cId="4130160869" sldId="350"/>
        </pc:sldMkLst>
      </pc:sldChg>
      <pc:sldChg chg="modSp add mod">
        <pc:chgData name="Schneider, John Brand" userId="0a27f970-e9e3-4a42-989b-114aef573237" providerId="ADAL" clId="{6076741A-3DBE-8A43-8810-CDC6C5C698A2}" dt="2024-01-24T02:37:54.638" v="1003" actId="692"/>
        <pc:sldMkLst>
          <pc:docMk/>
          <pc:sldMk cId="183244674" sldId="351"/>
        </pc:sldMkLst>
      </pc:sldChg>
    </pc:docChg>
  </pc:docChgLst>
  <pc:docChgLst>
    <pc:chgData name="Schneider, John Brand" userId="0a27f970-e9e3-4a42-989b-114aef573237" providerId="ADAL" clId="{89725C81-44A7-E247-947F-D43897241603}"/>
    <pc:docChg chg="undo custSel delSld modSld">
      <pc:chgData name="Schneider, John Brand" userId="0a27f970-e9e3-4a42-989b-114aef573237" providerId="ADAL" clId="{89725C81-44A7-E247-947F-D43897241603}" dt="2025-01-22T22:22:56.033" v="477"/>
      <pc:docMkLst>
        <pc:docMk/>
      </pc:docMkLst>
      <pc:sldChg chg="addSp modSp mod modAnim">
        <pc:chgData name="Schneider, John Brand" userId="0a27f970-e9e3-4a42-989b-114aef573237" providerId="ADAL" clId="{89725C81-44A7-E247-947F-D43897241603}" dt="2025-01-22T22:22:56.033" v="477"/>
        <pc:sldMkLst>
          <pc:docMk/>
          <pc:sldMk cId="1602654446" sldId="256"/>
        </pc:sldMkLst>
        <pc:spChg chg="mod">
          <ac:chgData name="Schneider, John Brand" userId="0a27f970-e9e3-4a42-989b-114aef573237" providerId="ADAL" clId="{89725C81-44A7-E247-947F-D43897241603}" dt="2025-01-19T22:35:14.113" v="48" actId="1037"/>
          <ac:spMkLst>
            <pc:docMk/>
            <pc:sldMk cId="1602654446" sldId="256"/>
            <ac:spMk id="2" creationId="{0050460A-416A-14E5-6846-01BDBC7BE895}"/>
          </ac:spMkLst>
        </pc:spChg>
        <pc:spChg chg="add mod">
          <ac:chgData name="Schneider, John Brand" userId="0a27f970-e9e3-4a42-989b-114aef573237" providerId="ADAL" clId="{89725C81-44A7-E247-947F-D43897241603}" dt="2025-01-22T22:17:08.547" v="472" actId="1038"/>
          <ac:spMkLst>
            <pc:docMk/>
            <pc:sldMk cId="1602654446" sldId="256"/>
            <ac:spMk id="3" creationId="{B67A10ED-596F-FA22-58C0-643343B94BDC}"/>
          </ac:spMkLst>
        </pc:spChg>
        <pc:spChg chg="mod">
          <ac:chgData name="Schneider, John Brand" userId="0a27f970-e9e3-4a42-989b-114aef573237" providerId="ADAL" clId="{89725C81-44A7-E247-947F-D43897241603}" dt="2025-01-22T22:16:54.456" v="467" actId="1076"/>
          <ac:spMkLst>
            <pc:docMk/>
            <pc:sldMk cId="1602654446" sldId="256"/>
            <ac:spMk id="4" creationId="{FE883BDC-93FB-0B4F-A2FD-142C2FECBEE8}"/>
          </ac:spMkLst>
        </pc:spChg>
        <pc:spChg chg="mod">
          <ac:chgData name="Schneider, John Brand" userId="0a27f970-e9e3-4a42-989b-114aef573237" providerId="ADAL" clId="{89725C81-44A7-E247-947F-D43897241603}" dt="2025-01-22T20:21:15.993" v="371" actId="20577"/>
          <ac:spMkLst>
            <pc:docMk/>
            <pc:sldMk cId="1602654446" sldId="256"/>
            <ac:spMk id="7" creationId="{49D2743A-9C93-0F49-A9F5-E97429FDCD87}"/>
          </ac:spMkLst>
        </pc:spChg>
      </pc:sldChg>
      <pc:sldChg chg="addSp modSp mod modAnim">
        <pc:chgData name="Schneider, John Brand" userId="0a27f970-e9e3-4a42-989b-114aef573237" providerId="ADAL" clId="{89725C81-44A7-E247-947F-D43897241603}" dt="2025-01-19T22:39:39.276" v="75"/>
        <pc:sldMkLst>
          <pc:docMk/>
          <pc:sldMk cId="2837310390" sldId="303"/>
        </pc:sldMkLst>
        <pc:spChg chg="add mod">
          <ac:chgData name="Schneider, John Brand" userId="0a27f970-e9e3-4a42-989b-114aef573237" providerId="ADAL" clId="{89725C81-44A7-E247-947F-D43897241603}" dt="2025-01-19T22:37:56.397" v="51" actId="14100"/>
          <ac:spMkLst>
            <pc:docMk/>
            <pc:sldMk cId="2837310390" sldId="303"/>
            <ac:spMk id="20" creationId="{8C7313C2-2CAC-5966-3641-85E485E49D34}"/>
          </ac:spMkLst>
        </pc:spChg>
        <pc:picChg chg="mod">
          <ac:chgData name="Schneider, John Brand" userId="0a27f970-e9e3-4a42-989b-114aef573237" providerId="ADAL" clId="{89725C81-44A7-E247-947F-D43897241603}" dt="2025-01-19T22:38:36.655" v="57" actId="1076"/>
          <ac:picMkLst>
            <pc:docMk/>
            <pc:sldMk cId="2837310390" sldId="303"/>
            <ac:picMk id="14" creationId="{247BE178-0FD6-4441-96F6-9BEE8F652C3D}"/>
          </ac:picMkLst>
        </pc:picChg>
        <pc:cxnChg chg="add mod">
          <ac:chgData name="Schneider, John Brand" userId="0a27f970-e9e3-4a42-989b-114aef573237" providerId="ADAL" clId="{89725C81-44A7-E247-947F-D43897241603}" dt="2025-01-19T22:38:36.655" v="57" actId="1076"/>
          <ac:cxnSpMkLst>
            <pc:docMk/>
            <pc:sldMk cId="2837310390" sldId="303"/>
            <ac:cxnSpMk id="27" creationId="{AB1A57E7-B7FF-132A-0E4E-80FD3002875B}"/>
          </ac:cxnSpMkLst>
        </pc:cxnChg>
        <pc:cxnChg chg="add mod">
          <ac:chgData name="Schneider, John Brand" userId="0a27f970-e9e3-4a42-989b-114aef573237" providerId="ADAL" clId="{89725C81-44A7-E247-947F-D43897241603}" dt="2025-01-19T22:38:21.900" v="54" actId="14100"/>
          <ac:cxnSpMkLst>
            <pc:docMk/>
            <pc:sldMk cId="2837310390" sldId="303"/>
            <ac:cxnSpMk id="28" creationId="{C59F4BAF-C30F-8F30-5CA6-2F467EBB1058}"/>
          </ac:cxnSpMkLst>
        </pc:cxnChg>
      </pc:sldChg>
      <pc:sldChg chg="addSp modSp mod modAnim">
        <pc:chgData name="Schneider, John Brand" userId="0a27f970-e9e3-4a42-989b-114aef573237" providerId="ADAL" clId="{89725C81-44A7-E247-947F-D43897241603}" dt="2025-01-22T06:55:24.610" v="192" actId="555"/>
        <pc:sldMkLst>
          <pc:docMk/>
          <pc:sldMk cId="2571852883" sldId="304"/>
        </pc:sldMkLst>
        <pc:spChg chg="mod">
          <ac:chgData name="Schneider, John Brand" userId="0a27f970-e9e3-4a42-989b-114aef573237" providerId="ADAL" clId="{89725C81-44A7-E247-947F-D43897241603}" dt="2025-01-22T06:55:24.610" v="192" actId="555"/>
          <ac:spMkLst>
            <pc:docMk/>
            <pc:sldMk cId="2571852883" sldId="304"/>
            <ac:spMk id="11" creationId="{9801C899-0E72-8D4E-808F-100F8445127A}"/>
          </ac:spMkLst>
        </pc:spChg>
        <pc:spChg chg="add mod">
          <ac:chgData name="Schneider, John Brand" userId="0a27f970-e9e3-4a42-989b-114aef573237" providerId="ADAL" clId="{89725C81-44A7-E247-947F-D43897241603}" dt="2025-01-22T06:51:19.095" v="181" actId="1035"/>
          <ac:spMkLst>
            <pc:docMk/>
            <pc:sldMk cId="2571852883" sldId="304"/>
            <ac:spMk id="15" creationId="{4E2CC480-7F6E-A8BE-D0D4-0A7FB4C83394}"/>
          </ac:spMkLst>
        </pc:spChg>
        <pc:spChg chg="mod">
          <ac:chgData name="Schneider, John Brand" userId="0a27f970-e9e3-4a42-989b-114aef573237" providerId="ADAL" clId="{89725C81-44A7-E247-947F-D43897241603}" dt="2025-01-22T06:55:24.610" v="192" actId="555"/>
          <ac:spMkLst>
            <pc:docMk/>
            <pc:sldMk cId="2571852883" sldId="304"/>
            <ac:spMk id="27" creationId="{22A7E282-9AFF-DD40-B0B6-D52742DD9F1A}"/>
          </ac:spMkLst>
        </pc:spChg>
        <pc:spChg chg="mod">
          <ac:chgData name="Schneider, John Brand" userId="0a27f970-e9e3-4a42-989b-114aef573237" providerId="ADAL" clId="{89725C81-44A7-E247-947F-D43897241603}" dt="2025-01-22T06:55:24.610" v="192" actId="555"/>
          <ac:spMkLst>
            <pc:docMk/>
            <pc:sldMk cId="2571852883" sldId="304"/>
            <ac:spMk id="28" creationId="{73B7EFBF-E299-314B-BB01-A6730DB43794}"/>
          </ac:spMkLst>
        </pc:spChg>
      </pc:sldChg>
      <pc:sldChg chg="del">
        <pc:chgData name="Schneider, John Brand" userId="0a27f970-e9e3-4a42-989b-114aef573237" providerId="ADAL" clId="{89725C81-44A7-E247-947F-D43897241603}" dt="2025-01-22T22:17:52.937" v="475" actId="2696"/>
        <pc:sldMkLst>
          <pc:docMk/>
          <pc:sldMk cId="1294784138" sldId="317"/>
        </pc:sldMkLst>
      </pc:sldChg>
      <pc:sldChg chg="modSp del mod">
        <pc:chgData name="Schneider, John Brand" userId="0a27f970-e9e3-4a42-989b-114aef573237" providerId="ADAL" clId="{89725C81-44A7-E247-947F-D43897241603}" dt="2025-01-22T22:17:52.771" v="473" actId="2696"/>
        <pc:sldMkLst>
          <pc:docMk/>
          <pc:sldMk cId="4196812628" sldId="320"/>
        </pc:sldMkLst>
      </pc:sldChg>
      <pc:sldChg chg="modSp del mod">
        <pc:chgData name="Schneider, John Brand" userId="0a27f970-e9e3-4a42-989b-114aef573237" providerId="ADAL" clId="{89725C81-44A7-E247-947F-D43897241603}" dt="2025-01-22T22:17:52.839" v="474" actId="2696"/>
        <pc:sldMkLst>
          <pc:docMk/>
          <pc:sldMk cId="619885104" sldId="321"/>
        </pc:sldMkLst>
        <pc:spChg chg="mod">
          <ac:chgData name="Schneider, John Brand" userId="0a27f970-e9e3-4a42-989b-114aef573237" providerId="ADAL" clId="{89725C81-44A7-E247-947F-D43897241603}" dt="2025-01-22T07:20:10.639" v="347" actId="465"/>
          <ac:spMkLst>
            <pc:docMk/>
            <pc:sldMk cId="619885104" sldId="321"/>
            <ac:spMk id="13" creationId="{BB776A4A-7209-CC47-8D27-3D2052F6B17C}"/>
          </ac:spMkLst>
        </pc:spChg>
        <pc:spChg chg="mod">
          <ac:chgData name="Schneider, John Brand" userId="0a27f970-e9e3-4a42-989b-114aef573237" providerId="ADAL" clId="{89725C81-44A7-E247-947F-D43897241603}" dt="2025-01-22T07:20:10.639" v="347" actId="465"/>
          <ac:spMkLst>
            <pc:docMk/>
            <pc:sldMk cId="619885104" sldId="321"/>
            <ac:spMk id="17" creationId="{7274A1F5-956D-BF40-9FBD-8A8E152F408A}"/>
          </ac:spMkLst>
        </pc:spChg>
        <pc:spChg chg="mod">
          <ac:chgData name="Schneider, John Brand" userId="0a27f970-e9e3-4a42-989b-114aef573237" providerId="ADAL" clId="{89725C81-44A7-E247-947F-D43897241603}" dt="2025-01-22T07:20:10.639" v="347" actId="465"/>
          <ac:spMkLst>
            <pc:docMk/>
            <pc:sldMk cId="619885104" sldId="321"/>
            <ac:spMk id="18" creationId="{54D7047E-9C90-284E-97EE-7847D2B347C0}"/>
          </ac:spMkLst>
        </pc:spChg>
        <pc:spChg chg="mod">
          <ac:chgData name="Schneider, John Brand" userId="0a27f970-e9e3-4a42-989b-114aef573237" providerId="ADAL" clId="{89725C81-44A7-E247-947F-D43897241603}" dt="2025-01-22T07:20:10.639" v="347" actId="465"/>
          <ac:spMkLst>
            <pc:docMk/>
            <pc:sldMk cId="619885104" sldId="321"/>
            <ac:spMk id="22" creationId="{3E72A105-EF10-EA4C-8682-40DAC80474D5}"/>
          </ac:spMkLst>
        </pc:spChg>
        <pc:spChg chg="mod">
          <ac:chgData name="Schneider, John Brand" userId="0a27f970-e9e3-4a42-989b-114aef573237" providerId="ADAL" clId="{89725C81-44A7-E247-947F-D43897241603}" dt="2025-01-22T07:20:10.639" v="347" actId="465"/>
          <ac:spMkLst>
            <pc:docMk/>
            <pc:sldMk cId="619885104" sldId="321"/>
            <ac:spMk id="25" creationId="{9557E5F1-7D2F-4D4F-8551-8EDA25C320AB}"/>
          </ac:spMkLst>
        </pc:spChg>
        <pc:spChg chg="mod">
          <ac:chgData name="Schneider, John Brand" userId="0a27f970-e9e3-4a42-989b-114aef573237" providerId="ADAL" clId="{89725C81-44A7-E247-947F-D43897241603}" dt="2025-01-22T07:20:10.639" v="347" actId="465"/>
          <ac:spMkLst>
            <pc:docMk/>
            <pc:sldMk cId="619885104" sldId="321"/>
            <ac:spMk id="28" creationId="{28ADD61B-DBDB-A447-B184-9197E1F4C62D}"/>
          </ac:spMkLst>
        </pc:spChg>
        <pc:spChg chg="mod">
          <ac:chgData name="Schneider, John Brand" userId="0a27f970-e9e3-4a42-989b-114aef573237" providerId="ADAL" clId="{89725C81-44A7-E247-947F-D43897241603}" dt="2025-01-22T07:20:01.523" v="346" actId="465"/>
          <ac:spMkLst>
            <pc:docMk/>
            <pc:sldMk cId="619885104" sldId="321"/>
            <ac:spMk id="29" creationId="{05FDE7C2-EB7B-854C-A047-26F0CDE59F1A}"/>
          </ac:spMkLst>
        </pc:spChg>
        <pc:grpChg chg="mod">
          <ac:chgData name="Schneider, John Brand" userId="0a27f970-e9e3-4a42-989b-114aef573237" providerId="ADAL" clId="{89725C81-44A7-E247-947F-D43897241603}" dt="2025-01-22T07:20:29.369" v="358" actId="1038"/>
          <ac:grpSpMkLst>
            <pc:docMk/>
            <pc:sldMk cId="619885104" sldId="321"/>
            <ac:grpSpMk id="31" creationId="{6046C167-CE10-0B45-B750-6C5DB714A46F}"/>
          </ac:grpSpMkLst>
        </pc:grpChg>
      </pc:sldChg>
      <pc:sldChg chg="del">
        <pc:chgData name="Schneider, John Brand" userId="0a27f970-e9e3-4a42-989b-114aef573237" providerId="ADAL" clId="{89725C81-44A7-E247-947F-D43897241603}" dt="2025-01-22T22:17:53.093" v="476" actId="2696"/>
        <pc:sldMkLst>
          <pc:docMk/>
          <pc:sldMk cId="822191160" sldId="324"/>
        </pc:sldMkLst>
      </pc:sldChg>
      <pc:sldChg chg="addSp modSp mod modAnim">
        <pc:chgData name="Schneider, John Brand" userId="0a27f970-e9e3-4a42-989b-114aef573237" providerId="ADAL" clId="{89725C81-44A7-E247-947F-D43897241603}" dt="2025-01-22T07:12:15.959" v="267"/>
        <pc:sldMkLst>
          <pc:docMk/>
          <pc:sldMk cId="1205686900" sldId="329"/>
        </pc:sldMkLst>
        <pc:spChg chg="add mod">
          <ac:chgData name="Schneider, John Brand" userId="0a27f970-e9e3-4a42-989b-114aef573237" providerId="ADAL" clId="{89725C81-44A7-E247-947F-D43897241603}" dt="2025-01-22T07:09:58.450" v="244" actId="14100"/>
          <ac:spMkLst>
            <pc:docMk/>
            <pc:sldMk cId="1205686900" sldId="329"/>
            <ac:spMk id="14" creationId="{EC77D47B-6A59-AD59-FCB3-EA6C2A05E045}"/>
          </ac:spMkLst>
        </pc:spChg>
        <pc:spChg chg="add mod">
          <ac:chgData name="Schneider, John Brand" userId="0a27f970-e9e3-4a42-989b-114aef573237" providerId="ADAL" clId="{89725C81-44A7-E247-947F-D43897241603}" dt="2025-01-22T07:08:55.457" v="226" actId="1036"/>
          <ac:spMkLst>
            <pc:docMk/>
            <pc:sldMk cId="1205686900" sldId="329"/>
            <ac:spMk id="15" creationId="{E6973A32-E3A9-2C16-BF0C-89EE4F741DC6}"/>
          </ac:spMkLst>
        </pc:spChg>
      </pc:sldChg>
      <pc:sldChg chg="addSp modSp mod modAnim">
        <pc:chgData name="Schneider, John Brand" userId="0a27f970-e9e3-4a42-989b-114aef573237" providerId="ADAL" clId="{89725C81-44A7-E247-947F-D43897241603}" dt="2025-01-22T20:24:20.714" v="380" actId="1038"/>
        <pc:sldMkLst>
          <pc:docMk/>
          <pc:sldMk cId="4130160869" sldId="350"/>
        </pc:sldMkLst>
        <pc:spChg chg="mod">
          <ac:chgData name="Schneider, John Brand" userId="0a27f970-e9e3-4a42-989b-114aef573237" providerId="ADAL" clId="{89725C81-44A7-E247-947F-D43897241603}" dt="2025-01-22T20:24:20.714" v="380" actId="1038"/>
          <ac:spMkLst>
            <pc:docMk/>
            <pc:sldMk cId="4130160869" sldId="350"/>
            <ac:spMk id="11" creationId="{3F4ACBCE-B1AF-0129-940D-ADE8E554766A}"/>
          </ac:spMkLst>
        </pc:spChg>
        <pc:spChg chg="add mod">
          <ac:chgData name="Schneider, John Brand" userId="0a27f970-e9e3-4a42-989b-114aef573237" providerId="ADAL" clId="{89725C81-44A7-E247-947F-D43897241603}" dt="2025-01-22T20:23:38.243" v="375" actId="14100"/>
          <ac:spMkLst>
            <pc:docMk/>
            <pc:sldMk cId="4130160869" sldId="350"/>
            <ac:spMk id="13" creationId="{742790CB-D320-B655-AFB3-998CCEB7EA6B}"/>
          </ac:spMkLst>
        </pc:spChg>
      </pc:sldChg>
      <pc:sldChg chg="addSp modSp mod modAnim">
        <pc:chgData name="Schneider, John Brand" userId="0a27f970-e9e3-4a42-989b-114aef573237" providerId="ADAL" clId="{89725C81-44A7-E247-947F-D43897241603}" dt="2025-01-22T20:35:57.967" v="464" actId="1038"/>
        <pc:sldMkLst>
          <pc:docMk/>
          <pc:sldMk cId="2083086828" sldId="353"/>
        </pc:sldMkLst>
        <pc:spChg chg="add mod">
          <ac:chgData name="Schneider, John Brand" userId="0a27f970-e9e3-4a42-989b-114aef573237" providerId="ADAL" clId="{89725C81-44A7-E247-947F-D43897241603}" dt="2025-01-22T20:30:33.064" v="413" actId="1076"/>
          <ac:spMkLst>
            <pc:docMk/>
            <pc:sldMk cId="2083086828" sldId="353"/>
            <ac:spMk id="3" creationId="{E4F848BA-E70D-2A2E-B534-7A2C8FFE2D88}"/>
          </ac:spMkLst>
        </pc:spChg>
        <pc:spChg chg="add mod">
          <ac:chgData name="Schneider, John Brand" userId="0a27f970-e9e3-4a42-989b-114aef573237" providerId="ADAL" clId="{89725C81-44A7-E247-947F-D43897241603}" dt="2025-01-22T20:34:24.528" v="444" actId="255"/>
          <ac:spMkLst>
            <pc:docMk/>
            <pc:sldMk cId="2083086828" sldId="353"/>
            <ac:spMk id="7" creationId="{B4B3F87C-A52D-849C-FAE7-03F5DB59F198}"/>
          </ac:spMkLst>
        </pc:spChg>
        <pc:spChg chg="mod">
          <ac:chgData name="Schneider, John Brand" userId="0a27f970-e9e3-4a42-989b-114aef573237" providerId="ADAL" clId="{89725C81-44A7-E247-947F-D43897241603}" dt="2025-01-22T20:35:21.586" v="453" actId="1038"/>
          <ac:spMkLst>
            <pc:docMk/>
            <pc:sldMk cId="2083086828" sldId="353"/>
            <ac:spMk id="16" creationId="{F94E32CA-C324-47BF-E7E7-DEDB993A29B0}"/>
          </ac:spMkLst>
        </pc:spChg>
        <pc:spChg chg="mod">
          <ac:chgData name="Schneider, John Brand" userId="0a27f970-e9e3-4a42-989b-114aef573237" providerId="ADAL" clId="{89725C81-44A7-E247-947F-D43897241603}" dt="2025-01-22T20:35:57.967" v="464" actId="1038"/>
          <ac:spMkLst>
            <pc:docMk/>
            <pc:sldMk cId="2083086828" sldId="353"/>
            <ac:spMk id="18" creationId="{CCFDF403-94F6-AA11-6674-0E5AB0E8387E}"/>
          </ac:spMkLst>
        </pc:spChg>
        <pc:cxnChg chg="add mod">
          <ac:chgData name="Schneider, John Brand" userId="0a27f970-e9e3-4a42-989b-114aef573237" providerId="ADAL" clId="{89725C81-44A7-E247-947F-D43897241603}" dt="2025-01-22T20:32:15.955" v="428" actId="692"/>
          <ac:cxnSpMkLst>
            <pc:docMk/>
            <pc:sldMk cId="2083086828" sldId="353"/>
            <ac:cxnSpMk id="4" creationId="{74618634-A853-6458-F7C6-6ECD9113D649}"/>
          </ac:cxnSpMkLst>
        </pc:cxnChg>
        <pc:cxnChg chg="mod">
          <ac:chgData name="Schneider, John Brand" userId="0a27f970-e9e3-4a42-989b-114aef573237" providerId="ADAL" clId="{89725C81-44A7-E247-947F-D43897241603}" dt="2025-01-22T20:35:07.475" v="447" actId="14100"/>
          <ac:cxnSpMkLst>
            <pc:docMk/>
            <pc:sldMk cId="2083086828" sldId="353"/>
            <ac:cxnSpMk id="14" creationId="{C87E429C-E07A-626D-3C38-D0C448AEDD82}"/>
          </ac:cxnSpMkLst>
        </pc:cxnChg>
        <pc:cxnChg chg="mod">
          <ac:chgData name="Schneider, John Brand" userId="0a27f970-e9e3-4a42-989b-114aef573237" providerId="ADAL" clId="{89725C81-44A7-E247-947F-D43897241603}" dt="2025-01-22T20:35:57.967" v="464" actId="1038"/>
          <ac:cxnSpMkLst>
            <pc:docMk/>
            <pc:sldMk cId="2083086828" sldId="353"/>
            <ac:cxnSpMk id="17" creationId="{81B7C708-62D8-0C75-6F77-E8564E18A04D}"/>
          </ac:cxnSpMkLst>
        </pc:cxnChg>
      </pc:sldChg>
      <pc:sldChg chg="addSp delSp modSp mod modTransition modAnim">
        <pc:chgData name="Schneider, John Brand" userId="0a27f970-e9e3-4a42-989b-114aef573237" providerId="ADAL" clId="{89725C81-44A7-E247-947F-D43897241603}" dt="2025-01-22T07:02:15.548" v="214"/>
        <pc:sldMkLst>
          <pc:docMk/>
          <pc:sldMk cId="3156186595" sldId="354"/>
        </pc:sldMkLst>
        <pc:cxnChg chg="add del mod">
          <ac:chgData name="Schneider, John Brand" userId="0a27f970-e9e3-4a42-989b-114aef573237" providerId="ADAL" clId="{89725C81-44A7-E247-947F-D43897241603}" dt="2025-01-22T07:01:41.923" v="208" actId="478"/>
          <ac:cxnSpMkLst>
            <pc:docMk/>
            <pc:sldMk cId="3156186595" sldId="354"/>
            <ac:cxnSpMk id="2" creationId="{62E731B7-1600-240F-9EE5-8E45092D7F58}"/>
          </ac:cxnSpMkLst>
        </pc:cxnChg>
        <pc:cxnChg chg="add mod">
          <ac:chgData name="Schneider, John Brand" userId="0a27f970-e9e3-4a42-989b-114aef573237" providerId="ADAL" clId="{89725C81-44A7-E247-947F-D43897241603}" dt="2025-01-22T07:01:51.470" v="209"/>
          <ac:cxnSpMkLst>
            <pc:docMk/>
            <pc:sldMk cId="3156186595" sldId="354"/>
            <ac:cxnSpMk id="7" creationId="{915630BA-843A-B52E-61FC-87FF8A447445}"/>
          </ac:cxnSpMkLst>
        </pc:cxnChg>
      </pc:sldChg>
      <pc:sldChg chg="addSp delSp modSp mod addAnim delAnim modAnim">
        <pc:chgData name="Schneider, John Brand" userId="0a27f970-e9e3-4a42-989b-114aef573237" providerId="ADAL" clId="{89725C81-44A7-E247-947F-D43897241603}" dt="2025-01-22T07:01:07.477" v="207" actId="692"/>
        <pc:sldMkLst>
          <pc:docMk/>
          <pc:sldMk cId="2120152026" sldId="355"/>
        </pc:sldMkLst>
        <pc:spChg chg="mod">
          <ac:chgData name="Schneider, John Brand" userId="0a27f970-e9e3-4a42-989b-114aef573237" providerId="ADAL" clId="{89725C81-44A7-E247-947F-D43897241603}" dt="2025-01-19T22:51:00.246" v="155" actId="554"/>
          <ac:spMkLst>
            <pc:docMk/>
            <pc:sldMk cId="2120152026" sldId="355"/>
            <ac:spMk id="3" creationId="{8D422625-67B0-9990-97EC-8220953C3AA6}"/>
          </ac:spMkLst>
        </pc:spChg>
        <pc:spChg chg="add mod">
          <ac:chgData name="Schneider, John Brand" userId="0a27f970-e9e3-4a42-989b-114aef573237" providerId="ADAL" clId="{89725C81-44A7-E247-947F-D43897241603}" dt="2025-01-19T22:51:00.246" v="155" actId="554"/>
          <ac:spMkLst>
            <pc:docMk/>
            <pc:sldMk cId="2120152026" sldId="355"/>
            <ac:spMk id="44" creationId="{260FAE0B-7833-54C7-B5C9-CE6EC43B6DAD}"/>
          </ac:spMkLst>
        </pc:spChg>
        <pc:spChg chg="add mod">
          <ac:chgData name="Schneider, John Brand" userId="0a27f970-e9e3-4a42-989b-114aef573237" providerId="ADAL" clId="{89725C81-44A7-E247-947F-D43897241603}" dt="2025-01-19T22:51:00.246" v="155" actId="554"/>
          <ac:spMkLst>
            <pc:docMk/>
            <pc:sldMk cId="2120152026" sldId="355"/>
            <ac:spMk id="45" creationId="{2CA9C9DD-6870-E217-4CC7-BA2D6435223A}"/>
          </ac:spMkLst>
        </pc:spChg>
        <pc:spChg chg="add mod">
          <ac:chgData name="Schneider, John Brand" userId="0a27f970-e9e3-4a42-989b-114aef573237" providerId="ADAL" clId="{89725C81-44A7-E247-947F-D43897241603}" dt="2025-01-19T22:51:00.246" v="155" actId="554"/>
          <ac:spMkLst>
            <pc:docMk/>
            <pc:sldMk cId="2120152026" sldId="355"/>
            <ac:spMk id="46" creationId="{B1C47DDE-D9EC-84BC-EA0C-179C641013DB}"/>
          </ac:spMkLst>
        </pc:spChg>
        <pc:spChg chg="mod">
          <ac:chgData name="Schneider, John Brand" userId="0a27f970-e9e3-4a42-989b-114aef573237" providerId="ADAL" clId="{89725C81-44A7-E247-947F-D43897241603}" dt="2025-01-19T22:46:41.613" v="76" actId="20577"/>
          <ac:spMkLst>
            <pc:docMk/>
            <pc:sldMk cId="2120152026" sldId="355"/>
            <ac:spMk id="51" creationId="{E3A6F04A-341C-5B99-CB9D-FFD5D318071B}"/>
          </ac:spMkLst>
        </pc:spChg>
        <pc:spChg chg="mod">
          <ac:chgData name="Schneider, John Brand" userId="0a27f970-e9e3-4a42-989b-114aef573237" providerId="ADAL" clId="{89725C81-44A7-E247-947F-D43897241603}" dt="2025-01-19T22:46:47.737" v="77" actId="20577"/>
          <ac:spMkLst>
            <pc:docMk/>
            <pc:sldMk cId="2120152026" sldId="355"/>
            <ac:spMk id="52" creationId="{499D9AF9-55D9-D5B5-10C1-74D54B0F2A83}"/>
          </ac:spMkLst>
        </pc:spChg>
        <pc:spChg chg="mod">
          <ac:chgData name="Schneider, John Brand" userId="0a27f970-e9e3-4a42-989b-114aef573237" providerId="ADAL" clId="{89725C81-44A7-E247-947F-D43897241603}" dt="2025-01-19T22:48:43.653" v="134" actId="1037"/>
          <ac:spMkLst>
            <pc:docMk/>
            <pc:sldMk cId="2120152026" sldId="355"/>
            <ac:spMk id="53" creationId="{F5979F6D-7F2F-17DA-8828-E2C2FB784EDD}"/>
          </ac:spMkLst>
        </pc:spChg>
        <pc:spChg chg="add del mod">
          <ac:chgData name="Schneider, John Brand" userId="0a27f970-e9e3-4a42-989b-114aef573237" providerId="ADAL" clId="{89725C81-44A7-E247-947F-D43897241603}" dt="2025-01-19T22:49:04.765" v="141" actId="1037"/>
          <ac:spMkLst>
            <pc:docMk/>
            <pc:sldMk cId="2120152026" sldId="355"/>
            <ac:spMk id="54" creationId="{4B6D30ED-FD77-46D2-66F1-06A6CCDF7B56}"/>
          </ac:spMkLst>
        </pc:spChg>
        <pc:cxnChg chg="mod">
          <ac:chgData name="Schneider, John Brand" userId="0a27f970-e9e3-4a42-989b-114aef573237" providerId="ADAL" clId="{89725C81-44A7-E247-947F-D43897241603}" dt="2025-01-22T07:00:43.769" v="202" actId="1076"/>
          <ac:cxnSpMkLst>
            <pc:docMk/>
            <pc:sldMk cId="2120152026" sldId="355"/>
            <ac:cxnSpMk id="40" creationId="{F224434D-1949-7C8D-2795-CE0C9BCD32C6}"/>
          </ac:cxnSpMkLst>
        </pc:cxnChg>
        <pc:cxnChg chg="add mod">
          <ac:chgData name="Schneider, John Brand" userId="0a27f970-e9e3-4a42-989b-114aef573237" providerId="ADAL" clId="{89725C81-44A7-E247-947F-D43897241603}" dt="2025-01-22T07:01:07.477" v="207" actId="692"/>
          <ac:cxnSpMkLst>
            <pc:docMk/>
            <pc:sldMk cId="2120152026" sldId="355"/>
            <ac:cxnSpMk id="47" creationId="{B0DF3BD3-ABBC-6B6E-7896-88D6077A32BE}"/>
          </ac:cxnSpMkLst>
        </pc:cxnChg>
      </pc:sldChg>
      <pc:sldChg chg="modSp mod">
        <pc:chgData name="Schneider, John Brand" userId="0a27f970-e9e3-4a42-989b-114aef573237" providerId="ADAL" clId="{89725C81-44A7-E247-947F-D43897241603}" dt="2025-01-19T22:54:10.704" v="157" actId="1037"/>
        <pc:sldMkLst>
          <pc:docMk/>
          <pc:sldMk cId="692033771" sldId="357"/>
        </pc:sldMkLst>
        <pc:spChg chg="mod">
          <ac:chgData name="Schneider, John Brand" userId="0a27f970-e9e3-4a42-989b-114aef573237" providerId="ADAL" clId="{89725C81-44A7-E247-947F-D43897241603}" dt="2025-01-19T22:54:10.704" v="157" actId="1037"/>
          <ac:spMkLst>
            <pc:docMk/>
            <pc:sldMk cId="692033771" sldId="357"/>
            <ac:spMk id="16" creationId="{B87242F8-8DD6-6B7F-A4FF-EFE78F443E26}"/>
          </ac:spMkLst>
        </pc:spChg>
      </pc:sldChg>
    </pc:docChg>
  </pc:docChgLst>
  <pc:docChgLst>
    <pc:chgData name="Schneider, John Brand" userId="0a27f970-e9e3-4a42-989b-114aef573237" providerId="ADAL" clId="{031FC19F-7062-8247-B6C0-1FDB1BDBBDAE}"/>
    <pc:docChg chg="undo custSel addSld modSld">
      <pc:chgData name="Schneider, John Brand" userId="0a27f970-e9e3-4a42-989b-114aef573237" providerId="ADAL" clId="{031FC19F-7062-8247-B6C0-1FDB1BDBBDAE}" dt="2023-01-25T19:44:58.960" v="850"/>
      <pc:docMkLst>
        <pc:docMk/>
      </pc:docMkLst>
      <pc:sldChg chg="modSp mod modAnim">
        <pc:chgData name="Schneider, John Brand" userId="0a27f970-e9e3-4a42-989b-114aef573237" providerId="ADAL" clId="{031FC19F-7062-8247-B6C0-1FDB1BDBBDAE}" dt="2023-01-24T21:40:09.099" v="619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031FC19F-7062-8247-B6C0-1FDB1BDBBDAE}" dt="2023-01-24T22:18:17.657" v="810" actId="114"/>
        <pc:sldMkLst>
          <pc:docMk/>
          <pc:sldMk cId="1294784138" sldId="317"/>
        </pc:sldMkLst>
      </pc:sldChg>
      <pc:sldChg chg="addSp delSp modSp add mod delAnim modAnim">
        <pc:chgData name="Schneider, John Brand" userId="0a27f970-e9e3-4a42-989b-114aef573237" providerId="ADAL" clId="{031FC19F-7062-8247-B6C0-1FDB1BDBBDAE}" dt="2023-01-24T21:52:33.210" v="691"/>
        <pc:sldMkLst>
          <pc:docMk/>
          <pc:sldMk cId="1956126078" sldId="319"/>
        </pc:sldMkLst>
      </pc:sldChg>
      <pc:sldChg chg="addSp delSp modSp mod delAnim modAnim">
        <pc:chgData name="Schneider, John Brand" userId="0a27f970-e9e3-4a42-989b-114aef573237" providerId="ADAL" clId="{031FC19F-7062-8247-B6C0-1FDB1BDBBDAE}" dt="2023-01-23T01:22:24.077" v="179" actId="20577"/>
        <pc:sldMkLst>
          <pc:docMk/>
          <pc:sldMk cId="4196812628" sldId="320"/>
        </pc:sldMkLst>
      </pc:sldChg>
      <pc:sldChg chg="addSp modSp mod modAnim">
        <pc:chgData name="Schneider, John Brand" userId="0a27f970-e9e3-4a42-989b-114aef573237" providerId="ADAL" clId="{031FC19F-7062-8247-B6C0-1FDB1BDBBDAE}" dt="2023-01-24T22:17:11.583" v="809"/>
        <pc:sldMkLst>
          <pc:docMk/>
          <pc:sldMk cId="619885104" sldId="321"/>
        </pc:sldMkLst>
      </pc:sldChg>
      <pc:sldChg chg="modSp mod">
        <pc:chgData name="Schneider, John Brand" userId="0a27f970-e9e3-4a42-989b-114aef573237" providerId="ADAL" clId="{031FC19F-7062-8247-B6C0-1FDB1BDBBDAE}" dt="2023-01-24T22:20:41.980" v="812" actId="692"/>
        <pc:sldMkLst>
          <pc:docMk/>
          <pc:sldMk cId="3412435075" sldId="322"/>
        </pc:sldMkLst>
      </pc:sldChg>
      <pc:sldChg chg="addSp delSp modSp mod delAnim modAnim">
        <pc:chgData name="Schneider, John Brand" userId="0a27f970-e9e3-4a42-989b-114aef573237" providerId="ADAL" clId="{031FC19F-7062-8247-B6C0-1FDB1BDBBDAE}" dt="2023-01-23T01:46:03.129" v="476" actId="478"/>
        <pc:sldMkLst>
          <pc:docMk/>
          <pc:sldMk cId="822191160" sldId="324"/>
        </pc:sldMkLst>
      </pc:sldChg>
      <pc:sldChg chg="modSp mod">
        <pc:chgData name="Schneider, John Brand" userId="0a27f970-e9e3-4a42-989b-114aef573237" providerId="ADAL" clId="{031FC19F-7062-8247-B6C0-1FDB1BDBBDAE}" dt="2023-01-24T22:10:38.504" v="752" actId="1076"/>
        <pc:sldMkLst>
          <pc:docMk/>
          <pc:sldMk cId="3263988948" sldId="325"/>
        </pc:sldMkLst>
      </pc:sldChg>
      <pc:sldChg chg="addSp modSp mod modAnim">
        <pc:chgData name="Schneider, John Brand" userId="0a27f970-e9e3-4a42-989b-114aef573237" providerId="ADAL" clId="{031FC19F-7062-8247-B6C0-1FDB1BDBBDAE}" dt="2023-01-25T19:42:07.844" v="841"/>
        <pc:sldMkLst>
          <pc:docMk/>
          <pc:sldMk cId="1949995284" sldId="327"/>
        </pc:sldMkLst>
      </pc:sldChg>
      <pc:sldChg chg="addSp modSp mod modAnim">
        <pc:chgData name="Schneider, John Brand" userId="0a27f970-e9e3-4a42-989b-114aef573237" providerId="ADAL" clId="{031FC19F-7062-8247-B6C0-1FDB1BDBBDAE}" dt="2023-01-25T19:44:58.960" v="850"/>
        <pc:sldMkLst>
          <pc:docMk/>
          <pc:sldMk cId="1205686900" sldId="329"/>
        </pc:sldMkLst>
      </pc:sldChg>
      <pc:sldChg chg="addSp delSp modSp add mod delAnim modAnim">
        <pc:chgData name="Schneider, John Brand" userId="0a27f970-e9e3-4a42-989b-114aef573237" providerId="ADAL" clId="{031FC19F-7062-8247-B6C0-1FDB1BDBBDAE}" dt="2023-01-24T22:02:00.891" v="742"/>
        <pc:sldMkLst>
          <pc:docMk/>
          <pc:sldMk cId="183244674" sldId="330"/>
        </pc:sldMkLst>
      </pc:sldChg>
    </pc:docChg>
  </pc:docChgLst>
  <pc:docChgLst>
    <pc:chgData name="Schneider, John Brand" userId="0a27f970-e9e3-4a42-989b-114aef573237" providerId="ADAL" clId="{46B544D1-E5D1-FD45-976F-FC23B44B86DE}"/>
    <pc:docChg chg="undo custSel modSld">
      <pc:chgData name="Schneider, John Brand" userId="0a27f970-e9e3-4a42-989b-114aef573237" providerId="ADAL" clId="{46B544D1-E5D1-FD45-976F-FC23B44B86DE}" dt="2021-09-08T17:39:46.327" v="310"/>
      <pc:docMkLst>
        <pc:docMk/>
      </pc:docMkLst>
      <pc:sldChg chg="addSp modSp mod modAnim">
        <pc:chgData name="Schneider, John Brand" userId="0a27f970-e9e3-4a42-989b-114aef573237" providerId="ADAL" clId="{46B544D1-E5D1-FD45-976F-FC23B44B86DE}" dt="2021-09-07T18:57:56.241" v="209" actId="103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46B544D1-E5D1-FD45-976F-FC23B44B86DE}" dt="2021-09-08T17:39:46.327" v="310"/>
        <pc:sldMkLst>
          <pc:docMk/>
          <pc:sldMk cId="1956126078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image" Target="../media/image232.png"/><Relationship Id="rId26" Type="http://schemas.openxmlformats.org/officeDocument/2006/relationships/image" Target="../media/image262.png"/><Relationship Id="rId21" Type="http://schemas.openxmlformats.org/officeDocument/2006/relationships/image" Target="../media/image1500.png"/><Relationship Id="rId34" Type="http://schemas.openxmlformats.org/officeDocument/2006/relationships/image" Target="../media/image34.png"/><Relationship Id="rId7" Type="http://schemas.openxmlformats.org/officeDocument/2006/relationships/image" Target="../media/image910.png"/><Relationship Id="rId12" Type="http://schemas.openxmlformats.org/officeDocument/2006/relationships/image" Target="../media/image1600.png"/><Relationship Id="rId17" Type="http://schemas.openxmlformats.org/officeDocument/2006/relationships/image" Target="../media/image222.png"/><Relationship Id="rId25" Type="http://schemas.openxmlformats.org/officeDocument/2006/relationships/image" Target="../media/image301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913.png"/><Relationship Id="rId16" Type="http://schemas.openxmlformats.org/officeDocument/2006/relationships/image" Target="../media/image141.png"/><Relationship Id="rId20" Type="http://schemas.openxmlformats.org/officeDocument/2006/relationships/image" Target="../media/image253.png"/><Relationship Id="rId29" Type="http://schemas.openxmlformats.org/officeDocument/2006/relationships/image" Target="../media/image17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24" Type="http://schemas.openxmlformats.org/officeDocument/2006/relationships/image" Target="../media/image291.png"/><Relationship Id="rId32" Type="http://schemas.openxmlformats.org/officeDocument/2006/relationships/image" Target="../media/image31.emf"/><Relationship Id="rId37" Type="http://schemas.openxmlformats.org/officeDocument/2006/relationships/image" Target="../media/image37.png"/><Relationship Id="rId5" Type="http://schemas.openxmlformats.org/officeDocument/2006/relationships/image" Target="../media/image30.emf"/><Relationship Id="rId15" Type="http://schemas.openxmlformats.org/officeDocument/2006/relationships/image" Target="../media/image2020.png"/><Relationship Id="rId23" Type="http://schemas.openxmlformats.org/officeDocument/2006/relationships/image" Target="../media/image281.png"/><Relationship Id="rId28" Type="http://schemas.openxmlformats.org/officeDocument/2006/relationships/image" Target="../media/image331.png"/><Relationship Id="rId36" Type="http://schemas.openxmlformats.org/officeDocument/2006/relationships/image" Target="../media/image36.png"/><Relationship Id="rId10" Type="http://schemas.openxmlformats.org/officeDocument/2006/relationships/image" Target="../media/image1211.png"/><Relationship Id="rId19" Type="http://schemas.openxmlformats.org/officeDocument/2006/relationships/image" Target="../media/image243.png"/><Relationship Id="rId31" Type="http://schemas.openxmlformats.org/officeDocument/2006/relationships/image" Target="../media/image341.png"/><Relationship Id="rId4" Type="http://schemas.openxmlformats.org/officeDocument/2006/relationships/image" Target="../media/image3110.png"/><Relationship Id="rId9" Type="http://schemas.openxmlformats.org/officeDocument/2006/relationships/image" Target="../media/image1110.png"/><Relationship Id="rId14" Type="http://schemas.openxmlformats.org/officeDocument/2006/relationships/image" Target="../media/image1920.png"/><Relationship Id="rId22" Type="http://schemas.openxmlformats.org/officeDocument/2006/relationships/image" Target="../media/image271.png"/><Relationship Id="rId27" Type="http://schemas.openxmlformats.org/officeDocument/2006/relationships/image" Target="../media/image321.png"/><Relationship Id="rId30" Type="http://schemas.openxmlformats.org/officeDocument/2006/relationships/image" Target="../media/image313.png"/><Relationship Id="rId35" Type="http://schemas.openxmlformats.org/officeDocument/2006/relationships/image" Target="../media/image35.png"/><Relationship Id="rId8" Type="http://schemas.openxmlformats.org/officeDocument/2006/relationships/image" Target="../media/image1010.png"/><Relationship Id="rId3" Type="http://schemas.openxmlformats.org/officeDocument/2006/relationships/image" Target="../media/image101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0.png"/><Relationship Id="rId18" Type="http://schemas.openxmlformats.org/officeDocument/2006/relationships/image" Target="../media/image492.png"/><Relationship Id="rId3" Type="http://schemas.openxmlformats.org/officeDocument/2006/relationships/image" Target="../media/image402.png"/><Relationship Id="rId34" Type="http://schemas.openxmlformats.org/officeDocument/2006/relationships/image" Target="../media/image51.png"/><Relationship Id="rId7" Type="http://schemas.openxmlformats.org/officeDocument/2006/relationships/image" Target="../media/image390.png"/><Relationship Id="rId17" Type="http://schemas.openxmlformats.org/officeDocument/2006/relationships/image" Target="../media/image482.png"/><Relationship Id="rId25" Type="http://schemas.openxmlformats.org/officeDocument/2006/relationships/image" Target="../media/image562.png"/><Relationship Id="rId33" Type="http://schemas.openxmlformats.org/officeDocument/2006/relationships/image" Target="../media/image50.png"/><Relationship Id="rId2" Type="http://schemas.openxmlformats.org/officeDocument/2006/relationships/image" Target="../media/image32.emf"/><Relationship Id="rId16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21.png"/><Relationship Id="rId32" Type="http://schemas.openxmlformats.org/officeDocument/2006/relationships/image" Target="../media/image431.png"/><Relationship Id="rId15" Type="http://schemas.openxmlformats.org/officeDocument/2006/relationships/image" Target="../media/image462.png"/><Relationship Id="rId10" Type="http://schemas.openxmlformats.org/officeDocument/2006/relationships/image" Target="../media/image4110.png"/><Relationship Id="rId31" Type="http://schemas.openxmlformats.org/officeDocument/2006/relationships/image" Target="../media/image31.emf"/><Relationship Id="rId4" Type="http://schemas.openxmlformats.org/officeDocument/2006/relationships/image" Target="../media/image412.png"/><Relationship Id="rId14" Type="http://schemas.openxmlformats.org/officeDocument/2006/relationships/image" Target="../media/image451.png"/><Relationship Id="rId27" Type="http://schemas.openxmlformats.org/officeDocument/2006/relationships/image" Target="../media/image3810.png"/><Relationship Id="rId30" Type="http://schemas.openxmlformats.org/officeDocument/2006/relationships/image" Target="../media/image81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0.png"/><Relationship Id="rId18" Type="http://schemas.openxmlformats.org/officeDocument/2006/relationships/image" Target="../media/image492.png"/><Relationship Id="rId26" Type="http://schemas.openxmlformats.org/officeDocument/2006/relationships/image" Target="../media/image571.png"/><Relationship Id="rId3" Type="http://schemas.openxmlformats.org/officeDocument/2006/relationships/image" Target="../media/image2110.png"/><Relationship Id="rId21" Type="http://schemas.openxmlformats.org/officeDocument/2006/relationships/image" Target="../media/image360.png"/><Relationship Id="rId7" Type="http://schemas.openxmlformats.org/officeDocument/2006/relationships/image" Target="../media/image390.png"/><Relationship Id="rId17" Type="http://schemas.openxmlformats.org/officeDocument/2006/relationships/image" Target="../media/image482.png"/><Relationship Id="rId25" Type="http://schemas.openxmlformats.org/officeDocument/2006/relationships/image" Target="../media/image562.png"/><Relationship Id="rId2" Type="http://schemas.openxmlformats.org/officeDocument/2006/relationships/image" Target="../media/image32.emf"/><Relationship Id="rId16" Type="http://schemas.openxmlformats.org/officeDocument/2006/relationships/image" Target="../media/image473.png"/><Relationship Id="rId20" Type="http://schemas.openxmlformats.org/officeDocument/2006/relationships/image" Target="../media/image5120.png"/><Relationship Id="rId29" Type="http://schemas.openxmlformats.org/officeDocument/2006/relationships/image" Target="../media/image5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21.png"/><Relationship Id="rId24" Type="http://schemas.openxmlformats.org/officeDocument/2006/relationships/image" Target="../media/image551.png"/><Relationship Id="rId5" Type="http://schemas.openxmlformats.org/officeDocument/2006/relationships/image" Target="../media/image340.png"/><Relationship Id="rId15" Type="http://schemas.openxmlformats.org/officeDocument/2006/relationships/image" Target="../media/image462.png"/><Relationship Id="rId28" Type="http://schemas.openxmlformats.org/officeDocument/2006/relationships/image" Target="../media/image5210.png"/><Relationship Id="rId10" Type="http://schemas.openxmlformats.org/officeDocument/2006/relationships/image" Target="../media/image4110.png"/><Relationship Id="rId19" Type="http://schemas.openxmlformats.org/officeDocument/2006/relationships/image" Target="../media/image522.png"/><Relationship Id="rId4" Type="http://schemas.openxmlformats.org/officeDocument/2006/relationships/image" Target="../media/image2600.png"/><Relationship Id="rId9" Type="http://schemas.openxmlformats.org/officeDocument/2006/relationships/image" Target="../media/image400.png"/><Relationship Id="rId14" Type="http://schemas.openxmlformats.org/officeDocument/2006/relationships/image" Target="../media/image451.png"/><Relationship Id="rId22" Type="http://schemas.openxmlformats.org/officeDocument/2006/relationships/image" Target="../media/image3700.png"/><Relationship Id="rId27" Type="http://schemas.openxmlformats.org/officeDocument/2006/relationships/image" Target="../media/image381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0.png"/><Relationship Id="rId18" Type="http://schemas.openxmlformats.org/officeDocument/2006/relationships/image" Target="../media/image590.png"/><Relationship Id="rId26" Type="http://schemas.openxmlformats.org/officeDocument/2006/relationships/image" Target="../media/image75.png"/><Relationship Id="rId3" Type="http://schemas.openxmlformats.org/officeDocument/2006/relationships/image" Target="../media/image58.png"/><Relationship Id="rId21" Type="http://schemas.openxmlformats.org/officeDocument/2006/relationships/image" Target="../media/image67.png"/><Relationship Id="rId34" Type="http://schemas.openxmlformats.org/officeDocument/2006/relationships/image" Target="../media/image311.png"/><Relationship Id="rId7" Type="http://schemas.openxmlformats.org/officeDocument/2006/relationships/image" Target="../media/image4000.png"/><Relationship Id="rId12" Type="http://schemas.openxmlformats.org/officeDocument/2006/relationships/image" Target="../media/image64.png"/><Relationship Id="rId17" Type="http://schemas.openxmlformats.org/officeDocument/2006/relationships/image" Target="../media/image66.png"/><Relationship Id="rId25" Type="http://schemas.openxmlformats.org/officeDocument/2006/relationships/image" Target="../media/image741.png"/><Relationship Id="rId33" Type="http://schemas.openxmlformats.org/officeDocument/2006/relationships/image" Target="../media/image772.png"/><Relationship Id="rId2" Type="http://schemas.openxmlformats.org/officeDocument/2006/relationships/image" Target="../media/image3800.png"/><Relationship Id="rId16" Type="http://schemas.openxmlformats.org/officeDocument/2006/relationships/image" Target="../media/image650.png"/><Relationship Id="rId20" Type="http://schemas.openxmlformats.org/officeDocument/2006/relationships/image" Target="../media/image69.png"/><Relationship Id="rId29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30.png"/><Relationship Id="rId24" Type="http://schemas.openxmlformats.org/officeDocument/2006/relationships/image" Target="../media/image700.png"/><Relationship Id="rId32" Type="http://schemas.openxmlformats.org/officeDocument/2006/relationships/image" Target="../media/image351.png"/><Relationship Id="rId5" Type="http://schemas.openxmlformats.org/officeDocument/2006/relationships/image" Target="../media/image39.png"/><Relationship Id="rId15" Type="http://schemas.openxmlformats.org/officeDocument/2006/relationships/image" Target="../media/image540.png"/><Relationship Id="rId23" Type="http://schemas.openxmlformats.org/officeDocument/2006/relationships/image" Target="../media/image72.png"/><Relationship Id="rId10" Type="http://schemas.openxmlformats.org/officeDocument/2006/relationships/image" Target="../media/image620.png"/><Relationship Id="rId19" Type="http://schemas.openxmlformats.org/officeDocument/2006/relationships/image" Target="../media/image300.png"/><Relationship Id="rId31" Type="http://schemas.openxmlformats.org/officeDocument/2006/relationships/image" Target="../media/image73.png"/><Relationship Id="rId4" Type="http://schemas.openxmlformats.org/officeDocument/2006/relationships/image" Target="../media/image33.emf"/><Relationship Id="rId9" Type="http://schemas.openxmlformats.org/officeDocument/2006/relationships/image" Target="../media/image612.png"/><Relationship Id="rId14" Type="http://schemas.openxmlformats.org/officeDocument/2006/relationships/image" Target="../media/image530.png"/><Relationship Id="rId22" Type="http://schemas.openxmlformats.org/officeDocument/2006/relationships/image" Target="../media/image711.png"/><Relationship Id="rId27" Type="http://schemas.openxmlformats.org/officeDocument/2006/relationships/image" Target="../media/image761.png"/><Relationship Id="rId30" Type="http://schemas.openxmlformats.org/officeDocument/2006/relationships/image" Target="../media/image790.png"/><Relationship Id="rId35" Type="http://schemas.openxmlformats.org/officeDocument/2006/relationships/image" Target="../media/image32.png"/><Relationship Id="rId8" Type="http://schemas.openxmlformats.org/officeDocument/2006/relationships/image" Target="../media/image60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84.png"/><Relationship Id="rId26" Type="http://schemas.openxmlformats.org/officeDocument/2006/relationships/image" Target="../media/image611.png"/><Relationship Id="rId39" Type="http://schemas.openxmlformats.org/officeDocument/2006/relationships/image" Target="../media/image631.png"/><Relationship Id="rId3" Type="http://schemas.openxmlformats.org/officeDocument/2006/relationships/image" Target="../media/image33.emf"/><Relationship Id="rId21" Type="http://schemas.openxmlformats.org/officeDocument/2006/relationships/image" Target="../media/image87.png"/><Relationship Id="rId34" Type="http://schemas.openxmlformats.org/officeDocument/2006/relationships/image" Target="../media/image96.png"/><Relationship Id="rId7" Type="http://schemas.openxmlformats.org/officeDocument/2006/relationships/image" Target="../media/image4000.png"/><Relationship Id="rId12" Type="http://schemas.openxmlformats.org/officeDocument/2006/relationships/image" Target="../media/image64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5.png"/><Relationship Id="rId38" Type="http://schemas.openxmlformats.org/officeDocument/2006/relationships/image" Target="../media/image1000.png"/><Relationship Id="rId2" Type="http://schemas.openxmlformats.org/officeDocument/2006/relationships/image" Target="../media/image771.png"/><Relationship Id="rId16" Type="http://schemas.openxmlformats.org/officeDocument/2006/relationships/image" Target="../media/image650.png"/><Relationship Id="rId20" Type="http://schemas.openxmlformats.org/officeDocument/2006/relationships/image" Target="../media/image86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30.png"/><Relationship Id="rId24" Type="http://schemas.openxmlformats.org/officeDocument/2006/relationships/image" Target="../media/image901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5" Type="http://schemas.openxmlformats.org/officeDocument/2006/relationships/image" Target="../media/image39.png"/><Relationship Id="rId15" Type="http://schemas.openxmlformats.org/officeDocument/2006/relationships/image" Target="../media/image540.png"/><Relationship Id="rId23" Type="http://schemas.openxmlformats.org/officeDocument/2006/relationships/image" Target="../media/image89.png"/><Relationship Id="rId36" Type="http://schemas.openxmlformats.org/officeDocument/2006/relationships/image" Target="../media/image98.png"/><Relationship Id="rId10" Type="http://schemas.openxmlformats.org/officeDocument/2006/relationships/image" Target="../media/image620.png"/><Relationship Id="rId19" Type="http://schemas.openxmlformats.org/officeDocument/2006/relationships/image" Target="../media/image85.png"/><Relationship Id="rId31" Type="http://schemas.openxmlformats.org/officeDocument/2006/relationships/image" Target="../media/image351.png"/><Relationship Id="rId9" Type="http://schemas.openxmlformats.org/officeDocument/2006/relationships/image" Target="../media/image813.png"/><Relationship Id="rId14" Type="http://schemas.openxmlformats.org/officeDocument/2006/relationships/image" Target="../media/image530.png"/><Relationship Id="rId22" Type="http://schemas.openxmlformats.org/officeDocument/2006/relationships/image" Target="../media/image88.png"/><Relationship Id="rId30" Type="http://schemas.openxmlformats.org/officeDocument/2006/relationships/image" Target="../media/image93.png"/><Relationship Id="rId35" Type="http://schemas.openxmlformats.org/officeDocument/2006/relationships/image" Target="../media/image97.png"/><Relationship Id="rId8" Type="http://schemas.openxmlformats.org/officeDocument/2006/relationships/image" Target="../media/image8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3" Type="http://schemas.openxmlformats.org/officeDocument/2006/relationships/image" Target="../media/image1060.png"/><Relationship Id="rId3" Type="http://schemas.openxmlformats.org/officeDocument/2006/relationships/image" Target="../media/image41.png"/><Relationship Id="rId7" Type="http://schemas.openxmlformats.org/officeDocument/2006/relationships/image" Target="../media/image860.png"/><Relationship Id="rId12" Type="http://schemas.openxmlformats.org/officeDocument/2006/relationships/image" Target="../media/image9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900.png"/><Relationship Id="rId5" Type="http://schemas.openxmlformats.org/officeDocument/2006/relationships/image" Target="../media/image1050.png"/><Relationship Id="rId15" Type="http://schemas.openxmlformats.org/officeDocument/2006/relationships/image" Target="../media/image940.png"/><Relationship Id="rId10" Type="http://schemas.openxmlformats.org/officeDocument/2006/relationships/image" Target="../media/image890.png"/><Relationship Id="rId4" Type="http://schemas.openxmlformats.org/officeDocument/2006/relationships/image" Target="../media/image42.png"/><Relationship Id="rId9" Type="http://schemas.openxmlformats.org/officeDocument/2006/relationships/image" Target="../media/image880.png"/><Relationship Id="rId1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381.png"/><Relationship Id="rId7" Type="http://schemas.openxmlformats.org/officeDocument/2006/relationships/image" Target="../media/image241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3.png"/><Relationship Id="rId11" Type="http://schemas.openxmlformats.org/officeDocument/2006/relationships/image" Target="../media/image19.emf"/><Relationship Id="rId5" Type="http://schemas.openxmlformats.org/officeDocument/2006/relationships/image" Target="../media/image401.png"/><Relationship Id="rId10" Type="http://schemas.openxmlformats.org/officeDocument/2006/relationships/image" Target="../media/image441.png"/><Relationship Id="rId4" Type="http://schemas.openxmlformats.org/officeDocument/2006/relationships/image" Target="../media/image18.png"/><Relationship Id="rId9" Type="http://schemas.openxmlformats.org/officeDocument/2006/relationships/image" Target="../media/image420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3.png"/><Relationship Id="rId21" Type="http://schemas.openxmlformats.org/officeDocument/2006/relationships/image" Target="../media/image56.png"/><Relationship Id="rId17" Type="http://schemas.openxmlformats.org/officeDocument/2006/relationships/image" Target="../media/image22.emf"/><Relationship Id="rId2" Type="http://schemas.openxmlformats.org/officeDocument/2006/relationships/image" Target="../media/image20.emf"/><Relationship Id="rId16" Type="http://schemas.openxmlformats.org/officeDocument/2006/relationships/image" Target="../media/image21.emf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2.png"/><Relationship Id="rId19" Type="http://schemas.openxmlformats.org/officeDocument/2006/relationships/image" Target="../media/image54.png"/><Relationship Id="rId22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8" Type="http://schemas.openxmlformats.org/officeDocument/2006/relationships/image" Target="../media/image542.png"/><Relationship Id="rId26" Type="http://schemas.openxmlformats.org/officeDocument/2006/relationships/image" Target="../media/image62.png"/><Relationship Id="rId3" Type="http://schemas.openxmlformats.org/officeDocument/2006/relationships/image" Target="../media/image200.png"/><Relationship Id="rId21" Type="http://schemas.openxmlformats.org/officeDocument/2006/relationships/image" Target="../media/image370.png"/><Relationship Id="rId34" Type="http://schemas.openxmlformats.org/officeDocument/2006/relationships/image" Target="../media/image76.png"/><Relationship Id="rId7" Type="http://schemas.openxmlformats.org/officeDocument/2006/relationships/image" Target="../media/image26.png"/><Relationship Id="rId17" Type="http://schemas.openxmlformats.org/officeDocument/2006/relationships/image" Target="../media/image330.png"/><Relationship Id="rId25" Type="http://schemas.openxmlformats.org/officeDocument/2006/relationships/image" Target="../media/image61.png"/><Relationship Id="rId33" Type="http://schemas.openxmlformats.org/officeDocument/2006/relationships/image" Target="../media/image74.png"/><Relationship Id="rId2" Type="http://schemas.openxmlformats.org/officeDocument/2006/relationships/image" Target="../media/image23.emf"/><Relationship Id="rId16" Type="http://schemas.openxmlformats.org/officeDocument/2006/relationships/image" Target="../media/image320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24" Type="http://schemas.openxmlformats.org/officeDocument/2006/relationships/image" Target="../media/image57.png"/><Relationship Id="rId32" Type="http://schemas.openxmlformats.org/officeDocument/2006/relationships/image" Target="../media/image71.png"/><Relationship Id="rId37" Type="http://schemas.openxmlformats.org/officeDocument/2006/relationships/image" Target="../media/image79.png"/><Relationship Id="rId5" Type="http://schemas.openxmlformats.org/officeDocument/2006/relationships/image" Target="../media/image24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53.png"/><Relationship Id="rId36" Type="http://schemas.openxmlformats.org/officeDocument/2006/relationships/image" Target="../media/image78.png"/><Relationship Id="rId31" Type="http://schemas.openxmlformats.org/officeDocument/2006/relationships/image" Target="../media/image65.png"/><Relationship Id="rId4" Type="http://schemas.openxmlformats.org/officeDocument/2006/relationships/image" Target="../media/image461.png"/><Relationship Id="rId22" Type="http://schemas.openxmlformats.org/officeDocument/2006/relationships/image" Target="../media/image27.png"/><Relationship Id="rId27" Type="http://schemas.openxmlformats.org/officeDocument/2006/relationships/image" Target="../media/image63.png"/><Relationship Id="rId30" Type="http://schemas.openxmlformats.org/officeDocument/2006/relationships/image" Target="../media/image56.png"/><Relationship Id="rId35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2130.png"/><Relationship Id="rId7" Type="http://schemas.openxmlformats.org/officeDocument/2006/relationships/image" Target="../media/image312.png"/><Relationship Id="rId12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1.png"/><Relationship Id="rId11" Type="http://schemas.openxmlformats.org/officeDocument/2006/relationships/image" Target="../media/image30.png"/><Relationship Id="rId5" Type="http://schemas.openxmlformats.org/officeDocument/2006/relationships/image" Target="../media/image4100.png"/><Relationship Id="rId10" Type="http://schemas.openxmlformats.org/officeDocument/2006/relationships/image" Target="../media/image811.png"/><Relationship Id="rId4" Type="http://schemas.openxmlformats.org/officeDocument/2006/relationships/image" Target="../media/image29.emf"/><Relationship Id="rId9" Type="http://schemas.openxmlformats.org/officeDocument/2006/relationships/image" Target="../media/image710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2.png"/><Relationship Id="rId21" Type="http://schemas.openxmlformats.org/officeDocument/2006/relationships/image" Target="../media/image1500.png"/><Relationship Id="rId12" Type="http://schemas.openxmlformats.org/officeDocument/2006/relationships/image" Target="../media/image1600.png"/><Relationship Id="rId17" Type="http://schemas.openxmlformats.org/officeDocument/2006/relationships/image" Target="../media/image222.png"/><Relationship Id="rId16" Type="http://schemas.openxmlformats.org/officeDocument/2006/relationships/image" Target="../media/image141.png"/><Relationship Id="rId20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19" Type="http://schemas.openxmlformats.org/officeDocument/2006/relationships/image" Target="../media/image243.png"/><Relationship Id="rId31" Type="http://schemas.openxmlformats.org/officeDocument/2006/relationships/image" Target="../media/image341.png"/><Relationship Id="rId4" Type="http://schemas.openxmlformats.org/officeDocument/2006/relationships/image" Target="../media/image3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812343" y="502190"/>
            <a:ext cx="8567345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Lecture 7</a:t>
            </a:r>
          </a:p>
          <a:p>
            <a:endParaRPr lang="en-US" sz="1200" dirty="0"/>
          </a:p>
          <a:p>
            <a:r>
              <a:rPr lang="en-US" sz="3600" dirty="0"/>
              <a:t>Goals/Topics: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Comments on previous circuit (KVL related)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Another valid-circuit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N&amp;R Prob. 2.27 (HW related)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Labeling convention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2743A-9C93-0F49-A9F5-E97429FDCD87}"/>
              </a:ext>
            </a:extLst>
          </p:cNvPr>
          <p:cNvSpPr txBox="1"/>
          <p:nvPr/>
        </p:nvSpPr>
        <p:spPr>
          <a:xfrm>
            <a:off x="251062" y="4887732"/>
            <a:ext cx="116272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Announcements: HW 2 (Mastering and handwritten) due tonight by midnight.</a:t>
            </a:r>
          </a:p>
          <a:p>
            <a:r>
              <a:rPr lang="en-US" sz="2800" b="1" dirty="0"/>
              <a:t>    Test 1 next Friday, Jan. 31</a:t>
            </a:r>
            <a:r>
              <a:rPr lang="en-US" sz="2800" b="1" baseline="30000" dirty="0"/>
              <a:t>th</a:t>
            </a:r>
            <a:r>
              <a:rPr lang="en-US" sz="2800" b="1" dirty="0"/>
              <a:t> at </a:t>
            </a:r>
            <a:r>
              <a:rPr lang="en-US" sz="2800" b="1" i="1" dirty="0"/>
              <a:t>7:00 p.m.</a:t>
            </a:r>
            <a:r>
              <a:rPr lang="en-US" sz="2800" b="1" dirty="0"/>
              <a:t> </a:t>
            </a:r>
            <a:r>
              <a:rPr lang="en-US" sz="2800" b="1" i="1" dirty="0"/>
              <a:t>in Spark G45</a:t>
            </a:r>
            <a:r>
              <a:rPr lang="en-US" sz="2800" b="1" dirty="0"/>
              <a:t>.</a:t>
            </a:r>
          </a:p>
          <a:p>
            <a:r>
              <a:rPr lang="en-US" sz="2800" dirty="0"/>
              <a:t>    Homework 3 posted.  Due next Wednesday.</a:t>
            </a:r>
          </a:p>
          <a:p>
            <a:r>
              <a:rPr lang="en-US" sz="2800" dirty="0"/>
              <a:t>    Homework 3 Handwritten:  Practice exam (exam from a previous semester).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0460A-416A-14E5-6846-01BDBC7BE895}"/>
              </a:ext>
            </a:extLst>
          </p:cNvPr>
          <p:cNvSpPr txBox="1"/>
          <p:nvPr/>
        </p:nvSpPr>
        <p:spPr>
          <a:xfrm>
            <a:off x="8434873" y="5272727"/>
            <a:ext cx="3496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Lecture at 1:10 p.m. that</a:t>
            </a:r>
            <a:br>
              <a:rPr lang="en-US" sz="2200" dirty="0">
                <a:solidFill>
                  <a:schemeClr val="accent1"/>
                </a:solidFill>
              </a:rPr>
            </a:br>
            <a:r>
              <a:rPr lang="en-US" sz="2200" dirty="0">
                <a:solidFill>
                  <a:schemeClr val="accent1"/>
                </a:solidFill>
              </a:rPr>
              <a:t>day (1/31) is optional review.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A10ED-596F-FA22-58C0-643343B94BDC}"/>
              </a:ext>
            </a:extLst>
          </p:cNvPr>
          <p:cNvSpPr txBox="1"/>
          <p:nvPr/>
        </p:nvSpPr>
        <p:spPr>
          <a:xfrm>
            <a:off x="9191508" y="734701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01D2B0-E743-BB14-1276-E8BECAA9CAFD}"/>
                  </a:ext>
                </a:extLst>
              </p:cNvPr>
              <p:cNvSpPr txBox="1"/>
              <p:nvPr/>
            </p:nvSpPr>
            <p:spPr>
              <a:xfrm>
                <a:off x="11147185" y="285882"/>
                <a:ext cx="1016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01D2B0-E743-BB14-1276-E8BECAA9C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185" y="285882"/>
                <a:ext cx="1016625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65018A-47A8-4558-D84C-3F57F2792EBA}"/>
                  </a:ext>
                </a:extLst>
              </p:cNvPr>
              <p:cNvSpPr txBox="1"/>
              <p:nvPr/>
            </p:nvSpPr>
            <p:spPr>
              <a:xfrm>
                <a:off x="147884" y="6203553"/>
                <a:ext cx="56615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500 −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−60=320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65018A-47A8-4558-D84C-3F57F2792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6203553"/>
                <a:ext cx="566155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CE0784-33D7-F6D4-0B8A-AD3C1F3CBFAB}"/>
                  </a:ext>
                </a:extLst>
              </p:cNvPr>
              <p:cNvSpPr txBox="1"/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CE0784-33D7-F6D4-0B8A-AD3C1F3CB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B1F13EB-73DD-63C8-AE58-2BC683C42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074" y="564569"/>
            <a:ext cx="6954174" cy="4991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A9351C-50A9-733F-F2B1-26C8E11C3452}"/>
                  </a:ext>
                </a:extLst>
              </p:cNvPr>
              <p:cNvSpPr txBox="1"/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A9351C-50A9-733F-F2B1-26C8E11C3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9D3718-4A31-1493-7A05-F9B934B75192}"/>
                  </a:ext>
                </a:extLst>
              </p:cNvPr>
              <p:cNvSpPr txBox="1"/>
              <p:nvPr/>
            </p:nvSpPr>
            <p:spPr>
              <a:xfrm>
                <a:off x="147884" y="6203553"/>
                <a:ext cx="56615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500 −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=320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9D3718-4A31-1493-7A05-F9B934B75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6203553"/>
                <a:ext cx="5661550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9DCB49-9959-6064-F304-B4515D1611A1}"/>
                  </a:ext>
                </a:extLst>
              </p:cNvPr>
              <p:cNvSpPr txBox="1"/>
              <p:nvPr/>
            </p:nvSpPr>
            <p:spPr>
              <a:xfrm>
                <a:off x="147884" y="6203553"/>
                <a:ext cx="56615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500 −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−60=320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9DCB49-9959-6064-F304-B4515D16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6203553"/>
                <a:ext cx="5661550" cy="584775"/>
              </a:xfrm>
              <a:prstGeom prst="rect">
                <a:avLst/>
              </a:prstGeom>
              <a:blipFill>
                <a:blip r:embed="rId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C170786-FAE0-6DF0-535E-8B823D87AC15}"/>
                  </a:ext>
                </a:extLst>
              </p:cNvPr>
              <p:cNvSpPr txBox="1"/>
              <p:nvPr/>
            </p:nvSpPr>
            <p:spPr>
              <a:xfrm>
                <a:off x="147884" y="6203553"/>
                <a:ext cx="56615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500 −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−60=320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C170786-FAE0-6DF0-535E-8B823D87A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6203553"/>
                <a:ext cx="5661550" cy="584775"/>
              </a:xfrm>
              <a:prstGeom prst="rect">
                <a:avLst/>
              </a:prstGeom>
              <a:blipFill>
                <a:blip r:embed="rId1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369F98-3537-07CE-4D93-61D3407F001E}"/>
                  </a:ext>
                </a:extLst>
              </p:cNvPr>
              <p:cNvSpPr txBox="1"/>
              <p:nvPr/>
            </p:nvSpPr>
            <p:spPr>
              <a:xfrm>
                <a:off x="208121" y="5589257"/>
                <a:ext cx="65113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across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across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369F98-3537-07CE-4D93-61D3407F0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1" y="5589257"/>
                <a:ext cx="6511334" cy="584775"/>
              </a:xfrm>
              <a:prstGeom prst="rect">
                <a:avLst/>
              </a:prstGeom>
              <a:blipFill>
                <a:blip r:embed="rId11"/>
                <a:stretch>
                  <a:fillRect l="-780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23D4B3-168E-91FB-0227-2BA91CE120A0}"/>
                  </a:ext>
                </a:extLst>
              </p:cNvPr>
              <p:cNvSpPr txBox="1"/>
              <p:nvPr/>
            </p:nvSpPr>
            <p:spPr>
              <a:xfrm>
                <a:off x="11314668" y="1019630"/>
                <a:ext cx="95571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23D4B3-168E-91FB-0227-2BA91CE12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668" y="1019630"/>
                <a:ext cx="955711" cy="1384995"/>
              </a:xfrm>
              <a:prstGeom prst="rect">
                <a:avLst/>
              </a:prstGeom>
              <a:blipFill>
                <a:blip r:embed="rId12"/>
                <a:stretch>
                  <a:fillRect l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9B755-110A-9F31-781F-7F03884CE3E8}"/>
                  </a:ext>
                </a:extLst>
              </p:cNvPr>
              <p:cNvSpPr txBox="1"/>
              <p:nvPr/>
            </p:nvSpPr>
            <p:spPr>
              <a:xfrm>
                <a:off x="8199603" y="4446963"/>
                <a:ext cx="676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9B755-110A-9F31-781F-7F03884C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603" y="4446963"/>
                <a:ext cx="676787" cy="461665"/>
              </a:xfrm>
              <a:prstGeom prst="rect">
                <a:avLst/>
              </a:prstGeom>
              <a:blipFill>
                <a:blip r:embed="rId1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E26ABA7-A8ED-86AD-2485-84AA25D8DA16}"/>
              </a:ext>
            </a:extLst>
          </p:cNvPr>
          <p:cNvGrpSpPr/>
          <p:nvPr/>
        </p:nvGrpSpPr>
        <p:grpSpPr>
          <a:xfrm>
            <a:off x="8021002" y="4811060"/>
            <a:ext cx="325120" cy="527785"/>
            <a:chOff x="5689600" y="4745255"/>
            <a:chExt cx="325120" cy="527785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39A567C7-0571-7BCC-A990-A65966F4B0D6}"/>
                </a:ext>
              </a:extLst>
            </p:cNvPr>
            <p:cNvSpPr/>
            <p:nvPr/>
          </p:nvSpPr>
          <p:spPr>
            <a:xfrm rot="10800000">
              <a:off x="5689600" y="4998720"/>
              <a:ext cx="325120" cy="27432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D49808-4F00-52EC-CA10-DDBB6E15071B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8" y="4745255"/>
              <a:ext cx="0" cy="386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CCBC3F-D62A-9718-883E-BDB897E1676B}"/>
              </a:ext>
            </a:extLst>
          </p:cNvPr>
          <p:cNvCxnSpPr>
            <a:cxnSpLocks/>
          </p:cNvCxnSpPr>
          <p:nvPr/>
        </p:nvCxnSpPr>
        <p:spPr>
          <a:xfrm>
            <a:off x="8537886" y="83427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C71A2C-8DF0-6B3B-BA87-A15EFB729CE3}"/>
                  </a:ext>
                </a:extLst>
              </p:cNvPr>
              <p:cNvSpPr txBox="1"/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C71A2C-8DF0-6B3B-BA87-A15EFB72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blipFill>
                <a:blip r:embed="rId1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D23EFF-379F-DAEB-C101-AF3F95800658}"/>
                  </a:ext>
                </a:extLst>
              </p:cNvPr>
              <p:cNvSpPr txBox="1"/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D23EFF-379F-DAEB-C101-AF3F95800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blipFill>
                <a:blip r:embed="rId1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8E75F-9AB0-18D9-DA33-DC021C31F717}"/>
                  </a:ext>
                </a:extLst>
              </p:cNvPr>
              <p:cNvSpPr txBox="1"/>
              <p:nvPr/>
            </p:nvSpPr>
            <p:spPr>
              <a:xfrm>
                <a:off x="87086" y="60584"/>
                <a:ext cx="39024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3200" dirty="0"/>
                  <a:t>?  </a:t>
                </a:r>
                <a:r>
                  <a:rPr lang="en-US" sz="2000" dirty="0"/>
                  <a:t>(numeric poll)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8E75F-9AB0-18D9-DA33-DC021C3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60584"/>
                <a:ext cx="3902479" cy="584775"/>
              </a:xfrm>
              <a:prstGeom prst="rect">
                <a:avLst/>
              </a:prstGeom>
              <a:blipFill>
                <a:blip r:embed="rId16"/>
                <a:stretch>
                  <a:fillRect l="-3896" t="-12766" r="-97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D0BA15-EF58-F62B-A527-8BF84661805C}"/>
                  </a:ext>
                </a:extLst>
              </p:cNvPr>
              <p:cNvSpPr txBox="1"/>
              <p:nvPr/>
            </p:nvSpPr>
            <p:spPr>
              <a:xfrm>
                <a:off x="182121" y="674881"/>
                <a:ext cx="5742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in series </a:t>
                </a:r>
                <a:r>
                  <a:rPr lang="en-US" sz="2000" dirty="0"/>
                  <a:t>(same current)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D0BA15-EF58-F62B-A527-8BF846618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1" y="674881"/>
                <a:ext cx="5742919" cy="584775"/>
              </a:xfrm>
              <a:prstGeom prst="rect">
                <a:avLst/>
              </a:prstGeom>
              <a:blipFill>
                <a:blip r:embed="rId17"/>
                <a:stretch>
                  <a:fillRect l="-883" t="-12766" r="-2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48E87A-307C-10A9-B868-0F9D10F24427}"/>
                  </a:ext>
                </a:extLst>
              </p:cNvPr>
              <p:cNvSpPr txBox="1"/>
              <p:nvPr/>
            </p:nvSpPr>
            <p:spPr>
              <a:xfrm>
                <a:off x="182121" y="1289178"/>
                <a:ext cx="41599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Know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60 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across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48E87A-307C-10A9-B868-0F9D10F24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1" y="1289178"/>
                <a:ext cx="4159921" cy="584775"/>
              </a:xfrm>
              <a:prstGeom prst="rect">
                <a:avLst/>
              </a:prstGeom>
              <a:blipFill>
                <a:blip r:embed="rId18"/>
                <a:stretch>
                  <a:fillRect l="-3659" t="-12766" r="-274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53CFE57-9B34-1D84-F915-FF3460120B13}"/>
              </a:ext>
            </a:extLst>
          </p:cNvPr>
          <p:cNvSpPr txBox="1"/>
          <p:nvPr/>
        </p:nvSpPr>
        <p:spPr>
          <a:xfrm>
            <a:off x="200138" y="1903475"/>
            <a:ext cx="219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Ohm’s Law: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F450BD-43A9-75AD-3C46-7E53FD7C066B}"/>
                  </a:ext>
                </a:extLst>
              </p:cNvPr>
              <p:cNvSpPr txBox="1"/>
              <p:nvPr/>
            </p:nvSpPr>
            <p:spPr>
              <a:xfrm>
                <a:off x="147884" y="2517772"/>
                <a:ext cx="4107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F450BD-43A9-75AD-3C46-7E53FD7C0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2517772"/>
                <a:ext cx="4107919" cy="584775"/>
              </a:xfrm>
              <a:prstGeom prst="rect">
                <a:avLst/>
              </a:prstGeom>
              <a:blipFill>
                <a:blip r:embed="rId19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E7E360-DF56-A2CC-BD34-20C6F92DF80F}"/>
                  </a:ext>
                </a:extLst>
              </p:cNvPr>
              <p:cNvSpPr txBox="1"/>
              <p:nvPr/>
            </p:nvSpPr>
            <p:spPr>
              <a:xfrm>
                <a:off x="147884" y="2517772"/>
                <a:ext cx="4107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E7E360-DF56-A2CC-BD34-20C6F92DF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2517772"/>
                <a:ext cx="4107919" cy="584775"/>
              </a:xfrm>
              <a:prstGeom prst="rect">
                <a:avLst/>
              </a:prstGeom>
              <a:blipFill>
                <a:blip r:embed="rId20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A4100-68A4-9C7B-C155-8353EF937974}"/>
                  </a:ext>
                </a:extLst>
              </p:cNvPr>
              <p:cNvSpPr txBox="1"/>
              <p:nvPr/>
            </p:nvSpPr>
            <p:spPr>
              <a:xfrm>
                <a:off x="147884" y="2517772"/>
                <a:ext cx="4288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A4100-68A4-9C7B-C155-8353EF937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2517772"/>
                <a:ext cx="4288162" cy="584775"/>
              </a:xfrm>
              <a:prstGeom prst="rect">
                <a:avLst/>
              </a:prstGeom>
              <a:blipFill>
                <a:blip r:embed="rId21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80869A-2EB9-7A55-8C18-851B6FE4675E}"/>
                  </a:ext>
                </a:extLst>
              </p:cNvPr>
              <p:cNvSpPr txBox="1"/>
              <p:nvPr/>
            </p:nvSpPr>
            <p:spPr>
              <a:xfrm>
                <a:off x="87086" y="3132069"/>
                <a:ext cx="37222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?  </a:t>
                </a:r>
                <a:r>
                  <a:rPr lang="en-US" sz="2000" dirty="0"/>
                  <a:t>(numeric poll)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80869A-2EB9-7A55-8C18-851B6FE46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3132069"/>
                <a:ext cx="3722237" cy="584775"/>
              </a:xfrm>
              <a:prstGeom prst="rect">
                <a:avLst/>
              </a:prstGeom>
              <a:blipFill>
                <a:blip r:embed="rId22"/>
                <a:stretch>
                  <a:fillRect l="-4082" t="-12766" r="-170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7C2852-3B99-C882-68C2-0BF0FE978C4F}"/>
              </a:ext>
            </a:extLst>
          </p:cNvPr>
          <p:cNvSpPr txBox="1"/>
          <p:nvPr/>
        </p:nvSpPr>
        <p:spPr>
          <a:xfrm>
            <a:off x="182121" y="3746366"/>
            <a:ext cx="4692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Dictated by voltage 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4AD986-E8DA-FC4D-2D66-B0A4283BBBAD}"/>
                  </a:ext>
                </a:extLst>
              </p:cNvPr>
              <p:cNvSpPr txBox="1"/>
              <p:nvPr/>
            </p:nvSpPr>
            <p:spPr>
              <a:xfrm>
                <a:off x="182121" y="4360663"/>
                <a:ext cx="29213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4AD986-E8DA-FC4D-2D66-B0A4283BB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1" y="4360663"/>
                <a:ext cx="2921313" cy="584775"/>
              </a:xfrm>
              <a:prstGeom prst="rect">
                <a:avLst/>
              </a:prstGeom>
              <a:blipFill>
                <a:blip r:embed="rId2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36BE25-2F4A-EED0-C13E-DD022195CCA0}"/>
                  </a:ext>
                </a:extLst>
              </p:cNvPr>
              <p:cNvSpPr txBox="1"/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36BE25-2F4A-EED0-C13E-DD022195C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blipFill>
                <a:blip r:embed="rId2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545210-E7BA-59C9-ED4E-8D06D87DFBBB}"/>
                  </a:ext>
                </a:extLst>
              </p:cNvPr>
              <p:cNvSpPr txBox="1"/>
              <p:nvPr/>
            </p:nvSpPr>
            <p:spPr>
              <a:xfrm>
                <a:off x="11154768" y="2781323"/>
                <a:ext cx="1016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545210-E7BA-59C9-ED4E-8D06D87DF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768" y="2781323"/>
                <a:ext cx="1016625" cy="461665"/>
              </a:xfrm>
              <a:prstGeom prst="rect">
                <a:avLst/>
              </a:prstGeom>
              <a:blipFill>
                <a:blip r:embed="rId2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AC742D-BBBA-703A-4372-5E2ECA8A6C59}"/>
                  </a:ext>
                </a:extLst>
              </p:cNvPr>
              <p:cNvSpPr txBox="1"/>
              <p:nvPr/>
            </p:nvSpPr>
            <p:spPr>
              <a:xfrm>
                <a:off x="87085" y="4974960"/>
                <a:ext cx="21359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AC742D-BBBA-703A-4372-5E2ECA8A6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4974960"/>
                <a:ext cx="2135969" cy="584775"/>
              </a:xfrm>
              <a:prstGeom prst="rect">
                <a:avLst/>
              </a:prstGeom>
              <a:blipFill>
                <a:blip r:embed="rId26"/>
                <a:stretch>
                  <a:fillRect l="-7059" t="-12766" r="-588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7FB607C8-1193-CDD3-1D8B-E8E108DC3300}"/>
              </a:ext>
            </a:extLst>
          </p:cNvPr>
          <p:cNvSpPr/>
          <p:nvPr/>
        </p:nvSpPr>
        <p:spPr>
          <a:xfrm>
            <a:off x="3626662" y="6247116"/>
            <a:ext cx="2112496" cy="5564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224434D-1949-7C8D-2795-CE0C9BCD32C6}"/>
              </a:ext>
            </a:extLst>
          </p:cNvPr>
          <p:cNvCxnSpPr>
            <a:cxnSpLocks/>
          </p:cNvCxnSpPr>
          <p:nvPr/>
        </p:nvCxnSpPr>
        <p:spPr>
          <a:xfrm flipV="1">
            <a:off x="4548714" y="3110112"/>
            <a:ext cx="456381" cy="77907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32AFB3D-A673-BC4B-B533-74786BF4AD7D}"/>
              </a:ext>
            </a:extLst>
          </p:cNvPr>
          <p:cNvSpPr/>
          <p:nvPr/>
        </p:nvSpPr>
        <p:spPr>
          <a:xfrm>
            <a:off x="1871506" y="4373253"/>
            <a:ext cx="1167785" cy="55648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705090-A55D-40E0-F356-5F90C2430205}"/>
                  </a:ext>
                </a:extLst>
              </p:cNvPr>
              <p:cNvSpPr txBox="1"/>
              <p:nvPr/>
            </p:nvSpPr>
            <p:spPr>
              <a:xfrm>
                <a:off x="208121" y="5589257"/>
                <a:ext cx="100526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across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across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(given): </a:t>
                </a:r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705090-A55D-40E0-F356-5F90C2430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1" y="5589257"/>
                <a:ext cx="10052688" cy="584775"/>
              </a:xfrm>
              <a:prstGeom prst="rect">
                <a:avLst/>
              </a:prstGeom>
              <a:blipFill>
                <a:blip r:embed="rId27"/>
                <a:stretch>
                  <a:fillRect l="-505" t="-14894" r="-63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CED27E-E301-F6CC-D1E8-04BE366FA6D6}"/>
                  </a:ext>
                </a:extLst>
              </p:cNvPr>
              <p:cNvSpPr txBox="1"/>
              <p:nvPr/>
            </p:nvSpPr>
            <p:spPr>
              <a:xfrm>
                <a:off x="208121" y="5589257"/>
                <a:ext cx="100526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across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sz="3200" dirty="0"/>
                  <a:t>;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across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(given):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CED27E-E301-F6CC-D1E8-04BE366FA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1" y="5589257"/>
                <a:ext cx="10052688" cy="584775"/>
              </a:xfrm>
              <a:prstGeom prst="rect">
                <a:avLst/>
              </a:prstGeom>
              <a:blipFill>
                <a:blip r:embed="rId28"/>
                <a:stretch>
                  <a:fillRect l="-505" t="-14894" r="-63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E6BD65-9BF1-1D75-40CA-FA50C0C50E1D}"/>
                  </a:ext>
                </a:extLst>
              </p:cNvPr>
              <p:cNvSpPr txBox="1"/>
              <p:nvPr/>
            </p:nvSpPr>
            <p:spPr>
              <a:xfrm>
                <a:off x="9018830" y="240296"/>
                <a:ext cx="1379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+ 120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E6BD65-9BF1-1D75-40CA-FA50C0C50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830" y="240296"/>
                <a:ext cx="1379801" cy="400110"/>
              </a:xfrm>
              <a:prstGeom prst="rect">
                <a:avLst/>
              </a:prstGeom>
              <a:blipFill>
                <a:blip r:embed="rId2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418EEEF-638F-739B-ADFE-E5978E731359}"/>
              </a:ext>
            </a:extLst>
          </p:cNvPr>
          <p:cNvSpPr/>
          <p:nvPr/>
        </p:nvSpPr>
        <p:spPr>
          <a:xfrm>
            <a:off x="2569025" y="2550860"/>
            <a:ext cx="1750881" cy="55648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422625-67B0-9990-97EC-8220953C3AA6}"/>
                  </a:ext>
                </a:extLst>
              </p:cNvPr>
              <p:cNvSpPr txBox="1"/>
              <p:nvPr/>
            </p:nvSpPr>
            <p:spPr>
              <a:xfrm>
                <a:off x="7272007" y="6192321"/>
                <a:ext cx="4776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422625-67B0-9990-97EC-8220953C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7" y="6192321"/>
                <a:ext cx="4776757" cy="523220"/>
              </a:xfrm>
              <a:prstGeom prst="rect">
                <a:avLst/>
              </a:prstGeom>
              <a:blipFill>
                <a:blip r:embed="rId30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1C2C34A-E1EC-D3D6-8939-4F55AA8C8AC2}"/>
              </a:ext>
            </a:extLst>
          </p:cNvPr>
          <p:cNvSpPr>
            <a:spLocks noChangeAspect="1"/>
          </p:cNvSpPr>
          <p:nvPr/>
        </p:nvSpPr>
        <p:spPr>
          <a:xfrm>
            <a:off x="11173152" y="65610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C2068C-0EA1-0911-3C20-6F4F1D16BD67}"/>
              </a:ext>
            </a:extLst>
          </p:cNvPr>
          <p:cNvSpPr txBox="1"/>
          <p:nvPr/>
        </p:nvSpPr>
        <p:spPr>
          <a:xfrm>
            <a:off x="3664345" y="5239896"/>
            <a:ext cx="176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Ohm’s Law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29D2EA-23D6-DBD7-2618-A381C2505F1B}"/>
              </a:ext>
            </a:extLst>
          </p:cNvPr>
          <p:cNvCxnSpPr>
            <a:cxnSpLocks/>
          </p:cNvCxnSpPr>
          <p:nvPr/>
        </p:nvCxnSpPr>
        <p:spPr>
          <a:xfrm flipH="1" flipV="1">
            <a:off x="8246533" y="747547"/>
            <a:ext cx="2900652" cy="1970253"/>
          </a:xfrm>
          <a:prstGeom prst="straightConnector1">
            <a:avLst/>
          </a:prstGeom>
          <a:ln w="31750" cap="rnd">
            <a:solidFill>
              <a:schemeClr val="accent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EEF613E-5F7B-18A6-1C19-AE9FB21CBEF8}"/>
              </a:ext>
            </a:extLst>
          </p:cNvPr>
          <p:cNvSpPr/>
          <p:nvPr/>
        </p:nvSpPr>
        <p:spPr>
          <a:xfrm>
            <a:off x="8661400" y="1045031"/>
            <a:ext cx="491067" cy="269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66D972-86D7-1D9B-18E9-6B03104F5751}"/>
                  </a:ext>
                </a:extLst>
              </p:cNvPr>
              <p:cNvSpPr txBox="1"/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66D972-86D7-1D9B-18E9-6B03104F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blipFill>
                <a:blip r:embed="rId31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9C23A13D-8622-16E5-6BCF-18CB4742F55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259541" y="767564"/>
            <a:ext cx="747794" cy="757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3A6F04A-341C-5B99-CB9D-FFD5D318071B}"/>
                  </a:ext>
                </a:extLst>
              </p:cNvPr>
              <p:cNvSpPr txBox="1"/>
              <p:nvPr/>
            </p:nvSpPr>
            <p:spPr>
              <a:xfrm>
                <a:off x="10039338" y="221008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3A6F04A-341C-5B99-CB9D-FFD5D3180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338" y="2210083"/>
                <a:ext cx="534121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99D9AF9-55D9-D5B5-10C1-74D54B0F2A83}"/>
                  </a:ext>
                </a:extLst>
              </p:cNvPr>
              <p:cNvSpPr txBox="1"/>
              <p:nvPr/>
            </p:nvSpPr>
            <p:spPr>
              <a:xfrm>
                <a:off x="8521550" y="114644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99D9AF9-55D9-D5B5-10C1-74D54B0F2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550" y="1146446"/>
                <a:ext cx="534121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5979F6D-7F2F-17DA-8828-E2C2FB784EDD}"/>
                  </a:ext>
                </a:extLst>
              </p:cNvPr>
              <p:cNvSpPr txBox="1"/>
              <p:nvPr/>
            </p:nvSpPr>
            <p:spPr>
              <a:xfrm>
                <a:off x="8321156" y="1711802"/>
                <a:ext cx="16726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5979F6D-7F2F-17DA-8828-E2C2FB784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156" y="1711802"/>
                <a:ext cx="1672637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4B6D30ED-FD77-46D2-66F1-06A6CCDF7B56}"/>
              </a:ext>
            </a:extLst>
          </p:cNvPr>
          <p:cNvSpPr txBox="1"/>
          <p:nvPr/>
        </p:nvSpPr>
        <p:spPr>
          <a:xfrm>
            <a:off x="6042835" y="6024707"/>
            <a:ext cx="1273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Or, using</a:t>
            </a:r>
            <a:br>
              <a:rPr lang="en-US" sz="2400" dirty="0"/>
            </a:br>
            <a:r>
              <a:rPr lang="en-US" sz="2400" dirty="0"/>
              <a:t>KVL: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60FAE0B-7833-54C7-B5C9-CE6EC43B6DAD}"/>
                  </a:ext>
                </a:extLst>
              </p:cNvPr>
              <p:cNvSpPr txBox="1"/>
              <p:nvPr/>
            </p:nvSpPr>
            <p:spPr>
              <a:xfrm>
                <a:off x="7272007" y="6192321"/>
                <a:ext cx="4776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60FAE0B-7833-54C7-B5C9-CE6EC43B6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7" y="6192321"/>
                <a:ext cx="4776757" cy="523220"/>
              </a:xfrm>
              <a:prstGeom prst="rect">
                <a:avLst/>
              </a:prstGeom>
              <a:blipFill>
                <a:blip r:embed="rId3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A9C9DD-6870-E217-4CC7-BA2D6435223A}"/>
                  </a:ext>
                </a:extLst>
              </p:cNvPr>
              <p:cNvSpPr txBox="1"/>
              <p:nvPr/>
            </p:nvSpPr>
            <p:spPr>
              <a:xfrm>
                <a:off x="7272007" y="6192321"/>
                <a:ext cx="4776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A9C9DD-6870-E217-4CC7-BA2D6435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7" y="6192321"/>
                <a:ext cx="4776757" cy="523220"/>
              </a:xfrm>
              <a:prstGeom prst="rect">
                <a:avLst/>
              </a:prstGeom>
              <a:blipFill>
                <a:blip r:embed="rId37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C47DDE-D9EC-84BC-EA0C-179C641013DB}"/>
                  </a:ext>
                </a:extLst>
              </p:cNvPr>
              <p:cNvSpPr txBox="1"/>
              <p:nvPr/>
            </p:nvSpPr>
            <p:spPr>
              <a:xfrm>
                <a:off x="7272007" y="6192321"/>
                <a:ext cx="4776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C47DDE-D9EC-84BC-EA0C-179C641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7" y="6192321"/>
                <a:ext cx="4776757" cy="523220"/>
              </a:xfrm>
              <a:prstGeom prst="rect">
                <a:avLst/>
              </a:prstGeom>
              <a:blipFill>
                <a:blip r:embed="rId38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DF3BD3-ABBC-6B6E-7896-88D6077A32BE}"/>
              </a:ext>
            </a:extLst>
          </p:cNvPr>
          <p:cNvCxnSpPr>
            <a:cxnSpLocks/>
          </p:cNvCxnSpPr>
          <p:nvPr/>
        </p:nvCxnSpPr>
        <p:spPr>
          <a:xfrm>
            <a:off x="4377096" y="1191998"/>
            <a:ext cx="0" cy="269718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1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42" grpId="0"/>
      <p:bldP spid="34" grpId="0"/>
      <p:bldP spid="38" grpId="0"/>
      <p:bldP spid="39" grpId="0"/>
      <p:bldP spid="36" grpId="0"/>
      <p:bldP spid="7" grpId="0"/>
      <p:bldP spid="15" grpId="0"/>
      <p:bldP spid="17" grpId="0"/>
      <p:bldP spid="26" grpId="0"/>
      <p:bldP spid="27" grpId="0"/>
      <p:bldP spid="28" grpId="0"/>
      <p:bldP spid="30" grpId="0"/>
      <p:bldP spid="31" grpId="0"/>
      <p:bldP spid="32" grpId="0"/>
      <p:bldP spid="35" grpId="0" animBg="1"/>
      <p:bldP spid="29" grpId="0" animBg="1"/>
      <p:bldP spid="43" grpId="0"/>
      <p:bldP spid="33" grpId="0"/>
      <p:bldP spid="2" grpId="0"/>
      <p:bldP spid="3" grpId="0"/>
      <p:bldP spid="8" grpId="0" animBg="1"/>
      <p:bldP spid="37" grpId="0"/>
      <p:bldP spid="51" grpId="0"/>
      <p:bldP spid="52" grpId="0"/>
      <p:bldP spid="53" grpId="0"/>
      <p:bldP spid="54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1F13EB-73DD-63C8-AE58-2BC683C4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74" y="564569"/>
            <a:ext cx="6954174" cy="499149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9DEB29-4E01-B973-144E-423A0DC604D5}"/>
              </a:ext>
            </a:extLst>
          </p:cNvPr>
          <p:cNvCxnSpPr>
            <a:cxnSpLocks/>
          </p:cNvCxnSpPr>
          <p:nvPr/>
        </p:nvCxnSpPr>
        <p:spPr>
          <a:xfrm flipV="1">
            <a:off x="8238171" y="2875412"/>
            <a:ext cx="2916597" cy="1971892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01A09-7979-272D-3212-0C4BAD3B0008}"/>
              </a:ext>
            </a:extLst>
          </p:cNvPr>
          <p:cNvSpPr/>
          <p:nvPr/>
        </p:nvSpPr>
        <p:spPr>
          <a:xfrm rot="3195892">
            <a:off x="10473521" y="3018616"/>
            <a:ext cx="428304" cy="324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5FAA9D-9004-AE7F-1C39-422E9A67CF7C}"/>
                  </a:ext>
                </a:extLst>
              </p:cNvPr>
              <p:cNvSpPr txBox="1"/>
              <p:nvPr/>
            </p:nvSpPr>
            <p:spPr>
              <a:xfrm>
                <a:off x="10493376" y="2943148"/>
                <a:ext cx="652935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5FAA9D-9004-AE7F-1C39-422E9A67C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376" y="2943148"/>
                <a:ext cx="652935" cy="491738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591AE21-339D-1A57-0F54-8385876D2D7F}"/>
              </a:ext>
            </a:extLst>
          </p:cNvPr>
          <p:cNvSpPr/>
          <p:nvPr/>
        </p:nvSpPr>
        <p:spPr>
          <a:xfrm rot="3331533">
            <a:off x="8295403" y="4415316"/>
            <a:ext cx="414001" cy="356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9B755-110A-9F31-781F-7F03884CE3E8}"/>
                  </a:ext>
                </a:extLst>
              </p:cNvPr>
              <p:cNvSpPr txBox="1"/>
              <p:nvPr/>
            </p:nvSpPr>
            <p:spPr>
              <a:xfrm>
                <a:off x="8207962" y="4452586"/>
                <a:ext cx="676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9B755-110A-9F31-781F-7F03884C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962" y="4452586"/>
                <a:ext cx="676787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66D972-86D7-1D9B-18E9-6B03104F5751}"/>
                  </a:ext>
                </a:extLst>
              </p:cNvPr>
              <p:cNvSpPr txBox="1"/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66D972-86D7-1D9B-18E9-6B03104F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D23EFF-379F-DAEB-C101-AF3F95800658}"/>
                  </a:ext>
                </a:extLst>
              </p:cNvPr>
              <p:cNvSpPr txBox="1"/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D23EFF-379F-DAEB-C101-AF3F95800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E26ABA7-A8ED-86AD-2485-84AA25D8DA16}"/>
              </a:ext>
            </a:extLst>
          </p:cNvPr>
          <p:cNvGrpSpPr/>
          <p:nvPr/>
        </p:nvGrpSpPr>
        <p:grpSpPr>
          <a:xfrm>
            <a:off x="8021002" y="4811060"/>
            <a:ext cx="325120" cy="527785"/>
            <a:chOff x="5689600" y="4745255"/>
            <a:chExt cx="325120" cy="527785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39A567C7-0571-7BCC-A990-A65966F4B0D6}"/>
                </a:ext>
              </a:extLst>
            </p:cNvPr>
            <p:cNvSpPr/>
            <p:nvPr/>
          </p:nvSpPr>
          <p:spPr>
            <a:xfrm rot="10800000">
              <a:off x="5689600" y="4998720"/>
              <a:ext cx="325120" cy="27432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D49808-4F00-52EC-CA10-DDBB6E15071B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8" y="4745255"/>
              <a:ext cx="0" cy="386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CCBC3F-D62A-9718-883E-BDB897E1676B}"/>
              </a:ext>
            </a:extLst>
          </p:cNvPr>
          <p:cNvCxnSpPr>
            <a:cxnSpLocks/>
          </p:cNvCxnSpPr>
          <p:nvPr/>
        </p:nvCxnSpPr>
        <p:spPr>
          <a:xfrm>
            <a:off x="8546356" y="834272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8E75F-9AB0-18D9-DA33-DC021C31F717}"/>
                  </a:ext>
                </a:extLst>
              </p:cNvPr>
              <p:cNvSpPr txBox="1"/>
              <p:nvPr/>
            </p:nvSpPr>
            <p:spPr>
              <a:xfrm>
                <a:off x="87086" y="60584"/>
                <a:ext cx="2259721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𝑏𝑔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8E75F-9AB0-18D9-DA33-DC021C3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60584"/>
                <a:ext cx="2259721" cy="624786"/>
              </a:xfrm>
              <a:prstGeom prst="rect">
                <a:avLst/>
              </a:prstGeom>
              <a:blipFill>
                <a:blip r:embed="rId10"/>
                <a:stretch>
                  <a:fillRect l="-6704" t="-12000" r="-558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53CFE57-9B34-1D84-F915-FF3460120B13}"/>
              </a:ext>
            </a:extLst>
          </p:cNvPr>
          <p:cNvSpPr txBox="1"/>
          <p:nvPr/>
        </p:nvSpPr>
        <p:spPr>
          <a:xfrm>
            <a:off x="200138" y="614168"/>
            <a:ext cx="3882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Ohm’s Law (and KVL):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A4100-68A4-9C7B-C155-8353EF937974}"/>
                  </a:ext>
                </a:extLst>
              </p:cNvPr>
              <p:cNvSpPr txBox="1"/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320 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A4100-68A4-9C7B-C155-8353EF937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DA9CF98-700F-877C-7D9A-99B6CD08BE78}"/>
              </a:ext>
            </a:extLst>
          </p:cNvPr>
          <p:cNvCxnSpPr>
            <a:cxnSpLocks/>
          </p:cNvCxnSpPr>
          <p:nvPr/>
        </p:nvCxnSpPr>
        <p:spPr>
          <a:xfrm rot="5400000">
            <a:off x="10848795" y="335863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9713A0-1AD7-D30F-83A7-F968A5391C48}"/>
                  </a:ext>
                </a:extLst>
              </p:cNvPr>
              <p:cNvSpPr txBox="1"/>
              <p:nvPr/>
            </p:nvSpPr>
            <p:spPr>
              <a:xfrm>
                <a:off x="11330339" y="3275147"/>
                <a:ext cx="48282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24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9713A0-1AD7-D30F-83A7-F968A539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339" y="3275147"/>
                <a:ext cx="482824" cy="1200329"/>
              </a:xfrm>
              <a:prstGeom prst="rect">
                <a:avLst/>
              </a:prstGeom>
              <a:blipFill>
                <a:blip r:embed="rId1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15117-557D-7D66-17C1-D8F32DB49EE2}"/>
                  </a:ext>
                </a:extLst>
              </p:cNvPr>
              <p:cNvSpPr txBox="1"/>
              <p:nvPr/>
            </p:nvSpPr>
            <p:spPr>
              <a:xfrm>
                <a:off x="9036242" y="4373253"/>
                <a:ext cx="1251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 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15117-557D-7D66-17C1-D8F32DB49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242" y="4373253"/>
                <a:ext cx="1251753" cy="461665"/>
              </a:xfrm>
              <a:prstGeom prst="rect">
                <a:avLst/>
              </a:prstGeom>
              <a:blipFill>
                <a:blip r:embed="rId1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1F6235-66E5-9A94-1E39-B38C06970483}"/>
                  </a:ext>
                </a:extLst>
              </p:cNvPr>
              <p:cNvSpPr txBox="1"/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320 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1F6235-66E5-9A94-1E39-B38C06970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F90764-69F9-A2F0-378D-8322771076B5}"/>
                  </a:ext>
                </a:extLst>
              </p:cNvPr>
              <p:cNvSpPr txBox="1"/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320 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F90764-69F9-A2F0-378D-832277107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5F3EABA-EB40-4B35-A238-ACA20A2E79D6}"/>
                  </a:ext>
                </a:extLst>
              </p:cNvPr>
              <p:cNvSpPr txBox="1"/>
              <p:nvPr/>
            </p:nvSpPr>
            <p:spPr>
              <a:xfrm>
                <a:off x="145792" y="1829555"/>
                <a:ext cx="4888005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+36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5F3EABA-EB40-4B35-A238-ACA20A2E7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2" y="1829555"/>
                <a:ext cx="4888005" cy="624786"/>
              </a:xfrm>
              <a:prstGeom prst="rect">
                <a:avLst/>
              </a:prstGeom>
              <a:blipFill>
                <a:blip r:embed="rId17"/>
                <a:stretch>
                  <a:fillRect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02E305-84C8-8CB5-F490-6605F0C80206}"/>
                  </a:ext>
                </a:extLst>
              </p:cNvPr>
              <p:cNvSpPr txBox="1"/>
              <p:nvPr/>
            </p:nvSpPr>
            <p:spPr>
              <a:xfrm>
                <a:off x="797625" y="2435374"/>
                <a:ext cx="1643399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02E305-84C8-8CB5-F490-6605F0C80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25" y="2435374"/>
                <a:ext cx="1643399" cy="1017523"/>
              </a:xfrm>
              <a:prstGeom prst="rect">
                <a:avLst/>
              </a:prstGeom>
              <a:blipFill>
                <a:blip r:embed="rId18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545210-E7BA-59C9-ED4E-8D06D87DFBBB}"/>
                  </a:ext>
                </a:extLst>
              </p:cNvPr>
              <p:cNvSpPr txBox="1"/>
              <p:nvPr/>
            </p:nvSpPr>
            <p:spPr>
              <a:xfrm>
                <a:off x="11154768" y="2781323"/>
                <a:ext cx="1016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545210-E7BA-59C9-ED4E-8D06D87DF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768" y="2781323"/>
                <a:ext cx="1016625" cy="461665"/>
              </a:xfrm>
              <a:prstGeom prst="rect">
                <a:avLst/>
              </a:prstGeom>
              <a:blipFill>
                <a:blip r:embed="rId2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E627A0D-D05D-07F5-9023-9D3E370FA35C}"/>
              </a:ext>
            </a:extLst>
          </p:cNvPr>
          <p:cNvSpPr/>
          <p:nvPr/>
        </p:nvSpPr>
        <p:spPr>
          <a:xfrm>
            <a:off x="1305179" y="2432070"/>
            <a:ext cx="1135845" cy="10854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5CF0B-6C42-15F8-9317-CE296394E366}"/>
                  </a:ext>
                </a:extLst>
              </p:cNvPr>
              <p:cNvSpPr txBox="1"/>
              <p:nvPr/>
            </p:nvSpPr>
            <p:spPr>
              <a:xfrm>
                <a:off x="2344452" y="2693542"/>
                <a:ext cx="202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5CF0B-6C42-15F8-9317-CE296394E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452" y="2693542"/>
                <a:ext cx="2029851" cy="584775"/>
              </a:xfrm>
              <a:prstGeom prst="rect">
                <a:avLst/>
              </a:prstGeom>
              <a:blipFill>
                <a:blip r:embed="rId27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726672-D930-46D0-7B4A-DF6530CDB4A5}"/>
                  </a:ext>
                </a:extLst>
              </p:cNvPr>
              <p:cNvSpPr txBox="1"/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726672-D930-46D0-7B4A-DF6530CD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blipFill>
                <a:blip r:embed="rId3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DAEC1ED-7C80-6726-B768-05C9C8CA90B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590957" y="3875311"/>
            <a:ext cx="612997" cy="621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5198A9-4870-1462-5393-731BCC083A35}"/>
                  </a:ext>
                </a:extLst>
              </p:cNvPr>
              <p:cNvSpPr txBox="1"/>
              <p:nvPr/>
            </p:nvSpPr>
            <p:spPr>
              <a:xfrm>
                <a:off x="8365998" y="397129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5198A9-4870-1462-5393-731BCC083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998" y="3971299"/>
                <a:ext cx="534121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F59942-16D7-D0A5-31DA-DF9F6EAF3EFD}"/>
                  </a:ext>
                </a:extLst>
              </p:cNvPr>
              <p:cNvSpPr txBox="1"/>
              <p:nvPr/>
            </p:nvSpPr>
            <p:spPr>
              <a:xfrm>
                <a:off x="10127394" y="2800791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F59942-16D7-D0A5-31DA-DF9F6EAF3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394" y="2800791"/>
                <a:ext cx="534121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57F9351-5897-1C6C-83AE-A8927A7EE46E}"/>
                  </a:ext>
                </a:extLst>
              </p:cNvPr>
              <p:cNvSpPr txBox="1"/>
              <p:nvPr/>
            </p:nvSpPr>
            <p:spPr>
              <a:xfrm>
                <a:off x="9271193" y="3324011"/>
                <a:ext cx="6221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57F9351-5897-1C6C-83AE-A8927A7EE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193" y="3324011"/>
                <a:ext cx="622158" cy="523220"/>
              </a:xfrm>
              <a:prstGeom prst="rect">
                <a:avLst/>
              </a:prstGeom>
              <a:blipFill>
                <a:blip r:embed="rId3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6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1" grpId="0"/>
      <p:bldP spid="25" grpId="0"/>
      <p:bldP spid="8" grpId="0"/>
      <p:bldP spid="12" grpId="0"/>
      <p:bldP spid="14" grpId="0"/>
      <p:bldP spid="37" grpId="0"/>
      <p:bldP spid="44" grpId="0"/>
      <p:bldP spid="45" grpId="0"/>
      <p:bldP spid="15" grpId="0" animBg="1"/>
      <p:bldP spid="5" grpId="0"/>
      <p:bldP spid="19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1F13EB-73DD-63C8-AE58-2BC683C4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74" y="564569"/>
            <a:ext cx="6954174" cy="4991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047D38D-014E-3FB9-AC07-52CB8CAF8561}"/>
                  </a:ext>
                </a:extLst>
              </p:cNvPr>
              <p:cNvSpPr txBox="1"/>
              <p:nvPr/>
            </p:nvSpPr>
            <p:spPr>
              <a:xfrm>
                <a:off x="121758" y="5062853"/>
                <a:ext cx="7008906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047D38D-014E-3FB9-AC07-52CB8CAF8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8" y="5062853"/>
                <a:ext cx="7008906" cy="624786"/>
              </a:xfrm>
              <a:prstGeom prst="rect">
                <a:avLst/>
              </a:prstGeom>
              <a:blipFill>
                <a:blip r:embed="rId3"/>
                <a:stretch>
                  <a:fillRect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D3220B-7AF6-59A9-3191-86D332130253}"/>
                  </a:ext>
                </a:extLst>
              </p:cNvPr>
              <p:cNvSpPr txBox="1"/>
              <p:nvPr/>
            </p:nvSpPr>
            <p:spPr>
              <a:xfrm>
                <a:off x="121758" y="5062853"/>
                <a:ext cx="7008906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D3220B-7AF6-59A9-3191-86D33213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8" y="5062853"/>
                <a:ext cx="7008906" cy="624786"/>
              </a:xfrm>
              <a:prstGeom prst="rect">
                <a:avLst/>
              </a:prstGeom>
              <a:blipFill>
                <a:blip r:embed="rId4"/>
                <a:stretch>
                  <a:fillRect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4C1D6D-5EFE-A4E1-3C5E-C753DF6D86ED}"/>
                  </a:ext>
                </a:extLst>
              </p:cNvPr>
              <p:cNvSpPr txBox="1"/>
              <p:nvPr/>
            </p:nvSpPr>
            <p:spPr>
              <a:xfrm>
                <a:off x="121758" y="5062853"/>
                <a:ext cx="7008906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4C1D6D-5EFE-A4E1-3C5E-C753DF6D8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8" y="5062853"/>
                <a:ext cx="7008906" cy="624786"/>
              </a:xfrm>
              <a:prstGeom prst="rect">
                <a:avLst/>
              </a:prstGeom>
              <a:blipFill>
                <a:blip r:embed="rId5"/>
                <a:stretch>
                  <a:fillRect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66D972-86D7-1D9B-18E9-6B03104F5751}"/>
                  </a:ext>
                </a:extLst>
              </p:cNvPr>
              <p:cNvSpPr txBox="1"/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66D972-86D7-1D9B-18E9-6B03104F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D23EFF-379F-DAEB-C101-AF3F95800658}"/>
                  </a:ext>
                </a:extLst>
              </p:cNvPr>
              <p:cNvSpPr txBox="1"/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D23EFF-379F-DAEB-C101-AF3F95800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9B755-110A-9F31-781F-7F03884CE3E8}"/>
                  </a:ext>
                </a:extLst>
              </p:cNvPr>
              <p:cNvSpPr txBox="1"/>
              <p:nvPr/>
            </p:nvSpPr>
            <p:spPr>
              <a:xfrm>
                <a:off x="8183561" y="4438942"/>
                <a:ext cx="676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9B755-110A-9F31-781F-7F03884C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561" y="4438942"/>
                <a:ext cx="676787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E26ABA7-A8ED-86AD-2485-84AA25D8DA16}"/>
              </a:ext>
            </a:extLst>
          </p:cNvPr>
          <p:cNvGrpSpPr/>
          <p:nvPr/>
        </p:nvGrpSpPr>
        <p:grpSpPr>
          <a:xfrm>
            <a:off x="8021002" y="4811060"/>
            <a:ext cx="325120" cy="527785"/>
            <a:chOff x="5689600" y="4745255"/>
            <a:chExt cx="325120" cy="527785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39A567C7-0571-7BCC-A990-A65966F4B0D6}"/>
                </a:ext>
              </a:extLst>
            </p:cNvPr>
            <p:cNvSpPr/>
            <p:nvPr/>
          </p:nvSpPr>
          <p:spPr>
            <a:xfrm rot="10800000">
              <a:off x="5689600" y="4998720"/>
              <a:ext cx="325120" cy="27432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D49808-4F00-52EC-CA10-DDBB6E15071B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8" y="4745255"/>
              <a:ext cx="0" cy="386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CCBC3F-D62A-9718-883E-BDB897E1676B}"/>
              </a:ext>
            </a:extLst>
          </p:cNvPr>
          <p:cNvCxnSpPr>
            <a:cxnSpLocks/>
          </p:cNvCxnSpPr>
          <p:nvPr/>
        </p:nvCxnSpPr>
        <p:spPr>
          <a:xfrm>
            <a:off x="8326218" y="834272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8E75F-9AB0-18D9-DA33-DC021C31F717}"/>
                  </a:ext>
                </a:extLst>
              </p:cNvPr>
              <p:cNvSpPr txBox="1"/>
              <p:nvPr/>
            </p:nvSpPr>
            <p:spPr>
              <a:xfrm>
                <a:off x="87086" y="60584"/>
                <a:ext cx="2259721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𝑏𝑔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8E75F-9AB0-18D9-DA33-DC021C3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60584"/>
                <a:ext cx="2259721" cy="624786"/>
              </a:xfrm>
              <a:prstGeom prst="rect">
                <a:avLst/>
              </a:prstGeom>
              <a:blipFill>
                <a:blip r:embed="rId10"/>
                <a:stretch>
                  <a:fillRect l="-6704" t="-12000" r="-558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53CFE57-9B34-1D84-F915-FF3460120B13}"/>
              </a:ext>
            </a:extLst>
          </p:cNvPr>
          <p:cNvSpPr txBox="1"/>
          <p:nvPr/>
        </p:nvSpPr>
        <p:spPr>
          <a:xfrm>
            <a:off x="200138" y="614168"/>
            <a:ext cx="3882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Ohm’s Law (and KVL):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A4100-68A4-9C7B-C155-8353EF937974}"/>
                  </a:ext>
                </a:extLst>
              </p:cNvPr>
              <p:cNvSpPr txBox="1"/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320 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A4100-68A4-9C7B-C155-8353EF937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DA9CF98-700F-877C-7D9A-99B6CD08BE78}"/>
              </a:ext>
            </a:extLst>
          </p:cNvPr>
          <p:cNvCxnSpPr>
            <a:cxnSpLocks/>
          </p:cNvCxnSpPr>
          <p:nvPr/>
        </p:nvCxnSpPr>
        <p:spPr>
          <a:xfrm rot="5400000">
            <a:off x="10848795" y="336025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9713A0-1AD7-D30F-83A7-F968A5391C48}"/>
                  </a:ext>
                </a:extLst>
              </p:cNvPr>
              <p:cNvSpPr txBox="1"/>
              <p:nvPr/>
            </p:nvSpPr>
            <p:spPr>
              <a:xfrm>
                <a:off x="11330339" y="3275147"/>
                <a:ext cx="48282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24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9713A0-1AD7-D30F-83A7-F968A539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339" y="3275147"/>
                <a:ext cx="482824" cy="1200329"/>
              </a:xfrm>
              <a:prstGeom prst="rect">
                <a:avLst/>
              </a:prstGeom>
              <a:blipFill>
                <a:blip r:embed="rId1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15117-557D-7D66-17C1-D8F32DB49EE2}"/>
                  </a:ext>
                </a:extLst>
              </p:cNvPr>
              <p:cNvSpPr txBox="1"/>
              <p:nvPr/>
            </p:nvSpPr>
            <p:spPr>
              <a:xfrm>
                <a:off x="9036242" y="4373253"/>
                <a:ext cx="1251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 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15117-557D-7D66-17C1-D8F32DB49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242" y="4373253"/>
                <a:ext cx="1251753" cy="461665"/>
              </a:xfrm>
              <a:prstGeom prst="rect">
                <a:avLst/>
              </a:prstGeom>
              <a:blipFill>
                <a:blip r:embed="rId1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1F6235-66E5-9A94-1E39-B38C06970483}"/>
                  </a:ext>
                </a:extLst>
              </p:cNvPr>
              <p:cNvSpPr txBox="1"/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320 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1F6235-66E5-9A94-1E39-B38C06970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F90764-69F9-A2F0-378D-8322771076B5}"/>
                  </a:ext>
                </a:extLst>
              </p:cNvPr>
              <p:cNvSpPr txBox="1"/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320 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F90764-69F9-A2F0-378D-832277107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1195181"/>
                <a:ext cx="4850494" cy="624786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5F3EABA-EB40-4B35-A238-ACA20A2E79D6}"/>
                  </a:ext>
                </a:extLst>
              </p:cNvPr>
              <p:cNvSpPr txBox="1"/>
              <p:nvPr/>
            </p:nvSpPr>
            <p:spPr>
              <a:xfrm>
                <a:off x="145792" y="1829555"/>
                <a:ext cx="4888005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+36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5F3EABA-EB40-4B35-A238-ACA20A2E7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2" y="1829555"/>
                <a:ext cx="4888005" cy="624786"/>
              </a:xfrm>
              <a:prstGeom prst="rect">
                <a:avLst/>
              </a:prstGeom>
              <a:blipFill>
                <a:blip r:embed="rId17"/>
                <a:stretch>
                  <a:fillRect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02E305-84C8-8CB5-F490-6605F0C80206}"/>
                  </a:ext>
                </a:extLst>
              </p:cNvPr>
              <p:cNvSpPr txBox="1"/>
              <p:nvPr/>
            </p:nvSpPr>
            <p:spPr>
              <a:xfrm>
                <a:off x="797625" y="2435374"/>
                <a:ext cx="1643399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02E305-84C8-8CB5-F490-6605F0C80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25" y="2435374"/>
                <a:ext cx="1643399" cy="1017523"/>
              </a:xfrm>
              <a:prstGeom prst="rect">
                <a:avLst/>
              </a:prstGeom>
              <a:blipFill>
                <a:blip r:embed="rId18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B47B5D-A29F-4D3B-745E-220A2AF35E71}"/>
                  </a:ext>
                </a:extLst>
              </p:cNvPr>
              <p:cNvSpPr txBox="1"/>
              <p:nvPr/>
            </p:nvSpPr>
            <p:spPr>
              <a:xfrm>
                <a:off x="9874117" y="3354752"/>
                <a:ext cx="1203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=3.33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B47B5D-A29F-4D3B-745E-220A2AF35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117" y="3354752"/>
                <a:ext cx="1203278" cy="400110"/>
              </a:xfrm>
              <a:prstGeom prst="rect">
                <a:avLst/>
              </a:prstGeom>
              <a:blipFill>
                <a:blip r:embed="rId19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E16E7C-66E3-35D9-47FB-130E5B19307B}"/>
                  </a:ext>
                </a:extLst>
              </p:cNvPr>
              <p:cNvSpPr txBox="1"/>
              <p:nvPr/>
            </p:nvSpPr>
            <p:spPr>
              <a:xfrm>
                <a:off x="10344989" y="2069009"/>
                <a:ext cx="6209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E16E7C-66E3-35D9-47FB-130E5B193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989" y="2069009"/>
                <a:ext cx="620939" cy="461665"/>
              </a:xfrm>
              <a:prstGeom prst="rect">
                <a:avLst/>
              </a:prstGeom>
              <a:blipFill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B3195D-676D-C66E-DD32-D3FBBDFBF625}"/>
              </a:ext>
            </a:extLst>
          </p:cNvPr>
          <p:cNvCxnSpPr>
            <a:cxnSpLocks/>
          </p:cNvCxnSpPr>
          <p:nvPr/>
        </p:nvCxnSpPr>
        <p:spPr>
          <a:xfrm rot="10800000">
            <a:off x="10414624" y="261963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B313FA0-3B49-EC2D-CE6A-7BD5ACBD6FB9}"/>
                  </a:ext>
                </a:extLst>
              </p:cNvPr>
              <p:cNvSpPr txBox="1"/>
              <p:nvPr/>
            </p:nvSpPr>
            <p:spPr>
              <a:xfrm>
                <a:off x="87085" y="3743163"/>
                <a:ext cx="22175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B313FA0-3B49-EC2D-CE6A-7BD5ACBD6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3743163"/>
                <a:ext cx="2217595" cy="584775"/>
              </a:xfrm>
              <a:prstGeom prst="rect">
                <a:avLst/>
              </a:prstGeom>
              <a:blipFill>
                <a:blip r:embed="rId21"/>
                <a:stretch>
                  <a:fillRect l="-6818" t="-12766" r="-568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D7C6509-623C-7A42-8087-F3051C4C65AD}"/>
              </a:ext>
            </a:extLst>
          </p:cNvPr>
          <p:cNvSpPr txBox="1"/>
          <p:nvPr/>
        </p:nvSpPr>
        <p:spPr>
          <a:xfrm>
            <a:off x="200138" y="4454278"/>
            <a:ext cx="88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KCL: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ECCEC7F-128F-CF6A-E857-831C6B1E4B4E}"/>
                  </a:ext>
                </a:extLst>
              </p:cNvPr>
              <p:cNvSpPr txBox="1"/>
              <p:nvPr/>
            </p:nvSpPr>
            <p:spPr>
              <a:xfrm>
                <a:off x="973546" y="4439867"/>
                <a:ext cx="2842509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ECCEC7F-128F-CF6A-E857-831C6B1E4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46" y="4439867"/>
                <a:ext cx="2842509" cy="624786"/>
              </a:xfrm>
              <a:prstGeom prst="rect">
                <a:avLst/>
              </a:prstGeom>
              <a:blipFill>
                <a:blip r:embed="rId2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FAD3D1B8-3D40-8ADB-36AF-567A2275717E}"/>
              </a:ext>
            </a:extLst>
          </p:cNvPr>
          <p:cNvSpPr/>
          <p:nvPr/>
        </p:nvSpPr>
        <p:spPr>
          <a:xfrm>
            <a:off x="11022406" y="2591266"/>
            <a:ext cx="400110" cy="40011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36BE25-2F4A-EED0-C13E-DD022195CCA0}"/>
                  </a:ext>
                </a:extLst>
              </p:cNvPr>
              <p:cNvSpPr txBox="1"/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36BE25-2F4A-EED0-C13E-DD022195C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blipFill>
                <a:blip r:embed="rId2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545210-E7BA-59C9-ED4E-8D06D87DFBBB}"/>
                  </a:ext>
                </a:extLst>
              </p:cNvPr>
              <p:cNvSpPr txBox="1"/>
              <p:nvPr/>
            </p:nvSpPr>
            <p:spPr>
              <a:xfrm>
                <a:off x="11154768" y="2781323"/>
                <a:ext cx="1016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545210-E7BA-59C9-ED4E-8D06D87DF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768" y="2781323"/>
                <a:ext cx="1016625" cy="461665"/>
              </a:xfrm>
              <a:prstGeom prst="rect">
                <a:avLst/>
              </a:prstGeom>
              <a:blipFill>
                <a:blip r:embed="rId2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CAD641-8234-E3FA-0ECF-AA8D7556EE71}"/>
              </a:ext>
            </a:extLst>
          </p:cNvPr>
          <p:cNvCxnSpPr>
            <a:cxnSpLocks/>
          </p:cNvCxnSpPr>
          <p:nvPr/>
        </p:nvCxnSpPr>
        <p:spPr>
          <a:xfrm rot="10800000">
            <a:off x="8584476" y="264809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104EF3-EFFD-6247-3567-398217542D0F}"/>
                  </a:ext>
                </a:extLst>
              </p:cNvPr>
              <p:cNvSpPr txBox="1"/>
              <p:nvPr/>
            </p:nvSpPr>
            <p:spPr>
              <a:xfrm>
                <a:off x="8260535" y="2204570"/>
                <a:ext cx="11640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104EF3-EFFD-6247-3567-398217542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535" y="2204570"/>
                <a:ext cx="1164037" cy="400110"/>
              </a:xfrm>
              <a:prstGeom prst="rect">
                <a:avLst/>
              </a:prstGeom>
              <a:blipFill>
                <a:blip r:embed="rId26"/>
                <a:stretch>
                  <a:fillRect t="-115625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E627A0D-D05D-07F5-9023-9D3E370FA35C}"/>
              </a:ext>
            </a:extLst>
          </p:cNvPr>
          <p:cNvSpPr/>
          <p:nvPr/>
        </p:nvSpPr>
        <p:spPr>
          <a:xfrm>
            <a:off x="1305179" y="2432070"/>
            <a:ext cx="1135845" cy="10854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7242F8-8DD6-6B7F-A4FF-EFE78F443E26}"/>
              </a:ext>
            </a:extLst>
          </p:cNvPr>
          <p:cNvSpPr/>
          <p:nvPr/>
        </p:nvSpPr>
        <p:spPr>
          <a:xfrm>
            <a:off x="5449636" y="5091447"/>
            <a:ext cx="1603171" cy="55073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5CF0B-6C42-15F8-9317-CE296394E366}"/>
                  </a:ext>
                </a:extLst>
              </p:cNvPr>
              <p:cNvSpPr txBox="1"/>
              <p:nvPr/>
            </p:nvSpPr>
            <p:spPr>
              <a:xfrm>
                <a:off x="2344452" y="2693542"/>
                <a:ext cx="202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5CF0B-6C42-15F8-9317-CE296394E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452" y="2693542"/>
                <a:ext cx="2029851" cy="584775"/>
              </a:xfrm>
              <a:prstGeom prst="rect">
                <a:avLst/>
              </a:prstGeom>
              <a:blipFill>
                <a:blip r:embed="rId27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02F1EE-1C5C-6351-0E35-4401954740FF}"/>
                  </a:ext>
                </a:extLst>
              </p:cNvPr>
              <p:cNvSpPr txBox="1"/>
              <p:nvPr/>
            </p:nvSpPr>
            <p:spPr>
              <a:xfrm>
                <a:off x="2169853" y="4114332"/>
                <a:ext cx="1210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in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02F1EE-1C5C-6351-0E35-44019547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853" y="4114332"/>
                <a:ext cx="1210588" cy="461665"/>
              </a:xfrm>
              <a:prstGeom prst="rect">
                <a:avLst/>
              </a:prstGeom>
              <a:blipFill>
                <a:blip r:embed="rId28"/>
                <a:stretch>
                  <a:fillRect l="-7216" t="-8108" r="-618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92ADFB-5AE9-F876-52AB-DA6B2661B044}"/>
                  </a:ext>
                </a:extLst>
              </p:cNvPr>
              <p:cNvSpPr txBox="1"/>
              <p:nvPr/>
            </p:nvSpPr>
            <p:spPr>
              <a:xfrm>
                <a:off x="10493376" y="2943148"/>
                <a:ext cx="652935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92ADFB-5AE9-F876-52AB-DA6B2661B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376" y="2943148"/>
                <a:ext cx="652935" cy="491738"/>
              </a:xfrm>
              <a:prstGeom prst="rect">
                <a:avLst/>
              </a:prstGeom>
              <a:blipFill>
                <a:blip r:embed="rId2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0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6" grpId="0"/>
      <p:bldP spid="47" grpId="0"/>
      <p:bldP spid="50" grpId="0"/>
      <p:bldP spid="51" grpId="0"/>
      <p:bldP spid="52" grpId="0"/>
      <p:bldP spid="54" grpId="0" animBg="1"/>
      <p:bldP spid="58" grpId="0"/>
      <p:bldP spid="16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318DE39-03AE-C338-B549-90B3DCAF855F}"/>
                  </a:ext>
                </a:extLst>
              </p:cNvPr>
              <p:cNvSpPr txBox="1"/>
              <p:nvPr/>
            </p:nvSpPr>
            <p:spPr>
              <a:xfrm>
                <a:off x="2237042" y="3806389"/>
                <a:ext cx="30020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180 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318DE39-03AE-C338-B549-90B3DCAF8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042" y="3806389"/>
                <a:ext cx="3002040" cy="584775"/>
              </a:xfrm>
              <a:prstGeom prst="rect">
                <a:avLst/>
              </a:prstGeom>
              <a:blipFill>
                <a:blip r:embed="rId2"/>
                <a:stretch>
                  <a:fillRect l="-8439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6E47E-53FC-89C1-D464-017246E1F436}"/>
                  </a:ext>
                </a:extLst>
              </p:cNvPr>
              <p:cNvSpPr txBox="1"/>
              <p:nvPr/>
            </p:nvSpPr>
            <p:spPr>
              <a:xfrm>
                <a:off x="200138" y="5059926"/>
                <a:ext cx="47364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500 −36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=140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6E47E-53FC-89C1-D464-017246E1F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8" y="5059926"/>
                <a:ext cx="4736425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B1F13EB-73DD-63C8-AE58-2BC683C42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074" y="564569"/>
            <a:ext cx="6954174" cy="4991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D23EFF-379F-DAEB-C101-AF3F95800658}"/>
                  </a:ext>
                </a:extLst>
              </p:cNvPr>
              <p:cNvSpPr txBox="1"/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D23EFF-379F-DAEB-C101-AF3F95800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9B755-110A-9F31-781F-7F03884CE3E8}"/>
                  </a:ext>
                </a:extLst>
              </p:cNvPr>
              <p:cNvSpPr txBox="1"/>
              <p:nvPr/>
            </p:nvSpPr>
            <p:spPr>
              <a:xfrm>
                <a:off x="8183561" y="4438942"/>
                <a:ext cx="676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9B755-110A-9F31-781F-7F03884C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561" y="4438942"/>
                <a:ext cx="676787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E26ABA7-A8ED-86AD-2485-84AA25D8DA16}"/>
              </a:ext>
            </a:extLst>
          </p:cNvPr>
          <p:cNvGrpSpPr/>
          <p:nvPr/>
        </p:nvGrpSpPr>
        <p:grpSpPr>
          <a:xfrm>
            <a:off x="8021002" y="4811060"/>
            <a:ext cx="325120" cy="527785"/>
            <a:chOff x="5689600" y="4745255"/>
            <a:chExt cx="325120" cy="527785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39A567C7-0571-7BCC-A990-A65966F4B0D6}"/>
                </a:ext>
              </a:extLst>
            </p:cNvPr>
            <p:cNvSpPr/>
            <p:nvPr/>
          </p:nvSpPr>
          <p:spPr>
            <a:xfrm rot="10800000">
              <a:off x="5689600" y="4998720"/>
              <a:ext cx="325120" cy="27432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D49808-4F00-52EC-CA10-DDBB6E15071B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8" y="4745255"/>
              <a:ext cx="0" cy="386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CCBC3F-D62A-9718-883E-BDB897E1676B}"/>
              </a:ext>
            </a:extLst>
          </p:cNvPr>
          <p:cNvCxnSpPr>
            <a:cxnSpLocks/>
          </p:cNvCxnSpPr>
          <p:nvPr/>
        </p:nvCxnSpPr>
        <p:spPr>
          <a:xfrm>
            <a:off x="8326218" y="834272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8E75F-9AB0-18D9-DA33-DC021C31F717}"/>
                  </a:ext>
                </a:extLst>
              </p:cNvPr>
              <p:cNvSpPr txBox="1"/>
              <p:nvPr/>
            </p:nvSpPr>
            <p:spPr>
              <a:xfrm>
                <a:off x="87086" y="60584"/>
                <a:ext cx="20669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8E75F-9AB0-18D9-DA33-DC021C3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60584"/>
                <a:ext cx="2066912" cy="584775"/>
              </a:xfrm>
              <a:prstGeom prst="rect">
                <a:avLst/>
              </a:prstGeom>
              <a:blipFill>
                <a:blip r:embed="rId8"/>
                <a:stretch>
                  <a:fillRect l="-7317" t="-12766" r="-609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53CFE57-9B34-1D84-F915-FF3460120B13}"/>
              </a:ext>
            </a:extLst>
          </p:cNvPr>
          <p:cNvSpPr txBox="1"/>
          <p:nvPr/>
        </p:nvSpPr>
        <p:spPr>
          <a:xfrm>
            <a:off x="200138" y="684885"/>
            <a:ext cx="219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Ohm’s Law: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A4100-68A4-9C7B-C155-8353EF937974}"/>
                  </a:ext>
                </a:extLst>
              </p:cNvPr>
              <p:cNvSpPr txBox="1"/>
              <p:nvPr/>
            </p:nvSpPr>
            <p:spPr>
              <a:xfrm>
                <a:off x="2237042" y="684885"/>
                <a:ext cx="32668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A4100-68A4-9C7B-C155-8353EF937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042" y="684885"/>
                <a:ext cx="3266856" cy="584775"/>
              </a:xfrm>
              <a:prstGeom prst="rect">
                <a:avLst/>
              </a:prstGeom>
              <a:blipFill>
                <a:blip r:embed="rId9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5FAA9D-9004-AE7F-1C39-422E9A67CF7C}"/>
                  </a:ext>
                </a:extLst>
              </p:cNvPr>
              <p:cNvSpPr txBox="1"/>
              <p:nvPr/>
            </p:nvSpPr>
            <p:spPr>
              <a:xfrm>
                <a:off x="10459508" y="2875412"/>
                <a:ext cx="652935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5FAA9D-9004-AE7F-1C39-422E9A67C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508" y="2875412"/>
                <a:ext cx="652935" cy="491738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DA9CF98-700F-877C-7D9A-99B6CD08BE78}"/>
              </a:ext>
            </a:extLst>
          </p:cNvPr>
          <p:cNvCxnSpPr>
            <a:cxnSpLocks/>
          </p:cNvCxnSpPr>
          <p:nvPr/>
        </p:nvCxnSpPr>
        <p:spPr>
          <a:xfrm rot="5400000">
            <a:off x="10848795" y="3288918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B47B5D-A29F-4D3B-745E-220A2AF35E71}"/>
                  </a:ext>
                </a:extLst>
              </p:cNvPr>
              <p:cNvSpPr txBox="1"/>
              <p:nvPr/>
            </p:nvSpPr>
            <p:spPr>
              <a:xfrm>
                <a:off x="9874117" y="3296387"/>
                <a:ext cx="1203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=3.33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B47B5D-A29F-4D3B-745E-220A2AF35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117" y="3296387"/>
                <a:ext cx="1203278" cy="400110"/>
              </a:xfrm>
              <a:prstGeom prst="rect">
                <a:avLst/>
              </a:prstGeom>
              <a:blipFill>
                <a:blip r:embed="rId11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E16E7C-66E3-35D9-47FB-130E5B19307B}"/>
                  </a:ext>
                </a:extLst>
              </p:cNvPr>
              <p:cNvSpPr txBox="1"/>
              <p:nvPr/>
            </p:nvSpPr>
            <p:spPr>
              <a:xfrm>
                <a:off x="10344989" y="2069009"/>
                <a:ext cx="6209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E16E7C-66E3-35D9-47FB-130E5B193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989" y="2069009"/>
                <a:ext cx="620939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B3195D-676D-C66E-DD32-D3FBBDFBF625}"/>
              </a:ext>
            </a:extLst>
          </p:cNvPr>
          <p:cNvCxnSpPr>
            <a:cxnSpLocks/>
          </p:cNvCxnSpPr>
          <p:nvPr/>
        </p:nvCxnSpPr>
        <p:spPr>
          <a:xfrm rot="10800000">
            <a:off x="10414624" y="2619631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14B378-1768-D827-1AE2-151E2252AC94}"/>
                  </a:ext>
                </a:extLst>
              </p:cNvPr>
              <p:cNvSpPr txBox="1"/>
              <p:nvPr/>
            </p:nvSpPr>
            <p:spPr>
              <a:xfrm>
                <a:off x="7621866" y="2363994"/>
                <a:ext cx="5075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14B378-1768-D827-1AE2-151E2252A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866" y="2363994"/>
                <a:ext cx="50751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36BE25-2F4A-EED0-C13E-DD022195CCA0}"/>
                  </a:ext>
                </a:extLst>
              </p:cNvPr>
              <p:cNvSpPr txBox="1"/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36BE25-2F4A-EED0-C13E-DD022195C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545210-E7BA-59C9-ED4E-8D06D87DFBBB}"/>
                  </a:ext>
                </a:extLst>
              </p:cNvPr>
              <p:cNvSpPr txBox="1"/>
              <p:nvPr/>
            </p:nvSpPr>
            <p:spPr>
              <a:xfrm>
                <a:off x="11154768" y="2781323"/>
                <a:ext cx="1016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545210-E7BA-59C9-ED4E-8D06D87DF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768" y="2781323"/>
                <a:ext cx="1016625" cy="461665"/>
              </a:xfrm>
              <a:prstGeom prst="rect">
                <a:avLst/>
              </a:prstGeom>
              <a:blipFill>
                <a:blip r:embed="rId1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CAD641-8234-E3FA-0ECF-AA8D7556EE71}"/>
              </a:ext>
            </a:extLst>
          </p:cNvPr>
          <p:cNvCxnSpPr>
            <a:cxnSpLocks/>
          </p:cNvCxnSpPr>
          <p:nvPr/>
        </p:nvCxnSpPr>
        <p:spPr>
          <a:xfrm rot="10800000">
            <a:off x="8584476" y="2648098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104EF3-EFFD-6247-3567-398217542D0F}"/>
                  </a:ext>
                </a:extLst>
              </p:cNvPr>
              <p:cNvSpPr txBox="1"/>
              <p:nvPr/>
            </p:nvSpPr>
            <p:spPr>
              <a:xfrm>
                <a:off x="8260535" y="2204570"/>
                <a:ext cx="11640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104EF3-EFFD-6247-3567-398217542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535" y="2204570"/>
                <a:ext cx="1164037" cy="400110"/>
              </a:xfrm>
              <a:prstGeom prst="rect">
                <a:avLst/>
              </a:prstGeom>
              <a:blipFill>
                <a:blip r:embed="rId16"/>
                <a:stretch>
                  <a:fillRect t="-115625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03F126-8C9D-122D-007A-1F689932760D}"/>
                  </a:ext>
                </a:extLst>
              </p:cNvPr>
              <p:cNvSpPr txBox="1"/>
              <p:nvPr/>
            </p:nvSpPr>
            <p:spPr>
              <a:xfrm>
                <a:off x="9109120" y="2385257"/>
                <a:ext cx="1117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03F126-8C9D-122D-007A-1F6899327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20" y="2385257"/>
                <a:ext cx="1117101" cy="461665"/>
              </a:xfrm>
              <a:prstGeom prst="rect">
                <a:avLst/>
              </a:prstGeom>
              <a:blipFill>
                <a:blip r:embed="rId1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746DEC-1234-9762-30A7-442746BCB985}"/>
                  </a:ext>
                </a:extLst>
              </p:cNvPr>
              <p:cNvSpPr txBox="1"/>
              <p:nvPr/>
            </p:nvSpPr>
            <p:spPr>
              <a:xfrm>
                <a:off x="855397" y="1309186"/>
                <a:ext cx="32668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746DEC-1234-9762-30A7-442746BCB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97" y="1309186"/>
                <a:ext cx="3266856" cy="584775"/>
              </a:xfrm>
              <a:prstGeom prst="rect">
                <a:avLst/>
              </a:prstGeom>
              <a:blipFill>
                <a:blip r:embed="rId1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4A7813-6365-B25C-8F8D-72D6758D020F}"/>
                  </a:ext>
                </a:extLst>
              </p:cNvPr>
              <p:cNvSpPr txBox="1"/>
              <p:nvPr/>
            </p:nvSpPr>
            <p:spPr>
              <a:xfrm>
                <a:off x="568739" y="1898897"/>
                <a:ext cx="51652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20−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=320+40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4A7813-6365-B25C-8F8D-72D6758D0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39" y="1898897"/>
                <a:ext cx="5165260" cy="523220"/>
              </a:xfrm>
              <a:prstGeom prst="rect">
                <a:avLst/>
              </a:prstGeom>
              <a:blipFill>
                <a:blip r:embed="rId19"/>
                <a:stretch>
                  <a:fillRect t="-128571" b="-1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B0D7E8CA-A617-0C0C-C8EA-97BD03928564}"/>
              </a:ext>
            </a:extLst>
          </p:cNvPr>
          <p:cNvSpPr/>
          <p:nvPr/>
        </p:nvSpPr>
        <p:spPr>
          <a:xfrm>
            <a:off x="340867" y="266524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94FD9B-4471-9F27-F3BB-EB951D093C1D}"/>
                  </a:ext>
                </a:extLst>
              </p:cNvPr>
              <p:cNvSpPr txBox="1"/>
              <p:nvPr/>
            </p:nvSpPr>
            <p:spPr>
              <a:xfrm>
                <a:off x="834133" y="2557788"/>
                <a:ext cx="21914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94FD9B-4471-9F27-F3BB-EB951D093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33" y="2557788"/>
                <a:ext cx="2191497" cy="584775"/>
              </a:xfrm>
              <a:prstGeom prst="rect">
                <a:avLst/>
              </a:prstGeom>
              <a:blipFill>
                <a:blip r:embed="rId2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EAA4E8-812E-E006-DEE8-16B0B95AE1FA}"/>
                  </a:ext>
                </a:extLst>
              </p:cNvPr>
              <p:cNvSpPr txBox="1"/>
              <p:nvPr/>
            </p:nvSpPr>
            <p:spPr>
              <a:xfrm>
                <a:off x="6905082" y="2781323"/>
                <a:ext cx="13313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=360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EAA4E8-812E-E006-DEE8-16B0B95AE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082" y="2781323"/>
                <a:ext cx="1331326" cy="461665"/>
              </a:xfrm>
              <a:prstGeom prst="rect">
                <a:avLst/>
              </a:prstGeom>
              <a:blipFill>
                <a:blip r:embed="rId21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BA5705-DB85-AC30-2E1B-74B7A0F4F25D}"/>
                  </a:ext>
                </a:extLst>
              </p:cNvPr>
              <p:cNvSpPr txBox="1"/>
              <p:nvPr/>
            </p:nvSpPr>
            <p:spPr>
              <a:xfrm>
                <a:off x="86219" y="3182088"/>
                <a:ext cx="2230867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𝑐𝑔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BA5705-DB85-AC30-2E1B-74B7A0F4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" y="3182088"/>
                <a:ext cx="2230867" cy="624786"/>
              </a:xfrm>
              <a:prstGeom prst="rect">
                <a:avLst/>
              </a:prstGeom>
              <a:blipFill>
                <a:blip r:embed="rId22"/>
                <a:stretch>
                  <a:fillRect l="-6780" t="-12000" r="-565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334DB6-871F-BEC5-F0F6-B70282362DB9}"/>
                  </a:ext>
                </a:extLst>
              </p:cNvPr>
              <p:cNvSpPr txBox="1"/>
              <p:nvPr/>
            </p:nvSpPr>
            <p:spPr>
              <a:xfrm>
                <a:off x="8333785" y="2865296"/>
                <a:ext cx="632096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334DB6-871F-BEC5-F0F6-B70282362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785" y="2865296"/>
                <a:ext cx="632096" cy="491738"/>
              </a:xfrm>
              <a:prstGeom prst="rect">
                <a:avLst/>
              </a:prstGeom>
              <a:blipFill>
                <a:blip r:embed="rId2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28DD13-0B64-9310-79C4-A1A94FE13CBE}"/>
              </a:ext>
            </a:extLst>
          </p:cNvPr>
          <p:cNvCxnSpPr>
            <a:cxnSpLocks/>
          </p:cNvCxnSpPr>
          <p:nvPr/>
        </p:nvCxnSpPr>
        <p:spPr>
          <a:xfrm rot="5400000">
            <a:off x="8115979" y="328420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ED4C0B8-23D5-953C-5C64-4444E059C08A}"/>
              </a:ext>
            </a:extLst>
          </p:cNvPr>
          <p:cNvSpPr txBox="1"/>
          <p:nvPr/>
        </p:nvSpPr>
        <p:spPr>
          <a:xfrm>
            <a:off x="200138" y="3806389"/>
            <a:ext cx="219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Ohm’s Law: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40412A-6A20-D0F2-53C1-81810A54B82C}"/>
                  </a:ext>
                </a:extLst>
              </p:cNvPr>
              <p:cNvSpPr txBox="1"/>
              <p:nvPr/>
            </p:nvSpPr>
            <p:spPr>
              <a:xfrm>
                <a:off x="2237042" y="3806389"/>
                <a:ext cx="30020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180 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40412A-6A20-D0F2-53C1-81810A54B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042" y="3806389"/>
                <a:ext cx="3002040" cy="584775"/>
              </a:xfrm>
              <a:prstGeom prst="rect">
                <a:avLst/>
              </a:prstGeom>
              <a:blipFill>
                <a:blip r:embed="rId24"/>
                <a:stretch>
                  <a:fillRect l="-8439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1BC887-CF3D-BF2D-A979-8F999DA53FE7}"/>
                  </a:ext>
                </a:extLst>
              </p:cNvPr>
              <p:cNvSpPr txBox="1"/>
              <p:nvPr/>
            </p:nvSpPr>
            <p:spPr>
              <a:xfrm>
                <a:off x="86218" y="4470215"/>
                <a:ext cx="2224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1BC887-CF3D-BF2D-A979-8F999DA5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8" y="4470215"/>
                <a:ext cx="2224135" cy="584775"/>
              </a:xfrm>
              <a:prstGeom prst="rect">
                <a:avLst/>
              </a:prstGeom>
              <a:blipFill>
                <a:blip r:embed="rId25"/>
                <a:stretch>
                  <a:fillRect l="-6818" t="-10638" r="-284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104AA6-CEFF-595E-7824-8D5F85244056}"/>
                  </a:ext>
                </a:extLst>
              </p:cNvPr>
              <p:cNvSpPr txBox="1"/>
              <p:nvPr/>
            </p:nvSpPr>
            <p:spPr>
              <a:xfrm>
                <a:off x="8376013" y="1233672"/>
                <a:ext cx="50674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0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104AA6-CEFF-595E-7824-8D5F85244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013" y="1233672"/>
                <a:ext cx="506742" cy="101566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CADCAE-E82A-8F23-E7DB-EF0EF9A05DC5}"/>
                  </a:ext>
                </a:extLst>
              </p:cNvPr>
              <p:cNvSpPr txBox="1"/>
              <p:nvPr/>
            </p:nvSpPr>
            <p:spPr>
              <a:xfrm>
                <a:off x="2267694" y="4465279"/>
                <a:ext cx="24353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CADCAE-E82A-8F23-E7DB-EF0EF9A05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94" y="4465279"/>
                <a:ext cx="2435346" cy="584775"/>
              </a:xfrm>
              <a:prstGeom prst="rect">
                <a:avLst/>
              </a:prstGeom>
              <a:blipFill>
                <a:blip r:embed="rId2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4743A5-EAEF-4E51-BC17-4F150FC05420}"/>
                  </a:ext>
                </a:extLst>
              </p:cNvPr>
              <p:cNvSpPr txBox="1"/>
              <p:nvPr/>
            </p:nvSpPr>
            <p:spPr>
              <a:xfrm>
                <a:off x="8355205" y="3284209"/>
                <a:ext cx="8650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4743A5-EAEF-4E51-BC17-4F150FC05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205" y="3284209"/>
                <a:ext cx="865044" cy="400110"/>
              </a:xfrm>
              <a:prstGeom prst="rect">
                <a:avLst/>
              </a:prstGeom>
              <a:blipFill>
                <a:blip r:embed="rId29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A04447A-1526-8E94-DFB2-CEDBDA6D1C07}"/>
                  </a:ext>
                </a:extLst>
              </p:cNvPr>
              <p:cNvSpPr txBox="1"/>
              <p:nvPr/>
            </p:nvSpPr>
            <p:spPr>
              <a:xfrm>
                <a:off x="200138" y="5059926"/>
                <a:ext cx="47364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500 −36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=140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A04447A-1526-8E94-DFB2-CEDBDA6D1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8" y="5059926"/>
                <a:ext cx="4736425" cy="584775"/>
              </a:xfrm>
              <a:prstGeom prst="rect">
                <a:avLst/>
              </a:prstGeom>
              <a:blipFill>
                <a:blip r:embed="rId3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2187BB0-6F40-1F2E-4AF0-4CF53B8F3659}"/>
              </a:ext>
            </a:extLst>
          </p:cNvPr>
          <p:cNvSpPr/>
          <p:nvPr/>
        </p:nvSpPr>
        <p:spPr>
          <a:xfrm>
            <a:off x="1791628" y="2579634"/>
            <a:ext cx="1135845" cy="5234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0B79C7-A1E5-759B-EA7F-85985F550549}"/>
              </a:ext>
            </a:extLst>
          </p:cNvPr>
          <p:cNvSpPr/>
          <p:nvPr/>
        </p:nvSpPr>
        <p:spPr>
          <a:xfrm>
            <a:off x="4465176" y="3837074"/>
            <a:ext cx="709652" cy="5234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E7D23C-1286-FE29-0A3C-4E164A2B6AFB}"/>
              </a:ext>
            </a:extLst>
          </p:cNvPr>
          <p:cNvSpPr/>
          <p:nvPr/>
        </p:nvSpPr>
        <p:spPr>
          <a:xfrm>
            <a:off x="3715695" y="5102875"/>
            <a:ext cx="1161102" cy="5234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A4FC6D-F1E3-4833-0158-98FC6F6073FB}"/>
                  </a:ext>
                </a:extLst>
              </p:cNvPr>
              <p:cNvSpPr txBox="1"/>
              <p:nvPr/>
            </p:nvSpPr>
            <p:spPr>
              <a:xfrm>
                <a:off x="8647464" y="1543844"/>
                <a:ext cx="11455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A4FC6D-F1E3-4833-0158-98FC6F607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464" y="1543844"/>
                <a:ext cx="1145570" cy="400110"/>
              </a:xfrm>
              <a:prstGeom prst="rect">
                <a:avLst/>
              </a:prstGeom>
              <a:blipFill>
                <a:blip r:embed="rId3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4ECDC7-0DD8-7696-60BE-17FC6AD87707}"/>
                  </a:ext>
                </a:extLst>
              </p:cNvPr>
              <p:cNvSpPr txBox="1"/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4ECDC7-0DD8-7696-60BE-17FC6AD87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blipFill>
                <a:blip r:embed="rId3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A81CD9-6FE0-40B7-9495-2EA27E31617B}"/>
                  </a:ext>
                </a:extLst>
              </p:cNvPr>
              <p:cNvSpPr txBox="1"/>
              <p:nvPr/>
            </p:nvSpPr>
            <p:spPr>
              <a:xfrm>
                <a:off x="8214862" y="3417949"/>
                <a:ext cx="43473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16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A81CD9-6FE0-40B7-9495-2EA27E316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862" y="3417949"/>
                <a:ext cx="434734" cy="95410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85580D-17AD-89FF-6639-73D12A52D32E}"/>
                  </a:ext>
                </a:extLst>
              </p:cNvPr>
              <p:cNvSpPr txBox="1"/>
              <p:nvPr/>
            </p:nvSpPr>
            <p:spPr>
              <a:xfrm>
                <a:off x="9220249" y="2218825"/>
                <a:ext cx="9316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85580D-17AD-89FF-6639-73D12A52D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49" y="2218825"/>
                <a:ext cx="931665" cy="400110"/>
              </a:xfrm>
              <a:prstGeom prst="rect">
                <a:avLst/>
              </a:prstGeom>
              <a:blipFill>
                <a:blip r:embed="rId3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904713-69EA-30F7-956C-880F19C158C3}"/>
                  </a:ext>
                </a:extLst>
              </p:cNvPr>
              <p:cNvSpPr txBox="1"/>
              <p:nvPr/>
            </p:nvSpPr>
            <p:spPr>
              <a:xfrm>
                <a:off x="568739" y="1898897"/>
                <a:ext cx="51652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20−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=320+40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904713-69EA-30F7-956C-880F19C15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39" y="1898897"/>
                <a:ext cx="5165260" cy="523220"/>
              </a:xfrm>
              <a:prstGeom prst="rect">
                <a:avLst/>
              </a:prstGeom>
              <a:blipFill>
                <a:blip r:embed="rId35"/>
                <a:stretch>
                  <a:fillRect t="-128571" b="-1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6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21" grpId="0"/>
      <p:bldP spid="25" grpId="0"/>
      <p:bldP spid="15" grpId="0"/>
      <p:bldP spid="16" grpId="0"/>
      <p:bldP spid="19" grpId="0"/>
      <p:bldP spid="20" grpId="0" animBg="1"/>
      <p:bldP spid="22" grpId="0"/>
      <p:bldP spid="23" grpId="0"/>
      <p:bldP spid="24" grpId="0"/>
      <p:bldP spid="26" grpId="0"/>
      <p:bldP spid="28" grpId="0"/>
      <p:bldP spid="32" grpId="0"/>
      <p:bldP spid="33" grpId="0"/>
      <p:bldP spid="34" grpId="0"/>
      <p:bldP spid="35" grpId="0"/>
      <p:bldP spid="39" grpId="0"/>
      <p:bldP spid="40" grpId="0"/>
      <p:bldP spid="8" grpId="0" animBg="1"/>
      <p:bldP spid="12" grpId="0" animBg="1"/>
      <p:bldP spid="14" grpId="0" animBg="1"/>
      <p:bldP spid="29" grpId="0"/>
      <p:bldP spid="5" grpId="0"/>
      <p:bldP spid="6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BEE519D-BB51-8278-2681-CAAE8497D4A8}"/>
                  </a:ext>
                </a:extLst>
              </p:cNvPr>
              <p:cNvSpPr txBox="1"/>
              <p:nvPr/>
            </p:nvSpPr>
            <p:spPr>
              <a:xfrm>
                <a:off x="154567" y="1309186"/>
                <a:ext cx="5434308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BEE519D-BB51-8278-2681-CAAE8497D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67" y="1309186"/>
                <a:ext cx="5434308" cy="624786"/>
              </a:xfrm>
              <a:prstGeom prst="rect">
                <a:avLst/>
              </a:prstGeom>
              <a:blipFill>
                <a:blip r:embed="rId2"/>
                <a:stretch>
                  <a:fillRect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B1F13EB-73DD-63C8-AE58-2BC683C4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074" y="564569"/>
            <a:ext cx="6954174" cy="4991498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D7ED044-E437-040A-6413-648FB58A9ADB}"/>
              </a:ext>
            </a:extLst>
          </p:cNvPr>
          <p:cNvSpPr/>
          <p:nvPr/>
        </p:nvSpPr>
        <p:spPr>
          <a:xfrm>
            <a:off x="7987345" y="2591266"/>
            <a:ext cx="400110" cy="40011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D23EFF-379F-DAEB-C101-AF3F95800658}"/>
                  </a:ext>
                </a:extLst>
              </p:cNvPr>
              <p:cNvSpPr txBox="1"/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D23EFF-379F-DAEB-C101-AF3F95800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924" y="152503"/>
                <a:ext cx="1696298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9B755-110A-9F31-781F-7F03884CE3E8}"/>
                  </a:ext>
                </a:extLst>
              </p:cNvPr>
              <p:cNvSpPr txBox="1"/>
              <p:nvPr/>
            </p:nvSpPr>
            <p:spPr>
              <a:xfrm>
                <a:off x="8183561" y="4438942"/>
                <a:ext cx="676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9B755-110A-9F31-781F-7F03884C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561" y="4438942"/>
                <a:ext cx="676787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E26ABA7-A8ED-86AD-2485-84AA25D8DA16}"/>
              </a:ext>
            </a:extLst>
          </p:cNvPr>
          <p:cNvGrpSpPr/>
          <p:nvPr/>
        </p:nvGrpSpPr>
        <p:grpSpPr>
          <a:xfrm>
            <a:off x="8021002" y="4811060"/>
            <a:ext cx="325120" cy="527785"/>
            <a:chOff x="5689600" y="4745255"/>
            <a:chExt cx="325120" cy="527785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39A567C7-0571-7BCC-A990-A65966F4B0D6}"/>
                </a:ext>
              </a:extLst>
            </p:cNvPr>
            <p:cNvSpPr/>
            <p:nvPr/>
          </p:nvSpPr>
          <p:spPr>
            <a:xfrm rot="10800000">
              <a:off x="5689600" y="4998720"/>
              <a:ext cx="325120" cy="27432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D49808-4F00-52EC-CA10-DDBB6E15071B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8" y="4745255"/>
              <a:ext cx="0" cy="386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CCBC3F-D62A-9718-883E-BDB897E1676B}"/>
              </a:ext>
            </a:extLst>
          </p:cNvPr>
          <p:cNvCxnSpPr>
            <a:cxnSpLocks/>
          </p:cNvCxnSpPr>
          <p:nvPr/>
        </p:nvCxnSpPr>
        <p:spPr>
          <a:xfrm>
            <a:off x="8326218" y="834272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8E75F-9AB0-18D9-DA33-DC021C31F717}"/>
                  </a:ext>
                </a:extLst>
              </p:cNvPr>
              <p:cNvSpPr txBox="1"/>
              <p:nvPr/>
            </p:nvSpPr>
            <p:spPr>
              <a:xfrm>
                <a:off x="87086" y="60584"/>
                <a:ext cx="22256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8E75F-9AB0-18D9-DA33-DC021C3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60584"/>
                <a:ext cx="2225609" cy="584775"/>
              </a:xfrm>
              <a:prstGeom prst="rect">
                <a:avLst/>
              </a:prstGeom>
              <a:blipFill>
                <a:blip r:embed="rId8"/>
                <a:stretch>
                  <a:fillRect l="-6818" t="-12766" r="-625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53CFE57-9B34-1D84-F915-FF3460120B13}"/>
              </a:ext>
            </a:extLst>
          </p:cNvPr>
          <p:cNvSpPr txBox="1"/>
          <p:nvPr/>
        </p:nvSpPr>
        <p:spPr>
          <a:xfrm>
            <a:off x="200138" y="684885"/>
            <a:ext cx="97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KCL: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A4100-68A4-9C7B-C155-8353EF937974}"/>
                  </a:ext>
                </a:extLst>
              </p:cNvPr>
              <p:cNvSpPr txBox="1"/>
              <p:nvPr/>
            </p:nvSpPr>
            <p:spPr>
              <a:xfrm>
                <a:off x="1066828" y="677870"/>
                <a:ext cx="2786276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A4100-68A4-9C7B-C155-8353EF937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28" y="677870"/>
                <a:ext cx="2786276" cy="624786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5FAA9D-9004-AE7F-1C39-422E9A67CF7C}"/>
                  </a:ext>
                </a:extLst>
              </p:cNvPr>
              <p:cNvSpPr txBox="1"/>
              <p:nvPr/>
            </p:nvSpPr>
            <p:spPr>
              <a:xfrm>
                <a:off x="10459508" y="2875412"/>
                <a:ext cx="652935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5FAA9D-9004-AE7F-1C39-422E9A67C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508" y="2875412"/>
                <a:ext cx="652935" cy="491738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DA9CF98-700F-877C-7D9A-99B6CD08BE78}"/>
              </a:ext>
            </a:extLst>
          </p:cNvPr>
          <p:cNvCxnSpPr>
            <a:cxnSpLocks/>
          </p:cNvCxnSpPr>
          <p:nvPr/>
        </p:nvCxnSpPr>
        <p:spPr>
          <a:xfrm rot="5400000">
            <a:off x="10848795" y="3288918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B47B5D-A29F-4D3B-745E-220A2AF35E71}"/>
                  </a:ext>
                </a:extLst>
              </p:cNvPr>
              <p:cNvSpPr txBox="1"/>
              <p:nvPr/>
            </p:nvSpPr>
            <p:spPr>
              <a:xfrm>
                <a:off x="9874117" y="3296387"/>
                <a:ext cx="1203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=3.33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B47B5D-A29F-4D3B-745E-220A2AF35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117" y="3296387"/>
                <a:ext cx="1203278" cy="400110"/>
              </a:xfrm>
              <a:prstGeom prst="rect">
                <a:avLst/>
              </a:prstGeom>
              <a:blipFill>
                <a:blip r:embed="rId11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E16E7C-66E3-35D9-47FB-130E5B19307B}"/>
                  </a:ext>
                </a:extLst>
              </p:cNvPr>
              <p:cNvSpPr txBox="1"/>
              <p:nvPr/>
            </p:nvSpPr>
            <p:spPr>
              <a:xfrm>
                <a:off x="10344989" y="2069009"/>
                <a:ext cx="6209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E16E7C-66E3-35D9-47FB-130E5B193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989" y="2069009"/>
                <a:ext cx="620939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B3195D-676D-C66E-DD32-D3FBBDFBF625}"/>
              </a:ext>
            </a:extLst>
          </p:cNvPr>
          <p:cNvCxnSpPr>
            <a:cxnSpLocks/>
          </p:cNvCxnSpPr>
          <p:nvPr/>
        </p:nvCxnSpPr>
        <p:spPr>
          <a:xfrm rot="10800000">
            <a:off x="10414624" y="2619631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14B378-1768-D827-1AE2-151E2252AC94}"/>
                  </a:ext>
                </a:extLst>
              </p:cNvPr>
              <p:cNvSpPr txBox="1"/>
              <p:nvPr/>
            </p:nvSpPr>
            <p:spPr>
              <a:xfrm>
                <a:off x="7621866" y="2363994"/>
                <a:ext cx="5075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14B378-1768-D827-1AE2-151E2252A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866" y="2363994"/>
                <a:ext cx="50751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36BE25-2F4A-EED0-C13E-DD022195CCA0}"/>
                  </a:ext>
                </a:extLst>
              </p:cNvPr>
              <p:cNvSpPr txBox="1"/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36BE25-2F4A-EED0-C13E-DD022195C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872" y="2363994"/>
                <a:ext cx="873252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545210-E7BA-59C9-ED4E-8D06D87DFBBB}"/>
                  </a:ext>
                </a:extLst>
              </p:cNvPr>
              <p:cNvSpPr txBox="1"/>
              <p:nvPr/>
            </p:nvSpPr>
            <p:spPr>
              <a:xfrm>
                <a:off x="11154768" y="2781323"/>
                <a:ext cx="1016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545210-E7BA-59C9-ED4E-8D06D87DF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768" y="2781323"/>
                <a:ext cx="1016625" cy="461665"/>
              </a:xfrm>
              <a:prstGeom prst="rect">
                <a:avLst/>
              </a:prstGeom>
              <a:blipFill>
                <a:blip r:embed="rId1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CAD641-8234-E3FA-0ECF-AA8D7556EE71}"/>
              </a:ext>
            </a:extLst>
          </p:cNvPr>
          <p:cNvCxnSpPr>
            <a:cxnSpLocks/>
          </p:cNvCxnSpPr>
          <p:nvPr/>
        </p:nvCxnSpPr>
        <p:spPr>
          <a:xfrm rot="10800000">
            <a:off x="8584476" y="2648098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104EF3-EFFD-6247-3567-398217542D0F}"/>
                  </a:ext>
                </a:extLst>
              </p:cNvPr>
              <p:cNvSpPr txBox="1"/>
              <p:nvPr/>
            </p:nvSpPr>
            <p:spPr>
              <a:xfrm>
                <a:off x="8260535" y="2204570"/>
                <a:ext cx="11640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104EF3-EFFD-6247-3567-398217542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535" y="2204570"/>
                <a:ext cx="1164037" cy="400110"/>
              </a:xfrm>
              <a:prstGeom prst="rect">
                <a:avLst/>
              </a:prstGeom>
              <a:blipFill>
                <a:blip r:embed="rId16"/>
                <a:stretch>
                  <a:fillRect t="-115625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746DEC-1234-9762-30A7-442746BCB985}"/>
                  </a:ext>
                </a:extLst>
              </p:cNvPr>
              <p:cNvSpPr txBox="1"/>
              <p:nvPr/>
            </p:nvSpPr>
            <p:spPr>
              <a:xfrm>
                <a:off x="154567" y="1309186"/>
                <a:ext cx="5434308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746DEC-1234-9762-30A7-442746BCB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67" y="1309186"/>
                <a:ext cx="5434308" cy="624786"/>
              </a:xfrm>
              <a:prstGeom prst="rect">
                <a:avLst/>
              </a:prstGeom>
              <a:blipFill>
                <a:blip r:embed="rId17"/>
                <a:stretch>
                  <a:fillRect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4A7813-6365-B25C-8F8D-72D6758D020F}"/>
                  </a:ext>
                </a:extLst>
              </p:cNvPr>
              <p:cNvSpPr txBox="1"/>
              <p:nvPr/>
            </p:nvSpPr>
            <p:spPr>
              <a:xfrm>
                <a:off x="776998" y="2007593"/>
                <a:ext cx="19400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4A7813-6365-B25C-8F8D-72D6758D0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8" y="2007593"/>
                <a:ext cx="1940083" cy="584775"/>
              </a:xfrm>
              <a:prstGeom prst="rect">
                <a:avLst/>
              </a:prstGeom>
              <a:blipFill>
                <a:blip r:embed="rId18"/>
                <a:stretch>
                  <a:fillRect t="-127083" b="-19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EAA4E8-812E-E006-DEE8-16B0B95AE1FA}"/>
                  </a:ext>
                </a:extLst>
              </p:cNvPr>
              <p:cNvSpPr txBox="1"/>
              <p:nvPr/>
            </p:nvSpPr>
            <p:spPr>
              <a:xfrm>
                <a:off x="6905082" y="2781323"/>
                <a:ext cx="13313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=360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EAA4E8-812E-E006-DEE8-16B0B95AE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082" y="2781323"/>
                <a:ext cx="1331326" cy="461665"/>
              </a:xfrm>
              <a:prstGeom prst="rect">
                <a:avLst/>
              </a:prstGeom>
              <a:blipFill>
                <a:blip r:embed="rId19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BA5705-DB85-AC30-2E1B-74B7A0F4F25D}"/>
                  </a:ext>
                </a:extLst>
              </p:cNvPr>
              <p:cNvSpPr txBox="1"/>
              <p:nvPr/>
            </p:nvSpPr>
            <p:spPr>
              <a:xfrm>
                <a:off x="86219" y="3182088"/>
                <a:ext cx="20027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BA5705-DB85-AC30-2E1B-74B7A0F4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" y="3182088"/>
                <a:ext cx="2002728" cy="584775"/>
              </a:xfrm>
              <a:prstGeom prst="rect">
                <a:avLst/>
              </a:prstGeom>
              <a:blipFill>
                <a:blip r:embed="rId20"/>
                <a:stretch>
                  <a:fillRect l="-7547" t="-12766" r="-691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334DB6-871F-BEC5-F0F6-B70282362DB9}"/>
                  </a:ext>
                </a:extLst>
              </p:cNvPr>
              <p:cNvSpPr txBox="1"/>
              <p:nvPr/>
            </p:nvSpPr>
            <p:spPr>
              <a:xfrm>
                <a:off x="8333785" y="2865296"/>
                <a:ext cx="632096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334DB6-871F-BEC5-F0F6-B70282362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785" y="2865296"/>
                <a:ext cx="632096" cy="491738"/>
              </a:xfrm>
              <a:prstGeom prst="rect">
                <a:avLst/>
              </a:prstGeom>
              <a:blipFill>
                <a:blip r:embed="rId2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28DD13-0B64-9310-79C4-A1A94FE13CBE}"/>
              </a:ext>
            </a:extLst>
          </p:cNvPr>
          <p:cNvCxnSpPr>
            <a:cxnSpLocks/>
          </p:cNvCxnSpPr>
          <p:nvPr/>
        </p:nvCxnSpPr>
        <p:spPr>
          <a:xfrm rot="5400000">
            <a:off x="8115979" y="3284209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ED4C0B8-23D5-953C-5C64-4444E059C08A}"/>
              </a:ext>
            </a:extLst>
          </p:cNvPr>
          <p:cNvSpPr txBox="1"/>
          <p:nvPr/>
        </p:nvSpPr>
        <p:spPr>
          <a:xfrm>
            <a:off x="159500" y="3806389"/>
            <a:ext cx="219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Ohm’s Law: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40412A-6A20-D0F2-53C1-81810A54B82C}"/>
                  </a:ext>
                </a:extLst>
              </p:cNvPr>
              <p:cNvSpPr txBox="1"/>
              <p:nvPr/>
            </p:nvSpPr>
            <p:spPr>
              <a:xfrm>
                <a:off x="2048309" y="3573546"/>
                <a:ext cx="3901196" cy="1100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140 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=42 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40412A-6A20-D0F2-53C1-81810A54B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309" y="3573546"/>
                <a:ext cx="3901196" cy="1100686"/>
              </a:xfrm>
              <a:prstGeom prst="rect">
                <a:avLst/>
              </a:prstGeom>
              <a:blipFill>
                <a:blip r:embed="rId22"/>
                <a:stretch>
                  <a:fillRect t="-23864" b="-1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1BC887-CF3D-BF2D-A979-8F999DA53FE7}"/>
                  </a:ext>
                </a:extLst>
              </p:cNvPr>
              <p:cNvSpPr txBox="1"/>
              <p:nvPr/>
            </p:nvSpPr>
            <p:spPr>
              <a:xfrm>
                <a:off x="86219" y="4837996"/>
                <a:ext cx="41775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Power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source?</a:t>
                </a:r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1BC887-CF3D-BF2D-A979-8F999DA5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" y="4837996"/>
                <a:ext cx="4177554" cy="584775"/>
              </a:xfrm>
              <a:prstGeom prst="rect">
                <a:avLst/>
              </a:prstGeom>
              <a:blipFill>
                <a:blip r:embed="rId23"/>
                <a:stretch>
                  <a:fillRect l="-3636" t="-14894" r="-272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104AA6-CEFF-595E-7824-8D5F85244056}"/>
                  </a:ext>
                </a:extLst>
              </p:cNvPr>
              <p:cNvSpPr txBox="1"/>
              <p:nvPr/>
            </p:nvSpPr>
            <p:spPr>
              <a:xfrm>
                <a:off x="8376013" y="1233672"/>
                <a:ext cx="50674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104AA6-CEFF-595E-7824-8D5F85244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013" y="1233672"/>
                <a:ext cx="506742" cy="101566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CADCAE-E82A-8F23-E7DB-EF0EF9A05DC5}"/>
                  </a:ext>
                </a:extLst>
              </p:cNvPr>
              <p:cNvSpPr txBox="1"/>
              <p:nvPr/>
            </p:nvSpPr>
            <p:spPr>
              <a:xfrm>
                <a:off x="198054" y="5463923"/>
                <a:ext cx="108400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500 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CADCAE-E82A-8F23-E7DB-EF0EF9A05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4" y="5463923"/>
                <a:ext cx="10840083" cy="584775"/>
              </a:xfrm>
              <a:prstGeom prst="rect">
                <a:avLst/>
              </a:prstGeom>
              <a:blipFill>
                <a:blip r:embed="rId25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0B819-A403-CCD7-69C1-C43627044834}"/>
                  </a:ext>
                </a:extLst>
              </p:cNvPr>
              <p:cNvSpPr txBox="1"/>
              <p:nvPr/>
            </p:nvSpPr>
            <p:spPr>
              <a:xfrm>
                <a:off x="7343744" y="746439"/>
                <a:ext cx="6273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0B819-A403-CCD7-69C1-C43627044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44" y="746439"/>
                <a:ext cx="62735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E676F8-462C-1882-21C9-86DDD13090DA}"/>
              </a:ext>
            </a:extLst>
          </p:cNvPr>
          <p:cNvCxnSpPr>
            <a:cxnSpLocks/>
          </p:cNvCxnSpPr>
          <p:nvPr/>
        </p:nvCxnSpPr>
        <p:spPr>
          <a:xfrm rot="5400000">
            <a:off x="7778441" y="106151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4743A5-EAEF-4E51-BC17-4F150FC05420}"/>
                  </a:ext>
                </a:extLst>
              </p:cNvPr>
              <p:cNvSpPr txBox="1"/>
              <p:nvPr/>
            </p:nvSpPr>
            <p:spPr>
              <a:xfrm>
                <a:off x="8355205" y="3284209"/>
                <a:ext cx="8650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4743A5-EAEF-4E51-BC17-4F150FC05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205" y="3284209"/>
                <a:ext cx="865044" cy="400110"/>
              </a:xfrm>
              <a:prstGeom prst="rect">
                <a:avLst/>
              </a:prstGeom>
              <a:blipFill>
                <a:blip r:embed="rId29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2187BB0-6F40-1F2E-4AF0-4CF53B8F3659}"/>
              </a:ext>
            </a:extLst>
          </p:cNvPr>
          <p:cNvSpPr/>
          <p:nvPr/>
        </p:nvSpPr>
        <p:spPr>
          <a:xfrm>
            <a:off x="1294598" y="2045528"/>
            <a:ext cx="1374095" cy="5234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0B79C7-A1E5-759B-EA7F-85985F550549}"/>
              </a:ext>
            </a:extLst>
          </p:cNvPr>
          <p:cNvSpPr/>
          <p:nvPr/>
        </p:nvSpPr>
        <p:spPr>
          <a:xfrm>
            <a:off x="4902551" y="3871247"/>
            <a:ext cx="969032" cy="5234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A4FC6D-F1E3-4833-0158-98FC6F6073FB}"/>
                  </a:ext>
                </a:extLst>
              </p:cNvPr>
              <p:cNvSpPr txBox="1"/>
              <p:nvPr/>
            </p:nvSpPr>
            <p:spPr>
              <a:xfrm>
                <a:off x="8647464" y="1543844"/>
                <a:ext cx="11455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A4FC6D-F1E3-4833-0158-98FC6F607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464" y="1543844"/>
                <a:ext cx="1145570" cy="400110"/>
              </a:xfrm>
              <a:prstGeom prst="rect">
                <a:avLst/>
              </a:prstGeom>
              <a:blipFill>
                <a:blip r:embed="rId3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2149C57-117A-87D5-55CF-C3FA4CF58D54}"/>
                  </a:ext>
                </a:extLst>
              </p:cNvPr>
              <p:cNvSpPr txBox="1"/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2149C57-117A-87D5-55CF-C3FA4CF58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blipFill>
                <a:blip r:embed="rId31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D3B7E8F-E14A-AAF2-072E-C2E3483B727B}"/>
                  </a:ext>
                </a:extLst>
              </p:cNvPr>
              <p:cNvSpPr txBox="1"/>
              <p:nvPr/>
            </p:nvSpPr>
            <p:spPr>
              <a:xfrm>
                <a:off x="6144401" y="1733983"/>
                <a:ext cx="47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D3B7E8F-E14A-AAF2-072E-C2E3483B7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401" y="1733983"/>
                <a:ext cx="478977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40FAA36-D53F-8E45-7BB2-1DA1C95E02B7}"/>
              </a:ext>
            </a:extLst>
          </p:cNvPr>
          <p:cNvCxnSpPr>
            <a:cxnSpLocks/>
          </p:cNvCxnSpPr>
          <p:nvPr/>
        </p:nvCxnSpPr>
        <p:spPr>
          <a:xfrm rot="-5400000">
            <a:off x="5886262" y="195824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D908B1-0EFE-21C4-F7F6-0EB2CF127015}"/>
                  </a:ext>
                </a:extLst>
              </p:cNvPr>
              <p:cNvSpPr txBox="1"/>
              <p:nvPr/>
            </p:nvSpPr>
            <p:spPr>
              <a:xfrm>
                <a:off x="582506" y="6104642"/>
                <a:ext cx="26823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=−2.667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D908B1-0EFE-21C4-F7F6-0EB2CF127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6" y="6104642"/>
                <a:ext cx="2682337" cy="584775"/>
              </a:xfrm>
              <a:prstGeom prst="rect">
                <a:avLst/>
              </a:prstGeom>
              <a:blipFill>
                <a:blip r:embed="rId3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AD43690A-5153-D1F4-4EBF-97FC9B82B048}"/>
              </a:ext>
            </a:extLst>
          </p:cNvPr>
          <p:cNvSpPr/>
          <p:nvPr/>
        </p:nvSpPr>
        <p:spPr>
          <a:xfrm>
            <a:off x="1119915" y="6135327"/>
            <a:ext cx="2083872" cy="5234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905AA9-69A7-6182-5B43-1A31AB1CD655}"/>
              </a:ext>
            </a:extLst>
          </p:cNvPr>
          <p:cNvSpPr txBox="1"/>
          <p:nvPr/>
        </p:nvSpPr>
        <p:spPr>
          <a:xfrm>
            <a:off x="3535680" y="5956553"/>
            <a:ext cx="615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May be able to leave off negative sign if one</a:t>
            </a:r>
            <a:br>
              <a:rPr lang="en-US" sz="2400" dirty="0"/>
            </a:br>
            <a:r>
              <a:rPr lang="en-US" sz="2400" dirty="0"/>
              <a:t>specifies this is “supplied” or “delivered” power.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4B2D715-AD66-758F-EFBB-0667E9B5D28C}"/>
                  </a:ext>
                </a:extLst>
              </p:cNvPr>
              <p:cNvSpPr txBox="1"/>
              <p:nvPr/>
            </p:nvSpPr>
            <p:spPr>
              <a:xfrm>
                <a:off x="2048309" y="3573546"/>
                <a:ext cx="3901196" cy="1100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140 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=42 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4B2D715-AD66-758F-EFBB-0667E9B5D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309" y="3573546"/>
                <a:ext cx="3901196" cy="1100686"/>
              </a:xfrm>
              <a:prstGeom prst="rect">
                <a:avLst/>
              </a:prstGeom>
              <a:blipFill>
                <a:blip r:embed="rId34"/>
                <a:stretch>
                  <a:fillRect t="-23864" b="-1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7CC6B29-573B-BA0B-2E69-E4CA5533EB7A}"/>
                  </a:ext>
                </a:extLst>
              </p:cNvPr>
              <p:cNvSpPr txBox="1"/>
              <p:nvPr/>
            </p:nvSpPr>
            <p:spPr>
              <a:xfrm>
                <a:off x="2048309" y="3573546"/>
                <a:ext cx="3901196" cy="1100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140 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=42 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7CC6B29-573B-BA0B-2E69-E4CA5533E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309" y="3573546"/>
                <a:ext cx="3901196" cy="1100686"/>
              </a:xfrm>
              <a:prstGeom prst="rect">
                <a:avLst/>
              </a:prstGeom>
              <a:blipFill>
                <a:blip r:embed="rId35"/>
                <a:stretch>
                  <a:fillRect t="-23864" b="-1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6425E7-28B2-5D61-A842-47AD0E6A31C4}"/>
                  </a:ext>
                </a:extLst>
              </p:cNvPr>
              <p:cNvSpPr txBox="1"/>
              <p:nvPr/>
            </p:nvSpPr>
            <p:spPr>
              <a:xfrm>
                <a:off x="198054" y="5463923"/>
                <a:ext cx="108400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500 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6425E7-28B2-5D61-A842-47AD0E6A3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4" y="5463923"/>
                <a:ext cx="10840083" cy="584775"/>
              </a:xfrm>
              <a:prstGeom prst="rect">
                <a:avLst/>
              </a:prstGeom>
              <a:blipFill>
                <a:blip r:embed="rId36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FF59C7-DB43-CEF2-AAD0-90BA656F918F}"/>
                  </a:ext>
                </a:extLst>
              </p:cNvPr>
              <p:cNvSpPr txBox="1"/>
              <p:nvPr/>
            </p:nvSpPr>
            <p:spPr>
              <a:xfrm>
                <a:off x="198054" y="5463923"/>
                <a:ext cx="108400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=−(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500 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FF59C7-DB43-CEF2-AAD0-90BA656F9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4" y="5463923"/>
                <a:ext cx="10840083" cy="584775"/>
              </a:xfrm>
              <a:prstGeom prst="rect">
                <a:avLst/>
              </a:prstGeom>
              <a:blipFill>
                <a:blip r:embed="rId37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324C64-D927-5C9A-119B-AC1192FE4EB1}"/>
                  </a:ext>
                </a:extLst>
              </p:cNvPr>
              <p:cNvSpPr txBox="1"/>
              <p:nvPr/>
            </p:nvSpPr>
            <p:spPr>
              <a:xfrm>
                <a:off x="6776143" y="1137896"/>
                <a:ext cx="13351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324C64-D927-5C9A-119B-AC1192FE4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143" y="1137896"/>
                <a:ext cx="1335173" cy="400110"/>
              </a:xfrm>
              <a:prstGeom prst="rect">
                <a:avLst/>
              </a:prstGeom>
              <a:blipFill>
                <a:blip r:embed="rId38"/>
                <a:stretch>
                  <a:fillRect t="-115625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718AC1-2C4E-9CE8-A278-05AC8703F5EE}"/>
                  </a:ext>
                </a:extLst>
              </p:cNvPr>
              <p:cNvSpPr txBox="1"/>
              <p:nvPr/>
            </p:nvSpPr>
            <p:spPr>
              <a:xfrm>
                <a:off x="5162846" y="4906538"/>
                <a:ext cx="1669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from KCL.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718AC1-2C4E-9CE8-A278-05AC870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846" y="4906538"/>
                <a:ext cx="1669368" cy="461665"/>
              </a:xfrm>
              <a:prstGeom prst="rect">
                <a:avLst/>
              </a:prstGeom>
              <a:blipFill>
                <a:blip r:embed="rId39"/>
                <a:stretch>
                  <a:fillRect l="-752" t="-8108" r="-45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0A10B79-F899-08E1-D82E-455173659103}"/>
              </a:ext>
            </a:extLst>
          </p:cNvPr>
          <p:cNvCxnSpPr>
            <a:cxnSpLocks/>
          </p:cNvCxnSpPr>
          <p:nvPr/>
        </p:nvCxnSpPr>
        <p:spPr>
          <a:xfrm flipH="1">
            <a:off x="4891649" y="5237548"/>
            <a:ext cx="278631" cy="30779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E1B0C3-3FDC-C806-D26E-F00409ED2975}"/>
                  </a:ext>
                </a:extLst>
              </p:cNvPr>
              <p:cNvSpPr txBox="1"/>
              <p:nvPr/>
            </p:nvSpPr>
            <p:spPr>
              <a:xfrm>
                <a:off x="2423534" y="409653"/>
                <a:ext cx="1210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out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E1B0C3-3FDC-C806-D26E-F00409ED2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34" y="409653"/>
                <a:ext cx="1210588" cy="461665"/>
              </a:xfrm>
              <a:prstGeom prst="rect">
                <a:avLst/>
              </a:prstGeom>
              <a:blipFill>
                <a:blip r:embed="rId40"/>
                <a:stretch>
                  <a:fillRect l="-8333" t="-8108" r="-625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A9AEBEB-95F4-D006-6DC9-E0E433797F47}"/>
              </a:ext>
            </a:extLst>
          </p:cNvPr>
          <p:cNvSpPr/>
          <p:nvPr/>
        </p:nvSpPr>
        <p:spPr>
          <a:xfrm>
            <a:off x="7986655" y="488735"/>
            <a:ext cx="400110" cy="40011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C77D47B-6A59-AD59-FCB3-EA6C2A05E045}"/>
              </a:ext>
            </a:extLst>
          </p:cNvPr>
          <p:cNvSpPr/>
          <p:nvPr/>
        </p:nvSpPr>
        <p:spPr>
          <a:xfrm>
            <a:off x="8403190" y="1326903"/>
            <a:ext cx="1300367" cy="828564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973A32-E3A9-2C16-BF0C-89EE4F741DC6}"/>
              </a:ext>
            </a:extLst>
          </p:cNvPr>
          <p:cNvSpPr/>
          <p:nvPr/>
        </p:nvSpPr>
        <p:spPr>
          <a:xfrm>
            <a:off x="6822338" y="802567"/>
            <a:ext cx="1300367" cy="76308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7" grpId="0" animBg="1"/>
      <p:bldP spid="37" grpId="1" animBg="1"/>
      <p:bldP spid="21" grpId="0"/>
      <p:bldP spid="25" grpId="0"/>
      <p:bldP spid="16" grpId="0"/>
      <p:bldP spid="19" grpId="0"/>
      <p:bldP spid="24" grpId="0"/>
      <p:bldP spid="28" grpId="0"/>
      <p:bldP spid="32" grpId="0"/>
      <p:bldP spid="33" grpId="0"/>
      <p:bldP spid="35" grpId="0"/>
      <p:bldP spid="8" grpId="0" animBg="1"/>
      <p:bldP spid="12" grpId="0" animBg="1"/>
      <p:bldP spid="43" grpId="0"/>
      <p:bldP spid="50" grpId="0"/>
      <p:bldP spid="51" grpId="0" animBg="1"/>
      <p:bldP spid="52" grpId="0"/>
      <p:bldP spid="54" grpId="0"/>
      <p:bldP spid="55" grpId="0"/>
      <p:bldP spid="56" grpId="0"/>
      <p:bldP spid="59" grpId="0"/>
      <p:bldP spid="60" grpId="0"/>
      <p:bldP spid="61" grpId="0"/>
      <p:bldP spid="5" grpId="0"/>
      <p:bldP spid="6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6FFFBA-3487-F246-8EDC-6A7EBE76BA45}"/>
              </a:ext>
            </a:extLst>
          </p:cNvPr>
          <p:cNvSpPr txBox="1"/>
          <p:nvPr/>
        </p:nvSpPr>
        <p:spPr>
          <a:xfrm>
            <a:off x="174661" y="174660"/>
            <a:ext cx="4332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Ohm’s Law “Convention”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110EA-BCA6-DC4C-9C36-1E3648474651}"/>
              </a:ext>
            </a:extLst>
          </p:cNvPr>
          <p:cNvSpPr txBox="1"/>
          <p:nvPr/>
        </p:nvSpPr>
        <p:spPr>
          <a:xfrm>
            <a:off x="174661" y="758286"/>
            <a:ext cx="11191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Often a resistor appears with only its resistance, such as for nearly</a:t>
            </a:r>
            <a:br>
              <a:rPr lang="en-US" sz="3200" dirty="0"/>
            </a:br>
            <a:r>
              <a:rPr lang="en-US" sz="3200" dirty="0"/>
              <a:t>all of the resistors in Prob. 2.27: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921117-685D-AA95-8F32-204771873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04" y="2014550"/>
            <a:ext cx="6177940" cy="4434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1E4721-48D1-79D2-60FF-471D43D5C9CF}"/>
                  </a:ext>
                </a:extLst>
              </p:cNvPr>
              <p:cNvSpPr txBox="1"/>
              <p:nvPr/>
            </p:nvSpPr>
            <p:spPr>
              <a:xfrm>
                <a:off x="8807926" y="2338985"/>
                <a:ext cx="95571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1E4721-48D1-79D2-60FF-471D43D5C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926" y="2338985"/>
                <a:ext cx="955711" cy="1384995"/>
              </a:xfrm>
              <a:prstGeom prst="rect">
                <a:avLst/>
              </a:prstGeom>
              <a:blipFill>
                <a:blip r:embed="rId3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5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140753-F66D-E14C-AE37-BD5F4B435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24" y="2513199"/>
            <a:ext cx="1645920" cy="2969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D7DF69-AC4B-6D77-3984-2C7AB6B81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183" y="2513199"/>
            <a:ext cx="1645920" cy="2969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FFFBA-3487-F246-8EDC-6A7EBE76BA45}"/>
              </a:ext>
            </a:extLst>
          </p:cNvPr>
          <p:cNvSpPr txBox="1"/>
          <p:nvPr/>
        </p:nvSpPr>
        <p:spPr>
          <a:xfrm>
            <a:off x="174661" y="174660"/>
            <a:ext cx="4332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Ohm’s Law “Convention”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30B020-C57D-244E-ACD7-8A7156B5B1C0}"/>
              </a:ext>
            </a:extLst>
          </p:cNvPr>
          <p:cNvSpPr txBox="1"/>
          <p:nvPr/>
        </p:nvSpPr>
        <p:spPr>
          <a:xfrm>
            <a:off x="174661" y="758286"/>
            <a:ext cx="107683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Often a resistor appears with only its resistance, but sometimes</a:t>
            </a:r>
            <a:br>
              <a:rPr lang="en-US" sz="3200" dirty="0"/>
            </a:br>
            <a:r>
              <a:rPr lang="en-US" sz="3200" dirty="0"/>
              <a:t>with an associated current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505DB-5AB2-DF45-AC3A-5248808AF424}"/>
              </a:ext>
            </a:extLst>
          </p:cNvPr>
          <p:cNvSpPr txBox="1"/>
          <p:nvPr/>
        </p:nvSpPr>
        <p:spPr>
          <a:xfrm>
            <a:off x="174661" y="758286"/>
            <a:ext cx="107683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Often a resistor appears with only its resistance, but sometimes</a:t>
            </a:r>
            <a:br>
              <a:rPr lang="en-US" sz="3200" dirty="0"/>
            </a:br>
            <a:r>
              <a:rPr lang="en-US" sz="3200" dirty="0"/>
              <a:t>with an associated current or voltage.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110EA-BCA6-DC4C-9C36-1E3648474651}"/>
              </a:ext>
            </a:extLst>
          </p:cNvPr>
          <p:cNvSpPr txBox="1"/>
          <p:nvPr/>
        </p:nvSpPr>
        <p:spPr>
          <a:xfrm>
            <a:off x="174661" y="758286"/>
            <a:ext cx="807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Often a resistor appears with only its resistance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7D785F-43F7-FC46-8D68-35CEB76F3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744" y="2513199"/>
            <a:ext cx="1645920" cy="2969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9AA503-DCE6-A349-AA75-8C68AC0C6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305" y="2513199"/>
            <a:ext cx="1645920" cy="2969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26DC04-2B16-FB4D-B436-FBA115D03A46}"/>
                  </a:ext>
                </a:extLst>
              </p:cNvPr>
              <p:cNvSpPr txBox="1"/>
              <p:nvPr/>
            </p:nvSpPr>
            <p:spPr>
              <a:xfrm>
                <a:off x="174661" y="758286"/>
                <a:ext cx="1089676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Often a resistor appears with only its resistance, but sometimes</a:t>
                </a:r>
                <a:br>
                  <a:rPr lang="en-US" sz="3200" dirty="0"/>
                </a:br>
                <a:r>
                  <a:rPr lang="en-US" sz="3200" dirty="0"/>
                  <a:t>with an associated current or voltage.  When given option to </a:t>
                </a:r>
                <a:br>
                  <a:rPr lang="en-US" sz="3200" dirty="0"/>
                </a:br>
                <a:r>
                  <a:rPr lang="en-US" sz="3200" dirty="0"/>
                  <a:t>label missing quantities, do so to yield a positive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relationship.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26DC04-2B16-FB4D-B436-FBA115D03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1" y="758286"/>
                <a:ext cx="10896766" cy="1569660"/>
              </a:xfrm>
              <a:prstGeom prst="rect">
                <a:avLst/>
              </a:prstGeom>
              <a:blipFill>
                <a:blip r:embed="rId5"/>
                <a:stretch>
                  <a:fillRect l="-1397" t="-4800" r="-1281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FA3723D-C724-1F4C-A7B1-221D35357443}"/>
              </a:ext>
            </a:extLst>
          </p:cNvPr>
          <p:cNvSpPr txBox="1"/>
          <p:nvPr/>
        </p:nvSpPr>
        <p:spPr>
          <a:xfrm>
            <a:off x="174661" y="5483011"/>
            <a:ext cx="697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(In later circuit analysis, we will assume current flows</a:t>
            </a:r>
            <a:br>
              <a:rPr lang="en-US" sz="2400" dirty="0"/>
            </a:br>
            <a:r>
              <a:rPr lang="en-US" sz="2400" dirty="0"/>
              <a:t>  in one direction for part of analysis, and assume it</a:t>
            </a:r>
            <a:br>
              <a:rPr lang="en-US" sz="2400" dirty="0"/>
            </a:br>
            <a:r>
              <a:rPr lang="en-US" sz="2400" dirty="0"/>
              <a:t>  flows in opposite direction for remainder of analysis.)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721E92-E26B-5941-A9DB-BAA54EFE4033}"/>
                  </a:ext>
                </a:extLst>
              </p:cNvPr>
              <p:cNvSpPr txBox="1"/>
              <p:nvPr/>
            </p:nvSpPr>
            <p:spPr>
              <a:xfrm>
                <a:off x="9310488" y="5483011"/>
                <a:ext cx="18900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721E92-E26B-5941-A9DB-BAA54EFE4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488" y="5483011"/>
                <a:ext cx="1890005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396578E-C7F0-6644-ABAF-17BD6B5E3A5C}"/>
              </a:ext>
            </a:extLst>
          </p:cNvPr>
          <p:cNvSpPr txBox="1"/>
          <p:nvPr/>
        </p:nvSpPr>
        <p:spPr>
          <a:xfrm>
            <a:off x="10742184" y="1867478"/>
            <a:ext cx="133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(Strong</a:t>
            </a:r>
            <a:br>
              <a:rPr lang="en-US" dirty="0"/>
            </a:br>
            <a:r>
              <a:rPr lang="en-US" dirty="0"/>
              <a:t>suggestion!)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E7E62-64D2-7C4B-9CA1-A37A70196FF6}"/>
              </a:ext>
            </a:extLst>
          </p:cNvPr>
          <p:cNvSpPr txBox="1"/>
          <p:nvPr/>
        </p:nvSpPr>
        <p:spPr>
          <a:xfrm>
            <a:off x="7086200" y="5503840"/>
            <a:ext cx="233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For all these: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EF2151-AB89-1257-424C-5704728D6C99}"/>
                  </a:ext>
                </a:extLst>
              </p:cNvPr>
              <p:cNvSpPr txBox="1"/>
              <p:nvPr/>
            </p:nvSpPr>
            <p:spPr>
              <a:xfrm>
                <a:off x="445065" y="3186825"/>
                <a:ext cx="783420" cy="187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br>
                  <a:rPr lang="en-US" sz="4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3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EF2151-AB89-1257-424C-5704728D6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65" y="3186825"/>
                <a:ext cx="783420" cy="1877437"/>
              </a:xfrm>
              <a:prstGeom prst="rect">
                <a:avLst/>
              </a:prstGeom>
              <a:blipFill>
                <a:blip r:embed="rId7"/>
                <a:stretch>
                  <a:fillRect l="-14516" b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1A41CE-9A9D-04DE-61F8-7D3053035C58}"/>
                  </a:ext>
                </a:extLst>
              </p:cNvPr>
              <p:cNvSpPr txBox="1"/>
              <p:nvPr/>
            </p:nvSpPr>
            <p:spPr>
              <a:xfrm>
                <a:off x="1635448" y="2614227"/>
                <a:ext cx="6853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1A41CE-9A9D-04DE-61F8-7D3053035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48" y="2614227"/>
                <a:ext cx="685316" cy="646331"/>
              </a:xfrm>
              <a:prstGeom prst="rect">
                <a:avLst/>
              </a:prstGeom>
              <a:blipFill>
                <a:blip r:embed="rId8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860024-C203-7C09-3EFF-17536753489F}"/>
              </a:ext>
            </a:extLst>
          </p:cNvPr>
          <p:cNvCxnSpPr>
            <a:cxnSpLocks/>
          </p:cNvCxnSpPr>
          <p:nvPr/>
        </p:nvCxnSpPr>
        <p:spPr>
          <a:xfrm flipV="1">
            <a:off x="4787279" y="4558532"/>
            <a:ext cx="0" cy="99468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3B1D1A-9F5A-A5A0-9773-2DBC1DFD62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48747" y="2513199"/>
            <a:ext cx="0" cy="99468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CEB4EB-78E4-E2AF-2F97-3F484D6D01DC}"/>
                  </a:ext>
                </a:extLst>
              </p:cNvPr>
              <p:cNvSpPr txBox="1"/>
              <p:nvPr/>
            </p:nvSpPr>
            <p:spPr>
              <a:xfrm>
                <a:off x="3554500" y="3187417"/>
                <a:ext cx="783420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br>
                  <a:rPr lang="en-US" sz="4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CEB4EB-78E4-E2AF-2F97-3F484D6D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500" y="3187417"/>
                <a:ext cx="783420" cy="1815882"/>
              </a:xfrm>
              <a:prstGeom prst="rect">
                <a:avLst/>
              </a:prstGeom>
              <a:blipFill>
                <a:blip r:embed="rId9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5C627E-EA88-0FD7-BFFB-08AD0D89428E}"/>
                  </a:ext>
                </a:extLst>
              </p:cNvPr>
              <p:cNvSpPr txBox="1"/>
              <p:nvPr/>
            </p:nvSpPr>
            <p:spPr>
              <a:xfrm>
                <a:off x="4814566" y="4732709"/>
                <a:ext cx="6853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5C627E-EA88-0FD7-BFFB-08AD0D894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66" y="4732709"/>
                <a:ext cx="685316" cy="646331"/>
              </a:xfrm>
              <a:prstGeom prst="rect">
                <a:avLst/>
              </a:prstGeom>
              <a:blipFill>
                <a:blip r:embed="rId10"/>
                <a:stretch>
                  <a:fillRect l="-185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87A753-D85A-1623-C47E-D641ED423019}"/>
                  </a:ext>
                </a:extLst>
              </p:cNvPr>
              <p:cNvSpPr txBox="1"/>
              <p:nvPr/>
            </p:nvSpPr>
            <p:spPr>
              <a:xfrm>
                <a:off x="6573522" y="3165266"/>
                <a:ext cx="783420" cy="187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br>
                  <a:rPr lang="en-US" sz="4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3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87A753-D85A-1623-C47E-D641ED423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22" y="3165266"/>
                <a:ext cx="783420" cy="1877437"/>
              </a:xfrm>
              <a:prstGeom prst="rect">
                <a:avLst/>
              </a:prstGeom>
              <a:blipFill>
                <a:blip r:embed="rId11"/>
                <a:stretch>
                  <a:fillRect l="-1428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E3C197-03F2-E30A-B8CD-2E95FA1A316A}"/>
                  </a:ext>
                </a:extLst>
              </p:cNvPr>
              <p:cNvSpPr txBox="1"/>
              <p:nvPr/>
            </p:nvSpPr>
            <p:spPr>
              <a:xfrm>
                <a:off x="10780283" y="2589849"/>
                <a:ext cx="6853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E3C197-03F2-E30A-B8CD-2E95FA1A3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283" y="2589849"/>
                <a:ext cx="685316" cy="646331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3EB1299-0CBD-10F4-29EC-4155DE07FAC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793582" y="2488821"/>
            <a:ext cx="0" cy="99468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0B72BE-61F8-D36C-50B8-4298720155F3}"/>
                  </a:ext>
                </a:extLst>
              </p:cNvPr>
              <p:cNvSpPr txBox="1"/>
              <p:nvPr/>
            </p:nvSpPr>
            <p:spPr>
              <a:xfrm>
                <a:off x="1675795" y="4258651"/>
                <a:ext cx="20022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0B72BE-61F8-D36C-50B8-429872015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795" y="4258651"/>
                <a:ext cx="2002215" cy="584775"/>
              </a:xfrm>
              <a:prstGeom prst="rect">
                <a:avLst/>
              </a:prstGeom>
              <a:blipFill>
                <a:blip r:embed="rId1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61F2A7-3D54-AD65-9785-B70EE6863E77}"/>
                  </a:ext>
                </a:extLst>
              </p:cNvPr>
              <p:cNvSpPr txBox="1"/>
              <p:nvPr/>
            </p:nvSpPr>
            <p:spPr>
              <a:xfrm>
                <a:off x="1762880" y="4849075"/>
                <a:ext cx="1824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61F2A7-3D54-AD65-9785-B70EE6863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880" y="4849075"/>
                <a:ext cx="1824217" cy="584775"/>
              </a:xfrm>
              <a:prstGeom prst="rect">
                <a:avLst/>
              </a:prstGeom>
              <a:blipFill>
                <a:blip r:embed="rId1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6CA4AC-ED2A-7CFB-C7F8-465B8FD3615A}"/>
                  </a:ext>
                </a:extLst>
              </p:cNvPr>
              <p:cNvSpPr txBox="1"/>
              <p:nvPr/>
            </p:nvSpPr>
            <p:spPr>
              <a:xfrm>
                <a:off x="7636202" y="6118497"/>
                <a:ext cx="3546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nd have: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3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6CA4AC-ED2A-7CFB-C7F8-465B8FD36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202" y="6118497"/>
                <a:ext cx="3546292" cy="584775"/>
              </a:xfrm>
              <a:prstGeom prst="rect">
                <a:avLst/>
              </a:prstGeom>
              <a:blipFill>
                <a:blip r:embed="rId15"/>
                <a:stretch>
                  <a:fillRect l="-428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9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4" grpId="0"/>
      <p:bldP spid="25" grpId="0"/>
      <p:bldP spid="27" grpId="0"/>
      <p:bldP spid="2" grpId="0"/>
      <p:bldP spid="3" grpId="0"/>
      <p:bldP spid="8" grpId="0"/>
      <p:bldP spid="10" grpId="0"/>
      <p:bldP spid="22" grpId="0"/>
      <p:bldP spid="23" grpId="0"/>
      <p:bldP spid="28" grpId="0"/>
      <p:bldP spid="29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CE34CC-AE1C-008B-C180-9BA1220E55D6}"/>
                  </a:ext>
                </a:extLst>
              </p:cNvPr>
              <p:cNvSpPr txBox="1"/>
              <p:nvPr/>
            </p:nvSpPr>
            <p:spPr>
              <a:xfrm>
                <a:off x="325821" y="262759"/>
                <a:ext cx="60840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From previous lecture:  </a:t>
                </a:r>
                <a:r>
                  <a:rPr lang="en-US" sz="3200" dirty="0">
                    <a:solidFill>
                      <a:schemeClr val="bg1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CE34CC-AE1C-008B-C180-9BA1220E5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262759"/>
                <a:ext cx="6084038" cy="584775"/>
              </a:xfrm>
              <a:prstGeom prst="rect">
                <a:avLst/>
              </a:prstGeom>
              <a:blipFill>
                <a:blip r:embed="rId2"/>
                <a:stretch>
                  <a:fillRect l="-2500" t="-12766" r="-16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507BB67-E005-00A8-E11F-C286BDFE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1" y="847534"/>
            <a:ext cx="6858000" cy="3716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CF1494-3F09-3B73-BA2F-C25E859E9364}"/>
                  </a:ext>
                </a:extLst>
              </p:cNvPr>
              <p:cNvSpPr txBox="1"/>
              <p:nvPr/>
            </p:nvSpPr>
            <p:spPr>
              <a:xfrm>
                <a:off x="325821" y="262759"/>
                <a:ext cx="60840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From previous lecture: 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CF1494-3F09-3B73-BA2F-C25E859E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262759"/>
                <a:ext cx="6084038" cy="584775"/>
              </a:xfrm>
              <a:prstGeom prst="rect">
                <a:avLst/>
              </a:prstGeom>
              <a:blipFill>
                <a:blip r:embed="rId4"/>
                <a:stretch>
                  <a:fillRect l="-2500" t="-12766" r="-16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ADBE56B-5F7E-12B4-812C-4ADE5E014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21" y="847534"/>
            <a:ext cx="6858000" cy="3716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4E386D-5970-172F-DAD8-2BB33AC20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022" y="2946400"/>
            <a:ext cx="952500" cy="965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54F907-D2D9-2805-192A-F1799F219AE4}"/>
              </a:ext>
            </a:extLst>
          </p:cNvPr>
          <p:cNvSpPr txBox="1"/>
          <p:nvPr/>
        </p:nvSpPr>
        <p:spPr>
          <a:xfrm>
            <a:off x="325821" y="4564465"/>
            <a:ext cx="3558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solve using KVL.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31930D-3640-2165-074C-6C3B734EF4A6}"/>
                  </a:ext>
                </a:extLst>
              </p:cNvPr>
              <p:cNvSpPr txBox="1"/>
              <p:nvPr/>
            </p:nvSpPr>
            <p:spPr>
              <a:xfrm>
                <a:off x="3883975" y="4564465"/>
                <a:ext cx="4745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now, ignore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source.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31930D-3640-2165-074C-6C3B734EF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75" y="4564465"/>
                <a:ext cx="4745017" cy="584775"/>
              </a:xfrm>
              <a:prstGeom prst="rect">
                <a:avLst/>
              </a:prstGeom>
              <a:blipFill>
                <a:blip r:embed="rId7"/>
                <a:stretch>
                  <a:fillRect l="-3200" t="-12766" r="-213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EDC4843-8719-9185-34D7-B30AD414DB2C}"/>
              </a:ext>
            </a:extLst>
          </p:cNvPr>
          <p:cNvSpPr txBox="1"/>
          <p:nvPr/>
        </p:nvSpPr>
        <p:spPr>
          <a:xfrm>
            <a:off x="6364594" y="262759"/>
            <a:ext cx="5657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Added voltage sources to obtain.</a:t>
            </a:r>
          </a:p>
        </p:txBody>
      </p:sp>
    </p:spTree>
    <p:extLst>
      <p:ext uri="{BB962C8B-B14F-4D97-AF65-F5344CB8AC3E}">
        <p14:creationId xmlns:p14="http://schemas.microsoft.com/office/powerpoint/2010/main" val="12685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1DD1D-4228-9717-FB80-2E3688F9A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F1B7C2-EA3D-5CD7-3FFA-3BDDC130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1" y="847534"/>
            <a:ext cx="6858000" cy="3716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E3413-40E6-03D0-0AC9-310D670E26DF}"/>
                  </a:ext>
                </a:extLst>
              </p:cNvPr>
              <p:cNvSpPr txBox="1"/>
              <p:nvPr/>
            </p:nvSpPr>
            <p:spPr>
              <a:xfrm>
                <a:off x="325821" y="262759"/>
                <a:ext cx="60840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From previous lecture: 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E3413-40E6-03D0-0AC9-310D670E2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262759"/>
                <a:ext cx="6084038" cy="584775"/>
              </a:xfrm>
              <a:prstGeom prst="rect">
                <a:avLst/>
              </a:prstGeom>
              <a:blipFill>
                <a:blip r:embed="rId3"/>
                <a:stretch>
                  <a:fillRect l="-2500" t="-12766" r="-16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982B03C-9E5A-EA5E-8A72-59A85E0AF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022" y="2946400"/>
            <a:ext cx="952500" cy="96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D1E8E7-5085-EE7D-B417-609A22B966F7}"/>
              </a:ext>
            </a:extLst>
          </p:cNvPr>
          <p:cNvSpPr txBox="1"/>
          <p:nvPr/>
        </p:nvSpPr>
        <p:spPr>
          <a:xfrm>
            <a:off x="325821" y="4564465"/>
            <a:ext cx="3558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solve using KVL.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7235A-EF45-4DAB-43CB-403EB05F023E}"/>
                  </a:ext>
                </a:extLst>
              </p:cNvPr>
              <p:cNvSpPr txBox="1"/>
              <p:nvPr/>
            </p:nvSpPr>
            <p:spPr>
              <a:xfrm>
                <a:off x="3883975" y="4564465"/>
                <a:ext cx="4745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now, ignore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source.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7235A-EF45-4DAB-43CB-403EB05F0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75" y="4564465"/>
                <a:ext cx="4745017" cy="584775"/>
              </a:xfrm>
              <a:prstGeom prst="rect">
                <a:avLst/>
              </a:prstGeom>
              <a:blipFill>
                <a:blip r:embed="rId5"/>
                <a:stretch>
                  <a:fillRect l="-3200" t="-12766" r="-213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CB0DF2-4F29-2EAE-8361-7EE32F5E28E0}"/>
                  </a:ext>
                </a:extLst>
              </p:cNvPr>
              <p:cNvSpPr txBox="1"/>
              <p:nvPr/>
            </p:nvSpPr>
            <p:spPr>
              <a:xfrm>
                <a:off x="6266159" y="1500399"/>
                <a:ext cx="764633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CB0DF2-4F29-2EAE-8361-7EE32F5E2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59" y="1500399"/>
                <a:ext cx="764633" cy="255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CA9404A-0732-5B1C-6CE6-C7D05F069A9A}"/>
              </a:ext>
            </a:extLst>
          </p:cNvPr>
          <p:cNvSpPr>
            <a:spLocks noChangeAspect="1"/>
          </p:cNvSpPr>
          <p:nvPr/>
        </p:nvSpPr>
        <p:spPr>
          <a:xfrm>
            <a:off x="3033834" y="2914990"/>
            <a:ext cx="292608" cy="2926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3A72FC-15F5-EE44-CB00-5C953B33D28E}"/>
              </a:ext>
            </a:extLst>
          </p:cNvPr>
          <p:cNvSpPr>
            <a:spLocks noChangeAspect="1"/>
          </p:cNvSpPr>
          <p:nvPr/>
        </p:nvSpPr>
        <p:spPr>
          <a:xfrm>
            <a:off x="4383513" y="1324400"/>
            <a:ext cx="292608" cy="2926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C9129B-8126-C90F-06CC-AEB9EB6DE498}"/>
              </a:ext>
            </a:extLst>
          </p:cNvPr>
          <p:cNvSpPr>
            <a:spLocks noChangeAspect="1"/>
          </p:cNvSpPr>
          <p:nvPr/>
        </p:nvSpPr>
        <p:spPr>
          <a:xfrm>
            <a:off x="6465595" y="1623539"/>
            <a:ext cx="365760" cy="3657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CF80A1-B7C1-58E2-C032-C27052C5ABD4}"/>
                  </a:ext>
                </a:extLst>
              </p:cNvPr>
              <p:cNvSpPr txBox="1"/>
              <p:nvPr/>
            </p:nvSpPr>
            <p:spPr>
              <a:xfrm>
                <a:off x="325821" y="5149240"/>
                <a:ext cx="38674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−100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−40+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CF80A1-B7C1-58E2-C032-C27052C5A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5149240"/>
                <a:ext cx="3867405" cy="584775"/>
              </a:xfrm>
              <a:prstGeom prst="rect">
                <a:avLst/>
              </a:prstGeom>
              <a:blipFill>
                <a:blip r:embed="rId7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9163E90-3621-5448-C13F-9FF24CC07F93}"/>
              </a:ext>
            </a:extLst>
          </p:cNvPr>
          <p:cNvGrpSpPr>
            <a:grpSpLocks noChangeAspect="1"/>
          </p:cNvGrpSpPr>
          <p:nvPr/>
        </p:nvGrpSpPr>
        <p:grpSpPr>
          <a:xfrm>
            <a:off x="3067185" y="3934898"/>
            <a:ext cx="219456" cy="219456"/>
            <a:chOff x="7746615" y="3262329"/>
            <a:chExt cx="914400" cy="9144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2EF0A4-9696-18FC-1636-FFFD67898DB1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CC312A-D9F7-290E-BC73-388E40AD66B2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2AABC34-5D7E-434F-F478-10DDCF319292}"/>
              </a:ext>
            </a:extLst>
          </p:cNvPr>
          <p:cNvSpPr txBox="1"/>
          <p:nvPr/>
        </p:nvSpPr>
        <p:spPr>
          <a:xfrm>
            <a:off x="3206256" y="3663465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Start here.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607BD93-5D1C-DB5C-36CB-D742692D22F5}"/>
              </a:ext>
            </a:extLst>
          </p:cNvPr>
          <p:cNvSpPr/>
          <p:nvPr/>
        </p:nvSpPr>
        <p:spPr>
          <a:xfrm>
            <a:off x="4383513" y="525480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75B58D-1FBA-06AD-AE0A-C8483422D228}"/>
                  </a:ext>
                </a:extLst>
              </p:cNvPr>
              <p:cNvSpPr txBox="1"/>
              <p:nvPr/>
            </p:nvSpPr>
            <p:spPr>
              <a:xfrm>
                <a:off x="5056685" y="5149240"/>
                <a:ext cx="22605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75B58D-1FBA-06AD-AE0A-C8483422D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685" y="5149240"/>
                <a:ext cx="2260555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1DE0CB-8B04-07D8-4311-9FD4C9F4A63A}"/>
                  </a:ext>
                </a:extLst>
              </p:cNvPr>
              <p:cNvSpPr txBox="1"/>
              <p:nvPr/>
            </p:nvSpPr>
            <p:spPr>
              <a:xfrm>
                <a:off x="325821" y="5149240"/>
                <a:ext cx="38674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−100−40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1DE0CB-8B04-07D8-4311-9FD4C9F4A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5149240"/>
                <a:ext cx="3867405" cy="584775"/>
              </a:xfrm>
              <a:prstGeom prst="rect">
                <a:avLst/>
              </a:prstGeom>
              <a:blipFill>
                <a:blip r:embed="rId9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6A5B21-BB90-0C6E-804F-F6B7AC7BBFC9}"/>
                  </a:ext>
                </a:extLst>
              </p:cNvPr>
              <p:cNvSpPr txBox="1"/>
              <p:nvPr/>
            </p:nvSpPr>
            <p:spPr>
              <a:xfrm>
                <a:off x="325821" y="5149240"/>
                <a:ext cx="38674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−100−40+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6A5B21-BB90-0C6E-804F-F6B7AC7BB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5149240"/>
                <a:ext cx="3867405" cy="584775"/>
              </a:xfrm>
              <a:prstGeom prst="rect">
                <a:avLst/>
              </a:prstGeom>
              <a:blipFill>
                <a:blip r:embed="rId10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CD60AA-CD04-CBB4-C1A8-DFCB82B6E438}"/>
                  </a:ext>
                </a:extLst>
              </p:cNvPr>
              <p:cNvSpPr txBox="1"/>
              <p:nvPr/>
            </p:nvSpPr>
            <p:spPr>
              <a:xfrm>
                <a:off x="325821" y="5149240"/>
                <a:ext cx="38674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−100−40+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CD60AA-CD04-CBB4-C1A8-DFCB82B6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5149240"/>
                <a:ext cx="3867405" cy="584775"/>
              </a:xfrm>
              <a:prstGeom prst="rect">
                <a:avLst/>
              </a:prstGeom>
              <a:blipFill>
                <a:blip r:embed="rId11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FED991-867D-E6DE-CEA1-E0D1A2F4ADFE}"/>
                  </a:ext>
                </a:extLst>
              </p:cNvPr>
              <p:cNvSpPr txBox="1"/>
              <p:nvPr/>
            </p:nvSpPr>
            <p:spPr>
              <a:xfrm>
                <a:off x="325821" y="5706230"/>
                <a:ext cx="108577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But, in general, we should </a:t>
                </a:r>
                <a:r>
                  <a:rPr lang="en-US" sz="3200" i="1" dirty="0"/>
                  <a:t>not</a:t>
                </a:r>
                <a:r>
                  <a:rPr lang="en-US" sz="3200" dirty="0"/>
                  <a:t> ignore elements when calculating</a:t>
                </a:r>
                <a:br>
                  <a:rPr lang="en-US" sz="3200" dirty="0"/>
                </a:br>
                <a:r>
                  <a:rPr lang="en-US" sz="3200" dirty="0"/>
                  <a:t>voltages or current.  </a:t>
                </a:r>
                <a:r>
                  <a:rPr lang="en-US" sz="3200" dirty="0">
                    <a:solidFill>
                      <a:schemeClr val="bg1"/>
                    </a:solidFill>
                  </a:rPr>
                  <a:t>Reinsert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source.</a:t>
                </a:r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FED991-867D-E6DE-CEA1-E0D1A2F4A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5706230"/>
                <a:ext cx="10857781" cy="1077218"/>
              </a:xfrm>
              <a:prstGeom prst="rect">
                <a:avLst/>
              </a:prstGeom>
              <a:blipFill>
                <a:blip r:embed="rId12"/>
                <a:stretch>
                  <a:fillRect l="-1402" t="-6977" r="-35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0CFFEF-861D-8D95-6396-B5CC1AEC0D32}"/>
                  </a:ext>
                </a:extLst>
              </p:cNvPr>
              <p:cNvSpPr txBox="1"/>
              <p:nvPr/>
            </p:nvSpPr>
            <p:spPr>
              <a:xfrm>
                <a:off x="325821" y="5706230"/>
                <a:ext cx="108577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But, in general, we should </a:t>
                </a:r>
                <a:r>
                  <a:rPr lang="en-US" sz="3200" i="1" dirty="0"/>
                  <a:t>not</a:t>
                </a:r>
                <a:r>
                  <a:rPr lang="en-US" sz="3200" dirty="0"/>
                  <a:t> ignore elements when calculating</a:t>
                </a:r>
                <a:br>
                  <a:rPr lang="en-US" sz="3200" dirty="0"/>
                </a:br>
                <a:r>
                  <a:rPr lang="en-US" sz="3200" dirty="0"/>
                  <a:t>voltages or current.  Reinsert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source.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0CFFEF-861D-8D95-6396-B5CC1AEC0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5706230"/>
                <a:ext cx="10857781" cy="1077218"/>
              </a:xfrm>
              <a:prstGeom prst="rect">
                <a:avLst/>
              </a:prstGeom>
              <a:blipFill>
                <a:blip r:embed="rId13"/>
                <a:stretch>
                  <a:fillRect l="-1402" t="-6977" r="-35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1AA615-4374-A926-1227-4FCE427D138F}"/>
                  </a:ext>
                </a:extLst>
              </p:cNvPr>
              <p:cNvSpPr txBox="1"/>
              <p:nvPr/>
            </p:nvSpPr>
            <p:spPr>
              <a:xfrm>
                <a:off x="6786930" y="2476519"/>
                <a:ext cx="17399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1AA615-4374-A926-1227-4FCE427D1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30" y="2476519"/>
                <a:ext cx="1739964" cy="584775"/>
              </a:xfrm>
              <a:prstGeom prst="rect">
                <a:avLst/>
              </a:prstGeom>
              <a:blipFill>
                <a:blip r:embed="rId14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8BAD592-42EA-B0D1-8597-C80A1A9BA11C}"/>
              </a:ext>
            </a:extLst>
          </p:cNvPr>
          <p:cNvSpPr txBox="1"/>
          <p:nvPr/>
        </p:nvSpPr>
        <p:spPr>
          <a:xfrm>
            <a:off x="6364594" y="262759"/>
            <a:ext cx="5657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Added voltage sources to obtain.</a:t>
            </a:r>
          </a:p>
        </p:txBody>
      </p:sp>
    </p:spTree>
    <p:extLst>
      <p:ext uri="{BB962C8B-B14F-4D97-AF65-F5344CB8AC3E}">
        <p14:creationId xmlns:p14="http://schemas.microsoft.com/office/powerpoint/2010/main" val="7848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3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894C2-9676-0E6C-A631-FB7F61BBC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C9E931-A6E7-319C-0C72-810DFF1B2A0D}"/>
                  </a:ext>
                </a:extLst>
              </p:cNvPr>
              <p:cNvSpPr txBox="1"/>
              <p:nvPr/>
            </p:nvSpPr>
            <p:spPr>
              <a:xfrm>
                <a:off x="325821" y="5706230"/>
                <a:ext cx="108577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But, in general, we should </a:t>
                </a:r>
                <a:r>
                  <a:rPr lang="en-US" sz="3200" i="1" dirty="0"/>
                  <a:t>not</a:t>
                </a:r>
                <a:r>
                  <a:rPr lang="en-US" sz="3200" dirty="0"/>
                  <a:t> ignore elements when calculating</a:t>
                </a:r>
                <a:br>
                  <a:rPr lang="en-US" sz="3200" dirty="0"/>
                </a:br>
                <a:r>
                  <a:rPr lang="en-US" sz="3200" dirty="0"/>
                  <a:t>voltages or current.  Reinsert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source.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C9E931-A6E7-319C-0C72-810DFF1B2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5706230"/>
                <a:ext cx="10857781" cy="1077218"/>
              </a:xfrm>
              <a:prstGeom prst="rect">
                <a:avLst/>
              </a:prstGeom>
              <a:blipFill>
                <a:blip r:embed="rId2"/>
                <a:stretch>
                  <a:fillRect l="-1402" t="-6977" r="-35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8D9D59-6BFF-74BE-8639-0DF2619EACDE}"/>
                  </a:ext>
                </a:extLst>
              </p:cNvPr>
              <p:cNvSpPr txBox="1"/>
              <p:nvPr/>
            </p:nvSpPr>
            <p:spPr>
              <a:xfrm>
                <a:off x="325821" y="5149240"/>
                <a:ext cx="38674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−100−40+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8D9D59-6BFF-74BE-8639-0DF2619EA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5149240"/>
                <a:ext cx="3867405" cy="584775"/>
              </a:xfrm>
              <a:prstGeom prst="rect">
                <a:avLst/>
              </a:prstGeo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0610A74-4FB3-7750-BDA0-554207DDC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1" y="847534"/>
            <a:ext cx="6858000" cy="3716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45495-178D-57DD-6A37-C5A228861625}"/>
                  </a:ext>
                </a:extLst>
              </p:cNvPr>
              <p:cNvSpPr txBox="1"/>
              <p:nvPr/>
            </p:nvSpPr>
            <p:spPr>
              <a:xfrm>
                <a:off x="325821" y="262759"/>
                <a:ext cx="60840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From previous lecture: 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45495-178D-57DD-6A37-C5A228861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262759"/>
                <a:ext cx="6084038" cy="584775"/>
              </a:xfrm>
              <a:prstGeom prst="rect">
                <a:avLst/>
              </a:prstGeom>
              <a:blipFill>
                <a:blip r:embed="rId5"/>
                <a:stretch>
                  <a:fillRect l="-2500" t="-12766" r="-16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206B677-BDB6-D42C-9C79-29DC8832C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022" y="2946400"/>
            <a:ext cx="952500" cy="96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E7D4B-7812-BB17-5507-2BFC0EE0BEEB}"/>
              </a:ext>
            </a:extLst>
          </p:cNvPr>
          <p:cNvSpPr txBox="1"/>
          <p:nvPr/>
        </p:nvSpPr>
        <p:spPr>
          <a:xfrm>
            <a:off x="325821" y="4564465"/>
            <a:ext cx="3558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solve using KVL.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ADF79A-A949-1850-EB2B-A98C46C1CF48}"/>
                  </a:ext>
                </a:extLst>
              </p:cNvPr>
              <p:cNvSpPr txBox="1"/>
              <p:nvPr/>
            </p:nvSpPr>
            <p:spPr>
              <a:xfrm>
                <a:off x="3883975" y="4564465"/>
                <a:ext cx="4745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now, ignore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source.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ADF79A-A949-1850-EB2B-A98C46C1C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75" y="4564465"/>
                <a:ext cx="4745017" cy="584775"/>
              </a:xfrm>
              <a:prstGeom prst="rect">
                <a:avLst/>
              </a:prstGeom>
              <a:blipFill>
                <a:blip r:embed="rId7"/>
                <a:stretch>
                  <a:fillRect l="-3200" t="-12766" r="-213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2E2246-BAA7-74A4-18D8-871400BE9C86}"/>
                  </a:ext>
                </a:extLst>
              </p:cNvPr>
              <p:cNvSpPr txBox="1"/>
              <p:nvPr/>
            </p:nvSpPr>
            <p:spPr>
              <a:xfrm>
                <a:off x="7183821" y="1500399"/>
                <a:ext cx="764633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2E2246-BAA7-74A4-18D8-871400BE9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821" y="1500399"/>
                <a:ext cx="764633" cy="2554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EA12FCE-483F-FAEB-5539-25F31C80E2FD}"/>
              </a:ext>
            </a:extLst>
          </p:cNvPr>
          <p:cNvSpPr>
            <a:spLocks noChangeAspect="1"/>
          </p:cNvSpPr>
          <p:nvPr/>
        </p:nvSpPr>
        <p:spPr>
          <a:xfrm>
            <a:off x="3033834" y="2914990"/>
            <a:ext cx="292608" cy="2926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CB1E6-19ED-2B5F-8DF1-34FCE873ED03}"/>
              </a:ext>
            </a:extLst>
          </p:cNvPr>
          <p:cNvSpPr>
            <a:spLocks noChangeAspect="1"/>
          </p:cNvSpPr>
          <p:nvPr/>
        </p:nvSpPr>
        <p:spPr>
          <a:xfrm>
            <a:off x="4383513" y="1324400"/>
            <a:ext cx="292608" cy="2926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4ACBCE-B1AF-0129-940D-ADE8E554766A}"/>
              </a:ext>
            </a:extLst>
          </p:cNvPr>
          <p:cNvSpPr>
            <a:spLocks noChangeAspect="1"/>
          </p:cNvSpPr>
          <p:nvPr/>
        </p:nvSpPr>
        <p:spPr>
          <a:xfrm>
            <a:off x="7382493" y="1623539"/>
            <a:ext cx="365760" cy="3657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26C209-1EBE-A848-2250-C47056B15249}"/>
              </a:ext>
            </a:extLst>
          </p:cNvPr>
          <p:cNvGrpSpPr>
            <a:grpSpLocks noChangeAspect="1"/>
          </p:cNvGrpSpPr>
          <p:nvPr/>
        </p:nvGrpSpPr>
        <p:grpSpPr>
          <a:xfrm>
            <a:off x="3067185" y="3934898"/>
            <a:ext cx="219456" cy="219456"/>
            <a:chOff x="7746615" y="3262329"/>
            <a:chExt cx="914400" cy="9144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931071D-4145-FBC8-29ED-CCCD5F745AB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F58AA8-60AF-313F-FCC0-C15F2B568BE6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9A02B85-0568-12B1-8672-829AD558FF5A}"/>
              </a:ext>
            </a:extLst>
          </p:cNvPr>
          <p:cNvSpPr txBox="1"/>
          <p:nvPr/>
        </p:nvSpPr>
        <p:spPr>
          <a:xfrm>
            <a:off x="3206256" y="3663465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Start here.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F2F43D46-973D-84A1-7C5C-0D1D8627778A}"/>
              </a:ext>
            </a:extLst>
          </p:cNvPr>
          <p:cNvSpPr/>
          <p:nvPr/>
        </p:nvSpPr>
        <p:spPr>
          <a:xfrm>
            <a:off x="4383513" y="525480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E9E466-2DE7-508C-8FCE-503B6D16B724}"/>
                  </a:ext>
                </a:extLst>
              </p:cNvPr>
              <p:cNvSpPr txBox="1"/>
              <p:nvPr/>
            </p:nvSpPr>
            <p:spPr>
              <a:xfrm>
                <a:off x="5056685" y="5149240"/>
                <a:ext cx="22605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E9E466-2DE7-508C-8FCE-503B6D16B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685" y="5149240"/>
                <a:ext cx="2260555" cy="584775"/>
              </a:xfrm>
              <a:prstGeom prst="rect">
                <a:avLst/>
              </a:prstGeom>
              <a:blipFill>
                <a:blip r:embed="rId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21DB04-D27D-235C-8A44-21128F03B7B7}"/>
                  </a:ext>
                </a:extLst>
              </p:cNvPr>
              <p:cNvSpPr txBox="1"/>
              <p:nvPr/>
            </p:nvSpPr>
            <p:spPr>
              <a:xfrm>
                <a:off x="8250778" y="2868690"/>
                <a:ext cx="3626955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1"/>
                    </a:solidFill>
                  </a:rPr>
                  <a:t>Nothing changes</a:t>
                </a:r>
                <a:br>
                  <a:rPr lang="en-US" sz="3200" dirty="0">
                    <a:solidFill>
                      <a:schemeClr val="accent1"/>
                    </a:solidFill>
                  </a:rPr>
                </a:br>
                <a:r>
                  <a:rPr lang="en-US" sz="3200" dirty="0">
                    <a:solidFill>
                      <a:schemeClr val="accent1"/>
                    </a:solidFill>
                  </a:rPr>
                  <a:t>about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br>
                  <a:rPr lang="en-US" sz="3200" dirty="0">
                    <a:solidFill>
                      <a:schemeClr val="accent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(because dictated by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voltage sources).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21DB04-D27D-235C-8A44-21128F03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778" y="2868690"/>
                <a:ext cx="3626955" cy="2062103"/>
              </a:xfrm>
              <a:prstGeom prst="rect">
                <a:avLst/>
              </a:prstGeom>
              <a:blipFill>
                <a:blip r:embed="rId10"/>
                <a:stretch>
                  <a:fillRect l="-3833" t="-4294" r="-3833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907A97-870C-2C20-91C4-13D3C0780D60}"/>
                  </a:ext>
                </a:extLst>
              </p:cNvPr>
              <p:cNvSpPr txBox="1"/>
              <p:nvPr/>
            </p:nvSpPr>
            <p:spPr>
              <a:xfrm>
                <a:off x="7740633" y="2476519"/>
                <a:ext cx="17399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907A97-870C-2C20-91C4-13D3C0780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633" y="2476519"/>
                <a:ext cx="1739964" cy="584775"/>
              </a:xfrm>
              <a:prstGeom prst="rect">
                <a:avLst/>
              </a:prstGeom>
              <a:blipFill>
                <a:blip r:embed="rId11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A10779-4657-DE5F-BA52-4EC9F0AC74D1}"/>
                  </a:ext>
                </a:extLst>
              </p:cNvPr>
              <p:cNvSpPr txBox="1"/>
              <p:nvPr/>
            </p:nvSpPr>
            <p:spPr>
              <a:xfrm>
                <a:off x="8250778" y="2868690"/>
                <a:ext cx="3626955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1"/>
                    </a:solidFill>
                  </a:rPr>
                  <a:t>Nothing changes</a:t>
                </a:r>
                <a:br>
                  <a:rPr lang="en-US" sz="3200" dirty="0">
                    <a:solidFill>
                      <a:schemeClr val="accent1"/>
                    </a:solidFill>
                  </a:rPr>
                </a:br>
                <a:r>
                  <a:rPr lang="en-US" sz="3200" dirty="0">
                    <a:solidFill>
                      <a:schemeClr val="accent1"/>
                    </a:solidFill>
                  </a:rPr>
                  <a:t>about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br>
                  <a:rPr lang="en-US" sz="3200" dirty="0">
                    <a:solidFill>
                      <a:schemeClr val="accent1"/>
                    </a:solidFill>
                  </a:rPr>
                </a:br>
                <a:r>
                  <a:rPr lang="en-US" sz="3200" dirty="0">
                    <a:solidFill>
                      <a:schemeClr val="accent1"/>
                    </a:solidFill>
                  </a:rPr>
                  <a:t>(because dictated by</a:t>
                </a:r>
                <a:br>
                  <a:rPr lang="en-US" sz="3200" dirty="0">
                    <a:solidFill>
                      <a:schemeClr val="accent1"/>
                    </a:solidFill>
                  </a:rPr>
                </a:br>
                <a:r>
                  <a:rPr lang="en-US" sz="3200" dirty="0">
                    <a:solidFill>
                      <a:schemeClr val="accent1"/>
                    </a:solidFill>
                  </a:rPr>
                  <a:t>voltage sources).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A10779-4657-DE5F-BA52-4EC9F0AC7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778" y="2868690"/>
                <a:ext cx="3626955" cy="2062103"/>
              </a:xfrm>
              <a:prstGeom prst="rect">
                <a:avLst/>
              </a:prstGeom>
              <a:blipFill>
                <a:blip r:embed="rId12"/>
                <a:stretch>
                  <a:fillRect l="-3833" t="-4294" r="-3833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5C22E7F-6754-D6FA-AF82-8FF700C6DDA2}"/>
              </a:ext>
            </a:extLst>
          </p:cNvPr>
          <p:cNvSpPr txBox="1"/>
          <p:nvPr/>
        </p:nvSpPr>
        <p:spPr>
          <a:xfrm>
            <a:off x="6364594" y="262759"/>
            <a:ext cx="5657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Added voltage sources to obtain.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42790CB-D320-B655-AFB3-998CCEB7EA6B}"/>
              </a:ext>
            </a:extLst>
          </p:cNvPr>
          <p:cNvSpPr/>
          <p:nvPr/>
        </p:nvSpPr>
        <p:spPr>
          <a:xfrm>
            <a:off x="393861" y="5159215"/>
            <a:ext cx="3745748" cy="58477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25" grpId="0"/>
      <p:bldP spid="26" grpId="0"/>
      <p:bldP spid="7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662AFF-898E-0F16-0164-B200BFD49090}"/>
                  </a:ext>
                </a:extLst>
              </p:cNvPr>
              <p:cNvSpPr txBox="1"/>
              <p:nvPr/>
            </p:nvSpPr>
            <p:spPr>
              <a:xfrm>
                <a:off x="6698609" y="5870387"/>
                <a:ext cx="4657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0.015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=400 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662AFF-898E-0F16-0164-B200BFD49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09" y="5870387"/>
                <a:ext cx="4657172" cy="584775"/>
              </a:xfrm>
              <a:prstGeom prst="rect">
                <a:avLst/>
              </a:prstGeom>
              <a:blipFill>
                <a:blip r:embed="rId2"/>
                <a:stretch>
                  <a:fillRect t="-131915" r="-1902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EF8290-30C8-1648-B20E-D695F66C029B}"/>
                  </a:ext>
                </a:extLst>
              </p:cNvPr>
              <p:cNvSpPr txBox="1"/>
              <p:nvPr/>
            </p:nvSpPr>
            <p:spPr>
              <a:xfrm>
                <a:off x="837905" y="5887642"/>
                <a:ext cx="53778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(−0.015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EF8290-30C8-1648-B20E-D695F66C0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05" y="5887642"/>
                <a:ext cx="5377819" cy="584775"/>
              </a:xfrm>
              <a:prstGeom prst="rect">
                <a:avLst/>
              </a:prstGeom>
              <a:blipFill>
                <a:blip r:embed="rId3"/>
                <a:stretch>
                  <a:fillRect r="-70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47BE178-0FD6-4441-96F6-9BEE8F652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725" y="25301"/>
            <a:ext cx="7315200" cy="4139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E81E55-89A4-0F4F-8570-5B1898DFA0BC}"/>
              </a:ext>
            </a:extLst>
          </p:cNvPr>
          <p:cNvSpPr txBox="1"/>
          <p:nvPr/>
        </p:nvSpPr>
        <p:spPr>
          <a:xfrm>
            <a:off x="256855" y="28891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D8EF-DBFF-1849-A09F-58DF34A337C9}"/>
              </a:ext>
            </a:extLst>
          </p:cNvPr>
          <p:cNvSpPr txBox="1"/>
          <p:nvPr/>
        </p:nvSpPr>
        <p:spPr>
          <a:xfrm>
            <a:off x="256855" y="847814"/>
            <a:ext cx="40248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value of </a:t>
            </a:r>
            <a:r>
              <a:rPr lang="en-US" sz="3200" dirty="0">
                <a:latin typeface="Symbol" pitchFamily="2" charset="2"/>
              </a:rPr>
              <a:t>a</a:t>
            </a:r>
            <a:r>
              <a:rPr lang="en-US" sz="3200" dirty="0"/>
              <a:t> makes</a:t>
            </a:r>
            <a:br>
              <a:rPr lang="en-US" sz="3200" dirty="0"/>
            </a:br>
            <a:r>
              <a:rPr lang="en-US" sz="3200" dirty="0"/>
              <a:t>this a valid circuit?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82F4C4-86E0-004A-BFC6-F08B5FFC1A97}"/>
                  </a:ext>
                </a:extLst>
              </p:cNvPr>
              <p:cNvSpPr txBox="1"/>
              <p:nvPr/>
            </p:nvSpPr>
            <p:spPr>
              <a:xfrm>
                <a:off x="256855" y="4100531"/>
                <a:ext cx="50427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do you know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82F4C4-86E0-004A-BFC6-F08B5FFC1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5" y="4100531"/>
                <a:ext cx="5042791" cy="584775"/>
              </a:xfrm>
              <a:prstGeom prst="rect">
                <a:avLst/>
              </a:prstGeom>
              <a:blipFill>
                <a:blip r:embed="rId5"/>
                <a:stretch>
                  <a:fillRect l="-3015" t="-14894" r="-2010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5D354DC-6A4A-C243-929C-48B5974383D4}"/>
              </a:ext>
            </a:extLst>
          </p:cNvPr>
          <p:cNvSpPr txBox="1"/>
          <p:nvPr/>
        </p:nvSpPr>
        <p:spPr>
          <a:xfrm>
            <a:off x="256855" y="4698012"/>
            <a:ext cx="9713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What do you know about voltage of elements in parallel?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153B484-D499-BE47-8339-4DD430C11024}"/>
              </a:ext>
            </a:extLst>
          </p:cNvPr>
          <p:cNvSpPr/>
          <p:nvPr/>
        </p:nvSpPr>
        <p:spPr>
          <a:xfrm>
            <a:off x="5355735" y="420798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29331B-18A3-B64F-B615-E48DB12F46EF}"/>
                  </a:ext>
                </a:extLst>
              </p:cNvPr>
              <p:cNvSpPr txBox="1"/>
              <p:nvPr/>
            </p:nvSpPr>
            <p:spPr>
              <a:xfrm>
                <a:off x="5894709" y="4100530"/>
                <a:ext cx="59252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=−15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en-US" sz="3200" dirty="0"/>
                  <a:t> (dictated by source)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29331B-18A3-B64F-B615-E48DB12F4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09" y="4100530"/>
                <a:ext cx="5925276" cy="584775"/>
              </a:xfrm>
              <a:prstGeom prst="rect">
                <a:avLst/>
              </a:prstGeom>
              <a:blipFill>
                <a:blip r:embed="rId6"/>
                <a:stretch>
                  <a:fillRect l="-857" t="-14894" r="-149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9E3BF03F-C806-B642-BFD6-18FB90893955}"/>
              </a:ext>
            </a:extLst>
          </p:cNvPr>
          <p:cNvSpPr/>
          <p:nvPr/>
        </p:nvSpPr>
        <p:spPr>
          <a:xfrm>
            <a:off x="10034988" y="480301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3F452-26C6-F743-B68C-4EFDA15CDB70}"/>
              </a:ext>
            </a:extLst>
          </p:cNvPr>
          <p:cNvSpPr txBox="1"/>
          <p:nvPr/>
        </p:nvSpPr>
        <p:spPr>
          <a:xfrm>
            <a:off x="10582384" y="4698012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Same.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08CB19-C990-F74C-8CC8-441D9C6C6CF9}"/>
                  </a:ext>
                </a:extLst>
              </p:cNvPr>
              <p:cNvSpPr txBox="1"/>
              <p:nvPr/>
            </p:nvSpPr>
            <p:spPr>
              <a:xfrm>
                <a:off x="256855" y="5290766"/>
                <a:ext cx="10249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source parallel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US" sz="3200" dirty="0"/>
                  <a:t> source (but opposite polarities).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08CB19-C990-F74C-8CC8-441D9C6C6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5" y="5290766"/>
                <a:ext cx="10249922" cy="584775"/>
              </a:xfrm>
              <a:prstGeom prst="rect">
                <a:avLst/>
              </a:prstGeom>
              <a:blipFill>
                <a:blip r:embed="rId7"/>
                <a:stretch>
                  <a:fillRect l="-495" t="-12766" r="-24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0517C96B-08D9-D147-8301-9C59CC5FFF15}"/>
              </a:ext>
            </a:extLst>
          </p:cNvPr>
          <p:cNvSpPr/>
          <p:nvPr/>
        </p:nvSpPr>
        <p:spPr>
          <a:xfrm>
            <a:off x="355020" y="599509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DB4C34-286B-F949-B4B2-B5826276E689}"/>
                  </a:ext>
                </a:extLst>
              </p:cNvPr>
              <p:cNvSpPr txBox="1"/>
              <p:nvPr/>
            </p:nvSpPr>
            <p:spPr>
              <a:xfrm>
                <a:off x="837905" y="5887642"/>
                <a:ext cx="53778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(−0.015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DB4C34-286B-F949-B4B2-B5826276E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05" y="5887642"/>
                <a:ext cx="5377819" cy="584775"/>
              </a:xfrm>
              <a:prstGeom prst="rect">
                <a:avLst/>
              </a:prstGeom>
              <a:blipFill>
                <a:blip r:embed="rId8"/>
                <a:stretch>
                  <a:fillRect r="-70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>
            <a:extLst>
              <a:ext uri="{FF2B5EF4-FFF2-40B4-BE49-F238E27FC236}">
                <a16:creationId xmlns:a16="http://schemas.microsoft.com/office/drawing/2014/main" id="{1727B08F-D0C8-B847-8888-522FCE51C417}"/>
              </a:ext>
            </a:extLst>
          </p:cNvPr>
          <p:cNvSpPr/>
          <p:nvPr/>
        </p:nvSpPr>
        <p:spPr>
          <a:xfrm>
            <a:off x="6192530" y="599509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6B6A2F-6EAE-1D49-9552-8C40D5145503}"/>
                  </a:ext>
                </a:extLst>
              </p:cNvPr>
              <p:cNvSpPr txBox="1"/>
              <p:nvPr/>
            </p:nvSpPr>
            <p:spPr>
              <a:xfrm>
                <a:off x="6698609" y="5870387"/>
                <a:ext cx="4657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0.015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=400 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6B6A2F-6EAE-1D49-9552-8C40D5145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09" y="5870387"/>
                <a:ext cx="4657172" cy="584775"/>
              </a:xfrm>
              <a:prstGeom prst="rect">
                <a:avLst/>
              </a:prstGeom>
              <a:blipFill>
                <a:blip r:embed="rId9"/>
                <a:stretch>
                  <a:fillRect t="-131915" r="-1902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5BCCE5D-B08E-9F4E-BF34-658557EA82BD}"/>
              </a:ext>
            </a:extLst>
          </p:cNvPr>
          <p:cNvSpPr/>
          <p:nvPr/>
        </p:nvSpPr>
        <p:spPr>
          <a:xfrm>
            <a:off x="9549113" y="5902790"/>
            <a:ext cx="1745976" cy="5530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7D6A26-AB9B-064B-8C09-5C74C67AC72C}"/>
                  </a:ext>
                </a:extLst>
              </p:cNvPr>
              <p:cNvSpPr txBox="1"/>
              <p:nvPr/>
            </p:nvSpPr>
            <p:spPr>
              <a:xfrm>
                <a:off x="256855" y="6440874"/>
                <a:ext cx="382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(Could write using KVL: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−6−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7D6A26-AB9B-064B-8C09-5C74C67AC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5" y="6440874"/>
                <a:ext cx="3821495" cy="369332"/>
              </a:xfrm>
              <a:prstGeom prst="rect">
                <a:avLst/>
              </a:prstGeom>
              <a:blipFill>
                <a:blip r:embed="rId10"/>
                <a:stretch>
                  <a:fillRect l="-1325" t="-10000" r="-331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0046FA-DF0E-9782-B13B-24E716C25772}"/>
              </a:ext>
            </a:extLst>
          </p:cNvPr>
          <p:cNvCxnSpPr>
            <a:cxnSpLocks/>
          </p:cNvCxnSpPr>
          <p:nvPr/>
        </p:nvCxnSpPr>
        <p:spPr>
          <a:xfrm flipH="1" flipV="1">
            <a:off x="7969325" y="2520146"/>
            <a:ext cx="222830" cy="42967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9AEE2B-EFD8-073F-4F88-4244C6D61CA2}"/>
              </a:ext>
            </a:extLst>
          </p:cNvPr>
          <p:cNvSpPr txBox="1"/>
          <p:nvPr/>
        </p:nvSpPr>
        <p:spPr>
          <a:xfrm>
            <a:off x="7472051" y="2898611"/>
            <a:ext cx="2071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current controlled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</a:rPr>
              <a:t>voltage </a:t>
            </a:r>
            <a:r>
              <a:rPr lang="en-US" sz="2000" dirty="0">
                <a:solidFill>
                  <a:srgbClr val="FF0000"/>
                </a:solidFill>
              </a:rPr>
              <a:t>source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D551325-34D5-4971-DA6B-230B3F8BF4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5675" y="2529179"/>
            <a:ext cx="934940" cy="96462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AD29C0F-A8BF-6D6C-0F21-4C42FE1E2EC8}"/>
              </a:ext>
            </a:extLst>
          </p:cNvPr>
          <p:cNvSpPr/>
          <p:nvPr/>
        </p:nvSpPr>
        <p:spPr>
          <a:xfrm>
            <a:off x="7052731" y="1727197"/>
            <a:ext cx="406397" cy="103293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2BF226-EC1A-213A-EAE8-40ABDDDAE54B}"/>
              </a:ext>
            </a:extLst>
          </p:cNvPr>
          <p:cNvCxnSpPr>
            <a:cxnSpLocks/>
          </p:cNvCxnSpPr>
          <p:nvPr/>
        </p:nvCxnSpPr>
        <p:spPr>
          <a:xfrm flipH="1">
            <a:off x="5355735" y="1845478"/>
            <a:ext cx="1594487" cy="0"/>
          </a:xfrm>
          <a:prstGeom prst="straightConnector1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6628F5C-D4DF-A529-56E7-852CC526C8BD}"/>
              </a:ext>
            </a:extLst>
          </p:cNvPr>
          <p:cNvSpPr txBox="1"/>
          <p:nvPr/>
        </p:nvSpPr>
        <p:spPr>
          <a:xfrm>
            <a:off x="5406556" y="1291441"/>
            <a:ext cx="149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 parallel.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C7313C2-2CAC-5966-3641-85E485E49D34}"/>
              </a:ext>
            </a:extLst>
          </p:cNvPr>
          <p:cNvSpPr/>
          <p:nvPr/>
        </p:nvSpPr>
        <p:spPr>
          <a:xfrm>
            <a:off x="10276430" y="1975728"/>
            <a:ext cx="1380481" cy="58477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1A57E7-B7FF-132A-0E4E-80FD3002875B}"/>
              </a:ext>
            </a:extLst>
          </p:cNvPr>
          <p:cNvCxnSpPr>
            <a:cxnSpLocks/>
          </p:cNvCxnSpPr>
          <p:nvPr/>
        </p:nvCxnSpPr>
        <p:spPr>
          <a:xfrm>
            <a:off x="8805729" y="307106"/>
            <a:ext cx="2141779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9F4BAF-C30F-8F30-5CA6-2F467EBB1058}"/>
              </a:ext>
            </a:extLst>
          </p:cNvPr>
          <p:cNvCxnSpPr>
            <a:cxnSpLocks/>
          </p:cNvCxnSpPr>
          <p:nvPr/>
        </p:nvCxnSpPr>
        <p:spPr>
          <a:xfrm>
            <a:off x="10947508" y="307106"/>
            <a:ext cx="0" cy="1617926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  <p:bldP spid="5" grpId="0"/>
      <p:bldP spid="16" grpId="0"/>
      <p:bldP spid="17" grpId="0"/>
      <p:bldP spid="7" grpId="0" animBg="1"/>
      <p:bldP spid="2" grpId="0"/>
      <p:bldP spid="9" grpId="0" animBg="1"/>
      <p:bldP spid="3" grpId="0"/>
      <p:bldP spid="6" grpId="0"/>
      <p:bldP spid="12" grpId="0" animBg="1"/>
      <p:bldP spid="8" grpId="0"/>
      <p:bldP spid="15" grpId="0" animBg="1"/>
      <p:bldP spid="10" grpId="0"/>
      <p:bldP spid="18" grpId="0" animBg="1"/>
      <p:bldP spid="11" grpId="0"/>
      <p:bldP spid="21" grpId="0" animBg="1"/>
      <p:bldP spid="26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FF063-33B3-FBBB-1221-B3D4CC54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8B8D5C2-04C3-9B48-B6D1-FE706B809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55" y="206706"/>
            <a:ext cx="8321040" cy="4329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B215AB-5593-C5D7-D047-604CBCB9FF78}"/>
              </a:ext>
            </a:extLst>
          </p:cNvPr>
          <p:cNvSpPr txBox="1"/>
          <p:nvPr/>
        </p:nvSpPr>
        <p:spPr>
          <a:xfrm>
            <a:off x="200535" y="15452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6B297C-C990-129E-FEC0-5461A8B83C45}"/>
              </a:ext>
            </a:extLst>
          </p:cNvPr>
          <p:cNvSpPr txBox="1"/>
          <p:nvPr/>
        </p:nvSpPr>
        <p:spPr>
          <a:xfrm>
            <a:off x="200535" y="5190259"/>
            <a:ext cx="553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Helps to add voltage labels to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14581A-4BAB-3EF0-0FBB-55A3EFCB3AAA}"/>
                  </a:ext>
                </a:extLst>
              </p:cNvPr>
              <p:cNvSpPr txBox="1"/>
              <p:nvPr/>
            </p:nvSpPr>
            <p:spPr>
              <a:xfrm>
                <a:off x="6098360" y="5190259"/>
                <a:ext cx="2229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01C0F5-6986-604D-843C-45626B278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360" y="5190259"/>
                <a:ext cx="2229200" cy="523220"/>
              </a:xfrm>
              <a:prstGeom prst="rect">
                <a:avLst/>
              </a:prstGeom>
              <a:blipFill>
                <a:blip r:embed="rId15"/>
                <a:stretch>
                  <a:fillRect l="-6250" t="-11905" r="-454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06B55F5A-5EE5-769E-93CE-055261E23A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87955" y="206706"/>
            <a:ext cx="8321040" cy="43291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CF1FDCD-4AE8-EC36-A066-1D2AA34CF1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7955" y="206706"/>
            <a:ext cx="8321040" cy="4329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822F43-9637-DDB7-EDDA-23B2864431C8}"/>
                  </a:ext>
                </a:extLst>
              </p:cNvPr>
              <p:cNvSpPr txBox="1"/>
              <p:nvPr/>
            </p:nvSpPr>
            <p:spPr>
              <a:xfrm>
                <a:off x="200535" y="4052044"/>
                <a:ext cx="2039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822F43-9637-DDB7-EDDA-23B28644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5" y="4052044"/>
                <a:ext cx="2039917" cy="584775"/>
              </a:xfrm>
              <a:prstGeom prst="rect">
                <a:avLst/>
              </a:prstGeom>
              <a:blipFill>
                <a:blip r:embed="rId18"/>
                <a:stretch>
                  <a:fillRect l="-7407" t="-14894" r="-6173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BF8475-239B-CD7A-3C22-F3A4B598A74B}"/>
                  </a:ext>
                </a:extLst>
              </p:cNvPr>
              <p:cNvSpPr txBox="1"/>
              <p:nvPr/>
            </p:nvSpPr>
            <p:spPr>
              <a:xfrm>
                <a:off x="2000814" y="4078753"/>
                <a:ext cx="355533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(Hard, but possible, to</a:t>
                </a:r>
                <a:br>
                  <a:rPr lang="en-US" sz="2400" dirty="0"/>
                </a:br>
                <a:r>
                  <a:rPr lang="en-US" sz="2400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knowing only</a:t>
                </a:r>
                <a:br>
                  <a:rPr lang="en-US" sz="2400" dirty="0"/>
                </a:br>
                <a:r>
                  <a:rPr lang="en-US" sz="2400" dirty="0"/>
                  <a:t>techniques we know now.)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BF8475-239B-CD7A-3C22-F3A4B598A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814" y="4078753"/>
                <a:ext cx="3555332" cy="1200329"/>
              </a:xfrm>
              <a:prstGeom prst="rect">
                <a:avLst/>
              </a:prstGeom>
              <a:blipFill>
                <a:blip r:embed="rId19"/>
                <a:stretch>
                  <a:fillRect l="-1423" t="-4211" r="-177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8625C4-E161-3B0D-3D9A-6174EB475EE4}"/>
                  </a:ext>
                </a:extLst>
              </p:cNvPr>
              <p:cNvSpPr txBox="1"/>
              <p:nvPr/>
            </p:nvSpPr>
            <p:spPr>
              <a:xfrm>
                <a:off x="6427855" y="4052044"/>
                <a:ext cx="5634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i="1" dirty="0"/>
                  <a:t>Also</a:t>
                </a:r>
                <a:r>
                  <a:rPr lang="en-US" sz="3200" dirty="0"/>
                  <a:t> given current through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8625C4-E161-3B0D-3D9A-6174EB475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855" y="4052044"/>
                <a:ext cx="5634299" cy="584775"/>
              </a:xfrm>
              <a:prstGeom prst="rect">
                <a:avLst/>
              </a:prstGeom>
              <a:blipFill>
                <a:blip r:embed="rId20"/>
                <a:stretch>
                  <a:fillRect l="-2697" t="-14894" r="-179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C0BE71-AF88-9A46-3A34-D52CF64C64C7}"/>
                  </a:ext>
                </a:extLst>
              </p:cNvPr>
              <p:cNvSpPr txBox="1"/>
              <p:nvPr/>
            </p:nvSpPr>
            <p:spPr>
              <a:xfrm>
                <a:off x="6172260" y="4572268"/>
                <a:ext cx="58607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(Makes obtaining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“easy,” but requires several steps.)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C0BE71-AF88-9A46-3A34-D52CF64C6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60" y="4572268"/>
                <a:ext cx="5860707" cy="400110"/>
              </a:xfrm>
              <a:prstGeom prst="rect">
                <a:avLst/>
              </a:prstGeom>
              <a:blipFill>
                <a:blip r:embed="rId21"/>
                <a:stretch>
                  <a:fillRect l="-1299" t="-9375" r="-21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378337C-C44D-5574-9A50-2EDE13D9C6AF}"/>
              </a:ext>
            </a:extLst>
          </p:cNvPr>
          <p:cNvSpPr txBox="1"/>
          <p:nvPr/>
        </p:nvSpPr>
        <p:spPr>
          <a:xfrm>
            <a:off x="8311376" y="5256725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(numeric poll)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6C7C2-3388-A83B-508F-62D2FC6611E0}"/>
              </a:ext>
            </a:extLst>
          </p:cNvPr>
          <p:cNvSpPr txBox="1"/>
          <p:nvPr/>
        </p:nvSpPr>
        <p:spPr>
          <a:xfrm>
            <a:off x="6108806" y="3415480"/>
            <a:ext cx="781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79BA54-E950-A43E-B13E-377DD150DD7F}"/>
                  </a:ext>
                </a:extLst>
              </p:cNvPr>
              <p:cNvSpPr txBox="1"/>
              <p:nvPr/>
            </p:nvSpPr>
            <p:spPr>
              <a:xfrm>
                <a:off x="9340724" y="2435769"/>
                <a:ext cx="84747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79BA54-E950-A43E-B13E-377DD150D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724" y="2435769"/>
                <a:ext cx="847475" cy="1200329"/>
              </a:xfrm>
              <a:prstGeom prst="rect">
                <a:avLst/>
              </a:prstGeom>
              <a:blipFill>
                <a:blip r:embed="rId22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25B1E912-EE45-7B13-1B8C-3DCCA737B0C5}"/>
              </a:ext>
            </a:extLst>
          </p:cNvPr>
          <p:cNvSpPr/>
          <p:nvPr/>
        </p:nvSpPr>
        <p:spPr>
          <a:xfrm>
            <a:off x="9122240" y="1716670"/>
            <a:ext cx="1777733" cy="1053630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7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17" grpId="0"/>
      <p:bldP spid="22" grpId="0"/>
      <p:bldP spid="23" grpId="0"/>
      <p:bldP spid="24" grpId="0"/>
      <p:bldP spid="5" grpId="0"/>
      <p:bldP spid="7" grpId="0"/>
      <p:bldP spid="15" grpId="0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C46EEFD3-3E04-891B-F756-6808FDB6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55" y="206706"/>
            <a:ext cx="8321040" cy="4329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CEC5FF-78CC-884F-B671-2D5B1F75209D}"/>
                  </a:ext>
                </a:extLst>
              </p:cNvPr>
              <p:cNvSpPr txBox="1"/>
              <p:nvPr/>
            </p:nvSpPr>
            <p:spPr>
              <a:xfrm>
                <a:off x="3163989" y="5713479"/>
                <a:ext cx="24749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CEC5FF-78CC-884F-B671-2D5B1F752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89" y="5713479"/>
                <a:ext cx="2474973" cy="523220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1D7A6D-59C0-3F4E-8786-A5D2EFDBB177}"/>
                  </a:ext>
                </a:extLst>
              </p:cNvPr>
              <p:cNvSpPr txBox="1"/>
              <p:nvPr/>
            </p:nvSpPr>
            <p:spPr>
              <a:xfrm>
                <a:off x="8208605" y="5187821"/>
                <a:ext cx="3243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1D7A6D-59C0-3F4E-8786-A5D2EFDBB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605" y="5187821"/>
                <a:ext cx="3243708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B7EFBF-E299-314B-BB01-A6730DB43794}"/>
                  </a:ext>
                </a:extLst>
              </p:cNvPr>
              <p:cNvSpPr txBox="1"/>
              <p:nvPr/>
            </p:nvSpPr>
            <p:spPr>
              <a:xfrm>
                <a:off x="200535" y="6246451"/>
                <a:ext cx="95765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Use KCL to find current through horizontal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ymbol" pitchFamily="2" charset="2"/>
                  </a:rPr>
                  <a:t>W</a:t>
                </a:r>
                <a:r>
                  <a:rPr lang="en-US" sz="2800" dirty="0"/>
                  <a:t>.  </a:t>
                </a:r>
                <a:r>
                  <a:rPr lang="en-US" sz="2800" dirty="0">
                    <a:solidFill>
                      <a:schemeClr val="bg1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.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B7EFBF-E299-314B-BB01-A6730DB43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5" y="6246451"/>
                <a:ext cx="9576596" cy="523220"/>
              </a:xfrm>
              <a:prstGeom prst="rect">
                <a:avLst/>
              </a:prstGeom>
              <a:blipFill>
                <a:blip r:embed="rId5"/>
                <a:stretch>
                  <a:fillRect l="-1325" t="-16667" r="-53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A7E282-9AFF-DD40-B0B6-D52742DD9F1A}"/>
                  </a:ext>
                </a:extLst>
              </p:cNvPr>
              <p:cNvSpPr txBox="1"/>
              <p:nvPr/>
            </p:nvSpPr>
            <p:spPr>
              <a:xfrm>
                <a:off x="200535" y="6246451"/>
                <a:ext cx="95765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Use KCL to find current through horizontal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ymbol" pitchFamily="2" charset="2"/>
                  </a:rPr>
                  <a:t>W</a:t>
                </a:r>
                <a:r>
                  <a:rPr lang="en-US" sz="2800" dirty="0"/>
                  <a:t>.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/>
                  <a:t>.  </a:t>
                </a:r>
                <a:r>
                  <a:rPr lang="en-US" sz="2800" dirty="0">
                    <a:solidFill>
                      <a:schemeClr val="bg1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A7E282-9AFF-DD40-B0B6-D52742DD9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5" y="6246451"/>
                <a:ext cx="9576596" cy="523220"/>
              </a:xfrm>
              <a:prstGeom prst="rect">
                <a:avLst/>
              </a:prstGeom>
              <a:blipFill>
                <a:blip r:embed="rId6"/>
                <a:stretch>
                  <a:fillRect l="-1325" t="-16667" r="-53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01C899-0E72-8D4E-808F-100F8445127A}"/>
                  </a:ext>
                </a:extLst>
              </p:cNvPr>
              <p:cNvSpPr txBox="1"/>
              <p:nvPr/>
            </p:nvSpPr>
            <p:spPr>
              <a:xfrm>
                <a:off x="200535" y="6246451"/>
                <a:ext cx="95765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Use KCL to find current through horizontal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Symbol" pitchFamily="2" charset="2"/>
                  </a:rPr>
                  <a:t>W</a:t>
                </a:r>
                <a:r>
                  <a:rPr lang="en-US" sz="2800" dirty="0"/>
                  <a:t>.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/>
                  <a:t>.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01C899-0E72-8D4E-808F-100F84451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5" y="6246451"/>
                <a:ext cx="9576596" cy="523220"/>
              </a:xfrm>
              <a:prstGeom prst="rect">
                <a:avLst/>
              </a:prstGeom>
              <a:blipFill>
                <a:blip r:embed="rId7"/>
                <a:stretch>
                  <a:fillRect l="-1325" t="-16667" r="-53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947817-EC71-3A43-908E-9C355E60EE63}"/>
                  </a:ext>
                </a:extLst>
              </p:cNvPr>
              <p:cNvSpPr txBox="1"/>
              <p:nvPr/>
            </p:nvSpPr>
            <p:spPr>
              <a:xfrm>
                <a:off x="9385440" y="5713479"/>
                <a:ext cx="26544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947817-EC71-3A43-908E-9C355E60E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440" y="5713479"/>
                <a:ext cx="2654445" cy="523220"/>
              </a:xfrm>
              <a:prstGeom prst="rect">
                <a:avLst/>
              </a:prstGeom>
              <a:blipFill>
                <a:blip r:embed="rId8"/>
                <a:stretch>
                  <a:fillRect t="-123256" b="-18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34DBBCC-2E8A-774F-A33E-5F433C64FE7A}"/>
              </a:ext>
            </a:extLst>
          </p:cNvPr>
          <p:cNvSpPr txBox="1"/>
          <p:nvPr/>
        </p:nvSpPr>
        <p:spPr>
          <a:xfrm>
            <a:off x="200535" y="15452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EE93EF-5C71-9D46-9445-23B5DD21640E}"/>
              </a:ext>
            </a:extLst>
          </p:cNvPr>
          <p:cNvSpPr txBox="1"/>
          <p:nvPr/>
        </p:nvSpPr>
        <p:spPr>
          <a:xfrm>
            <a:off x="200535" y="5190259"/>
            <a:ext cx="553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Helps to add voltage labels to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01C0F5-6986-604D-843C-45626B2789BB}"/>
                  </a:ext>
                </a:extLst>
              </p:cNvPr>
              <p:cNvSpPr txBox="1"/>
              <p:nvPr/>
            </p:nvSpPr>
            <p:spPr>
              <a:xfrm>
                <a:off x="6098360" y="5190259"/>
                <a:ext cx="2229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01C0F5-6986-604D-843C-45626B278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360" y="5190259"/>
                <a:ext cx="2229200" cy="523220"/>
              </a:xfrm>
              <a:prstGeom prst="rect">
                <a:avLst/>
              </a:prstGeom>
              <a:blipFill>
                <a:blip r:embed="rId15"/>
                <a:stretch>
                  <a:fillRect l="-6250" t="-11905" r="-454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1FC712A-8BA9-2547-B5CE-171F3CD85D33}"/>
              </a:ext>
            </a:extLst>
          </p:cNvPr>
          <p:cNvSpPr txBox="1"/>
          <p:nvPr/>
        </p:nvSpPr>
        <p:spPr>
          <a:xfrm>
            <a:off x="200535" y="5718355"/>
            <a:ext cx="3056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Voltage across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/>
              <a:t> </a:t>
            </a:r>
            <a:r>
              <a:rPr lang="en-US" sz="2800" dirty="0">
                <a:latin typeface="Symbol" pitchFamily="2" charset="2"/>
              </a:rPr>
              <a:t>W</a:t>
            </a:r>
            <a:r>
              <a:rPr lang="en-US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8C7A1-A31C-CB4A-8F24-BFD42343A9FD}"/>
              </a:ext>
            </a:extLst>
          </p:cNvPr>
          <p:cNvSpPr txBox="1"/>
          <p:nvPr/>
        </p:nvSpPr>
        <p:spPr>
          <a:xfrm>
            <a:off x="6100156" y="5718355"/>
            <a:ext cx="332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Current through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/>
              <a:t> </a:t>
            </a:r>
            <a:r>
              <a:rPr lang="en-US" sz="2800" dirty="0">
                <a:latin typeface="Symbol" pitchFamily="2" charset="2"/>
              </a:rPr>
              <a:t>W</a:t>
            </a:r>
            <a:r>
              <a:rPr lang="en-US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DA59A1-8DD4-5C4A-925A-BD86BAEA3A8E}"/>
                  </a:ext>
                </a:extLst>
              </p:cNvPr>
              <p:cNvSpPr txBox="1"/>
              <p:nvPr/>
            </p:nvSpPr>
            <p:spPr>
              <a:xfrm>
                <a:off x="3163989" y="5713479"/>
                <a:ext cx="24749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DA59A1-8DD4-5C4A-925A-BD86BAEA3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89" y="5713479"/>
                <a:ext cx="2474973" cy="523220"/>
              </a:xfrm>
              <a:prstGeom prst="rect">
                <a:avLst/>
              </a:prstGeom>
              <a:blipFill>
                <a:blip r:embed="rId16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5F5085-5B4E-7242-8942-3D245E98C488}"/>
                  </a:ext>
                </a:extLst>
              </p:cNvPr>
              <p:cNvSpPr txBox="1"/>
              <p:nvPr/>
            </p:nvSpPr>
            <p:spPr>
              <a:xfrm>
                <a:off x="9385440" y="5713479"/>
                <a:ext cx="26544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5F5085-5B4E-7242-8942-3D245E98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440" y="5713479"/>
                <a:ext cx="2654445" cy="523220"/>
              </a:xfrm>
              <a:prstGeom prst="rect">
                <a:avLst/>
              </a:prstGeom>
              <a:blipFill>
                <a:blip r:embed="rId17"/>
                <a:stretch>
                  <a:fillRect t="-123256" b="-18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F3CE1F-0304-BE48-9BFB-EF39246EF011}"/>
                  </a:ext>
                </a:extLst>
              </p:cNvPr>
              <p:cNvSpPr txBox="1"/>
              <p:nvPr/>
            </p:nvSpPr>
            <p:spPr>
              <a:xfrm>
                <a:off x="8208605" y="5187821"/>
                <a:ext cx="3243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F3CE1F-0304-BE48-9BFB-EF39246EF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605" y="5187821"/>
                <a:ext cx="3243708" cy="523220"/>
              </a:xfrm>
              <a:prstGeom prst="rect">
                <a:avLst/>
              </a:prstGeom>
              <a:blipFill>
                <a:blip r:embed="rId18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BF2CE5-0F4B-7B44-8601-B09DD0C6AB2A}"/>
                  </a:ext>
                </a:extLst>
              </p:cNvPr>
              <p:cNvSpPr txBox="1"/>
              <p:nvPr/>
            </p:nvSpPr>
            <p:spPr>
              <a:xfrm>
                <a:off x="5189862" y="354815"/>
                <a:ext cx="17456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         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BF2CE5-0F4B-7B44-8601-B09DD0C6A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62" y="354815"/>
                <a:ext cx="1745606" cy="523220"/>
              </a:xfrm>
              <a:prstGeom prst="rect">
                <a:avLst/>
              </a:prstGeom>
              <a:blipFill>
                <a:blip r:embed="rId21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BA9EF3-C4DC-6840-9823-41F69DAD23FB}"/>
              </a:ext>
            </a:extLst>
          </p:cNvPr>
          <p:cNvCxnSpPr>
            <a:cxnSpLocks/>
          </p:cNvCxnSpPr>
          <p:nvPr/>
        </p:nvCxnSpPr>
        <p:spPr>
          <a:xfrm>
            <a:off x="4401475" y="607893"/>
            <a:ext cx="788387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EFD584-FC01-79A0-EFCD-8C68E2F60AB8}"/>
              </a:ext>
            </a:extLst>
          </p:cNvPr>
          <p:cNvSpPr txBox="1"/>
          <p:nvPr/>
        </p:nvSpPr>
        <p:spPr>
          <a:xfrm>
            <a:off x="6108806" y="3415480"/>
            <a:ext cx="781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453B16-7C7D-8D79-CD92-46D61A0C7181}"/>
                  </a:ext>
                </a:extLst>
              </p:cNvPr>
              <p:cNvSpPr txBox="1"/>
              <p:nvPr/>
            </p:nvSpPr>
            <p:spPr>
              <a:xfrm>
                <a:off x="10435496" y="6246451"/>
                <a:ext cx="1508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453B16-7C7D-8D79-CD92-46D61A0C7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496" y="6246451"/>
                <a:ext cx="1508105" cy="523220"/>
              </a:xfrm>
              <a:prstGeom prst="rect">
                <a:avLst/>
              </a:prstGeom>
              <a:blipFill>
                <a:blip r:embed="rId22"/>
                <a:stretch>
                  <a:fillRect r="-83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74CBCD-A4B7-E14C-B78B-45D370AF863D}"/>
                  </a:ext>
                </a:extLst>
              </p:cNvPr>
              <p:cNvSpPr txBox="1"/>
              <p:nvPr/>
            </p:nvSpPr>
            <p:spPr>
              <a:xfrm>
                <a:off x="9689843" y="1199424"/>
                <a:ext cx="14913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74CBCD-A4B7-E14C-B78B-45D370AF8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843" y="1199424"/>
                <a:ext cx="1491306" cy="584775"/>
              </a:xfrm>
              <a:prstGeom prst="rect">
                <a:avLst/>
              </a:prstGeom>
              <a:blipFill>
                <a:blip r:embed="rId2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C5CCE-A939-6A41-8A1F-D5C46DEB2ED6}"/>
                  </a:ext>
                </a:extLst>
              </p:cNvPr>
              <p:cNvSpPr txBox="1"/>
              <p:nvPr/>
            </p:nvSpPr>
            <p:spPr>
              <a:xfrm>
                <a:off x="9340724" y="2435769"/>
                <a:ext cx="84747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C5CCE-A939-6A41-8A1F-D5C46DEB2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724" y="2435769"/>
                <a:ext cx="847475" cy="1200329"/>
              </a:xfrm>
              <a:prstGeom prst="rect">
                <a:avLst/>
              </a:prstGeom>
              <a:blipFill>
                <a:blip r:embed="rId24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F73BA6-46B0-16BF-095B-870EC5D64BFB}"/>
                  </a:ext>
                </a:extLst>
              </p:cNvPr>
              <p:cNvSpPr txBox="1"/>
              <p:nvPr/>
            </p:nvSpPr>
            <p:spPr>
              <a:xfrm>
                <a:off x="9997927" y="2797956"/>
                <a:ext cx="2012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F73BA6-46B0-16BF-095B-870EC5D64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927" y="2797956"/>
                <a:ext cx="2012281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6476E1-9D33-34D8-4BF0-5DAC06E85175}"/>
                  </a:ext>
                </a:extLst>
              </p:cNvPr>
              <p:cNvSpPr txBox="1"/>
              <p:nvPr/>
            </p:nvSpPr>
            <p:spPr>
              <a:xfrm>
                <a:off x="9997927" y="2797956"/>
                <a:ext cx="2012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6476E1-9D33-34D8-4BF0-5DAC06E85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927" y="2797956"/>
                <a:ext cx="201228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4CE6B9-7F57-8340-8DFE-921E3214BA39}"/>
                  </a:ext>
                </a:extLst>
              </p:cNvPr>
              <p:cNvSpPr txBox="1"/>
              <p:nvPr/>
            </p:nvSpPr>
            <p:spPr>
              <a:xfrm>
                <a:off x="1113056" y="1199424"/>
                <a:ext cx="14913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4CE6B9-7F57-8340-8DFE-921E3214B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56" y="1199424"/>
                <a:ext cx="1491306" cy="584775"/>
              </a:xfrm>
              <a:prstGeom prst="rect">
                <a:avLst/>
              </a:prstGeom>
              <a:blipFill>
                <a:blip r:embed="rId2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79B8E92-E56C-5AD0-178C-78A5C215BDF4}"/>
              </a:ext>
            </a:extLst>
          </p:cNvPr>
          <p:cNvSpPr txBox="1"/>
          <p:nvPr/>
        </p:nvSpPr>
        <p:spPr>
          <a:xfrm>
            <a:off x="516226" y="1671626"/>
            <a:ext cx="2088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(dictated by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voltage source)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5B4DAF-33A7-4B47-B3E4-77048C13F5E2}"/>
                  </a:ext>
                </a:extLst>
              </p:cNvPr>
              <p:cNvSpPr txBox="1"/>
              <p:nvPr/>
            </p:nvSpPr>
            <p:spPr>
              <a:xfrm>
                <a:off x="200535" y="4052044"/>
                <a:ext cx="2039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5B4DAF-33A7-4B47-B3E4-77048C13F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5" y="4052044"/>
                <a:ext cx="2039917" cy="584775"/>
              </a:xfrm>
              <a:prstGeom prst="rect">
                <a:avLst/>
              </a:prstGeom>
              <a:blipFill>
                <a:blip r:embed="rId28"/>
                <a:stretch>
                  <a:fillRect l="-7407" t="-14894" r="-6173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8AC06B-EB10-194E-83D9-BAB36A16A6C1}"/>
                  </a:ext>
                </a:extLst>
              </p:cNvPr>
              <p:cNvSpPr txBox="1"/>
              <p:nvPr/>
            </p:nvSpPr>
            <p:spPr>
              <a:xfrm>
                <a:off x="2000814" y="4078753"/>
                <a:ext cx="355533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(Hard, but possible, to</a:t>
                </a:r>
                <a:br>
                  <a:rPr lang="en-US" sz="2400" dirty="0"/>
                </a:br>
                <a:r>
                  <a:rPr lang="en-US" sz="2400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knowing only</a:t>
                </a:r>
                <a:br>
                  <a:rPr lang="en-US" sz="2400" dirty="0"/>
                </a:br>
                <a:r>
                  <a:rPr lang="en-US" sz="2400" dirty="0"/>
                  <a:t>techniques we know now.)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8AC06B-EB10-194E-83D9-BAB36A16A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814" y="4078753"/>
                <a:ext cx="3555332" cy="1200329"/>
              </a:xfrm>
              <a:prstGeom prst="rect">
                <a:avLst/>
              </a:prstGeom>
              <a:blipFill>
                <a:blip r:embed="rId18"/>
                <a:stretch>
                  <a:fillRect l="-1423" t="-4211" r="-177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947A46-4AF5-5849-986D-C9ED2EE81E7A}"/>
                  </a:ext>
                </a:extLst>
              </p:cNvPr>
              <p:cNvSpPr txBox="1"/>
              <p:nvPr/>
            </p:nvSpPr>
            <p:spPr>
              <a:xfrm>
                <a:off x="6427855" y="4052044"/>
                <a:ext cx="5634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i="1" dirty="0"/>
                  <a:t>Also</a:t>
                </a:r>
                <a:r>
                  <a:rPr lang="en-US" sz="3200" dirty="0"/>
                  <a:t> given current through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947A46-4AF5-5849-986D-C9ED2EE81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855" y="4052044"/>
                <a:ext cx="5634299" cy="584775"/>
              </a:xfrm>
              <a:prstGeom prst="rect">
                <a:avLst/>
              </a:prstGeom>
              <a:blipFill>
                <a:blip r:embed="rId29"/>
                <a:stretch>
                  <a:fillRect l="-2697" t="-14894" r="-179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6A489C-19BC-2645-8F8A-8D413769B0F7}"/>
                  </a:ext>
                </a:extLst>
              </p:cNvPr>
              <p:cNvSpPr txBox="1"/>
              <p:nvPr/>
            </p:nvSpPr>
            <p:spPr>
              <a:xfrm>
                <a:off x="6172260" y="4572268"/>
                <a:ext cx="58607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(Makes obtaining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“easy,” but requires several steps.)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6A489C-19BC-2645-8F8A-8D413769B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60" y="4572268"/>
                <a:ext cx="5860707" cy="400110"/>
              </a:xfrm>
              <a:prstGeom prst="rect">
                <a:avLst/>
              </a:prstGeom>
              <a:blipFill>
                <a:blip r:embed="rId30"/>
                <a:stretch>
                  <a:fillRect l="-1299" t="-9375" r="-21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9CFF9562-71D1-EFFD-D328-7ADF90532981}"/>
              </a:ext>
            </a:extLst>
          </p:cNvPr>
          <p:cNvSpPr/>
          <p:nvPr/>
        </p:nvSpPr>
        <p:spPr>
          <a:xfrm>
            <a:off x="10551548" y="5215483"/>
            <a:ext cx="835605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5060197-E2BB-E03D-347C-9000104DEBE4}"/>
                  </a:ext>
                </a:extLst>
              </p:cNvPr>
              <p:cNvSpPr txBox="1"/>
              <p:nvPr/>
            </p:nvSpPr>
            <p:spPr>
              <a:xfrm>
                <a:off x="4359114" y="620358"/>
                <a:ext cx="768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5060197-E2BB-E03D-347C-9000104DE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14" y="620358"/>
                <a:ext cx="768159" cy="523220"/>
              </a:xfrm>
              <a:prstGeom prst="rect">
                <a:avLst/>
              </a:prstGeom>
              <a:blipFill>
                <a:blip r:embed="rId31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FF63BBC-AC7B-E2A5-0346-999902B5BD5F}"/>
              </a:ext>
            </a:extLst>
          </p:cNvPr>
          <p:cNvCxnSpPr>
            <a:cxnSpLocks/>
          </p:cNvCxnSpPr>
          <p:nvPr/>
        </p:nvCxnSpPr>
        <p:spPr>
          <a:xfrm rot="10800000">
            <a:off x="8590628" y="1837646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41F8799-57EC-20C4-A8CE-F46A5832EEDF}"/>
                  </a:ext>
                </a:extLst>
              </p:cNvPr>
              <p:cNvSpPr txBox="1"/>
              <p:nvPr/>
            </p:nvSpPr>
            <p:spPr>
              <a:xfrm>
                <a:off x="8481308" y="1871604"/>
                <a:ext cx="768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41F8799-57EC-20C4-A8CE-F46A5832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08" y="1871604"/>
                <a:ext cx="768159" cy="523220"/>
              </a:xfrm>
              <a:prstGeom prst="rect">
                <a:avLst/>
              </a:prstGeom>
              <a:blipFill>
                <a:blip r:embed="rId3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2ADF3C-0A08-13FE-FC66-DC2009B59098}"/>
                  </a:ext>
                </a:extLst>
              </p:cNvPr>
              <p:cNvSpPr txBox="1"/>
              <p:nvPr/>
            </p:nvSpPr>
            <p:spPr>
              <a:xfrm>
                <a:off x="5592092" y="-76313"/>
                <a:ext cx="8467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2ADF3C-0A08-13FE-FC66-DC2009B59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092" y="-76313"/>
                <a:ext cx="846707" cy="461665"/>
              </a:xfrm>
              <a:prstGeom prst="rect">
                <a:avLst/>
              </a:prstGeom>
              <a:blipFill>
                <a:blip r:embed="rId3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F3E9BB-E669-5DE2-A65A-B6F9B5174C58}"/>
                  </a:ext>
                </a:extLst>
              </p:cNvPr>
              <p:cNvSpPr txBox="1"/>
              <p:nvPr/>
            </p:nvSpPr>
            <p:spPr>
              <a:xfrm>
                <a:off x="5189862" y="-115920"/>
                <a:ext cx="16670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        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F3E9BB-E669-5DE2-A65A-B6F9B5174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62" y="-115920"/>
                <a:ext cx="1667059" cy="523220"/>
              </a:xfrm>
              <a:prstGeom prst="rect">
                <a:avLst/>
              </a:prstGeom>
              <a:blipFill>
                <a:blip r:embed="rId34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20554C-02D9-1278-B811-D6FC6C122AB7}"/>
                  </a:ext>
                </a:extLst>
              </p:cNvPr>
              <p:cNvSpPr txBox="1"/>
              <p:nvPr/>
            </p:nvSpPr>
            <p:spPr>
              <a:xfrm>
                <a:off x="6152644" y="1074858"/>
                <a:ext cx="1326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=28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20554C-02D9-1278-B811-D6FC6C122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644" y="1074858"/>
                <a:ext cx="1326389" cy="523220"/>
              </a:xfrm>
              <a:prstGeom prst="rect">
                <a:avLst/>
              </a:prstGeom>
              <a:blipFill>
                <a:blip r:embed="rId3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B3CA1F4-0E86-F6A1-C028-B5E24E389B6C}"/>
                  </a:ext>
                </a:extLst>
              </p:cNvPr>
              <p:cNvSpPr txBox="1"/>
              <p:nvPr/>
            </p:nvSpPr>
            <p:spPr>
              <a:xfrm>
                <a:off x="7213879" y="1760858"/>
                <a:ext cx="14409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− 12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B3CA1F4-0E86-F6A1-C028-B5E24E389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879" y="1760858"/>
                <a:ext cx="1440907" cy="461665"/>
              </a:xfrm>
              <a:prstGeom prst="rect">
                <a:avLst/>
              </a:prstGeom>
              <a:blipFill>
                <a:blip r:embed="rId3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71733C-B14F-8D12-117B-1D5E9CBC7161}"/>
                  </a:ext>
                </a:extLst>
              </p:cNvPr>
              <p:cNvSpPr txBox="1"/>
              <p:nvPr/>
            </p:nvSpPr>
            <p:spPr>
              <a:xfrm>
                <a:off x="6761176" y="2028190"/>
                <a:ext cx="1135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71733C-B14F-8D12-117B-1D5E9CBC7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176" y="2028190"/>
                <a:ext cx="1135632" cy="523220"/>
              </a:xfrm>
              <a:prstGeom prst="rect">
                <a:avLst/>
              </a:prstGeom>
              <a:blipFill>
                <a:blip r:embed="rId37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88947827-C12E-411D-EB64-0EAA8406E835}"/>
              </a:ext>
            </a:extLst>
          </p:cNvPr>
          <p:cNvSpPr/>
          <p:nvPr/>
        </p:nvSpPr>
        <p:spPr>
          <a:xfrm>
            <a:off x="9892881" y="636541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7A73C-1B85-88DE-3FC5-376B2DA44F08}"/>
              </a:ext>
            </a:extLst>
          </p:cNvPr>
          <p:cNvSpPr/>
          <p:nvPr/>
        </p:nvSpPr>
        <p:spPr>
          <a:xfrm>
            <a:off x="10511347" y="6293254"/>
            <a:ext cx="1432254" cy="46789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2CC480-7F6E-A8BE-D0D4-0A7FB4C83394}"/>
              </a:ext>
            </a:extLst>
          </p:cNvPr>
          <p:cNvSpPr/>
          <p:nvPr/>
        </p:nvSpPr>
        <p:spPr>
          <a:xfrm>
            <a:off x="9030643" y="1528225"/>
            <a:ext cx="306848" cy="30684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28" grpId="0"/>
      <p:bldP spid="27" grpId="0"/>
      <p:bldP spid="11" grpId="0"/>
      <p:bldP spid="26" grpId="0"/>
      <p:bldP spid="6" grpId="0"/>
      <p:bldP spid="9" grpId="0"/>
      <p:bldP spid="12" grpId="0"/>
      <p:bldP spid="13" grpId="0"/>
      <p:bldP spid="16" grpId="0"/>
      <p:bldP spid="32" grpId="0"/>
      <p:bldP spid="10" grpId="0"/>
      <p:bldP spid="18" grpId="0"/>
      <p:bldP spid="14" grpId="0"/>
      <p:bldP spid="19" grpId="0"/>
      <p:bldP spid="31" grpId="0"/>
      <p:bldP spid="8" grpId="0"/>
      <p:bldP spid="42" grpId="0" animBg="1"/>
      <p:bldP spid="44" grpId="0"/>
      <p:bldP spid="46" grpId="0"/>
      <p:bldP spid="47" grpId="0"/>
      <p:bldP spid="48" grpId="0"/>
      <p:bldP spid="49" grpId="0"/>
      <p:bldP spid="50" grpId="0"/>
      <p:bldP spid="51" grpId="0"/>
      <p:bldP spid="5" grpId="0" animBg="1"/>
      <p:bldP spid="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B8A1D9-FDAA-650F-05C6-0558DD03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06" y="277294"/>
            <a:ext cx="5522119" cy="2890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851C64-5164-157F-A924-9856103397E0}"/>
              </a:ext>
            </a:extLst>
          </p:cNvPr>
          <p:cNvSpPr txBox="1"/>
          <p:nvPr/>
        </p:nvSpPr>
        <p:spPr>
          <a:xfrm>
            <a:off x="200535" y="104512"/>
            <a:ext cx="347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HW N&amp;R Prob 2.26: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C3B800-19F0-9952-EA7E-5C421B3BFDCC}"/>
                  </a:ext>
                </a:extLst>
              </p:cNvPr>
              <p:cNvSpPr txBox="1"/>
              <p:nvPr/>
            </p:nvSpPr>
            <p:spPr>
              <a:xfrm>
                <a:off x="7893027" y="591460"/>
                <a:ext cx="30973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=60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C3B800-19F0-9952-EA7E-5C421B3BF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027" y="591460"/>
                <a:ext cx="3097386" cy="584775"/>
              </a:xfrm>
              <a:prstGeom prst="rect">
                <a:avLst/>
              </a:prstGeom>
              <a:blipFill>
                <a:blip r:embed="rId3"/>
                <a:stretch>
                  <a:fillRect l="-4898" t="-12766" r="-32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0110AF8-24AC-6BC4-EFC3-4C9F875B9C3F}"/>
              </a:ext>
            </a:extLst>
          </p:cNvPr>
          <p:cNvSpPr txBox="1"/>
          <p:nvPr/>
        </p:nvSpPr>
        <p:spPr>
          <a:xfrm>
            <a:off x="200535" y="3222162"/>
            <a:ext cx="2863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N&amp;R Prob. 2.27: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DCACB3-D861-1E9F-DB40-4D4B27751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415" y="3412273"/>
            <a:ext cx="4800600" cy="344572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7E429C-E07A-626D-3C38-D0C448AEDD82}"/>
              </a:ext>
            </a:extLst>
          </p:cNvPr>
          <p:cNvCxnSpPr>
            <a:cxnSpLocks/>
          </p:cNvCxnSpPr>
          <p:nvPr/>
        </p:nvCxnSpPr>
        <p:spPr>
          <a:xfrm>
            <a:off x="2606426" y="1143427"/>
            <a:ext cx="1409314" cy="34258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4E32CA-C324-47BF-E7E7-DEDB993A29B0}"/>
              </a:ext>
            </a:extLst>
          </p:cNvPr>
          <p:cNvSpPr txBox="1"/>
          <p:nvPr/>
        </p:nvSpPr>
        <p:spPr>
          <a:xfrm>
            <a:off x="1456999" y="743281"/>
            <a:ext cx="1201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Variable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resistor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B7C708-62D8-0C75-6F77-E8564E18A04D}"/>
              </a:ext>
            </a:extLst>
          </p:cNvPr>
          <p:cNvCxnSpPr>
            <a:cxnSpLocks/>
          </p:cNvCxnSpPr>
          <p:nvPr/>
        </p:nvCxnSpPr>
        <p:spPr>
          <a:xfrm>
            <a:off x="3044832" y="4081139"/>
            <a:ext cx="1485802" cy="10768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CFDF403-94F6-AA11-6674-0E5AB0E8387E}"/>
              </a:ext>
            </a:extLst>
          </p:cNvPr>
          <p:cNvSpPr txBox="1"/>
          <p:nvPr/>
        </p:nvSpPr>
        <p:spPr>
          <a:xfrm>
            <a:off x="1880551" y="3665640"/>
            <a:ext cx="1202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Mystery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resistor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98F096-1FA8-1B8A-F542-1B709E8F37BC}"/>
                  </a:ext>
                </a:extLst>
              </p:cNvPr>
              <p:cNvSpPr txBox="1"/>
              <p:nvPr/>
            </p:nvSpPr>
            <p:spPr>
              <a:xfrm>
                <a:off x="7893027" y="1193621"/>
                <a:ext cx="20027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98F096-1FA8-1B8A-F542-1B709E8F3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027" y="1193621"/>
                <a:ext cx="2002728" cy="584775"/>
              </a:xfrm>
              <a:prstGeom prst="rect">
                <a:avLst/>
              </a:prstGeom>
              <a:blipFill>
                <a:blip r:embed="rId5"/>
                <a:stretch>
                  <a:fillRect l="-7547" t="-14894" r="-628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904E92-9984-5C5A-71AC-B78E3C02C4F1}"/>
                  </a:ext>
                </a:extLst>
              </p:cNvPr>
              <p:cNvSpPr txBox="1"/>
              <p:nvPr/>
            </p:nvSpPr>
            <p:spPr>
              <a:xfrm>
                <a:off x="7024473" y="3588658"/>
                <a:ext cx="84510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904E92-9984-5C5A-71AC-B78E3C02C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473" y="3588658"/>
                <a:ext cx="845103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A67ECD-54BB-0D56-C7EF-06C690C84791}"/>
                  </a:ext>
                </a:extLst>
              </p:cNvPr>
              <p:cNvSpPr txBox="1"/>
              <p:nvPr/>
            </p:nvSpPr>
            <p:spPr>
              <a:xfrm>
                <a:off x="8741982" y="3268328"/>
                <a:ext cx="318465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across</a:t>
                </a:r>
                <a:br>
                  <a:rPr lang="en-US" sz="3200" dirty="0"/>
                </a:br>
                <a:r>
                  <a:rPr lang="en-US" sz="3200" dirty="0"/>
                  <a:t>this resistor.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A67ECD-54BB-0D56-C7EF-06C690C84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982" y="3268328"/>
                <a:ext cx="3184654" cy="1077218"/>
              </a:xfrm>
              <a:prstGeom prst="rect">
                <a:avLst/>
              </a:prstGeom>
              <a:blipFill>
                <a:blip r:embed="rId7"/>
                <a:stretch>
                  <a:fillRect l="-4781" t="-6977" r="-358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A67B99-2BDE-78C4-123D-E27ABEBD16E2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791130" y="3806937"/>
            <a:ext cx="950852" cy="23171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FDBBFD-88C4-5B23-6DB0-6D5E1B1BDEBA}"/>
                  </a:ext>
                </a:extLst>
              </p:cNvPr>
              <p:cNvSpPr txBox="1"/>
              <p:nvPr/>
            </p:nvSpPr>
            <p:spPr>
              <a:xfrm>
                <a:off x="7893027" y="4329229"/>
                <a:ext cx="20027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FDBBFD-88C4-5B23-6DB0-6D5E1B1BD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027" y="4329229"/>
                <a:ext cx="2002728" cy="584775"/>
              </a:xfrm>
              <a:prstGeom prst="rect">
                <a:avLst/>
              </a:prstGeom>
              <a:blipFill>
                <a:blip r:embed="rId8"/>
                <a:stretch>
                  <a:fillRect l="-7547" t="-12766" r="-628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27118D-C422-5374-31AA-8EBD22EF601C}"/>
                  </a:ext>
                </a:extLst>
              </p:cNvPr>
              <p:cNvSpPr txBox="1"/>
              <p:nvPr/>
            </p:nvSpPr>
            <p:spPr>
              <a:xfrm>
                <a:off x="7893027" y="4897687"/>
                <a:ext cx="411747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power supplied</a:t>
                </a:r>
                <a:br>
                  <a:rPr lang="en-US" sz="3200" dirty="0"/>
                </a:br>
                <a:r>
                  <a:rPr lang="en-US" sz="3200" dirty="0"/>
                  <a:t>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500 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source?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27118D-C422-5374-31AA-8EBD22EF6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027" y="4897687"/>
                <a:ext cx="4117474" cy="1077218"/>
              </a:xfrm>
              <a:prstGeom prst="rect">
                <a:avLst/>
              </a:prstGeom>
              <a:blipFill>
                <a:blip r:embed="rId9"/>
                <a:stretch>
                  <a:fillRect l="-3692" t="-6977" r="-276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601A3A-3F4B-6991-D527-B2BE27BA79F3}"/>
                  </a:ext>
                </a:extLst>
              </p:cNvPr>
              <p:cNvSpPr txBox="1"/>
              <p:nvPr/>
            </p:nvSpPr>
            <p:spPr>
              <a:xfrm>
                <a:off x="7893027" y="5958588"/>
                <a:ext cx="366523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(Need to find voltage across</a:t>
                </a:r>
              </a:p>
              <a:p>
                <a:r>
                  <a:rPr lang="en-US" sz="2400" dirty="0"/>
                  <a:t>and current through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.)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601A3A-3F4B-6991-D527-B2BE27BA7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027" y="5958588"/>
                <a:ext cx="3665234" cy="830997"/>
              </a:xfrm>
              <a:prstGeom prst="rect">
                <a:avLst/>
              </a:prstGeom>
              <a:blipFill>
                <a:blip r:embed="rId10"/>
                <a:stretch>
                  <a:fillRect l="-2759" t="-4478" r="-1379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F848BA-E70D-2A2E-B534-7A2C8FFE2D88}"/>
                  </a:ext>
                </a:extLst>
              </p:cNvPr>
              <p:cNvSpPr txBox="1"/>
              <p:nvPr/>
            </p:nvSpPr>
            <p:spPr>
              <a:xfrm>
                <a:off x="7869576" y="1762079"/>
                <a:ext cx="4036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(Such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=60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.)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F848BA-E70D-2A2E-B534-7A2C8FFE2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576" y="1762079"/>
                <a:ext cx="4036811" cy="584775"/>
              </a:xfrm>
              <a:prstGeom prst="rect">
                <a:avLst/>
              </a:prstGeom>
              <a:blipFill>
                <a:blip r:embed="rId11"/>
                <a:stretch>
                  <a:fillRect l="-3762" t="-12766" r="-282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618634-A853-6458-F7C6-6ECD9113D649}"/>
              </a:ext>
            </a:extLst>
          </p:cNvPr>
          <p:cNvCxnSpPr>
            <a:cxnSpLocks/>
          </p:cNvCxnSpPr>
          <p:nvPr/>
        </p:nvCxnSpPr>
        <p:spPr>
          <a:xfrm flipV="1">
            <a:off x="381000" y="3190154"/>
            <a:ext cx="1143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B3F87C-A52D-849C-FAE7-03F5DB59F198}"/>
                  </a:ext>
                </a:extLst>
              </p:cNvPr>
              <p:cNvSpPr txBox="1"/>
              <p:nvPr/>
            </p:nvSpPr>
            <p:spPr>
              <a:xfrm>
                <a:off x="5917234" y="2146799"/>
                <a:ext cx="8363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B3F87C-A52D-849C-FAE7-03F5DB59F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234" y="2146799"/>
                <a:ext cx="836383" cy="338554"/>
              </a:xfrm>
              <a:prstGeom prst="rect">
                <a:avLst/>
              </a:prstGeom>
              <a:blipFill>
                <a:blip r:embed="rId1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0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8" grpId="0"/>
      <p:bldP spid="21" grpId="0"/>
      <p:bldP spid="22" grpId="0"/>
      <p:bldP spid="23" grpId="0"/>
      <p:bldP spid="27" grpId="0"/>
      <p:bldP spid="28" grpId="0"/>
      <p:bldP spid="2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64949-CF7E-C537-2A13-819E57E46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A19ACC-4F80-11DB-182B-2BF3332BF017}"/>
                  </a:ext>
                </a:extLst>
              </p:cNvPr>
              <p:cNvSpPr txBox="1"/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CE0784-33D7-F6D4-0B8A-AD3C1F3CB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8566BA8-14E3-9CCF-917D-8EBAE34AE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074" y="564569"/>
            <a:ext cx="6954174" cy="4991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EEAB2A-F910-5D9B-D813-C914F5993C7E}"/>
                  </a:ext>
                </a:extLst>
              </p:cNvPr>
              <p:cNvSpPr txBox="1"/>
              <p:nvPr/>
            </p:nvSpPr>
            <p:spPr>
              <a:xfrm>
                <a:off x="11314668" y="1019630"/>
                <a:ext cx="95571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23D4B3-168E-91FB-0227-2BA91CE12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668" y="1019630"/>
                <a:ext cx="955711" cy="1384995"/>
              </a:xfrm>
              <a:prstGeom prst="rect">
                <a:avLst/>
              </a:prstGeom>
              <a:blipFill>
                <a:blip r:embed="rId12"/>
                <a:stretch>
                  <a:fillRect l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4C9F1D-607F-F720-6BB2-BDD9F9632363}"/>
              </a:ext>
            </a:extLst>
          </p:cNvPr>
          <p:cNvCxnSpPr>
            <a:cxnSpLocks/>
          </p:cNvCxnSpPr>
          <p:nvPr/>
        </p:nvCxnSpPr>
        <p:spPr>
          <a:xfrm>
            <a:off x="8537886" y="83427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D80E26-940B-43B2-45BA-6537E98A0490}"/>
                  </a:ext>
                </a:extLst>
              </p:cNvPr>
              <p:cNvSpPr txBox="1"/>
              <p:nvPr/>
            </p:nvSpPr>
            <p:spPr>
              <a:xfrm>
                <a:off x="87086" y="60584"/>
                <a:ext cx="39024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3200" dirty="0"/>
                  <a:t>?  </a:t>
                </a:r>
                <a:r>
                  <a:rPr lang="en-US" sz="2000" dirty="0"/>
                  <a:t>(numeric poll)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8E75F-9AB0-18D9-DA33-DC021C3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60584"/>
                <a:ext cx="3902479" cy="584775"/>
              </a:xfrm>
              <a:prstGeom prst="rect">
                <a:avLst/>
              </a:prstGeom>
              <a:blipFill>
                <a:blip r:embed="rId16"/>
                <a:stretch>
                  <a:fillRect l="-3896" t="-12766" r="-97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BDD12A-2F23-F1F3-87A5-B9440804243F}"/>
                  </a:ext>
                </a:extLst>
              </p:cNvPr>
              <p:cNvSpPr txBox="1"/>
              <p:nvPr/>
            </p:nvSpPr>
            <p:spPr>
              <a:xfrm>
                <a:off x="182121" y="674881"/>
                <a:ext cx="5742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in series </a:t>
                </a:r>
                <a:r>
                  <a:rPr lang="en-US" sz="2000" dirty="0"/>
                  <a:t>(same current)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D0BA15-EF58-F62B-A527-8BF846618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1" y="674881"/>
                <a:ext cx="5742919" cy="584775"/>
              </a:xfrm>
              <a:prstGeom prst="rect">
                <a:avLst/>
              </a:prstGeom>
              <a:blipFill>
                <a:blip r:embed="rId17"/>
                <a:stretch>
                  <a:fillRect l="-883" t="-12766" r="-2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D1282B-D1C9-536F-FBE4-E7792DA78886}"/>
                  </a:ext>
                </a:extLst>
              </p:cNvPr>
              <p:cNvSpPr txBox="1"/>
              <p:nvPr/>
            </p:nvSpPr>
            <p:spPr>
              <a:xfrm>
                <a:off x="182121" y="1289178"/>
                <a:ext cx="41599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Know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60 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across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48E87A-307C-10A9-B868-0F9D10F24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1" y="1289178"/>
                <a:ext cx="4159921" cy="584775"/>
              </a:xfrm>
              <a:prstGeom prst="rect">
                <a:avLst/>
              </a:prstGeom>
              <a:blipFill>
                <a:blip r:embed="rId18"/>
                <a:stretch>
                  <a:fillRect l="-3659" t="-12766" r="-274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4526842-60B0-B4A0-9AD4-91479B09FB64}"/>
              </a:ext>
            </a:extLst>
          </p:cNvPr>
          <p:cNvSpPr txBox="1"/>
          <p:nvPr/>
        </p:nvSpPr>
        <p:spPr>
          <a:xfrm>
            <a:off x="200138" y="1903475"/>
            <a:ext cx="219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Ohm’s Law: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13111E-F5CB-42FE-D8E0-97039D0BD0BC}"/>
                  </a:ext>
                </a:extLst>
              </p:cNvPr>
              <p:cNvSpPr txBox="1"/>
              <p:nvPr/>
            </p:nvSpPr>
            <p:spPr>
              <a:xfrm>
                <a:off x="147884" y="2517772"/>
                <a:ext cx="4107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F450BD-43A9-75AD-3C46-7E53FD7C0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2517772"/>
                <a:ext cx="4107919" cy="584775"/>
              </a:xfrm>
              <a:prstGeom prst="rect">
                <a:avLst/>
              </a:prstGeom>
              <a:blipFill>
                <a:blip r:embed="rId19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66276E-042C-830C-C1B7-0776F0E91951}"/>
                  </a:ext>
                </a:extLst>
              </p:cNvPr>
              <p:cNvSpPr txBox="1"/>
              <p:nvPr/>
            </p:nvSpPr>
            <p:spPr>
              <a:xfrm>
                <a:off x="147884" y="2517772"/>
                <a:ext cx="4107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E7E360-DF56-A2CC-BD34-20C6F92DF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2517772"/>
                <a:ext cx="4107919" cy="584775"/>
              </a:xfrm>
              <a:prstGeom prst="rect">
                <a:avLst/>
              </a:prstGeom>
              <a:blipFill>
                <a:blip r:embed="rId20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864901-011A-BD46-F734-68E497AD2C82}"/>
                  </a:ext>
                </a:extLst>
              </p:cNvPr>
              <p:cNvSpPr txBox="1"/>
              <p:nvPr/>
            </p:nvSpPr>
            <p:spPr>
              <a:xfrm>
                <a:off x="147884" y="2517772"/>
                <a:ext cx="4288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A4100-68A4-9C7B-C155-8353EF937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2517772"/>
                <a:ext cx="4288162" cy="584775"/>
              </a:xfrm>
              <a:prstGeom prst="rect">
                <a:avLst/>
              </a:prstGeom>
              <a:blipFill>
                <a:blip r:embed="rId21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E5230345-A2FF-E7FA-F534-FEF9A8095359}"/>
              </a:ext>
            </a:extLst>
          </p:cNvPr>
          <p:cNvSpPr/>
          <p:nvPr/>
        </p:nvSpPr>
        <p:spPr>
          <a:xfrm>
            <a:off x="2569025" y="2550860"/>
            <a:ext cx="1750881" cy="55648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8857F5-38CC-9941-EFB7-B85EAB4F4E71}"/>
              </a:ext>
            </a:extLst>
          </p:cNvPr>
          <p:cNvSpPr/>
          <p:nvPr/>
        </p:nvSpPr>
        <p:spPr>
          <a:xfrm>
            <a:off x="8661400" y="1045031"/>
            <a:ext cx="491067" cy="269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3E07F-3D0D-D09B-E5AE-EEB9B651B5BF}"/>
                  </a:ext>
                </a:extLst>
              </p:cNvPr>
              <p:cNvSpPr txBox="1"/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66D972-86D7-1D9B-18E9-6B03104F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377" y="950443"/>
                <a:ext cx="1476879" cy="461665"/>
              </a:xfrm>
              <a:prstGeom prst="rect">
                <a:avLst/>
              </a:prstGeom>
              <a:blipFill>
                <a:blip r:embed="rId31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F7E7D93-3682-4C38-AAE1-9C496328B5A5}"/>
              </a:ext>
            </a:extLst>
          </p:cNvPr>
          <p:cNvCxnSpPr>
            <a:cxnSpLocks/>
          </p:cNvCxnSpPr>
          <p:nvPr/>
        </p:nvCxnSpPr>
        <p:spPr>
          <a:xfrm flipV="1">
            <a:off x="9165237" y="1191998"/>
            <a:ext cx="499971" cy="711477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FA8310B-6F9B-9616-CD59-8F9620369C95}"/>
              </a:ext>
            </a:extLst>
          </p:cNvPr>
          <p:cNvCxnSpPr>
            <a:cxnSpLocks/>
          </p:cNvCxnSpPr>
          <p:nvPr/>
        </p:nvCxnSpPr>
        <p:spPr>
          <a:xfrm flipV="1">
            <a:off x="9165237" y="1712127"/>
            <a:ext cx="984742" cy="191348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D0A8670-8649-8AE6-0438-4465F1AB53D0}"/>
              </a:ext>
            </a:extLst>
          </p:cNvPr>
          <p:cNvSpPr txBox="1"/>
          <p:nvPr/>
        </p:nvSpPr>
        <p:spPr>
          <a:xfrm>
            <a:off x="8440825" y="1807801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In series.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5630BA-843A-B52E-61FC-87FF8A447445}"/>
              </a:ext>
            </a:extLst>
          </p:cNvPr>
          <p:cNvCxnSpPr>
            <a:cxnSpLocks/>
          </p:cNvCxnSpPr>
          <p:nvPr/>
        </p:nvCxnSpPr>
        <p:spPr>
          <a:xfrm>
            <a:off x="4377096" y="1191998"/>
            <a:ext cx="0" cy="269718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23" grpId="0" animBg="1"/>
      <p:bldP spid="6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12526</TotalTime>
  <Words>1807</Words>
  <Application>Microsoft Macintosh PowerPoint</Application>
  <PresentationFormat>Widescreen</PresentationFormat>
  <Paragraphs>338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134</cp:revision>
  <dcterms:created xsi:type="dcterms:W3CDTF">2020-01-15T03:07:09Z</dcterms:created>
  <dcterms:modified xsi:type="dcterms:W3CDTF">2025-01-22T22:23:01Z</dcterms:modified>
</cp:coreProperties>
</file>