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20" r:id="rId3"/>
    <p:sldId id="349" r:id="rId4"/>
    <p:sldId id="317" r:id="rId5"/>
    <p:sldId id="350" r:id="rId6"/>
    <p:sldId id="346" r:id="rId7"/>
    <p:sldId id="319" r:id="rId8"/>
    <p:sldId id="338" r:id="rId9"/>
    <p:sldId id="277" r:id="rId10"/>
    <p:sldId id="348" r:id="rId11"/>
    <p:sldId id="339" r:id="rId12"/>
    <p:sldId id="340" r:id="rId13"/>
    <p:sldId id="341" r:id="rId14"/>
    <p:sldId id="347" r:id="rId15"/>
    <p:sldId id="321" r:id="rId16"/>
    <p:sldId id="324" r:id="rId17"/>
    <p:sldId id="325" r:id="rId18"/>
    <p:sldId id="326" r:id="rId19"/>
    <p:sldId id="327" r:id="rId20"/>
    <p:sldId id="370" r:id="rId21"/>
    <p:sldId id="342" r:id="rId22"/>
    <p:sldId id="343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9"/>
    <p:restoredTop sz="94698"/>
  </p:normalViewPr>
  <p:slideViewPr>
    <p:cSldViewPr snapToGrid="0">
      <p:cViewPr varScale="1">
        <p:scale>
          <a:sx n="133" d="100"/>
          <a:sy n="133" d="100"/>
        </p:scale>
        <p:origin x="20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D326CD60-1450-FA4E-AC3C-0D1465169D82}"/>
    <pc:docChg chg="undo custSel addSld delSld modSld">
      <pc:chgData name="Schneider, John Brand" userId="0a27f970-e9e3-4a42-989b-114aef573237" providerId="ADAL" clId="{D326CD60-1450-FA4E-AC3C-0D1465169D82}" dt="2022-01-28T02:17:30.873" v="9" actId="20577"/>
      <pc:docMkLst>
        <pc:docMk/>
      </pc:docMkLst>
      <pc:sldChg chg="modSp add del mod">
        <pc:chgData name="Schneider, John Brand" userId="0a27f970-e9e3-4a42-989b-114aef573237" providerId="ADAL" clId="{D326CD60-1450-FA4E-AC3C-0D1465169D82}" dt="2022-01-28T02:17:30.873" v="9" actId="20577"/>
        <pc:sldMkLst>
          <pc:docMk/>
          <pc:sldMk cId="2226002833" sldId="318"/>
        </pc:sldMkLst>
      </pc:sldChg>
    </pc:docChg>
  </pc:docChgLst>
  <pc:docChgLst>
    <pc:chgData name="Schneider, John Brand" userId="0a27f970-e9e3-4a42-989b-114aef573237" providerId="ADAL" clId="{3BDDB2E0-7AAC-0B4E-BE9B-30A23671B110}"/>
    <pc:docChg chg="custSel addSld delSld modSld">
      <pc:chgData name="Schneider, John Brand" userId="0a27f970-e9e3-4a42-989b-114aef573237" providerId="ADAL" clId="{3BDDB2E0-7AAC-0B4E-BE9B-30A23671B110}" dt="2024-09-06T22:29:06.998" v="295" actId="2696"/>
      <pc:docMkLst>
        <pc:docMk/>
      </pc:docMkLst>
      <pc:sldChg chg="modSp mod modAnim">
        <pc:chgData name="Schneider, John Brand" userId="0a27f970-e9e3-4a42-989b-114aef573237" providerId="ADAL" clId="{3BDDB2E0-7AAC-0B4E-BE9B-30A23671B110}" dt="2024-09-06T17:16:06.794" v="279" actId="1035"/>
        <pc:sldMkLst>
          <pc:docMk/>
          <pc:sldMk cId="1602654446" sldId="256"/>
        </pc:sldMkLst>
      </pc:sldChg>
      <pc:sldChg chg="add">
        <pc:chgData name="Schneider, John Brand" userId="0a27f970-e9e3-4a42-989b-114aef573237" providerId="ADAL" clId="{3BDDB2E0-7AAC-0B4E-BE9B-30A23671B110}" dt="2024-09-06T03:21:09.225" v="200"/>
        <pc:sldMkLst>
          <pc:docMk/>
          <pc:sldMk cId="435422951" sldId="277"/>
        </pc:sldMkLst>
      </pc:sldChg>
      <pc:sldChg chg="del">
        <pc:chgData name="Schneider, John Brand" userId="0a27f970-e9e3-4a42-989b-114aef573237" providerId="ADAL" clId="{3BDDB2E0-7AAC-0B4E-BE9B-30A23671B110}" dt="2024-09-06T17:27:41.422" v="290" actId="2696"/>
        <pc:sldMkLst>
          <pc:docMk/>
          <pc:sldMk cId="2923994214" sldId="322"/>
        </pc:sldMkLst>
      </pc:sldChg>
      <pc:sldChg chg="del">
        <pc:chgData name="Schneider, John Brand" userId="0a27f970-e9e3-4a42-989b-114aef573237" providerId="ADAL" clId="{3BDDB2E0-7AAC-0B4E-BE9B-30A23671B110}" dt="2024-09-06T17:27:45.289" v="291" actId="2696"/>
        <pc:sldMkLst>
          <pc:docMk/>
          <pc:sldMk cId="1520184336" sldId="323"/>
        </pc:sldMkLst>
      </pc:sldChg>
      <pc:sldChg chg="del">
        <pc:chgData name="Schneider, John Brand" userId="0a27f970-e9e3-4a42-989b-114aef573237" providerId="ADAL" clId="{3BDDB2E0-7AAC-0B4E-BE9B-30A23671B110}" dt="2024-09-06T22:29:06.388" v="292" actId="2696"/>
        <pc:sldMkLst>
          <pc:docMk/>
          <pc:sldMk cId="2357770677" sldId="326"/>
        </pc:sldMkLst>
      </pc:sldChg>
      <pc:sldChg chg="del">
        <pc:chgData name="Schneider, John Brand" userId="0a27f970-e9e3-4a42-989b-114aef573237" providerId="ADAL" clId="{3BDDB2E0-7AAC-0B4E-BE9B-30A23671B110}" dt="2024-09-06T22:29:06.781" v="294" actId="2696"/>
        <pc:sldMkLst>
          <pc:docMk/>
          <pc:sldMk cId="3310436015" sldId="327"/>
        </pc:sldMkLst>
      </pc:sldChg>
      <pc:sldChg chg="del">
        <pc:chgData name="Schneider, John Brand" userId="0a27f970-e9e3-4a42-989b-114aef573237" providerId="ADAL" clId="{3BDDB2E0-7AAC-0B4E-BE9B-30A23671B110}" dt="2024-09-06T22:29:06.499" v="293" actId="2696"/>
        <pc:sldMkLst>
          <pc:docMk/>
          <pc:sldMk cId="459356237" sldId="336"/>
        </pc:sldMkLst>
      </pc:sldChg>
      <pc:sldChg chg="del">
        <pc:chgData name="Schneider, John Brand" userId="0a27f970-e9e3-4a42-989b-114aef573237" providerId="ADAL" clId="{3BDDB2E0-7AAC-0B4E-BE9B-30A23671B110}" dt="2024-09-06T22:29:06.998" v="295" actId="2696"/>
        <pc:sldMkLst>
          <pc:docMk/>
          <pc:sldMk cId="216141547" sldId="337"/>
        </pc:sldMkLst>
      </pc:sldChg>
      <pc:sldChg chg="modTransition">
        <pc:chgData name="Schneider, John Brand" userId="0a27f970-e9e3-4a42-989b-114aef573237" providerId="ADAL" clId="{3BDDB2E0-7AAC-0B4E-BE9B-30A23671B110}" dt="2024-09-06T03:26:25.205" v="242"/>
        <pc:sldMkLst>
          <pc:docMk/>
          <pc:sldMk cId="965938767" sldId="346"/>
        </pc:sldMkLst>
      </pc:sldChg>
      <pc:sldChg chg="modTransition">
        <pc:chgData name="Schneider, John Brand" userId="0a27f970-e9e3-4a42-989b-114aef573237" providerId="ADAL" clId="{3BDDB2E0-7AAC-0B4E-BE9B-30A23671B110}" dt="2024-09-06T17:27:24.100" v="289"/>
        <pc:sldMkLst>
          <pc:docMk/>
          <pc:sldMk cId="741887698" sldId="347"/>
        </pc:sldMkLst>
      </pc:sldChg>
      <pc:sldChg chg="delSp modSp add mod delAnim modAnim">
        <pc:chgData name="Schneider, John Brand" userId="0a27f970-e9e3-4a42-989b-114aef573237" providerId="ADAL" clId="{3BDDB2E0-7AAC-0B4E-BE9B-30A23671B110}" dt="2024-09-06T17:19:18.953" v="287"/>
        <pc:sldMkLst>
          <pc:docMk/>
          <pc:sldMk cId="1956126078" sldId="348"/>
        </pc:sldMkLst>
      </pc:sldChg>
      <pc:sldChg chg="add del">
        <pc:chgData name="Schneider, John Brand" userId="0a27f970-e9e3-4a42-989b-114aef573237" providerId="ADAL" clId="{3BDDB2E0-7AAC-0B4E-BE9B-30A23671B110}" dt="2024-09-06T17:22:27.279" v="288" actId="2696"/>
        <pc:sldMkLst>
          <pc:docMk/>
          <pc:sldMk cId="2017209415" sldId="349"/>
        </pc:sldMkLst>
      </pc:sldChg>
    </pc:docChg>
  </pc:docChgLst>
  <pc:docChgLst>
    <pc:chgData name="Schneider, John Brand" userId="0a27f970-e9e3-4a42-989b-114aef573237" providerId="ADAL" clId="{22C9CC10-0E3C-854E-8E59-605959A7E9B9}"/>
    <pc:docChg chg="custSel addSld delSld modSld">
      <pc:chgData name="Schneider, John Brand" userId="0a27f970-e9e3-4a42-989b-114aef573237" providerId="ADAL" clId="{22C9CC10-0E3C-854E-8E59-605959A7E9B9}" dt="2021-09-10T01:03:56.651" v="198" actId="2696"/>
      <pc:docMkLst>
        <pc:docMk/>
      </pc:docMkLst>
      <pc:sldChg chg="modSp mod modAnim">
        <pc:chgData name="Schneider, John Brand" userId="0a27f970-e9e3-4a42-989b-114aef573237" providerId="ADAL" clId="{22C9CC10-0E3C-854E-8E59-605959A7E9B9}" dt="2021-09-09T21:49:29.026" v="8" actId="1076"/>
        <pc:sldMkLst>
          <pc:docMk/>
          <pc:sldMk cId="1602654446" sldId="256"/>
        </pc:sldMkLst>
      </pc:sldChg>
      <pc:sldChg chg="add modAnim">
        <pc:chgData name="Schneider, John Brand" userId="0a27f970-e9e3-4a42-989b-114aef573237" providerId="ADAL" clId="{22C9CC10-0E3C-854E-8E59-605959A7E9B9}" dt="2021-09-10T01:03:10.914" v="197"/>
        <pc:sldMkLst>
          <pc:docMk/>
          <pc:sldMk cId="2226002833" sldId="318"/>
        </pc:sldMkLst>
      </pc:sldChg>
      <pc:sldChg chg="addSp modSp mod modAnim">
        <pc:chgData name="Schneider, John Brand" userId="0a27f970-e9e3-4a42-989b-114aef573237" providerId="ADAL" clId="{22C9CC10-0E3C-854E-8E59-605959A7E9B9}" dt="2021-09-09T23:28:51.187" v="136" actId="554"/>
        <pc:sldMkLst>
          <pc:docMk/>
          <pc:sldMk cId="3932988694" sldId="329"/>
        </pc:sldMkLst>
      </pc:sldChg>
      <pc:sldChg chg="addSp modSp mod modAnim">
        <pc:chgData name="Schneider, John Brand" userId="0a27f970-e9e3-4a42-989b-114aef573237" providerId="ADAL" clId="{22C9CC10-0E3C-854E-8E59-605959A7E9B9}" dt="2021-09-09T23:32:14.251" v="161" actId="1036"/>
        <pc:sldMkLst>
          <pc:docMk/>
          <pc:sldMk cId="3128208522" sldId="330"/>
        </pc:sldMkLst>
      </pc:sldChg>
      <pc:sldChg chg="del">
        <pc:chgData name="Schneider, John Brand" userId="0a27f970-e9e3-4a42-989b-114aef573237" providerId="ADAL" clId="{22C9CC10-0E3C-854E-8E59-605959A7E9B9}" dt="2021-09-09T23:32:45.694" v="162" actId="2696"/>
        <pc:sldMkLst>
          <pc:docMk/>
          <pc:sldMk cId="3059685322" sldId="332"/>
        </pc:sldMkLst>
      </pc:sldChg>
      <pc:sldChg chg="addSp modSp mod modAnim">
        <pc:chgData name="Schneider, John Brand" userId="0a27f970-e9e3-4a42-989b-114aef573237" providerId="ADAL" clId="{22C9CC10-0E3C-854E-8E59-605959A7E9B9}" dt="2021-09-09T23:34:17.862" v="191"/>
        <pc:sldMkLst>
          <pc:docMk/>
          <pc:sldMk cId="3548628777" sldId="333"/>
        </pc:sldMkLst>
      </pc:sldChg>
      <pc:sldChg chg="modSp">
        <pc:chgData name="Schneider, John Brand" userId="0a27f970-e9e3-4a42-989b-114aef573237" providerId="ADAL" clId="{22C9CC10-0E3C-854E-8E59-605959A7E9B9}" dt="2021-09-09T22:18:34.544" v="106" actId="20577"/>
        <pc:sldMkLst>
          <pc:docMk/>
          <pc:sldMk cId="3563794608" sldId="334"/>
        </pc:sldMkLst>
      </pc:sldChg>
      <pc:sldChg chg="addSp delSp modSp mod">
        <pc:chgData name="Schneider, John Brand" userId="0a27f970-e9e3-4a42-989b-114aef573237" providerId="ADAL" clId="{22C9CC10-0E3C-854E-8E59-605959A7E9B9}" dt="2021-09-09T23:53:52.170" v="196" actId="1076"/>
        <pc:sldMkLst>
          <pc:docMk/>
          <pc:sldMk cId="1754311565" sldId="335"/>
        </pc:sldMkLst>
      </pc:sldChg>
      <pc:sldChg chg="modSp mod">
        <pc:chgData name="Schneider, John Brand" userId="0a27f970-e9e3-4a42-989b-114aef573237" providerId="ADAL" clId="{22C9CC10-0E3C-854E-8E59-605959A7E9B9}" dt="2021-09-09T22:15:00.433" v="98" actId="1037"/>
        <pc:sldMkLst>
          <pc:docMk/>
          <pc:sldMk cId="459356237" sldId="336"/>
        </pc:sldMkLst>
      </pc:sldChg>
      <pc:sldChg chg="modSp mod">
        <pc:chgData name="Schneider, John Brand" userId="0a27f970-e9e3-4a42-989b-114aef573237" providerId="ADAL" clId="{22C9CC10-0E3C-854E-8E59-605959A7E9B9}" dt="2021-09-09T21:59:49.412" v="80" actId="552"/>
        <pc:sldMkLst>
          <pc:docMk/>
          <pc:sldMk cId="216141547" sldId="337"/>
        </pc:sldMkLst>
      </pc:sldChg>
      <pc:sldChg chg="modSp mod">
        <pc:chgData name="Schneider, John Brand" userId="0a27f970-e9e3-4a42-989b-114aef573237" providerId="ADAL" clId="{22C9CC10-0E3C-854E-8E59-605959A7E9B9}" dt="2021-09-09T21:51:35.349" v="42" actId="1037"/>
        <pc:sldMkLst>
          <pc:docMk/>
          <pc:sldMk cId="1202976786" sldId="338"/>
        </pc:sldMkLst>
      </pc:sldChg>
      <pc:sldChg chg="addSp delSp modSp mod delAnim modAnim">
        <pc:chgData name="Schneider, John Brand" userId="0a27f970-e9e3-4a42-989b-114aef573237" providerId="ADAL" clId="{22C9CC10-0E3C-854E-8E59-605959A7E9B9}" dt="2021-09-09T21:54:20.265" v="46"/>
        <pc:sldMkLst>
          <pc:docMk/>
          <pc:sldMk cId="2601544629" sldId="339"/>
        </pc:sldMkLst>
      </pc:sldChg>
      <pc:sldChg chg="modSp add del mod">
        <pc:chgData name="Schneider, John Brand" userId="0a27f970-e9e3-4a42-989b-114aef573237" providerId="ADAL" clId="{22C9CC10-0E3C-854E-8E59-605959A7E9B9}" dt="2021-09-10T01:03:56.651" v="198" actId="2696"/>
        <pc:sldMkLst>
          <pc:docMk/>
          <pc:sldMk cId="3412435075" sldId="342"/>
        </pc:sldMkLst>
      </pc:sldChg>
    </pc:docChg>
  </pc:docChgLst>
  <pc:docChgLst>
    <pc:chgData name="Schneider, John Brand" userId="0a27f970-e9e3-4a42-989b-114aef573237" providerId="ADAL" clId="{472DE2FF-F062-0E42-BE7B-7FC3E0A271AA}"/>
    <pc:docChg chg="undo custSel addSld delSld modSld">
      <pc:chgData name="Schneider, John Brand" userId="0a27f970-e9e3-4a42-989b-114aef573237" providerId="ADAL" clId="{472DE2FF-F062-0E42-BE7B-7FC3E0A271AA}" dt="2022-09-09T19:20:29.750" v="2391" actId="20577"/>
      <pc:docMkLst>
        <pc:docMk/>
      </pc:docMkLst>
      <pc:sldChg chg="modSp modAnim">
        <pc:chgData name="Schneider, John Brand" userId="0a27f970-e9e3-4a42-989b-114aef573237" providerId="ADAL" clId="{472DE2FF-F062-0E42-BE7B-7FC3E0A271AA}" dt="2022-09-09T19:20:29.750" v="2391" actId="20577"/>
        <pc:sldMkLst>
          <pc:docMk/>
          <pc:sldMk cId="1602654446" sldId="256"/>
        </pc:sldMkLst>
      </pc:sldChg>
      <pc:sldChg chg="addSp delSp modSp del mod delAnim modAnim">
        <pc:chgData name="Schneider, John Brand" userId="0a27f970-e9e3-4a42-989b-114aef573237" providerId="ADAL" clId="{472DE2FF-F062-0E42-BE7B-7FC3E0A271AA}" dt="2022-09-09T02:27:14.477" v="1136" actId="2696"/>
        <pc:sldMkLst>
          <pc:docMk/>
          <pc:sldMk cId="2226002833" sldId="318"/>
        </pc:sldMkLst>
      </pc:sldChg>
      <pc:sldChg chg="addSp delSp modSp mod delAnim modAnim">
        <pc:chgData name="Schneider, John Brand" userId="0a27f970-e9e3-4a42-989b-114aef573237" providerId="ADAL" clId="{472DE2FF-F062-0E42-BE7B-7FC3E0A271AA}" dt="2022-09-09T17:07:04.908" v="1957"/>
        <pc:sldMkLst>
          <pc:docMk/>
          <pc:sldMk cId="2340316133" sldId="319"/>
        </pc:sldMkLst>
      </pc:sldChg>
      <pc:sldChg chg="modSp mod">
        <pc:chgData name="Schneider, John Brand" userId="0a27f970-e9e3-4a42-989b-114aef573237" providerId="ADAL" clId="{472DE2FF-F062-0E42-BE7B-7FC3E0A271AA}" dt="2022-09-09T02:59:46.087" v="1544" actId="20577"/>
        <pc:sldMkLst>
          <pc:docMk/>
          <pc:sldMk cId="1558369454" sldId="321"/>
        </pc:sldMkLst>
      </pc:sldChg>
      <pc:sldChg chg="addSp delSp modSp mod delAnim modAnim">
        <pc:chgData name="Schneider, John Brand" userId="0a27f970-e9e3-4a42-989b-114aef573237" providerId="ADAL" clId="{472DE2FF-F062-0E42-BE7B-7FC3E0A271AA}" dt="2022-09-09T17:33:01.991" v="2316" actId="12788"/>
        <pc:sldMkLst>
          <pc:docMk/>
          <pc:sldMk cId="2923994214" sldId="322"/>
        </pc:sldMkLst>
      </pc:sldChg>
      <pc:sldChg chg="addSp delSp modSp mod delAnim modAnim">
        <pc:chgData name="Schneider, John Brand" userId="0a27f970-e9e3-4a42-989b-114aef573237" providerId="ADAL" clId="{472DE2FF-F062-0E42-BE7B-7FC3E0A271AA}" dt="2022-09-09T17:36:15.206" v="2390"/>
        <pc:sldMkLst>
          <pc:docMk/>
          <pc:sldMk cId="1520184336" sldId="323"/>
        </pc:sldMkLst>
      </pc:sldChg>
      <pc:sldChg chg="addSp modSp mod modAnim">
        <pc:chgData name="Schneider, John Brand" userId="0a27f970-e9e3-4a42-989b-114aef573237" providerId="ADAL" clId="{472DE2FF-F062-0E42-BE7B-7FC3E0A271AA}" dt="2022-09-09T17:26:02.889" v="2261" actId="114"/>
        <pc:sldMkLst>
          <pc:docMk/>
          <pc:sldMk cId="2601544629" sldId="339"/>
        </pc:sldMkLst>
      </pc:sldChg>
      <pc:sldChg chg="addSp delSp modSp mod modAnim">
        <pc:chgData name="Schneider, John Brand" userId="0a27f970-e9e3-4a42-989b-114aef573237" providerId="ADAL" clId="{472DE2FF-F062-0E42-BE7B-7FC3E0A271AA}" dt="2022-09-09T17:24:48.254" v="2240" actId="478"/>
        <pc:sldMkLst>
          <pc:docMk/>
          <pc:sldMk cId="3818340012" sldId="340"/>
        </pc:sldMkLst>
      </pc:sldChg>
      <pc:sldChg chg="modSp mod">
        <pc:chgData name="Schneider, John Brand" userId="0a27f970-e9e3-4a42-989b-114aef573237" providerId="ADAL" clId="{472DE2FF-F062-0E42-BE7B-7FC3E0A271AA}" dt="2022-09-09T17:30:01.833" v="2268" actId="20577"/>
        <pc:sldMkLst>
          <pc:docMk/>
          <pc:sldMk cId="1123266763" sldId="341"/>
        </pc:sldMkLst>
      </pc:sldChg>
      <pc:sldChg chg="addSp delSp modSp new mod modAnim">
        <pc:chgData name="Schneider, John Brand" userId="0a27f970-e9e3-4a42-989b-114aef573237" providerId="ADAL" clId="{472DE2FF-F062-0E42-BE7B-7FC3E0A271AA}" dt="2022-09-09T02:33:30.584" v="1217"/>
        <pc:sldMkLst>
          <pc:docMk/>
          <pc:sldMk cId="1702918831" sldId="342"/>
        </pc:sldMkLst>
      </pc:sldChg>
      <pc:sldChg chg="addSp delSp modSp new mod delAnim modAnim">
        <pc:chgData name="Schneider, John Brand" userId="0a27f970-e9e3-4a42-989b-114aef573237" providerId="ADAL" clId="{472DE2FF-F062-0E42-BE7B-7FC3E0A271AA}" dt="2022-09-09T17:13:46.162" v="2031"/>
        <pc:sldMkLst>
          <pc:docMk/>
          <pc:sldMk cId="2399935336" sldId="343"/>
        </pc:sldMkLst>
      </pc:sldChg>
      <pc:sldChg chg="addSp delSp modSp new mod delAnim modAnim">
        <pc:chgData name="Schneider, John Brand" userId="0a27f970-e9e3-4a42-989b-114aef573237" providerId="ADAL" clId="{472DE2FF-F062-0E42-BE7B-7FC3E0A271AA}" dt="2022-09-09T17:16:52.114" v="2044" actId="1036"/>
        <pc:sldMkLst>
          <pc:docMk/>
          <pc:sldMk cId="51674713" sldId="344"/>
        </pc:sldMkLst>
      </pc:sldChg>
      <pc:sldChg chg="addSp delSp modSp add mod delAnim modAnim">
        <pc:chgData name="Schneider, John Brand" userId="0a27f970-e9e3-4a42-989b-114aef573237" providerId="ADAL" clId="{472DE2FF-F062-0E42-BE7B-7FC3E0A271AA}" dt="2022-09-09T16:55:42.779" v="1833"/>
        <pc:sldMkLst>
          <pc:docMk/>
          <pc:sldMk cId="822191160" sldId="345"/>
        </pc:sldMkLst>
      </pc:sldChg>
    </pc:docChg>
  </pc:docChgLst>
  <pc:docChgLst>
    <pc:chgData name="Schneider, John Brand" userId="0a27f970-e9e3-4a42-989b-114aef573237" providerId="ADAL" clId="{B3EE8259-FB85-F449-96AE-221A7EC21D99}"/>
    <pc:docChg chg="undo custSel addSld modSld">
      <pc:chgData name="Schneider, John Brand" userId="0a27f970-e9e3-4a42-989b-114aef573237" providerId="ADAL" clId="{B3EE8259-FB85-F449-96AE-221A7EC21D99}" dt="2024-01-26T20:34:59.354" v="777" actId="554"/>
      <pc:docMkLst>
        <pc:docMk/>
      </pc:docMkLst>
      <pc:sldChg chg="modSp">
        <pc:chgData name="Schneider, John Brand" userId="0a27f970-e9e3-4a42-989b-114aef573237" providerId="ADAL" clId="{B3EE8259-FB85-F449-96AE-221A7EC21D99}" dt="2024-01-26T01:54:36.656" v="24" actId="6549"/>
        <pc:sldMkLst>
          <pc:docMk/>
          <pc:sldMk cId="1602654446" sldId="256"/>
        </pc:sldMkLst>
      </pc:sldChg>
      <pc:sldChg chg="addSp delSp modSp mod addAnim delAnim modAnim">
        <pc:chgData name="Schneider, John Brand" userId="0a27f970-e9e3-4a42-989b-114aef573237" providerId="ADAL" clId="{B3EE8259-FB85-F449-96AE-221A7EC21D99}" dt="2024-01-26T20:28:11.167" v="760"/>
        <pc:sldMkLst>
          <pc:docMk/>
          <pc:sldMk cId="3087122295" sldId="325"/>
        </pc:sldMkLst>
      </pc:sldChg>
      <pc:sldChg chg="addSp modSp mod modAnim">
        <pc:chgData name="Schneider, John Brand" userId="0a27f970-e9e3-4a42-989b-114aef573237" providerId="ADAL" clId="{B3EE8259-FB85-F449-96AE-221A7EC21D99}" dt="2024-01-26T20:34:59.354" v="777" actId="554"/>
        <pc:sldMkLst>
          <pc:docMk/>
          <pc:sldMk cId="216141547" sldId="337"/>
        </pc:sldMkLst>
      </pc:sldChg>
      <pc:sldChg chg="modSp">
        <pc:chgData name="Schneider, John Brand" userId="0a27f970-e9e3-4a42-989b-114aef573237" providerId="ADAL" clId="{B3EE8259-FB85-F449-96AE-221A7EC21D99}" dt="2024-01-26T03:51:09.199" v="71" actId="20577"/>
        <pc:sldMkLst>
          <pc:docMk/>
          <pc:sldMk cId="2601544629" sldId="339"/>
        </pc:sldMkLst>
      </pc:sldChg>
      <pc:sldChg chg="addSp modSp mod modAnim">
        <pc:chgData name="Schneider, John Brand" userId="0a27f970-e9e3-4a42-989b-114aef573237" providerId="ADAL" clId="{B3EE8259-FB85-F449-96AE-221A7EC21D99}" dt="2024-01-26T19:58:35.790" v="582" actId="1038"/>
        <pc:sldMkLst>
          <pc:docMk/>
          <pc:sldMk cId="1702918831" sldId="342"/>
        </pc:sldMkLst>
      </pc:sldChg>
      <pc:sldChg chg="addSp delSp modSp mod modAnim">
        <pc:chgData name="Schneider, John Brand" userId="0a27f970-e9e3-4a42-989b-114aef573237" providerId="ADAL" clId="{B3EE8259-FB85-F449-96AE-221A7EC21D99}" dt="2024-01-26T20:08:12.866" v="705" actId="1076"/>
        <pc:sldMkLst>
          <pc:docMk/>
          <pc:sldMk cId="2399935336" sldId="343"/>
        </pc:sldMkLst>
      </pc:sldChg>
      <pc:sldChg chg="addSp delSp modSp add mod delAnim modAnim">
        <pc:chgData name="Schneider, John Brand" userId="0a27f970-e9e3-4a42-989b-114aef573237" providerId="ADAL" clId="{B3EE8259-FB85-F449-96AE-221A7EC21D99}" dt="2024-01-26T04:31:11.619" v="337" actId="552"/>
        <pc:sldMkLst>
          <pc:docMk/>
          <pc:sldMk cId="741887698" sldId="347"/>
        </pc:sldMkLst>
      </pc:sldChg>
    </pc:docChg>
  </pc:docChgLst>
  <pc:docChgLst>
    <pc:chgData name="Schneider, John Brand" userId="0a27f970-e9e3-4a42-989b-114aef573237" providerId="ADAL" clId="{BAEA7A2E-3CA5-E647-AEFC-2783F436B6D3}"/>
    <pc:docChg chg="modSld">
      <pc:chgData name="Schneider, John Brand" userId="0a27f970-e9e3-4a42-989b-114aef573237" providerId="ADAL" clId="{BAEA7A2E-3CA5-E647-AEFC-2783F436B6D3}" dt="2021-09-10T17:40:38.579" v="130" actId="1037"/>
      <pc:docMkLst>
        <pc:docMk/>
      </pc:docMkLst>
      <pc:sldChg chg="addSp modSp mod modAnim">
        <pc:chgData name="Schneider, John Brand" userId="0a27f970-e9e3-4a42-989b-114aef573237" providerId="ADAL" clId="{BAEA7A2E-3CA5-E647-AEFC-2783F436B6D3}" dt="2021-09-10T17:37:50.285" v="59"/>
        <pc:sldMkLst>
          <pc:docMk/>
          <pc:sldMk cId="2923994214" sldId="322"/>
        </pc:sldMkLst>
      </pc:sldChg>
      <pc:sldChg chg="addSp modSp mod modAnim">
        <pc:chgData name="Schneider, John Brand" userId="0a27f970-e9e3-4a42-989b-114aef573237" providerId="ADAL" clId="{BAEA7A2E-3CA5-E647-AEFC-2783F436B6D3}" dt="2021-09-10T17:40:38.579" v="130" actId="1037"/>
        <pc:sldMkLst>
          <pc:docMk/>
          <pc:sldMk cId="1520184336" sldId="323"/>
        </pc:sldMkLst>
      </pc:sldChg>
    </pc:docChg>
  </pc:docChgLst>
  <pc:docChgLst>
    <pc:chgData name="Schneider, John Brand" userId="0a27f970-e9e3-4a42-989b-114aef573237" providerId="ADAL" clId="{E8E307DB-128F-D445-A7C5-665FF9289B94}"/>
    <pc:docChg chg="undo custSel addSld modSld">
      <pc:chgData name="Schneider, John Brand" userId="0a27f970-e9e3-4a42-989b-114aef573237" providerId="ADAL" clId="{E8E307DB-128F-D445-A7C5-665FF9289B94}" dt="2023-01-27T20:28:54.511" v="2590" actId="1037"/>
      <pc:docMkLst>
        <pc:docMk/>
      </pc:docMkLst>
      <pc:sldChg chg="modSp">
        <pc:chgData name="Schneider, John Brand" userId="0a27f970-e9e3-4a42-989b-114aef573237" providerId="ADAL" clId="{E8E307DB-128F-D445-A7C5-665FF9289B94}" dt="2023-01-22T23:46:31.525" v="22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E8E307DB-128F-D445-A7C5-665FF9289B94}" dt="2023-01-27T20:20:33.490" v="2574"/>
        <pc:sldMkLst>
          <pc:docMk/>
          <pc:sldMk cId="2340316133" sldId="319"/>
        </pc:sldMkLst>
      </pc:sldChg>
      <pc:sldChg chg="modSp">
        <pc:chgData name="Schneider, John Brand" userId="0a27f970-e9e3-4a42-989b-114aef573237" providerId="ADAL" clId="{E8E307DB-128F-D445-A7C5-665FF9289B94}" dt="2023-01-27T00:27:01.961" v="1677" actId="114"/>
        <pc:sldMkLst>
          <pc:docMk/>
          <pc:sldMk cId="2923994214" sldId="322"/>
        </pc:sldMkLst>
      </pc:sldChg>
      <pc:sldChg chg="modSp">
        <pc:chgData name="Schneider, John Brand" userId="0a27f970-e9e3-4a42-989b-114aef573237" providerId="ADAL" clId="{E8E307DB-128F-D445-A7C5-665FF9289B94}" dt="2023-01-27T00:26:55.562" v="1676" actId="114"/>
        <pc:sldMkLst>
          <pc:docMk/>
          <pc:sldMk cId="1520184336" sldId="323"/>
        </pc:sldMkLst>
      </pc:sldChg>
      <pc:sldChg chg="addSp delSp modSp mod delAnim modAnim">
        <pc:chgData name="Schneider, John Brand" userId="0a27f970-e9e3-4a42-989b-114aef573237" providerId="ADAL" clId="{E8E307DB-128F-D445-A7C5-665FF9289B94}" dt="2023-01-27T00:43:06.162" v="1821" actId="552"/>
        <pc:sldMkLst>
          <pc:docMk/>
          <pc:sldMk cId="371930977" sldId="324"/>
        </pc:sldMkLst>
      </pc:sldChg>
      <pc:sldChg chg="addSp delSp modSp mod delAnim modAnim">
        <pc:chgData name="Schneider, John Brand" userId="0a27f970-e9e3-4a42-989b-114aef573237" providerId="ADAL" clId="{E8E307DB-128F-D445-A7C5-665FF9289B94}" dt="2023-01-27T00:45:34.388" v="1837" actId="1076"/>
        <pc:sldMkLst>
          <pc:docMk/>
          <pc:sldMk cId="3087122295" sldId="325"/>
        </pc:sldMkLst>
      </pc:sldChg>
      <pc:sldChg chg="addSp delSp modSp mod modAnim">
        <pc:chgData name="Schneider, John Brand" userId="0a27f970-e9e3-4a42-989b-114aef573237" providerId="ADAL" clId="{E8E307DB-128F-D445-A7C5-665FF9289B94}" dt="2023-01-27T01:02:06.026" v="1996" actId="552"/>
        <pc:sldMkLst>
          <pc:docMk/>
          <pc:sldMk cId="2357770677" sldId="326"/>
        </pc:sldMkLst>
      </pc:sldChg>
      <pc:sldChg chg="addSp delSp modSp mod delAnim modAnim">
        <pc:chgData name="Schneider, John Brand" userId="0a27f970-e9e3-4a42-989b-114aef573237" providerId="ADAL" clId="{E8E307DB-128F-D445-A7C5-665FF9289B94}" dt="2023-01-27T01:06:10.595" v="2075"/>
        <pc:sldMkLst>
          <pc:docMk/>
          <pc:sldMk cId="3310436015" sldId="327"/>
        </pc:sldMkLst>
      </pc:sldChg>
      <pc:sldChg chg="addSp delSp modSp mod">
        <pc:chgData name="Schneider, John Brand" userId="0a27f970-e9e3-4a42-989b-114aef573237" providerId="ADAL" clId="{E8E307DB-128F-D445-A7C5-665FF9289B94}" dt="2023-01-27T01:07:19.420" v="2079" actId="478"/>
        <pc:sldMkLst>
          <pc:docMk/>
          <pc:sldMk cId="459356237" sldId="336"/>
        </pc:sldMkLst>
      </pc:sldChg>
      <pc:sldChg chg="addSp delSp modSp mod delAnim modAnim">
        <pc:chgData name="Schneider, John Brand" userId="0a27f970-e9e3-4a42-989b-114aef573237" providerId="ADAL" clId="{E8E307DB-128F-D445-A7C5-665FF9289B94}" dt="2023-01-27T01:22:14.944" v="2223"/>
        <pc:sldMkLst>
          <pc:docMk/>
          <pc:sldMk cId="216141547" sldId="337"/>
        </pc:sldMkLst>
      </pc:sldChg>
      <pc:sldChg chg="addSp delSp modSp mod delAnim modAnim">
        <pc:chgData name="Schneider, John Brand" userId="0a27f970-e9e3-4a42-989b-114aef573237" providerId="ADAL" clId="{E8E307DB-128F-D445-A7C5-665FF9289B94}" dt="2023-01-23T02:03:38.961" v="374" actId="14100"/>
        <pc:sldMkLst>
          <pc:docMk/>
          <pc:sldMk cId="1202976786" sldId="338"/>
        </pc:sldMkLst>
      </pc:sldChg>
      <pc:sldChg chg="modSp mod">
        <pc:chgData name="Schneider, John Brand" userId="0a27f970-e9e3-4a42-989b-114aef573237" providerId="ADAL" clId="{E8E307DB-128F-D445-A7C5-665FF9289B94}" dt="2023-01-26T23:54:43.195" v="910" actId="1038"/>
        <pc:sldMkLst>
          <pc:docMk/>
          <pc:sldMk cId="2601544629" sldId="339"/>
        </pc:sldMkLst>
      </pc:sldChg>
      <pc:sldChg chg="addSp delSp modSp mod delAnim modAnim">
        <pc:chgData name="Schneider, John Brand" userId="0a27f970-e9e3-4a42-989b-114aef573237" providerId="ADAL" clId="{E8E307DB-128F-D445-A7C5-665FF9289B94}" dt="2023-01-27T00:12:15.158" v="1343" actId="552"/>
        <pc:sldMkLst>
          <pc:docMk/>
          <pc:sldMk cId="3818340012" sldId="340"/>
        </pc:sldMkLst>
      </pc:sldChg>
      <pc:sldChg chg="addSp modSp mod modAnim">
        <pc:chgData name="Schneider, John Brand" userId="0a27f970-e9e3-4a42-989b-114aef573237" providerId="ADAL" clId="{E8E307DB-128F-D445-A7C5-665FF9289B94}" dt="2023-01-27T20:28:54.511" v="2590" actId="1037"/>
        <pc:sldMkLst>
          <pc:docMk/>
          <pc:sldMk cId="1123266763" sldId="341"/>
        </pc:sldMkLst>
      </pc:sldChg>
      <pc:sldChg chg="addSp delSp modSp mod modAnim">
        <pc:chgData name="Schneider, John Brand" userId="0a27f970-e9e3-4a42-989b-114aef573237" providerId="ADAL" clId="{E8E307DB-128F-D445-A7C5-665FF9289B94}" dt="2023-01-26T22:11:30.217" v="792"/>
        <pc:sldMkLst>
          <pc:docMk/>
          <pc:sldMk cId="1702918831" sldId="342"/>
        </pc:sldMkLst>
      </pc:sldChg>
      <pc:sldChg chg="addSp modSp mod modAnim">
        <pc:chgData name="Schneider, John Brand" userId="0a27f970-e9e3-4a42-989b-114aef573237" providerId="ADAL" clId="{E8E307DB-128F-D445-A7C5-665FF9289B94}" dt="2023-01-27T20:26:49.108" v="2585" actId="20577"/>
        <pc:sldMkLst>
          <pc:docMk/>
          <pc:sldMk cId="51674713" sldId="344"/>
        </pc:sldMkLst>
      </pc:sldChg>
      <pc:sldChg chg="addSp delSp modSp mod delAnim modAnim">
        <pc:chgData name="Schneider, John Brand" userId="0a27f970-e9e3-4a42-989b-114aef573237" providerId="ADAL" clId="{E8E307DB-128F-D445-A7C5-665FF9289B94}" dt="2023-01-23T01:45:08.205" v="32" actId="478"/>
        <pc:sldMkLst>
          <pc:docMk/>
          <pc:sldMk cId="822191160" sldId="345"/>
        </pc:sldMkLst>
      </pc:sldChg>
      <pc:sldChg chg="addSp delSp modSp add mod addAnim delAnim modAnim">
        <pc:chgData name="Schneider, John Brand" userId="0a27f970-e9e3-4a42-989b-114aef573237" providerId="ADAL" clId="{E8E307DB-128F-D445-A7C5-665FF9289B94}" dt="2023-01-27T20:22:09.383" v="2581"/>
        <pc:sldMkLst>
          <pc:docMk/>
          <pc:sldMk cId="965938767" sldId="346"/>
        </pc:sldMkLst>
      </pc:sldChg>
    </pc:docChg>
  </pc:docChgLst>
  <pc:docChgLst>
    <pc:chgData name="Schneider, John Brand" userId="0a27f970-e9e3-4a42-989b-114aef573237" providerId="ADAL" clId="{7254CBFF-670D-884F-9229-14D63DB97F19}"/>
    <pc:docChg chg="undo custSel modSld">
      <pc:chgData name="Schneider, John Brand" userId="0a27f970-e9e3-4a42-989b-114aef573237" providerId="ADAL" clId="{7254CBFF-670D-884F-9229-14D63DB97F19}" dt="2023-09-08T17:42:25.306" v="1136" actId="14100"/>
      <pc:docMkLst>
        <pc:docMk/>
      </pc:docMkLst>
      <pc:sldChg chg="modSp">
        <pc:chgData name="Schneider, John Brand" userId="0a27f970-e9e3-4a42-989b-114aef573237" providerId="ADAL" clId="{7254CBFF-670D-884F-9229-14D63DB97F19}" dt="2023-08-29T23:41:00.607" v="19" actId="20577"/>
        <pc:sldMkLst>
          <pc:docMk/>
          <pc:sldMk cId="1602654446" sldId="256"/>
        </pc:sldMkLst>
      </pc:sldChg>
      <pc:sldChg chg="addSp delSp modSp mod modAnim">
        <pc:chgData name="Schneider, John Brand" userId="0a27f970-e9e3-4a42-989b-114aef573237" providerId="ADAL" clId="{7254CBFF-670D-884F-9229-14D63DB97F19}" dt="2023-09-07T19:26:14.617" v="136"/>
        <pc:sldMkLst>
          <pc:docMk/>
          <pc:sldMk cId="2340316133" sldId="319"/>
        </pc:sldMkLst>
      </pc:sldChg>
      <pc:sldChg chg="addSp modSp mod modAnim">
        <pc:chgData name="Schneider, John Brand" userId="0a27f970-e9e3-4a42-989b-114aef573237" providerId="ADAL" clId="{7254CBFF-670D-884F-9229-14D63DB97F19}" dt="2023-09-07T20:49:49.908" v="645" actId="1038"/>
        <pc:sldMkLst>
          <pc:docMk/>
          <pc:sldMk cId="2923994214" sldId="322"/>
        </pc:sldMkLst>
      </pc:sldChg>
      <pc:sldChg chg="modSp mod">
        <pc:chgData name="Schneider, John Brand" userId="0a27f970-e9e3-4a42-989b-114aef573237" providerId="ADAL" clId="{7254CBFF-670D-884F-9229-14D63DB97F19}" dt="2023-09-07T20:51:15.087" v="651" actId="692"/>
        <pc:sldMkLst>
          <pc:docMk/>
          <pc:sldMk cId="1520184336" sldId="323"/>
        </pc:sldMkLst>
      </pc:sldChg>
      <pc:sldChg chg="modSp mod">
        <pc:chgData name="Schneider, John Brand" userId="0a27f970-e9e3-4a42-989b-114aef573237" providerId="ADAL" clId="{7254CBFF-670D-884F-9229-14D63DB97F19}" dt="2023-09-07T20:52:40.077" v="653" actId="1036"/>
        <pc:sldMkLst>
          <pc:docMk/>
          <pc:sldMk cId="3087122295" sldId="325"/>
        </pc:sldMkLst>
      </pc:sldChg>
      <pc:sldChg chg="addSp modSp mod modAnim">
        <pc:chgData name="Schneider, John Brand" userId="0a27f970-e9e3-4a42-989b-114aef573237" providerId="ADAL" clId="{7254CBFF-670D-884F-9229-14D63DB97F19}" dt="2023-09-07T20:54:20.473" v="685"/>
        <pc:sldMkLst>
          <pc:docMk/>
          <pc:sldMk cId="2357770677" sldId="326"/>
        </pc:sldMkLst>
      </pc:sldChg>
      <pc:sldChg chg="addSp delSp modSp mod delAnim modAnim">
        <pc:chgData name="Schneider, John Brand" userId="0a27f970-e9e3-4a42-989b-114aef573237" providerId="ADAL" clId="{7254CBFF-670D-884F-9229-14D63DB97F19}" dt="2023-09-07T21:10:25.954" v="942" actId="1076"/>
        <pc:sldMkLst>
          <pc:docMk/>
          <pc:sldMk cId="459356237" sldId="336"/>
        </pc:sldMkLst>
      </pc:sldChg>
      <pc:sldChg chg="addSp delSp modSp mod delAnim modAnim">
        <pc:chgData name="Schneider, John Brand" userId="0a27f970-e9e3-4a42-989b-114aef573237" providerId="ADAL" clId="{7254CBFF-670D-884F-9229-14D63DB97F19}" dt="2023-09-07T21:17:19.992" v="1030" actId="1036"/>
        <pc:sldMkLst>
          <pc:docMk/>
          <pc:sldMk cId="216141547" sldId="337"/>
        </pc:sldMkLst>
      </pc:sldChg>
      <pc:sldChg chg="modSp mod">
        <pc:chgData name="Schneider, John Brand" userId="0a27f970-e9e3-4a42-989b-114aef573237" providerId="ADAL" clId="{7254CBFF-670D-884F-9229-14D63DB97F19}" dt="2023-09-07T20:29:50.956" v="609" actId="1035"/>
        <pc:sldMkLst>
          <pc:docMk/>
          <pc:sldMk cId="2601544629" sldId="339"/>
        </pc:sldMkLst>
      </pc:sldChg>
      <pc:sldChg chg="addSp delSp modSp mod">
        <pc:chgData name="Schneider, John Brand" userId="0a27f970-e9e3-4a42-989b-114aef573237" providerId="ADAL" clId="{7254CBFF-670D-884F-9229-14D63DB97F19}" dt="2023-09-08T17:27:27.422" v="1033" actId="167"/>
        <pc:sldMkLst>
          <pc:docMk/>
          <pc:sldMk cId="3818340012" sldId="340"/>
        </pc:sldMkLst>
      </pc:sldChg>
      <pc:sldChg chg="addSp delSp modSp mod delAnim modAnim">
        <pc:chgData name="Schneider, John Brand" userId="0a27f970-e9e3-4a42-989b-114aef573237" providerId="ADAL" clId="{7254CBFF-670D-884F-9229-14D63DB97F19}" dt="2023-09-08T17:42:25.306" v="1136" actId="14100"/>
        <pc:sldMkLst>
          <pc:docMk/>
          <pc:sldMk cId="1123266763" sldId="341"/>
        </pc:sldMkLst>
      </pc:sldChg>
      <pc:sldChg chg="addSp delSp modSp mod delAnim modAnim">
        <pc:chgData name="Schneider, John Brand" userId="0a27f970-e9e3-4a42-989b-114aef573237" providerId="ADAL" clId="{7254CBFF-670D-884F-9229-14D63DB97F19}" dt="2023-09-07T20:24:37.681" v="569" actId="1036"/>
        <pc:sldMkLst>
          <pc:docMk/>
          <pc:sldMk cId="51674713" sldId="344"/>
        </pc:sldMkLst>
      </pc:sldChg>
      <pc:sldChg chg="modAnim">
        <pc:chgData name="Schneider, John Brand" userId="0a27f970-e9e3-4a42-989b-114aef573237" providerId="ADAL" clId="{7254CBFF-670D-884F-9229-14D63DB97F19}" dt="2023-09-07T19:15:43.999" v="21"/>
        <pc:sldMkLst>
          <pc:docMk/>
          <pc:sldMk cId="822191160" sldId="345"/>
        </pc:sldMkLst>
      </pc:sldChg>
    </pc:docChg>
  </pc:docChgLst>
  <pc:docChgLst>
    <pc:chgData name="Schneider, John Brand" userId="0a27f970-e9e3-4a42-989b-114aef573237" providerId="ADAL" clId="{DC451225-D0B2-904F-AE3F-A0414CA00EF9}"/>
    <pc:docChg chg="modSld">
      <pc:chgData name="Schneider, John Brand" userId="0a27f970-e9e3-4a42-989b-114aef573237" providerId="ADAL" clId="{DC451225-D0B2-904F-AE3F-A0414CA00EF9}" dt="2022-09-09T18:30:06.100" v="5" actId="20577"/>
      <pc:docMkLst>
        <pc:docMk/>
      </pc:docMkLst>
      <pc:sldChg chg="modSp">
        <pc:chgData name="Schneider, John Brand" userId="0a27f970-e9e3-4a42-989b-114aef573237" providerId="ADAL" clId="{DC451225-D0B2-904F-AE3F-A0414CA00EF9}" dt="2022-09-09T18:30:06.100" v="5" actId="20577"/>
        <pc:sldMkLst>
          <pc:docMk/>
          <pc:sldMk cId="51674713" sldId="344"/>
        </pc:sldMkLst>
      </pc:sldChg>
    </pc:docChg>
  </pc:docChgLst>
  <pc:docChgLst>
    <pc:chgData name="Schneider, John Brand" userId="0a27f970-e9e3-4a42-989b-114aef573237" providerId="ADAL" clId="{A2D19C75-563F-444A-B351-6F3F70BB22A9}"/>
    <pc:docChg chg="undo custSel addSld delSld modSld sldOrd">
      <pc:chgData name="Schneider, John Brand" userId="0a27f970-e9e3-4a42-989b-114aef573237" providerId="ADAL" clId="{A2D19C75-563F-444A-B351-6F3F70BB22A9}" dt="2025-01-24T20:38:24.473" v="699"/>
      <pc:docMkLst>
        <pc:docMk/>
      </pc:docMkLst>
      <pc:sldChg chg="addSp modSp mod modAnim">
        <pc:chgData name="Schneider, John Brand" userId="0a27f970-e9e3-4a42-989b-114aef573237" providerId="ADAL" clId="{A2D19C75-563F-444A-B351-6F3F70BB22A9}" dt="2025-01-24T20:05:10.030" v="286" actId="12788"/>
        <pc:sldMkLst>
          <pc:docMk/>
          <pc:sldMk cId="1602654446" sldId="256"/>
        </pc:sldMkLst>
        <pc:spChg chg="add mod">
          <ac:chgData name="Schneider, John Brand" userId="0a27f970-e9e3-4a42-989b-114aef573237" providerId="ADAL" clId="{A2D19C75-563F-444A-B351-6F3F70BB22A9}" dt="2025-01-22T22:21:45.765" v="219"/>
          <ac:spMkLst>
            <pc:docMk/>
            <pc:sldMk cId="1602654446" sldId="256"/>
            <ac:spMk id="2" creationId="{49853A86-2E51-9CB3-2906-E5C47B3BE003}"/>
          </ac:spMkLst>
        </pc:spChg>
        <pc:spChg chg="mod">
          <ac:chgData name="Schneider, John Brand" userId="0a27f970-e9e3-4a42-989b-114aef573237" providerId="ADAL" clId="{A2D19C75-563F-444A-B351-6F3F70BB22A9}" dt="2025-01-24T20:05:10.030" v="286" actId="12788"/>
          <ac:spMkLst>
            <pc:docMk/>
            <pc:sldMk cId="1602654446" sldId="256"/>
            <ac:spMk id="4" creationId="{FE883BDC-93FB-0B4F-A2FD-142C2FECBEE8}"/>
          </ac:spMkLst>
        </pc:spChg>
        <pc:spChg chg="mod">
          <ac:chgData name="Schneider, John Brand" userId="0a27f970-e9e3-4a42-989b-114aef573237" providerId="ADAL" clId="{A2D19C75-563F-444A-B351-6F3F70BB22A9}" dt="2025-01-22T22:19:53.587" v="169" actId="1076"/>
          <ac:spMkLst>
            <pc:docMk/>
            <pc:sldMk cId="1602654446" sldId="256"/>
            <ac:spMk id="7" creationId="{5F0D8CB9-B2D6-5841-AEA9-1CEFF96482B2}"/>
          </ac:spMkLst>
        </pc:spChg>
      </pc:sldChg>
      <pc:sldChg chg="addSp modSp mod ord modAnim">
        <pc:chgData name="Schneider, John Brand" userId="0a27f970-e9e3-4a42-989b-114aef573237" providerId="ADAL" clId="{A2D19C75-563F-444A-B351-6F3F70BB22A9}" dt="2025-01-24T20:38:24.473" v="699"/>
        <pc:sldMkLst>
          <pc:docMk/>
          <pc:sldMk cId="435422951" sldId="277"/>
        </pc:sldMkLst>
        <pc:spChg chg="mod">
          <ac:chgData name="Schneider, John Brand" userId="0a27f970-e9e3-4a42-989b-114aef573237" providerId="ADAL" clId="{A2D19C75-563F-444A-B351-6F3F70BB22A9}" dt="2025-01-24T20:34:39.216" v="659" actId="1035"/>
          <ac:spMkLst>
            <pc:docMk/>
            <pc:sldMk cId="435422951" sldId="277"/>
            <ac:spMk id="9" creationId="{35AB3B6A-C760-35C2-175D-BD3454E39A07}"/>
          </ac:spMkLst>
        </pc:spChg>
        <pc:spChg chg="mod">
          <ac:chgData name="Schneider, John Brand" userId="0a27f970-e9e3-4a42-989b-114aef573237" providerId="ADAL" clId="{A2D19C75-563F-444A-B351-6F3F70BB22A9}" dt="2025-01-24T20:34:39.216" v="659" actId="1035"/>
          <ac:spMkLst>
            <pc:docMk/>
            <pc:sldMk cId="435422951" sldId="277"/>
            <ac:spMk id="12" creationId="{ACBF90D4-11D6-C568-3F17-7E2511BF439E}"/>
          </ac:spMkLst>
        </pc:spChg>
        <pc:spChg chg="add mod">
          <ac:chgData name="Schneider, John Brand" userId="0a27f970-e9e3-4a42-989b-114aef573237" providerId="ADAL" clId="{A2D19C75-563F-444A-B351-6F3F70BB22A9}" dt="2025-01-24T20:35:03.144" v="675" actId="1037"/>
          <ac:spMkLst>
            <pc:docMk/>
            <pc:sldMk cId="435422951" sldId="277"/>
            <ac:spMk id="13" creationId="{9927C895-4ABD-21F9-21B8-52942268A5C0}"/>
          </ac:spMkLst>
        </pc:spChg>
        <pc:spChg chg="mod">
          <ac:chgData name="Schneider, John Brand" userId="0a27f970-e9e3-4a42-989b-114aef573237" providerId="ADAL" clId="{A2D19C75-563F-444A-B351-6F3F70BB22A9}" dt="2025-01-24T20:35:17.929" v="676" actId="207"/>
          <ac:spMkLst>
            <pc:docMk/>
            <pc:sldMk cId="435422951" sldId="277"/>
            <ac:spMk id="23" creationId="{A018865A-9C24-B745-9DAA-FA9F25DA64C8}"/>
          </ac:spMkLst>
        </pc:spChg>
        <pc:picChg chg="add mod">
          <ac:chgData name="Schneider, John Brand" userId="0a27f970-e9e3-4a42-989b-114aef573237" providerId="ADAL" clId="{A2D19C75-563F-444A-B351-6F3F70BB22A9}" dt="2025-01-24T20:37:14.448" v="687" actId="1076"/>
          <ac:picMkLst>
            <pc:docMk/>
            <pc:sldMk cId="435422951" sldId="277"/>
            <ac:picMk id="14" creationId="{3ADB2AE0-A6F8-8FBA-EA6A-FB110FA0810E}"/>
          </ac:picMkLst>
        </pc:picChg>
        <pc:picChg chg="add mod">
          <ac:chgData name="Schneider, John Brand" userId="0a27f970-e9e3-4a42-989b-114aef573237" providerId="ADAL" clId="{A2D19C75-563F-444A-B351-6F3F70BB22A9}" dt="2025-01-24T20:37:26.816" v="689" actId="1076"/>
          <ac:picMkLst>
            <pc:docMk/>
            <pc:sldMk cId="435422951" sldId="277"/>
            <ac:picMk id="16" creationId="{84A982AA-27CF-AF34-E367-5864D4560BC8}"/>
          </ac:picMkLst>
        </pc:picChg>
        <pc:cxnChg chg="mod">
          <ac:chgData name="Schneider, John Brand" userId="0a27f970-e9e3-4a42-989b-114aef573237" providerId="ADAL" clId="{A2D19C75-563F-444A-B351-6F3F70BB22A9}" dt="2025-01-24T20:35:33.109" v="680" actId="692"/>
          <ac:cxnSpMkLst>
            <pc:docMk/>
            <pc:sldMk cId="435422951" sldId="277"/>
            <ac:cxnSpMk id="10" creationId="{283CD4FA-FD3F-5C63-0DDD-519738CF0FB6}"/>
          </ac:cxnSpMkLst>
        </pc:cxnChg>
      </pc:sldChg>
      <pc:sldChg chg="add">
        <pc:chgData name="Schneider, John Brand" userId="0a27f970-e9e3-4a42-989b-114aef573237" providerId="ADAL" clId="{A2D19C75-563F-444A-B351-6F3F70BB22A9}" dt="2025-01-24T00:42:26.032" v="231"/>
        <pc:sldMkLst>
          <pc:docMk/>
          <pc:sldMk cId="1294784138" sldId="317"/>
        </pc:sldMkLst>
      </pc:sldChg>
      <pc:sldChg chg="add">
        <pc:chgData name="Schneider, John Brand" userId="0a27f970-e9e3-4a42-989b-114aef573237" providerId="ADAL" clId="{A2D19C75-563F-444A-B351-6F3F70BB22A9}" dt="2025-01-24T00:42:26.032" v="231"/>
        <pc:sldMkLst>
          <pc:docMk/>
          <pc:sldMk cId="4196812628" sldId="320"/>
        </pc:sldMkLst>
      </pc:sldChg>
      <pc:sldChg chg="add">
        <pc:chgData name="Schneider, John Brand" userId="0a27f970-e9e3-4a42-989b-114aef573237" providerId="ADAL" clId="{A2D19C75-563F-444A-B351-6F3F70BB22A9}" dt="2025-01-24T00:48:57.050" v="235"/>
        <pc:sldMkLst>
          <pc:docMk/>
          <pc:sldMk cId="2357770677" sldId="326"/>
        </pc:sldMkLst>
      </pc:sldChg>
      <pc:sldChg chg="add">
        <pc:chgData name="Schneider, John Brand" userId="0a27f970-e9e3-4a42-989b-114aef573237" providerId="ADAL" clId="{A2D19C75-563F-444A-B351-6F3F70BB22A9}" dt="2025-01-24T00:48:57.050" v="235"/>
        <pc:sldMkLst>
          <pc:docMk/>
          <pc:sldMk cId="3310436015" sldId="327"/>
        </pc:sldMkLst>
      </pc:sldChg>
      <pc:sldChg chg="addSp modSp mod modAnim">
        <pc:chgData name="Schneider, John Brand" userId="0a27f970-e9e3-4a42-989b-114aef573237" providerId="ADAL" clId="{A2D19C75-563F-444A-B351-6F3F70BB22A9}" dt="2025-01-24T20:32:02.700" v="619" actId="1038"/>
        <pc:sldMkLst>
          <pc:docMk/>
          <pc:sldMk cId="1202976786" sldId="338"/>
        </pc:sldMkLst>
        <pc:spChg chg="mod">
          <ac:chgData name="Schneider, John Brand" userId="0a27f970-e9e3-4a42-989b-114aef573237" providerId="ADAL" clId="{A2D19C75-563F-444A-B351-6F3F70BB22A9}" dt="2025-01-24T20:25:54.580" v="557" actId="1036"/>
          <ac:spMkLst>
            <pc:docMk/>
            <pc:sldMk cId="1202976786" sldId="338"/>
            <ac:spMk id="2" creationId="{DD4F687F-251C-574F-90A6-41AD9DCD36B6}"/>
          </ac:spMkLst>
        </pc:spChg>
        <pc:spChg chg="mod">
          <ac:chgData name="Schneider, John Brand" userId="0a27f970-e9e3-4a42-989b-114aef573237" providerId="ADAL" clId="{A2D19C75-563F-444A-B351-6F3F70BB22A9}" dt="2025-01-24T20:25:54.580" v="557" actId="1036"/>
          <ac:spMkLst>
            <pc:docMk/>
            <pc:sldMk cId="1202976786" sldId="338"/>
            <ac:spMk id="3" creationId="{2B8A3DF4-59C7-3C66-BFA4-EB7908168B2E}"/>
          </ac:spMkLst>
        </pc:spChg>
        <pc:spChg chg="mod">
          <ac:chgData name="Schneider, John Brand" userId="0a27f970-e9e3-4a42-989b-114aef573237" providerId="ADAL" clId="{A2D19C75-563F-444A-B351-6F3F70BB22A9}" dt="2025-01-24T20:26:29.019" v="560" actId="1076"/>
          <ac:spMkLst>
            <pc:docMk/>
            <pc:sldMk cId="1202976786" sldId="338"/>
            <ac:spMk id="4" creationId="{A262C6B6-81B0-BB42-A948-28BFE3D8D70F}"/>
          </ac:spMkLst>
        </pc:spChg>
        <pc:spChg chg="mod">
          <ac:chgData name="Schneider, John Brand" userId="0a27f970-e9e3-4a42-989b-114aef573237" providerId="ADAL" clId="{A2D19C75-563F-444A-B351-6F3F70BB22A9}" dt="2025-01-24T20:25:37.113" v="538" actId="552"/>
          <ac:spMkLst>
            <pc:docMk/>
            <pc:sldMk cId="1202976786" sldId="338"/>
            <ac:spMk id="5" creationId="{551D48AA-6955-4242-B1C7-FEBFDC13901E}"/>
          </ac:spMkLst>
        </pc:spChg>
        <pc:spChg chg="add mod">
          <ac:chgData name="Schneider, John Brand" userId="0a27f970-e9e3-4a42-989b-114aef573237" providerId="ADAL" clId="{A2D19C75-563F-444A-B351-6F3F70BB22A9}" dt="2025-01-24T20:25:37.113" v="538" actId="552"/>
          <ac:spMkLst>
            <pc:docMk/>
            <pc:sldMk cId="1202976786" sldId="338"/>
            <ac:spMk id="6" creationId="{A6260231-64EE-8D53-410A-09795DAB8C1E}"/>
          </ac:spMkLst>
        </pc:spChg>
        <pc:spChg chg="mod">
          <ac:chgData name="Schneider, John Brand" userId="0a27f970-e9e3-4a42-989b-114aef573237" providerId="ADAL" clId="{A2D19C75-563F-444A-B351-6F3F70BB22A9}" dt="2025-01-24T20:25:37.113" v="538" actId="552"/>
          <ac:spMkLst>
            <pc:docMk/>
            <pc:sldMk cId="1202976786" sldId="338"/>
            <ac:spMk id="8" creationId="{B72441E2-546C-6C49-BFFD-C7D1923514EF}"/>
          </ac:spMkLst>
        </pc:spChg>
        <pc:spChg chg="add mod">
          <ac:chgData name="Schneider, John Brand" userId="0a27f970-e9e3-4a42-989b-114aef573237" providerId="ADAL" clId="{A2D19C75-563F-444A-B351-6F3F70BB22A9}" dt="2025-01-24T20:28:08.561" v="574" actId="1036"/>
          <ac:spMkLst>
            <pc:docMk/>
            <pc:sldMk cId="1202976786" sldId="338"/>
            <ac:spMk id="9" creationId="{AF1478E9-A3BD-DDDC-341C-574EF4F111CB}"/>
          </ac:spMkLst>
        </pc:spChg>
        <pc:spChg chg="mod">
          <ac:chgData name="Schneider, John Brand" userId="0a27f970-e9e3-4a42-989b-114aef573237" providerId="ADAL" clId="{A2D19C75-563F-444A-B351-6F3F70BB22A9}" dt="2025-01-24T20:26:29.019" v="560" actId="1076"/>
          <ac:spMkLst>
            <pc:docMk/>
            <pc:sldMk cId="1202976786" sldId="338"/>
            <ac:spMk id="11" creationId="{4787C226-F14C-4945-B9E0-DCB9E9438A4A}"/>
          </ac:spMkLst>
        </pc:spChg>
        <pc:spChg chg="mod">
          <ac:chgData name="Schneider, John Brand" userId="0a27f970-e9e3-4a42-989b-114aef573237" providerId="ADAL" clId="{A2D19C75-563F-444A-B351-6F3F70BB22A9}" dt="2025-01-24T20:31:18.478" v="603" actId="167"/>
          <ac:spMkLst>
            <pc:docMk/>
            <pc:sldMk cId="1202976786" sldId="338"/>
            <ac:spMk id="12" creationId="{B504B0E3-9599-D860-616A-B7D5943510AA}"/>
          </ac:spMkLst>
        </pc:spChg>
        <pc:spChg chg="mod">
          <ac:chgData name="Schneider, John Brand" userId="0a27f970-e9e3-4a42-989b-114aef573237" providerId="ADAL" clId="{A2D19C75-563F-444A-B351-6F3F70BB22A9}" dt="2025-01-24T20:25:54.580" v="557" actId="1036"/>
          <ac:spMkLst>
            <pc:docMk/>
            <pc:sldMk cId="1202976786" sldId="338"/>
            <ac:spMk id="13" creationId="{6509DC0F-0AC2-9443-808E-D26DFB2077E9}"/>
          </ac:spMkLst>
        </pc:spChg>
        <pc:spChg chg="mod">
          <ac:chgData name="Schneider, John Brand" userId="0a27f970-e9e3-4a42-989b-114aef573237" providerId="ADAL" clId="{A2D19C75-563F-444A-B351-6F3F70BB22A9}" dt="2025-01-24T20:31:24.957" v="605" actId="167"/>
          <ac:spMkLst>
            <pc:docMk/>
            <pc:sldMk cId="1202976786" sldId="338"/>
            <ac:spMk id="14" creationId="{855D661F-F57F-5944-957E-B24DC912045C}"/>
          </ac:spMkLst>
        </pc:spChg>
        <pc:spChg chg="add mod">
          <ac:chgData name="Schneider, John Brand" userId="0a27f970-e9e3-4a42-989b-114aef573237" providerId="ADAL" clId="{A2D19C75-563F-444A-B351-6F3F70BB22A9}" dt="2025-01-24T20:28:31.015" v="581" actId="1037"/>
          <ac:spMkLst>
            <pc:docMk/>
            <pc:sldMk cId="1202976786" sldId="338"/>
            <ac:spMk id="15" creationId="{04E8AE4A-63F8-B85B-D803-24D6CDA8343D}"/>
          </ac:spMkLst>
        </pc:spChg>
        <pc:spChg chg="add mod">
          <ac:chgData name="Schneider, John Brand" userId="0a27f970-e9e3-4a42-989b-114aef573237" providerId="ADAL" clId="{A2D19C75-563F-444A-B351-6F3F70BB22A9}" dt="2025-01-24T20:28:45.302" v="583"/>
          <ac:spMkLst>
            <pc:docMk/>
            <pc:sldMk cId="1202976786" sldId="338"/>
            <ac:spMk id="16" creationId="{8770EDF5-76FF-DEF5-C247-6BDD2E736082}"/>
          </ac:spMkLst>
        </pc:spChg>
        <pc:spChg chg="add mod">
          <ac:chgData name="Schneider, John Brand" userId="0a27f970-e9e3-4a42-989b-114aef573237" providerId="ADAL" clId="{A2D19C75-563F-444A-B351-6F3F70BB22A9}" dt="2025-01-24T20:31:41.368" v="614" actId="1038"/>
          <ac:spMkLst>
            <pc:docMk/>
            <pc:sldMk cId="1202976786" sldId="338"/>
            <ac:spMk id="17" creationId="{789D2C61-E04E-D640-6C0F-9028D9BBC22A}"/>
          </ac:spMkLst>
        </pc:spChg>
        <pc:spChg chg="mod">
          <ac:chgData name="Schneider, John Brand" userId="0a27f970-e9e3-4a42-989b-114aef573237" providerId="ADAL" clId="{A2D19C75-563F-444A-B351-6F3F70BB22A9}" dt="2025-01-24T20:25:54.580" v="557" actId="1036"/>
          <ac:spMkLst>
            <pc:docMk/>
            <pc:sldMk cId="1202976786" sldId="338"/>
            <ac:spMk id="18" creationId="{750C3B99-FCBE-AC49-A6EC-1EED1995FEDA}"/>
          </ac:spMkLst>
        </pc:spChg>
        <pc:spChg chg="mod">
          <ac:chgData name="Schneider, John Brand" userId="0a27f970-e9e3-4a42-989b-114aef573237" providerId="ADAL" clId="{A2D19C75-563F-444A-B351-6F3F70BB22A9}" dt="2025-01-24T20:25:54.580" v="557" actId="1036"/>
          <ac:spMkLst>
            <pc:docMk/>
            <pc:sldMk cId="1202976786" sldId="338"/>
            <ac:spMk id="19" creationId="{A77CB2B2-084C-B54D-86D6-57C5E325296E}"/>
          </ac:spMkLst>
        </pc:spChg>
        <pc:spChg chg="mod">
          <ac:chgData name="Schneider, John Brand" userId="0a27f970-e9e3-4a42-989b-114aef573237" providerId="ADAL" clId="{A2D19C75-563F-444A-B351-6F3F70BB22A9}" dt="2025-01-24T20:31:12.932" v="601" actId="167"/>
          <ac:spMkLst>
            <pc:docMk/>
            <pc:sldMk cId="1202976786" sldId="338"/>
            <ac:spMk id="20" creationId="{51CEBDD6-A5B2-F021-1947-334AE68E5286}"/>
          </ac:spMkLst>
        </pc:spChg>
        <pc:spChg chg="mod">
          <ac:chgData name="Schneider, John Brand" userId="0a27f970-e9e3-4a42-989b-114aef573237" providerId="ADAL" clId="{A2D19C75-563F-444A-B351-6F3F70BB22A9}" dt="2025-01-24T20:32:02.700" v="619" actId="1038"/>
          <ac:spMkLst>
            <pc:docMk/>
            <pc:sldMk cId="1202976786" sldId="338"/>
            <ac:spMk id="22" creationId="{95ED5FED-DEBB-913C-2B07-CFD40C2648D1}"/>
          </ac:spMkLst>
        </pc:spChg>
        <pc:spChg chg="mod">
          <ac:chgData name="Schneider, John Brand" userId="0a27f970-e9e3-4a42-989b-114aef573237" providerId="ADAL" clId="{A2D19C75-563F-444A-B351-6F3F70BB22A9}" dt="2025-01-24T20:32:02.700" v="619" actId="1038"/>
          <ac:spMkLst>
            <pc:docMk/>
            <pc:sldMk cId="1202976786" sldId="338"/>
            <ac:spMk id="23" creationId="{5AFFA58E-D7B1-CFB9-D50E-5E5E0249E890}"/>
          </ac:spMkLst>
        </pc:spChg>
        <pc:spChg chg="add mod">
          <ac:chgData name="Schneider, John Brand" userId="0a27f970-e9e3-4a42-989b-114aef573237" providerId="ADAL" clId="{A2D19C75-563F-444A-B351-6F3F70BB22A9}" dt="2025-01-24T20:31:41.368" v="614" actId="1038"/>
          <ac:spMkLst>
            <pc:docMk/>
            <pc:sldMk cId="1202976786" sldId="338"/>
            <ac:spMk id="24" creationId="{31A0FA3B-0DDA-BE0E-AC8F-41391EEE102A}"/>
          </ac:spMkLst>
        </pc:spChg>
      </pc:sldChg>
      <pc:sldChg chg="modSp mod">
        <pc:chgData name="Schneider, John Brand" userId="0a27f970-e9e3-4a42-989b-114aef573237" providerId="ADAL" clId="{A2D19C75-563F-444A-B351-6F3F70BB22A9}" dt="2025-01-24T01:03:50.819" v="285" actId="1037"/>
        <pc:sldMkLst>
          <pc:docMk/>
          <pc:sldMk cId="3818340012" sldId="340"/>
        </pc:sldMkLst>
        <pc:spChg chg="mod">
          <ac:chgData name="Schneider, John Brand" userId="0a27f970-e9e3-4a42-989b-114aef573237" providerId="ADAL" clId="{A2D19C75-563F-444A-B351-6F3F70BB22A9}" dt="2025-01-24T01:03:50.819" v="285" actId="1037"/>
          <ac:spMkLst>
            <pc:docMk/>
            <pc:sldMk cId="3818340012" sldId="340"/>
            <ac:spMk id="33" creationId="{32BFF9E7-733E-1941-889A-38CE64A46D93}"/>
          </ac:spMkLst>
        </pc:spChg>
        <pc:spChg chg="mod">
          <ac:chgData name="Schneider, John Brand" userId="0a27f970-e9e3-4a42-989b-114aef573237" providerId="ADAL" clId="{A2D19C75-563F-444A-B351-6F3F70BB22A9}" dt="2025-01-24T01:03:50.819" v="285" actId="1037"/>
          <ac:spMkLst>
            <pc:docMk/>
            <pc:sldMk cId="3818340012" sldId="340"/>
            <ac:spMk id="34" creationId="{EAE6DE72-A49D-4A4E-A8D5-B72947E96ED5}"/>
          </ac:spMkLst>
        </pc:spChg>
      </pc:sldChg>
      <pc:sldChg chg="del">
        <pc:chgData name="Schneider, John Brand" userId="0a27f970-e9e3-4a42-989b-114aef573237" providerId="ADAL" clId="{A2D19C75-563F-444A-B351-6F3F70BB22A9}" dt="2025-01-24T01:01:55.164" v="265" actId="2696"/>
        <pc:sldMkLst>
          <pc:docMk/>
          <pc:sldMk cId="1702918831" sldId="342"/>
        </pc:sldMkLst>
      </pc:sldChg>
      <pc:sldChg chg="add">
        <pc:chgData name="Schneider, John Brand" userId="0a27f970-e9e3-4a42-989b-114aef573237" providerId="ADAL" clId="{A2D19C75-563F-444A-B351-6F3F70BB22A9}" dt="2025-01-24T01:02:04.148" v="266"/>
        <pc:sldMkLst>
          <pc:docMk/>
          <pc:sldMk cId="2937651691" sldId="342"/>
        </pc:sldMkLst>
      </pc:sldChg>
      <pc:sldChg chg="modSp del">
        <pc:chgData name="Schneider, John Brand" userId="0a27f970-e9e3-4a42-989b-114aef573237" providerId="ADAL" clId="{A2D19C75-563F-444A-B351-6F3F70BB22A9}" dt="2025-01-24T01:01:55.164" v="265" actId="2696"/>
        <pc:sldMkLst>
          <pc:docMk/>
          <pc:sldMk cId="2399935336" sldId="343"/>
        </pc:sldMkLst>
        <pc:spChg chg="mod">
          <ac:chgData name="Schneider, John Brand" userId="0a27f970-e9e3-4a42-989b-114aef573237" providerId="ADAL" clId="{A2D19C75-563F-444A-B351-6F3F70BB22A9}" dt="2025-01-24T01:00:58.867" v="264" actId="114"/>
          <ac:spMkLst>
            <pc:docMk/>
            <pc:sldMk cId="2399935336" sldId="343"/>
            <ac:spMk id="10" creationId="{E0B9DF81-2956-FF6D-FE40-B40F03901AC6}"/>
          </ac:spMkLst>
        </pc:spChg>
      </pc:sldChg>
      <pc:sldChg chg="add">
        <pc:chgData name="Schneider, John Brand" userId="0a27f970-e9e3-4a42-989b-114aef573237" providerId="ADAL" clId="{A2D19C75-563F-444A-B351-6F3F70BB22A9}" dt="2025-01-24T01:02:04.148" v="266"/>
        <pc:sldMkLst>
          <pc:docMk/>
          <pc:sldMk cId="2533513498" sldId="343"/>
        </pc:sldMkLst>
      </pc:sldChg>
      <pc:sldChg chg="del">
        <pc:chgData name="Schneider, John Brand" userId="0a27f970-e9e3-4a42-989b-114aef573237" providerId="ADAL" clId="{A2D19C75-563F-444A-B351-6F3F70BB22A9}" dt="2025-01-24T01:01:55.164" v="265" actId="2696"/>
        <pc:sldMkLst>
          <pc:docMk/>
          <pc:sldMk cId="51674713" sldId="344"/>
        </pc:sldMkLst>
      </pc:sldChg>
      <pc:sldChg chg="add">
        <pc:chgData name="Schneider, John Brand" userId="0a27f970-e9e3-4a42-989b-114aef573237" providerId="ADAL" clId="{A2D19C75-563F-444A-B351-6F3F70BB22A9}" dt="2025-01-24T01:02:04.148" v="266"/>
        <pc:sldMkLst>
          <pc:docMk/>
          <pc:sldMk cId="2862536908" sldId="344"/>
        </pc:sldMkLst>
      </pc:sldChg>
      <pc:sldChg chg="del">
        <pc:chgData name="Schneider, John Brand" userId="0a27f970-e9e3-4a42-989b-114aef573237" providerId="ADAL" clId="{A2D19C75-563F-444A-B351-6F3F70BB22A9}" dt="2025-01-24T00:45:59.902" v="232" actId="2696"/>
        <pc:sldMkLst>
          <pc:docMk/>
          <pc:sldMk cId="822191160" sldId="345"/>
        </pc:sldMkLst>
      </pc:sldChg>
      <pc:sldChg chg="addSp modSp mod ord modAnim">
        <pc:chgData name="Schneider, John Brand" userId="0a27f970-e9e3-4a42-989b-114aef573237" providerId="ADAL" clId="{A2D19C75-563F-444A-B351-6F3F70BB22A9}" dt="2025-01-24T00:54:04.081" v="263"/>
        <pc:sldMkLst>
          <pc:docMk/>
          <pc:sldMk cId="965938767" sldId="346"/>
        </pc:sldMkLst>
        <pc:spChg chg="mod">
          <ac:chgData name="Schneider, John Brand" userId="0a27f970-e9e3-4a42-989b-114aef573237" providerId="ADAL" clId="{A2D19C75-563F-444A-B351-6F3F70BB22A9}" dt="2025-01-24T00:53:59.562" v="262" actId="554"/>
          <ac:spMkLst>
            <pc:docMk/>
            <pc:sldMk cId="965938767" sldId="346"/>
            <ac:spMk id="6" creationId="{F462278F-E9EB-AF48-8C28-22BE8854738B}"/>
          </ac:spMkLst>
        </pc:spChg>
        <pc:spChg chg="add mod">
          <ac:chgData name="Schneider, John Brand" userId="0a27f970-e9e3-4a42-989b-114aef573237" providerId="ADAL" clId="{A2D19C75-563F-444A-B351-6F3F70BB22A9}" dt="2025-01-24T00:53:59.562" v="262" actId="554"/>
          <ac:spMkLst>
            <pc:docMk/>
            <pc:sldMk cId="965938767" sldId="346"/>
            <ac:spMk id="7" creationId="{1CACFB97-F9D2-9AC5-7661-869681F98189}"/>
          </ac:spMkLst>
        </pc:spChg>
      </pc:sldChg>
      <pc:sldChg chg="ord">
        <pc:chgData name="Schneider, John Brand" userId="0a27f970-e9e3-4a42-989b-114aef573237" providerId="ADAL" clId="{A2D19C75-563F-444A-B351-6F3F70BB22A9}" dt="2025-01-24T00:46:50.187" v="234" actId="20578"/>
        <pc:sldMkLst>
          <pc:docMk/>
          <pc:sldMk cId="1956126078" sldId="348"/>
        </pc:sldMkLst>
      </pc:sldChg>
      <pc:sldChg chg="addSp modSp add mod modAnim">
        <pc:chgData name="Schneider, John Brand" userId="0a27f970-e9e3-4a42-989b-114aef573237" providerId="ADAL" clId="{A2D19C75-563F-444A-B351-6F3F70BB22A9}" dt="2025-01-24T20:16:54.683" v="450"/>
        <pc:sldMkLst>
          <pc:docMk/>
          <pc:sldMk cId="619885104" sldId="349"/>
        </pc:sldMkLst>
        <pc:spChg chg="mod">
          <ac:chgData name="Schneider, John Brand" userId="0a27f970-e9e3-4a42-989b-114aef573237" providerId="ADAL" clId="{A2D19C75-563F-444A-B351-6F3F70BB22A9}" dt="2025-01-24T20:14:34.109" v="429" actId="1036"/>
          <ac:spMkLst>
            <pc:docMk/>
            <pc:sldMk cId="619885104" sldId="349"/>
            <ac:spMk id="6" creationId="{0BD270F4-F803-D725-F69D-A87271D2E9EC}"/>
          </ac:spMkLst>
        </pc:spChg>
        <pc:spChg chg="mod">
          <ac:chgData name="Schneider, John Brand" userId="0a27f970-e9e3-4a42-989b-114aef573237" providerId="ADAL" clId="{A2D19C75-563F-444A-B351-6F3F70BB22A9}" dt="2025-01-24T20:13:11.454" v="419" actId="1038"/>
          <ac:spMkLst>
            <pc:docMk/>
            <pc:sldMk cId="619885104" sldId="349"/>
            <ac:spMk id="7" creationId="{61160499-A254-64F2-F0EF-E727699926D0}"/>
          </ac:spMkLst>
        </pc:spChg>
        <pc:spChg chg="add mod">
          <ac:chgData name="Schneider, John Brand" userId="0a27f970-e9e3-4a42-989b-114aef573237" providerId="ADAL" clId="{A2D19C75-563F-444A-B351-6F3F70BB22A9}" dt="2025-01-24T20:08:11.175" v="305" actId="692"/>
          <ac:spMkLst>
            <pc:docMk/>
            <pc:sldMk cId="619885104" sldId="349"/>
            <ac:spMk id="11" creationId="{1A371DA4-87CA-A46C-5859-FBCB8E04BAB8}"/>
          </ac:spMkLst>
        </pc:spChg>
        <pc:spChg chg="add mod">
          <ac:chgData name="Schneider, John Brand" userId="0a27f970-e9e3-4a42-989b-114aef573237" providerId="ADAL" clId="{A2D19C75-563F-444A-B351-6F3F70BB22A9}" dt="2025-01-24T20:09:04.181" v="320" actId="1076"/>
          <ac:spMkLst>
            <pc:docMk/>
            <pc:sldMk cId="619885104" sldId="349"/>
            <ac:spMk id="12" creationId="{A1F0E6F0-7729-3E52-B4A5-73D1667D5FDB}"/>
          </ac:spMkLst>
        </pc:spChg>
        <pc:spChg chg="add mod">
          <ac:chgData name="Schneider, John Brand" userId="0a27f970-e9e3-4a42-989b-114aef573237" providerId="ADAL" clId="{A2D19C75-563F-444A-B351-6F3F70BB22A9}" dt="2025-01-24T20:08:54.142" v="319" actId="1035"/>
          <ac:spMkLst>
            <pc:docMk/>
            <pc:sldMk cId="619885104" sldId="349"/>
            <ac:spMk id="14" creationId="{20FA1433-25F0-E698-8F7B-8C13BE0A3C79}"/>
          </ac:spMkLst>
        </pc:spChg>
        <pc:spChg chg="add mod">
          <ac:chgData name="Schneider, John Brand" userId="0a27f970-e9e3-4a42-989b-114aef573237" providerId="ADAL" clId="{A2D19C75-563F-444A-B351-6F3F70BB22A9}" dt="2025-01-24T20:08:44.930" v="314" actId="1037"/>
          <ac:spMkLst>
            <pc:docMk/>
            <pc:sldMk cId="619885104" sldId="349"/>
            <ac:spMk id="15" creationId="{39593875-F553-2665-E527-103157C99023}"/>
          </ac:spMkLst>
        </pc:spChg>
        <pc:spChg chg="add mod">
          <ac:chgData name="Schneider, John Brand" userId="0a27f970-e9e3-4a42-989b-114aef573237" providerId="ADAL" clId="{A2D19C75-563F-444A-B351-6F3F70BB22A9}" dt="2025-01-24T20:14:38.279" v="431" actId="1035"/>
          <ac:spMkLst>
            <pc:docMk/>
            <pc:sldMk cId="619885104" sldId="349"/>
            <ac:spMk id="16" creationId="{30C18D80-ECF2-235D-D6F3-311AF2B86A84}"/>
          </ac:spMkLst>
        </pc:spChg>
        <pc:spChg chg="add mod">
          <ac:chgData name="Schneider, John Brand" userId="0a27f970-e9e3-4a42-989b-114aef573237" providerId="ADAL" clId="{A2D19C75-563F-444A-B351-6F3F70BB22A9}" dt="2025-01-24T20:16:41.352" v="449" actId="1038"/>
          <ac:spMkLst>
            <pc:docMk/>
            <pc:sldMk cId="619885104" sldId="349"/>
            <ac:spMk id="34" creationId="{D1988348-DC8F-8744-4A03-33DFD2FAD153}"/>
          </ac:spMkLst>
        </pc:spChg>
      </pc:sldChg>
      <pc:sldChg chg="add">
        <pc:chgData name="Schneider, John Brand" userId="0a27f970-e9e3-4a42-989b-114aef573237" providerId="ADAL" clId="{A2D19C75-563F-444A-B351-6F3F70BB22A9}" dt="2025-01-24T00:42:26.032" v="231"/>
        <pc:sldMkLst>
          <pc:docMk/>
          <pc:sldMk cId="2967104933" sldId="350"/>
        </pc:sldMkLst>
      </pc:sldChg>
      <pc:sldChg chg="add del">
        <pc:chgData name="Schneider, John Brand" userId="0a27f970-e9e3-4a42-989b-114aef573237" providerId="ADAL" clId="{A2D19C75-563F-444A-B351-6F3F70BB22A9}" dt="2025-01-24T00:49:36.893" v="236" actId="2696"/>
        <pc:sldMkLst>
          <pc:docMk/>
          <pc:sldMk cId="459356237" sldId="369"/>
        </pc:sldMkLst>
      </pc:sldChg>
      <pc:sldChg chg="add">
        <pc:chgData name="Schneider, John Brand" userId="0a27f970-e9e3-4a42-989b-114aef573237" providerId="ADAL" clId="{A2D19C75-563F-444A-B351-6F3F70BB22A9}" dt="2025-01-24T00:48:57.050" v="235"/>
        <pc:sldMkLst>
          <pc:docMk/>
          <pc:sldMk cId="216141547" sldId="370"/>
        </pc:sldMkLst>
      </pc:sldChg>
    </pc:docChg>
  </pc:docChgLst>
  <pc:docChgLst>
    <pc:chgData name="Schneider, John Brand" userId="0a27f970-e9e3-4a42-989b-114aef573237" providerId="ADAL" clId="{CBFDD31B-4ABA-F543-9688-F8E8F79A47B2}"/>
    <pc:docChg chg="undo custSel delSld modSld">
      <pc:chgData name="Schneider, John Brand" userId="0a27f970-e9e3-4a42-989b-114aef573237" providerId="ADAL" clId="{CBFDD31B-4ABA-F543-9688-F8E8F79A47B2}" dt="2022-01-29T00:00:59.667" v="454" actId="20577"/>
      <pc:docMkLst>
        <pc:docMk/>
      </pc:docMkLst>
      <pc:sldChg chg="modSp modAnim">
        <pc:chgData name="Schneider, John Brand" userId="0a27f970-e9e3-4a42-989b-114aef573237" providerId="ADAL" clId="{CBFDD31B-4ABA-F543-9688-F8E8F79A47B2}" dt="2022-01-29T00:00:59.667" v="454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CBFDD31B-4ABA-F543-9688-F8E8F79A47B2}" dt="2022-01-28T19:39:42.810" v="119" actId="1035"/>
        <pc:sldMkLst>
          <pc:docMk/>
          <pc:sldMk cId="2340316133" sldId="319"/>
        </pc:sldMkLst>
      </pc:sldChg>
      <pc:sldChg chg="del">
        <pc:chgData name="Schneider, John Brand" userId="0a27f970-e9e3-4a42-989b-114aef573237" providerId="ADAL" clId="{CBFDD31B-4ABA-F543-9688-F8E8F79A47B2}" dt="2022-01-28T23:59:21.397" v="451" actId="2696"/>
        <pc:sldMkLst>
          <pc:docMk/>
          <pc:sldMk cId="957874573" sldId="328"/>
        </pc:sldMkLst>
      </pc:sldChg>
      <pc:sldChg chg="modSp del mod">
        <pc:chgData name="Schneider, John Brand" userId="0a27f970-e9e3-4a42-989b-114aef573237" providerId="ADAL" clId="{CBFDD31B-4ABA-F543-9688-F8E8F79A47B2}" dt="2022-01-28T23:59:21.397" v="451" actId="2696"/>
        <pc:sldMkLst>
          <pc:docMk/>
          <pc:sldMk cId="3932988694" sldId="329"/>
        </pc:sldMkLst>
      </pc:sldChg>
      <pc:sldChg chg="addSp delSp modSp del mod addAnim delAnim modAnim">
        <pc:chgData name="Schneider, John Brand" userId="0a27f970-e9e3-4a42-989b-114aef573237" providerId="ADAL" clId="{CBFDD31B-4ABA-F543-9688-F8E8F79A47B2}" dt="2022-01-28T23:59:21.397" v="451" actId="2696"/>
        <pc:sldMkLst>
          <pc:docMk/>
          <pc:sldMk cId="3128208522" sldId="330"/>
        </pc:sldMkLst>
      </pc:sldChg>
      <pc:sldChg chg="addSp delSp modSp del mod">
        <pc:chgData name="Schneider, John Brand" userId="0a27f970-e9e3-4a42-989b-114aef573237" providerId="ADAL" clId="{CBFDD31B-4ABA-F543-9688-F8E8F79A47B2}" dt="2022-01-28T23:59:21.397" v="451" actId="2696"/>
        <pc:sldMkLst>
          <pc:docMk/>
          <pc:sldMk cId="1929786571" sldId="331"/>
        </pc:sldMkLst>
      </pc:sldChg>
      <pc:sldChg chg="del">
        <pc:chgData name="Schneider, John Brand" userId="0a27f970-e9e3-4a42-989b-114aef573237" providerId="ADAL" clId="{CBFDD31B-4ABA-F543-9688-F8E8F79A47B2}" dt="2022-01-28T23:59:21.397" v="451" actId="2696"/>
        <pc:sldMkLst>
          <pc:docMk/>
          <pc:sldMk cId="3548628777" sldId="333"/>
        </pc:sldMkLst>
      </pc:sldChg>
      <pc:sldChg chg="del">
        <pc:chgData name="Schneider, John Brand" userId="0a27f970-e9e3-4a42-989b-114aef573237" providerId="ADAL" clId="{CBFDD31B-4ABA-F543-9688-F8E8F79A47B2}" dt="2022-01-28T23:59:21.397" v="451" actId="2696"/>
        <pc:sldMkLst>
          <pc:docMk/>
          <pc:sldMk cId="3563794608" sldId="334"/>
        </pc:sldMkLst>
      </pc:sldChg>
      <pc:sldChg chg="addSp delSp modSp del mod">
        <pc:chgData name="Schneider, John Brand" userId="0a27f970-e9e3-4a42-989b-114aef573237" providerId="ADAL" clId="{CBFDD31B-4ABA-F543-9688-F8E8F79A47B2}" dt="2022-01-28T23:59:21.397" v="451" actId="2696"/>
        <pc:sldMkLst>
          <pc:docMk/>
          <pc:sldMk cId="1754311565" sldId="335"/>
        </pc:sldMkLst>
      </pc:sldChg>
      <pc:sldChg chg="addSp delSp modSp mod modAnim">
        <pc:chgData name="Schneider, John Brand" userId="0a27f970-e9e3-4a42-989b-114aef573237" providerId="ADAL" clId="{CBFDD31B-4ABA-F543-9688-F8E8F79A47B2}" dt="2022-01-28T19:47:32.941" v="223"/>
        <pc:sldMkLst>
          <pc:docMk/>
          <pc:sldMk cId="1202976786" sldId="338"/>
        </pc:sldMkLst>
      </pc:sldChg>
      <pc:sldChg chg="modSp">
        <pc:chgData name="Schneider, John Brand" userId="0a27f970-e9e3-4a42-989b-114aef573237" providerId="ADAL" clId="{CBFDD31B-4ABA-F543-9688-F8E8F79A47B2}" dt="2022-01-28T19:56:03.481" v="225" actId="207"/>
        <pc:sldMkLst>
          <pc:docMk/>
          <pc:sldMk cId="3818340012" sldId="340"/>
        </pc:sldMkLst>
      </pc:sldChg>
      <pc:sldChg chg="addSp modSp mod modAnim">
        <pc:chgData name="Schneider, John Brand" userId="0a27f970-e9e3-4a42-989b-114aef573237" providerId="ADAL" clId="{CBFDD31B-4ABA-F543-9688-F8E8F79A47B2}" dt="2022-01-28T20:04:15.661" v="308"/>
        <pc:sldMkLst>
          <pc:docMk/>
          <pc:sldMk cId="1123266763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40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78.png"/><Relationship Id="rId2" Type="http://schemas.openxmlformats.org/officeDocument/2006/relationships/image" Target="../media/image40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260.png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42.png"/><Relationship Id="rId7" Type="http://schemas.openxmlformats.org/officeDocument/2006/relationships/image" Target="../media/image7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41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102.png"/><Relationship Id="rId5" Type="http://schemas.openxmlformats.org/officeDocument/2006/relationships/image" Target="../media/image44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43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8.png"/><Relationship Id="rId7" Type="http://schemas.openxmlformats.org/officeDocument/2006/relationships/image" Target="../media/image10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01.png"/><Relationship Id="rId5" Type="http://schemas.openxmlformats.org/officeDocument/2006/relationships/image" Target="../media/image100.png"/><Relationship Id="rId10" Type="http://schemas.openxmlformats.org/officeDocument/2006/relationships/image" Target="../media/image109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1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0.png"/><Relationship Id="rId7" Type="http://schemas.openxmlformats.org/officeDocument/2006/relationships/image" Target="../media/image2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700.png"/><Relationship Id="rId5" Type="http://schemas.openxmlformats.org/officeDocument/2006/relationships/image" Target="../media/image210.png"/><Relationship Id="rId10" Type="http://schemas.openxmlformats.org/officeDocument/2006/relationships/image" Target="../media/image261.png"/><Relationship Id="rId4" Type="http://schemas.openxmlformats.org/officeDocument/2006/relationships/image" Target="../media/image2000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940.png"/><Relationship Id="rId7" Type="http://schemas.openxmlformats.org/officeDocument/2006/relationships/image" Target="../media/image10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10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emf"/><Relationship Id="rId4" Type="http://schemas.openxmlformats.org/officeDocument/2006/relationships/image" Target="../media/image4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0.emf"/><Relationship Id="rId12" Type="http://schemas.openxmlformats.org/officeDocument/2006/relationships/image" Target="../media/image51.emf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0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1.png"/><Relationship Id="rId4" Type="http://schemas.openxmlformats.org/officeDocument/2006/relationships/image" Target="../media/image1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3" Type="http://schemas.openxmlformats.org/officeDocument/2006/relationships/image" Target="../media/image11.emf"/><Relationship Id="rId7" Type="http://schemas.openxmlformats.org/officeDocument/2006/relationships/image" Target="../media/image1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210.png"/><Relationship Id="rId4" Type="http://schemas.openxmlformats.org/officeDocument/2006/relationships/image" Target="../media/image109.png"/><Relationship Id="rId9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emf"/><Relationship Id="rId7" Type="http://schemas.openxmlformats.org/officeDocument/2006/relationships/image" Target="../media/image24.png"/><Relationship Id="rId12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37.emf"/><Relationship Id="rId3" Type="http://schemas.openxmlformats.org/officeDocument/2006/relationships/image" Target="../media/image29.emf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5.png"/><Relationship Id="rId5" Type="http://schemas.openxmlformats.org/officeDocument/2006/relationships/image" Target="../media/image31.emf"/><Relationship Id="rId10" Type="http://schemas.openxmlformats.org/officeDocument/2006/relationships/image" Target="../media/image94.png"/><Relationship Id="rId4" Type="http://schemas.openxmlformats.org/officeDocument/2006/relationships/image" Target="../media/image30.emf"/><Relationship Id="rId9" Type="http://schemas.openxmlformats.org/officeDocument/2006/relationships/image" Target="../media/image8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511123" y="255492"/>
            <a:ext cx="9169754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Lecture 8</a:t>
            </a:r>
          </a:p>
          <a:p>
            <a:endParaRPr lang="en-US" dirty="0"/>
          </a:p>
          <a:p>
            <a:r>
              <a:rPr lang="en-US" sz="3600" dirty="0"/>
              <a:t>Goals/Topics: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Series resistors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Parallel resistor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“Isolated” circuits with a common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Parallel resistors and </a:t>
            </a:r>
            <a:r>
              <a:rPr lang="en-US" sz="3600" dirty="0" err="1"/>
              <a:t>conductances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on series and parallel resistors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D8CB9-B2D6-5841-AEA9-1CEFF96482B2}"/>
              </a:ext>
            </a:extLst>
          </p:cNvPr>
          <p:cNvSpPr txBox="1"/>
          <p:nvPr/>
        </p:nvSpPr>
        <p:spPr>
          <a:xfrm>
            <a:off x="884123" y="4646762"/>
            <a:ext cx="103023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</a:t>
            </a:r>
            <a:br>
              <a:rPr lang="en-US" sz="3200" dirty="0"/>
            </a:br>
            <a:r>
              <a:rPr lang="en-US" sz="3200" dirty="0"/>
              <a:t>    Homework 3 posted.  Due Wednesday, Jan. 29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r>
              <a:rPr lang="en-US" sz="3200" b="1" dirty="0"/>
              <a:t>    Test 1 next Friday, January 31</a:t>
            </a:r>
            <a:r>
              <a:rPr lang="en-US" sz="3200" b="1" baseline="30000" dirty="0"/>
              <a:t>st</a:t>
            </a:r>
            <a:r>
              <a:rPr lang="en-US" sz="3200" b="1" dirty="0"/>
              <a:t>, at 7:00 p.m. in Spark G45.</a:t>
            </a:r>
          </a:p>
          <a:p>
            <a:r>
              <a:rPr lang="en-US" sz="3200" b="1" dirty="0"/>
              <a:t>    </a:t>
            </a:r>
            <a:r>
              <a:rPr lang="en-US" sz="3200" dirty="0"/>
              <a:t>Lecture that day will be an optional review.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53A86-2E51-9CB3-2906-E5C47B3BE003}"/>
              </a:ext>
            </a:extLst>
          </p:cNvPr>
          <p:cNvSpPr txBox="1"/>
          <p:nvPr/>
        </p:nvSpPr>
        <p:spPr>
          <a:xfrm>
            <a:off x="9191508" y="734701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CD3B1F-E116-2143-B2E3-7C06A094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529" y="89657"/>
            <a:ext cx="6281928" cy="4353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185343-D3A2-8A4E-ACEA-3F8FB805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29" y="89657"/>
            <a:ext cx="6281928" cy="4353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017F2B-92E5-0345-A838-697E0043169A}"/>
              </a:ext>
            </a:extLst>
          </p:cNvPr>
          <p:cNvSpPr txBox="1"/>
          <p:nvPr/>
        </p:nvSpPr>
        <p:spPr>
          <a:xfrm>
            <a:off x="128614" y="821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CF514-7BDA-3E46-A9E9-A7A1F0EB9C6D}"/>
              </a:ext>
            </a:extLst>
          </p:cNvPr>
          <p:cNvSpPr txBox="1"/>
          <p:nvPr/>
        </p:nvSpPr>
        <p:spPr>
          <a:xfrm>
            <a:off x="128614" y="832473"/>
            <a:ext cx="4738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Are any elements in series?</a:t>
            </a:r>
          </a:p>
          <a:p>
            <a:pPr algn="l"/>
            <a:r>
              <a:rPr lang="en-US" sz="3200"/>
              <a:t>A) Yes.           B) No.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67BE55-71EF-124C-9594-EB31C60A053E}"/>
              </a:ext>
            </a:extLst>
          </p:cNvPr>
          <p:cNvSpPr/>
          <p:nvPr/>
        </p:nvSpPr>
        <p:spPr>
          <a:xfrm>
            <a:off x="2235374" y="1348346"/>
            <a:ext cx="1197501" cy="5530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D364FB-6248-D447-80A8-8BFE255C947C}"/>
              </a:ext>
            </a:extLst>
          </p:cNvPr>
          <p:cNvSpPr txBox="1"/>
          <p:nvPr/>
        </p:nvSpPr>
        <p:spPr>
          <a:xfrm>
            <a:off x="128614" y="1970142"/>
            <a:ext cx="5005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Are any elements in parallel?</a:t>
            </a:r>
          </a:p>
          <a:p>
            <a:pPr algn="l"/>
            <a:r>
              <a:rPr lang="en-US" sz="3200"/>
              <a:t>A) Yes.           B) No.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195E1C-B2E2-4E4B-8B7F-5408FBB006E0}"/>
              </a:ext>
            </a:extLst>
          </p:cNvPr>
          <p:cNvSpPr/>
          <p:nvPr/>
        </p:nvSpPr>
        <p:spPr>
          <a:xfrm>
            <a:off x="2235373" y="2469534"/>
            <a:ext cx="1197502" cy="5530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0FCDA-7312-D79F-3C5D-1DB508FFC93D}"/>
              </a:ext>
            </a:extLst>
          </p:cNvPr>
          <p:cNvSpPr/>
          <p:nvPr/>
        </p:nvSpPr>
        <p:spPr>
          <a:xfrm>
            <a:off x="9685867" y="832473"/>
            <a:ext cx="767644" cy="106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8B405-2C0F-79FE-0100-242B4609F2D8}"/>
              </a:ext>
            </a:extLst>
          </p:cNvPr>
          <p:cNvSpPr txBox="1"/>
          <p:nvPr/>
        </p:nvSpPr>
        <p:spPr>
          <a:xfrm>
            <a:off x="128614" y="4443469"/>
            <a:ext cx="6500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How to solve for voltages or currents?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D4DF5-8FE7-DE66-379E-69A518D3A658}"/>
              </a:ext>
            </a:extLst>
          </p:cNvPr>
          <p:cNvSpPr txBox="1"/>
          <p:nvPr/>
        </p:nvSpPr>
        <p:spPr>
          <a:xfrm>
            <a:off x="128614" y="4965196"/>
            <a:ext cx="10206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One approach: Wye-to-delta or delta-to-wye transformation.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BCF94-4B73-8B1F-02CF-11B668E82A0D}"/>
              </a:ext>
            </a:extLst>
          </p:cNvPr>
          <p:cNvSpPr txBox="1"/>
          <p:nvPr/>
        </p:nvSpPr>
        <p:spPr>
          <a:xfrm>
            <a:off x="128614" y="5509654"/>
            <a:ext cx="2535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Next lecture…</a:t>
            </a:r>
          </a:p>
        </p:txBody>
      </p:sp>
    </p:spTree>
    <p:extLst>
      <p:ext uri="{BB962C8B-B14F-4D97-AF65-F5344CB8AC3E}">
        <p14:creationId xmlns:p14="http://schemas.microsoft.com/office/powerpoint/2010/main" val="19561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  <p:bldP spid="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EE249A-A832-FC4C-897A-04CADEE8075B}"/>
                  </a:ext>
                </a:extLst>
              </p:cNvPr>
              <p:cNvSpPr txBox="1"/>
              <p:nvPr/>
            </p:nvSpPr>
            <p:spPr>
              <a:xfrm>
                <a:off x="289780" y="1677231"/>
                <a:ext cx="366318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in series with</a:t>
                </a:r>
                <a:br>
                  <a:rPr lang="en-US" sz="3200"/>
                </a:br>
                <a:r>
                  <a:rPr lang="en-US" sz="3200"/>
                  <a:t>another resistor?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EE249A-A832-FC4C-897A-04CADEE80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1677231"/>
                <a:ext cx="3663182" cy="1077218"/>
              </a:xfrm>
              <a:prstGeom prst="rect">
                <a:avLst/>
              </a:prstGeom>
              <a:blipFill>
                <a:blip r:embed="rId2"/>
                <a:stretch>
                  <a:fillRect l="-4498" t="-8235" r="-3114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B45037-4CF7-4342-9537-B30E5D696930}"/>
              </a:ext>
            </a:extLst>
          </p:cNvPr>
          <p:cNvSpPr txBox="1"/>
          <p:nvPr/>
        </p:nvSpPr>
        <p:spPr>
          <a:xfrm>
            <a:off x="471421" y="2794544"/>
            <a:ext cx="323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A) Yes.          B) No.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BEB524-5FB8-A341-B33D-C2172B722F9A}"/>
              </a:ext>
            </a:extLst>
          </p:cNvPr>
          <p:cNvSpPr/>
          <p:nvPr/>
        </p:nvSpPr>
        <p:spPr>
          <a:xfrm>
            <a:off x="471420" y="2816843"/>
            <a:ext cx="1265939" cy="584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8A35C9-C22B-5749-A243-322CB9974E88}"/>
                  </a:ext>
                </a:extLst>
              </p:cNvPr>
              <p:cNvSpPr txBox="1"/>
              <p:nvPr/>
            </p:nvSpPr>
            <p:spPr>
              <a:xfrm>
                <a:off x="289780" y="3575782"/>
                <a:ext cx="393050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in parallel with</a:t>
                </a:r>
                <a:br>
                  <a:rPr lang="en-US" sz="3200"/>
                </a:br>
                <a:r>
                  <a:rPr lang="en-US" sz="3200"/>
                  <a:t>another resistor?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8A35C9-C22B-5749-A243-322CB9974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3575782"/>
                <a:ext cx="3930500" cy="1077218"/>
              </a:xfrm>
              <a:prstGeom prst="rect">
                <a:avLst/>
              </a:prstGeom>
              <a:blipFill>
                <a:blip r:embed="rId3"/>
                <a:stretch>
                  <a:fillRect l="-4194" t="-6977" r="-290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8B089A8-ED5C-7849-97C7-2DE44253964F}"/>
              </a:ext>
            </a:extLst>
          </p:cNvPr>
          <p:cNvSpPr txBox="1"/>
          <p:nvPr/>
        </p:nvSpPr>
        <p:spPr>
          <a:xfrm>
            <a:off x="471421" y="4693095"/>
            <a:ext cx="323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A) Yes.          B) No.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0F45D-E50D-CB4B-A1A9-8B62FB1C7D59}"/>
              </a:ext>
            </a:extLst>
          </p:cNvPr>
          <p:cNvSpPr/>
          <p:nvPr/>
        </p:nvSpPr>
        <p:spPr>
          <a:xfrm>
            <a:off x="2519901" y="4715394"/>
            <a:ext cx="1186123" cy="584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3D24A-7493-5C4B-8435-44C1877E47E2}"/>
              </a:ext>
            </a:extLst>
          </p:cNvPr>
          <p:cNvSpPr txBox="1"/>
          <p:nvPr/>
        </p:nvSpPr>
        <p:spPr>
          <a:xfrm>
            <a:off x="5594946" y="4097191"/>
            <a:ext cx="6225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Can an element that is in series with</a:t>
            </a:r>
            <a:br>
              <a:rPr lang="en-US" sz="3200"/>
            </a:br>
            <a:r>
              <a:rPr lang="en-US" sz="3200"/>
              <a:t>another element ever be in parallel</a:t>
            </a:r>
            <a:br>
              <a:rPr lang="en-US" sz="3200"/>
            </a:br>
            <a:r>
              <a:rPr lang="en-US" sz="3200"/>
              <a:t>with yet another element?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A9CD7-E2EB-504C-BD1A-01EBAA27DC0A}"/>
              </a:ext>
            </a:extLst>
          </p:cNvPr>
          <p:cNvSpPr txBox="1"/>
          <p:nvPr/>
        </p:nvSpPr>
        <p:spPr>
          <a:xfrm>
            <a:off x="6737416" y="5618696"/>
            <a:ext cx="323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A) Yes.          B) No.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D3183-FF0B-C840-85BD-5EF8F9D9BEA2}"/>
              </a:ext>
            </a:extLst>
          </p:cNvPr>
          <p:cNvSpPr/>
          <p:nvPr/>
        </p:nvSpPr>
        <p:spPr>
          <a:xfrm>
            <a:off x="8754092" y="5640995"/>
            <a:ext cx="1186123" cy="584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6603A-C46D-FC44-B0D4-B24CA1FAC0F0}"/>
              </a:ext>
            </a:extLst>
          </p:cNvPr>
          <p:cNvSpPr txBox="1"/>
          <p:nvPr/>
        </p:nvSpPr>
        <p:spPr>
          <a:xfrm>
            <a:off x="222446" y="5377002"/>
            <a:ext cx="6075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If circuit consists of </a:t>
            </a:r>
            <a:r>
              <a:rPr lang="en-US" sz="2400" i="1"/>
              <a:t>only </a:t>
            </a:r>
            <a:r>
              <a:rPr lang="en-US" sz="2400"/>
              <a:t>two elements,</a:t>
            </a:r>
            <a:br>
              <a:rPr lang="en-US" sz="2400"/>
            </a:br>
            <a:r>
              <a:rPr lang="en-US" sz="2400"/>
              <a:t>they are simultaneously in series &amp; in parallel.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FED87-6B9D-6D49-8C16-048D81A7E74D}"/>
              </a:ext>
            </a:extLst>
          </p:cNvPr>
          <p:cNvSpPr txBox="1"/>
          <p:nvPr/>
        </p:nvSpPr>
        <p:spPr>
          <a:xfrm>
            <a:off x="289780" y="31864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71B11F-8754-C740-B2C0-FB7AB8EDD55E}"/>
                  </a:ext>
                </a:extLst>
              </p:cNvPr>
              <p:cNvSpPr txBox="1"/>
              <p:nvPr/>
            </p:nvSpPr>
            <p:spPr>
              <a:xfrm>
                <a:off x="289780" y="966342"/>
                <a:ext cx="46298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Equivalent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71B11F-8754-C740-B2C0-FB7AB8ED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966342"/>
                <a:ext cx="4629857" cy="584775"/>
              </a:xfrm>
              <a:prstGeom prst="rect">
                <a:avLst/>
              </a:prstGeom>
              <a:blipFill>
                <a:blip r:embed="rId4"/>
                <a:stretch>
                  <a:fillRect l="-3562" t="-13043" r="-219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2F22AAAB-12E3-B44E-AEF6-CCE4BC7D4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246" y="364162"/>
            <a:ext cx="6400800" cy="3762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290F0-079D-5494-F1F6-7B8B7B7C3F31}"/>
              </a:ext>
            </a:extLst>
          </p:cNvPr>
          <p:cNvSpPr txBox="1"/>
          <p:nvPr/>
        </p:nvSpPr>
        <p:spPr>
          <a:xfrm>
            <a:off x="222446" y="6252215"/>
            <a:ext cx="9368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Recall elements need not be in series </a:t>
            </a:r>
            <a:r>
              <a:rPr lang="en-US" sz="2400" i="1"/>
              <a:t>or</a:t>
            </a:r>
            <a:r>
              <a:rPr lang="en-US" sz="2400"/>
              <a:t> parallel with any other elements!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3C42DD-17D8-434E-B843-EC97678D1FCB}"/>
                  </a:ext>
                </a:extLst>
              </p:cNvPr>
              <p:cNvSpPr txBox="1"/>
              <p:nvPr/>
            </p:nvSpPr>
            <p:spPr>
              <a:xfrm>
                <a:off x="9569450" y="6252215"/>
                <a:ext cx="20575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/>
                  <a:t> above.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3C42DD-17D8-434E-B843-EC97678D1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450" y="6252215"/>
                <a:ext cx="2057551" cy="461665"/>
              </a:xfrm>
              <a:prstGeom prst="rect">
                <a:avLst/>
              </a:prstGeom>
              <a:blipFill>
                <a:blip r:embed="rId6"/>
                <a:stretch>
                  <a:fillRect l="-4908" t="-8108" r="-368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5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20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64E1F8-35BC-441A-265D-E00CDC3D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246" y="364162"/>
            <a:ext cx="6400800" cy="3762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90482-583D-E54C-9CC8-422D487CCADD}"/>
              </a:ext>
            </a:extLst>
          </p:cNvPr>
          <p:cNvSpPr txBox="1"/>
          <p:nvPr/>
        </p:nvSpPr>
        <p:spPr>
          <a:xfrm>
            <a:off x="289780" y="31864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F6301B-40BA-5D47-AF8D-2DB250B8E6CE}"/>
                  </a:ext>
                </a:extLst>
              </p:cNvPr>
              <p:cNvSpPr txBox="1"/>
              <p:nvPr/>
            </p:nvSpPr>
            <p:spPr>
              <a:xfrm>
                <a:off x="289780" y="1817239"/>
                <a:ext cx="43332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in series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F6301B-40BA-5D47-AF8D-2DB250B8E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1817239"/>
                <a:ext cx="4333238" cy="584775"/>
              </a:xfrm>
              <a:prstGeom prst="rect">
                <a:avLst/>
              </a:prstGeom>
              <a:blipFill>
                <a:blip r:embed="rId3"/>
                <a:stretch>
                  <a:fillRect l="-1466" t="-14894" r="-263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C4203C-BA8B-E04F-9727-65AEA288761A}"/>
                  </a:ext>
                </a:extLst>
              </p:cNvPr>
              <p:cNvSpPr txBox="1"/>
              <p:nvPr/>
            </p:nvSpPr>
            <p:spPr>
              <a:xfrm>
                <a:off x="820383" y="2413444"/>
                <a:ext cx="30444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10+26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C4203C-BA8B-E04F-9727-65AEA2887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83" y="2413444"/>
                <a:ext cx="3044423" cy="584775"/>
              </a:xfrm>
              <a:prstGeom prst="rect">
                <a:avLst/>
              </a:prstGeom>
              <a:blipFill>
                <a:blip r:embed="rId4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3D6D31-4F42-6647-94BB-B9E0ED864F87}"/>
                  </a:ext>
                </a:extLst>
              </p:cNvPr>
              <p:cNvSpPr txBox="1"/>
              <p:nvPr/>
            </p:nvSpPr>
            <p:spPr>
              <a:xfrm>
                <a:off x="289780" y="3057063"/>
                <a:ext cx="427514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18 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in parallel with this</a:t>
                </a:r>
                <a:br>
                  <a:rPr lang="en-US" sz="3200"/>
                </a:br>
                <a:r>
                  <a:rPr lang="en-US" sz="3200"/>
                  <a:t>combination: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3D6D31-4F42-6647-94BB-B9E0ED864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3057063"/>
                <a:ext cx="4275145" cy="1077218"/>
              </a:xfrm>
              <a:prstGeom prst="rect">
                <a:avLst/>
              </a:prstGeom>
              <a:blipFill>
                <a:blip r:embed="rId5"/>
                <a:stretch>
                  <a:fillRect l="-3858" t="-6977" r="-267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196687-FBAD-474F-9340-7551E1FA5CAE}"/>
                  </a:ext>
                </a:extLst>
              </p:cNvPr>
              <p:cNvSpPr txBox="1"/>
              <p:nvPr/>
            </p:nvSpPr>
            <p:spPr>
              <a:xfrm>
                <a:off x="820383" y="4140229"/>
                <a:ext cx="42590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10+26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196687-FBAD-474F-9340-7551E1FA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83" y="4140229"/>
                <a:ext cx="4259051" cy="584775"/>
              </a:xfrm>
              <a:prstGeom prst="rect">
                <a:avLst/>
              </a:prstGeom>
              <a:blipFill>
                <a:blip r:embed="rId6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B3F7FF-F8AF-2449-A0A5-6B8728C5B16C}"/>
                  </a:ext>
                </a:extLst>
              </p:cNvPr>
              <p:cNvSpPr txBox="1"/>
              <p:nvPr/>
            </p:nvSpPr>
            <p:spPr>
              <a:xfrm>
                <a:off x="289780" y="4789330"/>
                <a:ext cx="378020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in series with this</a:t>
                </a:r>
                <a:br>
                  <a:rPr lang="en-US" sz="3200"/>
                </a:br>
                <a:r>
                  <a:rPr lang="en-US" sz="3200"/>
                  <a:t>combination: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B3F7FF-F8AF-2449-A0A5-6B8728C5B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4789330"/>
                <a:ext cx="3780202" cy="1077218"/>
              </a:xfrm>
              <a:prstGeom prst="rect">
                <a:avLst/>
              </a:prstGeom>
              <a:blipFill>
                <a:blip r:embed="rId7"/>
                <a:stretch>
                  <a:fillRect l="-4362" t="-7059" r="-3020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B10DDC-C7D8-F44F-9BA3-5B38AE62A39D}"/>
                  </a:ext>
                </a:extLst>
              </p:cNvPr>
              <p:cNvSpPr txBox="1"/>
              <p:nvPr/>
            </p:nvSpPr>
            <p:spPr>
              <a:xfrm>
                <a:off x="820383" y="5866548"/>
                <a:ext cx="4975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6+18∥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10+26</m:t>
                          </m:r>
                        </m:e>
                      </m: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B10DDC-C7D8-F44F-9BA3-5B38AE62A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83" y="5866548"/>
                <a:ext cx="4975208" cy="584775"/>
              </a:xfrm>
              <a:prstGeom prst="rect">
                <a:avLst/>
              </a:prstGeom>
              <a:blipFill>
                <a:blip r:embed="rId8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222A1C-6F27-BC46-9002-517458AD7EC0}"/>
                  </a:ext>
                </a:extLst>
              </p:cNvPr>
              <p:cNvSpPr txBox="1"/>
              <p:nvPr/>
            </p:nvSpPr>
            <p:spPr>
              <a:xfrm>
                <a:off x="6030286" y="4134281"/>
                <a:ext cx="427514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in parallel with this</a:t>
                </a:r>
                <a:br>
                  <a:rPr lang="en-US" sz="3200"/>
                </a:br>
                <a:r>
                  <a:rPr lang="en-US" sz="3200"/>
                  <a:t>combination: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222A1C-6F27-BC46-9002-517458AD7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286" y="4134281"/>
                <a:ext cx="4275145" cy="1077218"/>
              </a:xfrm>
              <a:prstGeom prst="rect">
                <a:avLst/>
              </a:prstGeom>
              <a:blipFill>
                <a:blip r:embed="rId9"/>
                <a:stretch>
                  <a:fillRect l="-3550" t="-6977" r="-266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C32794-F21A-CB4B-A4A7-4E91ECC572F0}"/>
                  </a:ext>
                </a:extLst>
              </p:cNvPr>
              <p:cNvSpPr txBox="1"/>
              <p:nvPr/>
            </p:nvSpPr>
            <p:spPr>
              <a:xfrm>
                <a:off x="5859630" y="5281773"/>
                <a:ext cx="6431120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36∥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6+18∥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10+26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C32794-F21A-CB4B-A4A7-4E91ECC57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30" y="5281773"/>
                <a:ext cx="6431120" cy="648191"/>
              </a:xfrm>
              <a:prstGeom prst="rect">
                <a:avLst/>
              </a:prstGeom>
              <a:blipFill>
                <a:blip r:embed="rId10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E6DE72-A49D-4A4E-A8D5-B72947E96ED5}"/>
                  </a:ext>
                </a:extLst>
              </p:cNvPr>
              <p:cNvSpPr txBox="1"/>
              <p:nvPr/>
            </p:nvSpPr>
            <p:spPr>
              <a:xfrm>
                <a:off x="7973697" y="6037182"/>
                <a:ext cx="2282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E6DE72-A49D-4A4E-A8D5-B72947E96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697" y="6037182"/>
                <a:ext cx="2282227" cy="58477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970968F-DCC6-C7C0-CA1A-002B2CE30AD1}"/>
              </a:ext>
            </a:extLst>
          </p:cNvPr>
          <p:cNvSpPr/>
          <p:nvPr/>
        </p:nvSpPr>
        <p:spPr>
          <a:xfrm rot="19252707">
            <a:off x="9623234" y="-179911"/>
            <a:ext cx="1700850" cy="32302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CC9028-EA6E-92AE-2646-659055C686D1}"/>
              </a:ext>
            </a:extLst>
          </p:cNvPr>
          <p:cNvSpPr/>
          <p:nvPr/>
        </p:nvSpPr>
        <p:spPr>
          <a:xfrm rot="20410991">
            <a:off x="8550514" y="58049"/>
            <a:ext cx="3152348" cy="34134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34D06A-7331-CC01-FA70-33F7F0430090}"/>
              </a:ext>
            </a:extLst>
          </p:cNvPr>
          <p:cNvSpPr/>
          <p:nvPr/>
        </p:nvSpPr>
        <p:spPr>
          <a:xfrm>
            <a:off x="8537319" y="202498"/>
            <a:ext cx="3135184" cy="4059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A275F5-FF60-82D3-AB76-752F6B175270}"/>
                  </a:ext>
                </a:extLst>
              </p:cNvPr>
              <p:cNvSpPr txBox="1"/>
              <p:nvPr/>
            </p:nvSpPr>
            <p:spPr>
              <a:xfrm>
                <a:off x="289780" y="966342"/>
                <a:ext cx="46298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Equivalent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A275F5-FF60-82D3-AB76-752F6B175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966342"/>
                <a:ext cx="4629857" cy="584775"/>
              </a:xfrm>
              <a:prstGeom prst="rect">
                <a:avLst/>
              </a:prstGeom>
              <a:blipFill>
                <a:blip r:embed="rId12"/>
                <a:stretch>
                  <a:fillRect l="-3562" t="-13043" r="-219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241768-71C4-0F66-72A2-4F9D68B11ECA}"/>
                  </a:ext>
                </a:extLst>
              </p:cNvPr>
              <p:cNvSpPr txBox="1"/>
              <p:nvPr/>
            </p:nvSpPr>
            <p:spPr>
              <a:xfrm>
                <a:off x="820383" y="2413444"/>
                <a:ext cx="30444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10+26=36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241768-71C4-0F66-72A2-4F9D68B1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83" y="2413444"/>
                <a:ext cx="3044423" cy="584775"/>
              </a:xfrm>
              <a:prstGeom prst="rect">
                <a:avLst/>
              </a:prstGeom>
              <a:blipFill>
                <a:blip r:embed="rId13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D3628-F9FA-8F34-58E2-3C1EFEF8AB5A}"/>
                  </a:ext>
                </a:extLst>
              </p:cNvPr>
              <p:cNvSpPr txBox="1"/>
              <p:nvPr/>
            </p:nvSpPr>
            <p:spPr>
              <a:xfrm>
                <a:off x="820383" y="4140229"/>
                <a:ext cx="42590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10+26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D3628-F9FA-8F34-58E2-3C1EFEF8A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83" y="4140229"/>
                <a:ext cx="4259051" cy="584775"/>
              </a:xfrm>
              <a:prstGeom prst="rect">
                <a:avLst/>
              </a:prstGeom>
              <a:blipFill>
                <a:blip r:embed="rId14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14D7FE-B8BD-69F5-DBA8-0518ABFB79BE}"/>
                  </a:ext>
                </a:extLst>
              </p:cNvPr>
              <p:cNvSpPr txBox="1"/>
              <p:nvPr/>
            </p:nvSpPr>
            <p:spPr>
              <a:xfrm>
                <a:off x="820383" y="5866548"/>
                <a:ext cx="49752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6+18∥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10+26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14D7FE-B8BD-69F5-DBA8-0518ABFB7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83" y="5866548"/>
                <a:ext cx="4975208" cy="584775"/>
              </a:xfrm>
              <a:prstGeom prst="rect">
                <a:avLst/>
              </a:prstGeom>
              <a:blipFill>
                <a:blip r:embed="rId15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2BFF9E7-733E-1941-889A-38CE64A46D93}"/>
              </a:ext>
            </a:extLst>
          </p:cNvPr>
          <p:cNvSpPr/>
          <p:nvPr/>
        </p:nvSpPr>
        <p:spPr>
          <a:xfrm>
            <a:off x="8001455" y="6063419"/>
            <a:ext cx="2225611" cy="58477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2FB6DC-9C3A-E54C-88A5-D1B800E69F31}"/>
              </a:ext>
            </a:extLst>
          </p:cNvPr>
          <p:cNvCxnSpPr>
            <a:cxnSpLocks/>
          </p:cNvCxnSpPr>
          <p:nvPr/>
        </p:nvCxnSpPr>
        <p:spPr>
          <a:xfrm>
            <a:off x="5931630" y="3946942"/>
            <a:ext cx="0" cy="2643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7EFCA8-AB31-89AC-F9AE-536655BB9F10}"/>
                  </a:ext>
                </a:extLst>
              </p:cNvPr>
              <p:cNvSpPr txBox="1"/>
              <p:nvPr/>
            </p:nvSpPr>
            <p:spPr>
              <a:xfrm>
                <a:off x="5859630" y="5281773"/>
                <a:ext cx="6431120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36∥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6+18∥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10+26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7EFCA8-AB31-89AC-F9AE-536655BB9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30" y="5281773"/>
                <a:ext cx="6431120" cy="648191"/>
              </a:xfrm>
              <a:prstGeom prst="rect">
                <a:avLst/>
              </a:prstGeom>
              <a:blipFill>
                <a:blip r:embed="rId16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3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34" grpId="0"/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7" grpId="0"/>
      <p:bldP spid="10" grpId="0"/>
      <p:bldP spid="11" grpId="0"/>
      <p:bldP spid="33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78D8E-94B5-AF48-AE78-B5E56D86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571" y="307138"/>
            <a:ext cx="7040880" cy="4231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0B827-9989-D548-9527-0BAD61BA0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71" y="307138"/>
            <a:ext cx="7040880" cy="42316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A675C9-F111-7341-A7FC-3597F707E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571" y="307138"/>
            <a:ext cx="7040880" cy="42316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01B129-4EF6-C847-A40D-D2564C3FC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571" y="307138"/>
            <a:ext cx="7040880" cy="42316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0BD946-D7BD-C245-9F1B-840837AA5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571" y="307138"/>
            <a:ext cx="7040880" cy="4231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F05B5F-7630-7040-AB77-951F09920B68}"/>
              </a:ext>
            </a:extLst>
          </p:cNvPr>
          <p:cNvSpPr txBox="1"/>
          <p:nvPr/>
        </p:nvSpPr>
        <p:spPr>
          <a:xfrm>
            <a:off x="289780" y="21590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DAA514-7F22-DB47-B2DC-28CDD730BFA1}"/>
                  </a:ext>
                </a:extLst>
              </p:cNvPr>
              <p:cNvSpPr txBox="1"/>
              <p:nvPr/>
            </p:nvSpPr>
            <p:spPr>
              <a:xfrm>
                <a:off x="289780" y="800676"/>
                <a:ext cx="47196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Equivalent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DAA514-7F22-DB47-B2DC-28CDD730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800676"/>
                <a:ext cx="4719625" cy="584775"/>
              </a:xfrm>
              <a:prstGeom prst="rect">
                <a:avLst/>
              </a:prstGeom>
              <a:blipFill>
                <a:blip r:embed="rId7"/>
                <a:stretch>
                  <a:fillRect l="-3495" t="-10638" r="-2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A57307-5E0C-C74C-8D11-7B5EB7D9C27E}"/>
                  </a:ext>
                </a:extLst>
              </p:cNvPr>
              <p:cNvSpPr txBox="1"/>
              <p:nvPr/>
            </p:nvSpPr>
            <p:spPr>
              <a:xfrm>
                <a:off x="567677" y="3191370"/>
                <a:ext cx="39882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18+12+20=50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A57307-5E0C-C74C-8D11-7B5EB7D9C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3191370"/>
                <a:ext cx="3988207" cy="584775"/>
              </a:xfrm>
              <a:prstGeom prst="rect">
                <a:avLst/>
              </a:prstGeom>
              <a:blipFill>
                <a:blip r:embed="rId8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12BB45-7F91-4C4F-9BE0-56CCFC26D446}"/>
                  </a:ext>
                </a:extLst>
              </p:cNvPr>
              <p:cNvSpPr txBox="1"/>
              <p:nvPr/>
            </p:nvSpPr>
            <p:spPr>
              <a:xfrm>
                <a:off x="567677" y="1456834"/>
                <a:ext cx="297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15∥60=12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12BB45-7F91-4C4F-9BE0-56CCFC26D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1456834"/>
                <a:ext cx="2974660" cy="584775"/>
              </a:xfrm>
              <a:prstGeom prst="rect">
                <a:avLst/>
              </a:prstGeom>
              <a:blipFill>
                <a:blip r:embed="rId9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374BC-1A07-6446-A1CB-0EEFF9B69990}"/>
                  </a:ext>
                </a:extLst>
              </p:cNvPr>
              <p:cNvSpPr txBox="1"/>
              <p:nvPr/>
            </p:nvSpPr>
            <p:spPr>
              <a:xfrm>
                <a:off x="567677" y="2324102"/>
                <a:ext cx="297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5∥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0=1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4374BC-1A07-6446-A1CB-0EEFF9B69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2324102"/>
                <a:ext cx="2974660" cy="584775"/>
              </a:xfrm>
              <a:prstGeom prst="rect">
                <a:avLst/>
              </a:prstGeom>
              <a:blipFill>
                <a:blip r:embed="rId10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86701B-14F3-CE4F-9E38-190CF056C20F}"/>
                  </a:ext>
                </a:extLst>
              </p:cNvPr>
              <p:cNvSpPr txBox="1"/>
              <p:nvPr/>
            </p:nvSpPr>
            <p:spPr>
              <a:xfrm>
                <a:off x="567677" y="4058638"/>
                <a:ext cx="297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50∥50=25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86701B-14F3-CE4F-9E38-190CF056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4058638"/>
                <a:ext cx="2974660" cy="584775"/>
              </a:xfrm>
              <a:prstGeom prst="rect">
                <a:avLst/>
              </a:prstGeom>
              <a:blipFill>
                <a:blip r:embed="rId11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DBC6B6-4F64-E249-81AE-1AE409ADB736}"/>
                  </a:ext>
                </a:extLst>
              </p:cNvPr>
              <p:cNvSpPr txBox="1"/>
              <p:nvPr/>
            </p:nvSpPr>
            <p:spPr>
              <a:xfrm>
                <a:off x="567677" y="4925906"/>
                <a:ext cx="39882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25+25+10=60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DBC6B6-4F64-E249-81AE-1AE409ADB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4925906"/>
                <a:ext cx="3988207" cy="584775"/>
              </a:xfrm>
              <a:prstGeom prst="rect">
                <a:avLst/>
              </a:prstGeom>
              <a:blipFill>
                <a:blip r:embed="rId1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02B906-8055-CC40-B47F-935D6FC90E89}"/>
                  </a:ext>
                </a:extLst>
              </p:cNvPr>
              <p:cNvSpPr txBox="1"/>
              <p:nvPr/>
            </p:nvSpPr>
            <p:spPr>
              <a:xfrm>
                <a:off x="1273166" y="5788538"/>
                <a:ext cx="2282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02B906-8055-CC40-B47F-935D6FC90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66" y="5788538"/>
                <a:ext cx="2282227" cy="584775"/>
              </a:xfrm>
              <a:prstGeom prst="rect">
                <a:avLst/>
              </a:prstGeom>
              <a:blipFill>
                <a:blip r:embed="rId13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BB0B83-F7A4-8945-87AF-708A188B7136}"/>
                  </a:ext>
                </a:extLst>
              </p:cNvPr>
              <p:cNvSpPr txBox="1"/>
              <p:nvPr/>
            </p:nvSpPr>
            <p:spPr>
              <a:xfrm>
                <a:off x="8559733" y="4449881"/>
                <a:ext cx="25054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BB0B83-F7A4-8945-87AF-708A188B7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733" y="4449881"/>
                <a:ext cx="2505494" cy="584775"/>
              </a:xfrm>
              <a:prstGeom prst="rect">
                <a:avLst/>
              </a:prstGeom>
              <a:blipFill>
                <a:blip r:embed="rId14"/>
                <a:stretch>
                  <a:fillRect t="-131915" r="-5528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E30339-BD9B-8A4C-ADB6-B64B116E85AD}"/>
                  </a:ext>
                </a:extLst>
              </p:cNvPr>
              <p:cNvSpPr txBox="1"/>
              <p:nvPr/>
            </p:nvSpPr>
            <p:spPr>
              <a:xfrm>
                <a:off x="7867621" y="5003272"/>
                <a:ext cx="31976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E30339-BD9B-8A4C-ADB6-B64B116E8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621" y="5003272"/>
                <a:ext cx="3197606" cy="584775"/>
              </a:xfrm>
              <a:prstGeom prst="rect">
                <a:avLst/>
              </a:prstGeom>
              <a:blipFill>
                <a:blip r:embed="rId15"/>
                <a:stretch>
                  <a:fillRect t="-131915" r="-4348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20BD94-6951-924E-820D-2923B2E99FB5}"/>
                  </a:ext>
                </a:extLst>
              </p:cNvPr>
              <p:cNvSpPr txBox="1"/>
              <p:nvPr/>
            </p:nvSpPr>
            <p:spPr>
              <a:xfrm>
                <a:off x="6414929" y="5556663"/>
                <a:ext cx="47432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∥⋯∥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20BD94-6951-924E-820D-2923B2E9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929" y="5556663"/>
                <a:ext cx="4743286" cy="584775"/>
              </a:xfrm>
              <a:prstGeom prst="rect">
                <a:avLst/>
              </a:prstGeom>
              <a:blipFill>
                <a:blip r:embed="rId16"/>
                <a:stretch>
                  <a:fillRect t="-131915" r="-1067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3D4ACB-B7DE-394D-AF8A-24E0675EAE79}"/>
                  </a:ext>
                </a:extLst>
              </p:cNvPr>
              <p:cNvSpPr txBox="1"/>
              <p:nvPr/>
            </p:nvSpPr>
            <p:spPr>
              <a:xfrm>
                <a:off x="6331883" y="6090883"/>
                <a:ext cx="35925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equal resistors in parallel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3D4ACB-B7DE-394D-AF8A-24E0675EA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83" y="6090883"/>
                <a:ext cx="3592522" cy="461665"/>
              </a:xfrm>
              <a:prstGeom prst="rect">
                <a:avLst/>
              </a:prstGeom>
              <a:blipFill>
                <a:blip r:embed="rId17"/>
                <a:stretch>
                  <a:fillRect l="-352" t="-8108" r="-176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8071E33-67BB-6341-B347-01CCE3CA210F}"/>
              </a:ext>
            </a:extLst>
          </p:cNvPr>
          <p:cNvSpPr/>
          <p:nvPr/>
        </p:nvSpPr>
        <p:spPr>
          <a:xfrm>
            <a:off x="1280429" y="5817888"/>
            <a:ext cx="2220718" cy="58013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8433B-8CB3-6727-07BE-627D5759E707}"/>
              </a:ext>
            </a:extLst>
          </p:cNvPr>
          <p:cNvSpPr txBox="1"/>
          <p:nvPr/>
        </p:nvSpPr>
        <p:spPr>
          <a:xfrm>
            <a:off x="7528923" y="4449881"/>
            <a:ext cx="1113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Note: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9D2B41-0809-6999-DCE3-1DD311FF97B0}"/>
              </a:ext>
            </a:extLst>
          </p:cNvPr>
          <p:cNvSpPr/>
          <p:nvPr/>
        </p:nvSpPr>
        <p:spPr>
          <a:xfrm>
            <a:off x="9157349" y="1724507"/>
            <a:ext cx="2923410" cy="257383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723F529-54D7-67F2-C31C-72179659E641}"/>
              </a:ext>
            </a:extLst>
          </p:cNvPr>
          <p:cNvSpPr/>
          <p:nvPr/>
        </p:nvSpPr>
        <p:spPr>
          <a:xfrm>
            <a:off x="7098028" y="184191"/>
            <a:ext cx="2531168" cy="213991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3E96D57-5EF4-2172-AF1E-18A9EA35AE8B}"/>
              </a:ext>
            </a:extLst>
          </p:cNvPr>
          <p:cNvSpPr/>
          <p:nvPr/>
        </p:nvSpPr>
        <p:spPr>
          <a:xfrm>
            <a:off x="7538077" y="1523664"/>
            <a:ext cx="3014231" cy="302358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4B2A0E-2368-72E6-9CC5-2238D88F6010}"/>
              </a:ext>
            </a:extLst>
          </p:cNvPr>
          <p:cNvSpPr/>
          <p:nvPr/>
        </p:nvSpPr>
        <p:spPr>
          <a:xfrm>
            <a:off x="6325209" y="1724507"/>
            <a:ext cx="4040216" cy="257383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22" grpId="0"/>
      <p:bldP spid="2" grpId="0"/>
      <p:bldP spid="17" grpId="0"/>
      <p:bldP spid="19" grpId="0"/>
      <p:bldP spid="3" grpId="0"/>
      <p:bldP spid="21" grpId="0" animBg="1"/>
      <p:bldP spid="6" grpId="0"/>
      <p:bldP spid="13" grpId="0" animBg="1"/>
      <p:bldP spid="13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9440-8C38-B0A2-C464-45092DD5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CBBC1A-BAC6-835D-71E6-4542FF1F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571" y="307138"/>
            <a:ext cx="7040880" cy="423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9B152-BFA5-23FF-0DE5-82985646F0E5}"/>
              </a:ext>
            </a:extLst>
          </p:cNvPr>
          <p:cNvSpPr txBox="1"/>
          <p:nvPr/>
        </p:nvSpPr>
        <p:spPr>
          <a:xfrm>
            <a:off x="289780" y="21590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54E073-470E-7900-E114-48623EBA46B1}"/>
                  </a:ext>
                </a:extLst>
              </p:cNvPr>
              <p:cNvSpPr txBox="1"/>
              <p:nvPr/>
            </p:nvSpPr>
            <p:spPr>
              <a:xfrm>
                <a:off x="289780" y="800676"/>
                <a:ext cx="47196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Equivalent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54E073-470E-7900-E114-48623EBA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0" y="800676"/>
                <a:ext cx="4719625" cy="584775"/>
              </a:xfrm>
              <a:prstGeom prst="rect">
                <a:avLst/>
              </a:prstGeom>
              <a:blipFill>
                <a:blip r:embed="rId3"/>
                <a:stretch>
                  <a:fillRect l="-3495" t="-10638" r="-2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580D94-0BC6-C544-64D8-D68C112B9B30}"/>
                  </a:ext>
                </a:extLst>
              </p:cNvPr>
              <p:cNvSpPr txBox="1"/>
              <p:nvPr/>
            </p:nvSpPr>
            <p:spPr>
              <a:xfrm>
                <a:off x="567677" y="3191370"/>
                <a:ext cx="39882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18+12+20=50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580D94-0BC6-C544-64D8-D68C112B9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3191370"/>
                <a:ext cx="3988207" cy="584775"/>
              </a:xfrm>
              <a:prstGeom prst="rect">
                <a:avLst/>
              </a:prstGeom>
              <a:blipFill>
                <a:blip r:embed="rId4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EE59EC-4E12-22A4-7196-72CF7E2B4A12}"/>
                  </a:ext>
                </a:extLst>
              </p:cNvPr>
              <p:cNvSpPr txBox="1"/>
              <p:nvPr/>
            </p:nvSpPr>
            <p:spPr>
              <a:xfrm>
                <a:off x="567677" y="1456834"/>
                <a:ext cx="297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15∥60=12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EE59EC-4E12-22A4-7196-72CF7E2B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1456834"/>
                <a:ext cx="2974660" cy="584775"/>
              </a:xfrm>
              <a:prstGeom prst="rect">
                <a:avLst/>
              </a:prstGeom>
              <a:blipFill>
                <a:blip r:embed="rId5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A0CFC-0BE8-08D4-CA8A-E4E6C587933B}"/>
                  </a:ext>
                </a:extLst>
              </p:cNvPr>
              <p:cNvSpPr txBox="1"/>
              <p:nvPr/>
            </p:nvSpPr>
            <p:spPr>
              <a:xfrm>
                <a:off x="567677" y="2324102"/>
                <a:ext cx="297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5∥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0=1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A0CFC-0BE8-08D4-CA8A-E4E6C5879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2324102"/>
                <a:ext cx="2974660" cy="584775"/>
              </a:xfrm>
              <a:prstGeom prst="rect">
                <a:avLst/>
              </a:prstGeom>
              <a:blipFill>
                <a:blip r:embed="rId6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065BA7-BFDA-5074-231F-1A99F0E8B4AE}"/>
                  </a:ext>
                </a:extLst>
              </p:cNvPr>
              <p:cNvSpPr txBox="1"/>
              <p:nvPr/>
            </p:nvSpPr>
            <p:spPr>
              <a:xfrm>
                <a:off x="567677" y="4058638"/>
                <a:ext cx="297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50∥50=25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065BA7-BFDA-5074-231F-1A99F0E8B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4058638"/>
                <a:ext cx="2974660" cy="584775"/>
              </a:xfrm>
              <a:prstGeom prst="rect">
                <a:avLst/>
              </a:prstGeom>
              <a:blipFill>
                <a:blip r:embed="rId7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F4777E-65DF-2A36-D1D0-2EBF4F5D6311}"/>
                  </a:ext>
                </a:extLst>
              </p:cNvPr>
              <p:cNvSpPr txBox="1"/>
              <p:nvPr/>
            </p:nvSpPr>
            <p:spPr>
              <a:xfrm>
                <a:off x="567677" y="4925906"/>
                <a:ext cx="39882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25+25+10=60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F4777E-65DF-2A36-D1D0-2EBF4F5D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7" y="4925906"/>
                <a:ext cx="3988207" cy="584775"/>
              </a:xfrm>
              <a:prstGeom prst="rect">
                <a:avLst/>
              </a:prstGeom>
              <a:blipFill>
                <a:blip r:embed="rId8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BBA074-93FA-D572-857E-08CB0BBFAEFC}"/>
                  </a:ext>
                </a:extLst>
              </p:cNvPr>
              <p:cNvSpPr txBox="1"/>
              <p:nvPr/>
            </p:nvSpPr>
            <p:spPr>
              <a:xfrm>
                <a:off x="1273166" y="5788538"/>
                <a:ext cx="2282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BBA074-93FA-D572-857E-08CB0BBFA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66" y="5788538"/>
                <a:ext cx="2282227" cy="584775"/>
              </a:xfrm>
              <a:prstGeom prst="rect">
                <a:avLst/>
              </a:prstGeom>
              <a:blipFill>
                <a:blip r:embed="rId9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BB12E780-27EC-C7E6-39A8-DF245C9D7155}"/>
              </a:ext>
            </a:extLst>
          </p:cNvPr>
          <p:cNvSpPr/>
          <p:nvPr/>
        </p:nvSpPr>
        <p:spPr>
          <a:xfrm>
            <a:off x="1280429" y="5817888"/>
            <a:ext cx="2220718" cy="58013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51005B-A62D-56A2-37C0-CBDF6EA750D1}"/>
                  </a:ext>
                </a:extLst>
              </p:cNvPr>
              <p:cNvSpPr txBox="1"/>
              <p:nvPr/>
            </p:nvSpPr>
            <p:spPr>
              <a:xfrm>
                <a:off x="4759377" y="4711320"/>
                <a:ext cx="70715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Note: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resistors “ended up”</a:t>
                </a:r>
                <a:br>
                  <a:rPr lang="en-US" sz="3200"/>
                </a:br>
                <a:r>
                  <a:rPr lang="en-US" sz="3200"/>
                  <a:t>in series</a:t>
                </a:r>
                <a:r>
                  <a:rPr lang="en-US" sz="3200">
                    <a:solidFill>
                      <a:schemeClr val="bg1"/>
                    </a:solidFill>
                  </a:rPr>
                  <a:t>, but they were always in series.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51005B-A62D-56A2-37C0-CBDF6EA75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377" y="4711320"/>
                <a:ext cx="7071551" cy="1077218"/>
              </a:xfrm>
              <a:prstGeom prst="rect">
                <a:avLst/>
              </a:prstGeom>
              <a:blipFill>
                <a:blip r:embed="rId10"/>
                <a:stretch>
                  <a:fillRect l="-2151" t="-8140" r="-1254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A74D626-C0B4-7A16-E9CD-53FECA2B13A9}"/>
              </a:ext>
            </a:extLst>
          </p:cNvPr>
          <p:cNvSpPr/>
          <p:nvPr/>
        </p:nvSpPr>
        <p:spPr>
          <a:xfrm>
            <a:off x="5445518" y="1508811"/>
            <a:ext cx="1711036" cy="3134602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EE62E4-DA27-64C3-E89A-FBF9C6CF3C68}"/>
              </a:ext>
            </a:extLst>
          </p:cNvPr>
          <p:cNvSpPr txBox="1"/>
          <p:nvPr/>
        </p:nvSpPr>
        <p:spPr>
          <a:xfrm>
            <a:off x="4759377" y="5740451"/>
            <a:ext cx="7087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They must have the same current passing</a:t>
            </a:r>
            <a:br>
              <a:rPr lang="en-US" sz="3200"/>
            </a:br>
            <a:r>
              <a:rPr lang="en-US" sz="3200"/>
              <a:t>through them.  </a:t>
            </a:r>
            <a:r>
              <a:rPr lang="en-US" sz="3200">
                <a:solidFill>
                  <a:schemeClr val="bg1"/>
                </a:solidFill>
              </a:rPr>
              <a:t>Hence, they’re in series.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FE22FD-9BE2-21B9-CC83-BCBB684E47A9}"/>
                  </a:ext>
                </a:extLst>
              </p:cNvPr>
              <p:cNvSpPr txBox="1"/>
              <p:nvPr/>
            </p:nvSpPr>
            <p:spPr>
              <a:xfrm>
                <a:off x="4759377" y="4711320"/>
                <a:ext cx="70715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Note: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resistors “ended up”</a:t>
                </a:r>
                <a:br>
                  <a:rPr lang="en-US" sz="3200"/>
                </a:br>
                <a:r>
                  <a:rPr lang="en-US" sz="3200"/>
                  <a:t>in series, but </a:t>
                </a:r>
                <a:r>
                  <a:rPr lang="en-US" sz="3200" i="1"/>
                  <a:t>they were always in series.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FE22FD-9BE2-21B9-CC83-BCBB684E4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377" y="4711320"/>
                <a:ext cx="7071551" cy="1077218"/>
              </a:xfrm>
              <a:prstGeom prst="rect">
                <a:avLst/>
              </a:prstGeom>
              <a:blipFill>
                <a:blip r:embed="rId11"/>
                <a:stretch>
                  <a:fillRect l="-2151" t="-8140" r="-1254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C036F53-9BCF-B039-67B1-D1E6F6158E2B}"/>
              </a:ext>
            </a:extLst>
          </p:cNvPr>
          <p:cNvSpPr/>
          <p:nvPr/>
        </p:nvSpPr>
        <p:spPr>
          <a:xfrm>
            <a:off x="672257" y="4983631"/>
            <a:ext cx="534451" cy="46932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BA8EC48-0907-DB33-742A-3DE928392FA0}"/>
              </a:ext>
            </a:extLst>
          </p:cNvPr>
          <p:cNvSpPr/>
          <p:nvPr/>
        </p:nvSpPr>
        <p:spPr>
          <a:xfrm>
            <a:off x="2561780" y="4983631"/>
            <a:ext cx="534451" cy="46932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04538C-B661-9D22-530C-8BEDE053D8A2}"/>
              </a:ext>
            </a:extLst>
          </p:cNvPr>
          <p:cNvSpPr txBox="1"/>
          <p:nvPr/>
        </p:nvSpPr>
        <p:spPr>
          <a:xfrm>
            <a:off x="4759377" y="5740451"/>
            <a:ext cx="7087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They must have the same current passing</a:t>
            </a:r>
            <a:br>
              <a:rPr lang="en-US" sz="3200"/>
            </a:br>
            <a:r>
              <a:rPr lang="en-US" sz="3200"/>
              <a:t>through them.  Hence, they’re in series.</a:t>
            </a:r>
          </a:p>
        </p:txBody>
      </p:sp>
    </p:spTree>
    <p:extLst>
      <p:ext uri="{BB962C8B-B14F-4D97-AF65-F5344CB8AC3E}">
        <p14:creationId xmlns:p14="http://schemas.microsoft.com/office/powerpoint/2010/main" val="7418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7" grpId="0"/>
      <p:bldP spid="28" grpId="0"/>
      <p:bldP spid="29" grpId="0" animBg="1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02B1CE-9291-944D-AC34-80B5A66F7E72}"/>
                  </a:ext>
                </a:extLst>
              </p:cNvPr>
              <p:cNvSpPr txBox="1"/>
              <p:nvPr/>
            </p:nvSpPr>
            <p:spPr>
              <a:xfrm>
                <a:off x="280069" y="732417"/>
                <a:ext cx="6517746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/>
                  <a:t>Series: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36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02B1CE-9291-944D-AC34-80B5A66F7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69" y="732417"/>
                <a:ext cx="6517746" cy="689099"/>
              </a:xfrm>
              <a:prstGeom prst="rect">
                <a:avLst/>
              </a:prstGeom>
              <a:blipFill>
                <a:blip r:embed="rId2"/>
                <a:stretch>
                  <a:fillRect l="-2918" t="-1272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6E86D9-1048-444D-AF31-B2A2A2D2A6AB}"/>
                  </a:ext>
                </a:extLst>
              </p:cNvPr>
              <p:cNvSpPr txBox="1"/>
              <p:nvPr/>
            </p:nvSpPr>
            <p:spPr>
              <a:xfrm>
                <a:off x="280069" y="1378748"/>
                <a:ext cx="8665386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Parallel: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6E86D9-1048-444D-AF31-B2A2A2D2A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69" y="1378748"/>
                <a:ext cx="8665386" cy="689099"/>
              </a:xfrm>
              <a:prstGeom prst="rect">
                <a:avLst/>
              </a:prstGeom>
              <a:blipFill>
                <a:blip r:embed="rId3"/>
                <a:stretch>
                  <a:fillRect l="-1757" t="-129091" b="-19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002677E-5A6F-784D-8804-596D64E32B5F}"/>
              </a:ext>
            </a:extLst>
          </p:cNvPr>
          <p:cNvSpPr txBox="1"/>
          <p:nvPr/>
        </p:nvSpPr>
        <p:spPr>
          <a:xfrm>
            <a:off x="280069" y="147642"/>
            <a:ext cx="127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Recall: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CD73D-5732-B946-8548-337444094229}"/>
              </a:ext>
            </a:extLst>
          </p:cNvPr>
          <p:cNvSpPr txBox="1"/>
          <p:nvPr/>
        </p:nvSpPr>
        <p:spPr>
          <a:xfrm>
            <a:off x="1248898" y="2368190"/>
            <a:ext cx="8288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Assuming no resistor is zero or infinite,</a:t>
            </a:r>
            <a:br>
              <a:rPr lang="en-US" sz="3200"/>
            </a:br>
            <a:r>
              <a:rPr lang="en-US" sz="3200"/>
              <a:t>equivalent resistance of series resistors is </a:t>
            </a:r>
            <a:r>
              <a:rPr lang="en-US" sz="3200" i="1"/>
              <a:t>always</a:t>
            </a:r>
            <a:br>
              <a:rPr lang="en-US" sz="3200" i="1"/>
            </a:br>
            <a:r>
              <a:rPr lang="en-US" sz="3200" i="1"/>
              <a:t>greater</a:t>
            </a:r>
            <a:r>
              <a:rPr lang="en-US" sz="3200"/>
              <a:t> than resistance of any single resistor.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8EB88B-A611-064F-A3D9-A7D9594B22AF}"/>
              </a:ext>
            </a:extLst>
          </p:cNvPr>
          <p:cNvCxnSpPr>
            <a:cxnSpLocks/>
          </p:cNvCxnSpPr>
          <p:nvPr/>
        </p:nvCxnSpPr>
        <p:spPr>
          <a:xfrm flipH="1">
            <a:off x="652724" y="2183524"/>
            <a:ext cx="108865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D4E7D4-574F-5C41-A57E-9CED046FC14E}"/>
              </a:ext>
            </a:extLst>
          </p:cNvPr>
          <p:cNvSpPr txBox="1"/>
          <p:nvPr/>
        </p:nvSpPr>
        <p:spPr>
          <a:xfrm>
            <a:off x="1248897" y="4388804"/>
            <a:ext cx="8213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Assuming no resistor is zero or infinite,</a:t>
            </a:r>
            <a:br>
              <a:rPr lang="en-US" sz="3200"/>
            </a:br>
            <a:r>
              <a:rPr lang="en-US" sz="3200"/>
              <a:t>equivalent resistance of parallel resistors is </a:t>
            </a:r>
            <a:br>
              <a:rPr lang="en-US" sz="3200"/>
            </a:br>
            <a:r>
              <a:rPr lang="en-US" sz="3200" i="1"/>
              <a:t>always less</a:t>
            </a:r>
            <a:r>
              <a:rPr lang="en-US" sz="3200"/>
              <a:t> than resistance of any single resistor.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888E97-2A8D-6B4D-ACA0-34D4FBBB2D6C}"/>
              </a:ext>
            </a:extLst>
          </p:cNvPr>
          <p:cNvCxnSpPr>
            <a:cxnSpLocks/>
          </p:cNvCxnSpPr>
          <p:nvPr/>
        </p:nvCxnSpPr>
        <p:spPr>
          <a:xfrm flipH="1">
            <a:off x="652723" y="4204138"/>
            <a:ext cx="108865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F6258-321C-9A33-D099-BFB80778E4DD}"/>
                  </a:ext>
                </a:extLst>
              </p:cNvPr>
              <p:cNvSpPr txBox="1"/>
              <p:nvPr/>
            </p:nvSpPr>
            <p:spPr>
              <a:xfrm>
                <a:off x="2778551" y="3630993"/>
                <a:ext cx="5416483" cy="1312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F6258-321C-9A33-D099-BFB80778E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51" y="3630993"/>
                <a:ext cx="5416483" cy="1312219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38F07C-FA3A-29CD-BA15-2ABF4D3D868C}"/>
                  </a:ext>
                </a:extLst>
              </p:cNvPr>
              <p:cNvSpPr txBox="1"/>
              <p:nvPr/>
            </p:nvSpPr>
            <p:spPr>
              <a:xfrm>
                <a:off x="2858822" y="1155042"/>
                <a:ext cx="3363293" cy="125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38F07C-FA3A-29CD-BA15-2ABF4D3D8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22" y="1155042"/>
                <a:ext cx="3363293" cy="1259127"/>
              </a:xfrm>
              <a:prstGeom prst="rect">
                <a:avLst/>
              </a:prstGeom>
              <a:blipFill>
                <a:blip r:embed="rId3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5433620-B3C8-9D49-9429-41CBAE49BBCC}"/>
              </a:ext>
            </a:extLst>
          </p:cNvPr>
          <p:cNvSpPr txBox="1"/>
          <p:nvPr/>
        </p:nvSpPr>
        <p:spPr>
          <a:xfrm>
            <a:off x="8155153" y="1204903"/>
            <a:ext cx="1512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600"/>
              <a:t>True</a:t>
            </a:r>
          </a:p>
          <a:p>
            <a:pPr marL="342900" indent="-342900">
              <a:buAutoNum type="alphaUcParenR"/>
            </a:pPr>
            <a:r>
              <a:rPr lang="en-US" sz="3600"/>
              <a:t>False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9910E-B979-574E-9596-5042A20DB93E}"/>
              </a:ext>
            </a:extLst>
          </p:cNvPr>
          <p:cNvSpPr/>
          <p:nvPr/>
        </p:nvSpPr>
        <p:spPr>
          <a:xfrm>
            <a:off x="8172549" y="1828716"/>
            <a:ext cx="1471357" cy="5399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019E73-23C9-B745-BD0C-FD4DBA379F66}"/>
              </a:ext>
            </a:extLst>
          </p:cNvPr>
          <p:cNvCxnSpPr>
            <a:cxnSpLocks/>
          </p:cNvCxnSpPr>
          <p:nvPr/>
        </p:nvCxnSpPr>
        <p:spPr>
          <a:xfrm>
            <a:off x="4083269" y="1395248"/>
            <a:ext cx="914400" cy="914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E9128D-6B1B-AB46-A851-AAEFF71E7FF2}"/>
              </a:ext>
            </a:extLst>
          </p:cNvPr>
          <p:cNvCxnSpPr>
            <a:cxnSpLocks/>
          </p:cNvCxnSpPr>
          <p:nvPr/>
        </p:nvCxnSpPr>
        <p:spPr>
          <a:xfrm flipV="1">
            <a:off x="4083269" y="1395248"/>
            <a:ext cx="914400" cy="914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F4BF058-8C90-2D45-9FB6-F03AA00B2CC9}"/>
              </a:ext>
            </a:extLst>
          </p:cNvPr>
          <p:cNvSpPr txBox="1"/>
          <p:nvPr/>
        </p:nvSpPr>
        <p:spPr>
          <a:xfrm>
            <a:off x="225910" y="224130"/>
            <a:ext cx="502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Is the following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BFE7AF-5A3B-0870-0AAD-659D8E3980DA}"/>
                  </a:ext>
                </a:extLst>
              </p:cNvPr>
              <p:cNvSpPr txBox="1"/>
              <p:nvPr/>
            </p:nvSpPr>
            <p:spPr>
              <a:xfrm>
                <a:off x="2778551" y="3630993"/>
                <a:ext cx="5416483" cy="1312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BFE7AF-5A3B-0870-0AAD-659D8E398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51" y="3630993"/>
                <a:ext cx="5416483" cy="1312219"/>
              </a:xfrm>
              <a:prstGeom prst="rect">
                <a:avLst/>
              </a:prstGeom>
              <a:blipFill>
                <a:blip r:embed="rId4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F5FC8D-9096-9AF8-0940-A6D186ED344B}"/>
                  </a:ext>
                </a:extLst>
              </p:cNvPr>
              <p:cNvSpPr txBox="1"/>
              <p:nvPr/>
            </p:nvSpPr>
            <p:spPr>
              <a:xfrm>
                <a:off x="2778551" y="3630993"/>
                <a:ext cx="5416483" cy="1312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F5FC8D-9096-9AF8-0940-A6D186ED3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51" y="3630993"/>
                <a:ext cx="5416483" cy="1312219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371A9A-093A-7F15-66D8-41C45A6AA425}"/>
                  </a:ext>
                </a:extLst>
              </p:cNvPr>
              <p:cNvSpPr txBox="1"/>
              <p:nvPr/>
            </p:nvSpPr>
            <p:spPr>
              <a:xfrm>
                <a:off x="2778551" y="3630993"/>
                <a:ext cx="5416483" cy="1312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371A9A-093A-7F15-66D8-41C45A6AA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51" y="3630993"/>
                <a:ext cx="5416483" cy="1312219"/>
              </a:xfrm>
              <a:prstGeom prst="rect">
                <a:avLst/>
              </a:prstGeom>
              <a:blipFill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 animBg="1"/>
      <p:bldP spid="4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B9E867-BD44-8E8F-F50B-26FF546FB451}"/>
                  </a:ext>
                </a:extLst>
              </p:cNvPr>
              <p:cNvSpPr txBox="1"/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≠2+3=5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B9E867-BD44-8E8F-F50B-26FF546FB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blipFill>
                <a:blip r:embed="rId2"/>
                <a:stretch>
                  <a:fillRect t="-19424" b="-6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5F3AD-416D-0855-90F4-089612B48802}"/>
                  </a:ext>
                </a:extLst>
              </p:cNvPr>
              <p:cNvSpPr txBox="1"/>
              <p:nvPr/>
            </p:nvSpPr>
            <p:spPr>
              <a:xfrm>
                <a:off x="2937650" y="1153498"/>
                <a:ext cx="3363293" cy="1749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5F3AD-416D-0855-90F4-089612B48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650" y="1153498"/>
                <a:ext cx="3363293" cy="1749133"/>
              </a:xfrm>
              <a:prstGeom prst="rect">
                <a:avLst/>
              </a:prstGeom>
              <a:blipFill>
                <a:blip r:embed="rId3"/>
                <a:stretch>
                  <a:fillRect l="-376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3A3233-AC88-E047-BA0B-69758A6FACF3}"/>
              </a:ext>
            </a:extLst>
          </p:cNvPr>
          <p:cNvSpPr txBox="1"/>
          <p:nvPr/>
        </p:nvSpPr>
        <p:spPr>
          <a:xfrm>
            <a:off x="8153811" y="1244318"/>
            <a:ext cx="1512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600"/>
              <a:t>True</a:t>
            </a:r>
          </a:p>
          <a:p>
            <a:pPr marL="342900" indent="-342900">
              <a:buAutoNum type="alphaUcParenR"/>
            </a:pPr>
            <a:r>
              <a:rPr lang="en-US" sz="3600"/>
              <a:t>False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C5E78-DD07-FB4A-847E-C564DD8E3208}"/>
              </a:ext>
            </a:extLst>
          </p:cNvPr>
          <p:cNvSpPr/>
          <p:nvPr/>
        </p:nvSpPr>
        <p:spPr>
          <a:xfrm>
            <a:off x="8130230" y="1863310"/>
            <a:ext cx="1512402" cy="5399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4E22D9-FB12-AB49-8825-D46A3FEC3174}"/>
              </a:ext>
            </a:extLst>
          </p:cNvPr>
          <p:cNvCxnSpPr>
            <a:cxnSpLocks/>
          </p:cNvCxnSpPr>
          <p:nvPr/>
        </p:nvCxnSpPr>
        <p:spPr>
          <a:xfrm>
            <a:off x="4162097" y="1395248"/>
            <a:ext cx="914400" cy="914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011C74-D657-294D-BBC9-EE3C8F4979C4}"/>
              </a:ext>
            </a:extLst>
          </p:cNvPr>
          <p:cNvCxnSpPr>
            <a:cxnSpLocks/>
          </p:cNvCxnSpPr>
          <p:nvPr/>
        </p:nvCxnSpPr>
        <p:spPr>
          <a:xfrm flipV="1">
            <a:off x="4162097" y="1395248"/>
            <a:ext cx="914400" cy="914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BBE2F4-AA9A-CE47-8E31-58BD25C71775}"/>
              </a:ext>
            </a:extLst>
          </p:cNvPr>
          <p:cNvSpPr txBox="1"/>
          <p:nvPr/>
        </p:nvSpPr>
        <p:spPr>
          <a:xfrm>
            <a:off x="225910" y="224130"/>
            <a:ext cx="502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Is the following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774B6B-1553-2690-C9A6-1609E236FEBF}"/>
                  </a:ext>
                </a:extLst>
              </p:cNvPr>
              <p:cNvSpPr txBox="1"/>
              <p:nvPr/>
            </p:nvSpPr>
            <p:spPr>
              <a:xfrm>
                <a:off x="8102772" y="4205588"/>
                <a:ext cx="1745158" cy="1083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den>
                      </m:f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774B6B-1553-2690-C9A6-1609E236F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772" y="4205588"/>
                <a:ext cx="1745158" cy="1083566"/>
              </a:xfrm>
              <a:prstGeom prst="rect">
                <a:avLst/>
              </a:prstGeom>
              <a:blipFill>
                <a:blip r:embed="rId4"/>
                <a:stretch>
                  <a:fillRect l="-20144" t="-24419" b="-1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C8FDCE8-A470-72A0-634A-E703FD8A4023}"/>
              </a:ext>
            </a:extLst>
          </p:cNvPr>
          <p:cNvSpPr txBox="1"/>
          <p:nvPr/>
        </p:nvSpPr>
        <p:spPr>
          <a:xfrm>
            <a:off x="7924423" y="5257560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This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CA2EBF-2EA5-A950-078E-E6FB5E263C6F}"/>
                  </a:ext>
                </a:extLst>
              </p:cNvPr>
              <p:cNvSpPr txBox="1"/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≠2+3=5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CA2EBF-2EA5-A950-078E-E6FB5E263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blipFill>
                <a:blip r:embed="rId5"/>
                <a:stretch>
                  <a:fillRect t="-19424" b="-6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AB071-A26F-A874-3424-B0CAE592EB86}"/>
                  </a:ext>
                </a:extLst>
              </p:cNvPr>
              <p:cNvSpPr txBox="1"/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≠2+3=5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AB071-A26F-A874-3424-B0CAE592E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blipFill>
                <a:blip r:embed="rId6"/>
                <a:stretch>
                  <a:fillRect t="-19424" b="-6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95659D-03EB-AF7B-C979-5269BFDCB67F}"/>
                  </a:ext>
                </a:extLst>
              </p:cNvPr>
              <p:cNvSpPr txBox="1"/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≠2+3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95659D-03EB-AF7B-C979-5269BFDC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blipFill>
                <a:blip r:embed="rId7"/>
                <a:stretch>
                  <a:fillRect t="-19424" b="-6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0D0B8A-147E-542C-2CBC-C5157F88B4EE}"/>
                  </a:ext>
                </a:extLst>
              </p:cNvPr>
              <p:cNvSpPr txBox="1"/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≠2+3=5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0D0B8A-147E-542C-2CBC-C5157F88B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0" y="2952294"/>
                <a:ext cx="6748514" cy="1745414"/>
              </a:xfrm>
              <a:prstGeom prst="rect">
                <a:avLst/>
              </a:prstGeom>
              <a:blipFill>
                <a:blip r:embed="rId8"/>
                <a:stretch>
                  <a:fillRect t="-19424" b="-6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 animBg="1"/>
      <p:bldP spid="5" grpId="0"/>
      <p:bldP spid="7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F4692E-6B23-A648-4863-49B909FE72AA}"/>
                  </a:ext>
                </a:extLst>
              </p:cNvPr>
              <p:cNvSpPr txBox="1"/>
              <p:nvPr/>
            </p:nvSpPr>
            <p:spPr>
              <a:xfrm>
                <a:off x="1682910" y="3585677"/>
                <a:ext cx="7351051" cy="177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F4692E-6B23-A648-4863-49B909FE7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10" y="3585677"/>
                <a:ext cx="7351051" cy="1773627"/>
              </a:xfrm>
              <a:prstGeom prst="rect">
                <a:avLst/>
              </a:prstGeom>
              <a:blipFill>
                <a:blip r:embed="rId2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09ADF57-8D7A-5642-9A7B-E2D4B5667A29}"/>
              </a:ext>
            </a:extLst>
          </p:cNvPr>
          <p:cNvSpPr txBox="1"/>
          <p:nvPr/>
        </p:nvSpPr>
        <p:spPr>
          <a:xfrm>
            <a:off x="8166536" y="1498696"/>
            <a:ext cx="1616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600" dirty="0"/>
              <a:t> True</a:t>
            </a:r>
          </a:p>
          <a:p>
            <a:pPr marL="342900" indent="-342900">
              <a:buAutoNum type="alphaUcParenR"/>
            </a:pPr>
            <a:r>
              <a:rPr lang="en-US" sz="3600" dirty="0"/>
              <a:t> False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16A4E2-3216-8041-8F1F-074D87EECA9E}"/>
              </a:ext>
            </a:extLst>
          </p:cNvPr>
          <p:cNvSpPr/>
          <p:nvPr/>
        </p:nvSpPr>
        <p:spPr>
          <a:xfrm>
            <a:off x="8151452" y="1582678"/>
            <a:ext cx="1525348" cy="5399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9CD15-D158-FC49-AC5D-7649367BC320}"/>
              </a:ext>
            </a:extLst>
          </p:cNvPr>
          <p:cNvSpPr txBox="1"/>
          <p:nvPr/>
        </p:nvSpPr>
        <p:spPr>
          <a:xfrm>
            <a:off x="225910" y="224130"/>
            <a:ext cx="502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Is the following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0EE676-2803-0378-5F7A-9E38E4E2894B}"/>
                  </a:ext>
                </a:extLst>
              </p:cNvPr>
              <p:cNvSpPr txBox="1"/>
              <p:nvPr/>
            </p:nvSpPr>
            <p:spPr>
              <a:xfrm>
                <a:off x="3104489" y="1355865"/>
                <a:ext cx="3363293" cy="1802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0EE676-2803-0378-5F7A-9E38E4E28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89" y="1355865"/>
                <a:ext cx="3363293" cy="1802225"/>
              </a:xfrm>
              <a:prstGeom prst="rect">
                <a:avLst/>
              </a:prstGeom>
              <a:blipFill>
                <a:blip r:embed="rId3"/>
                <a:stretch>
                  <a:fillRect r="-376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7A2BC-DB92-11C1-856B-C17F8BF31A79}"/>
                  </a:ext>
                </a:extLst>
              </p:cNvPr>
              <p:cNvSpPr txBox="1"/>
              <p:nvPr/>
            </p:nvSpPr>
            <p:spPr>
              <a:xfrm>
                <a:off x="1682910" y="3585677"/>
                <a:ext cx="7351051" cy="177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7A2BC-DB92-11C1-856B-C17F8BF31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10" y="3585677"/>
                <a:ext cx="7351051" cy="1773627"/>
              </a:xfrm>
              <a:prstGeom prst="rect">
                <a:avLst/>
              </a:prstGeom>
              <a:blipFill>
                <a:blip r:embed="rId4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F9EBEB-77B4-4962-DB34-D2071F7EAAE3}"/>
                  </a:ext>
                </a:extLst>
              </p:cNvPr>
              <p:cNvSpPr txBox="1"/>
              <p:nvPr/>
            </p:nvSpPr>
            <p:spPr>
              <a:xfrm>
                <a:off x="1682910" y="3585677"/>
                <a:ext cx="7351051" cy="177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F9EBEB-77B4-4962-DB34-D2071F7E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10" y="3585677"/>
                <a:ext cx="7351051" cy="1773627"/>
              </a:xfrm>
              <a:prstGeom prst="rect">
                <a:avLst/>
              </a:prstGeom>
              <a:blipFill>
                <a:blip r:embed="rId5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3343A2-CDDF-9FF8-4212-1D8A226A6E51}"/>
                  </a:ext>
                </a:extLst>
              </p:cNvPr>
              <p:cNvSpPr txBox="1"/>
              <p:nvPr/>
            </p:nvSpPr>
            <p:spPr>
              <a:xfrm>
                <a:off x="1682910" y="3585677"/>
                <a:ext cx="7351051" cy="177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3343A2-CDDF-9FF8-4212-1D8A226A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10" y="3585677"/>
                <a:ext cx="7351051" cy="1773627"/>
              </a:xfrm>
              <a:prstGeom prst="rect">
                <a:avLst/>
              </a:prstGeom>
              <a:blipFill>
                <a:blip r:embed="rId6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550BDE-8A68-FDDD-2D83-DB9D52AA5BAA}"/>
              </a:ext>
            </a:extLst>
          </p:cNvPr>
          <p:cNvCxnSpPr>
            <a:cxnSpLocks/>
          </p:cNvCxnSpPr>
          <p:nvPr/>
        </p:nvCxnSpPr>
        <p:spPr>
          <a:xfrm>
            <a:off x="5040692" y="4604062"/>
            <a:ext cx="37075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37F0C3-BC4B-E650-E45F-4EAC6E9D7755}"/>
              </a:ext>
            </a:extLst>
          </p:cNvPr>
          <p:cNvCxnSpPr>
            <a:cxnSpLocks/>
          </p:cNvCxnSpPr>
          <p:nvPr/>
        </p:nvCxnSpPr>
        <p:spPr>
          <a:xfrm>
            <a:off x="5186219" y="5161196"/>
            <a:ext cx="37075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A75A85-B843-DB72-8926-916C54B1ECC7}"/>
              </a:ext>
            </a:extLst>
          </p:cNvPr>
          <p:cNvCxnSpPr>
            <a:cxnSpLocks/>
          </p:cNvCxnSpPr>
          <p:nvPr/>
        </p:nvCxnSpPr>
        <p:spPr>
          <a:xfrm>
            <a:off x="6549702" y="4604062"/>
            <a:ext cx="37075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DE9EB7-BA3A-35F7-A32B-D7DECB651230}"/>
              </a:ext>
            </a:extLst>
          </p:cNvPr>
          <p:cNvCxnSpPr>
            <a:cxnSpLocks/>
          </p:cNvCxnSpPr>
          <p:nvPr/>
        </p:nvCxnSpPr>
        <p:spPr>
          <a:xfrm>
            <a:off x="6394303" y="5168274"/>
            <a:ext cx="37075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94B4DA-8D53-C360-9061-D42CA319713A}"/>
              </a:ext>
            </a:extLst>
          </p:cNvPr>
          <p:cNvSpPr txBox="1"/>
          <p:nvPr/>
        </p:nvSpPr>
        <p:spPr>
          <a:xfrm>
            <a:off x="9033961" y="3760839"/>
            <a:ext cx="23282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Product over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the sum.</a:t>
            </a:r>
          </a:p>
        </p:txBody>
      </p:sp>
    </p:spTree>
    <p:extLst>
      <p:ext uri="{BB962C8B-B14F-4D97-AF65-F5344CB8AC3E}">
        <p14:creationId xmlns:p14="http://schemas.microsoft.com/office/powerpoint/2010/main" val="23577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 animBg="1"/>
      <p:bldP spid="8" grpId="0"/>
      <p:bldP spid="17" grpId="0"/>
      <p:bldP spid="1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E5DB70-4302-241A-3310-A9DEFF137615}"/>
                  </a:ext>
                </a:extLst>
              </p:cNvPr>
              <p:cNvSpPr txBox="1"/>
              <p:nvPr/>
            </p:nvSpPr>
            <p:spPr>
              <a:xfrm>
                <a:off x="208009" y="3525073"/>
                <a:ext cx="11775981" cy="1773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E5DB70-4302-241A-3310-A9DEFF137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09" y="3525073"/>
                <a:ext cx="11775981" cy="1773884"/>
              </a:xfrm>
              <a:prstGeom prst="rect">
                <a:avLst/>
              </a:prstGeom>
              <a:blipFill>
                <a:blip r:embed="rId2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F3FEAF-14D1-8AE7-1F5C-FA345215AC32}"/>
                  </a:ext>
                </a:extLst>
              </p:cNvPr>
              <p:cNvSpPr txBox="1"/>
              <p:nvPr/>
            </p:nvSpPr>
            <p:spPr>
              <a:xfrm>
                <a:off x="208009" y="3525073"/>
                <a:ext cx="11775981" cy="1773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F3FEAF-14D1-8AE7-1F5C-FA345215A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09" y="3525073"/>
                <a:ext cx="11775981" cy="1773884"/>
              </a:xfrm>
              <a:prstGeom prst="rect">
                <a:avLst/>
              </a:prstGeom>
              <a:blipFill>
                <a:blip r:embed="rId3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1B79D4-A21B-E19D-137C-F87EFD82A18D}"/>
                  </a:ext>
                </a:extLst>
              </p:cNvPr>
              <p:cNvSpPr txBox="1"/>
              <p:nvPr/>
            </p:nvSpPr>
            <p:spPr>
              <a:xfrm>
                <a:off x="2374390" y="1286299"/>
                <a:ext cx="5121210" cy="1761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1B79D4-A21B-E19D-137C-F87EFD82A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390" y="1286299"/>
                <a:ext cx="5121210" cy="176138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A294E0D-FA2B-8142-BCD1-74A2BE5AEC2A}"/>
              </a:ext>
            </a:extLst>
          </p:cNvPr>
          <p:cNvSpPr txBox="1"/>
          <p:nvPr/>
        </p:nvSpPr>
        <p:spPr>
          <a:xfrm>
            <a:off x="8305208" y="1460483"/>
            <a:ext cx="1512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600" dirty="0"/>
              <a:t>True</a:t>
            </a:r>
          </a:p>
          <a:p>
            <a:pPr marL="342900" indent="-342900">
              <a:buAutoNum type="alphaUcParenR"/>
            </a:pPr>
            <a:r>
              <a:rPr lang="en-US" sz="3600" dirty="0"/>
              <a:t>False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2FC50-B0BF-A54B-86E2-4D70A407004E}"/>
              </a:ext>
            </a:extLst>
          </p:cNvPr>
          <p:cNvSpPr/>
          <p:nvPr/>
        </p:nvSpPr>
        <p:spPr>
          <a:xfrm>
            <a:off x="8297324" y="2089371"/>
            <a:ext cx="1512402" cy="5399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82D38A-4664-314E-B345-73876C694269}"/>
              </a:ext>
            </a:extLst>
          </p:cNvPr>
          <p:cNvCxnSpPr>
            <a:cxnSpLocks/>
          </p:cNvCxnSpPr>
          <p:nvPr/>
        </p:nvCxnSpPr>
        <p:spPr>
          <a:xfrm>
            <a:off x="4485290" y="1544465"/>
            <a:ext cx="914400" cy="914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22514A-D3CD-C947-A06A-EA8C99E375C0}"/>
              </a:ext>
            </a:extLst>
          </p:cNvPr>
          <p:cNvCxnSpPr>
            <a:cxnSpLocks/>
          </p:cNvCxnSpPr>
          <p:nvPr/>
        </p:nvCxnSpPr>
        <p:spPr>
          <a:xfrm flipV="1">
            <a:off x="4485290" y="1544465"/>
            <a:ext cx="914400" cy="914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05987E-E6A9-D145-B57D-662EEDD40B79}"/>
              </a:ext>
            </a:extLst>
          </p:cNvPr>
          <p:cNvSpPr txBox="1"/>
          <p:nvPr/>
        </p:nvSpPr>
        <p:spPr>
          <a:xfrm>
            <a:off x="225910" y="224130"/>
            <a:ext cx="502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Is the following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FE42D2-4D41-630C-E02B-4BC6B19AD623}"/>
                  </a:ext>
                </a:extLst>
              </p:cNvPr>
              <p:cNvSpPr txBox="1"/>
              <p:nvPr/>
            </p:nvSpPr>
            <p:spPr>
              <a:xfrm>
                <a:off x="208009" y="3525073"/>
                <a:ext cx="11775981" cy="1773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FE42D2-4D41-630C-E02B-4BC6B19AD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09" y="3525073"/>
                <a:ext cx="11775981" cy="1773884"/>
              </a:xfrm>
              <a:prstGeom prst="rect">
                <a:avLst/>
              </a:prstGeom>
              <a:blipFill>
                <a:blip r:embed="rId5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12012D-937D-D813-C225-B3BFE24E4C96}"/>
                  </a:ext>
                </a:extLst>
              </p:cNvPr>
              <p:cNvSpPr txBox="1"/>
              <p:nvPr/>
            </p:nvSpPr>
            <p:spPr>
              <a:xfrm>
                <a:off x="208009" y="3525073"/>
                <a:ext cx="11775981" cy="1773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den>
                      </m:f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𝑐𝑏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12012D-937D-D813-C225-B3BFE24E4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09" y="3525073"/>
                <a:ext cx="11775981" cy="1773884"/>
              </a:xfrm>
              <a:prstGeom prst="rect">
                <a:avLst/>
              </a:prstGeom>
              <a:blipFill>
                <a:blip r:embed="rId6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FF2ED2-CEDE-F2A8-C81A-50DA7C7523CC}"/>
              </a:ext>
            </a:extLst>
          </p:cNvPr>
          <p:cNvCxnSpPr>
            <a:cxnSpLocks/>
          </p:cNvCxnSpPr>
          <p:nvPr/>
        </p:nvCxnSpPr>
        <p:spPr>
          <a:xfrm>
            <a:off x="4558911" y="4554901"/>
            <a:ext cx="37075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5D4C9C-ECAD-2697-4658-E15BB2098F0C}"/>
              </a:ext>
            </a:extLst>
          </p:cNvPr>
          <p:cNvCxnSpPr>
            <a:cxnSpLocks/>
          </p:cNvCxnSpPr>
          <p:nvPr/>
        </p:nvCxnSpPr>
        <p:spPr>
          <a:xfrm>
            <a:off x="4822422" y="5112035"/>
            <a:ext cx="37075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32FD4-9DEC-B705-3DC5-5F8E0887C0DC}"/>
              </a:ext>
            </a:extLst>
          </p:cNvPr>
          <p:cNvCxnSpPr>
            <a:cxnSpLocks/>
          </p:cNvCxnSpPr>
          <p:nvPr/>
        </p:nvCxnSpPr>
        <p:spPr>
          <a:xfrm>
            <a:off x="6316422" y="4554901"/>
            <a:ext cx="33334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8855F9-DE95-B701-0446-ABA6C9A58120}"/>
              </a:ext>
            </a:extLst>
          </p:cNvPr>
          <p:cNvCxnSpPr>
            <a:cxnSpLocks/>
          </p:cNvCxnSpPr>
          <p:nvPr/>
        </p:nvCxnSpPr>
        <p:spPr>
          <a:xfrm>
            <a:off x="6266486" y="5119113"/>
            <a:ext cx="37075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819AC9-EDE9-C8FC-E143-D6870F2933DA}"/>
              </a:ext>
            </a:extLst>
          </p:cNvPr>
          <p:cNvCxnSpPr>
            <a:cxnSpLocks/>
          </p:cNvCxnSpPr>
          <p:nvPr/>
        </p:nvCxnSpPr>
        <p:spPr>
          <a:xfrm>
            <a:off x="8017266" y="4539413"/>
            <a:ext cx="28794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7EDFE4-8C22-F888-C9AF-3A4991A9D5C6}"/>
              </a:ext>
            </a:extLst>
          </p:cNvPr>
          <p:cNvCxnSpPr>
            <a:cxnSpLocks/>
          </p:cNvCxnSpPr>
          <p:nvPr/>
        </p:nvCxnSpPr>
        <p:spPr>
          <a:xfrm>
            <a:off x="7729324" y="5104441"/>
            <a:ext cx="28794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2" grpId="0"/>
      <p:bldP spid="3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DFC866-C219-7449-8EFA-A0FFF62EF95B}"/>
                  </a:ext>
                </a:extLst>
              </p:cNvPr>
              <p:cNvSpPr txBox="1"/>
              <p:nvPr/>
            </p:nvSpPr>
            <p:spPr>
              <a:xfrm>
                <a:off x="6034856" y="3583758"/>
                <a:ext cx="41170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DFC866-C219-7449-8EFA-A0FFF62EF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56" y="3583758"/>
                <a:ext cx="4117024" cy="584775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B75522-1065-3442-8397-F30E736D002E}"/>
                  </a:ext>
                </a:extLst>
              </p:cNvPr>
              <p:cNvSpPr txBox="1"/>
              <p:nvPr/>
            </p:nvSpPr>
            <p:spPr>
              <a:xfrm>
                <a:off x="6034856" y="2956966"/>
                <a:ext cx="43710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B75522-1065-3442-8397-F30E736D0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56" y="2956966"/>
                <a:ext cx="4371068" cy="584775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CF8D91-70FC-A645-9ADF-0ED25F930DBF}"/>
                  </a:ext>
                </a:extLst>
              </p:cNvPr>
              <p:cNvSpPr txBox="1"/>
              <p:nvPr/>
            </p:nvSpPr>
            <p:spPr>
              <a:xfrm>
                <a:off x="6034856" y="1408698"/>
                <a:ext cx="33727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CF8D91-70FC-A645-9ADF-0ED25F930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56" y="1408698"/>
                <a:ext cx="3372718" cy="584775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2BF862-D900-6B49-A3EE-BEC9A109EDAA}"/>
                  </a:ext>
                </a:extLst>
              </p:cNvPr>
              <p:cNvSpPr txBox="1"/>
              <p:nvPr/>
            </p:nvSpPr>
            <p:spPr>
              <a:xfrm>
                <a:off x="6034856" y="783116"/>
                <a:ext cx="443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2BF862-D900-6B49-A3EE-BEC9A109E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56" y="783116"/>
                <a:ext cx="4439485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64249B-7A41-7E41-A5A3-8711A4A7B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29" y="755105"/>
            <a:ext cx="4574698" cy="3941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3F39A5-6406-4A4A-BF67-0F535E2F6015}"/>
              </a:ext>
            </a:extLst>
          </p:cNvPr>
          <p:cNvSpPr txBox="1"/>
          <p:nvPr/>
        </p:nvSpPr>
        <p:spPr>
          <a:xfrm>
            <a:off x="313765" y="170330"/>
            <a:ext cx="2747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Series Resistors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3055E0-9522-8945-BD3E-6464EE219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29" y="755105"/>
            <a:ext cx="4574698" cy="394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045892-71B4-204B-81F6-2715159F7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29" y="755105"/>
            <a:ext cx="4574698" cy="3941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EA4A54-05FD-1441-A2BA-58F999936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529" y="755105"/>
            <a:ext cx="4574698" cy="3941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776A4A-7209-CC47-8D27-3D2052F6B17C}"/>
              </a:ext>
            </a:extLst>
          </p:cNvPr>
          <p:cNvSpPr txBox="1"/>
          <p:nvPr/>
        </p:nvSpPr>
        <p:spPr>
          <a:xfrm>
            <a:off x="5577840" y="2340065"/>
            <a:ext cx="3147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Apply Ohm’s Law: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E40250-5DD6-3045-B909-ECB9CBF3B2C9}"/>
                  </a:ext>
                </a:extLst>
              </p:cNvPr>
              <p:cNvSpPr txBox="1"/>
              <p:nvPr/>
            </p:nvSpPr>
            <p:spPr>
              <a:xfrm>
                <a:off x="6034856" y="4210550"/>
                <a:ext cx="210685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E40250-5DD6-3045-B909-ECB9CBF3B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56" y="4210550"/>
                <a:ext cx="2106859" cy="622735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4D7047E-9C90-284E-97EE-7847D2B347C0}"/>
              </a:ext>
            </a:extLst>
          </p:cNvPr>
          <p:cNvSpPr txBox="1"/>
          <p:nvPr/>
        </p:nvSpPr>
        <p:spPr>
          <a:xfrm>
            <a:off x="5577840" y="223541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DB85CA-CE4C-DE4D-B382-3F675684D0B3}"/>
                  </a:ext>
                </a:extLst>
              </p:cNvPr>
              <p:cNvSpPr txBox="1"/>
              <p:nvPr/>
            </p:nvSpPr>
            <p:spPr>
              <a:xfrm>
                <a:off x="843704" y="4875303"/>
                <a:ext cx="91396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where “equivalent resistance”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DB85CA-CE4C-DE4D-B382-3F675684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04" y="4875303"/>
                <a:ext cx="9139618" cy="646331"/>
              </a:xfrm>
              <a:prstGeom prst="rect">
                <a:avLst/>
              </a:prstGeom>
              <a:blipFill>
                <a:blip r:embed="rId11"/>
                <a:stretch>
                  <a:fillRect l="-1664" t="-17647" r="-971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322D0F2-CC74-B34E-B383-103116AACCFA}"/>
              </a:ext>
            </a:extLst>
          </p:cNvPr>
          <p:cNvSpPr txBox="1"/>
          <p:nvPr/>
        </p:nvSpPr>
        <p:spPr>
          <a:xfrm>
            <a:off x="1073132" y="5834941"/>
            <a:ext cx="4396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Series resistances add.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0A468B-B6BB-7143-9188-D9BF5A16FF69}"/>
              </a:ext>
            </a:extLst>
          </p:cNvPr>
          <p:cNvSpPr/>
          <p:nvPr/>
        </p:nvSpPr>
        <p:spPr>
          <a:xfrm>
            <a:off x="1036555" y="5779283"/>
            <a:ext cx="4396461" cy="7850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2718B-F52F-334E-A26B-F11FC580DB47}"/>
              </a:ext>
            </a:extLst>
          </p:cNvPr>
          <p:cNvSpPr txBox="1"/>
          <p:nvPr/>
        </p:nvSpPr>
        <p:spPr>
          <a:xfrm>
            <a:off x="5858751" y="5521634"/>
            <a:ext cx="628505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300" dirty="0"/>
              <a:t>Long version: Series resistors are equivalent to</a:t>
            </a:r>
            <a:br>
              <a:rPr lang="en-US" sz="2300" dirty="0"/>
            </a:br>
            <a:r>
              <a:rPr lang="en-US" sz="2300" dirty="0"/>
              <a:t>a single resistor whose resistance equals the sum</a:t>
            </a:r>
            <a:br>
              <a:rPr lang="en-US" sz="2300" dirty="0"/>
            </a:br>
            <a:r>
              <a:rPr lang="en-US" sz="2300" dirty="0"/>
              <a:t>of the resistances of the resistors that are in series.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82CA753-8BD6-A562-7C4E-6A62E7CF8680}"/>
              </a:ext>
            </a:extLst>
          </p:cNvPr>
          <p:cNvSpPr/>
          <p:nvPr/>
        </p:nvSpPr>
        <p:spPr>
          <a:xfrm>
            <a:off x="248663" y="501353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8A07A98-4FC2-B902-0AA0-FF5E81AAB56D}"/>
              </a:ext>
            </a:extLst>
          </p:cNvPr>
          <p:cNvSpPr/>
          <p:nvPr/>
        </p:nvSpPr>
        <p:spPr>
          <a:xfrm>
            <a:off x="248664" y="598720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5" grpId="0"/>
      <p:bldP spid="24" grpId="0"/>
      <p:bldP spid="13" grpId="0"/>
      <p:bldP spid="16" grpId="0"/>
      <p:bldP spid="18" grpId="0"/>
      <p:bldP spid="20" grpId="0"/>
      <p:bldP spid="22" grpId="0"/>
      <p:bldP spid="23" grpId="0" animBg="1"/>
      <p:bldP spid="5" grpId="0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652C9F-5FDB-F978-D9DF-E14CD8C627CC}"/>
                  </a:ext>
                </a:extLst>
              </p:cNvPr>
              <p:cNvSpPr txBox="1"/>
              <p:nvPr/>
            </p:nvSpPr>
            <p:spPr>
              <a:xfrm>
                <a:off x="2414116" y="2655126"/>
                <a:ext cx="4653966" cy="1497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652C9F-5FDB-F978-D9DF-E14CD8C62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116" y="2655126"/>
                <a:ext cx="4653966" cy="1497911"/>
              </a:xfrm>
              <a:prstGeom prst="rect">
                <a:avLst/>
              </a:prstGeom>
              <a:blipFill>
                <a:blip r:embed="rId3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BEDFD3-806D-7376-351E-B221A3252E70}"/>
                  </a:ext>
                </a:extLst>
              </p:cNvPr>
              <p:cNvSpPr txBox="1"/>
              <p:nvPr/>
            </p:nvSpPr>
            <p:spPr>
              <a:xfrm>
                <a:off x="2314181" y="369644"/>
                <a:ext cx="4680640" cy="1495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BEDFD3-806D-7376-351E-B221A325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81" y="369644"/>
                <a:ext cx="4680640" cy="1495409"/>
              </a:xfrm>
              <a:prstGeom prst="rect">
                <a:avLst/>
              </a:prstGeom>
              <a:blipFill>
                <a:blip r:embed="rId4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090DD12-ECC6-4146-9C8F-E843BF5415E2}"/>
              </a:ext>
            </a:extLst>
          </p:cNvPr>
          <p:cNvSpPr txBox="1"/>
          <p:nvPr/>
        </p:nvSpPr>
        <p:spPr>
          <a:xfrm>
            <a:off x="225910" y="268941"/>
            <a:ext cx="125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Given: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FC5E9-A245-A644-8DAA-496E01FC1077}"/>
              </a:ext>
            </a:extLst>
          </p:cNvPr>
          <p:cNvSpPr txBox="1"/>
          <p:nvPr/>
        </p:nvSpPr>
        <p:spPr>
          <a:xfrm>
            <a:off x="8871566" y="2746646"/>
            <a:ext cx="1512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600" dirty="0"/>
              <a:t>True</a:t>
            </a:r>
          </a:p>
          <a:p>
            <a:pPr marL="342900" indent="-342900">
              <a:buAutoNum type="alphaUcParenR"/>
            </a:pPr>
            <a:r>
              <a:rPr lang="en-US" sz="3600" dirty="0"/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D6928-AC6E-AB4C-86F6-286F2026A145}"/>
              </a:ext>
            </a:extLst>
          </p:cNvPr>
          <p:cNvSpPr/>
          <p:nvPr/>
        </p:nvSpPr>
        <p:spPr>
          <a:xfrm>
            <a:off x="8847985" y="2822630"/>
            <a:ext cx="1512402" cy="53990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03AA0-01F3-F546-8AB5-BCAF5CA78EE9}"/>
              </a:ext>
            </a:extLst>
          </p:cNvPr>
          <p:cNvSpPr txBox="1"/>
          <p:nvPr/>
        </p:nvSpPr>
        <p:spPr>
          <a:xfrm>
            <a:off x="225910" y="2013603"/>
            <a:ext cx="502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Is the following true or false?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82CF0-2867-3548-936E-D20245EAC797}"/>
              </a:ext>
            </a:extLst>
          </p:cNvPr>
          <p:cNvSpPr txBox="1"/>
          <p:nvPr/>
        </p:nvSpPr>
        <p:spPr>
          <a:xfrm>
            <a:off x="225910" y="4719647"/>
            <a:ext cx="10360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“replace” pairs of parallel resistors with their equivalents</a:t>
            </a:r>
            <a:br>
              <a:rPr lang="en-US" sz="3200" dirty="0"/>
            </a:br>
            <a:r>
              <a:rPr lang="en-US" sz="3200" dirty="0"/>
              <a:t>(even while they are in parallel with other resistors).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9DE82-D336-CC4B-861D-A723B5527CF1}"/>
              </a:ext>
            </a:extLst>
          </p:cNvPr>
          <p:cNvSpPr txBox="1"/>
          <p:nvPr/>
        </p:nvSpPr>
        <p:spPr>
          <a:xfrm>
            <a:off x="225910" y="4719647"/>
            <a:ext cx="1036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“replace” pairs of parallel resistors with their equivalents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5CDC48-A2EB-961B-AA04-A656C1CF9503}"/>
              </a:ext>
            </a:extLst>
          </p:cNvPr>
          <p:cNvSpPr/>
          <p:nvPr/>
        </p:nvSpPr>
        <p:spPr>
          <a:xfrm>
            <a:off x="2361651" y="3117955"/>
            <a:ext cx="1760645" cy="1221698"/>
          </a:xfrm>
          <a:prstGeom prst="ellipse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29D397-40DD-DD8B-79D1-920E658AB61E}"/>
              </a:ext>
            </a:extLst>
          </p:cNvPr>
          <p:cNvSpPr/>
          <p:nvPr/>
        </p:nvSpPr>
        <p:spPr>
          <a:xfrm>
            <a:off x="5230667" y="3117955"/>
            <a:ext cx="880323" cy="1221698"/>
          </a:xfrm>
          <a:prstGeom prst="ellipse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577197-A8D9-88C8-3EAB-141532FD29D6}"/>
              </a:ext>
            </a:extLst>
          </p:cNvPr>
          <p:cNvCxnSpPr>
            <a:cxnSpLocks/>
          </p:cNvCxnSpPr>
          <p:nvPr/>
        </p:nvCxnSpPr>
        <p:spPr>
          <a:xfrm flipV="1">
            <a:off x="4988359" y="4130461"/>
            <a:ext cx="317469" cy="26479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36C871-F1E5-579E-FA06-2EF2FBAAA34B}"/>
              </a:ext>
            </a:extLst>
          </p:cNvPr>
          <p:cNvCxnSpPr>
            <a:cxnSpLocks/>
          </p:cNvCxnSpPr>
          <p:nvPr/>
        </p:nvCxnSpPr>
        <p:spPr>
          <a:xfrm flipH="1" flipV="1">
            <a:off x="3936726" y="4126454"/>
            <a:ext cx="427878" cy="268797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7C6F21-AD46-B450-F336-7F007818145A}"/>
              </a:ext>
            </a:extLst>
          </p:cNvPr>
          <p:cNvSpPr txBox="1"/>
          <p:nvPr/>
        </p:nvSpPr>
        <p:spPr>
          <a:xfrm>
            <a:off x="4265439" y="4323544"/>
            <a:ext cx="82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Equal.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74A0C-1F56-9E6B-7FE2-2CD6F0FDEAE5}"/>
                  </a:ext>
                </a:extLst>
              </p:cNvPr>
              <p:cNvSpPr txBox="1"/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74A0C-1F56-9E6B-7FE2-2CD6F0FD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44D5F-2C23-F5AF-BAFC-75743B234100}"/>
                  </a:ext>
                </a:extLst>
              </p:cNvPr>
              <p:cNvSpPr txBox="1"/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44D5F-2C23-F5AF-BAFC-75743B234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8C0B6C-4F85-DA58-A025-A1CC7A701F18}"/>
                  </a:ext>
                </a:extLst>
              </p:cNvPr>
              <p:cNvSpPr txBox="1"/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8C0B6C-4F85-DA58-A025-A1CC7A701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56" y="5839276"/>
                <a:ext cx="8511689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EC88EB-3044-B836-CBD6-643E0C38060A}"/>
                  </a:ext>
                </a:extLst>
              </p:cNvPr>
              <p:cNvSpPr txBox="1"/>
              <p:nvPr/>
            </p:nvSpPr>
            <p:spPr>
              <a:xfrm>
                <a:off x="2314181" y="369644"/>
                <a:ext cx="4680640" cy="1495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EC88EB-3044-B836-CBD6-643E0C380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81" y="369644"/>
                <a:ext cx="4680640" cy="1495409"/>
              </a:xfrm>
              <a:prstGeom prst="rect">
                <a:avLst/>
              </a:prstGeom>
              <a:blipFill>
                <a:blip r:embed="rId8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3" grpId="0"/>
      <p:bldP spid="16" grpId="0"/>
      <p:bldP spid="18" grpId="0"/>
      <p:bldP spid="5" grpId="0" animBg="1"/>
      <p:bldP spid="6" grpId="0" animBg="1"/>
      <p:bldP spid="20" grpId="0"/>
      <p:bldP spid="8" grpId="0"/>
      <p:bldP spid="10" grpId="0"/>
      <p:bldP spid="1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454B8A-5DE6-F86E-A9F0-F7F8F855479B}"/>
              </a:ext>
            </a:extLst>
          </p:cNvPr>
          <p:cNvSpPr txBox="1"/>
          <p:nvPr/>
        </p:nvSpPr>
        <p:spPr>
          <a:xfrm>
            <a:off x="8462723" y="1239021"/>
            <a:ext cx="35233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Can measure voltage,</a:t>
            </a:r>
            <a:br>
              <a:rPr lang="en-US" sz="2800"/>
            </a:br>
            <a:r>
              <a:rPr lang="en-US" sz="2800"/>
              <a:t>current, and resistance</a:t>
            </a:r>
            <a:br>
              <a:rPr lang="en-US" sz="2800"/>
            </a:br>
            <a:r>
              <a:rPr lang="en-US" sz="2800"/>
              <a:t>(act as an ohmmeter).</a:t>
            </a:r>
          </a:p>
          <a:p>
            <a:pPr algn="ctr"/>
            <a:r>
              <a:rPr lang="en-US" sz="2800"/>
              <a:t>But it has its limits…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DF02D6-ADBD-532F-56F0-84D697BDC2DD}"/>
                  </a:ext>
                </a:extLst>
              </p:cNvPr>
              <p:cNvSpPr txBox="1"/>
              <p:nvPr/>
            </p:nvSpPr>
            <p:spPr>
              <a:xfrm>
                <a:off x="135222" y="3388957"/>
                <a:ext cx="58922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Attempt to measure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GΩ</m:t>
                    </m:r>
                  </m:oMath>
                </a14:m>
                <a:r>
                  <a:rPr lang="en-US" sz="3200"/>
                  <a:t> resistor.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DF02D6-ADBD-532F-56F0-84D697BDC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2" y="3388957"/>
                <a:ext cx="5892254" cy="584775"/>
              </a:xfrm>
              <a:prstGeom prst="rect">
                <a:avLst/>
              </a:prstGeom>
              <a:blipFill>
                <a:blip r:embed="rId2"/>
                <a:stretch>
                  <a:fillRect l="-2581" t="-12766" r="-150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C508B7F-1595-27A8-C3F7-63DE7301F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72" y="263290"/>
            <a:ext cx="3568700" cy="313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A9D8E9-420C-DC95-11FD-116A9C577151}"/>
                  </a:ext>
                </a:extLst>
              </p:cNvPr>
              <p:cNvSpPr txBox="1"/>
              <p:nvPr/>
            </p:nvSpPr>
            <p:spPr>
              <a:xfrm>
                <a:off x="7354055" y="3316208"/>
                <a:ext cx="120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A9D8E9-420C-DC95-11FD-116A9C577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055" y="3316208"/>
                <a:ext cx="12079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63A482A-15F1-35CD-1C75-3C7A92388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921100"/>
            <a:ext cx="6400800" cy="2661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83ABE-5FEF-B522-6245-640EB6B48EB9}"/>
              </a:ext>
            </a:extLst>
          </p:cNvPr>
          <p:cNvSpPr txBox="1"/>
          <p:nvPr/>
        </p:nvSpPr>
        <p:spPr>
          <a:xfrm>
            <a:off x="4166067" y="5997827"/>
            <a:ext cx="1403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Parallel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E428F8-AE83-6CCA-98F7-1C05F2D8FB5F}"/>
              </a:ext>
            </a:extLst>
          </p:cNvPr>
          <p:cNvCxnSpPr>
            <a:cxnSpLocks/>
          </p:cNvCxnSpPr>
          <p:nvPr/>
        </p:nvCxnSpPr>
        <p:spPr>
          <a:xfrm>
            <a:off x="7592602" y="3849834"/>
            <a:ext cx="69934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28C5CB-1E48-E7CC-335D-A7CD5533426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569400" y="5578867"/>
            <a:ext cx="1221819" cy="71134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5CF0E3-6430-6379-1141-514F42FDAA6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205538" y="5578867"/>
            <a:ext cx="960529" cy="71134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AFD4DD-DA6C-2C9B-90A0-1F443E6A786B}"/>
              </a:ext>
            </a:extLst>
          </p:cNvPr>
          <p:cNvSpPr txBox="1"/>
          <p:nvPr/>
        </p:nvSpPr>
        <p:spPr>
          <a:xfrm>
            <a:off x="122657" y="3892300"/>
            <a:ext cx="266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Redraw circuit.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4938B-DA87-CCFE-51D6-9832A0694C31}"/>
              </a:ext>
            </a:extLst>
          </p:cNvPr>
          <p:cNvSpPr txBox="1"/>
          <p:nvPr/>
        </p:nvSpPr>
        <p:spPr>
          <a:xfrm>
            <a:off x="8907696" y="3336325"/>
            <a:ext cx="33147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 current</a:t>
            </a:r>
            <a:br>
              <a:rPr lang="en-US" sz="3200"/>
            </a:br>
            <a:r>
              <a:rPr lang="en-US" sz="3200"/>
              <a:t>through voltmeter.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B64B2-7208-A85E-88B9-647F70867BEA}"/>
              </a:ext>
            </a:extLst>
          </p:cNvPr>
          <p:cNvSpPr txBox="1"/>
          <p:nvPr/>
        </p:nvSpPr>
        <p:spPr>
          <a:xfrm>
            <a:off x="8907696" y="5578867"/>
            <a:ext cx="3005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Combine parallel</a:t>
            </a:r>
            <a:br>
              <a:rPr lang="en-US" sz="3200"/>
            </a:br>
            <a:r>
              <a:rPr lang="en-US" sz="3200"/>
              <a:t>resistors.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009B6-C6AC-386F-1DE3-6BD1A9AF34E9}"/>
              </a:ext>
            </a:extLst>
          </p:cNvPr>
          <p:cNvSpPr txBox="1"/>
          <p:nvPr/>
        </p:nvSpPr>
        <p:spPr>
          <a:xfrm>
            <a:off x="4520597" y="757003"/>
            <a:ext cx="4541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Digital Multimeter (DMM)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1A141B-A659-A175-2FEB-0970287B6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55" y="241999"/>
            <a:ext cx="4013200" cy="313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630657-C2BD-45CB-13AD-91DF170C4607}"/>
              </a:ext>
            </a:extLst>
          </p:cNvPr>
          <p:cNvSpPr txBox="1"/>
          <p:nvPr/>
        </p:nvSpPr>
        <p:spPr>
          <a:xfrm>
            <a:off x="574276" y="106120"/>
            <a:ext cx="44848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DMM being used as an ohmmeter.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7282F-303A-ED78-6F19-8B9FA0876F73}"/>
              </a:ext>
            </a:extLst>
          </p:cNvPr>
          <p:cNvSpPr txBox="1"/>
          <p:nvPr/>
        </p:nvSpPr>
        <p:spPr>
          <a:xfrm>
            <a:off x="1348007" y="704408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DMM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ED3AB-D1E1-AF1B-6530-A02D82D1709A}"/>
              </a:ext>
            </a:extLst>
          </p:cNvPr>
          <p:cNvSpPr txBox="1"/>
          <p:nvPr/>
        </p:nvSpPr>
        <p:spPr>
          <a:xfrm>
            <a:off x="270045" y="1081846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DUT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37A3B89-0815-B6FB-C189-4527D4286C1A}"/>
              </a:ext>
            </a:extLst>
          </p:cNvPr>
          <p:cNvSpPr/>
          <p:nvPr/>
        </p:nvSpPr>
        <p:spPr>
          <a:xfrm>
            <a:off x="135222" y="1518457"/>
            <a:ext cx="991319" cy="179775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C1D4B-B55A-21B6-8F3F-8AEB35C35A31}"/>
                  </a:ext>
                </a:extLst>
              </p:cNvPr>
              <p:cNvSpPr txBox="1"/>
              <p:nvPr/>
            </p:nvSpPr>
            <p:spPr>
              <a:xfrm>
                <a:off x="5741790" y="106119"/>
                <a:ext cx="3416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accent1"/>
                    </a:solidFill>
                  </a:rPr>
                  <a:t>DUT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Device Under Test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C1D4B-B55A-21B6-8F3F-8AEB35C3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90" y="106119"/>
                <a:ext cx="3416063" cy="461665"/>
              </a:xfrm>
              <a:prstGeom prst="rect">
                <a:avLst/>
              </a:prstGeom>
              <a:blipFill>
                <a:blip r:embed="rId7"/>
                <a:stretch>
                  <a:fillRect l="-297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6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20" grpId="0"/>
      <p:bldP spid="21" grpId="0"/>
      <p:bldP spid="22" grpId="0"/>
      <p:bldP spid="5" grpId="0" animBg="1"/>
      <p:bldP spid="11" grpId="0"/>
      <p:bldP spid="15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D2A2DA-8ED0-4B5B-0451-365BB14EA04C}"/>
                  </a:ext>
                </a:extLst>
              </p:cNvPr>
              <p:cNvSpPr txBox="1"/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1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m:rPr>
                                  <m:sty m:val="p"/>
                                </m:rPr>
                                <a:rPr lang="en-US" sz="31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nA</m:t>
                              </m:r>
                            </m:e>
                          </m:d>
                        </m:num>
                        <m:den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310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D2A2DA-8ED0-4B5B-0451-365BB14E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blipFill>
                <a:blip r:embed="rId2"/>
                <a:stretch>
                  <a:fillRect t="-847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E05C8E-1C6D-7FDD-BB2B-BCFF44F891D7}"/>
                  </a:ext>
                </a:extLst>
              </p:cNvPr>
              <p:cNvSpPr txBox="1"/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m:rPr>
                                  <m:sty m:val="p"/>
                                </m:rPr>
                                <a:rPr lang="en-US" sz="3100" b="0" i="0" smtClean="0">
                                  <a:latin typeface="Cambria Math" panose="02040503050406030204" pitchFamily="18" charset="0"/>
                                </a:rPr>
                                <m:t>nA</m:t>
                              </m:r>
                            </m:e>
                          </m:d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31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E05C8E-1C6D-7FDD-BB2B-BCFF44F89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blipFill>
                <a:blip r:embed="rId3"/>
                <a:stretch>
                  <a:fillRect t="-847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758C3B-8975-2BBD-6F60-0AFD88187453}"/>
                  </a:ext>
                </a:extLst>
              </p:cNvPr>
              <p:cNvSpPr txBox="1"/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m:rPr>
                                  <m:sty m:val="p"/>
                                </m:rPr>
                                <a:rPr lang="en-US" sz="3100" b="0" i="0" smtClean="0">
                                  <a:latin typeface="Cambria Math" panose="02040503050406030204" pitchFamily="18" charset="0"/>
                                </a:rPr>
                                <m:t>nA</m:t>
                              </m:r>
                            </m:e>
                          </m:d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31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1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31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758C3B-8975-2BBD-6F60-0AFD88187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blipFill>
                <a:blip r:embed="rId4"/>
                <a:stretch>
                  <a:fillRect t="-847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F93D53-B615-CBE3-BE37-A1ADF868FC12}"/>
                  </a:ext>
                </a:extLst>
              </p:cNvPr>
              <p:cNvSpPr txBox="1"/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m:rPr>
                                  <m:sty m:val="p"/>
                                </m:rPr>
                                <a:rPr lang="en-US" sz="3100" b="0" i="0" smtClean="0">
                                  <a:latin typeface="Cambria Math" panose="02040503050406030204" pitchFamily="18" charset="0"/>
                                </a:rPr>
                                <m:t>nA</m:t>
                              </m:r>
                            </m:e>
                          </m:d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3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1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1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31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F93D53-B615-CBE3-BE37-A1ADF868F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blipFill>
                <a:blip r:embed="rId5"/>
                <a:stretch>
                  <a:fillRect t="-847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CDFC97-B11E-464E-E15C-84ACC492CD8F}"/>
                  </a:ext>
                </a:extLst>
              </p:cNvPr>
              <p:cNvSpPr txBox="1"/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m:rPr>
                                  <m:sty m:val="p"/>
                                </m:rPr>
                                <a:rPr lang="en-US" sz="3100" b="0" i="0" smtClean="0">
                                  <a:latin typeface="Cambria Math" panose="02040503050406030204" pitchFamily="18" charset="0"/>
                                </a:rPr>
                                <m:t>nA</m:t>
                              </m:r>
                            </m:e>
                          </m:d>
                        </m:num>
                        <m:den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100">
                              <a:latin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1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31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CDFC97-B11E-464E-E15C-84ACC492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" y="4159377"/>
                <a:ext cx="12005466" cy="1493166"/>
              </a:xfrm>
              <a:prstGeom prst="rect">
                <a:avLst/>
              </a:prstGeom>
              <a:blipFill>
                <a:blip r:embed="rId6"/>
                <a:stretch>
                  <a:fillRect t="-847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F96FB1-B731-0952-01FC-C8C35504F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035" y="692644"/>
            <a:ext cx="6400800" cy="266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093E1-F0CC-5098-2D8E-E9C4A37C0BF1}"/>
                  </a:ext>
                </a:extLst>
              </p:cNvPr>
              <p:cNvSpPr txBox="1"/>
              <p:nvPr/>
            </p:nvSpPr>
            <p:spPr>
              <a:xfrm>
                <a:off x="5557448" y="89208"/>
                <a:ext cx="120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093E1-F0CC-5098-2D8E-E9C4A37C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48" y="89208"/>
                <a:ext cx="120795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C54210-40F7-70FD-D2F3-B79280C79B54}"/>
              </a:ext>
            </a:extLst>
          </p:cNvPr>
          <p:cNvCxnSpPr>
            <a:cxnSpLocks/>
          </p:cNvCxnSpPr>
          <p:nvPr/>
        </p:nvCxnSpPr>
        <p:spPr>
          <a:xfrm>
            <a:off x="5795995" y="622834"/>
            <a:ext cx="69934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0516CD-DF80-309C-0528-04CCE1D5B7D8}"/>
                  </a:ext>
                </a:extLst>
              </p:cNvPr>
              <p:cNvSpPr txBox="1"/>
              <p:nvPr/>
            </p:nvSpPr>
            <p:spPr>
              <a:xfrm>
                <a:off x="401869" y="843774"/>
                <a:ext cx="15496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nA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0516CD-DF80-309C-0528-04CCE1D5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69" y="843774"/>
                <a:ext cx="1549655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970099-D9BD-4863-E195-C64E60431C6D}"/>
              </a:ext>
            </a:extLst>
          </p:cNvPr>
          <p:cNvCxnSpPr>
            <a:cxnSpLocks/>
          </p:cNvCxnSpPr>
          <p:nvPr/>
        </p:nvCxnSpPr>
        <p:spPr>
          <a:xfrm rot="5400000">
            <a:off x="1577118" y="1193447"/>
            <a:ext cx="69934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B9DF81-2956-FF6D-FE40-B40F03901AC6}"/>
              </a:ext>
            </a:extLst>
          </p:cNvPr>
          <p:cNvSpPr txBox="1"/>
          <p:nvPr/>
        </p:nvSpPr>
        <p:spPr>
          <a:xfrm>
            <a:off x="156816" y="3429000"/>
            <a:ext cx="835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Assume</a:t>
            </a:r>
            <a:r>
              <a:rPr lang="en-US" sz="3200" dirty="0"/>
              <a:t> DMM reports resistance at terminals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A46AC3-7E2E-F40A-BA2E-9808C1FED741}"/>
                  </a:ext>
                </a:extLst>
              </p:cNvPr>
              <p:cNvSpPr txBox="1"/>
              <p:nvPr/>
            </p:nvSpPr>
            <p:spPr>
              <a:xfrm>
                <a:off x="8390579" y="3376636"/>
                <a:ext cx="26784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1"/>
                    </a:solidFill>
                  </a:rPr>
                  <a:t>Multiply numerator and</a:t>
                </a:r>
                <a:br>
                  <a:rPr lang="en-US" sz="2000">
                    <a:solidFill>
                      <a:schemeClr val="accent1"/>
                    </a:solidFill>
                  </a:rPr>
                </a:br>
                <a:r>
                  <a:rPr lang="en-US" sz="2000">
                    <a:solidFill>
                      <a:schemeClr val="accent1"/>
                    </a:solidFill>
                  </a:rPr>
                  <a:t>denominator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A46AC3-7E2E-F40A-BA2E-9808C1FED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579" y="3376636"/>
                <a:ext cx="2678426" cy="707886"/>
              </a:xfrm>
              <a:prstGeom prst="rect">
                <a:avLst/>
              </a:prstGeom>
              <a:blipFill>
                <a:blip r:embed="rId10"/>
                <a:stretch>
                  <a:fillRect l="-1887" t="-3509" r="-1887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5EAE2B-2387-DB5B-688A-059FA262A740}"/>
              </a:ext>
            </a:extLst>
          </p:cNvPr>
          <p:cNvCxnSpPr>
            <a:cxnSpLocks/>
          </p:cNvCxnSpPr>
          <p:nvPr/>
        </p:nvCxnSpPr>
        <p:spPr>
          <a:xfrm flipH="1">
            <a:off x="8158362" y="3857799"/>
            <a:ext cx="407145" cy="427954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8BEABC-2C78-AB2A-0EAA-6E22B4D86352}"/>
              </a:ext>
            </a:extLst>
          </p:cNvPr>
          <p:cNvCxnSpPr>
            <a:cxnSpLocks/>
          </p:cNvCxnSpPr>
          <p:nvPr/>
        </p:nvCxnSpPr>
        <p:spPr>
          <a:xfrm flipV="1">
            <a:off x="8309113" y="4994675"/>
            <a:ext cx="531078" cy="803470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C3FF416-369B-FB2F-8C26-66A2A0909245}"/>
              </a:ext>
            </a:extLst>
          </p:cNvPr>
          <p:cNvSpPr txBox="1"/>
          <p:nvPr/>
        </p:nvSpPr>
        <p:spPr>
          <a:xfrm>
            <a:off x="5223435" y="5792585"/>
            <a:ext cx="4685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Ideally DMM would report just this.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15ACDB-FC16-3DE1-E1C9-B97C71E5A429}"/>
              </a:ext>
            </a:extLst>
          </p:cNvPr>
          <p:cNvCxnSpPr>
            <a:cxnSpLocks/>
          </p:cNvCxnSpPr>
          <p:nvPr/>
        </p:nvCxnSpPr>
        <p:spPr>
          <a:xfrm flipV="1">
            <a:off x="9863038" y="5652543"/>
            <a:ext cx="335987" cy="559951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AFA067-9C2F-1A77-8F58-75C8C1B5F6FF}"/>
                  </a:ext>
                </a:extLst>
              </p:cNvPr>
              <p:cNvSpPr txBox="1"/>
              <p:nvPr/>
            </p:nvSpPr>
            <p:spPr>
              <a:xfrm>
                <a:off x="8205038" y="6201116"/>
                <a:ext cx="3893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accent1"/>
                    </a:solidFill>
                  </a:rPr>
                  <a:t>Deviation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is an error.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AFA067-9C2F-1A77-8F58-75C8C1B5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038" y="6201116"/>
                <a:ext cx="3893695" cy="461665"/>
              </a:xfrm>
              <a:prstGeom prst="rect">
                <a:avLst/>
              </a:prstGeom>
              <a:blipFill>
                <a:blip r:embed="rId11"/>
                <a:stretch>
                  <a:fillRect l="-2606" t="-8108" r="-195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E775F1-B38E-6C8E-E97D-9CC733B7CC17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161474" y="4121950"/>
            <a:ext cx="411289" cy="150426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1529226-1C6B-51DA-4F48-0D341619F116}"/>
              </a:ext>
            </a:extLst>
          </p:cNvPr>
          <p:cNvSpPr txBox="1"/>
          <p:nvPr/>
        </p:nvSpPr>
        <p:spPr>
          <a:xfrm>
            <a:off x="4572763" y="3891117"/>
            <a:ext cx="1594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Ohm’s Law.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B5CC52-5274-6447-DE02-B2E433BF02B5}"/>
              </a:ext>
            </a:extLst>
          </p:cNvPr>
          <p:cNvCxnSpPr>
            <a:cxnSpLocks/>
          </p:cNvCxnSpPr>
          <p:nvPr/>
        </p:nvCxnSpPr>
        <p:spPr>
          <a:xfrm>
            <a:off x="2440026" y="5026479"/>
            <a:ext cx="126528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85D848-9422-1983-4D4F-0D3B401B519B}"/>
              </a:ext>
            </a:extLst>
          </p:cNvPr>
          <p:cNvCxnSpPr>
            <a:cxnSpLocks/>
          </p:cNvCxnSpPr>
          <p:nvPr/>
        </p:nvCxnSpPr>
        <p:spPr>
          <a:xfrm>
            <a:off x="2759403" y="4463262"/>
            <a:ext cx="126528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4653B575-746A-A9E0-4FEF-29B136E945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1000" y="354916"/>
            <a:ext cx="3234534" cy="13449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184460D-EB7E-0340-A8D9-CD76A4EEF130}"/>
              </a:ext>
            </a:extLst>
          </p:cNvPr>
          <p:cNvSpPr/>
          <p:nvPr/>
        </p:nvSpPr>
        <p:spPr>
          <a:xfrm>
            <a:off x="9422295" y="174930"/>
            <a:ext cx="2594776" cy="170313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0DC6D3-932C-733B-3A13-5414A0412DC2}"/>
              </a:ext>
            </a:extLst>
          </p:cNvPr>
          <p:cNvSpPr txBox="1"/>
          <p:nvPr/>
        </p:nvSpPr>
        <p:spPr>
          <a:xfrm>
            <a:off x="10338267" y="1878069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DMM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026464-B557-F9AB-D7CD-0D2FA9C1B27C}"/>
                  </a:ext>
                </a:extLst>
              </p:cNvPr>
              <p:cNvSpPr txBox="1"/>
              <p:nvPr/>
            </p:nvSpPr>
            <p:spPr>
              <a:xfrm>
                <a:off x="56074" y="5354596"/>
                <a:ext cx="2579552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measured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voltage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test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current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026464-B557-F9AB-D7CD-0D2FA9C1B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" y="5354596"/>
                <a:ext cx="2579552" cy="793743"/>
              </a:xfrm>
              <a:prstGeom prst="rect">
                <a:avLst/>
              </a:prstGeom>
              <a:blipFill>
                <a:blip r:embed="rId13"/>
                <a:stretch>
                  <a:fillRect t="-156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C1CDE8-4FE7-D312-C7F5-03DD388B67ED}"/>
              </a:ext>
            </a:extLst>
          </p:cNvPr>
          <p:cNvCxnSpPr>
            <a:cxnSpLocks/>
          </p:cNvCxnSpPr>
          <p:nvPr/>
        </p:nvCxnSpPr>
        <p:spPr>
          <a:xfrm flipH="1" flipV="1">
            <a:off x="8390579" y="2248433"/>
            <a:ext cx="446287" cy="304474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482F4E-4472-A0A2-B79A-64B1484BC495}"/>
              </a:ext>
            </a:extLst>
          </p:cNvPr>
          <p:cNvSpPr txBox="1"/>
          <p:nvPr/>
        </p:nvSpPr>
        <p:spPr>
          <a:xfrm>
            <a:off x="8450116" y="2523589"/>
            <a:ext cx="3497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Voltmeter, </a:t>
            </a:r>
            <a:r>
              <a:rPr lang="en-US" sz="2000" i="1">
                <a:solidFill>
                  <a:schemeClr val="accent1"/>
                </a:solidFill>
              </a:rPr>
              <a:t>not</a:t>
            </a:r>
            <a:r>
              <a:rPr lang="en-US" sz="2000">
                <a:solidFill>
                  <a:schemeClr val="accent1"/>
                </a:solidFill>
              </a:rPr>
              <a:t> a voltage source.</a:t>
            </a:r>
          </a:p>
        </p:txBody>
      </p:sp>
    </p:spTree>
    <p:extLst>
      <p:ext uri="{BB962C8B-B14F-4D97-AF65-F5344CB8AC3E}">
        <p14:creationId xmlns:p14="http://schemas.microsoft.com/office/powerpoint/2010/main" val="25335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6" grpId="0"/>
      <p:bldP spid="8" grpId="0"/>
      <p:bldP spid="10" grpId="0"/>
      <p:bldP spid="12" grpId="0"/>
      <p:bldP spid="20" grpId="0"/>
      <p:bldP spid="25" grpId="0"/>
      <p:bldP spid="29" grpId="0"/>
      <p:bldP spid="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CA9E9E-92AE-8124-0FC3-E6E96069BAA8}"/>
                  </a:ext>
                </a:extLst>
              </p:cNvPr>
              <p:cNvSpPr txBox="1"/>
              <p:nvPr/>
            </p:nvSpPr>
            <p:spPr>
              <a:xfrm>
                <a:off x="421682" y="516835"/>
                <a:ext cx="11385104" cy="144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calculated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measured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reported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CA9E9E-92AE-8124-0FC3-E6E96069B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2" y="516835"/>
                <a:ext cx="11385104" cy="1441228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6B8AA7-A30B-8B3E-248D-4D680DDA945F}"/>
                  </a:ext>
                </a:extLst>
              </p:cNvPr>
              <p:cNvSpPr txBox="1"/>
              <p:nvPr/>
            </p:nvSpPr>
            <p:spPr>
              <a:xfrm>
                <a:off x="666291" y="2933540"/>
                <a:ext cx="30453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MΩ</m:t>
                    </m:r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6B8AA7-A30B-8B3E-248D-4D680DDA9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91" y="2933540"/>
                <a:ext cx="3045385" cy="584775"/>
              </a:xfrm>
              <a:prstGeom prst="rect">
                <a:avLst/>
              </a:prstGeom>
              <a:blipFill>
                <a:blip r:embed="rId3"/>
                <a:stretch>
                  <a:fillRect l="-497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3AC730-8FD5-26BF-6A31-98344D0EB693}"/>
                  </a:ext>
                </a:extLst>
              </p:cNvPr>
              <p:cNvSpPr txBox="1"/>
              <p:nvPr/>
            </p:nvSpPr>
            <p:spPr>
              <a:xfrm>
                <a:off x="666291" y="3900760"/>
                <a:ext cx="24154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GΩ</m:t>
                    </m:r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3AC730-8FD5-26BF-6A31-98344D0EB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91" y="3900760"/>
                <a:ext cx="2415405" cy="584775"/>
              </a:xfrm>
              <a:prstGeom prst="rect">
                <a:avLst/>
              </a:prstGeom>
              <a:blipFill>
                <a:blip r:embed="rId4"/>
                <a:stretch>
                  <a:fillRect l="-6283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5C10ED-521C-2C9C-C83F-F406A6CE4C86}"/>
                  </a:ext>
                </a:extLst>
              </p:cNvPr>
              <p:cNvSpPr txBox="1"/>
              <p:nvPr/>
            </p:nvSpPr>
            <p:spPr>
              <a:xfrm>
                <a:off x="4451115" y="2933540"/>
                <a:ext cx="3753785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reported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MΩ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5C10ED-521C-2C9C-C83F-F406A6CE4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15" y="2933540"/>
                <a:ext cx="3753785" cy="628634"/>
              </a:xfrm>
              <a:prstGeom prst="rect">
                <a:avLst/>
              </a:prstGeom>
              <a:blipFill>
                <a:blip r:embed="rId5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C1CEAB10-77F4-F249-2344-432EEB07AB4F}"/>
              </a:ext>
            </a:extLst>
          </p:cNvPr>
          <p:cNvSpPr/>
          <p:nvPr/>
        </p:nvSpPr>
        <p:spPr>
          <a:xfrm>
            <a:off x="3839953" y="303266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9205C4-EF0E-703C-ED68-9BC596DDB1E3}"/>
                  </a:ext>
                </a:extLst>
              </p:cNvPr>
              <p:cNvSpPr txBox="1"/>
              <p:nvPr/>
            </p:nvSpPr>
            <p:spPr>
              <a:xfrm>
                <a:off x="4451115" y="3900760"/>
                <a:ext cx="4066370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reported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166.7 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MΩ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9205C4-EF0E-703C-ED68-9BC596DDB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15" y="3900760"/>
                <a:ext cx="4066370" cy="628634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DF192B73-A688-D89C-ECBA-BBE58E817B42}"/>
              </a:ext>
            </a:extLst>
          </p:cNvPr>
          <p:cNvSpPr/>
          <p:nvPr/>
        </p:nvSpPr>
        <p:spPr>
          <a:xfrm>
            <a:off x="3839953" y="400132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9CC859-009F-94B2-4C00-774D3112EA88}"/>
                  </a:ext>
                </a:extLst>
              </p:cNvPr>
              <p:cNvSpPr txBox="1"/>
              <p:nvPr/>
            </p:nvSpPr>
            <p:spPr>
              <a:xfrm>
                <a:off x="666291" y="4867980"/>
                <a:ext cx="23929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9CC859-009F-94B2-4C00-774D3112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91" y="4867980"/>
                <a:ext cx="2392963" cy="584775"/>
              </a:xfrm>
              <a:prstGeom prst="rect">
                <a:avLst/>
              </a:prstGeom>
              <a:blipFill>
                <a:blip r:embed="rId7"/>
                <a:stretch>
                  <a:fillRect l="-634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C2DB05-047F-A6E6-A7F4-FE991D424BF0}"/>
                  </a:ext>
                </a:extLst>
              </p:cNvPr>
              <p:cNvSpPr txBox="1"/>
              <p:nvPr/>
            </p:nvSpPr>
            <p:spPr>
              <a:xfrm>
                <a:off x="4451115" y="4867980"/>
                <a:ext cx="4641848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reported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9.9999995 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C2DB05-047F-A6E6-A7F4-FE991D424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15" y="4867980"/>
                <a:ext cx="4641848" cy="628634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368E6520-7D9F-8922-121A-735CC8B6C866}"/>
              </a:ext>
            </a:extLst>
          </p:cNvPr>
          <p:cNvSpPr/>
          <p:nvPr/>
        </p:nvSpPr>
        <p:spPr>
          <a:xfrm>
            <a:off x="3839953" y="496999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FE3691-39B8-5962-2253-E2BF874ADB3D}"/>
                  </a:ext>
                </a:extLst>
              </p:cNvPr>
              <p:cNvSpPr txBox="1"/>
              <p:nvPr/>
            </p:nvSpPr>
            <p:spPr>
              <a:xfrm>
                <a:off x="666291" y="5835200"/>
                <a:ext cx="25147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MΩ</m:t>
                    </m:r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FE3691-39B8-5962-2253-E2BF874AD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91" y="5835200"/>
                <a:ext cx="2514791" cy="584775"/>
              </a:xfrm>
              <a:prstGeom prst="rect">
                <a:avLst/>
              </a:prstGeom>
              <a:blipFill>
                <a:blip r:embed="rId9"/>
                <a:stretch>
                  <a:fillRect l="-603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0D594A-40D4-38DB-F6E7-81CF012A7DA2}"/>
                  </a:ext>
                </a:extLst>
              </p:cNvPr>
              <p:cNvSpPr txBox="1"/>
              <p:nvPr/>
            </p:nvSpPr>
            <p:spPr>
              <a:xfrm>
                <a:off x="4451115" y="5835200"/>
                <a:ext cx="4293996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reported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0.9950 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MΩ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0D594A-40D4-38DB-F6E7-81CF012A7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15" y="5835200"/>
                <a:ext cx="4293996" cy="628634"/>
              </a:xfrm>
              <a:prstGeom prst="rect">
                <a:avLst/>
              </a:prstGeom>
              <a:blipFill>
                <a:blip r:embed="rId10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>
            <a:extLst>
              <a:ext uri="{FF2B5EF4-FFF2-40B4-BE49-F238E27FC236}">
                <a16:creationId xmlns:a16="http://schemas.microsoft.com/office/drawing/2014/main" id="{BDE1AF17-AEF9-88E2-09B8-F3A231FE1BB0}"/>
              </a:ext>
            </a:extLst>
          </p:cNvPr>
          <p:cNvSpPr/>
          <p:nvPr/>
        </p:nvSpPr>
        <p:spPr>
          <a:xfrm>
            <a:off x="3839953" y="593865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9168D8-3D28-F711-EA0E-AABF57700001}"/>
                  </a:ext>
                </a:extLst>
              </p:cNvPr>
              <p:cNvSpPr txBox="1"/>
              <p:nvPr/>
            </p:nvSpPr>
            <p:spPr>
              <a:xfrm>
                <a:off x="8715017" y="3677942"/>
                <a:ext cx="31330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measured</m:t>
                        </m:r>
                      </m:sub>
                    </m:sSub>
                  </m:oMath>
                </a14:m>
                <a:r>
                  <a:rPr lang="en-US" sz="2400"/>
                  <a:t> can never be</a:t>
                </a:r>
                <a:br>
                  <a:rPr lang="en-US" sz="2400"/>
                </a:br>
                <a:r>
                  <a:rPr lang="en-US" sz="2400"/>
                  <a:t>larger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MΩ</m:t>
                    </m:r>
                  </m:oMath>
                </a14:m>
                <a:r>
                  <a:rPr lang="en-US" sz="2400"/>
                  <a:t>!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9168D8-3D28-F711-EA0E-AABF57700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017" y="3677942"/>
                <a:ext cx="3133037" cy="830997"/>
              </a:xfrm>
              <a:prstGeom prst="rect">
                <a:avLst/>
              </a:prstGeom>
              <a:blipFill>
                <a:blip r:embed="rId11"/>
                <a:stretch>
                  <a:fillRect t="-4478" r="-2419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01D59DF-BCBA-A70A-9179-6873E1954641}"/>
              </a:ext>
            </a:extLst>
          </p:cNvPr>
          <p:cNvSpPr txBox="1"/>
          <p:nvPr/>
        </p:nvSpPr>
        <p:spPr>
          <a:xfrm>
            <a:off x="9345676" y="4685399"/>
            <a:ext cx="2200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Excellent!</a:t>
            </a:r>
            <a:br>
              <a:rPr lang="en-US" sz="2400"/>
            </a:br>
            <a:r>
              <a:rPr lang="en-US" sz="2400"/>
              <a:t>Almost no error.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2E6623-BC4C-D9F9-CC92-ED3DEC18558A}"/>
              </a:ext>
            </a:extLst>
          </p:cNvPr>
          <p:cNvSpPr txBox="1"/>
          <p:nvPr/>
        </p:nvSpPr>
        <p:spPr>
          <a:xfrm>
            <a:off x="9345676" y="5901083"/>
            <a:ext cx="217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Tolerable error?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CC3256-5D78-A372-F13D-B6248CC19002}"/>
              </a:ext>
            </a:extLst>
          </p:cNvPr>
          <p:cNvSpPr txBox="1"/>
          <p:nvPr/>
        </p:nvSpPr>
        <p:spPr>
          <a:xfrm>
            <a:off x="9350677" y="2982600"/>
            <a:ext cx="21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Ugh!  Not good.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3E566-CF18-C247-5D33-D98AB3685DD7}"/>
              </a:ext>
            </a:extLst>
          </p:cNvPr>
          <p:cNvSpPr txBox="1"/>
          <p:nvPr/>
        </p:nvSpPr>
        <p:spPr>
          <a:xfrm>
            <a:off x="6885251" y="3566014"/>
            <a:ext cx="1261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>
                <a:solidFill>
                  <a:schemeClr val="accent1"/>
                </a:solidFill>
              </a:rPr>
              <a:t>Way off!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AF40-AE20-9525-5793-3F7B6F9B90FD}"/>
              </a:ext>
            </a:extLst>
          </p:cNvPr>
          <p:cNvSpPr txBox="1"/>
          <p:nvPr/>
        </p:nvSpPr>
        <p:spPr>
          <a:xfrm>
            <a:off x="638652" y="1891399"/>
            <a:ext cx="1240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Ideally,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just this.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147024-214F-8A76-DB65-EFD4CADB6448}"/>
              </a:ext>
            </a:extLst>
          </p:cNvPr>
          <p:cNvCxnSpPr>
            <a:cxnSpLocks/>
          </p:cNvCxnSpPr>
          <p:nvPr/>
        </p:nvCxnSpPr>
        <p:spPr>
          <a:xfrm flipH="1" flipV="1">
            <a:off x="5019885" y="1793248"/>
            <a:ext cx="869643" cy="479071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07EAD87-B8E1-B7A9-AD1C-18433FC32A30}"/>
              </a:ext>
            </a:extLst>
          </p:cNvPr>
          <p:cNvSpPr txBox="1"/>
          <p:nvPr/>
        </p:nvSpPr>
        <p:spPr>
          <a:xfrm>
            <a:off x="5889528" y="1853554"/>
            <a:ext cx="2050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Deviation from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one is an error.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8E8687-FEDC-04D8-52A0-91FF4857DF78}"/>
                  </a:ext>
                </a:extLst>
              </p:cNvPr>
              <p:cNvSpPr txBox="1"/>
              <p:nvPr/>
            </p:nvSpPr>
            <p:spPr>
              <a:xfrm>
                <a:off x="421682" y="516835"/>
                <a:ext cx="11385104" cy="144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calculated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measured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reported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8E8687-FEDC-04D8-52A0-91FF4857D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2" y="516835"/>
                <a:ext cx="11385104" cy="1441228"/>
              </a:xfrm>
              <a:prstGeom prst="rect">
                <a:avLst/>
              </a:prstGeom>
              <a:blipFill>
                <a:blip r:embed="rId1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FD81C2-6BF0-2DFE-B453-8218F4DA1CA4}"/>
                  </a:ext>
                </a:extLst>
              </p:cNvPr>
              <p:cNvSpPr txBox="1"/>
              <p:nvPr/>
            </p:nvSpPr>
            <p:spPr>
              <a:xfrm>
                <a:off x="421682" y="516835"/>
                <a:ext cx="11385104" cy="144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calculated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measured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reported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FD81C2-6BF0-2DFE-B453-8218F4DA1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2" y="516835"/>
                <a:ext cx="11385104" cy="1441228"/>
              </a:xfrm>
              <a:prstGeom prst="rect">
                <a:avLst/>
              </a:prstGeom>
              <a:blipFill>
                <a:blip r:embed="rId1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FF75C7-BFF6-4601-BE34-AE5F5986A6B3}"/>
                  </a:ext>
                </a:extLst>
              </p:cNvPr>
              <p:cNvSpPr txBox="1"/>
              <p:nvPr/>
            </p:nvSpPr>
            <p:spPr>
              <a:xfrm>
                <a:off x="421682" y="516835"/>
                <a:ext cx="11385104" cy="1441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calculated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measured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reported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FF75C7-BFF6-4601-BE34-AE5F5986A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2" y="516835"/>
                <a:ext cx="11385104" cy="1441228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E5F22302-CDCC-0388-8CCF-533F8C9417F2}"/>
              </a:ext>
            </a:extLst>
          </p:cNvPr>
          <p:cNvSpPr/>
          <p:nvPr/>
        </p:nvSpPr>
        <p:spPr>
          <a:xfrm>
            <a:off x="1657816" y="632413"/>
            <a:ext cx="606061" cy="92006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208E0A-F427-DBFA-F6AB-76840BA654ED}"/>
              </a:ext>
            </a:extLst>
          </p:cNvPr>
          <p:cNvCxnSpPr>
            <a:cxnSpLocks/>
          </p:cNvCxnSpPr>
          <p:nvPr/>
        </p:nvCxnSpPr>
        <p:spPr>
          <a:xfrm flipV="1">
            <a:off x="1259046" y="1358485"/>
            <a:ext cx="434262" cy="589797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" grpId="0"/>
      <p:bldP spid="7" grpId="0"/>
      <p:bldP spid="28" grpId="0"/>
      <p:bldP spid="31" grpId="0"/>
      <p:bldP spid="32" grpId="0"/>
      <p:bldP spid="3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557E5F1-7D2F-4D4F-8551-8EDA25C320AB}"/>
              </a:ext>
            </a:extLst>
          </p:cNvPr>
          <p:cNvSpPr txBox="1"/>
          <p:nvPr/>
        </p:nvSpPr>
        <p:spPr>
          <a:xfrm>
            <a:off x="5907796" y="3678257"/>
            <a:ext cx="323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 Yes.          B) No.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72A105-EF10-EA4C-8682-40DAC80474D5}"/>
                  </a:ext>
                </a:extLst>
              </p:cNvPr>
              <p:cNvSpPr txBox="1"/>
              <p:nvPr/>
            </p:nvSpPr>
            <p:spPr>
              <a:xfrm>
                <a:off x="5829597" y="3067204"/>
                <a:ext cx="43710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72A105-EF10-EA4C-8682-40DAC8047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597" y="3067204"/>
                <a:ext cx="4371068" cy="584775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DD61B-DBDB-A447-B184-9197E1F4C62D}"/>
                  </a:ext>
                </a:extLst>
              </p:cNvPr>
              <p:cNvSpPr txBox="1"/>
              <p:nvPr/>
            </p:nvSpPr>
            <p:spPr>
              <a:xfrm>
                <a:off x="5720716" y="741605"/>
                <a:ext cx="443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DD61B-DBDB-A447-B184-9197E1F4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716" y="741605"/>
                <a:ext cx="4439485" cy="584775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33F39A5-6406-4A4A-BF67-0F535E2F6015}"/>
              </a:ext>
            </a:extLst>
          </p:cNvPr>
          <p:cNvSpPr txBox="1"/>
          <p:nvPr/>
        </p:nvSpPr>
        <p:spPr>
          <a:xfrm>
            <a:off x="313765" y="17033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76A4A-7209-CC47-8D27-3D2052F6B17C}"/>
              </a:ext>
            </a:extLst>
          </p:cNvPr>
          <p:cNvSpPr txBox="1"/>
          <p:nvPr/>
        </p:nvSpPr>
        <p:spPr>
          <a:xfrm>
            <a:off x="5577840" y="1963709"/>
            <a:ext cx="61832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Does application of Ohm’s Law yield</a:t>
            </a:r>
            <a:br>
              <a:rPr lang="en-US" sz="3200" dirty="0"/>
            </a:br>
            <a:r>
              <a:rPr lang="en-US" sz="3200" dirty="0"/>
              <a:t> the following?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7047E-9C90-284E-97EE-7847D2B347C0}"/>
              </a:ext>
            </a:extLst>
          </p:cNvPr>
          <p:cNvSpPr txBox="1"/>
          <p:nvPr/>
        </p:nvSpPr>
        <p:spPr>
          <a:xfrm>
            <a:off x="5577840" y="130553"/>
            <a:ext cx="5087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Does KVL yield the following?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B85CA-CE4C-DE4D-B382-3F675684D0B3}"/>
              </a:ext>
            </a:extLst>
          </p:cNvPr>
          <p:cNvSpPr txBox="1"/>
          <p:nvPr/>
        </p:nvSpPr>
        <p:spPr>
          <a:xfrm>
            <a:off x="5577840" y="4481217"/>
            <a:ext cx="653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 equivalent resistance the following?</a:t>
            </a:r>
            <a:endParaRPr lang="en-US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0A468B-B6BB-7143-9188-D9BF5A16FF69}"/>
              </a:ext>
            </a:extLst>
          </p:cNvPr>
          <p:cNvSpPr/>
          <p:nvPr/>
        </p:nvSpPr>
        <p:spPr>
          <a:xfrm>
            <a:off x="7913808" y="3684935"/>
            <a:ext cx="1185586" cy="5847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871F3-DEC3-FD44-926A-606EFAFBB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53" y="825858"/>
            <a:ext cx="4535424" cy="38577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74A1F5-956D-BF40-9FBD-8A8E152F408A}"/>
              </a:ext>
            </a:extLst>
          </p:cNvPr>
          <p:cNvSpPr txBox="1"/>
          <p:nvPr/>
        </p:nvSpPr>
        <p:spPr>
          <a:xfrm>
            <a:off x="5907022" y="1352657"/>
            <a:ext cx="323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 Yes.          B) No.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283B4E7-4F43-2148-9641-9BF8F19E29D0}"/>
                  </a:ext>
                </a:extLst>
              </p:cNvPr>
              <p:cNvSpPr txBox="1"/>
              <p:nvPr/>
            </p:nvSpPr>
            <p:spPr>
              <a:xfrm>
                <a:off x="5829597" y="5102621"/>
                <a:ext cx="4088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283B4E7-4F43-2148-9641-9BF8F19E2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597" y="5102621"/>
                <a:ext cx="4088107" cy="646331"/>
              </a:xfrm>
              <a:prstGeom prst="rect">
                <a:avLst/>
              </a:prstGeom>
              <a:blipFill>
                <a:blip r:embed="rId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A5A4A1A-66EC-694F-B77A-5D21F882AA66}"/>
              </a:ext>
            </a:extLst>
          </p:cNvPr>
          <p:cNvSpPr txBox="1"/>
          <p:nvPr/>
        </p:nvSpPr>
        <p:spPr>
          <a:xfrm>
            <a:off x="5907021" y="5785580"/>
            <a:ext cx="323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 Yes.          B) No.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FDE7C2-EB7B-854C-A047-26F0CDE59F1A}"/>
              </a:ext>
            </a:extLst>
          </p:cNvPr>
          <p:cNvSpPr/>
          <p:nvPr/>
        </p:nvSpPr>
        <p:spPr>
          <a:xfrm>
            <a:off x="5873568" y="1366128"/>
            <a:ext cx="1320904" cy="5847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5307FA-F6F2-AA4B-A186-158F20087818}"/>
              </a:ext>
            </a:extLst>
          </p:cNvPr>
          <p:cNvSpPr/>
          <p:nvPr/>
        </p:nvSpPr>
        <p:spPr>
          <a:xfrm>
            <a:off x="7913808" y="5807879"/>
            <a:ext cx="118558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795DF5-A2F0-5C44-8881-6800A2B2959C}"/>
              </a:ext>
            </a:extLst>
          </p:cNvPr>
          <p:cNvSpPr txBox="1"/>
          <p:nvPr/>
        </p:nvSpPr>
        <p:spPr>
          <a:xfrm>
            <a:off x="465230" y="5239222"/>
            <a:ext cx="4396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Series resistances add.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AC4E2A-5BFA-C843-B521-CB35B2C1014E}"/>
              </a:ext>
            </a:extLst>
          </p:cNvPr>
          <p:cNvSpPr/>
          <p:nvPr/>
        </p:nvSpPr>
        <p:spPr>
          <a:xfrm>
            <a:off x="428653" y="5160561"/>
            <a:ext cx="4396461" cy="8254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4DE0B1-AA8B-1846-A30A-7C1165FE93E5}"/>
              </a:ext>
            </a:extLst>
          </p:cNvPr>
          <p:cNvGrpSpPr/>
          <p:nvPr/>
        </p:nvGrpSpPr>
        <p:grpSpPr>
          <a:xfrm>
            <a:off x="7566147" y="5061040"/>
            <a:ext cx="731520" cy="744204"/>
            <a:chOff x="10037379" y="5547288"/>
            <a:chExt cx="731520" cy="7442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CFBC35-5C4D-E842-BE8D-831899C82B27}"/>
                </a:ext>
              </a:extLst>
            </p:cNvPr>
            <p:cNvCxnSpPr/>
            <p:nvPr/>
          </p:nvCxnSpPr>
          <p:spPr>
            <a:xfrm>
              <a:off x="10037379" y="5559972"/>
              <a:ext cx="731520" cy="73152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90D03B-8E5C-514C-B3AD-39CC82DBAE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37379" y="5547288"/>
              <a:ext cx="731520" cy="73152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C59653-DA0C-9A42-B076-83EDAC8DEFA2}"/>
              </a:ext>
            </a:extLst>
          </p:cNvPr>
          <p:cNvSpPr txBox="1"/>
          <p:nvPr/>
        </p:nvSpPr>
        <p:spPr>
          <a:xfrm>
            <a:off x="410988" y="6064687"/>
            <a:ext cx="4492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(Regardless of any labels.)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46C167-CE10-0B45-B750-6C5DB714A46F}"/>
              </a:ext>
            </a:extLst>
          </p:cNvPr>
          <p:cNvGrpSpPr/>
          <p:nvPr/>
        </p:nvGrpSpPr>
        <p:grpSpPr>
          <a:xfrm>
            <a:off x="7488267" y="3005344"/>
            <a:ext cx="731520" cy="744204"/>
            <a:chOff x="10037379" y="5547288"/>
            <a:chExt cx="731520" cy="74420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87511C-90E6-D747-AB2C-FF8F76D26445}"/>
                </a:ext>
              </a:extLst>
            </p:cNvPr>
            <p:cNvCxnSpPr/>
            <p:nvPr/>
          </p:nvCxnSpPr>
          <p:spPr>
            <a:xfrm>
              <a:off x="10037379" y="5559972"/>
              <a:ext cx="731520" cy="73152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BC7BB09-7884-3F4C-AFD4-CD93D0D4FC1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37379" y="5547288"/>
              <a:ext cx="731520" cy="73152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D270F4-F803-D725-F69D-A87271D2E9EC}"/>
                  </a:ext>
                </a:extLst>
              </p:cNvPr>
              <p:cNvSpPr txBox="1"/>
              <p:nvPr/>
            </p:nvSpPr>
            <p:spPr>
              <a:xfrm>
                <a:off x="9738030" y="3688109"/>
                <a:ext cx="22688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D270F4-F803-D725-F69D-A87271D2E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0" y="3688109"/>
                <a:ext cx="2268826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160499-A254-64F2-F0EF-E727699926D0}"/>
              </a:ext>
            </a:extLst>
          </p:cNvPr>
          <p:cNvSpPr txBox="1"/>
          <p:nvPr/>
        </p:nvSpPr>
        <p:spPr>
          <a:xfrm>
            <a:off x="9579942" y="4141292"/>
            <a:ext cx="258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Minus signs cancel!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BA4500-790A-71B6-03D7-0A204CBA5E5C}"/>
              </a:ext>
            </a:extLst>
          </p:cNvPr>
          <p:cNvCxnSpPr>
            <a:cxnSpLocks/>
          </p:cNvCxnSpPr>
          <p:nvPr/>
        </p:nvCxnSpPr>
        <p:spPr>
          <a:xfrm rot="5400000">
            <a:off x="4397952" y="178538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6BA9348-D92F-4F9D-E043-05032381BBF2}"/>
              </a:ext>
            </a:extLst>
          </p:cNvPr>
          <p:cNvSpPr/>
          <p:nvPr/>
        </p:nvSpPr>
        <p:spPr>
          <a:xfrm>
            <a:off x="4381170" y="1351516"/>
            <a:ext cx="482703" cy="111338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371DA4-87CA-A46C-5859-FBCB8E04BAB8}"/>
              </a:ext>
            </a:extLst>
          </p:cNvPr>
          <p:cNvSpPr/>
          <p:nvPr/>
        </p:nvSpPr>
        <p:spPr>
          <a:xfrm>
            <a:off x="352510" y="3148389"/>
            <a:ext cx="391408" cy="39140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F0E6F0-7729-3E52-B4A5-73D1667D5FDB}"/>
              </a:ext>
            </a:extLst>
          </p:cNvPr>
          <p:cNvSpPr/>
          <p:nvPr/>
        </p:nvSpPr>
        <p:spPr>
          <a:xfrm>
            <a:off x="4433706" y="2023554"/>
            <a:ext cx="391408" cy="39140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FA1433-25F0-E698-8F7B-8C13BE0A3C79}"/>
              </a:ext>
            </a:extLst>
          </p:cNvPr>
          <p:cNvSpPr/>
          <p:nvPr/>
        </p:nvSpPr>
        <p:spPr>
          <a:xfrm>
            <a:off x="3127721" y="4190332"/>
            <a:ext cx="391408" cy="39140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593875-F553-2665-E527-103157C99023}"/>
              </a:ext>
            </a:extLst>
          </p:cNvPr>
          <p:cNvSpPr/>
          <p:nvPr/>
        </p:nvSpPr>
        <p:spPr>
          <a:xfrm>
            <a:off x="1795635" y="776743"/>
            <a:ext cx="391408" cy="39140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C18D80-ECF2-235D-D6F3-311AF2B86A84}"/>
              </a:ext>
            </a:extLst>
          </p:cNvPr>
          <p:cNvSpPr txBox="1"/>
          <p:nvPr/>
        </p:nvSpPr>
        <p:spPr>
          <a:xfrm>
            <a:off x="10163403" y="3147802"/>
            <a:ext cx="1418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passive sign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convention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988348-DC8F-8744-4A03-33DFD2FAD153}"/>
                  </a:ext>
                </a:extLst>
              </p:cNvPr>
              <p:cNvSpPr txBox="1"/>
              <p:nvPr/>
            </p:nvSpPr>
            <p:spPr>
              <a:xfrm>
                <a:off x="561306" y="4537283"/>
                <a:ext cx="41170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988348-DC8F-8744-4A03-33DFD2FA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06" y="4537283"/>
                <a:ext cx="4117024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8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8" grpId="0"/>
      <p:bldP spid="13" grpId="0"/>
      <p:bldP spid="18" grpId="0"/>
      <p:bldP spid="20" grpId="0"/>
      <p:bldP spid="23" grpId="0" animBg="1"/>
      <p:bldP spid="17" grpId="0"/>
      <p:bldP spid="26" grpId="0"/>
      <p:bldP spid="27" grpId="0"/>
      <p:bldP spid="29" grpId="0" animBg="1"/>
      <p:bldP spid="30" grpId="0" animBg="1"/>
      <p:bldP spid="19" grpId="0"/>
      <p:bldP spid="21" grpId="0" animBg="1"/>
      <p:bldP spid="3" grpId="0"/>
      <p:bldP spid="6" grpId="0"/>
      <p:bldP spid="7" grpId="0"/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6A8AEE-B0B8-DE46-982B-B9C676B2B7F6}"/>
              </a:ext>
            </a:extLst>
          </p:cNvPr>
          <p:cNvSpPr txBox="1"/>
          <p:nvPr/>
        </p:nvSpPr>
        <p:spPr>
          <a:xfrm>
            <a:off x="313765" y="170330"/>
            <a:ext cx="623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Arbitrary Number of Series Resistors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A0C04-79EF-CE4E-8321-7806BA1F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56" y="699004"/>
            <a:ext cx="3775311" cy="5298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7CF2B-B364-2A46-AD63-1F053895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61" y="1172968"/>
            <a:ext cx="2468354" cy="2386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0ADCEC-2673-8F4A-885F-BADF1F910E34}"/>
              </a:ext>
            </a:extLst>
          </p:cNvPr>
          <p:cNvSpPr txBox="1"/>
          <p:nvPr/>
        </p:nvSpPr>
        <p:spPr>
          <a:xfrm>
            <a:off x="8092547" y="4843889"/>
            <a:ext cx="3081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Order of resistors</a:t>
            </a:r>
            <a:br>
              <a:rPr lang="en-US" sz="3200" dirty="0"/>
            </a:br>
            <a:r>
              <a:rPr lang="en-US" sz="3200" dirty="0"/>
              <a:t>does </a:t>
            </a:r>
            <a:r>
              <a:rPr lang="en-US" sz="3200" i="1" dirty="0"/>
              <a:t>not</a:t>
            </a:r>
            <a:r>
              <a:rPr lang="en-US" sz="3200" dirty="0"/>
              <a:t> matter.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3E786F-A446-6E55-233B-743EF6D3EAD9}"/>
                  </a:ext>
                </a:extLst>
              </p:cNvPr>
              <p:cNvSpPr txBox="1"/>
              <p:nvPr/>
            </p:nvSpPr>
            <p:spPr>
              <a:xfrm>
                <a:off x="5436035" y="4015140"/>
                <a:ext cx="65807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3E786F-A446-6E55-233B-743EF6D3E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35" y="4015140"/>
                <a:ext cx="6580776" cy="646331"/>
              </a:xfrm>
              <a:prstGeom prst="rect">
                <a:avLst/>
              </a:prstGeom>
              <a:blipFill>
                <a:blip r:embed="rId4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CDF163-9CFE-DB1A-B7C6-95D3EF241C37}"/>
              </a:ext>
            </a:extLst>
          </p:cNvPr>
          <p:cNvSpPr txBox="1"/>
          <p:nvPr/>
        </p:nvSpPr>
        <p:spPr>
          <a:xfrm>
            <a:off x="5436035" y="3458679"/>
            <a:ext cx="1349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where: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9EF5A15-2A46-4647-FC9D-F8CAD50BFF5A}"/>
              </a:ext>
            </a:extLst>
          </p:cNvPr>
          <p:cNvSpPr/>
          <p:nvPr/>
        </p:nvSpPr>
        <p:spPr>
          <a:xfrm>
            <a:off x="5770629" y="218081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396905-272D-F95A-1145-9C3762C98641}"/>
                  </a:ext>
                </a:extLst>
              </p:cNvPr>
              <p:cNvSpPr txBox="1"/>
              <p:nvPr/>
            </p:nvSpPr>
            <p:spPr>
              <a:xfrm>
                <a:off x="6193832" y="4636070"/>
                <a:ext cx="1826910" cy="1477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396905-272D-F95A-1145-9C3762C98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32" y="4636070"/>
                <a:ext cx="1826910" cy="1477071"/>
              </a:xfrm>
              <a:prstGeom prst="rect">
                <a:avLst/>
              </a:prstGeom>
              <a:blipFill>
                <a:blip r:embed="rId5"/>
                <a:stretch>
                  <a:fillRect l="-52414" t="-104274" r="-17241" b="-1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C2730A0-C227-E235-99E7-2EA0E8883AB2}"/>
              </a:ext>
            </a:extLst>
          </p:cNvPr>
          <p:cNvSpPr txBox="1"/>
          <p:nvPr/>
        </p:nvSpPr>
        <p:spPr>
          <a:xfrm>
            <a:off x="3751663" y="6153853"/>
            <a:ext cx="8265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Again: Order of series </a:t>
            </a:r>
            <a:r>
              <a:rPr lang="en-US" sz="3200" i="1" dirty="0"/>
              <a:t>elements</a:t>
            </a:r>
            <a:r>
              <a:rPr lang="en-US" sz="3200" dirty="0"/>
              <a:t> does not matter.</a:t>
            </a:r>
          </a:p>
        </p:txBody>
      </p:sp>
    </p:spTree>
    <p:extLst>
      <p:ext uri="{BB962C8B-B14F-4D97-AF65-F5344CB8AC3E}">
        <p14:creationId xmlns:p14="http://schemas.microsoft.com/office/powerpoint/2010/main" val="12947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689B640-8066-69E3-A12D-8B5B1D30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867841"/>
            <a:ext cx="6492240" cy="2561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035A25-8705-E422-AD02-03350C52B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867841"/>
            <a:ext cx="6492240" cy="2561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2DB06-25C9-6DC0-B79B-57E15596094E}"/>
                  </a:ext>
                </a:extLst>
              </p:cNvPr>
              <p:cNvSpPr txBox="1"/>
              <p:nvPr/>
            </p:nvSpPr>
            <p:spPr>
              <a:xfrm>
                <a:off x="275309" y="4221032"/>
                <a:ext cx="568540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2DB06-25C9-6DC0-B79B-57E15596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" y="4221032"/>
                <a:ext cx="5685403" cy="622735"/>
              </a:xfrm>
              <a:prstGeom prst="rect">
                <a:avLst/>
              </a:prstGeom>
              <a:blipFill>
                <a:blip r:embed="rId4"/>
                <a:stretch>
                  <a:fillRect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BE03E5-04A6-93E6-AB53-2C04E86BCD50}"/>
                  </a:ext>
                </a:extLst>
              </p:cNvPr>
              <p:cNvSpPr txBox="1"/>
              <p:nvPr/>
            </p:nvSpPr>
            <p:spPr>
              <a:xfrm>
                <a:off x="275309" y="3584025"/>
                <a:ext cx="522662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BE03E5-04A6-93E6-AB53-2C04E86BC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" y="3584025"/>
                <a:ext cx="5226624" cy="622735"/>
              </a:xfrm>
              <a:prstGeom prst="rect">
                <a:avLst/>
              </a:prstGeom>
              <a:blipFill>
                <a:blip r:embed="rId5"/>
                <a:stretch>
                  <a:fillRect l="-726"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B56201-ECB0-4F02-3B10-9FE40C69FD50}"/>
                  </a:ext>
                </a:extLst>
              </p:cNvPr>
              <p:cNvSpPr txBox="1"/>
              <p:nvPr/>
            </p:nvSpPr>
            <p:spPr>
              <a:xfrm>
                <a:off x="7483625" y="597713"/>
                <a:ext cx="410150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B56201-ECB0-4F02-3B10-9FE40C69F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25" y="597713"/>
                <a:ext cx="4101507" cy="622735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C217F88-74AE-544A-A1CC-880ED21455D5}"/>
              </a:ext>
            </a:extLst>
          </p:cNvPr>
          <p:cNvSpPr txBox="1"/>
          <p:nvPr/>
        </p:nvSpPr>
        <p:spPr>
          <a:xfrm>
            <a:off x="200751" y="170330"/>
            <a:ext cx="2972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Parallel Resistors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550C5-1F16-1943-8A56-77E655C89292}"/>
              </a:ext>
            </a:extLst>
          </p:cNvPr>
          <p:cNvSpPr txBox="1"/>
          <p:nvPr/>
        </p:nvSpPr>
        <p:spPr>
          <a:xfrm>
            <a:off x="7434967" y="31514"/>
            <a:ext cx="88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KCL: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FBC9F-D23E-7848-B11F-46A2C7E70638}"/>
              </a:ext>
            </a:extLst>
          </p:cNvPr>
          <p:cNvSpPr txBox="1"/>
          <p:nvPr/>
        </p:nvSpPr>
        <p:spPr>
          <a:xfrm>
            <a:off x="7421749" y="1730112"/>
            <a:ext cx="3147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Apply Ohm’s Law.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0915C2-E238-0248-89AA-26B8D12704DD}"/>
                  </a:ext>
                </a:extLst>
              </p:cNvPr>
              <p:cNvSpPr txBox="1"/>
              <p:nvPr/>
            </p:nvSpPr>
            <p:spPr>
              <a:xfrm>
                <a:off x="275309" y="4858039"/>
                <a:ext cx="241886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0915C2-E238-0248-89AA-26B8D1270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9" y="4858039"/>
                <a:ext cx="2418867" cy="622735"/>
              </a:xfrm>
              <a:prstGeom prst="rect">
                <a:avLst/>
              </a:prstGeom>
              <a:blipFill>
                <a:blip r:embed="rId7"/>
                <a:stretch>
                  <a:fillRect t="-122000" b="-18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6C0218-D750-194E-B72C-4E548FE67A79}"/>
                  </a:ext>
                </a:extLst>
              </p:cNvPr>
              <p:cNvSpPr txBox="1"/>
              <p:nvPr/>
            </p:nvSpPr>
            <p:spPr>
              <a:xfrm>
                <a:off x="200751" y="5533007"/>
                <a:ext cx="7247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6C0218-D750-194E-B72C-4E548FE6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51" y="5533007"/>
                <a:ext cx="7247369" cy="646331"/>
              </a:xfrm>
              <a:prstGeom prst="rect">
                <a:avLst/>
              </a:prstGeom>
              <a:blipFill>
                <a:blip r:embed="rId8"/>
                <a:stretch>
                  <a:fillRect l="-2098" t="-136538" b="-2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132A6-14D7-5646-ABED-95BC92F439DE}"/>
                  </a:ext>
                </a:extLst>
              </p:cNvPr>
              <p:cNvSpPr txBox="1"/>
              <p:nvPr/>
            </p:nvSpPr>
            <p:spPr>
              <a:xfrm>
                <a:off x="5989006" y="3665419"/>
                <a:ext cx="5991761" cy="141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Equivalent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2800" dirty="0"/>
                  <a:t> is the</a:t>
                </a:r>
                <a:br>
                  <a:rPr lang="en-US" sz="2800" dirty="0"/>
                </a:br>
                <a:r>
                  <a:rPr lang="en-US" sz="2800" dirty="0"/>
                  <a:t>inverse of the sum of the inverses of the</a:t>
                </a:r>
              </a:p>
              <a:p>
                <a:pPr algn="ctr"/>
                <a:r>
                  <a:rPr lang="en-US" sz="2800" dirty="0"/>
                  <a:t>resistances of the resistors in parallel.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132A6-14D7-5646-ABED-95BC92F43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006" y="3665419"/>
                <a:ext cx="5991761" cy="1418209"/>
              </a:xfrm>
              <a:prstGeom prst="rect">
                <a:avLst/>
              </a:prstGeom>
              <a:blipFill>
                <a:blip r:embed="rId9"/>
                <a:stretch>
                  <a:fillRect l="-1903" t="-3540" r="-1903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1F2875B-DED0-824E-A9A6-13660A00CFF5}"/>
              </a:ext>
            </a:extLst>
          </p:cNvPr>
          <p:cNvSpPr/>
          <p:nvPr/>
        </p:nvSpPr>
        <p:spPr>
          <a:xfrm>
            <a:off x="5971007" y="3636428"/>
            <a:ext cx="6009760" cy="151373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1536F-CE6E-E34A-AB57-7E25F947B350}"/>
              </a:ext>
            </a:extLst>
          </p:cNvPr>
          <p:cNvSpPr txBox="1"/>
          <p:nvPr/>
        </p:nvSpPr>
        <p:spPr>
          <a:xfrm>
            <a:off x="7421749" y="2291529"/>
            <a:ext cx="4604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Parallel element have</a:t>
            </a:r>
            <a:br>
              <a:rPr lang="en-US" sz="3200" dirty="0"/>
            </a:br>
            <a:r>
              <a:rPr lang="en-US" sz="3200" dirty="0"/>
              <a:t>same voltage across them.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4EC99-A417-9546-8D1D-A9834C12CBA1}"/>
              </a:ext>
            </a:extLst>
          </p:cNvPr>
          <p:cNvSpPr txBox="1"/>
          <p:nvPr/>
        </p:nvSpPr>
        <p:spPr>
          <a:xfrm>
            <a:off x="200751" y="6209451"/>
            <a:ext cx="617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(Order of resistors does </a:t>
            </a:r>
            <a:r>
              <a:rPr lang="en-US" sz="3200" i="1" dirty="0"/>
              <a:t>not</a:t>
            </a:r>
            <a:r>
              <a:rPr lang="en-US" sz="3200" dirty="0"/>
              <a:t> matter.)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F3200B-48E3-434F-A325-65AD74D3D171}"/>
                  </a:ext>
                </a:extLst>
              </p:cNvPr>
              <p:cNvSpPr txBox="1"/>
              <p:nvPr/>
            </p:nvSpPr>
            <p:spPr>
              <a:xfrm>
                <a:off x="7934386" y="5275051"/>
                <a:ext cx="3734677" cy="1497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F3200B-48E3-434F-A325-65AD74D3D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386" y="5275051"/>
                <a:ext cx="3734677" cy="1497911"/>
              </a:xfrm>
              <a:prstGeom prst="rect">
                <a:avLst/>
              </a:prstGeom>
              <a:blipFill>
                <a:blip r:embed="rId10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52BA82-0024-3824-A132-B87D20BB4ABB}"/>
                  </a:ext>
                </a:extLst>
              </p:cNvPr>
              <p:cNvSpPr txBox="1"/>
              <p:nvPr/>
            </p:nvSpPr>
            <p:spPr>
              <a:xfrm>
                <a:off x="7477342" y="1163912"/>
                <a:ext cx="3079176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52BA82-0024-3824-A132-B87D20BB4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42" y="1163912"/>
                <a:ext cx="3079176" cy="622735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C2D86B3-9511-F0DC-5BE3-2C2627C28321}"/>
              </a:ext>
            </a:extLst>
          </p:cNvPr>
          <p:cNvSpPr/>
          <p:nvPr/>
        </p:nvSpPr>
        <p:spPr>
          <a:xfrm>
            <a:off x="2587752" y="680297"/>
            <a:ext cx="4123674" cy="54762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15653E4-B9C9-69AA-5CF5-706AA370A39C}"/>
              </a:ext>
            </a:extLst>
          </p:cNvPr>
          <p:cNvSpPr/>
          <p:nvPr/>
        </p:nvSpPr>
        <p:spPr>
          <a:xfrm>
            <a:off x="7362162" y="565413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7E00C7-F868-74BF-1C04-053AB410C388}"/>
              </a:ext>
            </a:extLst>
          </p:cNvPr>
          <p:cNvCxnSpPr>
            <a:cxnSpLocks/>
          </p:cNvCxnSpPr>
          <p:nvPr/>
        </p:nvCxnSpPr>
        <p:spPr>
          <a:xfrm flipH="1">
            <a:off x="1631852" y="2572233"/>
            <a:ext cx="1097702" cy="106003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951DA3-078C-2E11-AE25-141821DF3C80}"/>
              </a:ext>
            </a:extLst>
          </p:cNvPr>
          <p:cNvCxnSpPr>
            <a:cxnSpLocks/>
          </p:cNvCxnSpPr>
          <p:nvPr/>
        </p:nvCxnSpPr>
        <p:spPr>
          <a:xfrm flipH="1">
            <a:off x="3198439" y="2572233"/>
            <a:ext cx="1097702" cy="106003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D0F0C1-36B7-04D4-F0E1-5DDA1A873C68}"/>
              </a:ext>
            </a:extLst>
          </p:cNvPr>
          <p:cNvCxnSpPr>
            <a:cxnSpLocks/>
          </p:cNvCxnSpPr>
          <p:nvPr/>
        </p:nvCxnSpPr>
        <p:spPr>
          <a:xfrm flipH="1">
            <a:off x="4725414" y="2572233"/>
            <a:ext cx="1097702" cy="106003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1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19" grpId="0"/>
      <p:bldP spid="8" grpId="0"/>
      <p:bldP spid="10" grpId="0"/>
      <p:bldP spid="13" grpId="0"/>
      <p:bldP spid="14" grpId="0"/>
      <p:bldP spid="16" grpId="0"/>
      <p:bldP spid="17" grpId="0" animBg="1"/>
      <p:bldP spid="3" grpId="0"/>
      <p:bldP spid="18" grpId="0"/>
      <p:bldP spid="5" grpId="0"/>
      <p:bldP spid="20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7E20276-7319-2539-02D8-6C3121B7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2013095"/>
            <a:ext cx="7007387" cy="2240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21A603-7E4A-C152-0982-FA2496F1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105" y="2013095"/>
            <a:ext cx="2370529" cy="2240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62278F-E9EB-AF48-8C28-22BE8854738B}"/>
                  </a:ext>
                </a:extLst>
              </p:cNvPr>
              <p:cNvSpPr txBox="1"/>
              <p:nvPr/>
            </p:nvSpPr>
            <p:spPr>
              <a:xfrm>
                <a:off x="313765" y="1339880"/>
                <a:ext cx="46430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Ohm’s Law: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𝑣𝐺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62278F-E9EB-AF48-8C28-22BE88547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" y="1339880"/>
                <a:ext cx="4643002" cy="584775"/>
              </a:xfrm>
              <a:prstGeom prst="rect">
                <a:avLst/>
              </a:prstGeom>
              <a:blipFill>
                <a:blip r:embed="rId4"/>
                <a:stretch>
                  <a:fillRect l="-3270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08A025-E518-3901-ACAB-7800B6C5777B}"/>
                  </a:ext>
                </a:extLst>
              </p:cNvPr>
              <p:cNvSpPr txBox="1"/>
              <p:nvPr/>
            </p:nvSpPr>
            <p:spPr>
              <a:xfrm>
                <a:off x="5801240" y="4371586"/>
                <a:ext cx="5844933" cy="1197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08A025-E518-3901-ACAB-7800B6C57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40" y="4371586"/>
                <a:ext cx="5844933" cy="11972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F6F89A-A011-DA2F-91F3-41D2DA71922F}"/>
                  </a:ext>
                </a:extLst>
              </p:cNvPr>
              <p:cNvSpPr txBox="1"/>
              <p:nvPr/>
            </p:nvSpPr>
            <p:spPr>
              <a:xfrm>
                <a:off x="298704" y="4371586"/>
                <a:ext cx="5100435" cy="1319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F6F89A-A011-DA2F-91F3-41D2DA719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" y="4371586"/>
                <a:ext cx="5100435" cy="1319785"/>
              </a:xfrm>
              <a:prstGeom prst="rect">
                <a:avLst/>
              </a:prstGeom>
              <a:blipFill>
                <a:blip r:embed="rId6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B57350-AE6E-FF49-9EAB-ACD5B6D4381A}"/>
              </a:ext>
            </a:extLst>
          </p:cNvPr>
          <p:cNvSpPr txBox="1"/>
          <p:nvPr/>
        </p:nvSpPr>
        <p:spPr>
          <a:xfrm>
            <a:off x="313765" y="170330"/>
            <a:ext cx="103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Arbitrary Number of Parallel Resistors (Parallel Conductances)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7B53E-B595-E049-8539-4FEA51CAD621}"/>
                  </a:ext>
                </a:extLst>
              </p:cNvPr>
              <p:cNvSpPr txBox="1"/>
              <p:nvPr/>
            </p:nvSpPr>
            <p:spPr>
              <a:xfrm>
                <a:off x="313765" y="755105"/>
                <a:ext cx="96777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Inverse of resistance is conductance: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(mhos,    )</a:t>
                </a: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7B53E-B595-E049-8539-4FEA51CAD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" y="755105"/>
                <a:ext cx="9677714" cy="584775"/>
              </a:xfrm>
              <a:prstGeom prst="rect">
                <a:avLst/>
              </a:prstGeom>
              <a:blipFill>
                <a:blip r:embed="rId7"/>
                <a:stretch>
                  <a:fillRect l="-1573" t="-131915" r="-65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7EC7545-52A5-BB4C-A763-C6FB73409536}"/>
              </a:ext>
            </a:extLst>
          </p:cNvPr>
          <p:cNvSpPr txBox="1"/>
          <p:nvPr/>
        </p:nvSpPr>
        <p:spPr>
          <a:xfrm>
            <a:off x="6395041" y="5767741"/>
            <a:ext cx="4708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Parallel </a:t>
            </a:r>
            <a:r>
              <a:rPr lang="en-US" sz="3200" i="1"/>
              <a:t>conductances</a:t>
            </a:r>
            <a:r>
              <a:rPr lang="en-US" sz="3200"/>
              <a:t> add.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34F80-1070-B446-B9B9-39198567E5DC}"/>
              </a:ext>
            </a:extLst>
          </p:cNvPr>
          <p:cNvSpPr/>
          <p:nvPr/>
        </p:nvSpPr>
        <p:spPr>
          <a:xfrm>
            <a:off x="6395040" y="5767741"/>
            <a:ext cx="457827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A5C603-A875-2A48-8A42-5A11076A6BA3}"/>
              </a:ext>
            </a:extLst>
          </p:cNvPr>
          <p:cNvCxnSpPr>
            <a:cxnSpLocks/>
          </p:cNvCxnSpPr>
          <p:nvPr/>
        </p:nvCxnSpPr>
        <p:spPr>
          <a:xfrm>
            <a:off x="5748169" y="4555743"/>
            <a:ext cx="0" cy="1977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EE9D22-A30C-A04E-9D5E-CAC2FFC152E7}"/>
              </a:ext>
            </a:extLst>
          </p:cNvPr>
          <p:cNvSpPr txBox="1"/>
          <p:nvPr/>
        </p:nvSpPr>
        <p:spPr>
          <a:xfrm rot="10800000">
            <a:off x="9236233" y="78808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ymbol" pitchFamily="2" charset="2"/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F0BD5D-4E1E-5331-262D-427C6D008301}"/>
                  </a:ext>
                </a:extLst>
              </p:cNvPr>
              <p:cNvSpPr txBox="1"/>
              <p:nvPr/>
            </p:nvSpPr>
            <p:spPr>
              <a:xfrm>
                <a:off x="298704" y="4371586"/>
                <a:ext cx="5100435" cy="1319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F0BD5D-4E1E-5331-262D-427C6D008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" y="4371586"/>
                <a:ext cx="5100435" cy="1319785"/>
              </a:xfrm>
              <a:prstGeom prst="rect">
                <a:avLst/>
              </a:prstGeom>
              <a:blipFill>
                <a:blip r:embed="rId8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5918CC-5984-A9AB-C8C8-3D22A1BBCCA3}"/>
                  </a:ext>
                </a:extLst>
              </p:cNvPr>
              <p:cNvSpPr txBox="1"/>
              <p:nvPr/>
            </p:nvSpPr>
            <p:spPr>
              <a:xfrm>
                <a:off x="968861" y="5715416"/>
                <a:ext cx="4390626" cy="102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5918CC-5984-A9AB-C8C8-3D22A1BBC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61" y="5715416"/>
                <a:ext cx="4390626" cy="1021883"/>
              </a:xfrm>
              <a:prstGeom prst="rect">
                <a:avLst/>
              </a:prstGeom>
              <a:blipFill>
                <a:blip r:embed="rId9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044E9B-1C21-B4B1-389C-17C92CB72869}"/>
                  </a:ext>
                </a:extLst>
              </p:cNvPr>
              <p:cNvSpPr txBox="1"/>
              <p:nvPr/>
            </p:nvSpPr>
            <p:spPr>
              <a:xfrm>
                <a:off x="5801240" y="4371586"/>
                <a:ext cx="5844933" cy="1197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044E9B-1C21-B4B1-389C-17C92CB72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40" y="4371586"/>
                <a:ext cx="5844933" cy="11972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02B2A8A2-88D7-4346-00B9-FF01AB45D57D}"/>
              </a:ext>
            </a:extLst>
          </p:cNvPr>
          <p:cNvSpPr/>
          <p:nvPr/>
        </p:nvSpPr>
        <p:spPr>
          <a:xfrm>
            <a:off x="7772269" y="295281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9237AA-5BE5-5DAC-0F40-7972214245B9}"/>
                  </a:ext>
                </a:extLst>
              </p:cNvPr>
              <p:cNvSpPr txBox="1"/>
              <p:nvPr/>
            </p:nvSpPr>
            <p:spPr>
              <a:xfrm>
                <a:off x="968861" y="5715416"/>
                <a:ext cx="4390626" cy="1021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9237AA-5BE5-5DAC-0F40-797221424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61" y="5715416"/>
                <a:ext cx="4390626" cy="1021883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999AFE7-F21D-2156-2FB8-888F65E8BB75}"/>
              </a:ext>
            </a:extLst>
          </p:cNvPr>
          <p:cNvSpPr/>
          <p:nvPr/>
        </p:nvSpPr>
        <p:spPr>
          <a:xfrm>
            <a:off x="1288800" y="6192000"/>
            <a:ext cx="3132000" cy="5832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507F07-1DAF-8E31-0AD4-55EA5A05CF8F}"/>
              </a:ext>
            </a:extLst>
          </p:cNvPr>
          <p:cNvSpPr/>
          <p:nvPr/>
        </p:nvSpPr>
        <p:spPr>
          <a:xfrm>
            <a:off x="4617179" y="6192000"/>
            <a:ext cx="689221" cy="5832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62C69C-678F-0D10-4CFA-9A95C6A07535}"/>
              </a:ext>
            </a:extLst>
          </p:cNvPr>
          <p:cNvSpPr txBox="1"/>
          <p:nvPr/>
        </p:nvSpPr>
        <p:spPr>
          <a:xfrm>
            <a:off x="5932800" y="4313169"/>
            <a:ext cx="24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Equate denominators.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CFB97-F9D2-9AC5-7661-869681F98189}"/>
                  </a:ext>
                </a:extLst>
              </p:cNvPr>
              <p:cNvSpPr txBox="1"/>
              <p:nvPr/>
            </p:nvSpPr>
            <p:spPr>
              <a:xfrm>
                <a:off x="313765" y="1339880"/>
                <a:ext cx="46430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Ohm’s Law: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𝑣𝐺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CFB97-F9D2-9AC5-7661-869681F98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" y="1339880"/>
                <a:ext cx="4643002" cy="584775"/>
              </a:xfrm>
              <a:prstGeom prst="rect">
                <a:avLst/>
              </a:prstGeom>
              <a:blipFill>
                <a:blip r:embed="rId12"/>
                <a:stretch>
                  <a:fillRect l="-3270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9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16" grpId="0"/>
      <p:bldP spid="3" grpId="0"/>
      <p:bldP spid="4" grpId="0"/>
      <p:bldP spid="5" grpId="0" animBg="1"/>
      <p:bldP spid="17" grpId="0"/>
      <p:bldP spid="13" grpId="0"/>
      <p:bldP spid="18" grpId="0"/>
      <p:bldP spid="19" grpId="0"/>
      <p:bldP spid="10" grpId="0" animBg="1"/>
      <p:bldP spid="8" grpId="0"/>
      <p:bldP spid="11" grpId="0" animBg="1"/>
      <p:bldP spid="14" grpId="0" animBg="1"/>
      <p:bldP spid="2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BB5A99-BD77-5546-B3D1-B3B24E3677B8}"/>
                  </a:ext>
                </a:extLst>
              </p:cNvPr>
              <p:cNvSpPr txBox="1"/>
              <p:nvPr/>
            </p:nvSpPr>
            <p:spPr>
              <a:xfrm>
                <a:off x="313765" y="1339880"/>
                <a:ext cx="46430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Ohm’s Law: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𝑣𝐺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BB5A99-BD77-5546-B3D1-B3B24E36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" y="1339880"/>
                <a:ext cx="4643002" cy="584775"/>
              </a:xfrm>
              <a:prstGeom prst="rect">
                <a:avLst/>
              </a:prstGeom>
              <a:blipFill>
                <a:blip r:embed="rId2"/>
                <a:stretch>
                  <a:fillRect l="-3270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B57350-AE6E-FF49-9EAB-ACD5B6D4381A}"/>
              </a:ext>
            </a:extLst>
          </p:cNvPr>
          <p:cNvSpPr txBox="1"/>
          <p:nvPr/>
        </p:nvSpPr>
        <p:spPr>
          <a:xfrm>
            <a:off x="313765" y="170330"/>
            <a:ext cx="103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Arbitrary Number of Parallel Resistors (Parallel Conductances)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7B53E-B595-E049-8539-4FEA51CAD621}"/>
                  </a:ext>
                </a:extLst>
              </p:cNvPr>
              <p:cNvSpPr txBox="1"/>
              <p:nvPr/>
            </p:nvSpPr>
            <p:spPr>
              <a:xfrm>
                <a:off x="313765" y="755105"/>
                <a:ext cx="96777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Inverse of resistance is conductance: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(mhos,    )</a:t>
                </a:r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E7B53E-B595-E049-8539-4FEA51CAD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" y="755105"/>
                <a:ext cx="9677714" cy="584775"/>
              </a:xfrm>
              <a:prstGeom prst="rect">
                <a:avLst/>
              </a:prstGeom>
              <a:blipFill>
                <a:blip r:embed="rId3"/>
                <a:stretch>
                  <a:fillRect l="-1573" t="-131915" r="-65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4EE9D22-A30C-A04E-9D5E-CAC2FFC152E7}"/>
              </a:ext>
            </a:extLst>
          </p:cNvPr>
          <p:cNvSpPr txBox="1"/>
          <p:nvPr/>
        </p:nvSpPr>
        <p:spPr>
          <a:xfrm rot="10800000">
            <a:off x="9236233" y="78808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Symbol" pitchFamily="2" charset="2"/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62278F-E9EB-AF48-8C28-22BE8854738B}"/>
                  </a:ext>
                </a:extLst>
              </p:cNvPr>
              <p:cNvSpPr txBox="1"/>
              <p:nvPr/>
            </p:nvSpPr>
            <p:spPr>
              <a:xfrm>
                <a:off x="313765" y="1339880"/>
                <a:ext cx="46430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Ohm’s Law: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𝑣𝐺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62278F-E9EB-AF48-8C28-22BE88547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5" y="1339880"/>
                <a:ext cx="4643002" cy="584775"/>
              </a:xfrm>
              <a:prstGeom prst="rect">
                <a:avLst/>
              </a:prstGeom>
              <a:blipFill>
                <a:blip r:embed="rId4"/>
                <a:stretch>
                  <a:fillRect l="-3270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CC92088-2A1B-31A8-E217-EDD4D8BCC3E2}"/>
              </a:ext>
            </a:extLst>
          </p:cNvPr>
          <p:cNvSpPr txBox="1"/>
          <p:nvPr/>
        </p:nvSpPr>
        <p:spPr>
          <a:xfrm>
            <a:off x="313765" y="1936039"/>
            <a:ext cx="1184625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100" i="1"/>
              <a:t>For a given voltage…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/>
              <a:t>the larger resistance becomes, the smaller the current that flows.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/>
              <a:t>the larger resistance becomes, the smaller conductance becomes.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/>
              <a:t>the smaller conductance becomes, the smaller the current that flows.</a:t>
            </a:r>
            <a:br>
              <a:rPr lang="en-US" sz="3100"/>
            </a:br>
            <a:endParaRPr lang="en-US" sz="31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/>
              <a:t>the smaller resistance becomes, the larger the current that flows.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/>
              <a:t>the smaller resistance becomes, the large conductance becomes.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/>
              <a:t>the larger conductance becomes, the larger the current that flows.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8022B3-1E7B-D115-04BB-5D586C34FAFF}"/>
              </a:ext>
            </a:extLst>
          </p:cNvPr>
          <p:cNvSpPr/>
          <p:nvPr/>
        </p:nvSpPr>
        <p:spPr>
          <a:xfrm>
            <a:off x="2940559" y="1365490"/>
            <a:ext cx="975138" cy="58477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4D3E61-42E3-854C-8EB8-985230CA4E16}"/>
              </a:ext>
            </a:extLst>
          </p:cNvPr>
          <p:cNvSpPr/>
          <p:nvPr/>
        </p:nvSpPr>
        <p:spPr>
          <a:xfrm>
            <a:off x="7205277" y="780715"/>
            <a:ext cx="935833" cy="58477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DFE9A4-77A5-CBEB-0B0A-C9E2E9C0DCB1}"/>
              </a:ext>
            </a:extLst>
          </p:cNvPr>
          <p:cNvSpPr/>
          <p:nvPr/>
        </p:nvSpPr>
        <p:spPr>
          <a:xfrm>
            <a:off x="4201523" y="1365490"/>
            <a:ext cx="725748" cy="58477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7" grpId="0"/>
      <p:bldP spid="6" grpId="0"/>
      <p:bldP spid="5" grpId="0" animBg="1"/>
      <p:bldP spid="5" grpId="1" animBg="1"/>
      <p:bldP spid="5" grpId="2" animBg="1"/>
      <p:bldP spid="5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D661F-F57F-5944-957E-B24DC912045C}"/>
                  </a:ext>
                </a:extLst>
              </p:cNvPr>
              <p:cNvSpPr txBox="1"/>
              <p:nvPr/>
            </p:nvSpPr>
            <p:spPr>
              <a:xfrm>
                <a:off x="269872" y="5354283"/>
                <a:ext cx="8950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Example: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D661F-F57F-5944-957E-B24DC912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2" y="5354283"/>
                <a:ext cx="8950848" cy="584775"/>
              </a:xfrm>
              <a:prstGeom prst="rect">
                <a:avLst/>
              </a:prstGeom>
              <a:blipFill>
                <a:blip r:embed="rId2"/>
                <a:stretch>
                  <a:fillRect l="-1700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04B0E3-9599-D860-616A-B7D5943510AA}"/>
                  </a:ext>
                </a:extLst>
              </p:cNvPr>
              <p:cNvSpPr txBox="1"/>
              <p:nvPr/>
            </p:nvSpPr>
            <p:spPr>
              <a:xfrm>
                <a:off x="269872" y="5354283"/>
                <a:ext cx="8950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Example: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04B0E3-9599-D860-616A-B7D594351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2" y="5354283"/>
                <a:ext cx="8950848" cy="584775"/>
              </a:xfrm>
              <a:prstGeom prst="rect">
                <a:avLst/>
              </a:prstGeom>
              <a:blipFill>
                <a:blip r:embed="rId3"/>
                <a:stretch>
                  <a:fillRect l="-1700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CEBDD6-A5B2-F021-1947-334AE68E5286}"/>
                  </a:ext>
                </a:extLst>
              </p:cNvPr>
              <p:cNvSpPr txBox="1"/>
              <p:nvPr/>
            </p:nvSpPr>
            <p:spPr>
              <a:xfrm>
                <a:off x="269872" y="5354283"/>
                <a:ext cx="8950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Example: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CEBDD6-A5B2-F021-1947-334AE68E5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2" y="5354283"/>
                <a:ext cx="8950848" cy="584775"/>
              </a:xfrm>
              <a:prstGeom prst="rect">
                <a:avLst/>
              </a:prstGeom>
              <a:blipFill>
                <a:blip r:embed="rId4"/>
                <a:stretch>
                  <a:fillRect l="-1700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62C6B6-81B0-BB42-A948-28BFE3D8D70F}"/>
                  </a:ext>
                </a:extLst>
              </p:cNvPr>
              <p:cNvSpPr txBox="1"/>
              <p:nvPr/>
            </p:nvSpPr>
            <p:spPr>
              <a:xfrm>
                <a:off x="1095259" y="852866"/>
                <a:ext cx="59431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Series resistors indicated with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”.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62C6B6-81B0-BB42-A948-28BFE3D8D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59" y="852866"/>
                <a:ext cx="5943102" cy="584775"/>
              </a:xfrm>
              <a:prstGeom prst="rect">
                <a:avLst/>
              </a:prstGeom>
              <a:blipFill>
                <a:blip r:embed="rId5"/>
                <a:stretch>
                  <a:fillRect l="-2559" t="-14894" r="-149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D48AA-6955-4242-B1C7-FEBFDC13901E}"/>
                  </a:ext>
                </a:extLst>
              </p:cNvPr>
              <p:cNvSpPr txBox="1"/>
              <p:nvPr/>
            </p:nvSpPr>
            <p:spPr>
              <a:xfrm>
                <a:off x="269872" y="2218375"/>
                <a:ext cx="45190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,</a:t>
                </a:r>
                <a:r>
                  <a:rPr lang="en-US" sz="32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/>
                  <a:t> in series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1D48AA-6955-4242-B1C7-FEBFDC139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2" y="2218375"/>
                <a:ext cx="4519058" cy="584775"/>
              </a:xfrm>
              <a:prstGeom prst="rect">
                <a:avLst/>
              </a:prstGeom>
              <a:blipFill>
                <a:blip r:embed="rId6"/>
                <a:stretch>
                  <a:fillRect l="-336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2EC85B-E43F-9443-A59C-251FC221D3D0}"/>
                  </a:ext>
                </a:extLst>
              </p:cNvPr>
              <p:cNvSpPr/>
              <p:nvPr/>
            </p:nvSpPr>
            <p:spPr>
              <a:xfrm>
                <a:off x="5999391" y="2225870"/>
                <a:ext cx="26219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2EC85B-E43F-9443-A59C-251FC221D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91" y="2225870"/>
                <a:ext cx="2621936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2441E2-546C-6C49-BFFD-C7D1923514EF}"/>
                  </a:ext>
                </a:extLst>
              </p:cNvPr>
              <p:cNvSpPr txBox="1"/>
              <p:nvPr/>
            </p:nvSpPr>
            <p:spPr>
              <a:xfrm>
                <a:off x="269872" y="2966813"/>
                <a:ext cx="46469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,</a:t>
                </a:r>
                <a:r>
                  <a:rPr lang="en-US" sz="32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in parallel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2441E2-546C-6C49-BFFD-C7D192351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2" y="2966813"/>
                <a:ext cx="4646913" cy="584775"/>
              </a:xfrm>
              <a:prstGeom prst="rect">
                <a:avLst/>
              </a:prstGeom>
              <a:blipFill>
                <a:blip r:embed="rId8"/>
                <a:stretch>
                  <a:fillRect l="-3270" t="-12766" r="-21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80658F-161B-7E48-8E27-96D4190634F9}"/>
                  </a:ext>
                </a:extLst>
              </p:cNvPr>
              <p:cNvSpPr/>
              <p:nvPr/>
            </p:nvSpPr>
            <p:spPr>
              <a:xfrm>
                <a:off x="5999391" y="2967951"/>
                <a:ext cx="25088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80658F-161B-7E48-8E27-96D419063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91" y="2967951"/>
                <a:ext cx="2508892" cy="584775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87C226-F14C-4945-B9E0-DCB9E9438A4A}"/>
                  </a:ext>
                </a:extLst>
              </p:cNvPr>
              <p:cNvSpPr txBox="1"/>
              <p:nvPr/>
            </p:nvSpPr>
            <p:spPr>
              <a:xfrm>
                <a:off x="1095259" y="1489706"/>
                <a:ext cx="58991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Parallel resistor indicated with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3200" dirty="0"/>
                  <a:t>”.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87C226-F14C-4945-B9E0-DCB9E943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59" y="1489706"/>
                <a:ext cx="5899179" cy="584775"/>
              </a:xfrm>
              <a:prstGeom prst="rect">
                <a:avLst/>
              </a:prstGeom>
              <a:blipFill>
                <a:blip r:embed="rId10"/>
                <a:stretch>
                  <a:fillRect l="-2581" t="-12766" r="-172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09DC0F-0AC2-9443-808E-D26DFB2077E9}"/>
                  </a:ext>
                </a:extLst>
              </p:cNvPr>
              <p:cNvSpPr txBox="1"/>
              <p:nvPr/>
            </p:nvSpPr>
            <p:spPr>
              <a:xfrm>
                <a:off x="269872" y="3968881"/>
                <a:ext cx="53869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Example: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09DC0F-0AC2-9443-808E-D26DFB207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2" y="3968881"/>
                <a:ext cx="5386988" cy="584775"/>
              </a:xfrm>
              <a:prstGeom prst="rect">
                <a:avLst/>
              </a:prstGeom>
              <a:blipFill>
                <a:blip r:embed="rId11"/>
                <a:stretch>
                  <a:fillRect l="-282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50C3B99-FCBE-AC49-A6EC-1EED1995FEDA}"/>
              </a:ext>
            </a:extLst>
          </p:cNvPr>
          <p:cNvSpPr txBox="1"/>
          <p:nvPr/>
        </p:nvSpPr>
        <p:spPr>
          <a:xfrm>
            <a:off x="5669818" y="4033184"/>
            <a:ext cx="3758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/>
              <a:t>Bigger than biggest resistor!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7CB2B2-084C-B54D-86D6-57C5E325296E}"/>
              </a:ext>
            </a:extLst>
          </p:cNvPr>
          <p:cNvSpPr txBox="1"/>
          <p:nvPr/>
        </p:nvSpPr>
        <p:spPr>
          <a:xfrm>
            <a:off x="5669818" y="4986121"/>
            <a:ext cx="406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/>
              <a:t>Smaller than smallest resistor!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F687F-251C-574F-90A6-41AD9DCD36B6}"/>
              </a:ext>
            </a:extLst>
          </p:cNvPr>
          <p:cNvSpPr txBox="1"/>
          <p:nvPr/>
        </p:nvSpPr>
        <p:spPr>
          <a:xfrm>
            <a:off x="8837719" y="4493678"/>
            <a:ext cx="32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/>
              <a:t>Important reality checks!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C75EB4-3729-B748-8179-FBE33117B572}"/>
              </a:ext>
            </a:extLst>
          </p:cNvPr>
          <p:cNvCxnSpPr>
            <a:cxnSpLocks/>
          </p:cNvCxnSpPr>
          <p:nvPr/>
        </p:nvCxnSpPr>
        <p:spPr>
          <a:xfrm flipH="1" flipV="1">
            <a:off x="8358069" y="4462900"/>
            <a:ext cx="479650" cy="26161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E76879-0462-3640-B60A-1FD1B3FD4EFE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8358069" y="4724511"/>
            <a:ext cx="479650" cy="3115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8A3DF4-59C7-3C66-BFA4-EB7908168B2E}"/>
                  </a:ext>
                </a:extLst>
              </p:cNvPr>
              <p:cNvSpPr txBox="1"/>
              <p:nvPr/>
            </p:nvSpPr>
            <p:spPr>
              <a:xfrm>
                <a:off x="269872" y="3968881"/>
                <a:ext cx="53869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Example: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8A3DF4-59C7-3C66-BFA4-EB7908168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2" y="3968881"/>
                <a:ext cx="5386988" cy="584775"/>
              </a:xfrm>
              <a:prstGeom prst="rect">
                <a:avLst/>
              </a:prstGeom>
              <a:blipFill>
                <a:blip r:embed="rId12"/>
                <a:stretch>
                  <a:fillRect l="-282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>
            <a:extLst>
              <a:ext uri="{FF2B5EF4-FFF2-40B4-BE49-F238E27FC236}">
                <a16:creationId xmlns:a16="http://schemas.microsoft.com/office/drawing/2014/main" id="{95ED5FED-DEBB-913C-2B07-CFD40C2648D1}"/>
              </a:ext>
            </a:extLst>
          </p:cNvPr>
          <p:cNvSpPr/>
          <p:nvPr/>
        </p:nvSpPr>
        <p:spPr>
          <a:xfrm>
            <a:off x="5248198" y="235525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AFFA58E-D7B1-CFB9-D50E-5E5E0249E890}"/>
              </a:ext>
            </a:extLst>
          </p:cNvPr>
          <p:cNvSpPr/>
          <p:nvPr/>
        </p:nvSpPr>
        <p:spPr>
          <a:xfrm>
            <a:off x="5248198" y="309328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60231-64EE-8D53-410A-09795DAB8C1E}"/>
              </a:ext>
            </a:extLst>
          </p:cNvPr>
          <p:cNvSpPr txBox="1"/>
          <p:nvPr/>
        </p:nvSpPr>
        <p:spPr>
          <a:xfrm>
            <a:off x="269872" y="216026"/>
            <a:ext cx="7743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Common notation related to circuit topology: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1478E9-A3BD-DDDC-341C-574EF4F111CB}"/>
              </a:ext>
            </a:extLst>
          </p:cNvPr>
          <p:cNvSpPr/>
          <p:nvPr/>
        </p:nvSpPr>
        <p:spPr>
          <a:xfrm>
            <a:off x="4617938" y="4024475"/>
            <a:ext cx="1038922" cy="49348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4E8AE4A-63F8-B85B-D803-24D6CDA8343D}"/>
              </a:ext>
            </a:extLst>
          </p:cNvPr>
          <p:cNvSpPr/>
          <p:nvPr/>
        </p:nvSpPr>
        <p:spPr>
          <a:xfrm>
            <a:off x="1974456" y="4014528"/>
            <a:ext cx="974873" cy="49348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9D2C61-E04E-D640-6C0F-9028D9BBC22A}"/>
              </a:ext>
            </a:extLst>
          </p:cNvPr>
          <p:cNvSpPr/>
          <p:nvPr/>
        </p:nvSpPr>
        <p:spPr>
          <a:xfrm>
            <a:off x="8167445" y="5404514"/>
            <a:ext cx="759286" cy="49348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1A0FA3B-0DDA-BE0E-AC8F-41391EEE102A}"/>
              </a:ext>
            </a:extLst>
          </p:cNvPr>
          <p:cNvSpPr/>
          <p:nvPr/>
        </p:nvSpPr>
        <p:spPr>
          <a:xfrm>
            <a:off x="3203096" y="5394567"/>
            <a:ext cx="974873" cy="49348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0" grpId="0"/>
      <p:bldP spid="4" grpId="0"/>
      <p:bldP spid="5" grpId="0"/>
      <p:bldP spid="7" grpId="0"/>
      <p:bldP spid="8" grpId="0"/>
      <p:bldP spid="10" grpId="0"/>
      <p:bldP spid="11" grpId="0"/>
      <p:bldP spid="13" grpId="0"/>
      <p:bldP spid="18" grpId="0"/>
      <p:bldP spid="19" grpId="0"/>
      <p:bldP spid="2" grpId="0"/>
      <p:bldP spid="3" grpId="0"/>
      <p:bldP spid="22" grpId="0" animBg="1"/>
      <p:bldP spid="23" grpId="0" animBg="1"/>
      <p:bldP spid="9" grpId="0" animBg="1"/>
      <p:bldP spid="15" grpId="0" animBg="1"/>
      <p:bldP spid="17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FBF9D8-18DE-5E42-BA3C-1211EF3CE939}"/>
              </a:ext>
            </a:extLst>
          </p:cNvPr>
          <p:cNvSpPr txBox="1"/>
          <p:nvPr/>
        </p:nvSpPr>
        <p:spPr>
          <a:xfrm>
            <a:off x="211412" y="98851"/>
            <a:ext cx="9098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Charge does not accumulate in any portion of circuit. </a:t>
            </a:r>
          </a:p>
          <a:p>
            <a:r>
              <a:rPr lang="en-US" sz="3200"/>
              <a:t>What flows in flows out.  Thus: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BE1A5-2386-5148-846F-0537B1F7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72" y="1076317"/>
            <a:ext cx="4947505" cy="3017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5B785-CB89-B84D-945F-EEB7CBA3B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72" y="1076317"/>
            <a:ext cx="4947505" cy="3017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C183C7-67FD-BA45-B8C0-47A58C626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272" y="1076317"/>
            <a:ext cx="4947505" cy="3017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198DAB-FBF7-4A45-BBAC-48A838B00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272" y="1076317"/>
            <a:ext cx="4947505" cy="3017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D0A791-EABD-B14A-BC53-83E589A13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272" y="1083812"/>
            <a:ext cx="4947505" cy="3017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3BC0F3-95D8-1B44-937C-119BB7B49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390" y="3983528"/>
            <a:ext cx="6449291" cy="19796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AA18FA-8018-404D-A167-BAFFBB0C2A24}"/>
              </a:ext>
            </a:extLst>
          </p:cNvPr>
          <p:cNvSpPr txBox="1"/>
          <p:nvPr/>
        </p:nvSpPr>
        <p:spPr>
          <a:xfrm>
            <a:off x="211412" y="4093837"/>
            <a:ext cx="2192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HW related: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3187B6-5539-104C-AAAA-9E7D8C72F508}"/>
              </a:ext>
            </a:extLst>
          </p:cNvPr>
          <p:cNvCxnSpPr>
            <a:cxnSpLocks/>
          </p:cNvCxnSpPr>
          <p:nvPr/>
        </p:nvCxnSpPr>
        <p:spPr>
          <a:xfrm rot="10800000">
            <a:off x="5389506" y="6047420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26BDE6-1DD2-5D44-B6C0-5B9702F96E99}"/>
                  </a:ext>
                </a:extLst>
              </p:cNvPr>
              <p:cNvSpPr txBox="1"/>
              <p:nvPr/>
            </p:nvSpPr>
            <p:spPr>
              <a:xfrm>
                <a:off x="5261957" y="6090061"/>
                <a:ext cx="1057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26BDE6-1DD2-5D44-B6C0-5B9702F96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957" y="6090061"/>
                <a:ext cx="105766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018865A-9C24-B745-9DAA-FA9F25DA64C8}"/>
              </a:ext>
            </a:extLst>
          </p:cNvPr>
          <p:cNvSpPr txBox="1"/>
          <p:nvPr/>
        </p:nvSpPr>
        <p:spPr>
          <a:xfrm>
            <a:off x="8878720" y="5452573"/>
            <a:ext cx="2819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Bottom wire(s) all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at same potential.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9DAB150-489C-686F-8081-3D72496AB0CC}"/>
              </a:ext>
            </a:extLst>
          </p:cNvPr>
          <p:cNvCxnSpPr>
            <a:cxnSpLocks/>
          </p:cNvCxnSpPr>
          <p:nvPr/>
        </p:nvCxnSpPr>
        <p:spPr>
          <a:xfrm rot="10800000">
            <a:off x="3779120" y="6047420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D3D892-2B98-B5B3-CA38-B285033661A4}"/>
                  </a:ext>
                </a:extLst>
              </p:cNvPr>
              <p:cNvSpPr txBox="1"/>
              <p:nvPr/>
            </p:nvSpPr>
            <p:spPr>
              <a:xfrm>
                <a:off x="3702370" y="6090061"/>
                <a:ext cx="1137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D3D892-2B98-B5B3-CA38-B28503366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370" y="6090061"/>
                <a:ext cx="1137427" cy="523220"/>
              </a:xfrm>
              <a:prstGeom prst="rect">
                <a:avLst/>
              </a:prstGeom>
              <a:blipFill>
                <a:blip r:embed="rId9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D6D576-9CB6-D5C4-B1FF-B280FB29B654}"/>
              </a:ext>
            </a:extLst>
          </p:cNvPr>
          <p:cNvCxnSpPr>
            <a:cxnSpLocks/>
          </p:cNvCxnSpPr>
          <p:nvPr/>
        </p:nvCxnSpPr>
        <p:spPr>
          <a:xfrm rot="10800000">
            <a:off x="6999159" y="6047420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46F932-827B-9930-88C4-567F77917BC9}"/>
                  </a:ext>
                </a:extLst>
              </p:cNvPr>
              <p:cNvSpPr txBox="1"/>
              <p:nvPr/>
            </p:nvSpPr>
            <p:spPr>
              <a:xfrm>
                <a:off x="6922409" y="6090061"/>
                <a:ext cx="1145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46F932-827B-9930-88C4-567F77917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409" y="6090061"/>
                <a:ext cx="1145698" cy="523220"/>
              </a:xfrm>
              <a:prstGeom prst="rect">
                <a:avLst/>
              </a:prstGeom>
              <a:blipFill>
                <a:blip r:embed="rId10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3CD4FA-FD3F-5C63-0DDD-519738CF0FB6}"/>
              </a:ext>
            </a:extLst>
          </p:cNvPr>
          <p:cNvCxnSpPr>
            <a:cxnSpLocks/>
          </p:cNvCxnSpPr>
          <p:nvPr/>
        </p:nvCxnSpPr>
        <p:spPr>
          <a:xfrm>
            <a:off x="3305908" y="5855675"/>
            <a:ext cx="478301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AB3B6A-C760-35C2-175D-BD3454E39A07}"/>
                  </a:ext>
                </a:extLst>
              </p:cNvPr>
              <p:cNvSpPr txBox="1"/>
              <p:nvPr/>
            </p:nvSpPr>
            <p:spPr>
              <a:xfrm>
                <a:off x="9133694" y="4928024"/>
                <a:ext cx="22041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AB3B6A-C760-35C2-175D-BD3454E39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694" y="4928024"/>
                <a:ext cx="2204193" cy="584775"/>
              </a:xfrm>
              <a:prstGeom prst="rect">
                <a:avLst/>
              </a:prstGeom>
              <a:blipFill>
                <a:blip r:embed="rId11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BF90D4-11D6-C568-3F17-7E2511BF439E}"/>
                  </a:ext>
                </a:extLst>
              </p:cNvPr>
              <p:cNvSpPr txBox="1"/>
              <p:nvPr/>
            </p:nvSpPr>
            <p:spPr>
              <a:xfrm>
                <a:off x="9133694" y="4928024"/>
                <a:ext cx="22041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BF90D4-11D6-C568-3F17-7E2511BF4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694" y="4928024"/>
                <a:ext cx="2204193" cy="584775"/>
              </a:xfrm>
              <a:prstGeom prst="rect">
                <a:avLst/>
              </a:prstGeom>
              <a:blipFill>
                <a:blip r:embed="rId1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927C895-4ABD-21F9-21B8-52942268A5C0}"/>
              </a:ext>
            </a:extLst>
          </p:cNvPr>
          <p:cNvSpPr txBox="1"/>
          <p:nvPr/>
        </p:nvSpPr>
        <p:spPr>
          <a:xfrm>
            <a:off x="8812227" y="6303697"/>
            <a:ext cx="295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(Common ground.)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DB2AE0-A6F8-8FBA-EA6A-FB110FA081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9092" y="5345225"/>
            <a:ext cx="421238" cy="426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A982AA-27CF-AF34-E367-5864D4560B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0386" y="5343715"/>
            <a:ext cx="421238" cy="4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3" grpId="0"/>
      <p:bldP spid="7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1822</Words>
  <Application>Microsoft Macintosh PowerPoint</Application>
  <PresentationFormat>Widescreen</PresentationFormat>
  <Paragraphs>270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dcterms:created xsi:type="dcterms:W3CDTF">2020-01-15T03:07:09Z</dcterms:created>
  <dcterms:modified xsi:type="dcterms:W3CDTF">2025-01-24T20:41:49Z</dcterms:modified>
</cp:coreProperties>
</file>