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37" r:id="rId3"/>
    <p:sldId id="369" r:id="rId4"/>
    <p:sldId id="370" r:id="rId5"/>
    <p:sldId id="329" r:id="rId6"/>
    <p:sldId id="334" r:id="rId7"/>
    <p:sldId id="330" r:id="rId8"/>
    <p:sldId id="363" r:id="rId9"/>
    <p:sldId id="364" r:id="rId10"/>
    <p:sldId id="335" r:id="rId11"/>
    <p:sldId id="362" r:id="rId12"/>
    <p:sldId id="336" r:id="rId13"/>
    <p:sldId id="365" r:id="rId14"/>
    <p:sldId id="348" r:id="rId15"/>
    <p:sldId id="368" r:id="rId16"/>
    <p:sldId id="349" r:id="rId17"/>
    <p:sldId id="355" r:id="rId18"/>
    <p:sldId id="356" r:id="rId19"/>
    <p:sldId id="3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4"/>
    <p:restoredTop sz="94646"/>
  </p:normalViewPr>
  <p:slideViewPr>
    <p:cSldViewPr snapToGrid="0">
      <p:cViewPr varScale="1">
        <p:scale>
          <a:sx n="170" d="100"/>
          <a:sy n="170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8CA44F8B-12DC-0941-A29C-94A33A0C9C50}"/>
    <pc:docChg chg="undo custSel delSld modSld">
      <pc:chgData name="Schneider, John Brand" userId="0a27f970-e9e3-4a42-989b-114aef573237" providerId="ADAL" clId="{8CA44F8B-12DC-0941-A29C-94A33A0C9C50}" dt="2023-01-30T23:41:10.048" v="759" actId="2696"/>
      <pc:docMkLst>
        <pc:docMk/>
      </pc:docMkLst>
      <pc:sldChg chg="addSp modSp mod modAnim">
        <pc:chgData name="Schneider, John Brand" userId="0a27f970-e9e3-4a42-989b-114aef573237" providerId="ADAL" clId="{8CA44F8B-12DC-0941-A29C-94A33A0C9C50}" dt="2023-01-28T23:45:45.549" v="17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8CA44F8B-12DC-0941-A29C-94A33A0C9C50}" dt="2023-01-29T00:21:17.454" v="237" actId="6549"/>
        <pc:sldMkLst>
          <pc:docMk/>
          <pc:sldMk cId="3932988694" sldId="329"/>
        </pc:sldMkLst>
      </pc:sldChg>
      <pc:sldChg chg="addSp modSp mod modAnim">
        <pc:chgData name="Schneider, John Brand" userId="0a27f970-e9e3-4a42-989b-114aef573237" providerId="ADAL" clId="{8CA44F8B-12DC-0941-A29C-94A33A0C9C50}" dt="2023-01-30T02:13:43.390" v="603" actId="20577"/>
        <pc:sldMkLst>
          <pc:docMk/>
          <pc:sldMk cId="3128208522" sldId="330"/>
        </pc:sldMkLst>
      </pc:sldChg>
      <pc:sldChg chg="addSp modSp mod modAnim">
        <pc:chgData name="Schneider, John Brand" userId="0a27f970-e9e3-4a42-989b-114aef573237" providerId="ADAL" clId="{8CA44F8B-12DC-0941-A29C-94A33A0C9C50}" dt="2023-01-29T00:22:53.847" v="313"/>
        <pc:sldMkLst>
          <pc:docMk/>
          <pc:sldMk cId="3563794608" sldId="334"/>
        </pc:sldMkLst>
      </pc:sldChg>
      <pc:sldChg chg="modSp">
        <pc:chgData name="Schneider, John Brand" userId="0a27f970-e9e3-4a42-989b-114aef573237" providerId="ADAL" clId="{8CA44F8B-12DC-0941-A29C-94A33A0C9C50}" dt="2023-01-30T02:15:38.553" v="629" actId="20577"/>
        <pc:sldMkLst>
          <pc:docMk/>
          <pc:sldMk cId="1754311565" sldId="335"/>
        </pc:sldMkLst>
      </pc:sldChg>
      <pc:sldChg chg="addSp modSp mod modAnim">
        <pc:chgData name="Schneider, John Brand" userId="0a27f970-e9e3-4a42-989b-114aef573237" providerId="ADAL" clId="{8CA44F8B-12DC-0941-A29C-94A33A0C9C50}" dt="2023-01-30T02:20:08.654" v="655" actId="114"/>
        <pc:sldMkLst>
          <pc:docMk/>
          <pc:sldMk cId="2196049713" sldId="336"/>
        </pc:sldMkLst>
      </pc:sldChg>
      <pc:sldChg chg="modSp mod modAnim">
        <pc:chgData name="Schneider, John Brand" userId="0a27f970-e9e3-4a42-989b-114aef573237" providerId="ADAL" clId="{8CA44F8B-12DC-0941-A29C-94A33A0C9C50}" dt="2023-01-30T19:20:01.298" v="667" actId="114"/>
        <pc:sldMkLst>
          <pc:docMk/>
          <pc:sldMk cId="2345226818" sldId="337"/>
        </pc:sldMkLst>
      </pc:sldChg>
      <pc:sldChg chg="modSp">
        <pc:chgData name="Schneider, John Brand" userId="0a27f970-e9e3-4a42-989b-114aef573237" providerId="ADAL" clId="{8CA44F8B-12DC-0941-A29C-94A33A0C9C50}" dt="2023-01-29T01:18:44.193" v="593" actId="114"/>
        <pc:sldMkLst>
          <pc:docMk/>
          <pc:sldMk cId="3389288750" sldId="348"/>
        </pc:sldMkLst>
      </pc:sldChg>
      <pc:sldChg chg="del">
        <pc:chgData name="Schneider, John Brand" userId="0a27f970-e9e3-4a42-989b-114aef573237" providerId="ADAL" clId="{8CA44F8B-12DC-0941-A29C-94A33A0C9C50}" dt="2023-01-30T23:41:10.048" v="759" actId="2696"/>
        <pc:sldMkLst>
          <pc:docMk/>
          <pc:sldMk cId="3830179493" sldId="353"/>
        </pc:sldMkLst>
      </pc:sldChg>
      <pc:sldChg chg="del">
        <pc:chgData name="Schneider, John Brand" userId="0a27f970-e9e3-4a42-989b-114aef573237" providerId="ADAL" clId="{8CA44F8B-12DC-0941-A29C-94A33A0C9C50}" dt="2023-01-30T23:41:10.048" v="759" actId="2696"/>
        <pc:sldMkLst>
          <pc:docMk/>
          <pc:sldMk cId="2540040354" sldId="357"/>
        </pc:sldMkLst>
      </pc:sldChg>
      <pc:sldChg chg="del">
        <pc:chgData name="Schneider, John Brand" userId="0a27f970-e9e3-4a42-989b-114aef573237" providerId="ADAL" clId="{8CA44F8B-12DC-0941-A29C-94A33A0C9C50}" dt="2023-01-30T23:41:10.048" v="759" actId="2696"/>
        <pc:sldMkLst>
          <pc:docMk/>
          <pc:sldMk cId="261117977" sldId="358"/>
        </pc:sldMkLst>
      </pc:sldChg>
      <pc:sldChg chg="addSp modSp mod modAnim">
        <pc:chgData name="Schneider, John Brand" userId="0a27f970-e9e3-4a42-989b-114aef573237" providerId="ADAL" clId="{8CA44F8B-12DC-0941-A29C-94A33A0C9C50}" dt="2023-01-29T01:14:52.689" v="592"/>
        <pc:sldMkLst>
          <pc:docMk/>
          <pc:sldMk cId="3839452988" sldId="362"/>
        </pc:sldMkLst>
      </pc:sldChg>
      <pc:sldChg chg="addSp delSp modSp mod modAnim">
        <pc:chgData name="Schneider, John Brand" userId="0a27f970-e9e3-4a42-989b-114aef573237" providerId="ADAL" clId="{8CA44F8B-12DC-0941-A29C-94A33A0C9C50}" dt="2023-01-30T19:45:01.025" v="729"/>
        <pc:sldMkLst>
          <pc:docMk/>
          <pc:sldMk cId="1985956113" sldId="364"/>
        </pc:sldMkLst>
      </pc:sldChg>
      <pc:sldChg chg="addSp modSp mod modAnim">
        <pc:chgData name="Schneider, John Brand" userId="0a27f970-e9e3-4a42-989b-114aef573237" providerId="ADAL" clId="{8CA44F8B-12DC-0941-A29C-94A33A0C9C50}" dt="2023-01-30T19:51:05.049" v="758"/>
        <pc:sldMkLst>
          <pc:docMk/>
          <pc:sldMk cId="1881121199" sldId="365"/>
        </pc:sldMkLst>
      </pc:sldChg>
    </pc:docChg>
  </pc:docChgLst>
  <pc:docChgLst>
    <pc:chgData name="Schneider, John Brand" userId="0a27f970-e9e3-4a42-989b-114aef573237" providerId="ADAL" clId="{735B5E66-8CEB-C34B-BC43-D4F78E7EAA3A}"/>
    <pc:docChg chg="undo custSel addSld delSld modSld">
      <pc:chgData name="Schneider, John Brand" userId="0a27f970-e9e3-4a42-989b-114aef573237" providerId="ADAL" clId="{735B5E66-8CEB-C34B-BC43-D4F78E7EAA3A}" dt="2024-09-09T20:24:55.691" v="1041" actId="2696"/>
      <pc:docMkLst>
        <pc:docMk/>
      </pc:docMkLst>
      <pc:sldChg chg="modSp mod modAnim">
        <pc:chgData name="Schneider, John Brand" userId="0a27f970-e9e3-4a42-989b-114aef573237" providerId="ADAL" clId="{735B5E66-8CEB-C34B-BC43-D4F78E7EAA3A}" dt="2024-09-09T17:14:11.241" v="964" actId="1035"/>
        <pc:sldMkLst>
          <pc:docMk/>
          <pc:sldMk cId="1602654446" sldId="256"/>
        </pc:sldMkLst>
      </pc:sldChg>
      <pc:sldChg chg="modSp add mod">
        <pc:chgData name="Schneider, John Brand" userId="0a27f970-e9e3-4a42-989b-114aef573237" providerId="ADAL" clId="{735B5E66-8CEB-C34B-BC43-D4F78E7EAA3A}" dt="2024-09-08T22:58:01.320" v="417" actId="1037"/>
        <pc:sldMkLst>
          <pc:docMk/>
          <pc:sldMk cId="2357770677" sldId="326"/>
        </pc:sldMkLst>
      </pc:sldChg>
      <pc:sldChg chg="add">
        <pc:chgData name="Schneider, John Brand" userId="0a27f970-e9e3-4a42-989b-114aef573237" providerId="ADAL" clId="{735B5E66-8CEB-C34B-BC43-D4F78E7EAA3A}" dt="2024-09-07T21:49:14.444" v="4"/>
        <pc:sldMkLst>
          <pc:docMk/>
          <pc:sldMk cId="3310436015" sldId="327"/>
        </pc:sldMkLst>
      </pc:sldChg>
      <pc:sldChg chg="addSp modSp mod modAnim">
        <pc:chgData name="Schneider, John Brand" userId="0a27f970-e9e3-4a42-989b-114aef573237" providerId="ADAL" clId="{735B5E66-8CEB-C34B-BC43-D4F78E7EAA3A}" dt="2024-09-09T17:25:23.562" v="1032" actId="552"/>
        <pc:sldMkLst>
          <pc:docMk/>
          <pc:sldMk cId="3932988694" sldId="329"/>
        </pc:sldMkLst>
      </pc:sldChg>
      <pc:sldChg chg="modSp">
        <pc:chgData name="Schneider, John Brand" userId="0a27f970-e9e3-4a42-989b-114aef573237" providerId="ADAL" clId="{735B5E66-8CEB-C34B-BC43-D4F78E7EAA3A}" dt="2024-09-08T23:07:25.743" v="477" actId="114"/>
        <pc:sldMkLst>
          <pc:docMk/>
          <pc:sldMk cId="3128208522" sldId="330"/>
        </pc:sldMkLst>
      </pc:sldChg>
      <pc:sldChg chg="addSp modSp mod modTransition modAnim">
        <pc:chgData name="Schneider, John Brand" userId="0a27f970-e9e3-4a42-989b-114aef573237" providerId="ADAL" clId="{735B5E66-8CEB-C34B-BC43-D4F78E7EAA3A}" dt="2024-09-08T23:05:35.603" v="473"/>
        <pc:sldMkLst>
          <pc:docMk/>
          <pc:sldMk cId="3563794608" sldId="334"/>
        </pc:sldMkLst>
      </pc:sldChg>
      <pc:sldChg chg="addSp delSp modSp mod delAnim modAnim">
        <pc:chgData name="Schneider, John Brand" userId="0a27f970-e9e3-4a42-989b-114aef573237" providerId="ADAL" clId="{735B5E66-8CEB-C34B-BC43-D4F78E7EAA3A}" dt="2024-09-08T23:46:30.871" v="836" actId="1038"/>
        <pc:sldMkLst>
          <pc:docMk/>
          <pc:sldMk cId="2196049713" sldId="336"/>
        </pc:sldMkLst>
      </pc:sldChg>
      <pc:sldChg chg="modSp mod modAnim">
        <pc:chgData name="Schneider, John Brand" userId="0a27f970-e9e3-4a42-989b-114aef573237" providerId="ADAL" clId="{735B5E66-8CEB-C34B-BC43-D4F78E7EAA3A}" dt="2024-09-09T17:15:23.483" v="993" actId="20577"/>
        <pc:sldMkLst>
          <pc:docMk/>
          <pc:sldMk cId="2345226818" sldId="337"/>
        </pc:sldMkLst>
      </pc:sldChg>
      <pc:sldChg chg="modSp">
        <pc:chgData name="Schneider, John Brand" userId="0a27f970-e9e3-4a42-989b-114aef573237" providerId="ADAL" clId="{735B5E66-8CEB-C34B-BC43-D4F78E7EAA3A}" dt="2024-09-08T23:48:32.124" v="862" actId="20577"/>
        <pc:sldMkLst>
          <pc:docMk/>
          <pc:sldMk cId="3389288750" sldId="348"/>
        </pc:sldMkLst>
      </pc:sldChg>
      <pc:sldChg chg="modSp del mod">
        <pc:chgData name="Schneider, John Brand" userId="0a27f970-e9e3-4a42-989b-114aef573237" providerId="ADAL" clId="{735B5E66-8CEB-C34B-BC43-D4F78E7EAA3A}" dt="2024-09-09T20:24:55.128" v="1034" actId="2696"/>
        <pc:sldMkLst>
          <pc:docMk/>
          <pc:sldMk cId="3255137762" sldId="349"/>
        </pc:sldMkLst>
      </pc:sldChg>
      <pc:sldChg chg="del">
        <pc:chgData name="Schneider, John Brand" userId="0a27f970-e9e3-4a42-989b-114aef573237" providerId="ADAL" clId="{735B5E66-8CEB-C34B-BC43-D4F78E7EAA3A}" dt="2024-09-09T20:24:55.507" v="1039" actId="2696"/>
        <pc:sldMkLst>
          <pc:docMk/>
          <pc:sldMk cId="3291399694" sldId="355"/>
        </pc:sldMkLst>
      </pc:sldChg>
      <pc:sldChg chg="del">
        <pc:chgData name="Schneider, John Brand" userId="0a27f970-e9e3-4a42-989b-114aef573237" providerId="ADAL" clId="{735B5E66-8CEB-C34B-BC43-D4F78E7EAA3A}" dt="2024-09-09T20:24:55.453" v="1038" actId="2696"/>
        <pc:sldMkLst>
          <pc:docMk/>
          <pc:sldMk cId="1248305623" sldId="356"/>
        </pc:sldMkLst>
      </pc:sldChg>
      <pc:sldChg chg="addSp delSp modSp mod modAnim">
        <pc:chgData name="Schneider, John Brand" userId="0a27f970-e9e3-4a42-989b-114aef573237" providerId="ADAL" clId="{735B5E66-8CEB-C34B-BC43-D4F78E7EAA3A}" dt="2024-09-07T23:03:00.599" v="372" actId="20577"/>
        <pc:sldMkLst>
          <pc:docMk/>
          <pc:sldMk cId="3839452988" sldId="362"/>
        </pc:sldMkLst>
      </pc:sldChg>
      <pc:sldChg chg="modSp">
        <pc:chgData name="Schneider, John Brand" userId="0a27f970-e9e3-4a42-989b-114aef573237" providerId="ADAL" clId="{735B5E66-8CEB-C34B-BC43-D4F78E7EAA3A}" dt="2024-09-08T23:08:19.166" v="479" actId="114"/>
        <pc:sldMkLst>
          <pc:docMk/>
          <pc:sldMk cId="1985956113" sldId="364"/>
        </pc:sldMkLst>
      </pc:sldChg>
      <pc:sldChg chg="addSp delSp modSp mod modTransition delAnim modAnim">
        <pc:chgData name="Schneider, John Brand" userId="0a27f970-e9e3-4a42-989b-114aef573237" providerId="ADAL" clId="{735B5E66-8CEB-C34B-BC43-D4F78E7EAA3A}" dt="2024-09-08T23:47:47.972" v="860" actId="1035"/>
        <pc:sldMkLst>
          <pc:docMk/>
          <pc:sldMk cId="1881121199" sldId="365"/>
        </pc:sldMkLst>
      </pc:sldChg>
      <pc:sldChg chg="modSp del mod">
        <pc:chgData name="Schneider, John Brand" userId="0a27f970-e9e3-4a42-989b-114aef573237" providerId="ADAL" clId="{735B5E66-8CEB-C34B-BC43-D4F78E7EAA3A}" dt="2024-09-09T20:24:55.624" v="1040" actId="2696"/>
        <pc:sldMkLst>
          <pc:docMk/>
          <pc:sldMk cId="3512977218" sldId="366"/>
        </pc:sldMkLst>
      </pc:sldChg>
      <pc:sldChg chg="del modAnim">
        <pc:chgData name="Schneider, John Brand" userId="0a27f970-e9e3-4a42-989b-114aef573237" providerId="ADAL" clId="{735B5E66-8CEB-C34B-BC43-D4F78E7EAA3A}" dt="2024-09-09T20:24:55.357" v="1036" actId="2696"/>
        <pc:sldMkLst>
          <pc:docMk/>
          <pc:sldMk cId="217220608" sldId="367"/>
        </pc:sldMkLst>
      </pc:sldChg>
      <pc:sldChg chg="addSp delSp modSp add mod delAnim modAnim">
        <pc:chgData name="Schneider, John Brand" userId="0a27f970-e9e3-4a42-989b-114aef573237" providerId="ADAL" clId="{735B5E66-8CEB-C34B-BC43-D4F78E7EAA3A}" dt="2024-09-08T23:03:34.309" v="470" actId="1076"/>
        <pc:sldMkLst>
          <pc:docMk/>
          <pc:sldMk cId="459356237" sldId="369"/>
        </pc:sldMkLst>
      </pc:sldChg>
      <pc:sldChg chg="add">
        <pc:chgData name="Schneider, John Brand" userId="0a27f970-e9e3-4a42-989b-114aef573237" providerId="ADAL" clId="{735B5E66-8CEB-C34B-BC43-D4F78E7EAA3A}" dt="2024-09-07T21:49:14.444" v="4"/>
        <pc:sldMkLst>
          <pc:docMk/>
          <pc:sldMk cId="216141547" sldId="370"/>
        </pc:sldMkLst>
      </pc:sldChg>
      <pc:sldChg chg="add del">
        <pc:chgData name="Schneider, John Brand" userId="0a27f970-e9e3-4a42-989b-114aef573237" providerId="ADAL" clId="{735B5E66-8CEB-C34B-BC43-D4F78E7EAA3A}" dt="2024-09-09T20:24:55.241" v="1035" actId="2696"/>
        <pc:sldMkLst>
          <pc:docMk/>
          <pc:sldMk cId="2027985614" sldId="373"/>
        </pc:sldMkLst>
      </pc:sldChg>
      <pc:sldChg chg="add del">
        <pc:chgData name="Schneider, John Brand" userId="0a27f970-e9e3-4a42-989b-114aef573237" providerId="ADAL" clId="{735B5E66-8CEB-C34B-BC43-D4F78E7EAA3A}" dt="2024-09-09T20:24:55.434" v="1037" actId="2696"/>
        <pc:sldMkLst>
          <pc:docMk/>
          <pc:sldMk cId="1591309721" sldId="374"/>
        </pc:sldMkLst>
      </pc:sldChg>
      <pc:sldChg chg="add del">
        <pc:chgData name="Schneider, John Brand" userId="0a27f970-e9e3-4a42-989b-114aef573237" providerId="ADAL" clId="{735B5E66-8CEB-C34B-BC43-D4F78E7EAA3A}" dt="2024-09-09T20:24:55.691" v="1041" actId="2696"/>
        <pc:sldMkLst>
          <pc:docMk/>
          <pc:sldMk cId="691025096" sldId="375"/>
        </pc:sldMkLst>
      </pc:sldChg>
    </pc:docChg>
  </pc:docChgLst>
  <pc:docChgLst>
    <pc:chgData name="Schneider, John Brand" userId="0a27f970-e9e3-4a42-989b-114aef573237" providerId="ADAL" clId="{25497145-1F98-4643-BD82-B072444029B0}"/>
    <pc:docChg chg="undo custSel addSld delSld modSld">
      <pc:chgData name="Schneider, John Brand" userId="0a27f970-e9e3-4a42-989b-114aef573237" providerId="ADAL" clId="{25497145-1F98-4643-BD82-B072444029B0}" dt="2022-01-31T22:33:34.108" v="900" actId="2696"/>
      <pc:docMkLst>
        <pc:docMk/>
      </pc:docMkLst>
      <pc:sldChg chg="modSp modAnim">
        <pc:chgData name="Schneider, John Brand" userId="0a27f970-e9e3-4a42-989b-114aef573237" providerId="ADAL" clId="{25497145-1F98-4643-BD82-B072444029B0}" dt="2022-01-31T00:32:12.680" v="182" actId="6549"/>
        <pc:sldMkLst>
          <pc:docMk/>
          <pc:sldMk cId="1602654446" sldId="256"/>
        </pc:sldMkLst>
      </pc:sldChg>
      <pc:sldChg chg="addSp modSp add mod modAnim">
        <pc:chgData name="Schneider, John Brand" userId="0a27f970-e9e3-4a42-989b-114aef573237" providerId="ADAL" clId="{25497145-1F98-4643-BD82-B072444029B0}" dt="2022-01-31T20:25:28.095" v="812" actId="20577"/>
        <pc:sldMkLst>
          <pc:docMk/>
          <pc:sldMk cId="3932988694" sldId="329"/>
        </pc:sldMkLst>
      </pc:sldChg>
      <pc:sldChg chg="addSp delSp modSp add mod delAnim modAnim">
        <pc:chgData name="Schneider, John Brand" userId="0a27f970-e9e3-4a42-989b-114aef573237" providerId="ADAL" clId="{25497145-1F98-4643-BD82-B072444029B0}" dt="2022-01-31T00:52:02.339" v="360"/>
        <pc:sldMkLst>
          <pc:docMk/>
          <pc:sldMk cId="3128208522" sldId="330"/>
        </pc:sldMkLst>
      </pc:sldChg>
      <pc:sldChg chg="del">
        <pc:chgData name="Schneider, John Brand" userId="0a27f970-e9e3-4a42-989b-114aef573237" providerId="ADAL" clId="{25497145-1F98-4643-BD82-B072444029B0}" dt="2022-01-31T00:52:51.283" v="361" actId="2696"/>
        <pc:sldMkLst>
          <pc:docMk/>
          <pc:sldMk cId="1929786571" sldId="331"/>
        </pc:sldMkLst>
      </pc:sldChg>
      <pc:sldChg chg="del">
        <pc:chgData name="Schneider, John Brand" userId="0a27f970-e9e3-4a42-989b-114aef573237" providerId="ADAL" clId="{25497145-1F98-4643-BD82-B072444029B0}" dt="2022-01-31T00:52:55.150" v="362" actId="2696"/>
        <pc:sldMkLst>
          <pc:docMk/>
          <pc:sldMk cId="3548628777" sldId="333"/>
        </pc:sldMkLst>
      </pc:sldChg>
      <pc:sldChg chg="add">
        <pc:chgData name="Schneider, John Brand" userId="0a27f970-e9e3-4a42-989b-114aef573237" providerId="ADAL" clId="{25497145-1F98-4643-BD82-B072444029B0}" dt="2022-01-31T00:33:27.724" v="183"/>
        <pc:sldMkLst>
          <pc:docMk/>
          <pc:sldMk cId="3563794608" sldId="334"/>
        </pc:sldMkLst>
      </pc:sldChg>
      <pc:sldChg chg="addSp delSp modSp mod delAnim modAnim">
        <pc:chgData name="Schneider, John Brand" userId="0a27f970-e9e3-4a42-989b-114aef573237" providerId="ADAL" clId="{25497145-1F98-4643-BD82-B072444029B0}" dt="2022-01-31T00:35:46.455" v="205" actId="1076"/>
        <pc:sldMkLst>
          <pc:docMk/>
          <pc:sldMk cId="1754311565" sldId="335"/>
        </pc:sldMkLst>
      </pc:sldChg>
      <pc:sldChg chg="addSp delSp modSp mod modAnim">
        <pc:chgData name="Schneider, John Brand" userId="0a27f970-e9e3-4a42-989b-114aef573237" providerId="ADAL" clId="{25497145-1F98-4643-BD82-B072444029B0}" dt="2022-01-31T20:29:38.511" v="813"/>
        <pc:sldMkLst>
          <pc:docMk/>
          <pc:sldMk cId="2196049713" sldId="336"/>
        </pc:sldMkLst>
      </pc:sldChg>
      <pc:sldChg chg="modSp modAnim">
        <pc:chgData name="Schneider, John Brand" userId="0a27f970-e9e3-4a42-989b-114aef573237" providerId="ADAL" clId="{25497145-1F98-4643-BD82-B072444029B0}" dt="2022-01-31T20:05:43.594" v="679" actId="13926"/>
        <pc:sldMkLst>
          <pc:docMk/>
          <pc:sldMk cId="2345226818" sldId="337"/>
        </pc:sldMkLst>
      </pc:sldChg>
      <pc:sldChg chg="modSp modAnim">
        <pc:chgData name="Schneider, John Brand" userId="0a27f970-e9e3-4a42-989b-114aef573237" providerId="ADAL" clId="{25497145-1F98-4643-BD82-B072444029B0}" dt="2022-01-31T01:32:06.850" v="670"/>
        <pc:sldMkLst>
          <pc:docMk/>
          <pc:sldMk cId="3255137762" sldId="349"/>
        </pc:sldMkLst>
      </pc:sldChg>
      <pc:sldChg chg="addSp modSp del mod modAnim">
        <pc:chgData name="Schneider, John Brand" userId="0a27f970-e9e3-4a42-989b-114aef573237" providerId="ADAL" clId="{25497145-1F98-4643-BD82-B072444029B0}" dt="2022-01-31T22:33:34.108" v="900" actId="2696"/>
        <pc:sldMkLst>
          <pc:docMk/>
          <pc:sldMk cId="3973320404" sldId="354"/>
        </pc:sldMkLst>
      </pc:sldChg>
      <pc:sldChg chg="addSp modSp del mod modAnim">
        <pc:chgData name="Schneider, John Brand" userId="0a27f970-e9e3-4a42-989b-114aef573237" providerId="ADAL" clId="{25497145-1F98-4643-BD82-B072444029B0}" dt="2022-01-31T22:33:34.108" v="900" actId="2696"/>
        <pc:sldMkLst>
          <pc:docMk/>
          <pc:sldMk cId="892155541" sldId="359"/>
        </pc:sldMkLst>
      </pc:sldChg>
      <pc:sldChg chg="del">
        <pc:chgData name="Schneider, John Brand" userId="0a27f970-e9e3-4a42-989b-114aef573237" providerId="ADAL" clId="{25497145-1F98-4643-BD82-B072444029B0}" dt="2022-01-31T22:33:34.108" v="900" actId="2696"/>
        <pc:sldMkLst>
          <pc:docMk/>
          <pc:sldMk cId="191933706" sldId="360"/>
        </pc:sldMkLst>
      </pc:sldChg>
      <pc:sldChg chg="del">
        <pc:chgData name="Schneider, John Brand" userId="0a27f970-e9e3-4a42-989b-114aef573237" providerId="ADAL" clId="{25497145-1F98-4643-BD82-B072444029B0}" dt="2022-01-31T22:33:34.108" v="900" actId="2696"/>
        <pc:sldMkLst>
          <pc:docMk/>
          <pc:sldMk cId="95497461" sldId="361"/>
        </pc:sldMkLst>
      </pc:sldChg>
      <pc:sldChg chg="addSp modSp mod modAnim">
        <pc:chgData name="Schneider, John Brand" userId="0a27f970-e9e3-4a42-989b-114aef573237" providerId="ADAL" clId="{25497145-1F98-4643-BD82-B072444029B0}" dt="2022-01-31T01:13:57.218" v="603" actId="1038"/>
        <pc:sldMkLst>
          <pc:docMk/>
          <pc:sldMk cId="3839452988" sldId="362"/>
        </pc:sldMkLst>
      </pc:sldChg>
      <pc:sldChg chg="add">
        <pc:chgData name="Schneider, John Brand" userId="0a27f970-e9e3-4a42-989b-114aef573237" providerId="ADAL" clId="{25497145-1F98-4643-BD82-B072444029B0}" dt="2022-01-31T00:33:27.724" v="183"/>
        <pc:sldMkLst>
          <pc:docMk/>
          <pc:sldMk cId="3668008081" sldId="363"/>
        </pc:sldMkLst>
      </pc:sldChg>
      <pc:sldChg chg="addSp delSp modSp add mod delAnim modAnim">
        <pc:chgData name="Schneider, John Brand" userId="0a27f970-e9e3-4a42-989b-114aef573237" providerId="ADAL" clId="{25497145-1F98-4643-BD82-B072444029B0}" dt="2022-01-31T00:47:26.021" v="341"/>
        <pc:sldMkLst>
          <pc:docMk/>
          <pc:sldMk cId="1985956113" sldId="364"/>
        </pc:sldMkLst>
      </pc:sldChg>
      <pc:sldChg chg="del">
        <pc:chgData name="Schneider, John Brand" userId="0a27f970-e9e3-4a42-989b-114aef573237" providerId="ADAL" clId="{25497145-1F98-4643-BD82-B072444029B0}" dt="2022-01-31T22:33:34.108" v="900" actId="2696"/>
        <pc:sldMkLst>
          <pc:docMk/>
          <pc:sldMk cId="1133518077" sldId="365"/>
        </pc:sldMkLst>
      </pc:sldChg>
    </pc:docChg>
  </pc:docChgLst>
  <pc:docChgLst>
    <pc:chgData name="Schneider, John Brand" userId="0a27f970-e9e3-4a42-989b-114aef573237" providerId="ADAL" clId="{02F22312-53D7-4546-BF93-E5ABE7269DC8}"/>
    <pc:docChg chg="custSel addSld delSld modSld">
      <pc:chgData name="Schneider, John Brand" userId="0a27f970-e9e3-4a42-989b-114aef573237" providerId="ADAL" clId="{02F22312-53D7-4546-BF93-E5ABE7269DC8}" dt="2024-01-30T00:07:17.589" v="433" actId="2696"/>
      <pc:docMkLst>
        <pc:docMk/>
      </pc:docMkLst>
      <pc:sldChg chg="modSp">
        <pc:chgData name="Schneider, John Brand" userId="0a27f970-e9e3-4a42-989b-114aef573237" providerId="ADAL" clId="{02F22312-53D7-4546-BF93-E5ABE7269DC8}" dt="2024-01-28T03:02:36.385" v="13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02F22312-53D7-4546-BF93-E5ABE7269DC8}" dt="2024-01-29T03:44:30.278" v="168" actId="20577"/>
        <pc:sldMkLst>
          <pc:docMk/>
          <pc:sldMk cId="3128208522" sldId="330"/>
        </pc:sldMkLst>
      </pc:sldChg>
      <pc:sldChg chg="addSp modSp mod modAnim">
        <pc:chgData name="Schneider, John Brand" userId="0a27f970-e9e3-4a42-989b-114aef573237" providerId="ADAL" clId="{02F22312-53D7-4546-BF93-E5ABE7269DC8}" dt="2024-01-29T03:51:13.179" v="233" actId="20577"/>
        <pc:sldMkLst>
          <pc:docMk/>
          <pc:sldMk cId="1754311565" sldId="335"/>
        </pc:sldMkLst>
      </pc:sldChg>
      <pc:sldChg chg="modSp">
        <pc:chgData name="Schneider, John Brand" userId="0a27f970-e9e3-4a42-989b-114aef573237" providerId="ADAL" clId="{02F22312-53D7-4546-BF93-E5ABE7269DC8}" dt="2024-01-29T20:15:49.849" v="265" actId="207"/>
        <pc:sldMkLst>
          <pc:docMk/>
          <pc:sldMk cId="2196049713" sldId="336"/>
        </pc:sldMkLst>
      </pc:sldChg>
      <pc:sldChg chg="modSp">
        <pc:chgData name="Schneider, John Brand" userId="0a27f970-e9e3-4a42-989b-114aef573237" providerId="ADAL" clId="{02F22312-53D7-4546-BF93-E5ABE7269DC8}" dt="2024-01-29T03:33:57.493" v="30" actId="6549"/>
        <pc:sldMkLst>
          <pc:docMk/>
          <pc:sldMk cId="2345226818" sldId="337"/>
        </pc:sldMkLst>
      </pc:sldChg>
      <pc:sldChg chg="addSp delSp modSp mod delAnim modAnim">
        <pc:chgData name="Schneider, John Brand" userId="0a27f970-e9e3-4a42-989b-114aef573237" providerId="ADAL" clId="{02F22312-53D7-4546-BF93-E5ABE7269DC8}" dt="2024-01-29T20:29:06.923" v="357"/>
        <pc:sldMkLst>
          <pc:docMk/>
          <pc:sldMk cId="3389288750" sldId="348"/>
        </pc:sldMkLst>
      </pc:sldChg>
      <pc:sldChg chg="add del">
        <pc:chgData name="Schneider, John Brand" userId="0a27f970-e9e3-4a42-989b-114aef573237" providerId="ADAL" clId="{02F22312-53D7-4546-BF93-E5ABE7269DC8}" dt="2024-01-30T00:07:17.307" v="431" actId="2696"/>
        <pc:sldMkLst>
          <pc:docMk/>
          <pc:sldMk cId="3473121066" sldId="352"/>
        </pc:sldMkLst>
      </pc:sldChg>
      <pc:sldChg chg="modSp add del mod">
        <pc:chgData name="Schneider, John Brand" userId="0a27f970-e9e3-4a42-989b-114aef573237" providerId="ADAL" clId="{02F22312-53D7-4546-BF93-E5ABE7269DC8}" dt="2024-01-30T00:07:17.433" v="432" actId="2696"/>
        <pc:sldMkLst>
          <pc:docMk/>
          <pc:sldMk cId="3830179493" sldId="353"/>
        </pc:sldMkLst>
      </pc:sldChg>
      <pc:sldChg chg="addSp delSp modSp add del mod delAnim modAnim">
        <pc:chgData name="Schneider, John Brand" userId="0a27f970-e9e3-4a42-989b-114aef573237" providerId="ADAL" clId="{02F22312-53D7-4546-BF93-E5ABE7269DC8}" dt="2024-01-30T00:07:17.589" v="433" actId="2696"/>
        <pc:sldMkLst>
          <pc:docMk/>
          <pc:sldMk cId="2540040354" sldId="357"/>
        </pc:sldMkLst>
      </pc:sldChg>
      <pc:sldChg chg="modSp mod">
        <pc:chgData name="Schneider, John Brand" userId="0a27f970-e9e3-4a42-989b-114aef573237" providerId="ADAL" clId="{02F22312-53D7-4546-BF93-E5ABE7269DC8}" dt="2024-01-29T03:54:02.638" v="257" actId="255"/>
        <pc:sldMkLst>
          <pc:docMk/>
          <pc:sldMk cId="3839452988" sldId="362"/>
        </pc:sldMkLst>
      </pc:sldChg>
      <pc:sldChg chg="addSp modSp mod modAnim">
        <pc:chgData name="Schneider, John Brand" userId="0a27f970-e9e3-4a42-989b-114aef573237" providerId="ADAL" clId="{02F22312-53D7-4546-BF93-E5ABE7269DC8}" dt="2024-01-29T03:43:47.495" v="167"/>
        <pc:sldMkLst>
          <pc:docMk/>
          <pc:sldMk cId="3668008081" sldId="363"/>
        </pc:sldMkLst>
      </pc:sldChg>
      <pc:sldChg chg="modSp">
        <pc:chgData name="Schneider, John Brand" userId="0a27f970-e9e3-4a42-989b-114aef573237" providerId="ADAL" clId="{02F22312-53D7-4546-BF93-E5ABE7269DC8}" dt="2024-01-29T03:44:38.412" v="169" actId="20577"/>
        <pc:sldMkLst>
          <pc:docMk/>
          <pc:sldMk cId="1985956113" sldId="364"/>
        </pc:sldMkLst>
      </pc:sldChg>
      <pc:sldChg chg="modSp">
        <pc:chgData name="Schneider, John Brand" userId="0a27f970-e9e3-4a42-989b-114aef573237" providerId="ADAL" clId="{02F22312-53D7-4546-BF93-E5ABE7269DC8}" dt="2024-01-29T20:17:22.522" v="266" actId="207"/>
        <pc:sldMkLst>
          <pc:docMk/>
          <pc:sldMk cId="1881121199" sldId="365"/>
        </pc:sldMkLst>
      </pc:sldChg>
      <pc:sldChg chg="addSp modSp mod modAnim">
        <pc:chgData name="Schneider, John Brand" userId="0a27f970-e9e3-4a42-989b-114aef573237" providerId="ADAL" clId="{02F22312-53D7-4546-BF93-E5ABE7269DC8}" dt="2024-01-29T20:34:21.636" v="430"/>
        <pc:sldMkLst>
          <pc:docMk/>
          <pc:sldMk cId="3512977218" sldId="366"/>
        </pc:sldMkLst>
      </pc:sldChg>
      <pc:sldChg chg="delSp add mod modTransition delAnim modAnim">
        <pc:chgData name="Schneider, John Brand" userId="0a27f970-e9e3-4a42-989b-114aef573237" providerId="ADAL" clId="{02F22312-53D7-4546-BF93-E5ABE7269DC8}" dt="2024-01-29T20:30:27.105" v="360"/>
        <pc:sldMkLst>
          <pc:docMk/>
          <pc:sldMk cId="1255883851" sldId="368"/>
        </pc:sldMkLst>
      </pc:sldChg>
    </pc:docChg>
  </pc:docChgLst>
  <pc:docChgLst>
    <pc:chgData name="Schneider, John Brand" userId="0a27f970-e9e3-4a42-989b-114aef573237" providerId="ADAL" clId="{4A8CB48B-9318-E647-85D9-C99D5DB5D1A5}"/>
    <pc:docChg chg="modSld">
      <pc:chgData name="Schneider, John Brand" userId="0a27f970-e9e3-4a42-989b-114aef573237" providerId="ADAL" clId="{4A8CB48B-9318-E647-85D9-C99D5DB5D1A5}" dt="2023-09-11T18:20:12.607" v="1" actId="255"/>
      <pc:docMkLst>
        <pc:docMk/>
      </pc:docMkLst>
      <pc:sldChg chg="modSp">
        <pc:chgData name="Schneider, John Brand" userId="0a27f970-e9e3-4a42-989b-114aef573237" providerId="ADAL" clId="{4A8CB48B-9318-E647-85D9-C99D5DB5D1A5}" dt="2023-09-11T18:20:12.607" v="1" actId="255"/>
        <pc:sldMkLst>
          <pc:docMk/>
          <pc:sldMk cId="2345226818" sldId="337"/>
        </pc:sldMkLst>
      </pc:sldChg>
    </pc:docChg>
  </pc:docChgLst>
  <pc:docChgLst>
    <pc:chgData name="Schneider, John Brand" userId="0a27f970-e9e3-4a42-989b-114aef573237" providerId="ADAL" clId="{C096E078-D865-834E-834C-10A703656521}"/>
    <pc:docChg chg="undo custSel addSld delSld modSld sldOrd">
      <pc:chgData name="Schneider, John Brand" userId="0a27f970-e9e3-4a42-989b-114aef573237" providerId="ADAL" clId="{C096E078-D865-834E-834C-10A703656521}" dt="2023-09-12T01:35:57.753" v="674" actId="255"/>
      <pc:docMkLst>
        <pc:docMk/>
      </pc:docMkLst>
      <pc:sldChg chg="modSp">
        <pc:chgData name="Schneider, John Brand" userId="0a27f970-e9e3-4a42-989b-114aef573237" providerId="ADAL" clId="{C096E078-D865-834E-834C-10A703656521}" dt="2023-08-29T23:44:46.074" v="3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C096E078-D865-834E-834C-10A703656521}" dt="2023-09-11T17:27:17.906" v="655"/>
        <pc:sldMkLst>
          <pc:docMk/>
          <pc:sldMk cId="3563794608" sldId="334"/>
        </pc:sldMkLst>
      </pc:sldChg>
      <pc:sldChg chg="addSp delSp modSp mod modAnim">
        <pc:chgData name="Schneider, John Brand" userId="0a27f970-e9e3-4a42-989b-114aef573237" providerId="ADAL" clId="{C096E078-D865-834E-834C-10A703656521}" dt="2023-09-11T17:30:42.473" v="663"/>
        <pc:sldMkLst>
          <pc:docMk/>
          <pc:sldMk cId="1754311565" sldId="335"/>
        </pc:sldMkLst>
      </pc:sldChg>
      <pc:sldChg chg="modSp">
        <pc:chgData name="Schneider, John Brand" userId="0a27f970-e9e3-4a42-989b-114aef573237" providerId="ADAL" clId="{C096E078-D865-834E-834C-10A703656521}" dt="2023-09-08T23:37:49.603" v="194" actId="20577"/>
        <pc:sldMkLst>
          <pc:docMk/>
          <pc:sldMk cId="2196049713" sldId="336"/>
        </pc:sldMkLst>
      </pc:sldChg>
      <pc:sldChg chg="modSp">
        <pc:chgData name="Schneider, John Brand" userId="0a27f970-e9e3-4a42-989b-114aef573237" providerId="ADAL" clId="{C096E078-D865-834E-834C-10A703656521}" dt="2023-09-12T01:35:57.753" v="674" actId="255"/>
        <pc:sldMkLst>
          <pc:docMk/>
          <pc:sldMk cId="2345226818" sldId="337"/>
        </pc:sldMkLst>
      </pc:sldChg>
      <pc:sldChg chg="del">
        <pc:chgData name="Schneider, John Brand" userId="0a27f970-e9e3-4a42-989b-114aef573237" providerId="ADAL" clId="{C096E078-D865-834E-834C-10A703656521}" dt="2023-09-10T22:00:50.153" v="588" actId="2696"/>
        <pc:sldMkLst>
          <pc:docMk/>
          <pc:sldMk cId="2984343644" sldId="350"/>
        </pc:sldMkLst>
      </pc:sldChg>
      <pc:sldChg chg="del">
        <pc:chgData name="Schneider, John Brand" userId="0a27f970-e9e3-4a42-989b-114aef573237" providerId="ADAL" clId="{C096E078-D865-834E-834C-10A703656521}" dt="2023-09-09T00:00:46.830" v="348" actId="2696"/>
        <pc:sldMkLst>
          <pc:docMk/>
          <pc:sldMk cId="4073578645" sldId="351"/>
        </pc:sldMkLst>
      </pc:sldChg>
      <pc:sldChg chg="del">
        <pc:chgData name="Schneider, John Brand" userId="0a27f970-e9e3-4a42-989b-114aef573237" providerId="ADAL" clId="{C096E078-D865-834E-834C-10A703656521}" dt="2023-09-11T21:13:44.680" v="669" actId="2696"/>
        <pc:sldMkLst>
          <pc:docMk/>
          <pc:sldMk cId="3473121066" sldId="352"/>
        </pc:sldMkLst>
      </pc:sldChg>
      <pc:sldChg chg="modSp add del">
        <pc:chgData name="Schneider, John Brand" userId="0a27f970-e9e3-4a42-989b-114aef573237" providerId="ADAL" clId="{C096E078-D865-834E-834C-10A703656521}" dt="2023-09-11T21:13:44.800" v="670" actId="2696"/>
        <pc:sldMkLst>
          <pc:docMk/>
          <pc:sldMk cId="3830179493" sldId="353"/>
        </pc:sldMkLst>
      </pc:sldChg>
      <pc:sldChg chg="modSp add del">
        <pc:chgData name="Schneider, John Brand" userId="0a27f970-e9e3-4a42-989b-114aef573237" providerId="ADAL" clId="{C096E078-D865-834E-834C-10A703656521}" dt="2023-09-11T21:13:44.945" v="671" actId="2696"/>
        <pc:sldMkLst>
          <pc:docMk/>
          <pc:sldMk cId="2540040354" sldId="357"/>
        </pc:sldMkLst>
      </pc:sldChg>
      <pc:sldChg chg="addSp delSp modSp mod delAnim modAnim">
        <pc:chgData name="Schneider, John Brand" userId="0a27f970-e9e3-4a42-989b-114aef573237" providerId="ADAL" clId="{C096E078-D865-834E-834C-10A703656521}" dt="2023-09-11T17:33:54.014" v="666" actId="14100"/>
        <pc:sldMkLst>
          <pc:docMk/>
          <pc:sldMk cId="3839452988" sldId="362"/>
        </pc:sldMkLst>
      </pc:sldChg>
      <pc:sldChg chg="addSp modSp mod modAnim">
        <pc:chgData name="Schneider, John Brand" userId="0a27f970-e9e3-4a42-989b-114aef573237" providerId="ADAL" clId="{C096E078-D865-834E-834C-10A703656521}" dt="2023-09-11T17:29:03.293" v="656"/>
        <pc:sldMkLst>
          <pc:docMk/>
          <pc:sldMk cId="3668008081" sldId="363"/>
        </pc:sldMkLst>
      </pc:sldChg>
      <pc:sldChg chg="addSp delSp modSp mod delAnim modAnim">
        <pc:chgData name="Schneider, John Brand" userId="0a27f970-e9e3-4a42-989b-114aef573237" providerId="ADAL" clId="{C096E078-D865-834E-834C-10A703656521}" dt="2023-09-08T22:21:31.198" v="133"/>
        <pc:sldMkLst>
          <pc:docMk/>
          <pc:sldMk cId="1985956113" sldId="364"/>
        </pc:sldMkLst>
      </pc:sldChg>
      <pc:sldChg chg="modSp">
        <pc:chgData name="Schneider, John Brand" userId="0a27f970-e9e3-4a42-989b-114aef573237" providerId="ADAL" clId="{C096E078-D865-834E-834C-10A703656521}" dt="2023-09-08T23:38:58.391" v="195" actId="20577"/>
        <pc:sldMkLst>
          <pc:docMk/>
          <pc:sldMk cId="1881121199" sldId="365"/>
        </pc:sldMkLst>
      </pc:sldChg>
      <pc:sldChg chg="addSp delSp modSp add mod ord delAnim modAnim">
        <pc:chgData name="Schneider, John Brand" userId="0a27f970-e9e3-4a42-989b-114aef573237" providerId="ADAL" clId="{C096E078-D865-834E-834C-10A703656521}" dt="2023-09-10T22:01:09.434" v="590"/>
        <pc:sldMkLst>
          <pc:docMk/>
          <pc:sldMk cId="3512977218" sldId="366"/>
        </pc:sldMkLst>
      </pc:sldChg>
      <pc:sldChg chg="modSp add ord">
        <pc:chgData name="Schneider, John Brand" userId="0a27f970-e9e3-4a42-989b-114aef573237" providerId="ADAL" clId="{C096E078-D865-834E-834C-10A703656521}" dt="2023-09-08T23:48:47.726" v="206" actId="20577"/>
        <pc:sldMkLst>
          <pc:docMk/>
          <pc:sldMk cId="217220608" sldId="367"/>
        </pc:sldMkLst>
      </pc:sldChg>
      <pc:sldChg chg="add del">
        <pc:chgData name="Schneider, John Brand" userId="0a27f970-e9e3-4a42-989b-114aef573237" providerId="ADAL" clId="{C096E078-D865-834E-834C-10A703656521}" dt="2023-09-09T00:01:00.287" v="349" actId="2696"/>
        <pc:sldMkLst>
          <pc:docMk/>
          <pc:sldMk cId="2805601726" sldId="368"/>
        </pc:sldMkLst>
      </pc:sldChg>
    </pc:docChg>
  </pc:docChgLst>
  <pc:docChgLst>
    <pc:chgData name="Schneider, John Brand" userId="0a27f970-e9e3-4a42-989b-114aef573237" providerId="ADAL" clId="{97552C21-F1A7-E44B-B559-9AC5289209FA}"/>
    <pc:docChg chg="undo custSel addSld modSld">
      <pc:chgData name="Schneider, John Brand" userId="0a27f970-e9e3-4a42-989b-114aef573237" providerId="ADAL" clId="{97552C21-F1A7-E44B-B559-9AC5289209FA}" dt="2021-09-13T04:53:14.714" v="1333" actId="20577"/>
      <pc:docMkLst>
        <pc:docMk/>
      </pc:docMkLst>
      <pc:sldChg chg="addSp delSp modSp mod delAnim modAnim">
        <pc:chgData name="Schneider, John Brand" userId="0a27f970-e9e3-4a42-989b-114aef573237" providerId="ADAL" clId="{97552C21-F1A7-E44B-B559-9AC5289209FA}" dt="2021-09-12T22:50:45.346" v="968"/>
        <pc:sldMkLst>
          <pc:docMk/>
          <pc:sldMk cId="1602654446" sldId="256"/>
        </pc:sldMkLst>
      </pc:sldChg>
      <pc:sldChg chg="modSp add mod">
        <pc:chgData name="Schneider, John Brand" userId="0a27f970-e9e3-4a42-989b-114aef573237" providerId="ADAL" clId="{97552C21-F1A7-E44B-B559-9AC5289209FA}" dt="2021-09-12T06:21:51.032" v="393" actId="20577"/>
        <pc:sldMkLst>
          <pc:docMk/>
          <pc:sldMk cId="1929786571" sldId="331"/>
        </pc:sldMkLst>
      </pc:sldChg>
      <pc:sldChg chg="add">
        <pc:chgData name="Schneider, John Brand" userId="0a27f970-e9e3-4a42-989b-114aef573237" providerId="ADAL" clId="{97552C21-F1A7-E44B-B559-9AC5289209FA}" dt="2021-09-12T06:21:36.621" v="386"/>
        <pc:sldMkLst>
          <pc:docMk/>
          <pc:sldMk cId="3548628777" sldId="333"/>
        </pc:sldMkLst>
      </pc:sldChg>
      <pc:sldChg chg="addSp modSp add mod modAnim">
        <pc:chgData name="Schneider, John Brand" userId="0a27f970-e9e3-4a42-989b-114aef573237" providerId="ADAL" clId="{97552C21-F1A7-E44B-B559-9AC5289209FA}" dt="2021-09-12T22:55:58.385" v="1005" actId="1038"/>
        <pc:sldMkLst>
          <pc:docMk/>
          <pc:sldMk cId="1754311565" sldId="335"/>
        </pc:sldMkLst>
      </pc:sldChg>
      <pc:sldChg chg="addSp modSp add mod modAnim">
        <pc:chgData name="Schneider, John Brand" userId="0a27f970-e9e3-4a42-989b-114aef573237" providerId="ADAL" clId="{97552C21-F1A7-E44B-B559-9AC5289209FA}" dt="2021-09-13T04:51:01.516" v="1319"/>
        <pc:sldMkLst>
          <pc:docMk/>
          <pc:sldMk cId="2196049713" sldId="336"/>
        </pc:sldMkLst>
      </pc:sldChg>
      <pc:sldChg chg="modSp mod modAnim">
        <pc:chgData name="Schneider, John Brand" userId="0a27f970-e9e3-4a42-989b-114aef573237" providerId="ADAL" clId="{97552C21-F1A7-E44B-B559-9AC5289209FA}" dt="2021-09-13T04:44:16.313" v="1166" actId="20577"/>
        <pc:sldMkLst>
          <pc:docMk/>
          <pc:sldMk cId="2345226818" sldId="337"/>
        </pc:sldMkLst>
      </pc:sldChg>
      <pc:sldChg chg="modSp mod">
        <pc:chgData name="Schneider, John Brand" userId="0a27f970-e9e3-4a42-989b-114aef573237" providerId="ADAL" clId="{97552C21-F1A7-E44B-B559-9AC5289209FA}" dt="2021-09-13T04:53:14.714" v="1333" actId="20577"/>
        <pc:sldMkLst>
          <pc:docMk/>
          <pc:sldMk cId="2984343644" sldId="350"/>
        </pc:sldMkLst>
      </pc:sldChg>
      <pc:sldChg chg="addSp modSp mod modAnim">
        <pc:chgData name="Schneider, John Brand" userId="0a27f970-e9e3-4a42-989b-114aef573237" providerId="ADAL" clId="{97552C21-F1A7-E44B-B559-9AC5289209FA}" dt="2021-09-13T01:08:34.540" v="1138" actId="1036"/>
        <pc:sldMkLst>
          <pc:docMk/>
          <pc:sldMk cId="95497461" sldId="361"/>
        </pc:sldMkLst>
      </pc:sldChg>
      <pc:sldChg chg="addSp delSp modSp new mod delAnim modAnim">
        <pc:chgData name="Schneider, John Brand" userId="0a27f970-e9e3-4a42-989b-114aef573237" providerId="ADAL" clId="{97552C21-F1A7-E44B-B559-9AC5289209FA}" dt="2021-09-13T04:45:43.846" v="1173" actId="20577"/>
        <pc:sldMkLst>
          <pc:docMk/>
          <pc:sldMk cId="3839452988" sldId="362"/>
        </pc:sldMkLst>
      </pc:sldChg>
    </pc:docChg>
  </pc:docChgLst>
  <pc:docChgLst>
    <pc:chgData name="Schneider, John Brand" userId="0a27f970-e9e3-4a42-989b-114aef573237" providerId="ADAL" clId="{E8F3352D-850E-4F46-B109-49927D87A981}"/>
    <pc:docChg chg="undo custSel addSld delSld modSld">
      <pc:chgData name="Schneider, John Brand" userId="0a27f970-e9e3-4a42-989b-114aef573237" providerId="ADAL" clId="{E8F3352D-850E-4F46-B109-49927D87A981}" dt="2022-09-12T17:41:04.259" v="3156" actId="1038"/>
      <pc:docMkLst>
        <pc:docMk/>
      </pc:docMkLst>
      <pc:sldChg chg="modSp modAnim">
        <pc:chgData name="Schneider, John Brand" userId="0a27f970-e9e3-4a42-989b-114aef573237" providerId="ADAL" clId="{E8F3352D-850E-4F46-B109-49927D87A981}" dt="2022-09-12T16:35:51.628" v="2495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E8F3352D-850E-4F46-B109-49927D87A981}" dt="2022-09-12T16:43:26.924" v="2638"/>
        <pc:sldMkLst>
          <pc:docMk/>
          <pc:sldMk cId="3932988694" sldId="329"/>
        </pc:sldMkLst>
      </pc:sldChg>
      <pc:sldChg chg="addSp modSp mod modAnim">
        <pc:chgData name="Schneider, John Brand" userId="0a27f970-e9e3-4a42-989b-114aef573237" providerId="ADAL" clId="{E8F3352D-850E-4F46-B109-49927D87A981}" dt="2022-09-12T16:46:13.892" v="2639" actId="114"/>
        <pc:sldMkLst>
          <pc:docMk/>
          <pc:sldMk cId="3128208522" sldId="330"/>
        </pc:sldMkLst>
      </pc:sldChg>
      <pc:sldChg chg="addSp delSp modSp mod delAnim modAnim">
        <pc:chgData name="Schneider, John Brand" userId="0a27f970-e9e3-4a42-989b-114aef573237" providerId="ADAL" clId="{E8F3352D-850E-4F46-B109-49927D87A981}" dt="2022-09-12T01:22:30.432" v="898" actId="478"/>
        <pc:sldMkLst>
          <pc:docMk/>
          <pc:sldMk cId="3563794608" sldId="334"/>
        </pc:sldMkLst>
      </pc:sldChg>
      <pc:sldChg chg="modSp mod">
        <pc:chgData name="Schneider, John Brand" userId="0a27f970-e9e3-4a42-989b-114aef573237" providerId="ADAL" clId="{E8F3352D-850E-4F46-B109-49927D87A981}" dt="2022-09-12T16:49:42.978" v="2642" actId="20577"/>
        <pc:sldMkLst>
          <pc:docMk/>
          <pc:sldMk cId="1754311565" sldId="335"/>
        </pc:sldMkLst>
      </pc:sldChg>
      <pc:sldChg chg="addSp delSp modSp mod delAnim modAnim">
        <pc:chgData name="Schneider, John Brand" userId="0a27f970-e9e3-4a42-989b-114aef573237" providerId="ADAL" clId="{E8F3352D-850E-4F46-B109-49927D87A981}" dt="2022-09-12T17:02:23.002" v="2736"/>
        <pc:sldMkLst>
          <pc:docMk/>
          <pc:sldMk cId="2196049713" sldId="336"/>
        </pc:sldMkLst>
      </pc:sldChg>
      <pc:sldChg chg="modSp">
        <pc:chgData name="Schneider, John Brand" userId="0a27f970-e9e3-4a42-989b-114aef573237" providerId="ADAL" clId="{E8F3352D-850E-4F46-B109-49927D87A981}" dt="2022-09-10T00:39:47.080" v="11" actId="20577"/>
        <pc:sldMkLst>
          <pc:docMk/>
          <pc:sldMk cId="2345226818" sldId="337"/>
        </pc:sldMkLst>
      </pc:sldChg>
      <pc:sldChg chg="addSp delSp modSp mod addAnim delAnim modAnim">
        <pc:chgData name="Schneider, John Brand" userId="0a27f970-e9e3-4a42-989b-114aef573237" providerId="ADAL" clId="{E8F3352D-850E-4F46-B109-49927D87A981}" dt="2022-09-12T17:03:22.626" v="2780" actId="20577"/>
        <pc:sldMkLst>
          <pc:docMk/>
          <pc:sldMk cId="3389288750" sldId="348"/>
        </pc:sldMkLst>
      </pc:sldChg>
      <pc:sldChg chg="modSp mod">
        <pc:chgData name="Schneider, John Brand" userId="0a27f970-e9e3-4a42-989b-114aef573237" providerId="ADAL" clId="{E8F3352D-850E-4F46-B109-49927D87A981}" dt="2022-09-12T03:06:28.170" v="2254" actId="20577"/>
        <pc:sldMkLst>
          <pc:docMk/>
          <pc:sldMk cId="3255137762" sldId="349"/>
        </pc:sldMkLst>
      </pc:sldChg>
      <pc:sldChg chg="addSp modSp mod modAnim">
        <pc:chgData name="Schneider, John Brand" userId="0a27f970-e9e3-4a42-989b-114aef573237" providerId="ADAL" clId="{E8F3352D-850E-4F46-B109-49927D87A981}" dt="2022-09-12T17:06:51.821" v="2848"/>
        <pc:sldMkLst>
          <pc:docMk/>
          <pc:sldMk cId="2984343644" sldId="350"/>
        </pc:sldMkLst>
      </pc:sldChg>
      <pc:sldChg chg="addSp delSp modSp mod delAnim modAnim">
        <pc:chgData name="Schneider, John Brand" userId="0a27f970-e9e3-4a42-989b-114aef573237" providerId="ADAL" clId="{E8F3352D-850E-4F46-B109-49927D87A981}" dt="2022-09-12T03:09:15.746" v="2278"/>
        <pc:sldMkLst>
          <pc:docMk/>
          <pc:sldMk cId="4073578645" sldId="351"/>
        </pc:sldMkLst>
      </pc:sldChg>
      <pc:sldChg chg="addSp delSp modSp mod delAnim modAnim">
        <pc:chgData name="Schneider, John Brand" userId="0a27f970-e9e3-4a42-989b-114aef573237" providerId="ADAL" clId="{E8F3352D-850E-4F46-B109-49927D87A981}" dt="2022-09-12T02:23:14.197" v="1889" actId="20577"/>
        <pc:sldMkLst>
          <pc:docMk/>
          <pc:sldMk cId="3473121066" sldId="352"/>
        </pc:sldMkLst>
      </pc:sldChg>
      <pc:sldChg chg="addSp delSp modSp mod delAnim modAnim">
        <pc:chgData name="Schneider, John Brand" userId="0a27f970-e9e3-4a42-989b-114aef573237" providerId="ADAL" clId="{E8F3352D-850E-4F46-B109-49927D87A981}" dt="2022-09-12T17:09:16.667" v="2879"/>
        <pc:sldMkLst>
          <pc:docMk/>
          <pc:sldMk cId="3830179493" sldId="353"/>
        </pc:sldMkLst>
      </pc:sldChg>
      <pc:sldChg chg="addSp delSp modSp mod delAnim modAnim">
        <pc:chgData name="Schneider, John Brand" userId="0a27f970-e9e3-4a42-989b-114aef573237" providerId="ADAL" clId="{E8F3352D-850E-4F46-B109-49927D87A981}" dt="2022-09-12T03:07:26.688" v="2266" actId="6549"/>
        <pc:sldMkLst>
          <pc:docMk/>
          <pc:sldMk cId="3291399694" sldId="355"/>
        </pc:sldMkLst>
      </pc:sldChg>
      <pc:sldChg chg="addSp delSp modSp mod delAnim modAnim">
        <pc:chgData name="Schneider, John Brand" userId="0a27f970-e9e3-4a42-989b-114aef573237" providerId="ADAL" clId="{E8F3352D-850E-4F46-B109-49927D87A981}" dt="2022-09-12T03:07:50.830" v="2276"/>
        <pc:sldMkLst>
          <pc:docMk/>
          <pc:sldMk cId="1248305623" sldId="356"/>
        </pc:sldMkLst>
      </pc:sldChg>
      <pc:sldChg chg="addSp delSp modSp mod delAnim modAnim">
        <pc:chgData name="Schneider, John Brand" userId="0a27f970-e9e3-4a42-989b-114aef573237" providerId="ADAL" clId="{E8F3352D-850E-4F46-B109-49927D87A981}" dt="2022-09-12T17:11:05.130" v="2889"/>
        <pc:sldMkLst>
          <pc:docMk/>
          <pc:sldMk cId="2540040354" sldId="357"/>
        </pc:sldMkLst>
      </pc:sldChg>
      <pc:sldChg chg="addSp delSp modSp mod delAnim modAnim">
        <pc:chgData name="Schneider, John Brand" userId="0a27f970-e9e3-4a42-989b-114aef573237" providerId="ADAL" clId="{E8F3352D-850E-4F46-B109-49927D87A981}" dt="2022-09-12T16:54:22.854" v="2651" actId="20577"/>
        <pc:sldMkLst>
          <pc:docMk/>
          <pc:sldMk cId="3839452988" sldId="362"/>
        </pc:sldMkLst>
      </pc:sldChg>
      <pc:sldChg chg="addSp modSp mod modAnim">
        <pc:chgData name="Schneider, John Brand" userId="0a27f970-e9e3-4a42-989b-114aef573237" providerId="ADAL" clId="{E8F3352D-850E-4F46-B109-49927D87A981}" dt="2022-09-12T16:46:20.777" v="2640" actId="114"/>
        <pc:sldMkLst>
          <pc:docMk/>
          <pc:sldMk cId="1985956113" sldId="364"/>
        </pc:sldMkLst>
      </pc:sldChg>
      <pc:sldChg chg="addSp delSp modSp new del mod delAnim modAnim">
        <pc:chgData name="Schneider, John Brand" userId="0a27f970-e9e3-4a42-989b-114aef573237" providerId="ADAL" clId="{E8F3352D-850E-4F46-B109-49927D87A981}" dt="2022-09-12T01:55:56.029" v="1353" actId="2696"/>
        <pc:sldMkLst>
          <pc:docMk/>
          <pc:sldMk cId="94214356" sldId="365"/>
        </pc:sldMkLst>
      </pc:sldChg>
      <pc:sldChg chg="addSp delSp modSp new del mod modAnim">
        <pc:chgData name="Schneider, John Brand" userId="0a27f970-e9e3-4a42-989b-114aef573237" providerId="ADAL" clId="{E8F3352D-850E-4F46-B109-49927D87A981}" dt="2022-09-12T03:09:56.934" v="2279" actId="2696"/>
        <pc:sldMkLst>
          <pc:docMk/>
          <pc:sldMk cId="414903749" sldId="365"/>
        </pc:sldMkLst>
      </pc:sldChg>
      <pc:sldChg chg="addSp delSp modSp add mod delAnim modAnim">
        <pc:chgData name="Schneider, John Brand" userId="0a27f970-e9e3-4a42-989b-114aef573237" providerId="ADAL" clId="{E8F3352D-850E-4F46-B109-49927D87A981}" dt="2022-09-12T17:41:04.259" v="3156" actId="1038"/>
        <pc:sldMkLst>
          <pc:docMk/>
          <pc:sldMk cId="1881121199" sldId="365"/>
        </pc:sldMkLst>
      </pc:sldChg>
      <pc:sldChg chg="addSp delSp modSp new del mod delAnim modAnim">
        <pc:chgData name="Schneider, John Brand" userId="0a27f970-e9e3-4a42-989b-114aef573237" providerId="ADAL" clId="{E8F3352D-850E-4F46-B109-49927D87A981}" dt="2022-09-12T01:13:35.188" v="834" actId="2696"/>
        <pc:sldMkLst>
          <pc:docMk/>
          <pc:sldMk cId="3293143507" sldId="365"/>
        </pc:sldMkLst>
      </pc:sldChg>
    </pc:docChg>
  </pc:docChgLst>
  <pc:docChgLst>
    <pc:chgData name="Schneider, John Brand" userId="0a27f970-e9e3-4a42-989b-114aef573237" providerId="ADAL" clId="{E4474875-871C-7D45-89F6-2AEFB053BA7C}"/>
    <pc:docChg chg="undo custSel addSld delSld modSld">
      <pc:chgData name="Schneider, John Brand" userId="0a27f970-e9e3-4a42-989b-114aef573237" providerId="ADAL" clId="{E4474875-871C-7D45-89F6-2AEFB053BA7C}" dt="2025-01-27T22:22:31.881" v="707" actId="2696"/>
      <pc:docMkLst>
        <pc:docMk/>
      </pc:docMkLst>
      <pc:sldChg chg="addSp delSp modSp mod delAnim modAnim">
        <pc:chgData name="Schneider, John Brand" userId="0a27f970-e9e3-4a42-989b-114aef573237" providerId="ADAL" clId="{E4474875-871C-7D45-89F6-2AEFB053BA7C}" dt="2025-01-27T22:17:19.595" v="703" actId="1036"/>
        <pc:sldMkLst>
          <pc:docMk/>
          <pc:sldMk cId="1602654446" sldId="256"/>
        </pc:sldMkLst>
        <pc:spChg chg="del mod">
          <ac:chgData name="Schneider, John Brand" userId="0a27f970-e9e3-4a42-989b-114aef573237" providerId="ADAL" clId="{E4474875-871C-7D45-89F6-2AEFB053BA7C}" dt="2025-01-26T01:45:42.363" v="19" actId="478"/>
          <ac:spMkLst>
            <pc:docMk/>
            <pc:sldMk cId="1602654446" sldId="256"/>
            <ac:spMk id="2" creationId="{15084D29-72E0-902E-1646-CA3DFE8E4077}"/>
          </ac:spMkLst>
        </pc:spChg>
        <pc:spChg chg="add mod">
          <ac:chgData name="Schneider, John Brand" userId="0a27f970-e9e3-4a42-989b-114aef573237" providerId="ADAL" clId="{E4474875-871C-7D45-89F6-2AEFB053BA7C}" dt="2025-01-27T22:17:19.595" v="703" actId="1036"/>
          <ac:spMkLst>
            <pc:docMk/>
            <pc:sldMk cId="1602654446" sldId="256"/>
            <ac:spMk id="2" creationId="{DCD9B6F0-E3B1-A2BF-C7E6-1A5F37B38458}"/>
          </ac:spMkLst>
        </pc:spChg>
        <pc:spChg chg="mod">
          <ac:chgData name="Schneider, John Brand" userId="0a27f970-e9e3-4a42-989b-114aef573237" providerId="ADAL" clId="{E4474875-871C-7D45-89F6-2AEFB053BA7C}" dt="2025-01-26T20:52:48.180" v="219" actId="114"/>
          <ac:spMkLst>
            <pc:docMk/>
            <pc:sldMk cId="1602654446" sldId="256"/>
            <ac:spMk id="4" creationId="{FE883BDC-93FB-0B4F-A2FD-142C2FECBEE8}"/>
          </ac:spMkLst>
        </pc:spChg>
      </pc:sldChg>
      <pc:sldChg chg="del">
        <pc:chgData name="Schneider, John Brand" userId="0a27f970-e9e3-4a42-989b-114aef573237" providerId="ADAL" clId="{E4474875-871C-7D45-89F6-2AEFB053BA7C}" dt="2025-01-26T01:46:30.628" v="33" actId="2696"/>
        <pc:sldMkLst>
          <pc:docMk/>
          <pc:sldMk cId="2357770677" sldId="326"/>
        </pc:sldMkLst>
      </pc:sldChg>
      <pc:sldChg chg="del">
        <pc:chgData name="Schneider, John Brand" userId="0a27f970-e9e3-4a42-989b-114aef573237" providerId="ADAL" clId="{E4474875-871C-7D45-89F6-2AEFB053BA7C}" dt="2025-01-26T01:46:30.792" v="34" actId="2696"/>
        <pc:sldMkLst>
          <pc:docMk/>
          <pc:sldMk cId="3310436015" sldId="327"/>
        </pc:sldMkLst>
      </pc:sldChg>
      <pc:sldChg chg="addSp delSp modSp mod modAnim">
        <pc:chgData name="Schneider, John Brand" userId="0a27f970-e9e3-4a42-989b-114aef573237" providerId="ADAL" clId="{E4474875-871C-7D45-89F6-2AEFB053BA7C}" dt="2025-01-26T01:54:04.834" v="149" actId="1076"/>
        <pc:sldMkLst>
          <pc:docMk/>
          <pc:sldMk cId="3932988694" sldId="329"/>
        </pc:sldMkLst>
        <pc:spChg chg="mod">
          <ac:chgData name="Schneider, John Brand" userId="0a27f970-e9e3-4a42-989b-114aef573237" providerId="ADAL" clId="{E4474875-871C-7D45-89F6-2AEFB053BA7C}" dt="2025-01-26T01:50:18.967" v="76" actId="1035"/>
          <ac:spMkLst>
            <pc:docMk/>
            <pc:sldMk cId="3932988694" sldId="329"/>
            <ac:spMk id="3" creationId="{A93F0F3C-BB73-5948-B543-EDC221F9C29D}"/>
          </ac:spMkLst>
        </pc:spChg>
        <pc:spChg chg="mod">
          <ac:chgData name="Schneider, John Brand" userId="0a27f970-e9e3-4a42-989b-114aef573237" providerId="ADAL" clId="{E4474875-871C-7D45-89F6-2AEFB053BA7C}" dt="2025-01-26T01:50:33.617" v="77" actId="1076"/>
          <ac:spMkLst>
            <pc:docMk/>
            <pc:sldMk cId="3932988694" sldId="329"/>
            <ac:spMk id="5" creationId="{A4C68FFC-2848-8144-86A7-13EF297CD858}"/>
          </ac:spMkLst>
        </pc:spChg>
        <pc:spChg chg="mod">
          <ac:chgData name="Schneider, John Brand" userId="0a27f970-e9e3-4a42-989b-114aef573237" providerId="ADAL" clId="{E4474875-871C-7D45-89F6-2AEFB053BA7C}" dt="2025-01-26T01:50:18.967" v="76" actId="1035"/>
          <ac:spMkLst>
            <pc:docMk/>
            <pc:sldMk cId="3932988694" sldId="329"/>
            <ac:spMk id="10" creationId="{7E9EBC6C-48C2-10C4-8039-E8041482057D}"/>
          </ac:spMkLst>
        </pc:spChg>
        <pc:spChg chg="mod">
          <ac:chgData name="Schneider, John Brand" userId="0a27f970-e9e3-4a42-989b-114aef573237" providerId="ADAL" clId="{E4474875-871C-7D45-89F6-2AEFB053BA7C}" dt="2025-01-26T01:50:18.967" v="76" actId="1035"/>
          <ac:spMkLst>
            <pc:docMk/>
            <pc:sldMk cId="3932988694" sldId="329"/>
            <ac:spMk id="24" creationId="{076647B2-8F98-96D0-61FA-1CE8CFA0FD41}"/>
          </ac:spMkLst>
        </pc:spChg>
        <pc:spChg chg="mod">
          <ac:chgData name="Schneider, John Brand" userId="0a27f970-e9e3-4a42-989b-114aef573237" providerId="ADAL" clId="{E4474875-871C-7D45-89F6-2AEFB053BA7C}" dt="2025-01-26T01:50:18.967" v="76" actId="1035"/>
          <ac:spMkLst>
            <pc:docMk/>
            <pc:sldMk cId="3932988694" sldId="329"/>
            <ac:spMk id="25" creationId="{B14ACC41-AF18-1E4D-913F-44212E29B6B0}"/>
          </ac:spMkLst>
        </pc:spChg>
        <pc:spChg chg="mod">
          <ac:chgData name="Schneider, John Brand" userId="0a27f970-e9e3-4a42-989b-114aef573237" providerId="ADAL" clId="{E4474875-871C-7D45-89F6-2AEFB053BA7C}" dt="2025-01-26T01:50:18.967" v="76" actId="1035"/>
          <ac:spMkLst>
            <pc:docMk/>
            <pc:sldMk cId="3932988694" sldId="329"/>
            <ac:spMk id="26" creationId="{87F8DA8A-9C2D-6143-982C-B8AF1FC65F74}"/>
          </ac:spMkLst>
        </pc:spChg>
        <pc:spChg chg="mod">
          <ac:chgData name="Schneider, John Brand" userId="0a27f970-e9e3-4a42-989b-114aef573237" providerId="ADAL" clId="{E4474875-871C-7D45-89F6-2AEFB053BA7C}" dt="2025-01-26T01:49:40.134" v="60" actId="1035"/>
          <ac:spMkLst>
            <pc:docMk/>
            <pc:sldMk cId="3932988694" sldId="329"/>
            <ac:spMk id="27" creationId="{5A5EF692-2165-A349-9399-BB1F25CC0C34}"/>
          </ac:spMkLst>
        </pc:spChg>
        <pc:spChg chg="mod">
          <ac:chgData name="Schneider, John Brand" userId="0a27f970-e9e3-4a42-989b-114aef573237" providerId="ADAL" clId="{E4474875-871C-7D45-89F6-2AEFB053BA7C}" dt="2025-01-26T01:49:40.134" v="60" actId="1035"/>
          <ac:spMkLst>
            <pc:docMk/>
            <pc:sldMk cId="3932988694" sldId="329"/>
            <ac:spMk id="34" creationId="{0F1C1BF1-07E8-7A97-77AD-A596997834D9}"/>
          </ac:spMkLst>
        </pc:spChg>
        <pc:spChg chg="mod">
          <ac:chgData name="Schneider, John Brand" userId="0a27f970-e9e3-4a42-989b-114aef573237" providerId="ADAL" clId="{E4474875-871C-7D45-89F6-2AEFB053BA7C}" dt="2025-01-26T01:49:40.134" v="60" actId="1035"/>
          <ac:spMkLst>
            <pc:docMk/>
            <pc:sldMk cId="3932988694" sldId="329"/>
            <ac:spMk id="35" creationId="{E2D6B27A-5E79-54AE-3A7F-0F1F4E32FF0E}"/>
          </ac:spMkLst>
        </pc:spChg>
        <pc:spChg chg="mod">
          <ac:chgData name="Schneider, John Brand" userId="0a27f970-e9e3-4a42-989b-114aef573237" providerId="ADAL" clId="{E4474875-871C-7D45-89F6-2AEFB053BA7C}" dt="2025-01-26T01:50:18.967" v="76" actId="1035"/>
          <ac:spMkLst>
            <pc:docMk/>
            <pc:sldMk cId="3932988694" sldId="329"/>
            <ac:spMk id="36" creationId="{1EA112D5-E868-050C-C6B1-5468EEE69277}"/>
          </ac:spMkLst>
        </pc:spChg>
        <pc:spChg chg="mod">
          <ac:chgData name="Schneider, John Brand" userId="0a27f970-e9e3-4a42-989b-114aef573237" providerId="ADAL" clId="{E4474875-871C-7D45-89F6-2AEFB053BA7C}" dt="2025-01-26T01:50:18.967" v="76" actId="1035"/>
          <ac:spMkLst>
            <pc:docMk/>
            <pc:sldMk cId="3932988694" sldId="329"/>
            <ac:spMk id="39" creationId="{52C7504D-923F-55A7-D1D8-A40F68A5D0A6}"/>
          </ac:spMkLst>
        </pc:spChg>
        <pc:spChg chg="mod">
          <ac:chgData name="Schneider, John Brand" userId="0a27f970-e9e3-4a42-989b-114aef573237" providerId="ADAL" clId="{E4474875-871C-7D45-89F6-2AEFB053BA7C}" dt="2025-01-26T01:50:18.967" v="76" actId="1035"/>
          <ac:spMkLst>
            <pc:docMk/>
            <pc:sldMk cId="3932988694" sldId="329"/>
            <ac:spMk id="40" creationId="{A7157E5A-E055-8B99-0A86-E208D3813095}"/>
          </ac:spMkLst>
        </pc:spChg>
        <pc:spChg chg="mod">
          <ac:chgData name="Schneider, John Brand" userId="0a27f970-e9e3-4a42-989b-114aef573237" providerId="ADAL" clId="{E4474875-871C-7D45-89F6-2AEFB053BA7C}" dt="2025-01-26T01:50:18.967" v="76" actId="1035"/>
          <ac:spMkLst>
            <pc:docMk/>
            <pc:sldMk cId="3932988694" sldId="329"/>
            <ac:spMk id="41" creationId="{4D1E8F96-3688-2AD5-0859-58537A381968}"/>
          </ac:spMkLst>
        </pc:spChg>
        <pc:spChg chg="add del mod">
          <ac:chgData name="Schneider, John Brand" userId="0a27f970-e9e3-4a42-989b-114aef573237" providerId="ADAL" clId="{E4474875-871C-7D45-89F6-2AEFB053BA7C}" dt="2025-01-26T01:50:08.543" v="62" actId="478"/>
          <ac:spMkLst>
            <pc:docMk/>
            <pc:sldMk cId="3932988694" sldId="329"/>
            <ac:spMk id="43" creationId="{94AFF9C7-6E73-03AC-90B4-66EBEE66EA71}"/>
          </ac:spMkLst>
        </pc:spChg>
        <pc:spChg chg="add mod">
          <ac:chgData name="Schneider, John Brand" userId="0a27f970-e9e3-4a42-989b-114aef573237" providerId="ADAL" clId="{E4474875-871C-7D45-89F6-2AEFB053BA7C}" dt="2025-01-26T01:54:04.834" v="149" actId="1076"/>
          <ac:spMkLst>
            <pc:docMk/>
            <pc:sldMk cId="3932988694" sldId="329"/>
            <ac:spMk id="44" creationId="{ED588FE3-FF21-45B2-523D-793DDA8A8B85}"/>
          </ac:spMkLst>
        </pc:spChg>
      </pc:sldChg>
      <pc:sldChg chg="modSp mod">
        <pc:chgData name="Schneider, John Brand" userId="0a27f970-e9e3-4a42-989b-114aef573237" providerId="ADAL" clId="{E4474875-871C-7D45-89F6-2AEFB053BA7C}" dt="2025-01-26T01:59:35.697" v="159" actId="554"/>
        <pc:sldMkLst>
          <pc:docMk/>
          <pc:sldMk cId="3128208522" sldId="330"/>
        </pc:sldMkLst>
        <pc:spChg chg="mod">
          <ac:chgData name="Schneider, John Brand" userId="0a27f970-e9e3-4a42-989b-114aef573237" providerId="ADAL" clId="{E4474875-871C-7D45-89F6-2AEFB053BA7C}" dt="2025-01-26T01:59:35.697" v="159" actId="554"/>
          <ac:spMkLst>
            <pc:docMk/>
            <pc:sldMk cId="3128208522" sldId="330"/>
            <ac:spMk id="4" creationId="{11DD24AB-DADC-1F41-9053-181B262B54FD}"/>
          </ac:spMkLst>
        </pc:spChg>
        <pc:spChg chg="mod">
          <ac:chgData name="Schneider, John Brand" userId="0a27f970-e9e3-4a42-989b-114aef573237" providerId="ADAL" clId="{E4474875-871C-7D45-89F6-2AEFB053BA7C}" dt="2025-01-26T01:59:35.697" v="159" actId="554"/>
          <ac:spMkLst>
            <pc:docMk/>
            <pc:sldMk cId="3128208522" sldId="330"/>
            <ac:spMk id="14" creationId="{24CA930D-AD2F-9D45-A9F3-40005FC28A79}"/>
          </ac:spMkLst>
        </pc:spChg>
        <pc:spChg chg="mod">
          <ac:chgData name="Schneider, John Brand" userId="0a27f970-e9e3-4a42-989b-114aef573237" providerId="ADAL" clId="{E4474875-871C-7D45-89F6-2AEFB053BA7C}" dt="2025-01-26T01:58:55.130" v="153" actId="114"/>
          <ac:spMkLst>
            <pc:docMk/>
            <pc:sldMk cId="3128208522" sldId="330"/>
            <ac:spMk id="18" creationId="{3AFCC9B7-6164-5B43-89EB-46F91B94DDBD}"/>
          </ac:spMkLst>
        </pc:spChg>
      </pc:sldChg>
      <pc:sldChg chg="modSp">
        <pc:chgData name="Schneider, John Brand" userId="0a27f970-e9e3-4a42-989b-114aef573237" providerId="ADAL" clId="{E4474875-871C-7D45-89F6-2AEFB053BA7C}" dt="2025-01-26T02:02:15.884" v="173" actId="114"/>
        <pc:sldMkLst>
          <pc:docMk/>
          <pc:sldMk cId="1754311565" sldId="335"/>
        </pc:sldMkLst>
        <pc:spChg chg="mod">
          <ac:chgData name="Schneider, John Brand" userId="0a27f970-e9e3-4a42-989b-114aef573237" providerId="ADAL" clId="{E4474875-871C-7D45-89F6-2AEFB053BA7C}" dt="2025-01-26T02:02:15.884" v="173" actId="114"/>
          <ac:spMkLst>
            <pc:docMk/>
            <pc:sldMk cId="1754311565" sldId="335"/>
            <ac:spMk id="12" creationId="{725EE3A7-7586-534F-ABDA-D76BEB63EE02}"/>
          </ac:spMkLst>
        </pc:spChg>
        <pc:spChg chg="mod">
          <ac:chgData name="Schneider, John Brand" userId="0a27f970-e9e3-4a42-989b-114aef573237" providerId="ADAL" clId="{E4474875-871C-7D45-89F6-2AEFB053BA7C}" dt="2025-01-26T02:02:11.546" v="172" actId="114"/>
          <ac:spMkLst>
            <pc:docMk/>
            <pc:sldMk cId="1754311565" sldId="335"/>
            <ac:spMk id="13" creationId="{0F7912A9-ECA1-6143-BD1F-CDDB0BD12218}"/>
          </ac:spMkLst>
        </pc:spChg>
      </pc:sldChg>
      <pc:sldChg chg="addSp delSp modSp mod addAnim delAnim modAnim">
        <pc:chgData name="Schneider, John Brand" userId="0a27f970-e9e3-4a42-989b-114aef573237" providerId="ADAL" clId="{E4474875-871C-7D45-89F6-2AEFB053BA7C}" dt="2025-01-26T02:09:37.888" v="214" actId="552"/>
        <pc:sldMkLst>
          <pc:docMk/>
          <pc:sldMk cId="2196049713" sldId="336"/>
        </pc:sldMkLst>
        <pc:spChg chg="add mod">
          <ac:chgData name="Schneider, John Brand" userId="0a27f970-e9e3-4a42-989b-114aef573237" providerId="ADAL" clId="{E4474875-871C-7D45-89F6-2AEFB053BA7C}" dt="2025-01-26T02:09:37.888" v="214" actId="552"/>
          <ac:spMkLst>
            <pc:docMk/>
            <pc:sldMk cId="2196049713" sldId="336"/>
            <ac:spMk id="3" creationId="{C688A045-EC0A-0EAC-865C-F6910C7B4E1A}"/>
          </ac:spMkLst>
        </pc:spChg>
        <pc:spChg chg="add mod">
          <ac:chgData name="Schneider, John Brand" userId="0a27f970-e9e3-4a42-989b-114aef573237" providerId="ADAL" clId="{E4474875-871C-7D45-89F6-2AEFB053BA7C}" dt="2025-01-26T02:09:37.888" v="214" actId="552"/>
          <ac:spMkLst>
            <pc:docMk/>
            <pc:sldMk cId="2196049713" sldId="336"/>
            <ac:spMk id="4" creationId="{91029A60-175F-81E0-B346-06529B30A8B6}"/>
          </ac:spMkLst>
        </pc:spChg>
        <pc:spChg chg="mod">
          <ac:chgData name="Schneider, John Brand" userId="0a27f970-e9e3-4a42-989b-114aef573237" providerId="ADAL" clId="{E4474875-871C-7D45-89F6-2AEFB053BA7C}" dt="2025-01-26T02:06:36.394" v="184" actId="114"/>
          <ac:spMkLst>
            <pc:docMk/>
            <pc:sldMk cId="2196049713" sldId="336"/>
            <ac:spMk id="24" creationId="{7F09AE74-33F5-F143-A946-18935606D78D}"/>
          </ac:spMkLst>
        </pc:spChg>
        <pc:spChg chg="mod">
          <ac:chgData name="Schneider, John Brand" userId="0a27f970-e9e3-4a42-989b-114aef573237" providerId="ADAL" clId="{E4474875-871C-7D45-89F6-2AEFB053BA7C}" dt="2025-01-26T02:06:32.238" v="183" actId="114"/>
          <ac:spMkLst>
            <pc:docMk/>
            <pc:sldMk cId="2196049713" sldId="336"/>
            <ac:spMk id="25" creationId="{A765ED12-FE70-5649-B9C4-7EEA4EBF3E86}"/>
          </ac:spMkLst>
        </pc:spChg>
        <pc:spChg chg="add del mod">
          <ac:chgData name="Schneider, John Brand" userId="0a27f970-e9e3-4a42-989b-114aef573237" providerId="ADAL" clId="{E4474875-871C-7D45-89F6-2AEFB053BA7C}" dt="2025-01-26T02:08:46.979" v="206" actId="478"/>
          <ac:spMkLst>
            <pc:docMk/>
            <pc:sldMk cId="2196049713" sldId="336"/>
            <ac:spMk id="31" creationId="{0D4512AA-2222-6CD8-300A-335E04181953}"/>
          </ac:spMkLst>
        </pc:spChg>
        <pc:spChg chg="mod">
          <ac:chgData name="Schneider, John Brand" userId="0a27f970-e9e3-4a42-989b-114aef573237" providerId="ADAL" clId="{E4474875-871C-7D45-89F6-2AEFB053BA7C}" dt="2025-01-26T02:06:10.602" v="181" actId="554"/>
          <ac:spMkLst>
            <pc:docMk/>
            <pc:sldMk cId="2196049713" sldId="336"/>
            <ac:spMk id="41" creationId="{48F00612-1362-D16E-A352-6595A9502536}"/>
          </ac:spMkLst>
        </pc:spChg>
        <pc:spChg chg="mod">
          <ac:chgData name="Schneider, John Brand" userId="0a27f970-e9e3-4a42-989b-114aef573237" providerId="ADAL" clId="{E4474875-871C-7D45-89F6-2AEFB053BA7C}" dt="2025-01-26T02:06:19.968" v="182" actId="554"/>
          <ac:spMkLst>
            <pc:docMk/>
            <pc:sldMk cId="2196049713" sldId="336"/>
            <ac:spMk id="42" creationId="{EEB4428D-5B12-FABA-075E-55C3C4F0E52E}"/>
          </ac:spMkLst>
        </pc:spChg>
        <pc:spChg chg="mod">
          <ac:chgData name="Schneider, John Brand" userId="0a27f970-e9e3-4a42-989b-114aef573237" providerId="ADAL" clId="{E4474875-871C-7D45-89F6-2AEFB053BA7C}" dt="2025-01-26T02:06:10.602" v="181" actId="554"/>
          <ac:spMkLst>
            <pc:docMk/>
            <pc:sldMk cId="2196049713" sldId="336"/>
            <ac:spMk id="43" creationId="{0E9F74A4-06D8-E036-CD73-821448D6569A}"/>
          </ac:spMkLst>
        </pc:spChg>
        <pc:spChg chg="mod">
          <ac:chgData name="Schneider, John Brand" userId="0a27f970-e9e3-4a42-989b-114aef573237" providerId="ADAL" clId="{E4474875-871C-7D45-89F6-2AEFB053BA7C}" dt="2025-01-26T02:06:19.968" v="182" actId="554"/>
          <ac:spMkLst>
            <pc:docMk/>
            <pc:sldMk cId="2196049713" sldId="336"/>
            <ac:spMk id="44" creationId="{95E3DCBE-B926-564C-AAB6-0205A1482912}"/>
          </ac:spMkLst>
        </pc:spChg>
        <pc:spChg chg="del mod">
          <ac:chgData name="Schneider, John Brand" userId="0a27f970-e9e3-4a42-989b-114aef573237" providerId="ADAL" clId="{E4474875-871C-7D45-89F6-2AEFB053BA7C}" dt="2025-01-26T02:08:23.506" v="201" actId="478"/>
          <ac:spMkLst>
            <pc:docMk/>
            <pc:sldMk cId="2196049713" sldId="336"/>
            <ac:spMk id="45" creationId="{57B5D07E-5235-E392-2211-D51782A1A53D}"/>
          </ac:spMkLst>
        </pc:spChg>
        <pc:spChg chg="mod">
          <ac:chgData name="Schneider, John Brand" userId="0a27f970-e9e3-4a42-989b-114aef573237" providerId="ADAL" clId="{E4474875-871C-7D45-89F6-2AEFB053BA7C}" dt="2025-01-26T02:09:37.888" v="214" actId="552"/>
          <ac:spMkLst>
            <pc:docMk/>
            <pc:sldMk cId="2196049713" sldId="336"/>
            <ac:spMk id="46" creationId="{03C7DFDC-5175-B974-825A-0D0FDDBFCC5C}"/>
          </ac:spMkLst>
        </pc:spChg>
      </pc:sldChg>
      <pc:sldChg chg="addSp modSp mod modAnim">
        <pc:chgData name="Schneider, John Brand" userId="0a27f970-e9e3-4a42-989b-114aef573237" providerId="ADAL" clId="{E4474875-871C-7D45-89F6-2AEFB053BA7C}" dt="2025-01-27T20:10:29.105" v="687" actId="1035"/>
        <pc:sldMkLst>
          <pc:docMk/>
          <pc:sldMk cId="2345226818" sldId="337"/>
        </pc:sldMkLst>
        <pc:spChg chg="add mod">
          <ac:chgData name="Schneider, John Brand" userId="0a27f970-e9e3-4a42-989b-114aef573237" providerId="ADAL" clId="{E4474875-871C-7D45-89F6-2AEFB053BA7C}" dt="2025-01-27T20:10:29.105" v="687" actId="1035"/>
          <ac:spMkLst>
            <pc:docMk/>
            <pc:sldMk cId="2345226818" sldId="337"/>
            <ac:spMk id="2" creationId="{58CAAC87-AE50-46BB-944D-B684743EEF34}"/>
          </ac:spMkLst>
        </pc:spChg>
        <pc:spChg chg="mod">
          <ac:chgData name="Schneider, John Brand" userId="0a27f970-e9e3-4a42-989b-114aef573237" providerId="ADAL" clId="{E4474875-871C-7D45-89F6-2AEFB053BA7C}" dt="2025-01-27T20:10:29.105" v="687" actId="1035"/>
          <ac:spMkLst>
            <pc:docMk/>
            <pc:sldMk cId="2345226818" sldId="337"/>
            <ac:spMk id="4" creationId="{63340057-1983-854D-97B8-A12491D4E29F}"/>
          </ac:spMkLst>
        </pc:spChg>
        <pc:spChg chg="mod">
          <ac:chgData name="Schneider, John Brand" userId="0a27f970-e9e3-4a42-989b-114aef573237" providerId="ADAL" clId="{E4474875-871C-7D45-89F6-2AEFB053BA7C}" dt="2025-01-27T20:10:29.105" v="687" actId="1035"/>
          <ac:spMkLst>
            <pc:docMk/>
            <pc:sldMk cId="2345226818" sldId="337"/>
            <ac:spMk id="5" creationId="{6F348DAF-E2D5-7547-9809-5764B4B2C8C4}"/>
          </ac:spMkLst>
        </pc:spChg>
      </pc:sldChg>
      <pc:sldChg chg="add">
        <pc:chgData name="Schneider, John Brand" userId="0a27f970-e9e3-4a42-989b-114aef573237" providerId="ADAL" clId="{E4474875-871C-7D45-89F6-2AEFB053BA7C}" dt="2025-01-26T20:51:58.276" v="215"/>
        <pc:sldMkLst>
          <pc:docMk/>
          <pc:sldMk cId="3255137762" sldId="349"/>
        </pc:sldMkLst>
      </pc:sldChg>
      <pc:sldChg chg="add modTransition">
        <pc:chgData name="Schneider, John Brand" userId="0a27f970-e9e3-4a42-989b-114aef573237" providerId="ADAL" clId="{E4474875-871C-7D45-89F6-2AEFB053BA7C}" dt="2025-01-27T20:22:36.691" v="688"/>
        <pc:sldMkLst>
          <pc:docMk/>
          <pc:sldMk cId="3291399694" sldId="355"/>
        </pc:sldMkLst>
      </pc:sldChg>
      <pc:sldChg chg="add modTransition">
        <pc:chgData name="Schneider, John Brand" userId="0a27f970-e9e3-4a42-989b-114aef573237" providerId="ADAL" clId="{E4474875-871C-7D45-89F6-2AEFB053BA7C}" dt="2025-01-27T20:22:42.449" v="689"/>
        <pc:sldMkLst>
          <pc:docMk/>
          <pc:sldMk cId="1248305623" sldId="356"/>
        </pc:sldMkLst>
      </pc:sldChg>
      <pc:sldChg chg="addSp modSp mod modAnim">
        <pc:chgData name="Schneider, John Brand" userId="0a27f970-e9e3-4a42-989b-114aef573237" providerId="ADAL" clId="{E4474875-871C-7D45-89F6-2AEFB053BA7C}" dt="2025-01-26T21:12:56.604" v="459" actId="14100"/>
        <pc:sldMkLst>
          <pc:docMk/>
          <pc:sldMk cId="3839452988" sldId="362"/>
        </pc:sldMkLst>
        <pc:spChg chg="mod">
          <ac:chgData name="Schneider, John Brand" userId="0a27f970-e9e3-4a42-989b-114aef573237" providerId="ADAL" clId="{E4474875-871C-7D45-89F6-2AEFB053BA7C}" dt="2025-01-26T21:10:41.066" v="442" actId="207"/>
          <ac:spMkLst>
            <pc:docMk/>
            <pc:sldMk cId="3839452988" sldId="362"/>
            <ac:spMk id="2" creationId="{FF72C928-C51A-4248-825D-D650E415F5F6}"/>
          </ac:spMkLst>
        </pc:spChg>
        <pc:spChg chg="mod">
          <ac:chgData name="Schneider, John Brand" userId="0a27f970-e9e3-4a42-989b-114aef573237" providerId="ADAL" clId="{E4474875-871C-7D45-89F6-2AEFB053BA7C}" dt="2025-01-26T21:05:43.425" v="407" actId="552"/>
          <ac:spMkLst>
            <pc:docMk/>
            <pc:sldMk cId="3839452988" sldId="362"/>
            <ac:spMk id="4" creationId="{C8CCA0D5-570D-A742-A98B-72156DF1F5EA}"/>
          </ac:spMkLst>
        </pc:spChg>
        <pc:spChg chg="mod">
          <ac:chgData name="Schneider, John Brand" userId="0a27f970-e9e3-4a42-989b-114aef573237" providerId="ADAL" clId="{E4474875-871C-7D45-89F6-2AEFB053BA7C}" dt="2025-01-26T21:10:41.066" v="442" actId="207"/>
          <ac:spMkLst>
            <pc:docMk/>
            <pc:sldMk cId="3839452988" sldId="362"/>
            <ac:spMk id="12" creationId="{5B7329FC-F91B-B54A-A37C-FFFA69841D83}"/>
          </ac:spMkLst>
        </pc:spChg>
        <pc:spChg chg="mod">
          <ac:chgData name="Schneider, John Brand" userId="0a27f970-e9e3-4a42-989b-114aef573237" providerId="ADAL" clId="{E4474875-871C-7D45-89F6-2AEFB053BA7C}" dt="2025-01-26T21:12:56.604" v="459" actId="14100"/>
          <ac:spMkLst>
            <pc:docMk/>
            <pc:sldMk cId="3839452988" sldId="362"/>
            <ac:spMk id="13" creationId="{F13F3D8D-0DFD-D048-9E6C-5F1839DCC2C3}"/>
          </ac:spMkLst>
        </pc:spChg>
        <pc:spChg chg="mod">
          <ac:chgData name="Schneider, John Brand" userId="0a27f970-e9e3-4a42-989b-114aef573237" providerId="ADAL" clId="{E4474875-871C-7D45-89F6-2AEFB053BA7C}" dt="2025-01-26T21:10:41.066" v="442" actId="207"/>
          <ac:spMkLst>
            <pc:docMk/>
            <pc:sldMk cId="3839452988" sldId="362"/>
            <ac:spMk id="15" creationId="{355F93EC-D289-0346-B7D8-F6F72D44FD0F}"/>
          </ac:spMkLst>
        </pc:spChg>
        <pc:spChg chg="mod">
          <ac:chgData name="Schneider, John Brand" userId="0a27f970-e9e3-4a42-989b-114aef573237" providerId="ADAL" clId="{E4474875-871C-7D45-89F6-2AEFB053BA7C}" dt="2025-01-26T21:12:12.170" v="452" actId="1035"/>
          <ac:spMkLst>
            <pc:docMk/>
            <pc:sldMk cId="3839452988" sldId="362"/>
            <ac:spMk id="21" creationId="{E727C2D7-5B79-3FF7-91FF-8C769BEDF570}"/>
          </ac:spMkLst>
        </pc:spChg>
        <pc:spChg chg="mod">
          <ac:chgData name="Schneider, John Brand" userId="0a27f970-e9e3-4a42-989b-114aef573237" providerId="ADAL" clId="{E4474875-871C-7D45-89F6-2AEFB053BA7C}" dt="2025-01-26T21:12:23.293" v="458" actId="1035"/>
          <ac:spMkLst>
            <pc:docMk/>
            <pc:sldMk cId="3839452988" sldId="362"/>
            <ac:spMk id="23" creationId="{8C6A075A-AD79-FEE2-86A5-A196BE78ED97}"/>
          </ac:spMkLst>
        </pc:spChg>
        <pc:spChg chg="add mod">
          <ac:chgData name="Schneider, John Brand" userId="0a27f970-e9e3-4a42-989b-114aef573237" providerId="ADAL" clId="{E4474875-871C-7D45-89F6-2AEFB053BA7C}" dt="2025-01-26T21:05:43.425" v="407" actId="552"/>
          <ac:spMkLst>
            <pc:docMk/>
            <pc:sldMk cId="3839452988" sldId="362"/>
            <ac:spMk id="32" creationId="{43DE5313-1017-C52B-C39A-9369EADE1233}"/>
          </ac:spMkLst>
        </pc:spChg>
        <pc:spChg chg="mod">
          <ac:chgData name="Schneider, John Brand" userId="0a27f970-e9e3-4a42-989b-114aef573237" providerId="ADAL" clId="{E4474875-871C-7D45-89F6-2AEFB053BA7C}" dt="2025-01-26T21:08:16.848" v="438" actId="555"/>
          <ac:spMkLst>
            <pc:docMk/>
            <pc:sldMk cId="3839452988" sldId="362"/>
            <ac:spMk id="33" creationId="{45C29F47-1225-B568-FE13-27CEF1B24F29}"/>
          </ac:spMkLst>
        </pc:spChg>
        <pc:spChg chg="add mod">
          <ac:chgData name="Schneider, John Brand" userId="0a27f970-e9e3-4a42-989b-114aef573237" providerId="ADAL" clId="{E4474875-871C-7D45-89F6-2AEFB053BA7C}" dt="2025-01-26T21:10:47.359" v="443" actId="207"/>
          <ac:spMkLst>
            <pc:docMk/>
            <pc:sldMk cId="3839452988" sldId="362"/>
            <ac:spMk id="34" creationId="{480AEA60-5CEC-EB95-9A4E-F8501207AEA4}"/>
          </ac:spMkLst>
        </pc:spChg>
        <pc:spChg chg="add mod">
          <ac:chgData name="Schneider, John Brand" userId="0a27f970-e9e3-4a42-989b-114aef573237" providerId="ADAL" clId="{E4474875-871C-7D45-89F6-2AEFB053BA7C}" dt="2025-01-26T21:08:16.848" v="438" actId="555"/>
          <ac:spMkLst>
            <pc:docMk/>
            <pc:sldMk cId="3839452988" sldId="362"/>
            <ac:spMk id="36" creationId="{4A1E0CBE-FE21-21CE-583B-84400B51DA37}"/>
          </ac:spMkLst>
        </pc:spChg>
        <pc:cxnChg chg="mod">
          <ac:chgData name="Schneider, John Brand" userId="0a27f970-e9e3-4a42-989b-114aef573237" providerId="ADAL" clId="{E4474875-871C-7D45-89F6-2AEFB053BA7C}" dt="2025-01-26T21:12:20.269" v="453" actId="14100"/>
          <ac:cxnSpMkLst>
            <pc:docMk/>
            <pc:sldMk cId="3839452988" sldId="362"/>
            <ac:cxnSpMk id="24" creationId="{B110F505-7586-C6D7-CB16-42AF9E56E87F}"/>
          </ac:cxnSpMkLst>
        </pc:cxnChg>
        <pc:cxnChg chg="mod">
          <ac:chgData name="Schneider, John Brand" userId="0a27f970-e9e3-4a42-989b-114aef573237" providerId="ADAL" clId="{E4474875-871C-7D45-89F6-2AEFB053BA7C}" dt="2025-01-26T21:07:42.108" v="425" actId="14100"/>
          <ac:cxnSpMkLst>
            <pc:docMk/>
            <pc:sldMk cId="3839452988" sldId="362"/>
            <ac:cxnSpMk id="27" creationId="{CC08E34F-07BC-8534-2A00-068411AC81BE}"/>
          </ac:cxnSpMkLst>
        </pc:cxnChg>
      </pc:sldChg>
      <pc:sldChg chg="modSp">
        <pc:chgData name="Schneider, John Brand" userId="0a27f970-e9e3-4a42-989b-114aef573237" providerId="ADAL" clId="{E4474875-871C-7D45-89F6-2AEFB053BA7C}" dt="2025-01-26T01:58:30.422" v="151" actId="114"/>
        <pc:sldMkLst>
          <pc:docMk/>
          <pc:sldMk cId="3668008081" sldId="363"/>
        </pc:sldMkLst>
        <pc:spChg chg="mod">
          <ac:chgData name="Schneider, John Brand" userId="0a27f970-e9e3-4a42-989b-114aef573237" providerId="ADAL" clId="{E4474875-871C-7D45-89F6-2AEFB053BA7C}" dt="2025-01-26T01:58:30.422" v="151" actId="114"/>
          <ac:spMkLst>
            <pc:docMk/>
            <pc:sldMk cId="3668008081" sldId="363"/>
            <ac:spMk id="6" creationId="{69DA1F6E-0090-FC44-B482-861B4DA7C541}"/>
          </ac:spMkLst>
        </pc:spChg>
      </pc:sldChg>
      <pc:sldChg chg="modSp mod">
        <pc:chgData name="Schneider, John Brand" userId="0a27f970-e9e3-4a42-989b-114aef573237" providerId="ADAL" clId="{E4474875-871C-7D45-89F6-2AEFB053BA7C}" dt="2025-01-26T02:01:35.463" v="171" actId="1036"/>
        <pc:sldMkLst>
          <pc:docMk/>
          <pc:sldMk cId="1985956113" sldId="364"/>
        </pc:sldMkLst>
        <pc:spChg chg="mod">
          <ac:chgData name="Schneider, John Brand" userId="0a27f970-e9e3-4a42-989b-114aef573237" providerId="ADAL" clId="{E4474875-871C-7D45-89F6-2AEFB053BA7C}" dt="2025-01-26T02:01:04.939" v="165" actId="554"/>
          <ac:spMkLst>
            <pc:docMk/>
            <pc:sldMk cId="1985956113" sldId="364"/>
            <ac:spMk id="15" creationId="{0A8552D8-79F1-3440-9036-4CAA43FFEBE1}"/>
          </ac:spMkLst>
        </pc:spChg>
        <pc:spChg chg="mod">
          <ac:chgData name="Schneider, John Brand" userId="0a27f970-e9e3-4a42-989b-114aef573237" providerId="ADAL" clId="{E4474875-871C-7D45-89F6-2AEFB053BA7C}" dt="2025-01-26T02:01:35.463" v="171" actId="1036"/>
          <ac:spMkLst>
            <pc:docMk/>
            <pc:sldMk cId="1985956113" sldId="364"/>
            <ac:spMk id="17" creationId="{B6003943-546D-1645-B3C4-B11982FE3267}"/>
          </ac:spMkLst>
        </pc:spChg>
        <pc:spChg chg="mod">
          <ac:chgData name="Schneider, John Brand" userId="0a27f970-e9e3-4a42-989b-114aef573237" providerId="ADAL" clId="{E4474875-871C-7D45-89F6-2AEFB053BA7C}" dt="2025-01-26T02:01:11.391" v="167" actId="114"/>
          <ac:spMkLst>
            <pc:docMk/>
            <pc:sldMk cId="1985956113" sldId="364"/>
            <ac:spMk id="19" creationId="{4078E004-42CE-C940-814D-0D7842A0AD95}"/>
          </ac:spMkLst>
        </pc:spChg>
        <pc:spChg chg="mod">
          <ac:chgData name="Schneider, John Brand" userId="0a27f970-e9e3-4a42-989b-114aef573237" providerId="ADAL" clId="{E4474875-871C-7D45-89F6-2AEFB053BA7C}" dt="2025-01-26T02:01:04.939" v="165" actId="554"/>
          <ac:spMkLst>
            <pc:docMk/>
            <pc:sldMk cId="1985956113" sldId="364"/>
            <ac:spMk id="20" creationId="{7AF9E039-770F-D243-B257-3DC7D4E83497}"/>
          </ac:spMkLst>
        </pc:spChg>
      </pc:sldChg>
      <pc:sldChg chg="addSp delSp modSp mod addAnim delAnim modAnim">
        <pc:chgData name="Schneider, John Brand" userId="0a27f970-e9e3-4a42-989b-114aef573237" providerId="ADAL" clId="{E4474875-871C-7D45-89F6-2AEFB053BA7C}" dt="2025-01-26T21:16:48.715" v="489" actId="552"/>
        <pc:sldMkLst>
          <pc:docMk/>
          <pc:sldMk cId="1881121199" sldId="365"/>
        </pc:sldMkLst>
        <pc:spChg chg="add mod">
          <ac:chgData name="Schneider, John Brand" userId="0a27f970-e9e3-4a42-989b-114aef573237" providerId="ADAL" clId="{E4474875-871C-7D45-89F6-2AEFB053BA7C}" dt="2025-01-26T21:16:48.715" v="489" actId="552"/>
          <ac:spMkLst>
            <pc:docMk/>
            <pc:sldMk cId="1881121199" sldId="365"/>
            <ac:spMk id="19" creationId="{DCE500E8-5D52-34E0-C6CC-8A535D9F5E9A}"/>
          </ac:spMkLst>
        </pc:spChg>
        <pc:spChg chg="add mod">
          <ac:chgData name="Schneider, John Brand" userId="0a27f970-e9e3-4a42-989b-114aef573237" providerId="ADAL" clId="{E4474875-871C-7D45-89F6-2AEFB053BA7C}" dt="2025-01-26T21:16:48.715" v="489" actId="552"/>
          <ac:spMkLst>
            <pc:docMk/>
            <pc:sldMk cId="1881121199" sldId="365"/>
            <ac:spMk id="31" creationId="{C17FBA58-CE14-A412-179D-136F32BDC769}"/>
          </ac:spMkLst>
        </pc:spChg>
        <pc:spChg chg="del">
          <ac:chgData name="Schneider, John Brand" userId="0a27f970-e9e3-4a42-989b-114aef573237" providerId="ADAL" clId="{E4474875-871C-7D45-89F6-2AEFB053BA7C}" dt="2025-01-26T21:15:44.792" v="476" actId="478"/>
          <ac:spMkLst>
            <pc:docMk/>
            <pc:sldMk cId="1881121199" sldId="365"/>
            <ac:spMk id="39" creationId="{F796A331-E50B-6B55-EA22-370264F7941E}"/>
          </ac:spMkLst>
        </pc:spChg>
        <pc:spChg chg="del mod">
          <ac:chgData name="Schneider, John Brand" userId="0a27f970-e9e3-4a42-989b-114aef573237" providerId="ADAL" clId="{E4474875-871C-7D45-89F6-2AEFB053BA7C}" dt="2025-01-26T21:16:04.673" v="480" actId="478"/>
          <ac:spMkLst>
            <pc:docMk/>
            <pc:sldMk cId="1881121199" sldId="365"/>
            <ac:spMk id="40" creationId="{315B051F-D3D4-7D23-A5CF-CE90AD62E834}"/>
          </ac:spMkLst>
        </pc:spChg>
        <pc:spChg chg="add del mod">
          <ac:chgData name="Schneider, John Brand" userId="0a27f970-e9e3-4a42-989b-114aef573237" providerId="ADAL" clId="{E4474875-871C-7D45-89F6-2AEFB053BA7C}" dt="2025-01-26T21:16:48.715" v="489" actId="552"/>
          <ac:spMkLst>
            <pc:docMk/>
            <pc:sldMk cId="1881121199" sldId="365"/>
            <ac:spMk id="41" creationId="{6956B197-13B3-8C53-82A8-638030CBEE35}"/>
          </ac:spMkLst>
        </pc:spChg>
      </pc:sldChg>
      <pc:sldChg chg="add">
        <pc:chgData name="Schneider, John Brand" userId="0a27f970-e9e3-4a42-989b-114aef573237" providerId="ADAL" clId="{E4474875-871C-7D45-89F6-2AEFB053BA7C}" dt="2025-01-26T20:51:58.276" v="215"/>
        <pc:sldMkLst>
          <pc:docMk/>
          <pc:sldMk cId="3512977218" sldId="366"/>
        </pc:sldMkLst>
      </pc:sldChg>
      <pc:sldChg chg="modSp mod">
        <pc:chgData name="Schneider, John Brand" userId="0a27f970-e9e3-4a42-989b-114aef573237" providerId="ADAL" clId="{E4474875-871C-7D45-89F6-2AEFB053BA7C}" dt="2025-01-26T01:46:45.753" v="52" actId="20577"/>
        <pc:sldMkLst>
          <pc:docMk/>
          <pc:sldMk cId="459356237" sldId="369"/>
        </pc:sldMkLst>
        <pc:spChg chg="mod">
          <ac:chgData name="Schneider, John Brand" userId="0a27f970-e9e3-4a42-989b-114aef573237" providerId="ADAL" clId="{E4474875-871C-7D45-89F6-2AEFB053BA7C}" dt="2025-01-26T01:46:45.753" v="52" actId="20577"/>
          <ac:spMkLst>
            <pc:docMk/>
            <pc:sldMk cId="459356237" sldId="369"/>
            <ac:spMk id="12" creationId="{C5370EDC-63DC-3F43-B4F9-4CFE50E942ED}"/>
          </ac:spMkLst>
        </pc:spChg>
      </pc:sldChg>
      <pc:sldChg chg="addSp modSp add del mod modAnim">
        <pc:chgData name="Schneider, John Brand" userId="0a27f970-e9e3-4a42-989b-114aef573237" providerId="ADAL" clId="{E4474875-871C-7D45-89F6-2AEFB053BA7C}" dt="2025-01-27T22:22:31.565" v="704" actId="2696"/>
        <pc:sldMkLst>
          <pc:docMk/>
          <pc:sldMk cId="217220608" sldId="372"/>
        </pc:sldMkLst>
        <pc:spChg chg="add mod">
          <ac:chgData name="Schneider, John Brand" userId="0a27f970-e9e3-4a42-989b-114aef573237" providerId="ADAL" clId="{E4474875-871C-7D45-89F6-2AEFB053BA7C}" dt="2025-01-26T21:23:52.560" v="524" actId="1076"/>
          <ac:spMkLst>
            <pc:docMk/>
            <pc:sldMk cId="217220608" sldId="372"/>
            <ac:spMk id="15" creationId="{32680988-C469-195C-BA40-D85F3266C13E}"/>
          </ac:spMkLst>
        </pc:spChg>
        <pc:spChg chg="add mod">
          <ac:chgData name="Schneider, John Brand" userId="0a27f970-e9e3-4a42-989b-114aef573237" providerId="ADAL" clId="{E4474875-871C-7D45-89F6-2AEFB053BA7C}" dt="2025-01-26T21:25:59.318" v="659" actId="1038"/>
          <ac:spMkLst>
            <pc:docMk/>
            <pc:sldMk cId="217220608" sldId="372"/>
            <ac:spMk id="16" creationId="{ED4A5193-B63A-6DFC-3BB2-1DD23E3AC915}"/>
          </ac:spMkLst>
        </pc:spChg>
      </pc:sldChg>
      <pc:sldChg chg="addSp modSp add del mod modAnim">
        <pc:chgData name="Schneider, John Brand" userId="0a27f970-e9e3-4a42-989b-114aef573237" providerId="ADAL" clId="{E4474875-871C-7D45-89F6-2AEFB053BA7C}" dt="2025-01-27T22:22:31.881" v="707" actId="2696"/>
        <pc:sldMkLst>
          <pc:docMk/>
          <pc:sldMk cId="2027985614" sldId="373"/>
        </pc:sldMkLst>
        <pc:spChg chg="add mod">
          <ac:chgData name="Schneider, John Brand" userId="0a27f970-e9e3-4a42-989b-114aef573237" providerId="ADAL" clId="{E4474875-871C-7D45-89F6-2AEFB053BA7C}" dt="2025-01-26T21:27:46.587" v="661"/>
          <ac:spMkLst>
            <pc:docMk/>
            <pc:sldMk cId="2027985614" sldId="373"/>
            <ac:spMk id="4" creationId="{953224B4-EB4D-F207-B477-5DBFD8E6C0A2}"/>
          </ac:spMkLst>
        </pc:spChg>
        <pc:spChg chg="mod">
          <ac:chgData name="Schneider, John Brand" userId="0a27f970-e9e3-4a42-989b-114aef573237" providerId="ADAL" clId="{E4474875-871C-7D45-89F6-2AEFB053BA7C}" dt="2025-01-26T21:28:46.763" v="679" actId="1076"/>
          <ac:spMkLst>
            <pc:docMk/>
            <pc:sldMk cId="2027985614" sldId="373"/>
            <ac:spMk id="5" creationId="{435F52A9-E3A6-E24B-82E1-08A48969B1B4}"/>
          </ac:spMkLst>
        </pc:spChg>
        <pc:spChg chg="add mod">
          <ac:chgData name="Schneider, John Brand" userId="0a27f970-e9e3-4a42-989b-114aef573237" providerId="ADAL" clId="{E4474875-871C-7D45-89F6-2AEFB053BA7C}" dt="2025-01-26T21:29:14.909" v="682" actId="20577"/>
          <ac:spMkLst>
            <pc:docMk/>
            <pc:sldMk cId="2027985614" sldId="373"/>
            <ac:spMk id="9" creationId="{5895D4F6-52B1-EF81-99D7-EDBD03B10C10}"/>
          </ac:spMkLst>
        </pc:spChg>
      </pc:sldChg>
      <pc:sldChg chg="add del">
        <pc:chgData name="Schneider, John Brand" userId="0a27f970-e9e3-4a42-989b-114aef573237" providerId="ADAL" clId="{E4474875-871C-7D45-89F6-2AEFB053BA7C}" dt="2025-01-27T22:22:31.738" v="706" actId="2696"/>
        <pc:sldMkLst>
          <pc:docMk/>
          <pc:sldMk cId="1591309721" sldId="374"/>
        </pc:sldMkLst>
      </pc:sldChg>
      <pc:sldChg chg="add del">
        <pc:chgData name="Schneider, John Brand" userId="0a27f970-e9e3-4a42-989b-114aef573237" providerId="ADAL" clId="{E4474875-871C-7D45-89F6-2AEFB053BA7C}" dt="2025-01-27T22:22:31.659" v="705" actId="2696"/>
        <pc:sldMkLst>
          <pc:docMk/>
          <pc:sldMk cId="691025096" sldId="3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49.png"/><Relationship Id="rId5" Type="http://schemas.openxmlformats.org/officeDocument/2006/relationships/image" Target="../media/image54.png"/><Relationship Id="rId10" Type="http://schemas.openxmlformats.org/officeDocument/2006/relationships/image" Target="../media/image3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13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65.png"/><Relationship Id="rId12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59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4.png"/><Relationship Id="rId3" Type="http://schemas.openxmlformats.org/officeDocument/2006/relationships/image" Target="../media/image56.emf"/><Relationship Id="rId7" Type="http://schemas.openxmlformats.org/officeDocument/2006/relationships/image" Target="../media/image680.png"/><Relationship Id="rId12" Type="http://schemas.openxmlformats.org/officeDocument/2006/relationships/image" Target="../media/image7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11" Type="http://schemas.openxmlformats.org/officeDocument/2006/relationships/image" Target="../media/image80.png"/><Relationship Id="rId5" Type="http://schemas.openxmlformats.org/officeDocument/2006/relationships/image" Target="../media/image76.png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9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image" Target="../media/image980.png"/><Relationship Id="rId7" Type="http://schemas.openxmlformats.org/officeDocument/2006/relationships/image" Target="../media/image87.png"/><Relationship Id="rId12" Type="http://schemas.openxmlformats.org/officeDocument/2006/relationships/image" Target="../media/image97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800.png"/><Relationship Id="rId5" Type="http://schemas.openxmlformats.org/officeDocument/2006/relationships/image" Target="../media/image85.png"/><Relationship Id="rId10" Type="http://schemas.openxmlformats.org/officeDocument/2006/relationships/image" Target="../media/image920.png"/><Relationship Id="rId4" Type="http://schemas.openxmlformats.org/officeDocument/2006/relationships/image" Target="../media/image990.png"/><Relationship Id="rId9" Type="http://schemas.openxmlformats.org/officeDocument/2006/relationships/image" Target="../media/image10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4.png"/><Relationship Id="rId7" Type="http://schemas.openxmlformats.org/officeDocument/2006/relationships/image" Target="../media/image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4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0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72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emf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1.em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35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883BDC-93FB-0B4F-A2FD-142C2FECBEE8}"/>
                  </a:ext>
                </a:extLst>
              </p:cNvPr>
              <p:cNvSpPr txBox="1"/>
              <p:nvPr/>
            </p:nvSpPr>
            <p:spPr>
              <a:xfrm>
                <a:off x="2476175" y="335950"/>
                <a:ext cx="7239674" cy="4370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/>
                  <a:t>EE 261, Spring 2025, Lecture 9</a:t>
                </a:r>
              </a:p>
              <a:p>
                <a:endParaRPr lang="en-US" dirty="0"/>
              </a:p>
              <a:p>
                <a:r>
                  <a:rPr lang="en-US" sz="3600" dirty="0"/>
                  <a:t>Goals/Topics: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More on parallel resistors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Resistive circuit example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Voltage division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Current division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600" dirty="0"/>
                  <a:t>-to-</a:t>
                </a:r>
                <a:r>
                  <a:rPr lang="en-US" sz="3600" dirty="0">
                    <a:latin typeface="Symbol" pitchFamily="2" charset="2"/>
                  </a:rPr>
                  <a:t>D</a:t>
                </a:r>
                <a:r>
                  <a:rPr lang="en-US" sz="3600" dirty="0"/>
                  <a:t> and </a:t>
                </a:r>
                <a:r>
                  <a:rPr lang="en-US" sz="3600" dirty="0">
                    <a:latin typeface="Symbol" pitchFamily="2" charset="2"/>
                  </a:rPr>
                  <a:t>D</a:t>
                </a:r>
                <a:r>
                  <a:rPr lang="en-US" sz="3600" dirty="0"/>
                  <a:t>-to-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600" dirty="0"/>
                  <a:t> transformations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883BDC-93FB-0B4F-A2FD-142C2FECB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175" y="335950"/>
                <a:ext cx="7239674" cy="4370427"/>
              </a:xfrm>
              <a:prstGeom prst="rect">
                <a:avLst/>
              </a:prstGeom>
              <a:blipFill>
                <a:blip r:embed="rId2"/>
                <a:stretch>
                  <a:fillRect l="-2448" t="-2899" r="-192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CD9B6F0-E3B1-A2BF-C7E6-1A5F37B38458}"/>
              </a:ext>
            </a:extLst>
          </p:cNvPr>
          <p:cNvSpPr txBox="1"/>
          <p:nvPr/>
        </p:nvSpPr>
        <p:spPr>
          <a:xfrm>
            <a:off x="9191508" y="832136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26299B-E16E-3575-4EE8-197B07E5C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1" y="901521"/>
            <a:ext cx="5532120" cy="2050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44FCB6-ACA2-684F-B07B-9E23810AE073}"/>
              </a:ext>
            </a:extLst>
          </p:cNvPr>
          <p:cNvSpPr txBox="1"/>
          <p:nvPr/>
        </p:nvSpPr>
        <p:spPr>
          <a:xfrm>
            <a:off x="255373" y="172995"/>
            <a:ext cx="5250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Current Division: General Case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78519-B376-2040-B9C8-7CB71E01C468}"/>
              </a:ext>
            </a:extLst>
          </p:cNvPr>
          <p:cNvSpPr txBox="1"/>
          <p:nvPr/>
        </p:nvSpPr>
        <p:spPr>
          <a:xfrm>
            <a:off x="359402" y="5721092"/>
            <a:ext cx="55333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Current division only pertains to</a:t>
            </a:r>
            <a:br>
              <a:rPr lang="en-US" sz="3200"/>
            </a:br>
            <a:r>
              <a:rPr lang="en-US" sz="3200" i="1"/>
              <a:t>parallel</a:t>
            </a:r>
            <a:r>
              <a:rPr lang="en-US" sz="3200"/>
              <a:t> resistors.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354BF-8C33-B947-9A3F-37E10BB2F083}"/>
              </a:ext>
            </a:extLst>
          </p:cNvPr>
          <p:cNvSpPr txBox="1"/>
          <p:nvPr/>
        </p:nvSpPr>
        <p:spPr>
          <a:xfrm>
            <a:off x="6337437" y="5721092"/>
            <a:ext cx="55136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Voltage division only pertains to</a:t>
            </a:r>
            <a:br>
              <a:rPr lang="en-US" sz="3200"/>
            </a:br>
            <a:r>
              <a:rPr lang="en-US" sz="3200" i="1"/>
              <a:t>series</a:t>
            </a:r>
            <a:r>
              <a:rPr lang="en-US" sz="3200"/>
              <a:t> resistors.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E90722-CD0F-8042-9275-1C48B7952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450" y="802170"/>
            <a:ext cx="2743201" cy="35614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6A2394-7A3C-234C-BDB3-95EF2A6B3DB2}"/>
              </a:ext>
            </a:extLst>
          </p:cNvPr>
          <p:cNvSpPr txBox="1"/>
          <p:nvPr/>
        </p:nvSpPr>
        <p:spPr>
          <a:xfrm>
            <a:off x="6440583" y="172994"/>
            <a:ext cx="5230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Voltage Division: General Case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0A68AE-8140-9442-80B3-6ED0471DFF4B}"/>
              </a:ext>
            </a:extLst>
          </p:cNvPr>
          <p:cNvCxnSpPr>
            <a:cxnSpLocks/>
          </p:cNvCxnSpPr>
          <p:nvPr/>
        </p:nvCxnSpPr>
        <p:spPr>
          <a:xfrm>
            <a:off x="6096000" y="226583"/>
            <a:ext cx="0" cy="633033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5EE3A7-7586-534F-ABDA-D76BEB63EE02}"/>
                  </a:ext>
                </a:extLst>
              </p:cNvPr>
              <p:cNvSpPr txBox="1"/>
              <p:nvPr/>
            </p:nvSpPr>
            <p:spPr>
              <a:xfrm>
                <a:off x="7702366" y="4476126"/>
                <a:ext cx="2753126" cy="1213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5EE3A7-7586-534F-ABDA-D76BEB63E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366" y="4476126"/>
                <a:ext cx="2753126" cy="1213730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7912A9-ECA1-6143-BD1F-CDDB0BD12218}"/>
                  </a:ext>
                </a:extLst>
              </p:cNvPr>
              <p:cNvSpPr txBox="1"/>
              <p:nvPr/>
            </p:nvSpPr>
            <p:spPr>
              <a:xfrm>
                <a:off x="1829869" y="3502066"/>
                <a:ext cx="2592376" cy="1115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7912A9-ECA1-6143-BD1F-CDDB0BD12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869" y="3502066"/>
                <a:ext cx="2592376" cy="1115947"/>
              </a:xfrm>
              <a:prstGeom prst="rect">
                <a:avLst/>
              </a:prstGeom>
              <a:blipFill>
                <a:blip r:embed="rId5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CCC5D7-B4D4-7A87-A0B0-C359BE03247D}"/>
                  </a:ext>
                </a:extLst>
              </p:cNvPr>
              <p:cNvSpPr txBox="1"/>
              <p:nvPr/>
            </p:nvSpPr>
            <p:spPr>
              <a:xfrm>
                <a:off x="359402" y="2993236"/>
                <a:ext cx="49003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Current through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baseline="30000" dirty="0" err="1"/>
                  <a:t>th</a:t>
                </a:r>
                <a:r>
                  <a:rPr lang="en-US" sz="3200" dirty="0"/>
                  <a:t> resistor:</a:t>
                </a:r>
                <a:endParaRPr lang="en-US" sz="3200" baseline="30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CCC5D7-B4D4-7A87-A0B0-C359BE03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02" y="2993236"/>
                <a:ext cx="4900316" cy="584775"/>
              </a:xfrm>
              <a:prstGeom prst="rect">
                <a:avLst/>
              </a:prstGeom>
              <a:blipFill>
                <a:blip r:embed="rId6"/>
                <a:stretch>
                  <a:fillRect l="-3101" t="-12766" r="-206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7998DE4-68C1-6644-8714-178E374DBFE1}"/>
              </a:ext>
            </a:extLst>
          </p:cNvPr>
          <p:cNvSpPr txBox="1"/>
          <p:nvPr/>
        </p:nvSpPr>
        <p:spPr>
          <a:xfrm>
            <a:off x="221635" y="4541439"/>
            <a:ext cx="580312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1"/>
                </a:solidFill>
              </a:rPr>
              <a:t>Current through individual resistors </a:t>
            </a:r>
            <a:r>
              <a:rPr lang="en-US" sz="2600" i="1" dirty="0">
                <a:solidFill>
                  <a:schemeClr val="accent1"/>
                </a:solidFill>
              </a:rPr>
              <a:t>never</a:t>
            </a:r>
            <a:br>
              <a:rPr lang="en-US" sz="2600" dirty="0">
                <a:solidFill>
                  <a:schemeClr val="accent1"/>
                </a:solidFill>
              </a:rPr>
            </a:br>
            <a:r>
              <a:rPr lang="en-US" sz="2600" dirty="0">
                <a:solidFill>
                  <a:schemeClr val="accent1"/>
                </a:solidFill>
              </a:rPr>
              <a:t>larger than current through all resistors.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35C3F1-E95D-2ECA-EB3F-6B01DC81C76E}"/>
                  </a:ext>
                </a:extLst>
              </p:cNvPr>
              <p:cNvSpPr txBox="1"/>
              <p:nvPr/>
            </p:nvSpPr>
            <p:spPr>
              <a:xfrm>
                <a:off x="2412939" y="5314053"/>
                <a:ext cx="1335366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35C3F1-E95D-2ECA-EB3F-6B01DC81C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939" y="5314053"/>
                <a:ext cx="1335366" cy="556434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3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2" grpId="0"/>
      <p:bldP spid="13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1210DB-E4DD-AC44-90FB-49C4E16F83FA}"/>
                  </a:ext>
                </a:extLst>
              </p:cNvPr>
              <p:cNvSpPr txBox="1"/>
              <p:nvPr/>
            </p:nvSpPr>
            <p:spPr>
              <a:xfrm>
                <a:off x="6096000" y="3924428"/>
                <a:ext cx="5849678" cy="1498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1210DB-E4DD-AC44-90FB-49C4E16F8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24428"/>
                <a:ext cx="5849678" cy="1498039"/>
              </a:xfrm>
              <a:prstGeom prst="rect">
                <a:avLst/>
              </a:prstGeom>
              <a:blipFill>
                <a:blip r:embed="rId3"/>
                <a:stretch>
                  <a:fillRect b="-8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F50697-6C34-A64D-8395-B33972C13B45}"/>
                  </a:ext>
                </a:extLst>
              </p:cNvPr>
              <p:cNvSpPr txBox="1"/>
              <p:nvPr/>
            </p:nvSpPr>
            <p:spPr>
              <a:xfrm>
                <a:off x="6096000" y="3924428"/>
                <a:ext cx="5849678" cy="1498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F50697-6C34-A64D-8395-B33972C13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24428"/>
                <a:ext cx="5849678" cy="1498039"/>
              </a:xfrm>
              <a:prstGeom prst="rect">
                <a:avLst/>
              </a:prstGeom>
              <a:blipFill>
                <a:blip r:embed="rId4"/>
                <a:stretch>
                  <a:fillRect b="-8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3931A0-6DFE-7546-A187-E27664E7E5C8}"/>
                  </a:ext>
                </a:extLst>
              </p:cNvPr>
              <p:cNvSpPr txBox="1"/>
              <p:nvPr/>
            </p:nvSpPr>
            <p:spPr>
              <a:xfrm>
                <a:off x="6096000" y="3924428"/>
                <a:ext cx="5849678" cy="1498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 strike="sngStrike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trike="sngStrike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3931A0-6DFE-7546-A187-E27664E7E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24428"/>
                <a:ext cx="5849678" cy="1498039"/>
              </a:xfrm>
              <a:prstGeom prst="rect">
                <a:avLst/>
              </a:prstGeom>
              <a:blipFill>
                <a:blip r:embed="rId5"/>
                <a:stretch>
                  <a:fillRect b="-8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217507C9-D51F-355B-CC99-F9B25FF9C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5884" y="1292552"/>
            <a:ext cx="3749040" cy="2121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CCA0D5-570D-A742-A98B-72156DF1F5EA}"/>
              </a:ext>
            </a:extLst>
          </p:cNvPr>
          <p:cNvSpPr txBox="1"/>
          <p:nvPr/>
        </p:nvSpPr>
        <p:spPr>
          <a:xfrm>
            <a:off x="69672" y="144966"/>
            <a:ext cx="109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Following can lead to confusion!  </a:t>
            </a:r>
            <a:r>
              <a:rPr lang="en-US" sz="2400" dirty="0">
                <a:solidFill>
                  <a:schemeClr val="bg1"/>
                </a:solidFill>
              </a:rPr>
              <a:t>Consider ignoring.  But, useful reality check emerges.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1AC24A-ECEA-204D-B91B-761C503C5AF0}"/>
                  </a:ext>
                </a:extLst>
              </p:cNvPr>
              <p:cNvSpPr txBox="1"/>
              <p:nvPr/>
            </p:nvSpPr>
            <p:spPr>
              <a:xfrm>
                <a:off x="283565" y="4266575"/>
                <a:ext cx="2738762" cy="12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1AC24A-ECEA-204D-B91B-761C503C5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65" y="4266575"/>
                <a:ext cx="2738762" cy="12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7DF0E5-DE2F-9D4E-A539-62C8642C62E2}"/>
              </a:ext>
            </a:extLst>
          </p:cNvPr>
          <p:cNvSpPr txBox="1"/>
          <p:nvPr/>
        </p:nvSpPr>
        <p:spPr>
          <a:xfrm>
            <a:off x="5932449" y="570772"/>
            <a:ext cx="5726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Current division for </a:t>
            </a:r>
            <a:r>
              <a:rPr lang="en-US" sz="3200" i="1"/>
              <a:t>two</a:t>
            </a:r>
            <a:r>
              <a:rPr lang="en-US" sz="3200"/>
              <a:t> resistors.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93283E-98F5-624E-9FA0-D432A39344B6}"/>
                  </a:ext>
                </a:extLst>
              </p:cNvPr>
              <p:cNvSpPr txBox="1"/>
              <p:nvPr/>
            </p:nvSpPr>
            <p:spPr>
              <a:xfrm>
                <a:off x="6201412" y="5672468"/>
                <a:ext cx="3304110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93283E-98F5-624E-9FA0-D432A3934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412" y="5672468"/>
                <a:ext cx="3304110" cy="1094852"/>
              </a:xfrm>
              <a:prstGeom prst="rect">
                <a:avLst/>
              </a:prstGeom>
              <a:blipFill>
                <a:blip r:embed="rId8"/>
                <a:stretch>
                  <a:fillRect b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93D52E-5117-064E-8696-02D35058D168}"/>
                  </a:ext>
                </a:extLst>
              </p:cNvPr>
              <p:cNvSpPr txBox="1"/>
              <p:nvPr/>
            </p:nvSpPr>
            <p:spPr>
              <a:xfrm>
                <a:off x="283565" y="5672468"/>
                <a:ext cx="3419654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93D52E-5117-064E-8696-02D35058D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65" y="5672468"/>
                <a:ext cx="3419654" cy="1094852"/>
              </a:xfrm>
              <a:prstGeom prst="rect">
                <a:avLst/>
              </a:prstGeom>
              <a:blipFill>
                <a:blip r:embed="rId9"/>
                <a:stretch>
                  <a:fillRect b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84A1BF-7261-3A4A-8ADA-E65BF2348049}"/>
              </a:ext>
            </a:extLst>
          </p:cNvPr>
          <p:cNvCxnSpPr>
            <a:cxnSpLocks/>
          </p:cNvCxnSpPr>
          <p:nvPr/>
        </p:nvCxnSpPr>
        <p:spPr>
          <a:xfrm>
            <a:off x="5806055" y="606631"/>
            <a:ext cx="0" cy="610640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EE6073D-C038-B844-A599-AA1D52D7DA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889" y="1128167"/>
            <a:ext cx="2743200" cy="3152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72C928-C51A-4248-825D-D650E415F5F6}"/>
              </a:ext>
            </a:extLst>
          </p:cNvPr>
          <p:cNvSpPr txBox="1"/>
          <p:nvPr/>
        </p:nvSpPr>
        <p:spPr>
          <a:xfrm>
            <a:off x="3558927" y="2104265"/>
            <a:ext cx="2099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Largest voltage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appears across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largest resistor.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5F93EC-D289-0346-B7D8-F6F72D44FD0F}"/>
              </a:ext>
            </a:extLst>
          </p:cNvPr>
          <p:cNvSpPr txBox="1"/>
          <p:nvPr/>
        </p:nvSpPr>
        <p:spPr>
          <a:xfrm>
            <a:off x="6105213" y="3520680"/>
            <a:ext cx="601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Largest current flows through </a:t>
            </a:r>
            <a:r>
              <a:rPr lang="en-US" sz="2400" i="1" dirty="0">
                <a:solidFill>
                  <a:schemeClr val="accent1"/>
                </a:solidFill>
              </a:rPr>
              <a:t>smallest</a:t>
            </a:r>
            <a:r>
              <a:rPr lang="en-US" sz="2400" dirty="0">
                <a:solidFill>
                  <a:schemeClr val="accent1"/>
                </a:solidFill>
              </a:rPr>
              <a:t> resistor.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B1068-8BF1-454A-8F9B-D22E286440AB}"/>
              </a:ext>
            </a:extLst>
          </p:cNvPr>
          <p:cNvSpPr txBox="1"/>
          <p:nvPr/>
        </p:nvSpPr>
        <p:spPr>
          <a:xfrm>
            <a:off x="9589416" y="5526598"/>
            <a:ext cx="2434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Convenient, but </a:t>
            </a:r>
            <a:br>
              <a:rPr lang="en-US" sz="2000" i="1" dirty="0"/>
            </a:br>
            <a:r>
              <a:rPr lang="en-US" sz="2000" i="1" dirty="0"/>
              <a:t>potentially confusing!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F3D8D-0DFD-D048-9E6C-5F1839DCC2C3}"/>
              </a:ext>
            </a:extLst>
          </p:cNvPr>
          <p:cNvSpPr/>
          <p:nvPr/>
        </p:nvSpPr>
        <p:spPr>
          <a:xfrm>
            <a:off x="5590900" y="3706092"/>
            <a:ext cx="365760" cy="894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329FC-F91B-B54A-A37C-FFFA69841D83}"/>
              </a:ext>
            </a:extLst>
          </p:cNvPr>
          <p:cNvSpPr txBox="1"/>
          <p:nvPr/>
        </p:nvSpPr>
        <p:spPr>
          <a:xfrm>
            <a:off x="3797346" y="4077850"/>
            <a:ext cx="3442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Good to keep in mind!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749707-515D-6840-9E1D-C57562F75C57}"/>
              </a:ext>
            </a:extLst>
          </p:cNvPr>
          <p:cNvCxnSpPr>
            <a:cxnSpLocks/>
            <a:stCxn id="12" idx="0"/>
            <a:endCxn id="2" idx="2"/>
          </p:cNvCxnSpPr>
          <p:nvPr/>
        </p:nvCxnSpPr>
        <p:spPr>
          <a:xfrm flipH="1" flipV="1">
            <a:off x="4608766" y="3304594"/>
            <a:ext cx="910045" cy="773256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D5A4DF-F666-5B42-874D-EFD76DB3660A}"/>
              </a:ext>
            </a:extLst>
          </p:cNvPr>
          <p:cNvCxnSpPr>
            <a:cxnSpLocks/>
            <a:stCxn id="12" idx="0"/>
            <a:endCxn id="15" idx="1"/>
          </p:cNvCxnSpPr>
          <p:nvPr/>
        </p:nvCxnSpPr>
        <p:spPr>
          <a:xfrm flipV="1">
            <a:off x="5518811" y="3751513"/>
            <a:ext cx="586402" cy="326337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BBA22A8-5758-903D-9593-D3F1F1DEDB74}"/>
              </a:ext>
            </a:extLst>
          </p:cNvPr>
          <p:cNvSpPr txBox="1"/>
          <p:nvPr/>
        </p:nvSpPr>
        <p:spPr>
          <a:xfrm>
            <a:off x="5831120" y="5330598"/>
            <a:ext cx="4654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i="1" dirty="0"/>
              <a:t>This approach only holds for two resistors.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6753A-5639-784C-99E5-F2AD48366D8F}"/>
              </a:ext>
            </a:extLst>
          </p:cNvPr>
          <p:cNvSpPr txBox="1"/>
          <p:nvPr/>
        </p:nvSpPr>
        <p:spPr>
          <a:xfrm>
            <a:off x="69672" y="570772"/>
            <a:ext cx="570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Voltage division for two resistors.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27C2D7-5B79-3FF7-91FF-8C769BEDF570}"/>
                  </a:ext>
                </a:extLst>
              </p:cNvPr>
              <p:cNvSpPr txBox="1"/>
              <p:nvPr/>
            </p:nvSpPr>
            <p:spPr>
              <a:xfrm>
                <a:off x="3873408" y="4525504"/>
                <a:ext cx="19180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,</a:t>
                </a:r>
              </a:p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27C2D7-5B79-3FF7-91FF-8C769BEDF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408" y="4525504"/>
                <a:ext cx="1918089" cy="830997"/>
              </a:xfrm>
              <a:prstGeom prst="rect">
                <a:avLst/>
              </a:prstGeom>
              <a:blipFill>
                <a:blip r:embed="rId11"/>
                <a:stretch>
                  <a:fillRect l="-3922" t="-4545" r="-392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C6A075A-AD79-FEE2-86A5-A196BE78ED97}"/>
                  </a:ext>
                </a:extLst>
              </p:cNvPr>
              <p:cNvSpPr txBox="1"/>
              <p:nvPr/>
            </p:nvSpPr>
            <p:spPr>
              <a:xfrm>
                <a:off x="3939323" y="5314345"/>
                <a:ext cx="17862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,</a:t>
                </a:r>
              </a:p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C6A075A-AD79-FEE2-86A5-A196BE78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323" y="5314345"/>
                <a:ext cx="1786258" cy="830997"/>
              </a:xfrm>
              <a:prstGeom prst="rect">
                <a:avLst/>
              </a:prstGeom>
              <a:blipFill>
                <a:blip r:embed="rId12"/>
                <a:stretch>
                  <a:fillRect l="-4965" t="-4545" r="-496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10F505-7586-C6D7-CB16-42AF9E56E87F}"/>
              </a:ext>
            </a:extLst>
          </p:cNvPr>
          <p:cNvCxnSpPr>
            <a:cxnSpLocks/>
          </p:cNvCxnSpPr>
          <p:nvPr/>
        </p:nvCxnSpPr>
        <p:spPr>
          <a:xfrm flipH="1">
            <a:off x="2625509" y="5146394"/>
            <a:ext cx="1313814" cy="615846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08E34F-07BC-8534-2A00-068411AC81BE}"/>
              </a:ext>
            </a:extLst>
          </p:cNvPr>
          <p:cNvCxnSpPr>
            <a:cxnSpLocks/>
          </p:cNvCxnSpPr>
          <p:nvPr/>
        </p:nvCxnSpPr>
        <p:spPr>
          <a:xfrm>
            <a:off x="5590900" y="5757999"/>
            <a:ext cx="1581893" cy="173877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122896-86D0-41CA-E73C-D848A4A51BA9}"/>
                  </a:ext>
                </a:extLst>
              </p:cNvPr>
              <p:cNvSpPr txBox="1"/>
              <p:nvPr/>
            </p:nvSpPr>
            <p:spPr>
              <a:xfrm>
                <a:off x="2426326" y="2790458"/>
                <a:ext cx="55829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122896-86D0-41CA-E73C-D848A4A51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26" y="2790458"/>
                <a:ext cx="558293" cy="12003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9D21EB6D-C531-5258-F1B4-06F803B2FE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45884" y="1292552"/>
            <a:ext cx="3749040" cy="212116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EAB3DF6-FB57-8987-D7DA-D558F722E76D}"/>
              </a:ext>
            </a:extLst>
          </p:cNvPr>
          <p:cNvSpPr/>
          <p:nvPr/>
        </p:nvSpPr>
        <p:spPr>
          <a:xfrm>
            <a:off x="587892" y="6200915"/>
            <a:ext cx="285997" cy="33949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E26178A-790E-10BB-8AAF-39AA9CBC8243}"/>
              </a:ext>
            </a:extLst>
          </p:cNvPr>
          <p:cNvSpPr/>
          <p:nvPr/>
        </p:nvSpPr>
        <p:spPr>
          <a:xfrm>
            <a:off x="2230272" y="5879605"/>
            <a:ext cx="285997" cy="33949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62D20C-23EF-AC55-2CE9-A0999AC97D60}"/>
              </a:ext>
            </a:extLst>
          </p:cNvPr>
          <p:cNvSpPr/>
          <p:nvPr/>
        </p:nvSpPr>
        <p:spPr>
          <a:xfrm>
            <a:off x="6440199" y="6203606"/>
            <a:ext cx="285997" cy="33949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68D523-7620-AA99-A772-F15CC508D632}"/>
              </a:ext>
            </a:extLst>
          </p:cNvPr>
          <p:cNvSpPr/>
          <p:nvPr/>
        </p:nvSpPr>
        <p:spPr>
          <a:xfrm>
            <a:off x="8056814" y="5886112"/>
            <a:ext cx="285997" cy="33949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C29F47-1225-B568-FE13-27CEF1B24F29}"/>
              </a:ext>
            </a:extLst>
          </p:cNvPr>
          <p:cNvSpPr txBox="1"/>
          <p:nvPr/>
        </p:nvSpPr>
        <p:spPr>
          <a:xfrm>
            <a:off x="9820714" y="6154935"/>
            <a:ext cx="1948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(Individual terms</a:t>
            </a:r>
            <a:br>
              <a:rPr lang="en-US" sz="2000" dirty="0"/>
            </a:br>
            <a:r>
              <a:rPr lang="en-US" sz="2000" dirty="0"/>
              <a:t>not meaningful.)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DE5313-1017-C52B-C39A-9369EADE1233}"/>
              </a:ext>
            </a:extLst>
          </p:cNvPr>
          <p:cNvSpPr txBox="1"/>
          <p:nvPr/>
        </p:nvSpPr>
        <p:spPr>
          <a:xfrm>
            <a:off x="69672" y="144966"/>
            <a:ext cx="1098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Following can lead to confusion!  Consider ignoring.  </a:t>
            </a:r>
            <a:r>
              <a:rPr lang="en-US" sz="2400" dirty="0">
                <a:solidFill>
                  <a:schemeClr val="bg1"/>
                </a:solidFill>
              </a:rPr>
              <a:t>But, useful reality check emerges.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0AEA60-5CEC-EB95-9A4E-F8501207AEA4}"/>
              </a:ext>
            </a:extLst>
          </p:cNvPr>
          <p:cNvSpPr txBox="1"/>
          <p:nvPr/>
        </p:nvSpPr>
        <p:spPr>
          <a:xfrm>
            <a:off x="69672" y="144966"/>
            <a:ext cx="1137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Following can lead to confusion!  Consider ignoring.  </a:t>
            </a:r>
            <a:r>
              <a:rPr lang="en-US" sz="2400" dirty="0">
                <a:solidFill>
                  <a:schemeClr val="accent1"/>
                </a:solidFill>
              </a:rPr>
              <a:t>But, useful reality check emphasized.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1E0CBE-FE21-21CE-583B-84400B51DA37}"/>
              </a:ext>
            </a:extLst>
          </p:cNvPr>
          <p:cNvSpPr txBox="1"/>
          <p:nvPr/>
        </p:nvSpPr>
        <p:spPr>
          <a:xfrm>
            <a:off x="3731243" y="6154935"/>
            <a:ext cx="1948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(Individual terms</a:t>
            </a:r>
            <a:br>
              <a:rPr lang="en-US" sz="2000" dirty="0"/>
            </a:br>
            <a:r>
              <a:rPr lang="en-US" sz="2000" dirty="0"/>
              <a:t>meaningful.)</a:t>
            </a:r>
          </a:p>
        </p:txBody>
      </p:sp>
    </p:spTree>
    <p:extLst>
      <p:ext uri="{BB962C8B-B14F-4D97-AF65-F5344CB8AC3E}">
        <p14:creationId xmlns:p14="http://schemas.microsoft.com/office/powerpoint/2010/main" val="38394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18" grpId="0"/>
      <p:bldP spid="6" grpId="0"/>
      <p:bldP spid="7" grpId="0"/>
      <p:bldP spid="9" grpId="0"/>
      <p:bldP spid="10" grpId="0"/>
      <p:bldP spid="2" grpId="0"/>
      <p:bldP spid="15" grpId="0"/>
      <p:bldP spid="3" grpId="0"/>
      <p:bldP spid="13" grpId="0" animBg="1"/>
      <p:bldP spid="12" grpId="0"/>
      <p:bldP spid="20" grpId="0"/>
      <p:bldP spid="5" grpId="0"/>
      <p:bldP spid="21" grpId="0"/>
      <p:bldP spid="23" grpId="0"/>
      <p:bldP spid="30" grpId="0"/>
      <p:bldP spid="16" grpId="0" animBg="1"/>
      <p:bldP spid="16" grpId="1" animBg="1"/>
      <p:bldP spid="16" grpId="2" animBg="1"/>
      <p:bldP spid="25" grpId="0" animBg="1"/>
      <p:bldP spid="25" grpId="1" animBg="1"/>
      <p:bldP spid="25" grpId="2" animBg="1"/>
      <p:bldP spid="28" grpId="0" animBg="1"/>
      <p:bldP spid="28" grpId="1" animBg="1"/>
      <p:bldP spid="28" grpId="2" animBg="1"/>
      <p:bldP spid="31" grpId="0" animBg="1"/>
      <p:bldP spid="31" grpId="1" animBg="1"/>
      <p:bldP spid="31" grpId="2" animBg="1"/>
      <p:bldP spid="33" grpId="0"/>
      <p:bldP spid="32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C7DFDC-5175-B974-825A-0D0FDDBFCC5C}"/>
                  </a:ext>
                </a:extLst>
              </p:cNvPr>
              <p:cNvSpPr txBox="1"/>
              <p:nvPr/>
            </p:nvSpPr>
            <p:spPr>
              <a:xfrm>
                <a:off x="3773303" y="5805693"/>
                <a:ext cx="6334811" cy="1037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750 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kΩ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C7DFDC-5175-B974-825A-0D0FDDBFC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303" y="5805693"/>
                <a:ext cx="6334811" cy="1037976"/>
              </a:xfrm>
              <a:prstGeom prst="rect">
                <a:avLst/>
              </a:prstGeom>
              <a:blipFill>
                <a:blip r:embed="rId2"/>
                <a:stretch>
                  <a:fillRect t="-2381" b="-20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FE04CCA-5466-8E4F-B45D-69E3124AB0F5}"/>
              </a:ext>
            </a:extLst>
          </p:cNvPr>
          <p:cNvSpPr txBox="1"/>
          <p:nvPr/>
        </p:nvSpPr>
        <p:spPr>
          <a:xfrm>
            <a:off x="235202" y="1433817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A7C44-869F-AD47-AAC8-22F2CD5E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06" y="2073456"/>
            <a:ext cx="5982656" cy="2856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6B5EB4-C7B4-E844-8B42-AFB7FB99DCD0}"/>
                  </a:ext>
                </a:extLst>
              </p:cNvPr>
              <p:cNvSpPr txBox="1"/>
              <p:nvPr/>
            </p:nvSpPr>
            <p:spPr>
              <a:xfrm>
                <a:off x="7035280" y="2192331"/>
                <a:ext cx="2039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6B5EB4-C7B4-E844-8B42-AFB7FB99D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80" y="2192331"/>
                <a:ext cx="2039917" cy="584775"/>
              </a:xfrm>
              <a:prstGeom prst="rect">
                <a:avLst/>
              </a:prstGeom>
              <a:blipFill>
                <a:blip r:embed="rId4"/>
                <a:stretch>
                  <a:fillRect l="-7407" t="-12766" r="-679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0B60FE-5439-7D4B-96A5-41502C04CB2F}"/>
                  </a:ext>
                </a:extLst>
              </p:cNvPr>
              <p:cNvSpPr txBox="1"/>
              <p:nvPr/>
            </p:nvSpPr>
            <p:spPr>
              <a:xfrm>
                <a:off x="9392770" y="2192331"/>
                <a:ext cx="1229824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  <a:p>
                <a:pPr marL="342900" indent="-34290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  <a:p>
                <a:pPr marL="342900" indent="-34290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  <a:p>
                <a:pPr marL="342900" indent="-34290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  <a:p>
                <a:pPr marL="342900" indent="-34290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0B60FE-5439-7D4B-96A5-41502C04C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770" y="2192331"/>
                <a:ext cx="1229824" cy="2554545"/>
              </a:xfrm>
              <a:prstGeom prst="rect">
                <a:avLst/>
              </a:prstGeom>
              <a:blipFill>
                <a:blip r:embed="rId5"/>
                <a:stretch>
                  <a:fillRect l="-12245" t="-2970" r="-3061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4BA919B-36FF-8847-9EAA-31A8EB13A724}"/>
              </a:ext>
            </a:extLst>
          </p:cNvPr>
          <p:cNvSpPr/>
          <p:nvPr/>
        </p:nvSpPr>
        <p:spPr>
          <a:xfrm>
            <a:off x="9392771" y="4216111"/>
            <a:ext cx="1194558" cy="4894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9F3CC-10A3-F548-AE7C-C7253F71E8C3}"/>
              </a:ext>
            </a:extLst>
          </p:cNvPr>
          <p:cNvSpPr txBox="1"/>
          <p:nvPr/>
        </p:nvSpPr>
        <p:spPr>
          <a:xfrm>
            <a:off x="1040421" y="164713"/>
            <a:ext cx="1500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Current</a:t>
            </a:r>
            <a:br>
              <a:rPr lang="en-US" sz="3200"/>
            </a:br>
            <a:r>
              <a:rPr lang="en-US" sz="3200"/>
              <a:t>Division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BCA0E5-3662-364D-9D70-F3D8BFE94C79}"/>
              </a:ext>
            </a:extLst>
          </p:cNvPr>
          <p:cNvSpPr txBox="1"/>
          <p:nvPr/>
        </p:nvSpPr>
        <p:spPr>
          <a:xfrm>
            <a:off x="6427763" y="164713"/>
            <a:ext cx="1500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Voltage</a:t>
            </a:r>
            <a:br>
              <a:rPr lang="en-US" sz="3200"/>
            </a:br>
            <a:r>
              <a:rPr lang="en-US" sz="3200"/>
              <a:t>Division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DE27AC-E3BC-2C4E-88FC-43D90F7121BE}"/>
              </a:ext>
            </a:extLst>
          </p:cNvPr>
          <p:cNvCxnSpPr>
            <a:cxnSpLocks/>
          </p:cNvCxnSpPr>
          <p:nvPr/>
        </p:nvCxnSpPr>
        <p:spPr>
          <a:xfrm flipH="1">
            <a:off x="1382799" y="1385789"/>
            <a:ext cx="942640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6D0A84-7E9D-0F4C-BDC3-0F631BFA2153}"/>
              </a:ext>
            </a:extLst>
          </p:cNvPr>
          <p:cNvCxnSpPr>
            <a:cxnSpLocks/>
          </p:cNvCxnSpPr>
          <p:nvPr/>
        </p:nvCxnSpPr>
        <p:spPr>
          <a:xfrm>
            <a:off x="5715082" y="164713"/>
            <a:ext cx="0" cy="112831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>
            <a:extLst>
              <a:ext uri="{FF2B5EF4-FFF2-40B4-BE49-F238E27FC236}">
                <a16:creationId xmlns:a16="http://schemas.microsoft.com/office/drawing/2014/main" id="{30B211B8-03B4-834C-BF5E-EA6B8A97A832}"/>
              </a:ext>
            </a:extLst>
          </p:cNvPr>
          <p:cNvSpPr/>
          <p:nvPr/>
        </p:nvSpPr>
        <p:spPr>
          <a:xfrm rot="9193881">
            <a:off x="3593351" y="175727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55857-9227-F34D-90EE-F1E7156867A0}"/>
              </a:ext>
            </a:extLst>
          </p:cNvPr>
          <p:cNvSpPr txBox="1"/>
          <p:nvPr/>
        </p:nvSpPr>
        <p:spPr>
          <a:xfrm>
            <a:off x="4133654" y="1507149"/>
            <a:ext cx="6050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/>
              <a:t>Result independent of this resistor!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CD23B8-7C0D-D547-92F2-E3B19E4BE94C}"/>
              </a:ext>
            </a:extLst>
          </p:cNvPr>
          <p:cNvSpPr txBox="1"/>
          <p:nvPr/>
        </p:nvSpPr>
        <p:spPr>
          <a:xfrm>
            <a:off x="6527262" y="3742671"/>
            <a:ext cx="2787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Know </a:t>
            </a:r>
            <a:r>
              <a:rPr lang="en-US" sz="2000" i="1" dirty="0">
                <a:solidFill>
                  <a:schemeClr val="accent1"/>
                </a:solidFill>
              </a:rPr>
              <a:t>more than half </a:t>
            </a:r>
            <a:r>
              <a:rPr lang="en-US" sz="2000" dirty="0">
                <a:solidFill>
                  <a:schemeClr val="accent1"/>
                </a:solidFill>
              </a:rPr>
              <a:t>of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the current goes through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smaller resistor.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862729-F5FE-3342-884C-9652AD7136E9}"/>
              </a:ext>
            </a:extLst>
          </p:cNvPr>
          <p:cNvSpPr txBox="1"/>
          <p:nvPr/>
        </p:nvSpPr>
        <p:spPr>
          <a:xfrm>
            <a:off x="10083337" y="1374267"/>
            <a:ext cx="2029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(Source power </a:t>
            </a:r>
            <a:r>
              <a:rPr lang="en-US" i="1"/>
              <a:t>not</a:t>
            </a:r>
            <a:br>
              <a:rPr lang="en-US"/>
            </a:br>
            <a:r>
              <a:rPr lang="en-US"/>
              <a:t>independent of this</a:t>
            </a:r>
            <a:br>
              <a:rPr lang="en-US"/>
            </a:br>
            <a:r>
              <a:rPr lang="en-US"/>
              <a:t>resistor.)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09AE74-33F5-F143-A946-18935606D78D}"/>
                  </a:ext>
                </a:extLst>
              </p:cNvPr>
              <p:cNvSpPr txBox="1"/>
              <p:nvPr/>
            </p:nvSpPr>
            <p:spPr>
              <a:xfrm>
                <a:off x="8057427" y="80849"/>
                <a:ext cx="2753126" cy="1213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09AE74-33F5-F143-A946-18935606D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427" y="80849"/>
                <a:ext cx="2753126" cy="1213730"/>
              </a:xfrm>
              <a:prstGeom prst="rect">
                <a:avLst/>
              </a:prstGeom>
              <a:blipFill>
                <a:blip r:embed="rId6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65ED12-FE70-5649-B9C4-7EEA4EBF3E86}"/>
                  </a:ext>
                </a:extLst>
              </p:cNvPr>
              <p:cNvSpPr txBox="1"/>
              <p:nvPr/>
            </p:nvSpPr>
            <p:spPr>
              <a:xfrm>
                <a:off x="2691064" y="171246"/>
                <a:ext cx="2592376" cy="1115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65ED12-FE70-5649-B9C4-7EEA4EBF3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064" y="171246"/>
                <a:ext cx="2592376" cy="1115947"/>
              </a:xfrm>
              <a:prstGeom prst="rect">
                <a:avLst/>
              </a:prstGeom>
              <a:blipFill>
                <a:blip r:embed="rId7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6DC80FA-A93B-FA20-D0FE-DC8CC19CECB9}"/>
              </a:ext>
            </a:extLst>
          </p:cNvPr>
          <p:cNvSpPr txBox="1"/>
          <p:nvPr/>
        </p:nvSpPr>
        <p:spPr>
          <a:xfrm>
            <a:off x="941936" y="6049328"/>
            <a:ext cx="2937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Current division: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E0A77D-B713-E216-26CF-28D635CA8B68}"/>
              </a:ext>
            </a:extLst>
          </p:cNvPr>
          <p:cNvCxnSpPr>
            <a:cxnSpLocks/>
          </p:cNvCxnSpPr>
          <p:nvPr/>
        </p:nvCxnSpPr>
        <p:spPr>
          <a:xfrm>
            <a:off x="3953914" y="242748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BA2CBE-23B3-62E0-D856-38CC00C21DE8}"/>
                  </a:ext>
                </a:extLst>
              </p:cNvPr>
              <p:cNvSpPr txBox="1"/>
              <p:nvPr/>
            </p:nvSpPr>
            <p:spPr>
              <a:xfrm>
                <a:off x="3834793" y="2445856"/>
                <a:ext cx="683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BA2CBE-23B3-62E0-D856-38CC00C21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793" y="2445856"/>
                <a:ext cx="683200" cy="461665"/>
              </a:xfrm>
              <a:prstGeom prst="rect">
                <a:avLst/>
              </a:prstGeom>
              <a:blipFill>
                <a:blip r:embed="rId8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E029280-AF7C-C8A8-28C9-EBE457EE6145}"/>
              </a:ext>
            </a:extLst>
          </p:cNvPr>
          <p:cNvSpPr txBox="1"/>
          <p:nvPr/>
        </p:nvSpPr>
        <p:spPr>
          <a:xfrm>
            <a:off x="883729" y="5100704"/>
            <a:ext cx="2951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More rigorously: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604734-8761-5E99-ADB5-8A050BED7241}"/>
              </a:ext>
            </a:extLst>
          </p:cNvPr>
          <p:cNvGrpSpPr/>
          <p:nvPr/>
        </p:nvGrpSpPr>
        <p:grpSpPr>
          <a:xfrm>
            <a:off x="9936570" y="2245771"/>
            <a:ext cx="486178" cy="486178"/>
            <a:chOff x="7746615" y="3262329"/>
            <a:chExt cx="914400" cy="914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B45D5D-BDFC-DB97-D74A-F58B7731FDD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2A3647-A100-B127-600D-41AEC8D625AB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3B677B-2C6B-0568-F057-1576BBB19420}"/>
              </a:ext>
            </a:extLst>
          </p:cNvPr>
          <p:cNvGrpSpPr/>
          <p:nvPr/>
        </p:nvGrpSpPr>
        <p:grpSpPr>
          <a:xfrm>
            <a:off x="9936570" y="2729727"/>
            <a:ext cx="486178" cy="486178"/>
            <a:chOff x="7746615" y="3262329"/>
            <a:chExt cx="914400" cy="9144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9B00F89-08CD-C2AF-A794-AC5ABFFCC7D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353E89C-81E4-78D2-3C21-B1408CD4BA00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B8AF06-A795-7AEE-8563-972365EB38AC}"/>
              </a:ext>
            </a:extLst>
          </p:cNvPr>
          <p:cNvGrpSpPr/>
          <p:nvPr/>
        </p:nvGrpSpPr>
        <p:grpSpPr>
          <a:xfrm>
            <a:off x="9936570" y="3213683"/>
            <a:ext cx="486178" cy="486178"/>
            <a:chOff x="7746615" y="3262329"/>
            <a:chExt cx="914400" cy="9144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2DF6C66-71C5-8335-41FD-1D88501BE7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7721947-2C14-287E-1229-2524643194B5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A39226-7AA3-1931-E499-C1226D5E9C9F}"/>
              </a:ext>
            </a:extLst>
          </p:cNvPr>
          <p:cNvGrpSpPr/>
          <p:nvPr/>
        </p:nvGrpSpPr>
        <p:grpSpPr>
          <a:xfrm>
            <a:off x="9936570" y="3697639"/>
            <a:ext cx="486178" cy="486178"/>
            <a:chOff x="7746615" y="3262329"/>
            <a:chExt cx="914400" cy="9144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10568B4-008A-1D93-0810-9280726058D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C7DC8F9-1828-F81E-0E9C-52D1483841B6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8F00612-1362-D16E-A352-6595A9502536}"/>
                  </a:ext>
                </a:extLst>
              </p:cNvPr>
              <p:cNvSpPr txBox="1"/>
              <p:nvPr/>
            </p:nvSpPr>
            <p:spPr>
              <a:xfrm>
                <a:off x="3708642" y="4790030"/>
                <a:ext cx="6836615" cy="1088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=750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8F00612-1362-D16E-A352-6595A9502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642" y="4790030"/>
                <a:ext cx="6836615" cy="1088696"/>
              </a:xfrm>
              <a:prstGeom prst="rect">
                <a:avLst/>
              </a:prstGeom>
              <a:blipFill>
                <a:blip r:embed="rId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B4428D-5B12-FABA-075E-55C3C4F0E52E}"/>
                  </a:ext>
                </a:extLst>
              </p:cNvPr>
              <p:cNvSpPr txBox="1"/>
              <p:nvPr/>
            </p:nvSpPr>
            <p:spPr>
              <a:xfrm>
                <a:off x="3708642" y="4790030"/>
                <a:ext cx="6836615" cy="1088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=750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B4428D-5B12-FABA-075E-55C3C4F0E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642" y="4790030"/>
                <a:ext cx="6836615" cy="1088696"/>
              </a:xfrm>
              <a:prstGeom prst="rect">
                <a:avLst/>
              </a:prstGeom>
              <a:blipFill>
                <a:blip r:embed="rId10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9F74A4-06D8-E036-CD73-821448D6569A}"/>
                  </a:ext>
                </a:extLst>
              </p:cNvPr>
              <p:cNvSpPr txBox="1"/>
              <p:nvPr/>
            </p:nvSpPr>
            <p:spPr>
              <a:xfrm>
                <a:off x="3708642" y="4790030"/>
                <a:ext cx="6836615" cy="1088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=750 </m:t>
                      </m:r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9F74A4-06D8-E036-CD73-821448D65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642" y="4790030"/>
                <a:ext cx="6836615" cy="1088696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E3DCBE-B926-564C-AAB6-0205A1482912}"/>
                  </a:ext>
                </a:extLst>
              </p:cNvPr>
              <p:cNvSpPr txBox="1"/>
              <p:nvPr/>
            </p:nvSpPr>
            <p:spPr>
              <a:xfrm>
                <a:off x="3708642" y="4790030"/>
                <a:ext cx="6836615" cy="1088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=750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E3DCBE-B926-564C-AAB6-0205A1482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642" y="4790030"/>
                <a:ext cx="6836615" cy="1088696"/>
              </a:xfrm>
              <a:prstGeom prst="rect">
                <a:avLst/>
              </a:prstGeom>
              <a:blipFill>
                <a:blip r:embed="rId1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88A045-EC0A-0EAC-865C-F6910C7B4E1A}"/>
                  </a:ext>
                </a:extLst>
              </p:cNvPr>
              <p:cNvSpPr txBox="1"/>
              <p:nvPr/>
            </p:nvSpPr>
            <p:spPr>
              <a:xfrm>
                <a:off x="3773303" y="5805693"/>
                <a:ext cx="6334811" cy="1037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750 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kΩ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88A045-EC0A-0EAC-865C-F6910C7B4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303" y="5805693"/>
                <a:ext cx="6334811" cy="1037976"/>
              </a:xfrm>
              <a:prstGeom prst="rect">
                <a:avLst/>
              </a:prstGeom>
              <a:blipFill>
                <a:blip r:embed="rId13"/>
                <a:stretch>
                  <a:fillRect t="-2381" b="-20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29A60-175F-81E0-B346-06529B30A8B6}"/>
                  </a:ext>
                </a:extLst>
              </p:cNvPr>
              <p:cNvSpPr txBox="1"/>
              <p:nvPr/>
            </p:nvSpPr>
            <p:spPr>
              <a:xfrm>
                <a:off x="3773303" y="5805693"/>
                <a:ext cx="6334811" cy="1037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750 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kΩ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29A60-175F-81E0-B346-06529B30A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303" y="5805693"/>
                <a:ext cx="6334811" cy="1037976"/>
              </a:xfrm>
              <a:prstGeom prst="rect">
                <a:avLst/>
              </a:prstGeom>
              <a:blipFill>
                <a:blip r:embed="rId14"/>
                <a:stretch>
                  <a:fillRect t="-2381" b="-20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0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  <p:bldP spid="7" grpId="0"/>
      <p:bldP spid="8" grpId="0"/>
      <p:bldP spid="9" grpId="0" animBg="1"/>
      <p:bldP spid="20" grpId="0" animBg="1"/>
      <p:bldP spid="18" grpId="0"/>
      <p:bldP spid="21" grpId="0"/>
      <p:bldP spid="28" grpId="0"/>
      <p:bldP spid="12" grpId="0"/>
      <p:bldP spid="13" grpId="0"/>
      <p:bldP spid="41" grpId="0"/>
      <p:bldP spid="42" grpId="0"/>
      <p:bldP spid="43" grpId="0"/>
      <p:bldP spid="44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56B197-13B3-8C53-82A8-638030CBEE35}"/>
                  </a:ext>
                </a:extLst>
              </p:cNvPr>
              <p:cNvSpPr txBox="1"/>
              <p:nvPr/>
            </p:nvSpPr>
            <p:spPr>
              <a:xfrm>
                <a:off x="4886206" y="5728388"/>
                <a:ext cx="6684971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15 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56B197-13B3-8C53-82A8-638030CBE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06" y="5728388"/>
                <a:ext cx="6684971" cy="1027974"/>
              </a:xfrm>
              <a:prstGeom prst="rect">
                <a:avLst/>
              </a:prstGeom>
              <a:blipFill>
                <a:blip r:embed="rId2"/>
                <a:stretch>
                  <a:fillRect t="-493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360C575-3F12-9DBE-DE0D-F43EAC860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4" y="1964476"/>
            <a:ext cx="6858000" cy="3231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E04CCA-5466-8E4F-B45D-69E3124AB0F5}"/>
              </a:ext>
            </a:extLst>
          </p:cNvPr>
          <p:cNvSpPr txBox="1"/>
          <p:nvPr/>
        </p:nvSpPr>
        <p:spPr>
          <a:xfrm>
            <a:off x="235202" y="1433817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6B5EB4-C7B4-E844-8B42-AFB7FB99DCD0}"/>
                  </a:ext>
                </a:extLst>
              </p:cNvPr>
              <p:cNvSpPr txBox="1"/>
              <p:nvPr/>
            </p:nvSpPr>
            <p:spPr>
              <a:xfrm>
                <a:off x="6943840" y="2018595"/>
                <a:ext cx="21384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6B5EB4-C7B4-E844-8B42-AFB7FB99D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840" y="2018595"/>
                <a:ext cx="2138406" cy="584775"/>
              </a:xfrm>
              <a:prstGeom prst="rect">
                <a:avLst/>
              </a:prstGeom>
              <a:blipFill>
                <a:blip r:embed="rId4"/>
                <a:stretch>
                  <a:fillRect l="-7059" t="-12766" r="-588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0B60FE-5439-7D4B-96A5-41502C04CB2F}"/>
                  </a:ext>
                </a:extLst>
              </p:cNvPr>
              <p:cNvSpPr txBox="1"/>
              <p:nvPr/>
            </p:nvSpPr>
            <p:spPr>
              <a:xfrm>
                <a:off x="9392770" y="2018595"/>
                <a:ext cx="1443024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sz="3200"/>
              </a:p>
              <a:p>
                <a:pPr marL="342900" indent="-34290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sz="3200"/>
              </a:p>
              <a:p>
                <a:pPr marL="342900" indent="-34290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sz="3200"/>
              </a:p>
              <a:p>
                <a:pPr marL="342900" indent="-34290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sz="3200"/>
              </a:p>
              <a:p>
                <a:pPr marL="342900" indent="-34290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0B60FE-5439-7D4B-96A5-41502C04C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770" y="2018595"/>
                <a:ext cx="1443024" cy="2554545"/>
              </a:xfrm>
              <a:prstGeom prst="rect">
                <a:avLst/>
              </a:prstGeom>
              <a:blipFill>
                <a:blip r:embed="rId5"/>
                <a:stretch>
                  <a:fillRect l="-10435" t="-2970" r="-2609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4BA919B-36FF-8847-9EAA-31A8EB13A724}"/>
              </a:ext>
            </a:extLst>
          </p:cNvPr>
          <p:cNvSpPr/>
          <p:nvPr/>
        </p:nvSpPr>
        <p:spPr>
          <a:xfrm>
            <a:off x="9392769" y="2085512"/>
            <a:ext cx="1415079" cy="4894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9F3CC-10A3-F548-AE7C-C7253F71E8C3}"/>
              </a:ext>
            </a:extLst>
          </p:cNvPr>
          <p:cNvSpPr txBox="1"/>
          <p:nvPr/>
        </p:nvSpPr>
        <p:spPr>
          <a:xfrm>
            <a:off x="1040421" y="164713"/>
            <a:ext cx="1500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Current</a:t>
            </a:r>
            <a:br>
              <a:rPr lang="en-US" sz="3200"/>
            </a:br>
            <a:r>
              <a:rPr lang="en-US" sz="3200"/>
              <a:t>Division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BCA0E5-3662-364D-9D70-F3D8BFE94C79}"/>
              </a:ext>
            </a:extLst>
          </p:cNvPr>
          <p:cNvSpPr txBox="1"/>
          <p:nvPr/>
        </p:nvSpPr>
        <p:spPr>
          <a:xfrm>
            <a:off x="6427763" y="164713"/>
            <a:ext cx="1500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Voltage</a:t>
            </a:r>
            <a:br>
              <a:rPr lang="en-US" sz="3200"/>
            </a:br>
            <a:r>
              <a:rPr lang="en-US" sz="3200"/>
              <a:t>Division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6D0A84-7E9D-0F4C-BDC3-0F631BFA2153}"/>
              </a:ext>
            </a:extLst>
          </p:cNvPr>
          <p:cNvCxnSpPr>
            <a:cxnSpLocks/>
          </p:cNvCxnSpPr>
          <p:nvPr/>
        </p:nvCxnSpPr>
        <p:spPr>
          <a:xfrm>
            <a:off x="5715082" y="164713"/>
            <a:ext cx="0" cy="112831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>
            <a:extLst>
              <a:ext uri="{FF2B5EF4-FFF2-40B4-BE49-F238E27FC236}">
                <a16:creationId xmlns:a16="http://schemas.microsoft.com/office/drawing/2014/main" id="{30B211B8-03B4-834C-BF5E-EA6B8A97A832}"/>
              </a:ext>
            </a:extLst>
          </p:cNvPr>
          <p:cNvSpPr/>
          <p:nvPr/>
        </p:nvSpPr>
        <p:spPr>
          <a:xfrm rot="2453141">
            <a:off x="3174749" y="321385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55857-9227-F34D-90EE-F1E7156867A0}"/>
              </a:ext>
            </a:extLst>
          </p:cNvPr>
          <p:cNvSpPr txBox="1"/>
          <p:nvPr/>
        </p:nvSpPr>
        <p:spPr>
          <a:xfrm>
            <a:off x="1578250" y="2021868"/>
            <a:ext cx="2052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/>
              <a:t>Result</a:t>
            </a:r>
            <a:br>
              <a:rPr lang="en-US" sz="2400" i="1"/>
            </a:br>
            <a:r>
              <a:rPr lang="en-US" sz="2400" i="1"/>
              <a:t>independent</a:t>
            </a:r>
            <a:br>
              <a:rPr lang="en-US" sz="2400" i="1"/>
            </a:br>
            <a:r>
              <a:rPr lang="en-US" sz="2400" i="1"/>
              <a:t>of this resistor!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CD23B8-7C0D-D547-92F2-E3B19E4BE94C}"/>
              </a:ext>
            </a:extLst>
          </p:cNvPr>
          <p:cNvSpPr txBox="1"/>
          <p:nvPr/>
        </p:nvSpPr>
        <p:spPr>
          <a:xfrm>
            <a:off x="6804598" y="2994444"/>
            <a:ext cx="2432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Know more than half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the voltage appears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across larger resistor.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862729-F5FE-3342-884C-9652AD7136E9}"/>
              </a:ext>
            </a:extLst>
          </p:cNvPr>
          <p:cNvSpPr txBox="1"/>
          <p:nvPr/>
        </p:nvSpPr>
        <p:spPr>
          <a:xfrm>
            <a:off x="1573670" y="4003199"/>
            <a:ext cx="2029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(Source power </a:t>
            </a:r>
            <a:r>
              <a:rPr lang="en-US" i="1"/>
              <a:t>not</a:t>
            </a:r>
            <a:r>
              <a:rPr lang="en-US"/>
              <a:t> </a:t>
            </a:r>
            <a:br>
              <a:rPr lang="en-US"/>
            </a:br>
            <a:r>
              <a:rPr lang="en-US"/>
              <a:t>independent of this</a:t>
            </a:r>
            <a:br>
              <a:rPr lang="en-US"/>
            </a:br>
            <a:r>
              <a:rPr lang="en-US"/>
              <a:t>resistor.)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09AE74-33F5-F143-A946-18935606D78D}"/>
                  </a:ext>
                </a:extLst>
              </p:cNvPr>
              <p:cNvSpPr txBox="1"/>
              <p:nvPr/>
            </p:nvSpPr>
            <p:spPr>
              <a:xfrm>
                <a:off x="8057427" y="80849"/>
                <a:ext cx="2753126" cy="1213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eq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09AE74-33F5-F143-A946-18935606D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427" y="80849"/>
                <a:ext cx="2753126" cy="12137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65ED12-FE70-5649-B9C4-7EEA4EBF3E86}"/>
                  </a:ext>
                </a:extLst>
              </p:cNvPr>
              <p:cNvSpPr txBox="1"/>
              <p:nvPr/>
            </p:nvSpPr>
            <p:spPr>
              <a:xfrm>
                <a:off x="2691064" y="171246"/>
                <a:ext cx="2592376" cy="1115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eq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65ED12-FE70-5649-B9C4-7EEA4EBF3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064" y="171246"/>
                <a:ext cx="2592376" cy="1115947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6DC80FA-A93B-FA20-D0FE-DC8CC19CECB9}"/>
              </a:ext>
            </a:extLst>
          </p:cNvPr>
          <p:cNvSpPr txBox="1"/>
          <p:nvPr/>
        </p:nvSpPr>
        <p:spPr>
          <a:xfrm>
            <a:off x="2171082" y="6021446"/>
            <a:ext cx="2739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/>
              <a:t>Voltage division: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BA2CBE-23B3-62E0-D856-38CC00C21DE8}"/>
                  </a:ext>
                </a:extLst>
              </p:cNvPr>
              <p:cNvSpPr txBox="1"/>
              <p:nvPr/>
            </p:nvSpPr>
            <p:spPr>
              <a:xfrm>
                <a:off x="4835811" y="2050709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BA2CBE-23B3-62E0-D856-38CC00C21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811" y="2050709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E029280-AF7C-C8A8-28C9-EBE457EE6145}"/>
              </a:ext>
            </a:extLst>
          </p:cNvPr>
          <p:cNvSpPr txBox="1"/>
          <p:nvPr/>
        </p:nvSpPr>
        <p:spPr>
          <a:xfrm>
            <a:off x="2171082" y="5149702"/>
            <a:ext cx="2951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More rigorously: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565EBF-DDAD-2842-2DAA-46094860E1EF}"/>
                  </a:ext>
                </a:extLst>
              </p:cNvPr>
              <p:cNvSpPr txBox="1"/>
              <p:nvPr/>
            </p:nvSpPr>
            <p:spPr>
              <a:xfrm>
                <a:off x="4682099" y="3349341"/>
                <a:ext cx="8467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565EBF-DDAD-2842-2DAA-46094860E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099" y="3349341"/>
                <a:ext cx="846707" cy="461665"/>
              </a:xfrm>
              <a:prstGeom prst="rect">
                <a:avLst/>
              </a:prstGeom>
              <a:blipFill>
                <a:blip r:embed="rId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360B8F-0B7C-71CB-9F77-D6043E049909}"/>
                  </a:ext>
                </a:extLst>
              </p:cNvPr>
              <p:cNvSpPr txBox="1"/>
              <p:nvPr/>
            </p:nvSpPr>
            <p:spPr>
              <a:xfrm>
                <a:off x="4844937" y="4619139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360B8F-0B7C-71CB-9F77-D6043E049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937" y="4619139"/>
                <a:ext cx="4828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E1BABC5-D356-4F07-A3CB-1C9197E6502B}"/>
              </a:ext>
            </a:extLst>
          </p:cNvPr>
          <p:cNvGrpSpPr/>
          <p:nvPr/>
        </p:nvGrpSpPr>
        <p:grpSpPr>
          <a:xfrm>
            <a:off x="9936570" y="2563955"/>
            <a:ext cx="486178" cy="486178"/>
            <a:chOff x="7746615" y="3262329"/>
            <a:chExt cx="914400" cy="9144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2CFED21-023E-D863-7F2B-70781038D75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70631B9-96B0-3246-6B8B-D12D3AEB8DAC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70267-C76A-3037-3B08-433ED55D38A5}"/>
              </a:ext>
            </a:extLst>
          </p:cNvPr>
          <p:cNvGrpSpPr/>
          <p:nvPr/>
        </p:nvGrpSpPr>
        <p:grpSpPr>
          <a:xfrm>
            <a:off x="9936570" y="3047911"/>
            <a:ext cx="486178" cy="486178"/>
            <a:chOff x="7746615" y="3262329"/>
            <a:chExt cx="914400" cy="9144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4AE6D4-14CE-1D4E-51F9-A362EC443890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1686286-6A55-D413-9E42-4AEAE60ECD24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622DBC-1911-030A-61D1-36EDD19454CA}"/>
              </a:ext>
            </a:extLst>
          </p:cNvPr>
          <p:cNvGrpSpPr/>
          <p:nvPr/>
        </p:nvGrpSpPr>
        <p:grpSpPr>
          <a:xfrm>
            <a:off x="9936570" y="3531867"/>
            <a:ext cx="486178" cy="486178"/>
            <a:chOff x="7746615" y="3262329"/>
            <a:chExt cx="914400" cy="9144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4698CC-5AEB-5884-7184-6E3812C491FE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637AE0-2E26-5557-66AF-00987AE0AC4C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D9CFB1-264A-B22D-8DF2-63D0D3B472B1}"/>
              </a:ext>
            </a:extLst>
          </p:cNvPr>
          <p:cNvGrpSpPr/>
          <p:nvPr/>
        </p:nvGrpSpPr>
        <p:grpSpPr>
          <a:xfrm>
            <a:off x="9936570" y="4015823"/>
            <a:ext cx="486178" cy="486178"/>
            <a:chOff x="7746615" y="3262329"/>
            <a:chExt cx="914400" cy="9144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88591D8-D176-D71D-8936-B4DD9810113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5AA460-E832-1965-7AEC-1A8D7CA75F20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15CCA65-E2A5-B06B-EFF6-1CAB46B9FD17}"/>
                  </a:ext>
                </a:extLst>
              </p:cNvPr>
              <p:cNvSpPr txBox="1"/>
              <p:nvPr/>
            </p:nvSpPr>
            <p:spPr>
              <a:xfrm>
                <a:off x="5065882" y="5151823"/>
                <a:ext cx="3963200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+5=15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15CCA65-E2A5-B06B-EFF6-1CAB46B9F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882" y="5151823"/>
                <a:ext cx="3963200" cy="622735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ED6211-446F-E614-1ECC-A39B6E336EBA}"/>
              </a:ext>
            </a:extLst>
          </p:cNvPr>
          <p:cNvCxnSpPr>
            <a:cxnSpLocks/>
          </p:cNvCxnSpPr>
          <p:nvPr/>
        </p:nvCxnSpPr>
        <p:spPr>
          <a:xfrm flipH="1">
            <a:off x="1384151" y="1385789"/>
            <a:ext cx="942640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E500E8-5D52-34E0-C6CC-8A535D9F5E9A}"/>
                  </a:ext>
                </a:extLst>
              </p:cNvPr>
              <p:cNvSpPr txBox="1"/>
              <p:nvPr/>
            </p:nvSpPr>
            <p:spPr>
              <a:xfrm>
                <a:off x="4886206" y="5728388"/>
                <a:ext cx="6684971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15 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E500E8-5D52-34E0-C6CC-8A535D9F5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06" y="5728388"/>
                <a:ext cx="6684971" cy="1027974"/>
              </a:xfrm>
              <a:prstGeom prst="rect">
                <a:avLst/>
              </a:prstGeom>
              <a:blipFill>
                <a:blip r:embed="rId12"/>
                <a:stretch>
                  <a:fillRect t="-493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7FBA58-CE14-A412-179D-136F32BDC769}"/>
                  </a:ext>
                </a:extLst>
              </p:cNvPr>
              <p:cNvSpPr txBox="1"/>
              <p:nvPr/>
            </p:nvSpPr>
            <p:spPr>
              <a:xfrm>
                <a:off x="4886206" y="5728388"/>
                <a:ext cx="6684971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15 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7FBA58-CE14-A412-179D-136F32BDC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06" y="5728388"/>
                <a:ext cx="6684971" cy="1027974"/>
              </a:xfrm>
              <a:prstGeom prst="rect">
                <a:avLst/>
              </a:prstGeom>
              <a:blipFill>
                <a:blip r:embed="rId13"/>
                <a:stretch>
                  <a:fillRect t="-493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1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7" grpId="0"/>
      <p:bldP spid="8" grpId="0"/>
      <p:bldP spid="9" grpId="0" animBg="1"/>
      <p:bldP spid="20" grpId="0" animBg="1"/>
      <p:bldP spid="18" grpId="0"/>
      <p:bldP spid="21" grpId="0"/>
      <p:bldP spid="28" grpId="0"/>
      <p:bldP spid="12" grpId="0"/>
      <p:bldP spid="13" grpId="0"/>
      <p:bldP spid="15" grpId="0"/>
      <p:bldP spid="16" grpId="0"/>
      <p:bldP spid="37" grpId="0"/>
      <p:bldP spid="1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44903B-19BA-2E49-BDCD-BAD929392D63}"/>
              </a:ext>
            </a:extLst>
          </p:cNvPr>
          <p:cNvSpPr txBox="1"/>
          <p:nvPr/>
        </p:nvSpPr>
        <p:spPr>
          <a:xfrm>
            <a:off x="245959" y="155809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07B8C-6285-A34D-811D-8799319D692C}"/>
              </a:ext>
            </a:extLst>
          </p:cNvPr>
          <p:cNvSpPr txBox="1"/>
          <p:nvPr/>
        </p:nvSpPr>
        <p:spPr>
          <a:xfrm>
            <a:off x="7430530" y="448196"/>
            <a:ext cx="4209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Three connections to an</a:t>
            </a:r>
            <a:br>
              <a:rPr lang="en-US" sz="3200"/>
            </a:br>
            <a:r>
              <a:rPr lang="en-US" sz="3200"/>
              <a:t>arbitrary collection of</a:t>
            </a:r>
            <a:br>
              <a:rPr lang="en-US" sz="3200"/>
            </a:br>
            <a:r>
              <a:rPr lang="en-US" sz="3200"/>
              <a:t>resistors.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B69D2E-2C69-ED5F-6298-3E1F8DBDF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52" y="1018132"/>
            <a:ext cx="5852160" cy="4505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DC6B4-E295-3F62-FAAE-B2421E94F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52" y="1018132"/>
            <a:ext cx="5852160" cy="4505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82C82-24B1-87C3-094A-8A314D8C527A}"/>
              </a:ext>
            </a:extLst>
          </p:cNvPr>
          <p:cNvSpPr txBox="1"/>
          <p:nvPr/>
        </p:nvSpPr>
        <p:spPr>
          <a:xfrm>
            <a:off x="7430530" y="2107659"/>
            <a:ext cx="43404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Why three?  </a:t>
            </a:r>
            <a:r>
              <a:rPr lang="en-US" sz="3200" dirty="0">
                <a:solidFill>
                  <a:schemeClr val="bg1"/>
                </a:solidFill>
              </a:rPr>
              <a:t>One reason: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relevant to how power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delivered.</a:t>
            </a:r>
          </a:p>
        </p:txBody>
      </p:sp>
      <p:pic>
        <p:nvPicPr>
          <p:cNvPr id="10" name="Picture 9" descr="A group of power lines and power lines&#10;&#10;Description automatically generated">
            <a:extLst>
              <a:ext uri="{FF2B5EF4-FFF2-40B4-BE49-F238E27FC236}">
                <a16:creationId xmlns:a16="http://schemas.microsoft.com/office/drawing/2014/main" id="{ABF16A2D-8FDE-6B3A-92F2-363BB2E5C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772" y="3754122"/>
            <a:ext cx="4572000" cy="2928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C6BFB3-4B35-5C4F-E80D-B8B8EF2E7C89}"/>
              </a:ext>
            </a:extLst>
          </p:cNvPr>
          <p:cNvSpPr txBox="1"/>
          <p:nvPr/>
        </p:nvSpPr>
        <p:spPr>
          <a:xfrm>
            <a:off x="7430530" y="2107659"/>
            <a:ext cx="44334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Why three?  One reason:</a:t>
            </a:r>
            <a:br>
              <a:rPr lang="en-US" sz="3200" dirty="0"/>
            </a:br>
            <a:r>
              <a:rPr lang="en-US" sz="3200" dirty="0"/>
              <a:t>relevant to how power</a:t>
            </a:r>
            <a:br>
              <a:rPr lang="en-US" sz="3200" dirty="0"/>
            </a:br>
            <a:r>
              <a:rPr lang="en-US" sz="3200" dirty="0"/>
              <a:t>delivered.</a:t>
            </a:r>
          </a:p>
        </p:txBody>
      </p:sp>
    </p:spTree>
    <p:extLst>
      <p:ext uri="{BB962C8B-B14F-4D97-AF65-F5344CB8AC3E}">
        <p14:creationId xmlns:p14="http://schemas.microsoft.com/office/powerpoint/2010/main" val="33892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82877-7F41-5950-5AE9-0A76F8516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90E186-BF82-E1C8-CFAD-64181D6CC5A3}"/>
              </a:ext>
            </a:extLst>
          </p:cNvPr>
          <p:cNvSpPr txBox="1"/>
          <p:nvPr/>
        </p:nvSpPr>
        <p:spPr>
          <a:xfrm>
            <a:off x="245959" y="155809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4349D-46F4-4898-4CC2-42526A4F6980}"/>
              </a:ext>
            </a:extLst>
          </p:cNvPr>
          <p:cNvSpPr txBox="1"/>
          <p:nvPr/>
        </p:nvSpPr>
        <p:spPr>
          <a:xfrm>
            <a:off x="7430530" y="448196"/>
            <a:ext cx="4209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Three connections to an</a:t>
            </a:r>
            <a:br>
              <a:rPr lang="en-US" sz="3200"/>
            </a:br>
            <a:r>
              <a:rPr lang="en-US" sz="3200"/>
              <a:t>arbitrary collection of</a:t>
            </a:r>
            <a:br>
              <a:rPr lang="en-US" sz="3200"/>
            </a:br>
            <a:r>
              <a:rPr lang="en-US" sz="3200"/>
              <a:t>resistors.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92846-FBCA-B647-BD6A-1C2EAD8EA9FC}"/>
              </a:ext>
            </a:extLst>
          </p:cNvPr>
          <p:cNvSpPr txBox="1"/>
          <p:nvPr/>
        </p:nvSpPr>
        <p:spPr>
          <a:xfrm>
            <a:off x="7430530" y="4217760"/>
            <a:ext cx="387202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Regardless of interior,</a:t>
            </a:r>
            <a:br>
              <a:rPr lang="en-US" sz="3200"/>
            </a:br>
            <a:r>
              <a:rPr lang="en-US" sz="3200"/>
              <a:t>can always model as</a:t>
            </a:r>
            <a:br>
              <a:rPr lang="en-US" sz="3200"/>
            </a:br>
            <a:r>
              <a:rPr lang="en-US" sz="3200"/>
              <a:t>just three resistors</a:t>
            </a:r>
            <a:br>
              <a:rPr lang="en-US" sz="3200"/>
            </a:br>
            <a:r>
              <a:rPr lang="en-US" sz="3200"/>
              <a:t>between connections.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4E8938-2DD0-4E21-6F83-082FF5AA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52" y="1018132"/>
            <a:ext cx="5852160" cy="4505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907009-F653-A59B-0468-F3E4C8B48B6B}"/>
              </a:ext>
            </a:extLst>
          </p:cNvPr>
          <p:cNvSpPr txBox="1"/>
          <p:nvPr/>
        </p:nvSpPr>
        <p:spPr>
          <a:xfrm>
            <a:off x="7430530" y="2332978"/>
            <a:ext cx="45159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Interior isn’t unknown,</a:t>
            </a:r>
            <a:br>
              <a:rPr lang="en-US" sz="3200" dirty="0"/>
            </a:br>
            <a:r>
              <a:rPr lang="en-US" sz="3200" dirty="0"/>
              <a:t>necessarily, but can be</a:t>
            </a:r>
            <a:br>
              <a:rPr lang="en-US" sz="3200" dirty="0"/>
            </a:br>
            <a:r>
              <a:rPr lang="en-US" sz="3200" i="1" dirty="0"/>
              <a:t>any</a:t>
            </a:r>
            <a:r>
              <a:rPr lang="en-US" sz="3200" dirty="0"/>
              <a:t> collection of resistors.</a:t>
            </a:r>
          </a:p>
        </p:txBody>
      </p:sp>
    </p:spTree>
    <p:extLst>
      <p:ext uri="{BB962C8B-B14F-4D97-AF65-F5344CB8AC3E}">
        <p14:creationId xmlns:p14="http://schemas.microsoft.com/office/powerpoint/2010/main" val="12558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BECFB-DE8A-804A-8B12-A37FDF6BF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59" y="361898"/>
            <a:ext cx="7314170" cy="4558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B8082-3B8C-5D4B-9077-BF2C8182EB81}"/>
                  </a:ext>
                </a:extLst>
              </p:cNvPr>
              <p:cNvSpPr txBox="1"/>
              <p:nvPr/>
            </p:nvSpPr>
            <p:spPr>
              <a:xfrm>
                <a:off x="8353114" y="5380567"/>
                <a:ext cx="2645724" cy="69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i="1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B8082-3B8C-5D4B-9077-BF2C8182E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114" y="5380567"/>
                <a:ext cx="2645724" cy="695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568F59-53E6-E74D-A150-BEA79C549036}"/>
                  </a:ext>
                </a:extLst>
              </p:cNvPr>
              <p:cNvSpPr txBox="1"/>
              <p:nvPr/>
            </p:nvSpPr>
            <p:spPr>
              <a:xfrm>
                <a:off x="929696" y="4984775"/>
                <a:ext cx="700050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Can attach test voltage and measure </a:t>
                </a:r>
                <a:br>
                  <a:rPr lang="en-US" sz="3200"/>
                </a:br>
                <a:r>
                  <a:rPr lang="en-US" sz="3200"/>
                  <a:t>resulting current to determine resistance</a:t>
                </a:r>
                <a:br>
                  <a:rPr lang="en-US" sz="3200"/>
                </a:br>
                <a:r>
                  <a:rPr lang="en-US" sz="3200"/>
                  <a:t>between nodes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568F59-53E6-E74D-A150-BEA79C549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6" y="4984775"/>
                <a:ext cx="7000506" cy="1569660"/>
              </a:xfrm>
              <a:prstGeom prst="rect">
                <a:avLst/>
              </a:prstGeom>
              <a:blipFill>
                <a:blip r:embed="rId4"/>
                <a:stretch>
                  <a:fillRect l="-2265" t="-5058" r="-1045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13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F99F64-E144-5EE4-9850-845DEA57344A}"/>
                  </a:ext>
                </a:extLst>
              </p:cNvPr>
              <p:cNvSpPr txBox="1"/>
              <p:nvPr/>
            </p:nvSpPr>
            <p:spPr>
              <a:xfrm>
                <a:off x="929696" y="4984775"/>
                <a:ext cx="700050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Can attach test voltage and measure </a:t>
                </a:r>
                <a:br>
                  <a:rPr lang="en-US" sz="3200"/>
                </a:br>
                <a:r>
                  <a:rPr lang="en-US" sz="3200"/>
                  <a:t>resulting current to determine resistance</a:t>
                </a:r>
                <a:br>
                  <a:rPr lang="en-US" sz="3200"/>
                </a:br>
                <a:r>
                  <a:rPr lang="en-US" sz="3200"/>
                  <a:t>between nodes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F99F64-E144-5EE4-9850-845DEA573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6" y="4984775"/>
                <a:ext cx="7000506" cy="1569660"/>
              </a:xfrm>
              <a:prstGeom prst="rect">
                <a:avLst/>
              </a:prstGeom>
              <a:blipFill>
                <a:blip r:embed="rId2"/>
                <a:stretch>
                  <a:fillRect l="-2265" t="-5058" r="-1045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2FBA70C-CE44-BB47-A7B0-C18C3FE6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459" y="368985"/>
            <a:ext cx="7314171" cy="4558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B8082-3B8C-5D4B-9077-BF2C8182EB81}"/>
                  </a:ext>
                </a:extLst>
              </p:cNvPr>
              <p:cNvSpPr txBox="1"/>
              <p:nvPr/>
            </p:nvSpPr>
            <p:spPr>
              <a:xfrm>
                <a:off x="8353114" y="5380567"/>
                <a:ext cx="2614114" cy="690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i="1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B8082-3B8C-5D4B-9077-BF2C8182E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114" y="5380567"/>
                <a:ext cx="2614114" cy="6905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3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E00DCB-5869-DC3D-42D2-85A6D23BFDB9}"/>
                  </a:ext>
                </a:extLst>
              </p:cNvPr>
              <p:cNvSpPr txBox="1"/>
              <p:nvPr/>
            </p:nvSpPr>
            <p:spPr>
              <a:xfrm>
                <a:off x="929696" y="4984775"/>
                <a:ext cx="700050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Can attach test voltage and measure </a:t>
                </a:r>
                <a:br>
                  <a:rPr lang="en-US" sz="3200"/>
                </a:br>
                <a:r>
                  <a:rPr lang="en-US" sz="3200"/>
                  <a:t>resulting current to determine resistance</a:t>
                </a:r>
                <a:br>
                  <a:rPr lang="en-US" sz="3200"/>
                </a:br>
                <a:r>
                  <a:rPr lang="en-US" sz="3200"/>
                  <a:t>between nodes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E00DCB-5869-DC3D-42D2-85A6D23BF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6" y="4984775"/>
                <a:ext cx="7000506" cy="1569660"/>
              </a:xfrm>
              <a:prstGeom prst="rect">
                <a:avLst/>
              </a:prstGeom>
              <a:blipFill>
                <a:blip r:embed="rId2"/>
                <a:stretch>
                  <a:fillRect l="-2265" t="-5058" r="-1045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10CE1D3-EED3-6A4E-BD31-AF05F860E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459" y="368986"/>
            <a:ext cx="7314170" cy="4558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B8082-3B8C-5D4B-9077-BF2C8182EB81}"/>
                  </a:ext>
                </a:extLst>
              </p:cNvPr>
              <p:cNvSpPr txBox="1"/>
              <p:nvPr/>
            </p:nvSpPr>
            <p:spPr>
              <a:xfrm>
                <a:off x="8353114" y="5380567"/>
                <a:ext cx="2597506" cy="69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i="1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B8082-3B8C-5D4B-9077-BF2C8182E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114" y="5380567"/>
                <a:ext cx="2597506" cy="695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30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867AFD-6AEE-E5C6-0CFF-B2FA41B1328D}"/>
                  </a:ext>
                </a:extLst>
              </p:cNvPr>
              <p:cNvSpPr/>
              <p:nvPr/>
            </p:nvSpPr>
            <p:spPr>
              <a:xfrm>
                <a:off x="449787" y="4887881"/>
                <a:ext cx="7287829" cy="1854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280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𝛽𝛾</m:t>
                        </m:r>
                      </m:sub>
                    </m:sSub>
                  </m:oMath>
                </a14:m>
                <a:r>
                  <a:rPr lang="en-US" sz="2800"/>
                  <a:t> same regardless of chosen</a:t>
                </a:r>
                <a:br>
                  <a:rPr lang="en-US" sz="2800"/>
                </a:br>
                <a:r>
                  <a:rPr lang="en-US" sz="2800"/>
                  <a:t>interior model.  </a:t>
                </a:r>
                <a:r>
                  <a:rPr lang="en-US" sz="2800">
                    <a:solidFill>
                      <a:schemeClr val="bg1"/>
                    </a:solidFill>
                  </a:rPr>
                  <a:t>Not interested in conversion of</a:t>
                </a:r>
                <a:br>
                  <a:rPr lang="en-US" sz="2800">
                    <a:solidFill>
                      <a:schemeClr val="bg1"/>
                    </a:solidFill>
                  </a:rPr>
                </a:br>
                <a:r>
                  <a:rPr lang="en-US" sz="2800">
                    <a:solidFill>
                      <a:schemeClr val="bg1"/>
                    </a:solidFill>
                  </a:rPr>
                  <a:t>arbitrary collection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</a:rPr>
                  <a:t>.  Instead, interested</a:t>
                </a:r>
                <a:br>
                  <a:rPr lang="en-US" sz="2800">
                    <a:solidFill>
                      <a:schemeClr val="bg1"/>
                    </a:solidFill>
                  </a:rPr>
                </a:br>
                <a:r>
                  <a:rPr lang="en-US" sz="2800">
                    <a:solidFill>
                      <a:schemeClr val="bg1"/>
                    </a:solidFill>
                  </a:rPr>
                  <a:t>in converting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</a:rPr>
                  <a:t>, or vice versa.</a:t>
                </a:r>
                <a:endParaRPr lang="en-US" sz="280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867AFD-6AEE-E5C6-0CFF-B2FA41B13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87" y="4887881"/>
                <a:ext cx="7287829" cy="1854290"/>
              </a:xfrm>
              <a:prstGeom prst="rect">
                <a:avLst/>
              </a:prstGeom>
              <a:blipFill>
                <a:blip r:embed="rId2"/>
                <a:stretch>
                  <a:fillRect l="-1757" t="-3289" r="-33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FCF32A-19E8-4BC3-1AB4-670F359B997E}"/>
                  </a:ext>
                </a:extLst>
              </p:cNvPr>
              <p:cNvSpPr/>
              <p:nvPr/>
            </p:nvSpPr>
            <p:spPr>
              <a:xfrm>
                <a:off x="449787" y="4887881"/>
                <a:ext cx="7287829" cy="1854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280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𝛽𝛾</m:t>
                        </m:r>
                      </m:sub>
                    </m:sSub>
                  </m:oMath>
                </a14:m>
                <a:r>
                  <a:rPr lang="en-US" sz="2800"/>
                  <a:t> same regardless of chosen</a:t>
                </a:r>
                <a:br>
                  <a:rPr lang="en-US" sz="2800"/>
                </a:br>
                <a:r>
                  <a:rPr lang="en-US" sz="2800"/>
                  <a:t>interior model.  Not interested in conversion of</a:t>
                </a:r>
                <a:br>
                  <a:rPr lang="en-US" sz="2800"/>
                </a:br>
                <a:r>
                  <a:rPr lang="en-US" sz="2800"/>
                  <a:t>arbitrary collection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/>
                  <a:t>.  </a:t>
                </a:r>
                <a:r>
                  <a:rPr lang="en-US" sz="2800">
                    <a:solidFill>
                      <a:schemeClr val="bg1"/>
                    </a:solidFill>
                  </a:rPr>
                  <a:t>Instead, interested</a:t>
                </a:r>
                <a:br>
                  <a:rPr lang="en-US" sz="2800">
                    <a:solidFill>
                      <a:schemeClr val="bg1"/>
                    </a:solidFill>
                  </a:rPr>
                </a:br>
                <a:r>
                  <a:rPr lang="en-US" sz="2800">
                    <a:solidFill>
                      <a:schemeClr val="bg1"/>
                    </a:solidFill>
                  </a:rPr>
                  <a:t>in converting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</a:rPr>
                  <a:t>, or vice versa.</a:t>
                </a:r>
                <a:endParaRPr lang="en-US" sz="280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FCF32A-19E8-4BC3-1AB4-670F359B9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87" y="4887881"/>
                <a:ext cx="7287829" cy="1854290"/>
              </a:xfrm>
              <a:prstGeom prst="rect">
                <a:avLst/>
              </a:prstGeom>
              <a:blipFill>
                <a:blip r:embed="rId3"/>
                <a:stretch>
                  <a:fillRect l="-1757" t="-3289" r="-33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900C33D-C0E6-EE11-F4C6-FAE69BFE0B96}"/>
                  </a:ext>
                </a:extLst>
              </p:cNvPr>
              <p:cNvSpPr/>
              <p:nvPr/>
            </p:nvSpPr>
            <p:spPr>
              <a:xfrm>
                <a:off x="449787" y="4887881"/>
                <a:ext cx="7287829" cy="1854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280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𝛽𝛾</m:t>
                        </m:r>
                      </m:sub>
                    </m:sSub>
                  </m:oMath>
                </a14:m>
                <a:r>
                  <a:rPr lang="en-US" sz="2800"/>
                  <a:t> same regardless of chosen</a:t>
                </a:r>
                <a:br>
                  <a:rPr lang="en-US" sz="2800"/>
                </a:br>
                <a:r>
                  <a:rPr lang="en-US" sz="2800"/>
                  <a:t>interior model.  Not interested in conversion of</a:t>
                </a:r>
                <a:br>
                  <a:rPr lang="en-US" sz="2800"/>
                </a:br>
                <a:r>
                  <a:rPr lang="en-US" sz="2800"/>
                  <a:t>arbitrary collection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/>
                  <a:t>.  Instead, interested</a:t>
                </a:r>
                <a:br>
                  <a:rPr lang="en-US" sz="2800"/>
                </a:br>
                <a:r>
                  <a:rPr lang="en-US" sz="2800"/>
                  <a:t>in converting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/>
                  <a:t>, or vice versa.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900C33D-C0E6-EE11-F4C6-FAE69BFE0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87" y="4887881"/>
                <a:ext cx="7287829" cy="1854290"/>
              </a:xfrm>
              <a:prstGeom prst="rect">
                <a:avLst/>
              </a:prstGeom>
              <a:blipFill>
                <a:blip r:embed="rId4"/>
                <a:stretch>
                  <a:fillRect l="-1757" t="-3289" r="-33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08A1396-AB4C-3F46-A42E-B7AD382D0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062" y="699944"/>
            <a:ext cx="3274828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6317B-55ED-6449-BEF2-037594D17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062" y="4019447"/>
            <a:ext cx="3274828" cy="25146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D621F186-C275-8C40-B3B4-3B5E0297B8B9}"/>
              </a:ext>
            </a:extLst>
          </p:cNvPr>
          <p:cNvSpPr/>
          <p:nvPr/>
        </p:nvSpPr>
        <p:spPr>
          <a:xfrm rot="20056096">
            <a:off x="6237581" y="2101903"/>
            <a:ext cx="1148108" cy="48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BA6255-893F-4D4F-920E-C3485A49D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440" y="1767503"/>
            <a:ext cx="4126645" cy="3168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4AA5E7-1803-AC4C-9944-8856CDDFE08E}"/>
              </a:ext>
            </a:extLst>
          </p:cNvPr>
          <p:cNvSpPr txBox="1"/>
          <p:nvPr/>
        </p:nvSpPr>
        <p:spPr>
          <a:xfrm>
            <a:off x="184315" y="129659"/>
            <a:ext cx="788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Three connections to arbitrary collection of resistors.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DDED58B-07A6-D84F-8F67-3AB3EA7768E3}"/>
              </a:ext>
            </a:extLst>
          </p:cNvPr>
          <p:cNvSpPr/>
          <p:nvPr/>
        </p:nvSpPr>
        <p:spPr>
          <a:xfrm rot="1789499">
            <a:off x="6241325" y="4163529"/>
            <a:ext cx="1148108" cy="48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4E43A8-B2D5-024C-8F4A-03A52365C528}"/>
              </a:ext>
            </a:extLst>
          </p:cNvPr>
          <p:cNvSpPr txBox="1"/>
          <p:nvPr/>
        </p:nvSpPr>
        <p:spPr>
          <a:xfrm>
            <a:off x="184315" y="613974"/>
            <a:ext cx="742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Can model interior using as few as three resistors.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B1FA2-EAA7-5B4B-A6B5-757A78B81E50}"/>
              </a:ext>
            </a:extLst>
          </p:cNvPr>
          <p:cNvSpPr txBox="1"/>
          <p:nvPr/>
        </p:nvSpPr>
        <p:spPr>
          <a:xfrm>
            <a:off x="184315" y="1182728"/>
            <a:ext cx="2043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Two choices: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2335EC-F852-0242-AAC8-BD5CB64F3CD8}"/>
                  </a:ext>
                </a:extLst>
              </p:cNvPr>
              <p:cNvSpPr txBox="1"/>
              <p:nvPr/>
            </p:nvSpPr>
            <p:spPr>
              <a:xfrm>
                <a:off x="2205314" y="1137194"/>
                <a:ext cx="16544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/>
                  <a:t> (Delta)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2335EC-F852-0242-AAC8-BD5CB64F3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14" y="1137194"/>
                <a:ext cx="1654427" cy="584775"/>
              </a:xfrm>
              <a:prstGeom prst="rect">
                <a:avLst/>
              </a:prstGeom>
              <a:blipFill>
                <a:blip r:embed="rId8"/>
                <a:stretch>
                  <a:fillRect t="-12632" r="-7749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28C81C-AAEE-4E41-A59A-22A11C1528A1}"/>
                  </a:ext>
                </a:extLst>
              </p:cNvPr>
              <p:cNvSpPr txBox="1"/>
              <p:nvPr/>
            </p:nvSpPr>
            <p:spPr>
              <a:xfrm>
                <a:off x="3899700" y="1137194"/>
                <a:ext cx="2091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/>
                  <a:t> (wye).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28C81C-AAEE-4E41-A59A-22A11C152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700" y="1137194"/>
                <a:ext cx="2091278" cy="584775"/>
              </a:xfrm>
              <a:prstGeom prst="rect">
                <a:avLst/>
              </a:prstGeom>
              <a:blipFill>
                <a:blip r:embed="rId9"/>
                <a:stretch>
                  <a:fillRect l="-7580" t="-12632" r="-612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CC5F47DF-EADA-274D-B760-876D4A050DE0}"/>
              </a:ext>
            </a:extLst>
          </p:cNvPr>
          <p:cNvSpPr/>
          <p:nvPr/>
        </p:nvSpPr>
        <p:spPr>
          <a:xfrm rot="5400000">
            <a:off x="8971245" y="344620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89B597C-3A36-1A43-B836-8B09EAD51438}"/>
              </a:ext>
            </a:extLst>
          </p:cNvPr>
          <p:cNvSpPr/>
          <p:nvPr/>
        </p:nvSpPr>
        <p:spPr>
          <a:xfrm rot="16200000">
            <a:off x="10255110" y="344620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83EACC-590A-D5DD-5335-CA12713EF657}"/>
                  </a:ext>
                </a:extLst>
              </p:cNvPr>
              <p:cNvSpPr txBox="1"/>
              <p:nvPr/>
            </p:nvSpPr>
            <p:spPr>
              <a:xfrm>
                <a:off x="6176890" y="2803480"/>
                <a:ext cx="175240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24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83EACC-590A-D5DD-5335-CA12713EF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890" y="2803480"/>
                <a:ext cx="1752403" cy="1200329"/>
              </a:xfrm>
              <a:prstGeom prst="rect">
                <a:avLst/>
              </a:prstGeom>
              <a:blipFill>
                <a:blip r:embed="rId10"/>
                <a:stretch>
                  <a:fillRect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CD9E2B-E66D-90BF-76F7-EFDA2E0E519E}"/>
                  </a:ext>
                </a:extLst>
              </p:cNvPr>
              <p:cNvSpPr txBox="1"/>
              <p:nvPr/>
            </p:nvSpPr>
            <p:spPr>
              <a:xfrm>
                <a:off x="8367911" y="322793"/>
                <a:ext cx="3022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Two resistors per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node.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CD9E2B-E66D-90BF-76F7-EFDA2E0E5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911" y="322793"/>
                <a:ext cx="3022815" cy="369332"/>
              </a:xfrm>
              <a:prstGeom prst="rect">
                <a:avLst/>
              </a:prstGeom>
              <a:blipFill>
                <a:blip r:embed="rId11"/>
                <a:stretch>
                  <a:fillRect l="-2092" t="-6667" r="-41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3FDA8D-896E-5CE6-7B6F-25BC0902CD08}"/>
                  </a:ext>
                </a:extLst>
              </p:cNvPr>
              <p:cNvSpPr txBox="1"/>
              <p:nvPr/>
            </p:nvSpPr>
            <p:spPr>
              <a:xfrm>
                <a:off x="7183015" y="6480857"/>
                <a:ext cx="5075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One resistors per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node; three at center node.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3FDA8D-896E-5CE6-7B6F-25BC0902C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015" y="6480857"/>
                <a:ext cx="5075107" cy="369332"/>
              </a:xfrm>
              <a:prstGeom prst="rect">
                <a:avLst/>
              </a:prstGeom>
              <a:blipFill>
                <a:blip r:embed="rId12"/>
                <a:stretch>
                  <a:fillRect l="-99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9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7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2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340057-1983-854D-97B8-A12491D4E29F}"/>
              </a:ext>
            </a:extLst>
          </p:cNvPr>
          <p:cNvSpPr txBox="1"/>
          <p:nvPr/>
        </p:nvSpPr>
        <p:spPr>
          <a:xfrm>
            <a:off x="219470" y="93730"/>
            <a:ext cx="3127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348DAF-E2D5-7547-9809-5764B4B2C8C4}"/>
                  </a:ext>
                </a:extLst>
              </p:cNvPr>
              <p:cNvSpPr txBox="1"/>
              <p:nvPr/>
            </p:nvSpPr>
            <p:spPr>
              <a:xfrm>
                <a:off x="219470" y="678505"/>
                <a:ext cx="11724300" cy="606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HW 3 due Wednesday before midnight.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Handwritten assignment representative of test </a:t>
                </a:r>
                <a:r>
                  <a:rPr lang="en-US" sz="2000" dirty="0"/>
                  <a:t>(it is a test from previous semester).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Solution posted shortly after midnight/early Thursday morning.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b="1" dirty="0"/>
                  <a:t>Test #1 Friday, January 31</a:t>
                </a:r>
                <a:r>
                  <a:rPr lang="en-US" sz="3000" b="1" baseline="30000" dirty="0"/>
                  <a:t>st</a:t>
                </a:r>
                <a:r>
                  <a:rPr lang="en-US" sz="3000" b="1" dirty="0"/>
                  <a:t> at 7:00 p.m. in Spark G45.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000" dirty="0"/>
                  <a:t>Chapters 1 through 3 of N&amp;R.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000" dirty="0"/>
                  <a:t>Closed book: 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8.5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×11′′</m:t>
                    </m:r>
                  </m:oMath>
                </a14:m>
                <a:r>
                  <a:rPr lang="en-US" sz="3000" dirty="0"/>
                  <a:t> sheet of notes (front &amp; back). 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000" dirty="0"/>
                  <a:t>Bring a calculator (</a:t>
                </a:r>
                <a:r>
                  <a:rPr lang="en-US" sz="3000" i="1" dirty="0"/>
                  <a:t>sorry, no phones</a:t>
                </a:r>
                <a:r>
                  <a:rPr lang="en-US" sz="3000" dirty="0"/>
                  <a:t>).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000" dirty="0"/>
                  <a:t>Bring a pencil (and an eraser).  Pens okay but not recommended.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000" dirty="0"/>
                  <a:t>Designed to be completed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000" dirty="0"/>
                  <a:t>50 minutes.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2800" dirty="0"/>
                  <a:t>I expect no less than 50 minutes of effort from you (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must stay until 7:50</a:t>
                </a:r>
                <a:r>
                  <a:rPr lang="en-US" sz="2800" dirty="0"/>
                  <a:t>).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000" dirty="0"/>
                  <a:t>Additional time allowed (but not more than 120 minutes).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000" dirty="0"/>
                  <a:t>Do your own work!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000" dirty="0"/>
                  <a:t>Review session Friday at usual lecture time.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348DAF-E2D5-7547-9809-5764B4B2C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70" y="678505"/>
                <a:ext cx="11724300" cy="6063198"/>
              </a:xfrm>
              <a:prstGeom prst="rect">
                <a:avLst/>
              </a:prstGeom>
              <a:blipFill>
                <a:blip r:embed="rId2"/>
                <a:stretch>
                  <a:fillRect l="-1082" t="-1046" r="-108" b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8CAAC87-AE50-46BB-944D-B684743EEF34}"/>
              </a:ext>
            </a:extLst>
          </p:cNvPr>
          <p:cNvSpPr txBox="1"/>
          <p:nvPr/>
        </p:nvSpPr>
        <p:spPr>
          <a:xfrm>
            <a:off x="8022131" y="4304004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23452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C4186E-2BF2-F0B1-469F-CD28B912C620}"/>
                  </a:ext>
                </a:extLst>
              </p:cNvPr>
              <p:cNvSpPr txBox="1"/>
              <p:nvPr/>
            </p:nvSpPr>
            <p:spPr>
              <a:xfrm>
                <a:off x="4414353" y="828184"/>
                <a:ext cx="3363293" cy="1802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C4186E-2BF2-F0B1-469F-CD28B912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53" y="828184"/>
                <a:ext cx="3363293" cy="1802225"/>
              </a:xfrm>
              <a:prstGeom prst="rect">
                <a:avLst/>
              </a:prstGeom>
              <a:blipFill>
                <a:blip r:embed="rId2"/>
                <a:stretch>
                  <a:fillRect r="-376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90C06A2-6A6E-7E4D-9AE9-8268895F5E83}"/>
              </a:ext>
            </a:extLst>
          </p:cNvPr>
          <p:cNvSpPr txBox="1"/>
          <p:nvPr/>
        </p:nvSpPr>
        <p:spPr>
          <a:xfrm>
            <a:off x="872616" y="3030876"/>
            <a:ext cx="10446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“Product over the sum” is convenient shortcut for finding</a:t>
            </a:r>
            <a:br>
              <a:rPr lang="en-US" sz="3200" dirty="0"/>
            </a:br>
            <a:r>
              <a:rPr lang="en-US" sz="3200" dirty="0"/>
              <a:t>equivalent resistance of </a:t>
            </a:r>
            <a:r>
              <a:rPr lang="en-US" sz="3200" i="1" dirty="0"/>
              <a:t>two</a:t>
            </a:r>
            <a:r>
              <a:rPr lang="en-US" sz="3200" dirty="0"/>
              <a:t> (</a:t>
            </a:r>
            <a:r>
              <a:rPr lang="en-US" sz="3200" b="1" i="1" dirty="0"/>
              <a:t>and only two!</a:t>
            </a:r>
            <a:r>
              <a:rPr lang="en-US" sz="3200" dirty="0"/>
              <a:t>) parallel resistors.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628AF-4565-C449-9C52-5010B6A085A6}"/>
              </a:ext>
            </a:extLst>
          </p:cNvPr>
          <p:cNvSpPr txBox="1"/>
          <p:nvPr/>
        </p:nvSpPr>
        <p:spPr>
          <a:xfrm>
            <a:off x="7948292" y="4773615"/>
            <a:ext cx="2053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(messy-</a:t>
            </a:r>
            <a:r>
              <a:rPr lang="en-US" sz="3200" dirty="0" err="1"/>
              <a:t>ish</a:t>
            </a:r>
            <a:r>
              <a:rPr lang="en-US" sz="32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1B209-7A1C-7043-94CA-567E4E59110A}"/>
              </a:ext>
            </a:extLst>
          </p:cNvPr>
          <p:cNvSpPr txBox="1"/>
          <p:nvPr/>
        </p:nvSpPr>
        <p:spPr>
          <a:xfrm>
            <a:off x="7948292" y="5622503"/>
            <a:ext cx="1761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(easy-</a:t>
            </a:r>
            <a:r>
              <a:rPr lang="en-US" sz="3200" dirty="0" err="1"/>
              <a:t>ish</a:t>
            </a:r>
            <a:r>
              <a:rPr lang="en-US" sz="32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70EDC-63DC-3F43-B4F9-4CFE50E942ED}"/>
              </a:ext>
            </a:extLst>
          </p:cNvPr>
          <p:cNvSpPr txBox="1"/>
          <p:nvPr/>
        </p:nvSpPr>
        <p:spPr>
          <a:xfrm>
            <a:off x="201391" y="224130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From last time, this </a:t>
            </a:r>
            <a:r>
              <a:rPr lang="en-US" sz="3200" i="1" dirty="0"/>
              <a:t>is</a:t>
            </a:r>
            <a:r>
              <a:rPr lang="en-US" sz="3200" dirty="0"/>
              <a:t> true: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747EA0-C9FD-70C0-AB79-8E6C8E750689}"/>
                  </a:ext>
                </a:extLst>
              </p:cNvPr>
              <p:cNvSpPr txBox="1"/>
              <p:nvPr/>
            </p:nvSpPr>
            <p:spPr>
              <a:xfrm>
                <a:off x="201391" y="4288546"/>
                <a:ext cx="791530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Example:</a:t>
                </a:r>
                <a:br>
                  <a:rPr lang="en-US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747EA0-C9FD-70C0-AB79-8E6C8E750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1" y="4288546"/>
                <a:ext cx="7915308" cy="1077218"/>
              </a:xfrm>
              <a:prstGeom prst="rect">
                <a:avLst/>
              </a:prstGeom>
              <a:blipFill>
                <a:blip r:embed="rId3"/>
                <a:stretch>
                  <a:fillRect l="-1923" t="-27907" b="-1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E424CD-C995-2D0D-6ED4-E9BF4BBA3327}"/>
                  </a:ext>
                </a:extLst>
              </p:cNvPr>
              <p:cNvSpPr txBox="1"/>
              <p:nvPr/>
            </p:nvSpPr>
            <p:spPr>
              <a:xfrm>
                <a:off x="201391" y="4288546"/>
                <a:ext cx="791530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Example:</a:t>
                </a:r>
                <a:br>
                  <a:rPr lang="en-US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E424CD-C995-2D0D-6ED4-E9BF4BBA3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1" y="4288546"/>
                <a:ext cx="7915308" cy="1077218"/>
              </a:xfrm>
              <a:prstGeom prst="rect">
                <a:avLst/>
              </a:prstGeom>
              <a:blipFill>
                <a:blip r:embed="rId4"/>
                <a:stretch>
                  <a:fillRect l="-1923" t="-27907" b="-1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5248D2-05DD-1896-E734-040F35ECDB55}"/>
                  </a:ext>
                </a:extLst>
              </p:cNvPr>
              <p:cNvSpPr txBox="1"/>
              <p:nvPr/>
            </p:nvSpPr>
            <p:spPr>
              <a:xfrm>
                <a:off x="201391" y="4288546"/>
                <a:ext cx="791530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Example:</a:t>
                </a:r>
                <a:br>
                  <a:rPr lang="en-US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5248D2-05DD-1896-E734-040F35ECD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1" y="4288546"/>
                <a:ext cx="7915308" cy="1077218"/>
              </a:xfrm>
              <a:prstGeom prst="rect">
                <a:avLst/>
              </a:prstGeom>
              <a:blipFill>
                <a:blip r:embed="rId5"/>
                <a:stretch>
                  <a:fillRect l="-1923" t="-27907" b="-1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3F1776-09C9-79B1-817B-340692EC2BC8}"/>
                  </a:ext>
                </a:extLst>
              </p:cNvPr>
              <p:cNvSpPr txBox="1"/>
              <p:nvPr/>
            </p:nvSpPr>
            <p:spPr>
              <a:xfrm>
                <a:off x="2772858" y="5365764"/>
                <a:ext cx="4444422" cy="1035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15×1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3F1776-09C9-79B1-817B-340692EC2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858" y="5365764"/>
                <a:ext cx="4444422" cy="1035733"/>
              </a:xfrm>
              <a:prstGeom prst="rect">
                <a:avLst/>
              </a:prstGeom>
              <a:blipFill>
                <a:blip r:embed="rId6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B77031-7084-30F0-DDB3-E4C83C89BF56}"/>
                  </a:ext>
                </a:extLst>
              </p:cNvPr>
              <p:cNvSpPr txBox="1"/>
              <p:nvPr/>
            </p:nvSpPr>
            <p:spPr>
              <a:xfrm>
                <a:off x="2772858" y="5365764"/>
                <a:ext cx="4444422" cy="1035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15×1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B77031-7084-30F0-DDB3-E4C83C89B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858" y="5365764"/>
                <a:ext cx="4444422" cy="1035733"/>
              </a:xfrm>
              <a:prstGeom prst="rect">
                <a:avLst/>
              </a:prstGeom>
              <a:blipFill>
                <a:blip r:embed="rId7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AF2708-1CB3-F342-CB6A-E70D1B9F2F1E}"/>
                  </a:ext>
                </a:extLst>
              </p:cNvPr>
              <p:cNvSpPr txBox="1"/>
              <p:nvPr/>
            </p:nvSpPr>
            <p:spPr>
              <a:xfrm>
                <a:off x="2772858" y="5365764"/>
                <a:ext cx="4444422" cy="1035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15×1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AF2708-1CB3-F342-CB6A-E70D1B9F2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858" y="5365764"/>
                <a:ext cx="4444422" cy="1035733"/>
              </a:xfrm>
              <a:prstGeom prst="rect">
                <a:avLst/>
              </a:prstGeom>
              <a:blipFill>
                <a:blip r:embed="rId8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3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  <p:bldP spid="5" grpId="0"/>
      <p:bldP spid="14" grpId="0"/>
      <p:bldP spid="15" grpId="0"/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652C9F-5FDB-F978-D9DF-E14CD8C627CC}"/>
                  </a:ext>
                </a:extLst>
              </p:cNvPr>
              <p:cNvSpPr txBox="1"/>
              <p:nvPr/>
            </p:nvSpPr>
            <p:spPr>
              <a:xfrm>
                <a:off x="2414116" y="2655126"/>
                <a:ext cx="4653966" cy="1497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652C9F-5FDB-F978-D9DF-E14CD8C62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116" y="2655126"/>
                <a:ext cx="4653966" cy="1497911"/>
              </a:xfrm>
              <a:prstGeom prst="rect">
                <a:avLst/>
              </a:prstGeom>
              <a:blipFill>
                <a:blip r:embed="rId3"/>
                <a:stretch>
                  <a:fillRect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BEDFD3-806D-7376-351E-B221A3252E70}"/>
                  </a:ext>
                </a:extLst>
              </p:cNvPr>
              <p:cNvSpPr txBox="1"/>
              <p:nvPr/>
            </p:nvSpPr>
            <p:spPr>
              <a:xfrm>
                <a:off x="2314181" y="369644"/>
                <a:ext cx="4680640" cy="1495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BEDFD3-806D-7376-351E-B221A325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81" y="369644"/>
                <a:ext cx="4680640" cy="1495409"/>
              </a:xfrm>
              <a:prstGeom prst="rect">
                <a:avLst/>
              </a:prstGeom>
              <a:blipFill>
                <a:blip r:embed="rId4"/>
                <a:stretch>
                  <a:fillRect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090DD12-ECC6-4146-9C8F-E843BF5415E2}"/>
              </a:ext>
            </a:extLst>
          </p:cNvPr>
          <p:cNvSpPr txBox="1"/>
          <p:nvPr/>
        </p:nvSpPr>
        <p:spPr>
          <a:xfrm>
            <a:off x="225910" y="268941"/>
            <a:ext cx="125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Given: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CFC5E9-A245-A644-8DAA-496E01FC1077}"/>
              </a:ext>
            </a:extLst>
          </p:cNvPr>
          <p:cNvSpPr txBox="1"/>
          <p:nvPr/>
        </p:nvSpPr>
        <p:spPr>
          <a:xfrm>
            <a:off x="8871566" y="2746646"/>
            <a:ext cx="1512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600" dirty="0"/>
              <a:t>True</a:t>
            </a:r>
          </a:p>
          <a:p>
            <a:pPr marL="342900" indent="-342900">
              <a:buAutoNum type="alphaUcParenR"/>
            </a:pPr>
            <a:r>
              <a:rPr lang="en-US" sz="3600" dirty="0"/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AD6928-AC6E-AB4C-86F6-286F2026A145}"/>
              </a:ext>
            </a:extLst>
          </p:cNvPr>
          <p:cNvSpPr/>
          <p:nvPr/>
        </p:nvSpPr>
        <p:spPr>
          <a:xfrm>
            <a:off x="8847985" y="2822630"/>
            <a:ext cx="1512402" cy="53990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B03AA0-01F3-F546-8AB5-BCAF5CA78EE9}"/>
              </a:ext>
            </a:extLst>
          </p:cNvPr>
          <p:cNvSpPr txBox="1"/>
          <p:nvPr/>
        </p:nvSpPr>
        <p:spPr>
          <a:xfrm>
            <a:off x="225910" y="2013603"/>
            <a:ext cx="5029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Is the following true or false?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182CF0-2867-3548-936E-D20245EAC797}"/>
              </a:ext>
            </a:extLst>
          </p:cNvPr>
          <p:cNvSpPr txBox="1"/>
          <p:nvPr/>
        </p:nvSpPr>
        <p:spPr>
          <a:xfrm>
            <a:off x="225910" y="4719647"/>
            <a:ext cx="103602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“replace” pairs of parallel resistors with their equivalents</a:t>
            </a:r>
            <a:br>
              <a:rPr lang="en-US" sz="3200" dirty="0"/>
            </a:br>
            <a:r>
              <a:rPr lang="en-US" sz="3200" dirty="0"/>
              <a:t>(even while they are in parallel with other resistors).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9DE82-D336-CC4B-861D-A723B5527CF1}"/>
              </a:ext>
            </a:extLst>
          </p:cNvPr>
          <p:cNvSpPr txBox="1"/>
          <p:nvPr/>
        </p:nvSpPr>
        <p:spPr>
          <a:xfrm>
            <a:off x="225910" y="4719647"/>
            <a:ext cx="10360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“replace” pairs of parallel resistors with their equivalents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5CDC48-A2EB-961B-AA04-A656C1CF9503}"/>
              </a:ext>
            </a:extLst>
          </p:cNvPr>
          <p:cNvSpPr/>
          <p:nvPr/>
        </p:nvSpPr>
        <p:spPr>
          <a:xfrm>
            <a:off x="2361651" y="3117955"/>
            <a:ext cx="1760645" cy="1221698"/>
          </a:xfrm>
          <a:prstGeom prst="ellipse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29D397-40DD-DD8B-79D1-920E658AB61E}"/>
              </a:ext>
            </a:extLst>
          </p:cNvPr>
          <p:cNvSpPr/>
          <p:nvPr/>
        </p:nvSpPr>
        <p:spPr>
          <a:xfrm>
            <a:off x="5230667" y="3117955"/>
            <a:ext cx="880323" cy="1221698"/>
          </a:xfrm>
          <a:prstGeom prst="ellipse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577197-A8D9-88C8-3EAB-141532FD29D6}"/>
              </a:ext>
            </a:extLst>
          </p:cNvPr>
          <p:cNvCxnSpPr>
            <a:cxnSpLocks/>
          </p:cNvCxnSpPr>
          <p:nvPr/>
        </p:nvCxnSpPr>
        <p:spPr>
          <a:xfrm flipV="1">
            <a:off x="4988359" y="4130461"/>
            <a:ext cx="317469" cy="26479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36C871-F1E5-579E-FA06-2EF2FBAAA34B}"/>
              </a:ext>
            </a:extLst>
          </p:cNvPr>
          <p:cNvCxnSpPr>
            <a:cxnSpLocks/>
          </p:cNvCxnSpPr>
          <p:nvPr/>
        </p:nvCxnSpPr>
        <p:spPr>
          <a:xfrm flipH="1" flipV="1">
            <a:off x="3936726" y="4126454"/>
            <a:ext cx="427878" cy="268797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7C6F21-AD46-B450-F336-7F007818145A}"/>
              </a:ext>
            </a:extLst>
          </p:cNvPr>
          <p:cNvSpPr txBox="1"/>
          <p:nvPr/>
        </p:nvSpPr>
        <p:spPr>
          <a:xfrm>
            <a:off x="4265439" y="4323544"/>
            <a:ext cx="822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Equal.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F74A0C-1F56-9E6B-7FE2-2CD6F0FDEAE5}"/>
                  </a:ext>
                </a:extLst>
              </p:cNvPr>
              <p:cNvSpPr txBox="1"/>
              <p:nvPr/>
            </p:nvSpPr>
            <p:spPr>
              <a:xfrm>
                <a:off x="1840156" y="5839276"/>
                <a:ext cx="8511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F74A0C-1F56-9E6B-7FE2-2CD6F0FDE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56" y="5839276"/>
                <a:ext cx="8511689" cy="584775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D44D5F-2C23-F5AF-BAFC-75743B234100}"/>
                  </a:ext>
                </a:extLst>
              </p:cNvPr>
              <p:cNvSpPr txBox="1"/>
              <p:nvPr/>
            </p:nvSpPr>
            <p:spPr>
              <a:xfrm>
                <a:off x="1840156" y="5839276"/>
                <a:ext cx="8511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D44D5F-2C23-F5AF-BAFC-75743B234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56" y="5839276"/>
                <a:ext cx="8511689" cy="584775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8C0B6C-4F85-DA58-A025-A1CC7A701F18}"/>
                  </a:ext>
                </a:extLst>
              </p:cNvPr>
              <p:cNvSpPr txBox="1"/>
              <p:nvPr/>
            </p:nvSpPr>
            <p:spPr>
              <a:xfrm>
                <a:off x="1840156" y="5839276"/>
                <a:ext cx="8511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8C0B6C-4F85-DA58-A025-A1CC7A701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56" y="5839276"/>
                <a:ext cx="8511689" cy="58477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EC88EB-3044-B836-CBD6-643E0C38060A}"/>
                  </a:ext>
                </a:extLst>
              </p:cNvPr>
              <p:cNvSpPr txBox="1"/>
              <p:nvPr/>
            </p:nvSpPr>
            <p:spPr>
              <a:xfrm>
                <a:off x="2314181" y="369644"/>
                <a:ext cx="4680640" cy="1495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EC88EB-3044-B836-CBD6-643E0C380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81" y="369644"/>
                <a:ext cx="4680640" cy="1495409"/>
              </a:xfrm>
              <a:prstGeom prst="rect">
                <a:avLst/>
              </a:prstGeom>
              <a:blipFill>
                <a:blip r:embed="rId8"/>
                <a:stretch>
                  <a:fillRect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  <p:bldP spid="13" grpId="0"/>
      <p:bldP spid="16" grpId="0"/>
      <p:bldP spid="18" grpId="0"/>
      <p:bldP spid="5" grpId="0" animBg="1"/>
      <p:bldP spid="6" grpId="0" animBg="1"/>
      <p:bldP spid="20" grpId="0"/>
      <p:bldP spid="8" grpId="0"/>
      <p:bldP spid="10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A4DEA0-EED2-A715-909A-5F1303D1D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5" y="575173"/>
            <a:ext cx="10857156" cy="3017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1E8F96-3688-2AD5-0859-58537A381968}"/>
                  </a:ext>
                </a:extLst>
              </p:cNvPr>
              <p:cNvSpPr txBox="1"/>
              <p:nvPr/>
            </p:nvSpPr>
            <p:spPr>
              <a:xfrm>
                <a:off x="525186" y="5732509"/>
                <a:ext cx="58185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=−1.3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1E8F96-3688-2AD5-0859-58537A38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6" y="5732509"/>
                <a:ext cx="5818516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03715D-2A49-C645-9080-BEE25CA9B64C}"/>
                  </a:ext>
                </a:extLst>
              </p:cNvPr>
              <p:cNvSpPr txBox="1"/>
              <p:nvPr/>
            </p:nvSpPr>
            <p:spPr>
              <a:xfrm>
                <a:off x="525186" y="4375162"/>
                <a:ext cx="48545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∥750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∥500=250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03715D-2A49-C645-9080-BEE25CA9B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6" y="4375162"/>
                <a:ext cx="4854599" cy="584775"/>
              </a:xfrm>
              <a:prstGeom prst="rect">
                <a:avLst/>
              </a:prstGeom>
              <a:blipFill>
                <a:blip r:embed="rId4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1C1BF1-07E8-7A97-77AD-A596997834D9}"/>
                  </a:ext>
                </a:extLst>
              </p:cNvPr>
              <p:cNvSpPr txBox="1"/>
              <p:nvPr/>
            </p:nvSpPr>
            <p:spPr>
              <a:xfrm>
                <a:off x="525186" y="4375162"/>
                <a:ext cx="48545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∥750∥500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=250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1C1BF1-07E8-7A97-77AD-A59699783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6" y="4375162"/>
                <a:ext cx="4854599" cy="584775"/>
              </a:xfrm>
              <a:prstGeom prst="rect">
                <a:avLst/>
              </a:prstGeom>
              <a:blipFill>
                <a:blip r:embed="rId5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D6B27A-5E79-54AE-3A7F-0F1F4E32FF0E}"/>
                  </a:ext>
                </a:extLst>
              </p:cNvPr>
              <p:cNvSpPr txBox="1"/>
              <p:nvPr/>
            </p:nvSpPr>
            <p:spPr>
              <a:xfrm>
                <a:off x="525186" y="4375162"/>
                <a:ext cx="48545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∥750∥500=250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D6B27A-5E79-54AE-3A7F-0F1F4E32F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6" y="4375162"/>
                <a:ext cx="4854599" cy="584775"/>
              </a:xfrm>
              <a:prstGeom prst="rect">
                <a:avLst/>
              </a:prstGeom>
              <a:blipFill>
                <a:blip r:embed="rId6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24216BA-5F31-A745-8A1C-69B0382CD28A}"/>
              </a:ext>
            </a:extLst>
          </p:cNvPr>
          <p:cNvSpPr txBox="1"/>
          <p:nvPr/>
        </p:nvSpPr>
        <p:spPr>
          <a:xfrm>
            <a:off x="65069" y="127"/>
            <a:ext cx="271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Power delivered?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4A9588-7FB6-564D-BFA9-27E676645DA7}"/>
              </a:ext>
            </a:extLst>
          </p:cNvPr>
          <p:cNvCxnSpPr>
            <a:cxnSpLocks/>
          </p:cNvCxnSpPr>
          <p:nvPr/>
        </p:nvCxnSpPr>
        <p:spPr>
          <a:xfrm flipV="1">
            <a:off x="1300655" y="1032641"/>
            <a:ext cx="788276" cy="100111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698EA6-8D20-0D4B-BCA6-9464664DB36F}"/>
              </a:ext>
            </a:extLst>
          </p:cNvPr>
          <p:cNvSpPr txBox="1"/>
          <p:nvPr/>
        </p:nvSpPr>
        <p:spPr>
          <a:xfrm rot="18560604">
            <a:off x="1086320" y="1097538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Series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A9B5EB-FF76-D549-8A00-B4CEF6130B23}"/>
              </a:ext>
            </a:extLst>
          </p:cNvPr>
          <p:cNvCxnSpPr>
            <a:cxnSpLocks/>
          </p:cNvCxnSpPr>
          <p:nvPr/>
        </p:nvCxnSpPr>
        <p:spPr>
          <a:xfrm>
            <a:off x="9763932" y="1966573"/>
            <a:ext cx="1342430" cy="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813BE3F-CDAF-1149-A9E7-0A7FBDCB3DE1}"/>
              </a:ext>
            </a:extLst>
          </p:cNvPr>
          <p:cNvSpPr txBox="1"/>
          <p:nvPr/>
        </p:nvSpPr>
        <p:spPr>
          <a:xfrm>
            <a:off x="9885990" y="1501642"/>
            <a:ext cx="109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Parallel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D70ADF-D1AB-CC43-AB44-3CC9ED8AF745}"/>
              </a:ext>
            </a:extLst>
          </p:cNvPr>
          <p:cNvCxnSpPr>
            <a:cxnSpLocks/>
          </p:cNvCxnSpPr>
          <p:nvPr/>
        </p:nvCxnSpPr>
        <p:spPr>
          <a:xfrm>
            <a:off x="4158712" y="1974529"/>
            <a:ext cx="1342430" cy="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C710B7-D396-F24E-A286-175624389379}"/>
              </a:ext>
            </a:extLst>
          </p:cNvPr>
          <p:cNvSpPr txBox="1"/>
          <p:nvPr/>
        </p:nvSpPr>
        <p:spPr>
          <a:xfrm>
            <a:off x="4280770" y="1509598"/>
            <a:ext cx="109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Parallel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128BCE-09E6-E041-9B70-CB3AEF5B7DD1}"/>
              </a:ext>
            </a:extLst>
          </p:cNvPr>
          <p:cNvCxnSpPr>
            <a:cxnSpLocks/>
          </p:cNvCxnSpPr>
          <p:nvPr/>
        </p:nvCxnSpPr>
        <p:spPr>
          <a:xfrm rot="1378951">
            <a:off x="2148727" y="1771675"/>
            <a:ext cx="1342430" cy="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DF2BAA-3720-624A-AB1E-C21008BDFE72}"/>
              </a:ext>
            </a:extLst>
          </p:cNvPr>
          <p:cNvSpPr txBox="1"/>
          <p:nvPr/>
        </p:nvSpPr>
        <p:spPr>
          <a:xfrm rot="1378951">
            <a:off x="2357812" y="1375992"/>
            <a:ext cx="109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5BAC4D-8955-D44E-86F8-2B0D5DA7F60F}"/>
                  </a:ext>
                </a:extLst>
              </p:cNvPr>
              <p:cNvSpPr txBox="1"/>
              <p:nvPr/>
            </p:nvSpPr>
            <p:spPr>
              <a:xfrm>
                <a:off x="525186" y="3791330"/>
                <a:ext cx="38106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900+600=1.5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5BAC4D-8955-D44E-86F8-2B0D5DA7F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6" y="3791330"/>
                <a:ext cx="381065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FA33B7-BBA1-F04A-8A2A-047DEE26E150}"/>
                  </a:ext>
                </a:extLst>
              </p:cNvPr>
              <p:cNvSpPr txBox="1"/>
              <p:nvPr/>
            </p:nvSpPr>
            <p:spPr>
              <a:xfrm>
                <a:off x="8325076" y="3705529"/>
                <a:ext cx="33065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∥3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FA33B7-BBA1-F04A-8A2A-047DEE26E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076" y="3705529"/>
                <a:ext cx="3306546" cy="584775"/>
              </a:xfrm>
              <a:prstGeom prst="rect">
                <a:avLst/>
              </a:prstGeom>
              <a:blipFill>
                <a:blip r:embed="rId8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4ACC41-AF18-1E4D-913F-44212E29B6B0}"/>
                  </a:ext>
                </a:extLst>
              </p:cNvPr>
              <p:cNvSpPr txBox="1"/>
              <p:nvPr/>
            </p:nvSpPr>
            <p:spPr>
              <a:xfrm>
                <a:off x="525186" y="5732509"/>
                <a:ext cx="58185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=−1.3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4ACC41-AF18-1E4D-913F-44212E29B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6" y="5732509"/>
                <a:ext cx="5818516" cy="584775"/>
              </a:xfrm>
              <a:prstGeom prst="rect">
                <a:avLst/>
              </a:prstGeom>
              <a:blipFill>
                <a:blip r:embed="rId9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87F8DA8A-9C2D-6143-982C-B8AF1FC65F74}"/>
              </a:ext>
            </a:extLst>
          </p:cNvPr>
          <p:cNvSpPr/>
          <p:nvPr/>
        </p:nvSpPr>
        <p:spPr>
          <a:xfrm>
            <a:off x="584683" y="5732509"/>
            <a:ext cx="5688896" cy="62273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5EF692-2165-A349-9399-BB1F25CC0C34}"/>
              </a:ext>
            </a:extLst>
          </p:cNvPr>
          <p:cNvSpPr txBox="1"/>
          <p:nvPr/>
        </p:nvSpPr>
        <p:spPr>
          <a:xfrm>
            <a:off x="6587938" y="4405939"/>
            <a:ext cx="5434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Now only have series resistors!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9B5A8A-0F7D-DC45-BD77-2403756C8368}"/>
              </a:ext>
            </a:extLst>
          </p:cNvPr>
          <p:cNvCxnSpPr/>
          <p:nvPr/>
        </p:nvCxnSpPr>
        <p:spPr>
          <a:xfrm>
            <a:off x="7641157" y="1516268"/>
            <a:ext cx="783771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1597693-028F-9D41-A301-CE531094CCAA}"/>
              </a:ext>
            </a:extLst>
          </p:cNvPr>
          <p:cNvSpPr txBox="1"/>
          <p:nvPr/>
        </p:nvSpPr>
        <p:spPr>
          <a:xfrm flipH="1">
            <a:off x="7816793" y="1471113"/>
            <a:ext cx="41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769D4C-A044-5142-83BB-CC87EC89D2AD}"/>
                  </a:ext>
                </a:extLst>
              </p:cNvPr>
              <p:cNvSpPr txBox="1"/>
              <p:nvPr/>
            </p:nvSpPr>
            <p:spPr>
              <a:xfrm>
                <a:off x="6535694" y="4911728"/>
                <a:ext cx="52010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3.25 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769D4C-A044-5142-83BB-CC87EC89D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694" y="4911728"/>
                <a:ext cx="5201039" cy="584775"/>
              </a:xfrm>
              <a:prstGeom prst="rect">
                <a:avLst/>
              </a:prstGeom>
              <a:blipFill>
                <a:blip r:embed="rId10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3F0F3C-BB73-5948-B543-EDC221F9C29D}"/>
                  </a:ext>
                </a:extLst>
              </p:cNvPr>
              <p:cNvSpPr txBox="1"/>
              <p:nvPr/>
            </p:nvSpPr>
            <p:spPr>
              <a:xfrm>
                <a:off x="6511510" y="5566474"/>
                <a:ext cx="5120761" cy="504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Could use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65 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3250 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US" sz="240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3F0F3C-BB73-5948-B543-EDC221F9C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10" y="5566474"/>
                <a:ext cx="5120761" cy="504305"/>
              </a:xfrm>
              <a:prstGeom prst="rect">
                <a:avLst/>
              </a:prstGeom>
              <a:blipFill>
                <a:blip r:embed="rId11"/>
                <a:stretch>
                  <a:fillRect l="-1980" t="-146341" b="-2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C68FFC-2848-8144-86A7-13EF297CD858}"/>
                  </a:ext>
                </a:extLst>
              </p:cNvPr>
              <p:cNvSpPr txBox="1"/>
              <p:nvPr/>
            </p:nvSpPr>
            <p:spPr>
              <a:xfrm>
                <a:off x="6951759" y="6375361"/>
                <a:ext cx="45774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Then: delivered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consumed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C68FFC-2848-8144-86A7-13EF297CD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759" y="6375361"/>
                <a:ext cx="4577407" cy="461665"/>
              </a:xfrm>
              <a:prstGeom prst="rect">
                <a:avLst/>
              </a:prstGeom>
              <a:blipFill>
                <a:blip r:embed="rId12"/>
                <a:stretch>
                  <a:fillRect l="-193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1F2DC8ED-9F73-255C-36DB-0F1DA92FDCAB}"/>
              </a:ext>
            </a:extLst>
          </p:cNvPr>
          <p:cNvSpPr/>
          <p:nvPr/>
        </p:nvSpPr>
        <p:spPr>
          <a:xfrm>
            <a:off x="8617778" y="866567"/>
            <a:ext cx="3515962" cy="299847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0FA3273-F048-1827-5542-3F163EC561AC}"/>
              </a:ext>
            </a:extLst>
          </p:cNvPr>
          <p:cNvSpPr/>
          <p:nvPr/>
        </p:nvSpPr>
        <p:spPr>
          <a:xfrm>
            <a:off x="442721" y="644056"/>
            <a:ext cx="5772438" cy="317619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E92DCC-8ABC-B05C-F312-CD72777EDF06}"/>
                  </a:ext>
                </a:extLst>
              </p:cNvPr>
              <p:cNvSpPr txBox="1"/>
              <p:nvPr/>
            </p:nvSpPr>
            <p:spPr>
              <a:xfrm>
                <a:off x="6150296" y="2928632"/>
                <a:ext cx="13292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250 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E92DCC-8ABC-B05C-F312-CD72777ED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296" y="2928632"/>
                <a:ext cx="132921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186429-38E5-189E-3258-6C81C0FC8617}"/>
                  </a:ext>
                </a:extLst>
              </p:cNvPr>
              <p:cNvSpPr txBox="1"/>
              <p:nvPr/>
            </p:nvSpPr>
            <p:spPr>
              <a:xfrm>
                <a:off x="9899201" y="246111"/>
                <a:ext cx="10999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186429-38E5-189E-3258-6C81C0FC8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201" y="246111"/>
                <a:ext cx="109998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EA112D5-E868-050C-C6B1-5468EEE69277}"/>
                  </a:ext>
                </a:extLst>
              </p:cNvPr>
              <p:cNvSpPr txBox="1"/>
              <p:nvPr/>
            </p:nvSpPr>
            <p:spPr>
              <a:xfrm>
                <a:off x="525186" y="4935979"/>
                <a:ext cx="586397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+250=3.25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kΩ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EA112D5-E868-050C-C6B1-5468EEE69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6" y="4935979"/>
                <a:ext cx="5863977" cy="622735"/>
              </a:xfrm>
              <a:prstGeom prst="rect">
                <a:avLst/>
              </a:prstGeom>
              <a:blipFill>
                <a:blip r:embed="rId1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02BE17-1224-9D36-328B-C7F4E3D2376F}"/>
                  </a:ext>
                </a:extLst>
              </p:cNvPr>
              <p:cNvSpPr txBox="1"/>
              <p:nvPr/>
            </p:nvSpPr>
            <p:spPr>
              <a:xfrm>
                <a:off x="525186" y="4935979"/>
                <a:ext cx="586397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+250=3.25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kΩ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02BE17-1224-9D36-328B-C7F4E3D23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6" y="4935979"/>
                <a:ext cx="5863977" cy="622735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AFEB465-6C18-1195-7E26-20A263DE92FF}"/>
                  </a:ext>
                </a:extLst>
              </p:cNvPr>
              <p:cNvSpPr txBox="1"/>
              <p:nvPr/>
            </p:nvSpPr>
            <p:spPr>
              <a:xfrm>
                <a:off x="525186" y="4935979"/>
                <a:ext cx="586397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+250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=3.25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kΩ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AFEB465-6C18-1195-7E26-20A263DE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6" y="4935979"/>
                <a:ext cx="5863977" cy="622735"/>
              </a:xfrm>
              <a:prstGeom prst="rect">
                <a:avLst/>
              </a:prstGeom>
              <a:blipFill>
                <a:blip r:embed="rId17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C7504D-923F-55A7-D1D8-A40F68A5D0A6}"/>
                  </a:ext>
                </a:extLst>
              </p:cNvPr>
              <p:cNvSpPr txBox="1"/>
              <p:nvPr/>
            </p:nvSpPr>
            <p:spPr>
              <a:xfrm>
                <a:off x="525186" y="4935979"/>
                <a:ext cx="586397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+250=3.25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C7504D-923F-55A7-D1D8-A40F68A5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6" y="4935979"/>
                <a:ext cx="5863977" cy="622735"/>
              </a:xfrm>
              <a:prstGeom prst="rect">
                <a:avLst/>
              </a:prstGeom>
              <a:blipFill>
                <a:blip r:embed="rId1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7157E5A-E055-8B99-0A86-E208D3813095}"/>
                  </a:ext>
                </a:extLst>
              </p:cNvPr>
              <p:cNvSpPr txBox="1"/>
              <p:nvPr/>
            </p:nvSpPr>
            <p:spPr>
              <a:xfrm>
                <a:off x="6535694" y="4911728"/>
                <a:ext cx="52010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3.25 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7157E5A-E055-8B99-0A86-E208D3813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694" y="4911728"/>
                <a:ext cx="5201039" cy="584775"/>
              </a:xfrm>
              <a:prstGeom prst="rect">
                <a:avLst/>
              </a:prstGeom>
              <a:blipFill>
                <a:blip r:embed="rId19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D85423A-52BB-AC9C-ADF6-4F267E21866C}"/>
              </a:ext>
            </a:extLst>
          </p:cNvPr>
          <p:cNvSpPr txBox="1"/>
          <p:nvPr/>
        </p:nvSpPr>
        <p:spPr>
          <a:xfrm>
            <a:off x="2818147" y="127"/>
            <a:ext cx="329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Current from source?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A9B506-6B16-95F0-7843-F996212A01D5}"/>
              </a:ext>
            </a:extLst>
          </p:cNvPr>
          <p:cNvSpPr txBox="1"/>
          <p:nvPr/>
        </p:nvSpPr>
        <p:spPr>
          <a:xfrm>
            <a:off x="6158821" y="127"/>
            <a:ext cx="393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Resistance across source?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9EBC6C-48C2-10C4-8039-E8041482057D}"/>
              </a:ext>
            </a:extLst>
          </p:cNvPr>
          <p:cNvSpPr/>
          <p:nvPr/>
        </p:nvSpPr>
        <p:spPr>
          <a:xfrm>
            <a:off x="543387" y="4966290"/>
            <a:ext cx="5772437" cy="62273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6647B2-8F98-96D0-61FA-1CE8CFA0FD41}"/>
              </a:ext>
            </a:extLst>
          </p:cNvPr>
          <p:cNvSpPr/>
          <p:nvPr/>
        </p:nvSpPr>
        <p:spPr>
          <a:xfrm>
            <a:off x="6627094" y="4966290"/>
            <a:ext cx="5004528" cy="62273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C8389A-3235-0896-4B4E-077B093423D0}"/>
              </a:ext>
            </a:extLst>
          </p:cNvPr>
          <p:cNvSpPr/>
          <p:nvPr/>
        </p:nvSpPr>
        <p:spPr>
          <a:xfrm>
            <a:off x="7915515" y="484688"/>
            <a:ext cx="1368192" cy="981344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98146A-9B05-E935-81D1-D95AD6469B27}"/>
              </a:ext>
            </a:extLst>
          </p:cNvPr>
          <p:cNvSpPr txBox="1"/>
          <p:nvPr/>
        </p:nvSpPr>
        <p:spPr>
          <a:xfrm>
            <a:off x="8537011" y="4232303"/>
            <a:ext cx="3199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/>
              <a:t>(well, equivalent resistances)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8FA4603-E2E7-5C09-A09D-E20976485479}"/>
              </a:ext>
            </a:extLst>
          </p:cNvPr>
          <p:cNvSpPr/>
          <p:nvPr/>
        </p:nvSpPr>
        <p:spPr>
          <a:xfrm>
            <a:off x="8617778" y="866567"/>
            <a:ext cx="3515962" cy="2998473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1B58798-2A9F-C9CE-E8BE-6B81E82BBB93}"/>
              </a:ext>
            </a:extLst>
          </p:cNvPr>
          <p:cNvSpPr/>
          <p:nvPr/>
        </p:nvSpPr>
        <p:spPr>
          <a:xfrm>
            <a:off x="442721" y="644056"/>
            <a:ext cx="5772438" cy="3176191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D588FE3-FF21-45B2-523D-793DDA8A8B85}"/>
                  </a:ext>
                </a:extLst>
              </p:cNvPr>
              <p:cNvSpPr txBox="1"/>
              <p:nvPr/>
            </p:nvSpPr>
            <p:spPr>
              <a:xfrm>
                <a:off x="7116697" y="5966346"/>
                <a:ext cx="4529060" cy="497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Or,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mA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3250 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D588FE3-FF21-45B2-523D-793DDA8A8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697" y="5966346"/>
                <a:ext cx="4529060" cy="497637"/>
              </a:xfrm>
              <a:prstGeom prst="rect">
                <a:avLst/>
              </a:prstGeom>
              <a:blipFill>
                <a:blip r:embed="rId20"/>
                <a:stretch>
                  <a:fillRect l="-2241" t="-5000" r="-140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9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2" grpId="0"/>
      <p:bldP spid="34" grpId="0"/>
      <p:bldP spid="35" grpId="0"/>
      <p:bldP spid="11" grpId="0"/>
      <p:bldP spid="14" grpId="0"/>
      <p:bldP spid="16" grpId="0"/>
      <p:bldP spid="18" grpId="0"/>
      <p:bldP spid="20" grpId="0"/>
      <p:bldP spid="21" grpId="0"/>
      <p:bldP spid="25" grpId="0"/>
      <p:bldP spid="26" grpId="0" animBg="1"/>
      <p:bldP spid="27" grpId="0"/>
      <p:bldP spid="2" grpId="0"/>
      <p:bldP spid="32" grpId="0"/>
      <p:bldP spid="3" grpId="0"/>
      <p:bldP spid="5" grpId="0"/>
      <p:bldP spid="9" grpId="0" animBg="1"/>
      <p:bldP spid="9" grpId="1" animBg="1"/>
      <p:bldP spid="13" grpId="0" animBg="1"/>
      <p:bldP spid="13" grpId="1" animBg="1"/>
      <p:bldP spid="19" grpId="0"/>
      <p:bldP spid="33" grpId="0"/>
      <p:bldP spid="36" grpId="0"/>
      <p:bldP spid="37" grpId="0"/>
      <p:bldP spid="38" grpId="0"/>
      <p:bldP spid="39" grpId="0"/>
      <p:bldP spid="40" grpId="0"/>
      <p:bldP spid="6" grpId="0"/>
      <p:bldP spid="23" grpId="0"/>
      <p:bldP spid="10" grpId="0" animBg="1"/>
      <p:bldP spid="24" grpId="0" animBg="1"/>
      <p:bldP spid="28" grpId="0" animBg="1"/>
      <p:bldP spid="29" grpId="0"/>
      <p:bldP spid="30" grpId="0" animBg="1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D0442D-0E48-E2BA-3297-FCFA6B7C465E}"/>
                  </a:ext>
                </a:extLst>
              </p:cNvPr>
              <p:cNvSpPr txBox="1"/>
              <p:nvPr/>
            </p:nvSpPr>
            <p:spPr>
              <a:xfrm>
                <a:off x="1205154" y="4712056"/>
                <a:ext cx="9277989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∥3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+500∥750∥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900+600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D0442D-0E48-E2BA-3297-FCFA6B7C4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54" y="4712056"/>
                <a:ext cx="9277989" cy="6227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EC06E1-B54F-DB18-6529-BE227D017426}"/>
                  </a:ext>
                </a:extLst>
              </p:cNvPr>
              <p:cNvSpPr txBox="1"/>
              <p:nvPr/>
            </p:nvSpPr>
            <p:spPr>
              <a:xfrm>
                <a:off x="1205154" y="4712056"/>
                <a:ext cx="9277989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∥3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+500∥750∥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900+600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EC06E1-B54F-DB18-6529-BE227D017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54" y="4712056"/>
                <a:ext cx="9277989" cy="622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B5FE23-5B73-9C22-676A-CC8E17058FD1}"/>
                  </a:ext>
                </a:extLst>
              </p:cNvPr>
              <p:cNvSpPr txBox="1"/>
              <p:nvPr/>
            </p:nvSpPr>
            <p:spPr>
              <a:xfrm>
                <a:off x="1205154" y="4712056"/>
                <a:ext cx="9277989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∥3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+500∥750∥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900+600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B5FE23-5B73-9C22-676A-CC8E17058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54" y="4712056"/>
                <a:ext cx="9277989" cy="622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24216BA-5F31-A745-8A1C-69B0382CD28A}"/>
              </a:ext>
            </a:extLst>
          </p:cNvPr>
          <p:cNvSpPr txBox="1"/>
          <p:nvPr/>
        </p:nvSpPr>
        <p:spPr>
          <a:xfrm>
            <a:off x="65069" y="127"/>
            <a:ext cx="271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Power delivered?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138DF7-2EDD-8C44-AA14-B7C45CA83031}"/>
              </a:ext>
            </a:extLst>
          </p:cNvPr>
          <p:cNvSpPr txBox="1"/>
          <p:nvPr/>
        </p:nvSpPr>
        <p:spPr>
          <a:xfrm>
            <a:off x="346841" y="3927945"/>
            <a:ext cx="7830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With practice, should be able to </a:t>
            </a:r>
            <a:r>
              <a:rPr lang="en-US" sz="3200" i="1"/>
              <a:t>quickly</a:t>
            </a:r>
            <a:r>
              <a:rPr lang="en-US" sz="3200"/>
              <a:t> write: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BD05FA-8843-4037-A4BB-DD5240FC6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5" y="575173"/>
            <a:ext cx="10857156" cy="3017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8FB2FF-7A6D-5D02-173B-993F60583676}"/>
              </a:ext>
            </a:extLst>
          </p:cNvPr>
          <p:cNvSpPr txBox="1"/>
          <p:nvPr/>
        </p:nvSpPr>
        <p:spPr>
          <a:xfrm>
            <a:off x="346841" y="5397191"/>
            <a:ext cx="11735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And, with this, should also be able to quickly calculate this resistance.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64BD5-F7E3-CF76-7A53-EAB35357FF80}"/>
              </a:ext>
            </a:extLst>
          </p:cNvPr>
          <p:cNvSpPr txBox="1"/>
          <p:nvPr/>
        </p:nvSpPr>
        <p:spPr>
          <a:xfrm>
            <a:off x="346841" y="5985757"/>
            <a:ext cx="7106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/>
              <a:t>Don't forget your calculator for the exam!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D8AEBF-DA44-A30D-7462-8B082CDD55BB}"/>
              </a:ext>
            </a:extLst>
          </p:cNvPr>
          <p:cNvSpPr/>
          <p:nvPr/>
        </p:nvSpPr>
        <p:spPr>
          <a:xfrm>
            <a:off x="8617778" y="866567"/>
            <a:ext cx="3515962" cy="2998473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D0939D4-3A48-B8F7-F9D3-6EF5DB2B3ADF}"/>
              </a:ext>
            </a:extLst>
          </p:cNvPr>
          <p:cNvSpPr/>
          <p:nvPr/>
        </p:nvSpPr>
        <p:spPr>
          <a:xfrm>
            <a:off x="442721" y="644056"/>
            <a:ext cx="5772438" cy="3176191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FFE85E-2D85-B23F-4AA8-8F9C352EE87A}"/>
              </a:ext>
            </a:extLst>
          </p:cNvPr>
          <p:cNvSpPr/>
          <p:nvPr/>
        </p:nvSpPr>
        <p:spPr>
          <a:xfrm>
            <a:off x="7915515" y="484688"/>
            <a:ext cx="1368192" cy="981344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575F69-1EC7-D9A1-4B5E-867F771D7422}"/>
              </a:ext>
            </a:extLst>
          </p:cNvPr>
          <p:cNvSpPr txBox="1"/>
          <p:nvPr/>
        </p:nvSpPr>
        <p:spPr>
          <a:xfrm>
            <a:off x="2818147" y="127"/>
            <a:ext cx="329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Current from source?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5E87A2-9408-77E6-47A4-1B3AFDD857F8}"/>
              </a:ext>
            </a:extLst>
          </p:cNvPr>
          <p:cNvSpPr txBox="1"/>
          <p:nvPr/>
        </p:nvSpPr>
        <p:spPr>
          <a:xfrm>
            <a:off x="6158821" y="127"/>
            <a:ext cx="393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Resistance across source?</a:t>
            </a:r>
          </a:p>
        </p:txBody>
      </p:sp>
    </p:spTree>
    <p:extLst>
      <p:ext uri="{BB962C8B-B14F-4D97-AF65-F5344CB8AC3E}">
        <p14:creationId xmlns:p14="http://schemas.microsoft.com/office/powerpoint/2010/main" val="35637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2" grpId="0"/>
      <p:bldP spid="6" grpId="0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5A61A-1276-924A-AA51-FFEA54A6365F}"/>
              </a:ext>
            </a:extLst>
          </p:cNvPr>
          <p:cNvSpPr txBox="1"/>
          <p:nvPr/>
        </p:nvSpPr>
        <p:spPr>
          <a:xfrm>
            <a:off x="255373" y="172995"/>
            <a:ext cx="11428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Voltage Division</a:t>
            </a:r>
            <a:r>
              <a:rPr lang="en-US" sz="3200">
                <a:solidFill>
                  <a:schemeClr val="bg1"/>
                </a:solidFill>
              </a:rPr>
              <a:t>: A shortcut to find voltage across a series element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E46E9-33F6-25F5-0359-53AF18C404A1}"/>
              </a:ext>
            </a:extLst>
          </p:cNvPr>
          <p:cNvSpPr txBox="1"/>
          <p:nvPr/>
        </p:nvSpPr>
        <p:spPr>
          <a:xfrm>
            <a:off x="255373" y="172995"/>
            <a:ext cx="1109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Voltage Division: A shortcut to find voltage across a </a:t>
            </a:r>
            <a:r>
              <a:rPr lang="en-US" sz="3200" i="1" dirty="0"/>
              <a:t>series</a:t>
            </a:r>
            <a:r>
              <a:rPr lang="en-US" sz="3200" dirty="0"/>
              <a:t> resistor.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CA930D-AD2F-9D45-A9F3-40005FC28A79}"/>
                  </a:ext>
                </a:extLst>
              </p:cNvPr>
              <p:cNvSpPr txBox="1"/>
              <p:nvPr/>
            </p:nvSpPr>
            <p:spPr>
              <a:xfrm>
                <a:off x="6470834" y="1910873"/>
                <a:ext cx="4101444" cy="1213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CA930D-AD2F-9D45-A9F3-40005FC28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34" y="1910873"/>
                <a:ext cx="4101444" cy="1213730"/>
              </a:xfrm>
              <a:prstGeom prst="rect">
                <a:avLst/>
              </a:prstGeom>
              <a:blipFill>
                <a:blip r:embed="rId2"/>
                <a:stretch>
                  <a:fillRect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DD24AB-DADC-1F41-9053-181B262B54FD}"/>
                  </a:ext>
                </a:extLst>
              </p:cNvPr>
              <p:cNvSpPr txBox="1"/>
              <p:nvPr/>
            </p:nvSpPr>
            <p:spPr>
              <a:xfrm>
                <a:off x="6470834" y="1910873"/>
                <a:ext cx="4101444" cy="1213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DD24AB-DADC-1F41-9053-181B262B5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34" y="1910873"/>
                <a:ext cx="4101444" cy="1213730"/>
              </a:xfrm>
              <a:prstGeom prst="rect">
                <a:avLst/>
              </a:prstGeom>
              <a:blipFill>
                <a:blip r:embed="rId3"/>
                <a:stretch>
                  <a:fillRect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D44B9D8-0049-2A4D-9441-713554E8F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64" y="1834987"/>
            <a:ext cx="5030573" cy="3404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F84BE-3230-5048-9A63-931A6EA9F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64" y="1834988"/>
            <a:ext cx="5030573" cy="3404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16099A-8FAA-A548-8359-CDFAA18D9A21}"/>
              </a:ext>
            </a:extLst>
          </p:cNvPr>
          <p:cNvSpPr txBox="1"/>
          <p:nvPr/>
        </p:nvSpPr>
        <p:spPr>
          <a:xfrm>
            <a:off x="255373" y="757770"/>
            <a:ext cx="100600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Given voltage across </a:t>
            </a:r>
            <a:r>
              <a:rPr lang="en-US" sz="3200" i="1" dirty="0"/>
              <a:t>series</a:t>
            </a:r>
            <a:r>
              <a:rPr lang="en-US" sz="3200" dirty="0"/>
              <a:t> resistors, what is voltage across</a:t>
            </a:r>
          </a:p>
          <a:p>
            <a:r>
              <a:rPr lang="en-US" sz="3200" dirty="0"/>
              <a:t>a specific individual resistor?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F4AFC4-9CB5-684C-B0AE-5B6C6D94918C}"/>
                  </a:ext>
                </a:extLst>
              </p:cNvPr>
              <p:cNvSpPr txBox="1"/>
              <p:nvPr/>
            </p:nvSpPr>
            <p:spPr>
              <a:xfrm>
                <a:off x="5222789" y="1250211"/>
                <a:ext cx="42591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Ex: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/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F4AFC4-9CB5-684C-B0AE-5B6C6D949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789" y="1250211"/>
                <a:ext cx="4259115" cy="584775"/>
              </a:xfrm>
              <a:prstGeom prst="rect">
                <a:avLst/>
              </a:prstGeom>
              <a:blipFill>
                <a:blip r:embed="rId6"/>
                <a:stretch>
                  <a:fillRect l="-3725" t="-12500" r="-272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F665FE3-7092-CF43-BD5D-8333A3879172}"/>
              </a:ext>
            </a:extLst>
          </p:cNvPr>
          <p:cNvSpPr/>
          <p:nvPr/>
        </p:nvSpPr>
        <p:spPr>
          <a:xfrm>
            <a:off x="6919188" y="3269274"/>
            <a:ext cx="2747227" cy="127285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0DC4B5-8641-894C-A5C3-1B1628049F4B}"/>
              </a:ext>
            </a:extLst>
          </p:cNvPr>
          <p:cNvCxnSpPr>
            <a:cxnSpLocks/>
          </p:cNvCxnSpPr>
          <p:nvPr/>
        </p:nvCxnSpPr>
        <p:spPr>
          <a:xfrm flipH="1" flipV="1">
            <a:off x="9888939" y="2879150"/>
            <a:ext cx="454754" cy="4320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E20B4C-CF2D-9D46-A652-0F148BED9191}"/>
                  </a:ext>
                </a:extLst>
              </p:cNvPr>
              <p:cNvSpPr txBox="1"/>
              <p:nvPr/>
            </p:nvSpPr>
            <p:spPr>
              <a:xfrm>
                <a:off x="10278734" y="3064402"/>
                <a:ext cx="574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E20B4C-CF2D-9D46-A652-0F148BED9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734" y="3064402"/>
                <a:ext cx="57496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FCC9B7-6164-5B43-89EB-46F91B94DDBD}"/>
                  </a:ext>
                </a:extLst>
              </p:cNvPr>
              <p:cNvSpPr txBox="1"/>
              <p:nvPr/>
            </p:nvSpPr>
            <p:spPr>
              <a:xfrm>
                <a:off x="6919188" y="3269274"/>
                <a:ext cx="2747227" cy="1213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FCC9B7-6164-5B43-89EB-46F91B94D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188" y="3269274"/>
                <a:ext cx="2747227" cy="1213730"/>
              </a:xfrm>
              <a:prstGeom prst="rect">
                <a:avLst/>
              </a:prstGeom>
              <a:blipFill>
                <a:blip r:embed="rId8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C9E931-2E60-6341-9EA4-E1DEBFA80827}"/>
                  </a:ext>
                </a:extLst>
              </p:cNvPr>
              <p:cNvSpPr txBox="1"/>
              <p:nvPr/>
            </p:nvSpPr>
            <p:spPr>
              <a:xfrm>
                <a:off x="6269020" y="4903260"/>
                <a:ext cx="4362156" cy="109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C9E931-2E60-6341-9EA4-E1DEBFA8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020" y="4903260"/>
                <a:ext cx="4362156" cy="1097352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773B64A-437B-474C-0107-31D8DED2B619}"/>
              </a:ext>
            </a:extLst>
          </p:cNvPr>
          <p:cNvSpPr txBox="1"/>
          <p:nvPr/>
        </p:nvSpPr>
        <p:spPr>
          <a:xfrm>
            <a:off x="9445420" y="1200223"/>
            <a:ext cx="2620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/>
              <a:t>Without calculating</a:t>
            </a:r>
            <a:br>
              <a:rPr lang="en-US" sz="2400" i="1"/>
            </a:br>
            <a:r>
              <a:rPr lang="en-US" sz="2400" i="1"/>
              <a:t>current.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01A4B1-84CB-12B8-D54C-8758A05AA555}"/>
              </a:ext>
            </a:extLst>
          </p:cNvPr>
          <p:cNvCxnSpPr>
            <a:cxnSpLocks/>
          </p:cNvCxnSpPr>
          <p:nvPr/>
        </p:nvCxnSpPr>
        <p:spPr>
          <a:xfrm flipH="1" flipV="1">
            <a:off x="10041339" y="5815360"/>
            <a:ext cx="454754" cy="4320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055084-4AB5-4B39-F35E-CC41415AA797}"/>
              </a:ext>
            </a:extLst>
          </p:cNvPr>
          <p:cNvSpPr txBox="1"/>
          <p:nvPr/>
        </p:nvSpPr>
        <p:spPr>
          <a:xfrm>
            <a:off x="10431134" y="6000612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unitless</a:t>
            </a:r>
          </a:p>
        </p:txBody>
      </p:sp>
    </p:spTree>
    <p:extLst>
      <p:ext uri="{BB962C8B-B14F-4D97-AF65-F5344CB8AC3E}">
        <p14:creationId xmlns:p14="http://schemas.microsoft.com/office/powerpoint/2010/main" val="31282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4" grpId="0"/>
      <p:bldP spid="3" grpId="0"/>
      <p:bldP spid="8" grpId="0"/>
      <p:bldP spid="17" grpId="0" animBg="1"/>
      <p:bldP spid="6" grpId="0"/>
      <p:bldP spid="18" grpId="0"/>
      <p:bldP spid="1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C34224-7A7C-A24E-8E6E-E6235CCEFF40}"/>
              </a:ext>
            </a:extLst>
          </p:cNvPr>
          <p:cNvSpPr txBox="1"/>
          <p:nvPr/>
        </p:nvSpPr>
        <p:spPr>
          <a:xfrm>
            <a:off x="255373" y="172995"/>
            <a:ext cx="5230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Voltage Division: General Case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C5CAE-8DED-DB47-BC26-35D80643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875" y="1241854"/>
            <a:ext cx="3539071" cy="4594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DA1F6E-0090-FC44-B482-861B4DA7C541}"/>
                  </a:ext>
                </a:extLst>
              </p:cNvPr>
              <p:cNvSpPr txBox="1"/>
              <p:nvPr/>
            </p:nvSpPr>
            <p:spPr>
              <a:xfrm>
                <a:off x="7308970" y="2932377"/>
                <a:ext cx="2753126" cy="1213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DA1F6E-0090-FC44-B482-861B4DA7C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970" y="2932377"/>
                <a:ext cx="2753126" cy="1213730"/>
              </a:xfrm>
              <a:prstGeom prst="rect">
                <a:avLst/>
              </a:prstGeom>
              <a:blipFill>
                <a:blip r:embed="rId3"/>
                <a:stretch>
                  <a:fillRect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A67DB3-D2F4-51FF-747F-7FCD9C8D40D1}"/>
                  </a:ext>
                </a:extLst>
              </p:cNvPr>
              <p:cNvSpPr txBox="1"/>
              <p:nvPr/>
            </p:nvSpPr>
            <p:spPr>
              <a:xfrm>
                <a:off x="6421820" y="2274032"/>
                <a:ext cx="45904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Voltage across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baseline="30000" err="1"/>
                  <a:t>th</a:t>
                </a:r>
                <a:r>
                  <a:rPr lang="en-US" sz="3200"/>
                  <a:t> resistor:</a:t>
                </a:r>
                <a:endParaRPr lang="en-US" sz="3200" baseline="300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A67DB3-D2F4-51FF-747F-7FCD9C8D4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820" y="2274032"/>
                <a:ext cx="4590487" cy="584775"/>
              </a:xfrm>
              <a:prstGeom prst="rect">
                <a:avLst/>
              </a:prstGeom>
              <a:blipFill>
                <a:blip r:embed="rId4"/>
                <a:stretch>
                  <a:fillRect l="-3320" t="-12500" r="-21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4F6A0EC-270A-D4D9-5143-EA0716DE7165}"/>
              </a:ext>
            </a:extLst>
          </p:cNvPr>
          <p:cNvSpPr txBox="1"/>
          <p:nvPr/>
        </p:nvSpPr>
        <p:spPr>
          <a:xfrm>
            <a:off x="5877960" y="4882523"/>
            <a:ext cx="59837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Voltage across individual resistors </a:t>
            </a:r>
            <a:r>
              <a:rPr lang="en-US" sz="2800" i="1" dirty="0">
                <a:solidFill>
                  <a:schemeClr val="accent1"/>
                </a:solidFill>
              </a:rPr>
              <a:t>never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larger than voltage across all resistors.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7484B7-BC87-0050-962D-C73095B1BBC1}"/>
                  </a:ext>
                </a:extLst>
              </p:cNvPr>
              <p:cNvSpPr txBox="1"/>
              <p:nvPr/>
            </p:nvSpPr>
            <p:spPr>
              <a:xfrm>
                <a:off x="8159578" y="5836630"/>
                <a:ext cx="14205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7484B7-BC87-0050-962D-C73095B1B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578" y="5836630"/>
                <a:ext cx="142051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0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F9E039-770F-D243-B257-3DC7D4E83497}"/>
                  </a:ext>
                </a:extLst>
              </p:cNvPr>
              <p:cNvSpPr txBox="1"/>
              <p:nvPr/>
            </p:nvSpPr>
            <p:spPr>
              <a:xfrm>
                <a:off x="7174849" y="2040616"/>
                <a:ext cx="3506922" cy="1204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F9E039-770F-D243-B257-3DC7D4E83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49" y="2040616"/>
                <a:ext cx="3506922" cy="1204817"/>
              </a:xfrm>
              <a:prstGeom prst="rect">
                <a:avLst/>
              </a:prstGeom>
              <a:blipFill>
                <a:blip r:embed="rId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5C24F8A-8C95-514D-B960-367FEFE2B936}"/>
              </a:ext>
            </a:extLst>
          </p:cNvPr>
          <p:cNvSpPr txBox="1"/>
          <p:nvPr/>
        </p:nvSpPr>
        <p:spPr>
          <a:xfrm>
            <a:off x="255373" y="172995"/>
            <a:ext cx="11910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Current Division</a:t>
            </a:r>
            <a:r>
              <a:rPr lang="en-US" sz="3200">
                <a:solidFill>
                  <a:schemeClr val="bg1"/>
                </a:solidFill>
              </a:rPr>
              <a:t>: A shortcut to find current through a parallel element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F9403-5BC1-2046-90CC-2E426E867FBE}"/>
              </a:ext>
            </a:extLst>
          </p:cNvPr>
          <p:cNvSpPr txBox="1"/>
          <p:nvPr/>
        </p:nvSpPr>
        <p:spPr>
          <a:xfrm>
            <a:off x="255373" y="757770"/>
            <a:ext cx="110188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Given total current into </a:t>
            </a:r>
            <a:r>
              <a:rPr lang="en-US" sz="3200" i="1" dirty="0"/>
              <a:t>parallel</a:t>
            </a:r>
            <a:r>
              <a:rPr lang="en-US" sz="3200" dirty="0"/>
              <a:t> resistors, what is current through</a:t>
            </a:r>
          </a:p>
          <a:p>
            <a:r>
              <a:rPr lang="en-US" sz="3200" dirty="0"/>
              <a:t>a specific individual resistor?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D688E5-B790-EF4C-A32C-DC57B965477D}"/>
                  </a:ext>
                </a:extLst>
              </p:cNvPr>
              <p:cNvSpPr txBox="1"/>
              <p:nvPr/>
            </p:nvSpPr>
            <p:spPr>
              <a:xfrm>
                <a:off x="5222789" y="1235221"/>
                <a:ext cx="4143570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Ex: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/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D688E5-B790-EF4C-A32C-DC57B9654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789" y="1235221"/>
                <a:ext cx="4143570" cy="622735"/>
              </a:xfrm>
              <a:prstGeom prst="rect">
                <a:avLst/>
              </a:prstGeom>
              <a:blipFill>
                <a:blip r:embed="rId3"/>
                <a:stretch>
                  <a:fillRect l="-3829" t="-11765" r="-2798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6003943-546D-1645-B3C4-B11982FE3267}"/>
              </a:ext>
            </a:extLst>
          </p:cNvPr>
          <p:cNvSpPr/>
          <p:nvPr/>
        </p:nvSpPr>
        <p:spPr>
          <a:xfrm>
            <a:off x="7653388" y="3535021"/>
            <a:ext cx="2524024" cy="120481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02DD4-9576-494E-8366-FD788FD56BE4}"/>
                  </a:ext>
                </a:extLst>
              </p:cNvPr>
              <p:cNvSpPr txBox="1"/>
              <p:nvPr/>
            </p:nvSpPr>
            <p:spPr>
              <a:xfrm>
                <a:off x="11182274" y="2266975"/>
                <a:ext cx="686278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02DD4-9576-494E-8366-FD788FD56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274" y="2266975"/>
                <a:ext cx="686278" cy="622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8552D8-79F1-3440-9036-4CAA43FFEBE1}"/>
                  </a:ext>
                </a:extLst>
              </p:cNvPr>
              <p:cNvSpPr txBox="1"/>
              <p:nvPr/>
            </p:nvSpPr>
            <p:spPr>
              <a:xfrm>
                <a:off x="7174849" y="2040616"/>
                <a:ext cx="3506922" cy="1204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8552D8-79F1-3440-9036-4CAA43FFE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49" y="2040616"/>
                <a:ext cx="3506922" cy="1204817"/>
              </a:xfrm>
              <a:prstGeom prst="rect">
                <a:avLst/>
              </a:prstGeom>
              <a:blipFill>
                <a:blip r:embed="rId5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78E004-42CE-C940-814D-0D7842A0AD95}"/>
                  </a:ext>
                </a:extLst>
              </p:cNvPr>
              <p:cNvSpPr txBox="1"/>
              <p:nvPr/>
            </p:nvSpPr>
            <p:spPr>
              <a:xfrm>
                <a:off x="7653388" y="3577564"/>
                <a:ext cx="2566407" cy="1113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78E004-42CE-C940-814D-0D7842A0A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388" y="3577564"/>
                <a:ext cx="2566407" cy="1113318"/>
              </a:xfrm>
              <a:prstGeom prst="rect">
                <a:avLst/>
              </a:prstGeom>
              <a:blipFill>
                <a:blip r:embed="rId6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E3A480-597A-7F40-A3F9-D6B4EBCCDE12}"/>
                  </a:ext>
                </a:extLst>
              </p:cNvPr>
              <p:cNvSpPr txBox="1"/>
              <p:nvPr/>
            </p:nvSpPr>
            <p:spPr>
              <a:xfrm>
                <a:off x="6556265" y="5515455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E3A480-597A-7F40-A3F9-D6B4EBCC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265" y="5515455"/>
                <a:ext cx="58381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03782D-EEDE-8246-9CC5-4B6682318562}"/>
              </a:ext>
            </a:extLst>
          </p:cNvPr>
          <p:cNvCxnSpPr>
            <a:cxnSpLocks/>
          </p:cNvCxnSpPr>
          <p:nvPr/>
        </p:nvCxnSpPr>
        <p:spPr>
          <a:xfrm flipH="1" flipV="1">
            <a:off x="10474301" y="2388156"/>
            <a:ext cx="748688" cy="1942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E24EDD-6263-056B-BDC1-0125E63B00AA}"/>
              </a:ext>
            </a:extLst>
          </p:cNvPr>
          <p:cNvSpPr txBox="1"/>
          <p:nvPr/>
        </p:nvSpPr>
        <p:spPr>
          <a:xfrm>
            <a:off x="9445420" y="1200223"/>
            <a:ext cx="2620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/>
              <a:t>Without calculating</a:t>
            </a:r>
            <a:br>
              <a:rPr lang="en-US" sz="2400" i="1"/>
            </a:br>
            <a:r>
              <a:rPr lang="en-US" sz="2400" i="1"/>
              <a:t>voltage.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A07532-4A04-3C5D-FA59-5652C6ADFAA0}"/>
              </a:ext>
            </a:extLst>
          </p:cNvPr>
          <p:cNvCxnSpPr>
            <a:cxnSpLocks/>
          </p:cNvCxnSpPr>
          <p:nvPr/>
        </p:nvCxnSpPr>
        <p:spPr>
          <a:xfrm flipH="1">
            <a:off x="10681771" y="4981094"/>
            <a:ext cx="500503" cy="36405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E7C7C1-52A7-7BD0-D3A6-732A218509C7}"/>
              </a:ext>
            </a:extLst>
          </p:cNvPr>
          <p:cNvSpPr txBox="1"/>
          <p:nvPr/>
        </p:nvSpPr>
        <p:spPr>
          <a:xfrm>
            <a:off x="10494031" y="4449393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unitless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04077-1158-5FF3-56B0-72372E2A0F0A}"/>
              </a:ext>
            </a:extLst>
          </p:cNvPr>
          <p:cNvSpPr txBox="1"/>
          <p:nvPr/>
        </p:nvSpPr>
        <p:spPr>
          <a:xfrm>
            <a:off x="255373" y="172995"/>
            <a:ext cx="11677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Current Division: A shortcut to find current through a </a:t>
            </a:r>
            <a:r>
              <a:rPr lang="en-US" sz="3200" i="1" dirty="0"/>
              <a:t>parallel</a:t>
            </a:r>
            <a:r>
              <a:rPr lang="en-US" sz="3200" dirty="0"/>
              <a:t> resistor.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0D214C-9068-92A1-C6D0-5B25FCBB2811}"/>
                  </a:ext>
                </a:extLst>
              </p:cNvPr>
              <p:cNvSpPr txBox="1"/>
              <p:nvPr/>
            </p:nvSpPr>
            <p:spPr>
              <a:xfrm>
                <a:off x="2704043" y="4741781"/>
                <a:ext cx="3624069" cy="194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0D214C-9068-92A1-C6D0-5B25FCBB2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43" y="4741781"/>
                <a:ext cx="3624069" cy="1943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0943A3-3856-F5E1-D5D3-5BBF021F910F}"/>
                  </a:ext>
                </a:extLst>
              </p:cNvPr>
              <p:cNvSpPr txBox="1"/>
              <p:nvPr/>
            </p:nvSpPr>
            <p:spPr>
              <a:xfrm>
                <a:off x="1880803" y="5515455"/>
                <a:ext cx="1017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0943A3-3856-F5E1-D5D3-5BBF021F9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803" y="5515455"/>
                <a:ext cx="101784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F29C73-133C-0ECB-3342-CB0678C78946}"/>
                  </a:ext>
                </a:extLst>
              </p:cNvPr>
              <p:cNvSpPr txBox="1"/>
              <p:nvPr/>
            </p:nvSpPr>
            <p:spPr>
              <a:xfrm>
                <a:off x="6113626" y="5519717"/>
                <a:ext cx="617348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F29C73-133C-0ECB-3342-CB0678C78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626" y="5519717"/>
                <a:ext cx="617348" cy="6227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DBEC5B-1622-DD01-B318-44C54D88BB0E}"/>
                  </a:ext>
                </a:extLst>
              </p:cNvPr>
              <p:cNvSpPr txBox="1"/>
              <p:nvPr/>
            </p:nvSpPr>
            <p:spPr>
              <a:xfrm>
                <a:off x="6916745" y="5058886"/>
                <a:ext cx="3994106" cy="1497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DBEC5B-1622-DD01-B318-44C54D88B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745" y="5058886"/>
                <a:ext cx="3994106" cy="1497911"/>
              </a:xfrm>
              <a:prstGeom prst="rect">
                <a:avLst/>
              </a:prstGeom>
              <a:blipFill>
                <a:blip r:embed="rId11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0C90ED-7D3D-E68B-C077-AE06E43BA80D}"/>
                  </a:ext>
                </a:extLst>
              </p:cNvPr>
              <p:cNvSpPr txBox="1"/>
              <p:nvPr/>
            </p:nvSpPr>
            <p:spPr>
              <a:xfrm>
                <a:off x="10699257" y="5515455"/>
                <a:ext cx="617348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0C90ED-7D3D-E68B-C077-AE06E43BA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257" y="5515455"/>
                <a:ext cx="617348" cy="6227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0768A687-D74C-46B9-E8D1-B7ECD316E5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374" y="1984431"/>
            <a:ext cx="5943600" cy="26079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EAE13A-463B-FC99-8A8D-2D25D2420A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374" y="1984431"/>
            <a:ext cx="5943600" cy="26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5" grpId="0"/>
      <p:bldP spid="17" grpId="0" animBg="1"/>
      <p:bldP spid="7" grpId="0"/>
      <p:bldP spid="15" grpId="0"/>
      <p:bldP spid="19" grpId="0"/>
      <p:bldP spid="21" grpId="0"/>
      <p:bldP spid="10" grpId="0"/>
      <p:bldP spid="12" grpId="0"/>
      <p:bldP spid="2" grpId="0"/>
      <p:bldP spid="9" grpId="0"/>
      <p:bldP spid="14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1638</Words>
  <Application>Microsoft Macintosh PowerPoint</Application>
  <PresentationFormat>Widescreen</PresentationFormat>
  <Paragraphs>228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</cp:revision>
  <cp:lastPrinted>2024-09-07T22:09:58Z</cp:lastPrinted>
  <dcterms:created xsi:type="dcterms:W3CDTF">2020-01-15T03:07:09Z</dcterms:created>
  <dcterms:modified xsi:type="dcterms:W3CDTF">2025-01-27T22:22:46Z</dcterms:modified>
</cp:coreProperties>
</file>