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72" r:id="rId3"/>
    <p:sldId id="373" r:id="rId4"/>
    <p:sldId id="374" r:id="rId5"/>
    <p:sldId id="375" r:id="rId6"/>
    <p:sldId id="358" r:id="rId7"/>
    <p:sldId id="354" r:id="rId8"/>
    <p:sldId id="376" r:id="rId9"/>
    <p:sldId id="370" r:id="rId10"/>
    <p:sldId id="359" r:id="rId11"/>
    <p:sldId id="360" r:id="rId12"/>
    <p:sldId id="361" r:id="rId13"/>
    <p:sldId id="377" r:id="rId14"/>
    <p:sldId id="338" r:id="rId15"/>
    <p:sldId id="378" r:id="rId16"/>
    <p:sldId id="363" r:id="rId17"/>
    <p:sldId id="34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A13D97-B029-E94A-BC21-E08EAE1E88C1}" v="15" dt="2025-01-26T01:42:23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/>
    <p:restoredTop sz="94551"/>
  </p:normalViewPr>
  <p:slideViewPr>
    <p:cSldViewPr snapToGrid="0">
      <p:cViewPr varScale="1">
        <p:scale>
          <a:sx n="166" d="100"/>
          <a:sy n="166" d="100"/>
        </p:scale>
        <p:origin x="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CDA13D97-B029-E94A-BC21-E08EAE1E88C1}"/>
    <pc:docChg chg="undo custSel addSld delSld modSld">
      <pc:chgData name="Schneider, John Brand" userId="0a27f970-e9e3-4a42-989b-114aef573237" providerId="ADAL" clId="{CDA13D97-B029-E94A-BC21-E08EAE1E88C1}" dt="2025-01-29T22:52:56.444" v="356" actId="208"/>
      <pc:docMkLst>
        <pc:docMk/>
      </pc:docMkLst>
      <pc:sldChg chg="addSp modSp mod modAnim">
        <pc:chgData name="Schneider, John Brand" userId="0a27f970-e9e3-4a42-989b-114aef573237" providerId="ADAL" clId="{CDA13D97-B029-E94A-BC21-E08EAE1E88C1}" dt="2025-01-29T20:09:14.200" v="106" actId="114"/>
        <pc:sldMkLst>
          <pc:docMk/>
          <pc:sldMk cId="1602654446" sldId="256"/>
        </pc:sldMkLst>
        <pc:spChg chg="mod">
          <ac:chgData name="Schneider, John Brand" userId="0a27f970-e9e3-4a42-989b-114aef573237" providerId="ADAL" clId="{CDA13D97-B029-E94A-BC21-E08EAE1E88C1}" dt="2025-01-26T01:43:14.090" v="16" actId="20577"/>
          <ac:spMkLst>
            <pc:docMk/>
            <pc:sldMk cId="1602654446" sldId="256"/>
            <ac:spMk id="2" creationId="{85D41728-FB76-014E-AD84-11C92EB021FF}"/>
          </ac:spMkLst>
        </pc:spChg>
        <pc:spChg chg="mod">
          <ac:chgData name="Schneider, John Brand" userId="0a27f970-e9e3-4a42-989b-114aef573237" providerId="ADAL" clId="{CDA13D97-B029-E94A-BC21-E08EAE1E88C1}" dt="2025-01-29T20:09:14.200" v="106" actId="114"/>
          <ac:spMkLst>
            <pc:docMk/>
            <pc:sldMk cId="1602654446" sldId="256"/>
            <ac:spMk id="3" creationId="{1F9B3C0F-CC13-EF40-8DB6-6171F716BA9C}"/>
          </ac:spMkLst>
        </pc:spChg>
        <pc:spChg chg="add mod">
          <ac:chgData name="Schneider, John Brand" userId="0a27f970-e9e3-4a42-989b-114aef573237" providerId="ADAL" clId="{CDA13D97-B029-E94A-BC21-E08EAE1E88C1}" dt="2025-01-27T22:16:36.106" v="30" actId="1036"/>
          <ac:spMkLst>
            <pc:docMk/>
            <pc:sldMk cId="1602654446" sldId="256"/>
            <ac:spMk id="4" creationId="{3C2F2495-1D1A-D327-553C-17B00FC52ECA}"/>
          </ac:spMkLst>
        </pc:spChg>
      </pc:sldChg>
      <pc:sldChg chg="addSp delSp modSp mod delAnim modAnim">
        <pc:chgData name="Schneider, John Brand" userId="0a27f970-e9e3-4a42-989b-114aef573237" providerId="ADAL" clId="{CDA13D97-B029-E94A-BC21-E08EAE1E88C1}" dt="2025-01-29T20:32:40.426" v="351"/>
        <pc:sldMkLst>
          <pc:docMk/>
          <pc:sldMk cId="4193609615" sldId="338"/>
        </pc:sldMkLst>
        <pc:spChg chg="del mod">
          <ac:chgData name="Schneider, John Brand" userId="0a27f970-e9e3-4a42-989b-114aef573237" providerId="ADAL" clId="{CDA13D97-B029-E94A-BC21-E08EAE1E88C1}" dt="2025-01-29T20:31:04.808" v="336" actId="478"/>
          <ac:spMkLst>
            <pc:docMk/>
            <pc:sldMk cId="4193609615" sldId="338"/>
            <ac:spMk id="2" creationId="{F18B66BF-C5FE-A040-AFDC-88F3E720CB89}"/>
          </ac:spMkLst>
        </pc:spChg>
        <pc:spChg chg="del">
          <ac:chgData name="Schneider, John Brand" userId="0a27f970-e9e3-4a42-989b-114aef573237" providerId="ADAL" clId="{CDA13D97-B029-E94A-BC21-E08EAE1E88C1}" dt="2025-01-29T20:31:55.664" v="346" actId="478"/>
          <ac:spMkLst>
            <pc:docMk/>
            <pc:sldMk cId="4193609615" sldId="338"/>
            <ac:spMk id="9" creationId="{B9A1927C-79A7-4C4C-92E7-00B8B46A09EA}"/>
          </ac:spMkLst>
        </pc:spChg>
        <pc:spChg chg="del">
          <ac:chgData name="Schneider, John Brand" userId="0a27f970-e9e3-4a42-989b-114aef573237" providerId="ADAL" clId="{CDA13D97-B029-E94A-BC21-E08EAE1E88C1}" dt="2025-01-29T20:31:58.752" v="347" actId="478"/>
          <ac:spMkLst>
            <pc:docMk/>
            <pc:sldMk cId="4193609615" sldId="338"/>
            <ac:spMk id="10" creationId="{7DEE5FCA-57F4-0048-BDA4-98F3C6232EE6}"/>
          </ac:spMkLst>
        </pc:spChg>
        <pc:spChg chg="del">
          <ac:chgData name="Schneider, John Brand" userId="0a27f970-e9e3-4a42-989b-114aef573237" providerId="ADAL" clId="{CDA13D97-B029-E94A-BC21-E08EAE1E88C1}" dt="2025-01-29T20:31:12.930" v="337" actId="478"/>
          <ac:spMkLst>
            <pc:docMk/>
            <pc:sldMk cId="4193609615" sldId="338"/>
            <ac:spMk id="11" creationId="{DD26286E-11A4-D74A-AFAD-DD2DA54CDC55}"/>
          </ac:spMkLst>
        </pc:spChg>
        <pc:spChg chg="del">
          <ac:chgData name="Schneider, John Brand" userId="0a27f970-e9e3-4a42-989b-114aef573237" providerId="ADAL" clId="{CDA13D97-B029-E94A-BC21-E08EAE1E88C1}" dt="2025-01-29T20:31:12.930" v="337" actId="478"/>
          <ac:spMkLst>
            <pc:docMk/>
            <pc:sldMk cId="4193609615" sldId="338"/>
            <ac:spMk id="12" creationId="{F398EA04-B72F-4746-AA0A-DA45D2F79FA6}"/>
          </ac:spMkLst>
        </pc:spChg>
        <pc:spChg chg="del">
          <ac:chgData name="Schneider, John Brand" userId="0a27f970-e9e3-4a42-989b-114aef573237" providerId="ADAL" clId="{CDA13D97-B029-E94A-BC21-E08EAE1E88C1}" dt="2025-01-29T20:31:16.827" v="338" actId="478"/>
          <ac:spMkLst>
            <pc:docMk/>
            <pc:sldMk cId="4193609615" sldId="338"/>
            <ac:spMk id="14" creationId="{EA64D868-119E-6144-A9D4-4A0BE65146B9}"/>
          </ac:spMkLst>
        </pc:spChg>
        <pc:spChg chg="del">
          <ac:chgData name="Schneider, John Brand" userId="0a27f970-e9e3-4a42-989b-114aef573237" providerId="ADAL" clId="{CDA13D97-B029-E94A-BC21-E08EAE1E88C1}" dt="2025-01-29T20:31:22.112" v="339" actId="478"/>
          <ac:spMkLst>
            <pc:docMk/>
            <pc:sldMk cId="4193609615" sldId="338"/>
            <ac:spMk id="15" creationId="{7E0B118A-DC70-464D-9F11-48E94E4281DF}"/>
          </ac:spMkLst>
        </pc:spChg>
        <pc:spChg chg="del">
          <ac:chgData name="Schneider, John Brand" userId="0a27f970-e9e3-4a42-989b-114aef573237" providerId="ADAL" clId="{CDA13D97-B029-E94A-BC21-E08EAE1E88C1}" dt="2025-01-29T20:31:24.708" v="340" actId="478"/>
          <ac:spMkLst>
            <pc:docMk/>
            <pc:sldMk cId="4193609615" sldId="338"/>
            <ac:spMk id="16" creationId="{26B37515-1C21-5043-8091-BA78E12B3A01}"/>
          </ac:spMkLst>
        </pc:spChg>
        <pc:spChg chg="del">
          <ac:chgData name="Schneider, John Brand" userId="0a27f970-e9e3-4a42-989b-114aef573237" providerId="ADAL" clId="{CDA13D97-B029-E94A-BC21-E08EAE1E88C1}" dt="2025-01-29T20:31:29.307" v="341" actId="478"/>
          <ac:spMkLst>
            <pc:docMk/>
            <pc:sldMk cId="4193609615" sldId="338"/>
            <ac:spMk id="17" creationId="{09A7AFBF-C88C-8446-9D93-BE747C639E45}"/>
          </ac:spMkLst>
        </pc:spChg>
        <pc:spChg chg="del">
          <ac:chgData name="Schneider, John Brand" userId="0a27f970-e9e3-4a42-989b-114aef573237" providerId="ADAL" clId="{CDA13D97-B029-E94A-BC21-E08EAE1E88C1}" dt="2025-01-29T20:31:16.827" v="338" actId="478"/>
          <ac:spMkLst>
            <pc:docMk/>
            <pc:sldMk cId="4193609615" sldId="338"/>
            <ac:spMk id="18" creationId="{62A060F1-86AD-4C43-BA55-112922070597}"/>
          </ac:spMkLst>
        </pc:spChg>
        <pc:spChg chg="del">
          <ac:chgData name="Schneider, John Brand" userId="0a27f970-e9e3-4a42-989b-114aef573237" providerId="ADAL" clId="{CDA13D97-B029-E94A-BC21-E08EAE1E88C1}" dt="2025-01-29T20:31:12.930" v="337" actId="478"/>
          <ac:spMkLst>
            <pc:docMk/>
            <pc:sldMk cId="4193609615" sldId="338"/>
            <ac:spMk id="19" creationId="{375BE65B-676A-D742-9025-9F6200525CA8}"/>
          </ac:spMkLst>
        </pc:spChg>
        <pc:picChg chg="del">
          <ac:chgData name="Schneider, John Brand" userId="0a27f970-e9e3-4a42-989b-114aef573237" providerId="ADAL" clId="{CDA13D97-B029-E94A-BC21-E08EAE1E88C1}" dt="2025-01-29T20:30:52.946" v="333" actId="478"/>
          <ac:picMkLst>
            <pc:docMk/>
            <pc:sldMk cId="4193609615" sldId="338"/>
            <ac:picMk id="22" creationId="{066313A8-54F1-A913-9D8F-DAAFBB80CA98}"/>
          </ac:picMkLst>
        </pc:picChg>
        <pc:picChg chg="del">
          <ac:chgData name="Schneider, John Brand" userId="0a27f970-e9e3-4a42-989b-114aef573237" providerId="ADAL" clId="{CDA13D97-B029-E94A-BC21-E08EAE1E88C1}" dt="2025-01-29T20:30:57.502" v="334" actId="478"/>
          <ac:picMkLst>
            <pc:docMk/>
            <pc:sldMk cId="4193609615" sldId="338"/>
            <ac:picMk id="24" creationId="{29212D71-DD4A-051C-05B8-1866A468585C}"/>
          </ac:picMkLst>
        </pc:picChg>
        <pc:cxnChg chg="del">
          <ac:chgData name="Schneider, John Brand" userId="0a27f970-e9e3-4a42-989b-114aef573237" providerId="ADAL" clId="{CDA13D97-B029-E94A-BC21-E08EAE1E88C1}" dt="2025-01-29T20:31:12.930" v="337" actId="478"/>
          <ac:cxnSpMkLst>
            <pc:docMk/>
            <pc:sldMk cId="4193609615" sldId="338"/>
            <ac:cxnSpMk id="5" creationId="{BCC1BC11-F28C-0348-BD0C-18A6AD245665}"/>
          </ac:cxnSpMkLst>
        </pc:cxnChg>
        <pc:cxnChg chg="add mod">
          <ac:chgData name="Schneider, John Brand" userId="0a27f970-e9e3-4a42-989b-114aef573237" providerId="ADAL" clId="{CDA13D97-B029-E94A-BC21-E08EAE1E88C1}" dt="2025-01-29T20:31:47.871" v="344" actId="14100"/>
          <ac:cxnSpMkLst>
            <pc:docMk/>
            <pc:sldMk cId="4193609615" sldId="338"/>
            <ac:cxnSpMk id="21" creationId="{13B71E7F-53D4-6C00-3A4C-BF68D4918CCB}"/>
          </ac:cxnSpMkLst>
        </pc:cxnChg>
        <pc:cxnChg chg="add mod">
          <ac:chgData name="Schneider, John Brand" userId="0a27f970-e9e3-4a42-989b-114aef573237" providerId="ADAL" clId="{CDA13D97-B029-E94A-BC21-E08EAE1E88C1}" dt="2025-01-29T20:32:12.387" v="349" actId="14100"/>
          <ac:cxnSpMkLst>
            <pc:docMk/>
            <pc:sldMk cId="4193609615" sldId="338"/>
            <ac:cxnSpMk id="25" creationId="{ABBBDF42-46F0-C770-0808-FE3D81D89079}"/>
          </ac:cxnSpMkLst>
        </pc:cxnChg>
      </pc:sldChg>
      <pc:sldChg chg="del">
        <pc:chgData name="Schneider, John Brand" userId="0a27f970-e9e3-4a42-989b-114aef573237" providerId="ADAL" clId="{CDA13D97-B029-E94A-BC21-E08EAE1E88C1}" dt="2025-01-29T03:56:45.692" v="33" actId="2696"/>
        <pc:sldMkLst>
          <pc:docMk/>
          <pc:sldMk cId="3255137762" sldId="349"/>
        </pc:sldMkLst>
      </pc:sldChg>
      <pc:sldChg chg="del">
        <pc:chgData name="Schneider, John Brand" userId="0a27f970-e9e3-4a42-989b-114aef573237" providerId="ADAL" clId="{CDA13D97-B029-E94A-BC21-E08EAE1E88C1}" dt="2025-01-29T03:56:45.716" v="34" actId="2696"/>
        <pc:sldMkLst>
          <pc:docMk/>
          <pc:sldMk cId="3291399694" sldId="355"/>
        </pc:sldMkLst>
      </pc:sldChg>
      <pc:sldChg chg="del">
        <pc:chgData name="Schneider, John Brand" userId="0a27f970-e9e3-4a42-989b-114aef573237" providerId="ADAL" clId="{CDA13D97-B029-E94A-BC21-E08EAE1E88C1}" dt="2025-01-29T03:56:45.767" v="35" actId="2696"/>
        <pc:sldMkLst>
          <pc:docMk/>
          <pc:sldMk cId="1248305623" sldId="356"/>
        </pc:sldMkLst>
      </pc:sldChg>
      <pc:sldChg chg="addSp modSp mod modAnim">
        <pc:chgData name="Schneider, John Brand" userId="0a27f970-e9e3-4a42-989b-114aef573237" providerId="ADAL" clId="{CDA13D97-B029-E94A-BC21-E08EAE1E88C1}" dt="2025-01-29T20:28:47.027" v="331" actId="554"/>
        <pc:sldMkLst>
          <pc:docMk/>
          <pc:sldMk cId="191933706" sldId="360"/>
        </pc:sldMkLst>
        <pc:spChg chg="mod">
          <ac:chgData name="Schneider, John Brand" userId="0a27f970-e9e3-4a42-989b-114aef573237" providerId="ADAL" clId="{CDA13D97-B029-E94A-BC21-E08EAE1E88C1}" dt="2025-01-29T20:24:02.421" v="233" actId="1036"/>
          <ac:spMkLst>
            <pc:docMk/>
            <pc:sldMk cId="191933706" sldId="360"/>
            <ac:spMk id="2" creationId="{75107F15-5E5C-5048-932A-567D1AA8A8FB}"/>
          </ac:spMkLst>
        </pc:spChg>
        <pc:spChg chg="mod">
          <ac:chgData name="Schneider, John Brand" userId="0a27f970-e9e3-4a42-989b-114aef573237" providerId="ADAL" clId="{CDA13D97-B029-E94A-BC21-E08EAE1E88C1}" dt="2025-01-29T20:24:16.452" v="240" actId="1035"/>
          <ac:spMkLst>
            <pc:docMk/>
            <pc:sldMk cId="191933706" sldId="360"/>
            <ac:spMk id="5" creationId="{8FA8AB57-6C99-E6D8-B624-744522A837E5}"/>
          </ac:spMkLst>
        </pc:spChg>
        <pc:spChg chg="mod">
          <ac:chgData name="Schneider, John Brand" userId="0a27f970-e9e3-4a42-989b-114aef573237" providerId="ADAL" clId="{CDA13D97-B029-E94A-BC21-E08EAE1E88C1}" dt="2025-01-29T20:25:47.486" v="256" actId="1035"/>
          <ac:spMkLst>
            <pc:docMk/>
            <pc:sldMk cId="191933706" sldId="360"/>
            <ac:spMk id="7" creationId="{DF50F10B-8643-7D41-BB17-C5916D4CB7BC}"/>
          </ac:spMkLst>
        </pc:spChg>
        <pc:spChg chg="mod">
          <ac:chgData name="Schneider, John Brand" userId="0a27f970-e9e3-4a42-989b-114aef573237" providerId="ADAL" clId="{CDA13D97-B029-E94A-BC21-E08EAE1E88C1}" dt="2025-01-29T20:24:16.452" v="240" actId="1035"/>
          <ac:spMkLst>
            <pc:docMk/>
            <pc:sldMk cId="191933706" sldId="360"/>
            <ac:spMk id="9" creationId="{99BCC07A-62C2-E421-E76E-2218968BE22A}"/>
          </ac:spMkLst>
        </pc:spChg>
        <pc:spChg chg="mod">
          <ac:chgData name="Schneider, John Brand" userId="0a27f970-e9e3-4a42-989b-114aef573237" providerId="ADAL" clId="{CDA13D97-B029-E94A-BC21-E08EAE1E88C1}" dt="2025-01-29T20:24:16.452" v="240" actId="1035"/>
          <ac:spMkLst>
            <pc:docMk/>
            <pc:sldMk cId="191933706" sldId="360"/>
            <ac:spMk id="10" creationId="{F7318FB3-208E-BAAA-F706-D6A932805DB0}"/>
          </ac:spMkLst>
        </pc:spChg>
        <pc:spChg chg="mod">
          <ac:chgData name="Schneider, John Brand" userId="0a27f970-e9e3-4a42-989b-114aef573237" providerId="ADAL" clId="{CDA13D97-B029-E94A-BC21-E08EAE1E88C1}" dt="2025-01-29T20:24:16.452" v="240" actId="1035"/>
          <ac:spMkLst>
            <pc:docMk/>
            <pc:sldMk cId="191933706" sldId="360"/>
            <ac:spMk id="11" creationId="{B3E253F5-7D56-556D-F495-CB190E0E7959}"/>
          </ac:spMkLst>
        </pc:spChg>
        <pc:spChg chg="mod">
          <ac:chgData name="Schneider, John Brand" userId="0a27f970-e9e3-4a42-989b-114aef573237" providerId="ADAL" clId="{CDA13D97-B029-E94A-BC21-E08EAE1E88C1}" dt="2025-01-29T20:24:16.452" v="240" actId="1035"/>
          <ac:spMkLst>
            <pc:docMk/>
            <pc:sldMk cId="191933706" sldId="360"/>
            <ac:spMk id="12" creationId="{8910D8E8-1309-E483-C010-60347368F04E}"/>
          </ac:spMkLst>
        </pc:spChg>
        <pc:spChg chg="mod">
          <ac:chgData name="Schneider, John Brand" userId="0a27f970-e9e3-4a42-989b-114aef573237" providerId="ADAL" clId="{CDA13D97-B029-E94A-BC21-E08EAE1E88C1}" dt="2025-01-29T20:24:16.452" v="240" actId="1035"/>
          <ac:spMkLst>
            <pc:docMk/>
            <pc:sldMk cId="191933706" sldId="360"/>
            <ac:spMk id="17" creationId="{F7B6B9CD-97FE-2618-C36D-E9D9441F0773}"/>
          </ac:spMkLst>
        </pc:spChg>
        <pc:spChg chg="mod">
          <ac:chgData name="Schneider, John Brand" userId="0a27f970-e9e3-4a42-989b-114aef573237" providerId="ADAL" clId="{CDA13D97-B029-E94A-BC21-E08EAE1E88C1}" dt="2025-01-29T20:24:02.421" v="233" actId="1036"/>
          <ac:spMkLst>
            <pc:docMk/>
            <pc:sldMk cId="191933706" sldId="360"/>
            <ac:spMk id="18" creationId="{CDA3F3A4-7761-D737-1CEE-815E2D25D327}"/>
          </ac:spMkLst>
        </pc:spChg>
        <pc:spChg chg="mod">
          <ac:chgData name="Schneider, John Brand" userId="0a27f970-e9e3-4a42-989b-114aef573237" providerId="ADAL" clId="{CDA13D97-B029-E94A-BC21-E08EAE1E88C1}" dt="2025-01-29T20:24:02.421" v="233" actId="1036"/>
          <ac:spMkLst>
            <pc:docMk/>
            <pc:sldMk cId="191933706" sldId="360"/>
            <ac:spMk id="19" creationId="{B13E268C-A1D6-E8BE-E598-62BA119BF29B}"/>
          </ac:spMkLst>
        </pc:spChg>
        <pc:spChg chg="mod">
          <ac:chgData name="Schneider, John Brand" userId="0a27f970-e9e3-4a42-989b-114aef573237" providerId="ADAL" clId="{CDA13D97-B029-E94A-BC21-E08EAE1E88C1}" dt="2025-01-29T20:24:02.421" v="233" actId="1036"/>
          <ac:spMkLst>
            <pc:docMk/>
            <pc:sldMk cId="191933706" sldId="360"/>
            <ac:spMk id="20" creationId="{363DC73E-2017-1F07-EBB6-DB03DD022822}"/>
          </ac:spMkLst>
        </pc:spChg>
        <pc:spChg chg="add mod">
          <ac:chgData name="Schneider, John Brand" userId="0a27f970-e9e3-4a42-989b-114aef573237" providerId="ADAL" clId="{CDA13D97-B029-E94A-BC21-E08EAE1E88C1}" dt="2025-01-29T20:27:19.571" v="298" actId="1076"/>
          <ac:spMkLst>
            <pc:docMk/>
            <pc:sldMk cId="191933706" sldId="360"/>
            <ac:spMk id="26" creationId="{249BB6AF-C499-2D66-8657-3E6890DB31B9}"/>
          </ac:spMkLst>
        </pc:spChg>
        <pc:picChg chg="mod">
          <ac:chgData name="Schneider, John Brand" userId="0a27f970-e9e3-4a42-989b-114aef573237" providerId="ADAL" clId="{CDA13D97-B029-E94A-BC21-E08EAE1E88C1}" dt="2025-01-29T20:28:24.855" v="330" actId="1035"/>
          <ac:picMkLst>
            <pc:docMk/>
            <pc:sldMk cId="191933706" sldId="360"/>
            <ac:picMk id="16" creationId="{21B26C7A-ACDC-F8D7-6877-6668268DFCF9}"/>
          </ac:picMkLst>
        </pc:picChg>
        <pc:cxnChg chg="add mod">
          <ac:chgData name="Schneider, John Brand" userId="0a27f970-e9e3-4a42-989b-114aef573237" providerId="ADAL" clId="{CDA13D97-B029-E94A-BC21-E08EAE1E88C1}" dt="2025-01-29T20:27:12.793" v="297" actId="14100"/>
          <ac:cxnSpMkLst>
            <pc:docMk/>
            <pc:sldMk cId="191933706" sldId="360"/>
            <ac:cxnSpMk id="14" creationId="{C212D860-0BE8-0E43-748F-47841A6CAB7D}"/>
          </ac:cxnSpMkLst>
        </pc:cxnChg>
        <pc:cxnChg chg="add mod">
          <ac:chgData name="Schneider, John Brand" userId="0a27f970-e9e3-4a42-989b-114aef573237" providerId="ADAL" clId="{CDA13D97-B029-E94A-BC21-E08EAE1E88C1}" dt="2025-01-29T20:28:47.027" v="331" actId="554"/>
          <ac:cxnSpMkLst>
            <pc:docMk/>
            <pc:sldMk cId="191933706" sldId="360"/>
            <ac:cxnSpMk id="22" creationId="{8541E83D-998C-EDBA-E2D0-61F95E23AE63}"/>
          </ac:cxnSpMkLst>
        </pc:cxnChg>
        <pc:cxnChg chg="add mod">
          <ac:chgData name="Schneider, John Brand" userId="0a27f970-e9e3-4a42-989b-114aef573237" providerId="ADAL" clId="{CDA13D97-B029-E94A-BC21-E08EAE1E88C1}" dt="2025-01-29T20:28:47.027" v="331" actId="554"/>
          <ac:cxnSpMkLst>
            <pc:docMk/>
            <pc:sldMk cId="191933706" sldId="360"/>
            <ac:cxnSpMk id="24" creationId="{61819CD7-33DB-D3D3-CE45-99F42A53F39C}"/>
          </ac:cxnSpMkLst>
        </pc:cxnChg>
      </pc:sldChg>
      <pc:sldChg chg="modTransition">
        <pc:chgData name="Schneider, John Brand" userId="0a27f970-e9e3-4a42-989b-114aef573237" providerId="ADAL" clId="{CDA13D97-B029-E94A-BC21-E08EAE1E88C1}" dt="2025-01-29T04:05:03.651" v="42"/>
        <pc:sldMkLst>
          <pc:docMk/>
          <pc:sldMk cId="95497461" sldId="361"/>
        </pc:sldMkLst>
      </pc:sldChg>
      <pc:sldChg chg="addSp delSp modSp mod addAnim delAnim modAnim">
        <pc:chgData name="Schneider, John Brand" userId="0a27f970-e9e3-4a42-989b-114aef573237" providerId="ADAL" clId="{CDA13D97-B029-E94A-BC21-E08EAE1E88C1}" dt="2025-01-29T22:52:56.444" v="356" actId="208"/>
        <pc:sldMkLst>
          <pc:docMk/>
          <pc:sldMk cId="964024388" sldId="363"/>
        </pc:sldMkLst>
        <pc:spChg chg="mod">
          <ac:chgData name="Schneider, John Brand" userId="0a27f970-e9e3-4a42-989b-114aef573237" providerId="ADAL" clId="{CDA13D97-B029-E94A-BC21-E08EAE1E88C1}" dt="2025-01-29T04:11:29.557" v="69" actId="1035"/>
          <ac:spMkLst>
            <pc:docMk/>
            <pc:sldMk cId="964024388" sldId="363"/>
            <ac:spMk id="2" creationId="{99796619-DB63-89D8-AC48-3DA876CF1308}"/>
          </ac:spMkLst>
        </pc:spChg>
        <pc:spChg chg="mod">
          <ac:chgData name="Schneider, John Brand" userId="0a27f970-e9e3-4a42-989b-114aef573237" providerId="ADAL" clId="{CDA13D97-B029-E94A-BC21-E08EAE1E88C1}" dt="2025-01-29T04:11:29.557" v="69" actId="1035"/>
          <ac:spMkLst>
            <pc:docMk/>
            <pc:sldMk cId="964024388" sldId="363"/>
            <ac:spMk id="3" creationId="{9B9A86DA-EF99-F5EF-6EAA-A029208FD34D}"/>
          </ac:spMkLst>
        </pc:spChg>
        <pc:spChg chg="add del mod">
          <ac:chgData name="Schneider, John Brand" userId="0a27f970-e9e3-4a42-989b-114aef573237" providerId="ADAL" clId="{CDA13D97-B029-E94A-BC21-E08EAE1E88C1}" dt="2025-01-29T04:11:48.899" v="73" actId="1076"/>
          <ac:spMkLst>
            <pc:docMk/>
            <pc:sldMk cId="964024388" sldId="363"/>
            <ac:spMk id="4" creationId="{86340877-E2E1-B235-F0A8-4DE685A141E3}"/>
          </ac:spMkLst>
        </pc:spChg>
        <pc:spChg chg="add del mod">
          <ac:chgData name="Schneider, John Brand" userId="0a27f970-e9e3-4a42-989b-114aef573237" providerId="ADAL" clId="{CDA13D97-B029-E94A-BC21-E08EAE1E88C1}" dt="2025-01-29T04:11:48.899" v="73" actId="1076"/>
          <ac:spMkLst>
            <pc:docMk/>
            <pc:sldMk cId="964024388" sldId="363"/>
            <ac:spMk id="5" creationId="{0C1644D7-25A8-C140-E9A7-B3DB49E93E88}"/>
          </ac:spMkLst>
        </pc:spChg>
        <pc:spChg chg="add del mod">
          <ac:chgData name="Schneider, John Brand" userId="0a27f970-e9e3-4a42-989b-114aef573237" providerId="ADAL" clId="{CDA13D97-B029-E94A-BC21-E08EAE1E88C1}" dt="2025-01-29T04:11:48.899" v="73" actId="1076"/>
          <ac:spMkLst>
            <pc:docMk/>
            <pc:sldMk cId="964024388" sldId="363"/>
            <ac:spMk id="6" creationId="{1458834D-2D83-22A3-806B-27E0AC255DE1}"/>
          </ac:spMkLst>
        </pc:spChg>
        <pc:spChg chg="mod">
          <ac:chgData name="Schneider, John Brand" userId="0a27f970-e9e3-4a42-989b-114aef573237" providerId="ADAL" clId="{CDA13D97-B029-E94A-BC21-E08EAE1E88C1}" dt="2025-01-29T04:11:19.272" v="57" actId="1036"/>
          <ac:spMkLst>
            <pc:docMk/>
            <pc:sldMk cId="964024388" sldId="363"/>
            <ac:spMk id="12" creationId="{D0667FC2-D5E0-8548-B4A8-4EFF5B3A8565}"/>
          </ac:spMkLst>
        </pc:spChg>
        <pc:spChg chg="mod">
          <ac:chgData name="Schneider, John Brand" userId="0a27f970-e9e3-4a42-989b-114aef573237" providerId="ADAL" clId="{CDA13D97-B029-E94A-BC21-E08EAE1E88C1}" dt="2025-01-29T04:11:29.557" v="69" actId="1035"/>
          <ac:spMkLst>
            <pc:docMk/>
            <pc:sldMk cId="964024388" sldId="363"/>
            <ac:spMk id="13" creationId="{A8152BD0-4F5F-F44E-8933-E0A756F76C1D}"/>
          </ac:spMkLst>
        </pc:spChg>
        <pc:spChg chg="mod">
          <ac:chgData name="Schneider, John Brand" userId="0a27f970-e9e3-4a42-989b-114aef573237" providerId="ADAL" clId="{CDA13D97-B029-E94A-BC21-E08EAE1E88C1}" dt="2025-01-29T04:11:29.557" v="69" actId="1035"/>
          <ac:spMkLst>
            <pc:docMk/>
            <pc:sldMk cId="964024388" sldId="363"/>
            <ac:spMk id="15" creationId="{3F13E11F-A752-D94E-9CB7-0D0079DAC26D}"/>
          </ac:spMkLst>
        </pc:spChg>
        <pc:spChg chg="mod">
          <ac:chgData name="Schneider, John Brand" userId="0a27f970-e9e3-4a42-989b-114aef573237" providerId="ADAL" clId="{CDA13D97-B029-E94A-BC21-E08EAE1E88C1}" dt="2025-01-29T22:52:56.444" v="356" actId="208"/>
          <ac:spMkLst>
            <pc:docMk/>
            <pc:sldMk cId="964024388" sldId="363"/>
            <ac:spMk id="16" creationId="{6748B049-1437-A54B-98B3-3853959A5CA7}"/>
          </ac:spMkLst>
        </pc:spChg>
        <pc:spChg chg="mod">
          <ac:chgData name="Schneider, John Brand" userId="0a27f970-e9e3-4a42-989b-114aef573237" providerId="ADAL" clId="{CDA13D97-B029-E94A-BC21-E08EAE1E88C1}" dt="2025-01-29T04:11:29.557" v="69" actId="1035"/>
          <ac:spMkLst>
            <pc:docMk/>
            <pc:sldMk cId="964024388" sldId="363"/>
            <ac:spMk id="17" creationId="{2452CA95-6CA1-824D-B8EB-8B298BA1BAC9}"/>
          </ac:spMkLst>
        </pc:spChg>
        <pc:spChg chg="mod">
          <ac:chgData name="Schneider, John Brand" userId="0a27f970-e9e3-4a42-989b-114aef573237" providerId="ADAL" clId="{CDA13D97-B029-E94A-BC21-E08EAE1E88C1}" dt="2025-01-29T04:12:17.433" v="95" actId="1035"/>
          <ac:spMkLst>
            <pc:docMk/>
            <pc:sldMk cId="964024388" sldId="363"/>
            <ac:spMk id="28" creationId="{B04D7445-3AF1-BA4A-A859-D67C861C4A70}"/>
          </ac:spMkLst>
        </pc:spChg>
        <pc:spChg chg="mod">
          <ac:chgData name="Schneider, John Brand" userId="0a27f970-e9e3-4a42-989b-114aef573237" providerId="ADAL" clId="{CDA13D97-B029-E94A-BC21-E08EAE1E88C1}" dt="2025-01-29T04:12:22.544" v="98" actId="1035"/>
          <ac:spMkLst>
            <pc:docMk/>
            <pc:sldMk cId="964024388" sldId="363"/>
            <ac:spMk id="29" creationId="{64037F04-4275-2443-9D3C-2B5BB3A39215}"/>
          </ac:spMkLst>
        </pc:spChg>
        <pc:spChg chg="mod">
          <ac:chgData name="Schneider, John Brand" userId="0a27f970-e9e3-4a42-989b-114aef573237" providerId="ADAL" clId="{CDA13D97-B029-E94A-BC21-E08EAE1E88C1}" dt="2025-01-29T04:11:29.557" v="69" actId="1035"/>
          <ac:spMkLst>
            <pc:docMk/>
            <pc:sldMk cId="964024388" sldId="363"/>
            <ac:spMk id="30" creationId="{76BAE095-8CEF-054B-8027-B454E555E537}"/>
          </ac:spMkLst>
        </pc:spChg>
        <pc:spChg chg="mod">
          <ac:chgData name="Schneider, John Brand" userId="0a27f970-e9e3-4a42-989b-114aef573237" providerId="ADAL" clId="{CDA13D97-B029-E94A-BC21-E08EAE1E88C1}" dt="2025-01-29T20:35:42.569" v="353" actId="114"/>
          <ac:spMkLst>
            <pc:docMk/>
            <pc:sldMk cId="964024388" sldId="363"/>
            <ac:spMk id="31" creationId="{210D9A66-3B56-3E49-8A8D-E627C7098A44}"/>
          </ac:spMkLst>
        </pc:spChg>
        <pc:spChg chg="add del mod">
          <ac:chgData name="Schneider, John Brand" userId="0a27f970-e9e3-4a42-989b-114aef573237" providerId="ADAL" clId="{CDA13D97-B029-E94A-BC21-E08EAE1E88C1}" dt="2025-01-29T04:12:07.984" v="92" actId="1037"/>
          <ac:spMkLst>
            <pc:docMk/>
            <pc:sldMk cId="964024388" sldId="363"/>
            <ac:spMk id="32" creationId="{5077F024-8909-8D45-B440-B2A4E2CC241D}"/>
          </ac:spMkLst>
        </pc:spChg>
        <pc:spChg chg="del">
          <ac:chgData name="Schneider, John Brand" userId="0a27f970-e9e3-4a42-989b-114aef573237" providerId="ADAL" clId="{CDA13D97-B029-E94A-BC21-E08EAE1E88C1}" dt="2025-01-29T04:10:58.204" v="45" actId="478"/>
          <ac:spMkLst>
            <pc:docMk/>
            <pc:sldMk cId="964024388" sldId="363"/>
            <ac:spMk id="33" creationId="{C0210A01-336F-C140-9B52-CCF70CC808B3}"/>
          </ac:spMkLst>
        </pc:spChg>
      </pc:sldChg>
      <pc:sldChg chg="modSp add del mod">
        <pc:chgData name="Schneider, John Brand" userId="0a27f970-e9e3-4a42-989b-114aef573237" providerId="ADAL" clId="{CDA13D97-B029-E94A-BC21-E08EAE1E88C1}" dt="2025-01-29T22:52:37.241" v="354" actId="2696"/>
        <pc:sldMkLst>
          <pc:docMk/>
          <pc:sldMk cId="2725910165" sldId="365"/>
        </pc:sldMkLst>
        <pc:spChg chg="mod">
          <ac:chgData name="Schneider, John Brand" userId="0a27f970-e9e3-4a42-989b-114aef573237" providerId="ADAL" clId="{CDA13D97-B029-E94A-BC21-E08EAE1E88C1}" dt="2025-01-29T04:10:17.999" v="44" actId="1076"/>
          <ac:spMkLst>
            <pc:docMk/>
            <pc:sldMk cId="2725910165" sldId="365"/>
            <ac:spMk id="12" creationId="{F1321DA1-A152-074D-98F5-72DE6C106BBC}"/>
          </ac:spMkLst>
        </pc:spChg>
      </pc:sldChg>
      <pc:sldChg chg="del">
        <pc:chgData name="Schneider, John Brand" userId="0a27f970-e9e3-4a42-989b-114aef573237" providerId="ADAL" clId="{CDA13D97-B029-E94A-BC21-E08EAE1E88C1}" dt="2025-01-29T03:59:20.767" v="36" actId="2696"/>
        <pc:sldMkLst>
          <pc:docMk/>
          <pc:sldMk cId="3512977218" sldId="366"/>
        </pc:sldMkLst>
      </pc:sldChg>
      <pc:sldChg chg="del">
        <pc:chgData name="Schneider, John Brand" userId="0a27f970-e9e3-4a42-989b-114aef573237" providerId="ADAL" clId="{CDA13D97-B029-E94A-BC21-E08EAE1E88C1}" dt="2025-01-29T03:56:45.667" v="32" actId="2696"/>
        <pc:sldMkLst>
          <pc:docMk/>
          <pc:sldMk cId="1255883851" sldId="368"/>
        </pc:sldMkLst>
      </pc:sldChg>
      <pc:sldChg chg="add del">
        <pc:chgData name="Schneider, John Brand" userId="0a27f970-e9e3-4a42-989b-114aef573237" providerId="ADAL" clId="{CDA13D97-B029-E94A-BC21-E08EAE1E88C1}" dt="2025-01-29T03:59:34.917" v="41"/>
        <pc:sldMkLst>
          <pc:docMk/>
          <pc:sldMk cId="217220608" sldId="372"/>
        </pc:sldMkLst>
      </pc:sldChg>
      <pc:sldChg chg="addSp modSp add del mod modAnim">
        <pc:chgData name="Schneider, John Brand" userId="0a27f970-e9e3-4a42-989b-114aef573237" providerId="ADAL" clId="{CDA13D97-B029-E94A-BC21-E08EAE1E88C1}" dt="2025-01-29T20:18:19.451" v="215" actId="1076"/>
        <pc:sldMkLst>
          <pc:docMk/>
          <pc:sldMk cId="2027985614" sldId="373"/>
        </pc:sldMkLst>
        <pc:spChg chg="add mod">
          <ac:chgData name="Schneider, John Brand" userId="0a27f970-e9e3-4a42-989b-114aef573237" providerId="ADAL" clId="{CDA13D97-B029-E94A-BC21-E08EAE1E88C1}" dt="2025-01-29T20:12:33.111" v="109" actId="14100"/>
          <ac:spMkLst>
            <pc:docMk/>
            <pc:sldMk cId="2027985614" sldId="373"/>
            <ac:spMk id="4" creationId="{FD08A5CD-8DA3-4A6C-1EDC-D282DCC7BE59}"/>
          </ac:spMkLst>
        </pc:spChg>
        <pc:spChg chg="mod">
          <ac:chgData name="Schneider, John Brand" userId="0a27f970-e9e3-4a42-989b-114aef573237" providerId="ADAL" clId="{CDA13D97-B029-E94A-BC21-E08EAE1E88C1}" dt="2025-01-29T20:17:20.347" v="156" actId="1076"/>
          <ac:spMkLst>
            <pc:docMk/>
            <pc:sldMk cId="2027985614" sldId="373"/>
            <ac:spMk id="5" creationId="{435F52A9-E3A6-E24B-82E1-08A48969B1B4}"/>
          </ac:spMkLst>
        </pc:spChg>
        <pc:spChg chg="mod">
          <ac:chgData name="Schneider, John Brand" userId="0a27f970-e9e3-4a42-989b-114aef573237" providerId="ADAL" clId="{CDA13D97-B029-E94A-BC21-E08EAE1E88C1}" dt="2025-01-29T20:17:20.347" v="156" actId="1076"/>
          <ac:spMkLst>
            <pc:docMk/>
            <pc:sldMk cId="2027985614" sldId="373"/>
            <ac:spMk id="9" creationId="{5895D4F6-52B1-EF81-99D7-EDBD03B10C10}"/>
          </ac:spMkLst>
        </pc:spChg>
        <pc:spChg chg="add mod">
          <ac:chgData name="Schneider, John Brand" userId="0a27f970-e9e3-4a42-989b-114aef573237" providerId="ADAL" clId="{CDA13D97-B029-E94A-BC21-E08EAE1E88C1}" dt="2025-01-29T20:14:38.503" v="149" actId="208"/>
          <ac:spMkLst>
            <pc:docMk/>
            <pc:sldMk cId="2027985614" sldId="373"/>
            <ac:spMk id="10" creationId="{A2900DB5-1EA9-C4D0-0319-5AA4665DBF4D}"/>
          </ac:spMkLst>
        </pc:spChg>
        <pc:spChg chg="add mod">
          <ac:chgData name="Schneider, John Brand" userId="0a27f970-e9e3-4a42-989b-114aef573237" providerId="ADAL" clId="{CDA13D97-B029-E94A-BC21-E08EAE1E88C1}" dt="2025-01-29T20:14:08.253" v="145" actId="1076"/>
          <ac:spMkLst>
            <pc:docMk/>
            <pc:sldMk cId="2027985614" sldId="373"/>
            <ac:spMk id="11" creationId="{F1C40D20-225F-51AF-917F-33CF3778392F}"/>
          </ac:spMkLst>
        </pc:spChg>
        <pc:spChg chg="add mod">
          <ac:chgData name="Schneider, John Brand" userId="0a27f970-e9e3-4a42-989b-114aef573237" providerId="ADAL" clId="{CDA13D97-B029-E94A-BC21-E08EAE1E88C1}" dt="2025-01-29T20:14:51.145" v="151" actId="207"/>
          <ac:spMkLst>
            <pc:docMk/>
            <pc:sldMk cId="2027985614" sldId="373"/>
            <ac:spMk id="12" creationId="{534DAEED-5A3F-DEA6-CDD0-AEE3977409A7}"/>
          </ac:spMkLst>
        </pc:spChg>
        <pc:spChg chg="add mod">
          <ac:chgData name="Schneider, John Brand" userId="0a27f970-e9e3-4a42-989b-114aef573237" providerId="ADAL" clId="{CDA13D97-B029-E94A-BC21-E08EAE1E88C1}" dt="2025-01-29T20:18:19.451" v="215" actId="1076"/>
          <ac:spMkLst>
            <pc:docMk/>
            <pc:sldMk cId="2027985614" sldId="373"/>
            <ac:spMk id="13" creationId="{F6893161-991F-65AE-FA58-D5FF2A329723}"/>
          </ac:spMkLst>
        </pc:spChg>
      </pc:sldChg>
      <pc:sldChg chg="add del">
        <pc:chgData name="Schneider, John Brand" userId="0a27f970-e9e3-4a42-989b-114aef573237" providerId="ADAL" clId="{CDA13D97-B029-E94A-BC21-E08EAE1E88C1}" dt="2025-01-29T03:59:34.917" v="41"/>
        <pc:sldMkLst>
          <pc:docMk/>
          <pc:sldMk cId="1591309721" sldId="374"/>
        </pc:sldMkLst>
      </pc:sldChg>
      <pc:sldChg chg="add del">
        <pc:chgData name="Schneider, John Brand" userId="0a27f970-e9e3-4a42-989b-114aef573237" providerId="ADAL" clId="{CDA13D97-B029-E94A-BC21-E08EAE1E88C1}" dt="2025-01-29T03:59:34.917" v="41"/>
        <pc:sldMkLst>
          <pc:docMk/>
          <pc:sldMk cId="691025096" sldId="375"/>
        </pc:sldMkLst>
      </pc:sldChg>
      <pc:sldChg chg="add modAnim">
        <pc:chgData name="Schneider, John Brand" userId="0a27f970-e9e3-4a42-989b-114aef573237" providerId="ADAL" clId="{CDA13D97-B029-E94A-BC21-E08EAE1E88C1}" dt="2025-01-29T20:33:38.010" v="352"/>
        <pc:sldMkLst>
          <pc:docMk/>
          <pc:sldMk cId="1666107759" sldId="378"/>
        </pc:sldMkLst>
      </pc:sldChg>
    </pc:docChg>
  </pc:docChgLst>
  <pc:docChgLst>
    <pc:chgData name="Schneider, John Brand" userId="0a27f970-e9e3-4a42-989b-114aef573237" providerId="ADAL" clId="{AED84DF3-4126-2546-AAB5-FDFFD476A167}"/>
    <pc:docChg chg="undo custSel addSld delSld modSld sldOrd">
      <pc:chgData name="Schneider, John Brand" userId="0a27f970-e9e3-4a42-989b-114aef573237" providerId="ADAL" clId="{AED84DF3-4126-2546-AAB5-FDFFD476A167}" dt="2024-09-11T17:35:19.539" v="460" actId="20577"/>
      <pc:docMkLst>
        <pc:docMk/>
      </pc:docMkLst>
      <pc:sldChg chg="modSp mod modAnim">
        <pc:chgData name="Schneider, John Brand" userId="0a27f970-e9e3-4a42-989b-114aef573237" providerId="ADAL" clId="{AED84DF3-4126-2546-AAB5-FDFFD476A167}" dt="2024-09-11T17:03:53.046" v="311" actId="6549"/>
        <pc:sldMkLst>
          <pc:docMk/>
          <pc:sldMk cId="1602654446" sldId="256"/>
        </pc:sldMkLst>
      </pc:sldChg>
      <pc:sldChg chg="modTransition">
        <pc:chgData name="Schneider, John Brand" userId="0a27f970-e9e3-4a42-989b-114aef573237" providerId="ADAL" clId="{AED84DF3-4126-2546-AAB5-FDFFD476A167}" dt="2024-09-11T00:04:36.637" v="294"/>
        <pc:sldMkLst>
          <pc:docMk/>
          <pc:sldMk cId="4193609615" sldId="338"/>
        </pc:sldMkLst>
      </pc:sldChg>
      <pc:sldChg chg="delSp modSp mod delAnim">
        <pc:chgData name="Schneider, John Brand" userId="0a27f970-e9e3-4a42-989b-114aef573237" providerId="ADAL" clId="{AED84DF3-4126-2546-AAB5-FDFFD476A167}" dt="2024-09-11T17:29:57.482" v="406" actId="20577"/>
        <pc:sldMkLst>
          <pc:docMk/>
          <pc:sldMk cId="1526062030" sldId="348"/>
        </pc:sldMkLst>
      </pc:sldChg>
      <pc:sldChg chg="add">
        <pc:chgData name="Schneider, John Brand" userId="0a27f970-e9e3-4a42-989b-114aef573237" providerId="ADAL" clId="{AED84DF3-4126-2546-AAB5-FDFFD476A167}" dt="2024-09-10T23:37:49.967" v="5"/>
        <pc:sldMkLst>
          <pc:docMk/>
          <pc:sldMk cId="3255137762" sldId="349"/>
        </pc:sldMkLst>
      </pc:sldChg>
      <pc:sldChg chg="add">
        <pc:chgData name="Schneider, John Brand" userId="0a27f970-e9e3-4a42-989b-114aef573237" providerId="ADAL" clId="{AED84DF3-4126-2546-AAB5-FDFFD476A167}" dt="2024-09-10T23:37:49.967" v="5"/>
        <pc:sldMkLst>
          <pc:docMk/>
          <pc:sldMk cId="3291399694" sldId="355"/>
        </pc:sldMkLst>
      </pc:sldChg>
      <pc:sldChg chg="add">
        <pc:chgData name="Schneider, John Brand" userId="0a27f970-e9e3-4a42-989b-114aef573237" providerId="ADAL" clId="{AED84DF3-4126-2546-AAB5-FDFFD476A167}" dt="2024-09-10T23:37:49.967" v="5"/>
        <pc:sldMkLst>
          <pc:docMk/>
          <pc:sldMk cId="1248305623" sldId="356"/>
        </pc:sldMkLst>
      </pc:sldChg>
      <pc:sldChg chg="modSp">
        <pc:chgData name="Schneider, John Brand" userId="0a27f970-e9e3-4a42-989b-114aef573237" providerId="ADAL" clId="{AED84DF3-4126-2546-AAB5-FDFFD476A167}" dt="2024-09-10T23:53:56.107" v="242" actId="114"/>
        <pc:sldMkLst>
          <pc:docMk/>
          <pc:sldMk cId="261117977" sldId="358"/>
        </pc:sldMkLst>
      </pc:sldChg>
      <pc:sldChg chg="modTransition">
        <pc:chgData name="Schneider, John Brand" userId="0a27f970-e9e3-4a42-989b-114aef573237" providerId="ADAL" clId="{AED84DF3-4126-2546-AAB5-FDFFD476A167}" dt="2024-09-10T23:56:25.053" v="243"/>
        <pc:sldMkLst>
          <pc:docMk/>
          <pc:sldMk cId="892155541" sldId="359"/>
        </pc:sldMkLst>
      </pc:sldChg>
      <pc:sldChg chg="modSp mod modTransition">
        <pc:chgData name="Schneider, John Brand" userId="0a27f970-e9e3-4a42-989b-114aef573237" providerId="ADAL" clId="{AED84DF3-4126-2546-AAB5-FDFFD476A167}" dt="2024-09-11T17:35:19.539" v="460" actId="20577"/>
        <pc:sldMkLst>
          <pc:docMk/>
          <pc:sldMk cId="191933706" sldId="360"/>
        </pc:sldMkLst>
      </pc:sldChg>
      <pc:sldChg chg="modSp mod">
        <pc:chgData name="Schneider, John Brand" userId="0a27f970-e9e3-4a42-989b-114aef573237" providerId="ADAL" clId="{AED84DF3-4126-2546-AAB5-FDFFD476A167}" dt="2024-09-11T17:27:09.566" v="405" actId="1038"/>
        <pc:sldMkLst>
          <pc:docMk/>
          <pc:sldMk cId="95497461" sldId="361"/>
        </pc:sldMkLst>
      </pc:sldChg>
      <pc:sldChg chg="modSp mod modTransition">
        <pc:chgData name="Schneider, John Brand" userId="0a27f970-e9e3-4a42-989b-114aef573237" providerId="ADAL" clId="{AED84DF3-4126-2546-AAB5-FDFFD476A167}" dt="2024-09-11T00:04:23.225" v="292"/>
        <pc:sldMkLst>
          <pc:docMk/>
          <pc:sldMk cId="964024388" sldId="363"/>
        </pc:sldMkLst>
      </pc:sldChg>
      <pc:sldChg chg="addSp modSp add mod modAnim">
        <pc:chgData name="Schneider, John Brand" userId="0a27f970-e9e3-4a42-989b-114aef573237" providerId="ADAL" clId="{AED84DF3-4126-2546-AAB5-FDFFD476A167}" dt="2024-09-11T17:11:12.641" v="393"/>
        <pc:sldMkLst>
          <pc:docMk/>
          <pc:sldMk cId="3512977218" sldId="366"/>
        </pc:sldMkLst>
      </pc:sldChg>
      <pc:sldChg chg="add modTransition">
        <pc:chgData name="Schneider, John Brand" userId="0a27f970-e9e3-4a42-989b-114aef573237" providerId="ADAL" clId="{AED84DF3-4126-2546-AAB5-FDFFD476A167}" dt="2024-09-11T17:04:43.600" v="312"/>
        <pc:sldMkLst>
          <pc:docMk/>
          <pc:sldMk cId="1255883851" sldId="368"/>
        </pc:sldMkLst>
      </pc:sldChg>
      <pc:sldChg chg="del">
        <pc:chgData name="Schneider, John Brand" userId="0a27f970-e9e3-4a42-989b-114aef573237" providerId="ADAL" clId="{AED84DF3-4126-2546-AAB5-FDFFD476A167}" dt="2024-09-10T23:43:46.559" v="156" actId="2696"/>
        <pc:sldMkLst>
          <pc:docMk/>
          <pc:sldMk cId="3866059729" sldId="371"/>
        </pc:sldMkLst>
      </pc:sldChg>
      <pc:sldChg chg="modTransition">
        <pc:chgData name="Schneider, John Brand" userId="0a27f970-e9e3-4a42-989b-114aef573237" providerId="ADAL" clId="{AED84DF3-4126-2546-AAB5-FDFFD476A167}" dt="2024-09-10T23:45:45.579" v="157"/>
        <pc:sldMkLst>
          <pc:docMk/>
          <pc:sldMk cId="2027985614" sldId="373"/>
        </pc:sldMkLst>
      </pc:sldChg>
      <pc:sldChg chg="modSp mod">
        <pc:chgData name="Schneider, John Brand" userId="0a27f970-e9e3-4a42-989b-114aef573237" providerId="ADAL" clId="{AED84DF3-4126-2546-AAB5-FDFFD476A167}" dt="2024-09-10T23:49:36.510" v="203" actId="552"/>
        <pc:sldMkLst>
          <pc:docMk/>
          <pc:sldMk cId="1591309721" sldId="374"/>
        </pc:sldMkLst>
      </pc:sldChg>
      <pc:sldChg chg="modSp mod">
        <pc:chgData name="Schneider, John Brand" userId="0a27f970-e9e3-4a42-989b-114aef573237" providerId="ADAL" clId="{AED84DF3-4126-2546-AAB5-FDFFD476A167}" dt="2024-09-10T23:50:52.884" v="231" actId="1038"/>
        <pc:sldMkLst>
          <pc:docMk/>
          <pc:sldMk cId="691025096" sldId="375"/>
        </pc:sldMkLst>
      </pc:sldChg>
      <pc:sldChg chg="modSp modTransition">
        <pc:chgData name="Schneider, John Brand" userId="0a27f970-e9e3-4a42-989b-114aef573237" providerId="ADAL" clId="{AED84DF3-4126-2546-AAB5-FDFFD476A167}" dt="2024-09-10T23:53:45.506" v="240" actId="114"/>
        <pc:sldMkLst>
          <pc:docMk/>
          <pc:sldMk cId="731644395" sldId="376"/>
        </pc:sldMkLst>
      </pc:sldChg>
      <pc:sldChg chg="del">
        <pc:chgData name="Schneider, John Brand" userId="0a27f970-e9e3-4a42-989b-114aef573237" providerId="ADAL" clId="{AED84DF3-4126-2546-AAB5-FDFFD476A167}" dt="2024-09-07T21:45:57.039" v="4" actId="2696"/>
        <pc:sldMkLst>
          <pc:docMk/>
          <pc:sldMk cId="495041099" sldId="377"/>
        </pc:sldMkLst>
      </pc:sldChg>
      <pc:sldChg chg="addSp delSp modSp add mod ord delAnim modAnim">
        <pc:chgData name="Schneider, John Brand" userId="0a27f970-e9e3-4a42-989b-114aef573237" providerId="ADAL" clId="{AED84DF3-4126-2546-AAB5-FDFFD476A167}" dt="2024-09-11T00:04:32.771" v="293" actId="20578"/>
        <pc:sldMkLst>
          <pc:docMk/>
          <pc:sldMk cId="623781710" sldId="3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1/29/25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1/29/25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6.emf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6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15" Type="http://schemas.openxmlformats.org/officeDocument/2006/relationships/image" Target="../media/image340.png"/><Relationship Id="rId4" Type="http://schemas.openxmlformats.org/officeDocument/2006/relationships/image" Target="../media/image180.png"/><Relationship Id="rId14" Type="http://schemas.openxmlformats.org/officeDocument/2006/relationships/image" Target="../media/image3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10.png"/><Relationship Id="rId18" Type="http://schemas.openxmlformats.org/officeDocument/2006/relationships/image" Target="../media/image32.emf"/><Relationship Id="rId3" Type="http://schemas.openxmlformats.org/officeDocument/2006/relationships/image" Target="../media/image250.png"/><Relationship Id="rId7" Type="http://schemas.openxmlformats.org/officeDocument/2006/relationships/image" Target="../media/image200.png"/><Relationship Id="rId12" Type="http://schemas.openxmlformats.org/officeDocument/2006/relationships/image" Target="../media/image310.png"/><Relationship Id="rId17" Type="http://schemas.openxmlformats.org/officeDocument/2006/relationships/image" Target="../media/image31.png"/><Relationship Id="rId2" Type="http://schemas.openxmlformats.org/officeDocument/2006/relationships/image" Target="../media/image30.png"/><Relationship Id="rId16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300.png"/><Relationship Id="rId5" Type="http://schemas.openxmlformats.org/officeDocument/2006/relationships/image" Target="../media/image331.png"/><Relationship Id="rId15" Type="http://schemas.openxmlformats.org/officeDocument/2006/relationships/image" Target="../media/image340.png"/><Relationship Id="rId10" Type="http://schemas.openxmlformats.org/officeDocument/2006/relationships/image" Target="../media/image290.png"/><Relationship Id="rId4" Type="http://schemas.openxmlformats.org/officeDocument/2006/relationships/image" Target="../media/image180.png"/><Relationship Id="rId9" Type="http://schemas.openxmlformats.org/officeDocument/2006/relationships/image" Target="../media/image280.png"/><Relationship Id="rId14" Type="http://schemas.openxmlformats.org/officeDocument/2006/relationships/image" Target="../media/image3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390.png"/><Relationship Id="rId3" Type="http://schemas.openxmlformats.org/officeDocument/2006/relationships/image" Target="../media/image34.png"/><Relationship Id="rId7" Type="http://schemas.openxmlformats.org/officeDocument/2006/relationships/image" Target="../media/image231.png"/><Relationship Id="rId12" Type="http://schemas.openxmlformats.org/officeDocument/2006/relationships/image" Target="../media/image380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7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42.png"/><Relationship Id="rId14" Type="http://schemas.openxmlformats.org/officeDocument/2006/relationships/image" Target="../media/image4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8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8.png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161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1.png"/><Relationship Id="rId3" Type="http://schemas.openxmlformats.org/officeDocument/2006/relationships/image" Target="../media/image15.png"/><Relationship Id="rId7" Type="http://schemas.openxmlformats.org/officeDocument/2006/relationships/image" Target="../media/image160.png"/><Relationship Id="rId12" Type="http://schemas.openxmlformats.org/officeDocument/2006/relationships/image" Target="../media/image211.png"/><Relationship Id="rId2" Type="http://schemas.openxmlformats.org/officeDocument/2006/relationships/image" Target="../media/image13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02.png"/><Relationship Id="rId5" Type="http://schemas.openxmlformats.org/officeDocument/2006/relationships/image" Target="../media/image141.png"/><Relationship Id="rId15" Type="http://schemas.openxmlformats.org/officeDocument/2006/relationships/image" Target="../media/image240.png"/><Relationship Id="rId10" Type="http://schemas.openxmlformats.org/officeDocument/2006/relationships/image" Target="../media/image190.png"/><Relationship Id="rId4" Type="http://schemas.openxmlformats.org/officeDocument/2006/relationships/image" Target="../media/image142.png"/><Relationship Id="rId9" Type="http://schemas.openxmlformats.org/officeDocument/2006/relationships/image" Target="../media/image181.png"/><Relationship Id="rId14" Type="http://schemas.openxmlformats.org/officeDocument/2006/relationships/image" Target="../media/image2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D41728-FB76-014E-AD84-11C92EB021FF}"/>
                  </a:ext>
                </a:extLst>
              </p:cNvPr>
              <p:cNvSpPr txBox="1"/>
              <p:nvPr/>
            </p:nvSpPr>
            <p:spPr>
              <a:xfrm>
                <a:off x="2403033" y="412118"/>
                <a:ext cx="7385933" cy="3200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dirty="0"/>
                  <a:t>EE 261, </a:t>
                </a:r>
                <a:r>
                  <a:rPr lang="en-US" sz="4400"/>
                  <a:t>Spring 2025, </a:t>
                </a:r>
                <a:r>
                  <a:rPr lang="en-US" sz="4400" dirty="0"/>
                  <a:t>Lecture 10</a:t>
                </a:r>
              </a:p>
              <a:p>
                <a:endParaRPr lang="en-US" sz="1400" dirty="0"/>
              </a:p>
              <a:p>
                <a:r>
                  <a:rPr lang="en-US" sz="3600" dirty="0"/>
                  <a:t>Goals/Topics: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600" dirty="0"/>
                  <a:t>-to-</a:t>
                </a:r>
                <a:r>
                  <a:rPr lang="en-US" sz="3600" dirty="0">
                    <a:latin typeface="Symbol" pitchFamily="2" charset="2"/>
                  </a:rPr>
                  <a:t>D</a:t>
                </a:r>
                <a:r>
                  <a:rPr lang="en-US" sz="3600" dirty="0"/>
                  <a:t> and </a:t>
                </a:r>
                <a:r>
                  <a:rPr lang="en-US" sz="3600" dirty="0">
                    <a:latin typeface="Symbol" pitchFamily="2" charset="2"/>
                  </a:rPr>
                  <a:t>D</a:t>
                </a:r>
                <a:r>
                  <a:rPr lang="en-US" sz="3600" dirty="0"/>
                  <a:t>-to-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600" dirty="0"/>
                  <a:t> transformations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Consequences of open circuits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3600" dirty="0"/>
                  <a:t>Recap of topics covered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D41728-FB76-014E-AD84-11C92EB02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033" y="412118"/>
                <a:ext cx="7385933" cy="3200876"/>
              </a:xfrm>
              <a:prstGeom prst="rect">
                <a:avLst/>
              </a:prstGeom>
              <a:blipFill>
                <a:blip r:embed="rId2"/>
                <a:stretch>
                  <a:fillRect l="-2921" t="-3953" r="-2921" b="-5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F9B3C0F-CC13-EF40-8DB6-6171F716BA9C}"/>
              </a:ext>
            </a:extLst>
          </p:cNvPr>
          <p:cNvSpPr txBox="1"/>
          <p:nvPr/>
        </p:nvSpPr>
        <p:spPr>
          <a:xfrm>
            <a:off x="668651" y="4093673"/>
            <a:ext cx="95756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</a:t>
            </a:r>
            <a:br>
              <a:rPr lang="en-US" sz="3200" dirty="0"/>
            </a:br>
            <a:r>
              <a:rPr lang="en-US" sz="3200" dirty="0"/>
              <a:t>    Homework 3 due by midnight today.</a:t>
            </a:r>
          </a:p>
          <a:p>
            <a:r>
              <a:rPr lang="en-US" sz="3200" dirty="0"/>
              <a:t>    Test 1 this Friday, Jan. 31 at </a:t>
            </a:r>
            <a:r>
              <a:rPr lang="en-US" sz="3200" i="1" dirty="0"/>
              <a:t>7:00 p.m. in Spark G45</a:t>
            </a:r>
            <a:r>
              <a:rPr lang="en-US" sz="3200" dirty="0"/>
              <a:t>.</a:t>
            </a:r>
          </a:p>
          <a:p>
            <a:r>
              <a:rPr lang="en-US" sz="3200" dirty="0"/>
              <a:t>    (Optional) Review session Friday at usual lecture time.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F2495-1D1A-D327-553C-17B00FC52ECA}"/>
              </a:ext>
            </a:extLst>
          </p:cNvPr>
          <p:cNvSpPr txBox="1"/>
          <p:nvPr/>
        </p:nvSpPr>
        <p:spPr>
          <a:xfrm>
            <a:off x="9191508" y="872930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B5419F-94F0-514A-A221-A2E2A4044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8" y="255310"/>
            <a:ext cx="6106332" cy="29260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DC1DDB1-4DB8-B540-819E-5CFD2365C705}"/>
              </a:ext>
            </a:extLst>
          </p:cNvPr>
          <p:cNvSpPr txBox="1"/>
          <p:nvPr/>
        </p:nvSpPr>
        <p:spPr>
          <a:xfrm>
            <a:off x="8114339" y="5626632"/>
            <a:ext cx="3026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          B) No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210D27-4F80-034B-AC0F-0AA63F96F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38" y="3858711"/>
            <a:ext cx="6215569" cy="2926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470517-0691-7049-9AAB-B5FAB29524AE}"/>
              </a:ext>
            </a:extLst>
          </p:cNvPr>
          <p:cNvSpPr txBox="1"/>
          <p:nvPr/>
        </p:nvSpPr>
        <p:spPr>
          <a:xfrm>
            <a:off x="230521" y="0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Original: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2B8A0-2C68-FA40-9209-3259A73AC044}"/>
              </a:ext>
            </a:extLst>
          </p:cNvPr>
          <p:cNvSpPr txBox="1"/>
          <p:nvPr/>
        </p:nvSpPr>
        <p:spPr>
          <a:xfrm>
            <a:off x="230521" y="3356165"/>
            <a:ext cx="2022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Converted: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4D5AE5-C264-5E4F-9C02-F2F03705F9F7}"/>
              </a:ext>
            </a:extLst>
          </p:cNvPr>
          <p:cNvSpPr/>
          <p:nvPr/>
        </p:nvSpPr>
        <p:spPr>
          <a:xfrm>
            <a:off x="10023052" y="901560"/>
            <a:ext cx="1174745" cy="50291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96BCF-B347-1B41-BBD1-0A3F8E49213F}"/>
              </a:ext>
            </a:extLst>
          </p:cNvPr>
          <p:cNvSpPr txBox="1"/>
          <p:nvPr/>
        </p:nvSpPr>
        <p:spPr>
          <a:xfrm>
            <a:off x="7461197" y="255310"/>
            <a:ext cx="3959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Any resistors in series?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B3E9C-B52D-A147-AC26-9C8672B0DEDB}"/>
              </a:ext>
            </a:extLst>
          </p:cNvPr>
          <p:cNvSpPr txBox="1"/>
          <p:nvPr/>
        </p:nvSpPr>
        <p:spPr>
          <a:xfrm>
            <a:off x="8114339" y="840085"/>
            <a:ext cx="3026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          B) 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EDB151-36DA-EA41-91B3-8D888D198C01}"/>
              </a:ext>
            </a:extLst>
          </p:cNvPr>
          <p:cNvSpPr/>
          <p:nvPr/>
        </p:nvSpPr>
        <p:spPr>
          <a:xfrm>
            <a:off x="10023052" y="2306458"/>
            <a:ext cx="1174745" cy="50291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272B07-C7A4-2247-96B3-DB314638732B}"/>
              </a:ext>
            </a:extLst>
          </p:cNvPr>
          <p:cNvSpPr txBox="1"/>
          <p:nvPr/>
        </p:nvSpPr>
        <p:spPr>
          <a:xfrm>
            <a:off x="7461197" y="1660208"/>
            <a:ext cx="422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Any resistors in parallel?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609006-D4B7-844C-8541-317A93A9F939}"/>
              </a:ext>
            </a:extLst>
          </p:cNvPr>
          <p:cNvSpPr txBox="1"/>
          <p:nvPr/>
        </p:nvSpPr>
        <p:spPr>
          <a:xfrm>
            <a:off x="8114339" y="2244983"/>
            <a:ext cx="3026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          B) No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E354B8-A436-1245-AE5B-42E1A85BE9DC}"/>
              </a:ext>
            </a:extLst>
          </p:cNvPr>
          <p:cNvSpPr/>
          <p:nvPr/>
        </p:nvSpPr>
        <p:spPr>
          <a:xfrm>
            <a:off x="10023052" y="4283209"/>
            <a:ext cx="1174745" cy="50291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E11DCA-61B3-1C43-BFD5-4A9AA534D9E8}"/>
              </a:ext>
            </a:extLst>
          </p:cNvPr>
          <p:cNvSpPr txBox="1"/>
          <p:nvPr/>
        </p:nvSpPr>
        <p:spPr>
          <a:xfrm>
            <a:off x="7461197" y="3636959"/>
            <a:ext cx="3959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Any resistors in series?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40A64D-835A-3E48-8848-471F192B0811}"/>
              </a:ext>
            </a:extLst>
          </p:cNvPr>
          <p:cNvSpPr txBox="1"/>
          <p:nvPr/>
        </p:nvSpPr>
        <p:spPr>
          <a:xfrm>
            <a:off x="8114339" y="4221734"/>
            <a:ext cx="3026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          B) No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5D8B44-0D4F-664B-BEB7-46D671469A1F}"/>
              </a:ext>
            </a:extLst>
          </p:cNvPr>
          <p:cNvSpPr/>
          <p:nvPr/>
        </p:nvSpPr>
        <p:spPr>
          <a:xfrm>
            <a:off x="8114339" y="5684708"/>
            <a:ext cx="1174745" cy="50291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7494E0-CCA4-8348-A34A-C383E7A919B6}"/>
              </a:ext>
            </a:extLst>
          </p:cNvPr>
          <p:cNvSpPr txBox="1"/>
          <p:nvPr/>
        </p:nvSpPr>
        <p:spPr>
          <a:xfrm>
            <a:off x="7461197" y="5041857"/>
            <a:ext cx="422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Any resistors in parallel?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B7B719-3B69-F141-A418-AB6E0581A268}"/>
              </a:ext>
            </a:extLst>
          </p:cNvPr>
          <p:cNvSpPr/>
          <p:nvPr/>
        </p:nvSpPr>
        <p:spPr>
          <a:xfrm>
            <a:off x="4651216" y="5075157"/>
            <a:ext cx="2036819" cy="124233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F3D2DE-3DD4-174C-A1C6-E07D26FFC14D}"/>
              </a:ext>
            </a:extLst>
          </p:cNvPr>
          <p:cNvSpPr/>
          <p:nvPr/>
        </p:nvSpPr>
        <p:spPr>
          <a:xfrm>
            <a:off x="3468041" y="3554653"/>
            <a:ext cx="1322483" cy="191893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69A0A4-1D14-9FA6-4589-04F3D8020A37}"/>
              </a:ext>
            </a:extLst>
          </p:cNvPr>
          <p:cNvCxnSpPr>
            <a:cxnSpLocks/>
          </p:cNvCxnSpPr>
          <p:nvPr/>
        </p:nvCxnSpPr>
        <p:spPr>
          <a:xfrm flipV="1">
            <a:off x="381000" y="3296939"/>
            <a:ext cx="11430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768D601-373F-02A9-3C64-1212AD208DB9}"/>
              </a:ext>
            </a:extLst>
          </p:cNvPr>
          <p:cNvSpPr/>
          <p:nvPr/>
        </p:nvSpPr>
        <p:spPr>
          <a:xfrm>
            <a:off x="2586681" y="868608"/>
            <a:ext cx="2833816" cy="179363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263282D-BFFA-4EC7-E360-948C27A7EA1D}"/>
              </a:ext>
            </a:extLst>
          </p:cNvPr>
          <p:cNvSpPr/>
          <p:nvPr/>
        </p:nvSpPr>
        <p:spPr>
          <a:xfrm>
            <a:off x="2712374" y="4513386"/>
            <a:ext cx="2833816" cy="179363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13" grpId="0" animBg="1"/>
      <p:bldP spid="7" grpId="0"/>
      <p:bldP spid="8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3" grpId="0" animBg="1"/>
      <p:bldP spid="24" grpId="0" animBg="1"/>
      <p:bldP spid="3" grpId="0" animBg="1"/>
      <p:bldP spid="3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A8AB57-6C99-E6D8-B624-744522A837E5}"/>
                  </a:ext>
                </a:extLst>
              </p:cNvPr>
              <p:cNvSpPr txBox="1"/>
              <p:nvPr/>
            </p:nvSpPr>
            <p:spPr>
              <a:xfrm>
                <a:off x="1952367" y="4505958"/>
                <a:ext cx="669773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FA8AB57-6C99-E6D8-B624-744522A83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67" y="4505958"/>
                <a:ext cx="6697731" cy="622735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10D8E8-1309-E483-C010-60347368F04E}"/>
                  </a:ext>
                </a:extLst>
              </p:cNvPr>
              <p:cNvSpPr txBox="1"/>
              <p:nvPr/>
            </p:nvSpPr>
            <p:spPr>
              <a:xfrm>
                <a:off x="1952367" y="4505958"/>
                <a:ext cx="669773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10D8E8-1309-E483-C010-60347368F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67" y="4505958"/>
                <a:ext cx="6697731" cy="622735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DECD213-085A-104D-A665-74D20C39C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22" y="440906"/>
            <a:ext cx="6785595" cy="3194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117949-9426-3747-B179-20881C237978}"/>
              </a:ext>
            </a:extLst>
          </p:cNvPr>
          <p:cNvSpPr txBox="1"/>
          <p:nvPr/>
        </p:nvSpPr>
        <p:spPr>
          <a:xfrm>
            <a:off x="230521" y="148519"/>
            <a:ext cx="2022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Converted: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50F10B-8643-7D41-BB17-C5916D4CB7BC}"/>
                  </a:ext>
                </a:extLst>
              </p:cNvPr>
              <p:cNvSpPr txBox="1"/>
              <p:nvPr/>
            </p:nvSpPr>
            <p:spPr>
              <a:xfrm>
                <a:off x="320722" y="3669124"/>
                <a:ext cx="11045075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With parallel resistors, now “easy”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3200" dirty="0"/>
                  <a:t> seen by source: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50F10B-8643-7D41-BB17-C5916D4CB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2" y="3669124"/>
                <a:ext cx="11045075" cy="622735"/>
              </a:xfrm>
              <a:prstGeom prst="rect">
                <a:avLst/>
              </a:prstGeom>
              <a:blipFill>
                <a:blip r:embed="rId5"/>
                <a:stretch>
                  <a:fillRect l="-1379" t="-12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107F15-5E5C-5048-932A-567D1AA8A8FB}"/>
                  </a:ext>
                </a:extLst>
              </p:cNvPr>
              <p:cNvSpPr txBox="1"/>
              <p:nvPr/>
            </p:nvSpPr>
            <p:spPr>
              <a:xfrm>
                <a:off x="320722" y="5289309"/>
                <a:ext cx="73685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Note: “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3200" dirty="0"/>
                  <a:t>” has higher precedence than “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”.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107F15-5E5C-5048-932A-567D1AA8A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22" y="5289309"/>
                <a:ext cx="7368556" cy="584775"/>
              </a:xfrm>
              <a:prstGeom prst="rect">
                <a:avLst/>
              </a:prstGeom>
              <a:blipFill>
                <a:blip r:embed="rId6"/>
                <a:stretch>
                  <a:fillRect l="-2065" t="-12766" r="-103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BCC07A-62C2-E421-E76E-2218968BE22A}"/>
                  </a:ext>
                </a:extLst>
              </p:cNvPr>
              <p:cNvSpPr txBox="1"/>
              <p:nvPr/>
            </p:nvSpPr>
            <p:spPr>
              <a:xfrm>
                <a:off x="1952367" y="4505958"/>
                <a:ext cx="669773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BCC07A-62C2-E421-E76E-2218968BE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67" y="4505958"/>
                <a:ext cx="6697731" cy="622735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318FB3-208E-BAAA-F706-D6A932805DB0}"/>
                  </a:ext>
                </a:extLst>
              </p:cNvPr>
              <p:cNvSpPr txBox="1"/>
              <p:nvPr/>
            </p:nvSpPr>
            <p:spPr>
              <a:xfrm>
                <a:off x="1952367" y="4505958"/>
                <a:ext cx="669773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318FB3-208E-BAAA-F706-D6A932805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67" y="4505958"/>
                <a:ext cx="6697731" cy="622735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E253F5-7D56-556D-F495-CB190E0E7959}"/>
                  </a:ext>
                </a:extLst>
              </p:cNvPr>
              <p:cNvSpPr txBox="1"/>
              <p:nvPr/>
            </p:nvSpPr>
            <p:spPr>
              <a:xfrm>
                <a:off x="1952367" y="4505958"/>
                <a:ext cx="669773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E253F5-7D56-556D-F495-CB190E0E7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67" y="4505958"/>
                <a:ext cx="6697731" cy="622735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B6B9CD-97FE-2618-C36D-E9D9441F0773}"/>
                  </a:ext>
                </a:extLst>
              </p:cNvPr>
              <p:cNvSpPr txBox="1"/>
              <p:nvPr/>
            </p:nvSpPr>
            <p:spPr>
              <a:xfrm>
                <a:off x="1952367" y="4505958"/>
                <a:ext cx="6697731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B6B9CD-97FE-2618-C36D-E9D9441F0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67" y="4505958"/>
                <a:ext cx="6697731" cy="622735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A3F3A4-7761-D737-1CEE-815E2D25D327}"/>
                  </a:ext>
                </a:extLst>
              </p:cNvPr>
              <p:cNvSpPr txBox="1"/>
              <p:nvPr/>
            </p:nvSpPr>
            <p:spPr>
              <a:xfrm>
                <a:off x="79673" y="5991154"/>
                <a:ext cx="120326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A3F3A4-7761-D737-1CEE-815E2D25D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3" y="5991154"/>
                <a:ext cx="12032653" cy="584775"/>
              </a:xfrm>
              <a:prstGeom prst="rect">
                <a:avLst/>
              </a:prstGeom>
              <a:blipFill>
                <a:blip r:embed="rId11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3E268C-A1D6-E8BE-E598-62BA119BF29B}"/>
                  </a:ext>
                </a:extLst>
              </p:cNvPr>
              <p:cNvSpPr txBox="1"/>
              <p:nvPr/>
            </p:nvSpPr>
            <p:spPr>
              <a:xfrm>
                <a:off x="79673" y="5991154"/>
                <a:ext cx="120326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3E268C-A1D6-E8BE-E598-62BA119BF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3" y="5991154"/>
                <a:ext cx="12032653" cy="584775"/>
              </a:xfrm>
              <a:prstGeom prst="rect">
                <a:avLst/>
              </a:prstGeom>
              <a:blipFill>
                <a:blip r:embed="rId1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63DC73E-2017-1F07-EBB6-DB03DD022822}"/>
              </a:ext>
            </a:extLst>
          </p:cNvPr>
          <p:cNvSpPr txBox="1"/>
          <p:nvPr/>
        </p:nvSpPr>
        <p:spPr>
          <a:xfrm>
            <a:off x="7593632" y="5166198"/>
            <a:ext cx="4277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Feel free to use parentheses as</a:t>
            </a:r>
            <a:br>
              <a:rPr lang="en-US" sz="2000" dirty="0"/>
            </a:br>
            <a:r>
              <a:rPr lang="en-US" sz="2000" dirty="0"/>
              <a:t>needed to added clarity to expressions.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A8F6D6F-B1AF-2E20-05C0-C0F615A3CD46}"/>
              </a:ext>
            </a:extLst>
          </p:cNvPr>
          <p:cNvSpPr/>
          <p:nvPr/>
        </p:nvSpPr>
        <p:spPr>
          <a:xfrm>
            <a:off x="5159699" y="1790263"/>
            <a:ext cx="2036819" cy="124233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03981D-F3E9-9E4B-32F7-122EFCA56206}"/>
              </a:ext>
            </a:extLst>
          </p:cNvPr>
          <p:cNvSpPr/>
          <p:nvPr/>
        </p:nvSpPr>
        <p:spPr>
          <a:xfrm>
            <a:off x="3792276" y="269759"/>
            <a:ext cx="1322483" cy="191893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41C642-F225-EDA2-070F-D515D2339E5F}"/>
              </a:ext>
            </a:extLst>
          </p:cNvPr>
          <p:cNvCxnSpPr>
            <a:cxnSpLocks/>
          </p:cNvCxnSpPr>
          <p:nvPr/>
        </p:nvCxnSpPr>
        <p:spPr>
          <a:xfrm flipH="1">
            <a:off x="6703255" y="991115"/>
            <a:ext cx="986023" cy="858787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3545B7-F16E-32A9-02BD-53C2D00528C6}"/>
              </a:ext>
            </a:extLst>
          </p:cNvPr>
          <p:cNvCxnSpPr>
            <a:cxnSpLocks/>
          </p:cNvCxnSpPr>
          <p:nvPr/>
        </p:nvCxnSpPr>
        <p:spPr>
          <a:xfrm flipH="1">
            <a:off x="5156286" y="991115"/>
            <a:ext cx="2532992" cy="75220"/>
          </a:xfrm>
          <a:prstGeom prst="straightConnector1">
            <a:avLst/>
          </a:prstGeom>
          <a:ln w="38100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D756078-406B-3A60-EAB2-A3249718144A}"/>
              </a:ext>
            </a:extLst>
          </p:cNvPr>
          <p:cNvSpPr txBox="1"/>
          <p:nvPr/>
        </p:nvSpPr>
        <p:spPr>
          <a:xfrm>
            <a:off x="7505468" y="428493"/>
            <a:ext cx="4271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</a:rPr>
              <a:t>Equivalents </a:t>
            </a:r>
            <a:r>
              <a:rPr lang="en-US" sz="2800" dirty="0">
                <a:solidFill>
                  <a:schemeClr val="accent1"/>
                </a:solidFill>
              </a:rPr>
              <a:t>of these parallel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resistances are in series.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B26C7A-ACDC-F8D7-6877-6668268DFC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09854" y="1424686"/>
            <a:ext cx="4663167" cy="207893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12D860-0BE8-0E43-748F-47841A6CAB7D}"/>
              </a:ext>
            </a:extLst>
          </p:cNvPr>
          <p:cNvCxnSpPr>
            <a:cxnSpLocks/>
          </p:cNvCxnSpPr>
          <p:nvPr/>
        </p:nvCxnSpPr>
        <p:spPr>
          <a:xfrm>
            <a:off x="3370105" y="4323874"/>
            <a:ext cx="3939749" cy="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41E83D-998C-EDBA-E2D0-61F95E23AE63}"/>
              </a:ext>
            </a:extLst>
          </p:cNvPr>
          <p:cNvCxnSpPr>
            <a:cxnSpLocks/>
          </p:cNvCxnSpPr>
          <p:nvPr/>
        </p:nvCxnSpPr>
        <p:spPr>
          <a:xfrm>
            <a:off x="3370105" y="4323874"/>
            <a:ext cx="0" cy="269147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819CD7-33DB-D3D3-CE45-99F42A53F39C}"/>
              </a:ext>
            </a:extLst>
          </p:cNvPr>
          <p:cNvCxnSpPr>
            <a:cxnSpLocks/>
          </p:cNvCxnSpPr>
          <p:nvPr/>
        </p:nvCxnSpPr>
        <p:spPr>
          <a:xfrm>
            <a:off x="6563247" y="4323874"/>
            <a:ext cx="0" cy="269147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49BB6AF-C499-2D66-8657-3E6890DB31B9}"/>
              </a:ext>
            </a:extLst>
          </p:cNvPr>
          <p:cNvSpPr txBox="1"/>
          <p:nvPr/>
        </p:nvSpPr>
        <p:spPr>
          <a:xfrm>
            <a:off x="7338616" y="4131356"/>
            <a:ext cx="3749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These parentheses required.</a:t>
            </a:r>
          </a:p>
        </p:txBody>
      </p:sp>
    </p:spTree>
    <p:extLst>
      <p:ext uri="{BB962C8B-B14F-4D97-AF65-F5344CB8AC3E}">
        <p14:creationId xmlns:p14="http://schemas.microsoft.com/office/powerpoint/2010/main" val="1919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" grpId="0"/>
      <p:bldP spid="9" grpId="0"/>
      <p:bldP spid="10" grpId="0"/>
      <p:bldP spid="11" grpId="0"/>
      <p:bldP spid="17" grpId="0"/>
      <p:bldP spid="18" grpId="0"/>
      <p:bldP spid="19" grpId="0"/>
      <p:bldP spid="20" grpId="0"/>
      <p:bldP spid="3" grpId="0" animBg="1"/>
      <p:bldP spid="8" grpId="0" animBg="1"/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B210D27-4F80-034B-AC0F-0AA63F96F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590" y="3339154"/>
            <a:ext cx="7143753" cy="33630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D9439C-6901-5C4C-9AA9-EF5F0A55AB6B}"/>
              </a:ext>
            </a:extLst>
          </p:cNvPr>
          <p:cNvSpPr txBox="1"/>
          <p:nvPr/>
        </p:nvSpPr>
        <p:spPr>
          <a:xfrm>
            <a:off x="245959" y="155809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5419F-94F0-514A-A221-A2E2A4044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37" y="740584"/>
            <a:ext cx="6639697" cy="3181662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2986E7B0-F201-764B-B9C2-60A06C806BBE}"/>
              </a:ext>
            </a:extLst>
          </p:cNvPr>
          <p:cNvSpPr/>
          <p:nvPr/>
        </p:nvSpPr>
        <p:spPr>
          <a:xfrm>
            <a:off x="4198016" y="5232148"/>
            <a:ext cx="630393" cy="391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DF33E-250C-A54F-997B-95BF662C3E8F}"/>
              </a:ext>
            </a:extLst>
          </p:cNvPr>
          <p:cNvSpPr txBox="1"/>
          <p:nvPr/>
        </p:nvSpPr>
        <p:spPr>
          <a:xfrm>
            <a:off x="337118" y="4620043"/>
            <a:ext cx="3743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Electrically the same</a:t>
            </a:r>
            <a:br>
              <a:rPr lang="en-US" sz="3200" dirty="0"/>
            </a:br>
            <a:r>
              <a:rPr lang="en-US" sz="3200" dirty="0"/>
              <a:t>(except for converted</a:t>
            </a:r>
            <a:br>
              <a:rPr lang="en-US" sz="3200" dirty="0"/>
            </a:br>
            <a:r>
              <a:rPr lang="en-US" sz="3200" dirty="0"/>
              <a:t>resistors)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6DF4F2-5C18-124A-B37D-F980B44EF0BC}"/>
              </a:ext>
            </a:extLst>
          </p:cNvPr>
          <p:cNvSpPr txBox="1"/>
          <p:nvPr/>
        </p:nvSpPr>
        <p:spPr>
          <a:xfrm>
            <a:off x="6866491" y="1443682"/>
            <a:ext cx="5221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More ways to solve this circuit</a:t>
            </a:r>
            <a:br>
              <a:rPr lang="en-US" sz="3200" dirty="0"/>
            </a:br>
            <a:r>
              <a:rPr lang="en-US" sz="3200" dirty="0"/>
              <a:t>based on transformations!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628352-3C84-0448-917C-8AD2EAE303DB}"/>
              </a:ext>
            </a:extLst>
          </p:cNvPr>
          <p:cNvSpPr txBox="1"/>
          <p:nvPr/>
        </p:nvSpPr>
        <p:spPr>
          <a:xfrm>
            <a:off x="4828409" y="2844225"/>
            <a:ext cx="1290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Symbol" pitchFamily="2" charset="2"/>
              </a:rPr>
              <a:t>D</a:t>
            </a:r>
            <a:r>
              <a:rPr lang="en-US" sz="3200" dirty="0"/>
              <a:t> here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CB8B7C-67AD-B84A-A29C-4C9B655EFCF1}"/>
              </a:ext>
            </a:extLst>
          </p:cNvPr>
          <p:cNvCxnSpPr>
            <a:cxnSpLocks/>
          </p:cNvCxnSpPr>
          <p:nvPr/>
        </p:nvCxnSpPr>
        <p:spPr>
          <a:xfrm flipH="1" flipV="1">
            <a:off x="4513212" y="2688771"/>
            <a:ext cx="875217" cy="15545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09FC04-ACF8-A24F-96B9-A9245A9C155E}"/>
              </a:ext>
            </a:extLst>
          </p:cNvPr>
          <p:cNvCxnSpPr>
            <a:cxnSpLocks/>
          </p:cNvCxnSpPr>
          <p:nvPr/>
        </p:nvCxnSpPr>
        <p:spPr>
          <a:xfrm flipH="1" flipV="1">
            <a:off x="5291746" y="2416629"/>
            <a:ext cx="96683" cy="42759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541603-C031-6147-84D7-C2B4A2E00CDA}"/>
              </a:ext>
            </a:extLst>
          </p:cNvPr>
          <p:cNvCxnSpPr>
            <a:cxnSpLocks/>
          </p:cNvCxnSpPr>
          <p:nvPr/>
        </p:nvCxnSpPr>
        <p:spPr>
          <a:xfrm flipV="1">
            <a:off x="5388429" y="2688771"/>
            <a:ext cx="835940" cy="15545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B1296A-3873-B64D-B0B9-D3965A375C8D}"/>
              </a:ext>
            </a:extLst>
          </p:cNvPr>
          <p:cNvCxnSpPr>
            <a:cxnSpLocks/>
          </p:cNvCxnSpPr>
          <p:nvPr/>
        </p:nvCxnSpPr>
        <p:spPr>
          <a:xfrm flipH="1">
            <a:off x="3646714" y="1480813"/>
            <a:ext cx="345756" cy="242021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BF4C66-DA7C-A548-A998-CE575C1B521D}"/>
              </a:ext>
            </a:extLst>
          </p:cNvPr>
          <p:cNvCxnSpPr>
            <a:cxnSpLocks/>
          </p:cNvCxnSpPr>
          <p:nvPr/>
        </p:nvCxnSpPr>
        <p:spPr>
          <a:xfrm flipV="1">
            <a:off x="3992470" y="1054678"/>
            <a:ext cx="88365" cy="426135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720324-9BF7-6C4B-82BC-E5372BDEDD87}"/>
              </a:ext>
            </a:extLst>
          </p:cNvPr>
          <p:cNvCxnSpPr>
            <a:cxnSpLocks/>
          </p:cNvCxnSpPr>
          <p:nvPr/>
        </p:nvCxnSpPr>
        <p:spPr>
          <a:xfrm>
            <a:off x="3992469" y="1480813"/>
            <a:ext cx="953121" cy="206473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9F1BA54-1F36-B54C-838E-E3422CC8C53C}"/>
              </a:ext>
            </a:extLst>
          </p:cNvPr>
          <p:cNvSpPr txBox="1"/>
          <p:nvPr/>
        </p:nvSpPr>
        <p:spPr>
          <a:xfrm>
            <a:off x="2706647" y="1032971"/>
            <a:ext cx="1290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  <a:latin typeface="Symbol" pitchFamily="2" charset="2"/>
              </a:rPr>
              <a:t>D</a:t>
            </a:r>
            <a:r>
              <a:rPr lang="en-US" sz="3200" dirty="0">
                <a:solidFill>
                  <a:schemeClr val="accent1"/>
                </a:solidFill>
              </a:rPr>
              <a:t>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25A6C-9B99-2440-AF41-A0F75A3F8AC7}"/>
              </a:ext>
            </a:extLst>
          </p:cNvPr>
          <p:cNvSpPr txBox="1"/>
          <p:nvPr/>
        </p:nvSpPr>
        <p:spPr>
          <a:xfrm>
            <a:off x="7050452" y="2441568"/>
            <a:ext cx="4754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(See posted video in Week 3 Module</a:t>
            </a:r>
            <a:br>
              <a:rPr lang="en-US" sz="2400" dirty="0"/>
            </a:br>
            <a:r>
              <a:rPr lang="en-US" sz="2400" dirty="0"/>
              <a:t> for further details.)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DC10881-4D42-F246-ACF8-6BF2BDF109F3}"/>
              </a:ext>
            </a:extLst>
          </p:cNvPr>
          <p:cNvSpPr/>
          <p:nvPr/>
        </p:nvSpPr>
        <p:spPr>
          <a:xfrm rot="16200000">
            <a:off x="1922984" y="4001963"/>
            <a:ext cx="630393" cy="391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BDBA24-A826-D3FB-F768-66D19A0BFACD}"/>
                  </a:ext>
                </a:extLst>
              </p:cNvPr>
              <p:cNvSpPr txBox="1"/>
              <p:nvPr/>
            </p:nvSpPr>
            <p:spPr>
              <a:xfrm>
                <a:off x="2042613" y="29200"/>
                <a:ext cx="12953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here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BDBA24-A826-D3FB-F768-66D19A0BF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613" y="29200"/>
                <a:ext cx="1295355" cy="584775"/>
              </a:xfrm>
              <a:prstGeom prst="rect">
                <a:avLst/>
              </a:prstGeom>
              <a:blipFill>
                <a:blip r:embed="rId4"/>
                <a:stretch>
                  <a:fillRect l="-2885" t="-12766" r="-865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051F8D-BE20-31C3-0FA3-A3A4C7DEA35C}"/>
              </a:ext>
            </a:extLst>
          </p:cNvPr>
          <p:cNvCxnSpPr>
            <a:cxnSpLocks/>
          </p:cNvCxnSpPr>
          <p:nvPr/>
        </p:nvCxnSpPr>
        <p:spPr>
          <a:xfrm>
            <a:off x="2662045" y="618054"/>
            <a:ext cx="1374607" cy="165487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01D585-101F-A6D7-E0FA-ACEEC76652BC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1959561" y="613975"/>
            <a:ext cx="730730" cy="102893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F8F2CD-8F2D-2294-79AE-DF2F7EF74396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690291" y="613975"/>
            <a:ext cx="582859" cy="112630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604390-9BCF-F805-6F9C-2EBE93487AD5}"/>
                  </a:ext>
                </a:extLst>
              </p:cNvPr>
              <p:cNvSpPr txBox="1"/>
              <p:nvPr/>
            </p:nvSpPr>
            <p:spPr>
              <a:xfrm>
                <a:off x="6247058" y="42203"/>
                <a:ext cx="1295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dirty="0">
                    <a:solidFill>
                      <a:schemeClr val="accent6"/>
                    </a:solidFill>
                  </a:rPr>
                  <a:t> here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604390-9BCF-F805-6F9C-2EBE93487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058" y="42203"/>
                <a:ext cx="1295355" cy="584775"/>
              </a:xfrm>
              <a:prstGeom prst="rect">
                <a:avLst/>
              </a:prstGeom>
              <a:blipFill>
                <a:blip r:embed="rId5"/>
                <a:stretch>
                  <a:fillRect l="-3922" t="-12766" r="-980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A7E4E8-7CA9-DC73-AA15-F7B35F82F162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6534443" y="626978"/>
            <a:ext cx="360293" cy="1814590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F953D6-FE02-6A5D-FB09-D6854DC93CC9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4656085" y="626978"/>
            <a:ext cx="2238651" cy="195577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78C434A-6DC2-8034-187C-C399011A3EC0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5419587" y="626978"/>
            <a:ext cx="1475149" cy="1155827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3" grpId="0"/>
      <p:bldP spid="2" grpId="0"/>
      <p:bldP spid="8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FF95D-E177-617B-E335-3641DF59A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A3CFA6-4B0E-2493-75AE-92032F827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6" y="782696"/>
            <a:ext cx="6115817" cy="5138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3F488F-7400-DFF0-9CC7-44EBB7B0243A}"/>
              </a:ext>
            </a:extLst>
          </p:cNvPr>
          <p:cNvSpPr txBox="1"/>
          <p:nvPr/>
        </p:nvSpPr>
        <p:spPr>
          <a:xfrm>
            <a:off x="245959" y="67877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A1316B-082D-72C8-309F-C1B053DE2BC7}"/>
                  </a:ext>
                </a:extLst>
              </p:cNvPr>
              <p:cNvSpPr txBox="1"/>
              <p:nvPr/>
            </p:nvSpPr>
            <p:spPr>
              <a:xfrm>
                <a:off x="4166886" y="5336849"/>
                <a:ext cx="48319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Ground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“common”</a:t>
                </a:r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A1316B-082D-72C8-309F-C1B053DE2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886" y="5336849"/>
                <a:ext cx="4831964" cy="584775"/>
              </a:xfrm>
              <a:prstGeom prst="rect">
                <a:avLst/>
              </a:prstGeom>
              <a:blipFill>
                <a:blip r:embed="rId3"/>
                <a:stretch>
                  <a:fillRect l="-3412" t="-12766" r="-236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15EFDD-1A27-A8EC-F101-789540710C45}"/>
                  </a:ext>
                </a:extLst>
              </p:cNvPr>
              <p:cNvSpPr txBox="1"/>
              <p:nvPr/>
            </p:nvSpPr>
            <p:spPr>
              <a:xfrm>
                <a:off x="4166886" y="5336849"/>
                <a:ext cx="48319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Ground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“common”</a:t>
                </a:r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15EFDD-1A27-A8EC-F101-789540710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886" y="5336849"/>
                <a:ext cx="4831964" cy="584775"/>
              </a:xfrm>
              <a:prstGeom prst="rect">
                <a:avLst/>
              </a:prstGeom>
              <a:blipFill>
                <a:blip r:embed="rId4"/>
                <a:stretch>
                  <a:fillRect l="-3412" t="-12766" r="-236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A721AB-B3A2-FA9E-729B-E9822315667E}"/>
                  </a:ext>
                </a:extLst>
              </p:cNvPr>
              <p:cNvSpPr txBox="1"/>
              <p:nvPr/>
            </p:nvSpPr>
            <p:spPr>
              <a:xfrm>
                <a:off x="4166886" y="5336849"/>
                <a:ext cx="48319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Ground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“common”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1A721AB-B3A2-FA9E-729B-E98223156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886" y="5336849"/>
                <a:ext cx="4831964" cy="584775"/>
              </a:xfrm>
              <a:prstGeom prst="rect">
                <a:avLst/>
              </a:prstGeom>
              <a:blipFill>
                <a:blip r:embed="rId5"/>
                <a:stretch>
                  <a:fillRect l="-3412" t="-12766" r="-2362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7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5AB194-9169-E340-9F1B-96A97409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6" y="782696"/>
            <a:ext cx="6115817" cy="5138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BF7588-C95D-EF44-B160-D7147D4CEBCA}"/>
              </a:ext>
            </a:extLst>
          </p:cNvPr>
          <p:cNvSpPr txBox="1"/>
          <p:nvPr/>
        </p:nvSpPr>
        <p:spPr>
          <a:xfrm>
            <a:off x="245959" y="67877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E0C881-2703-F342-A1BC-5CB0DA9BAAD2}"/>
                  </a:ext>
                </a:extLst>
              </p:cNvPr>
              <p:cNvSpPr txBox="1"/>
              <p:nvPr/>
            </p:nvSpPr>
            <p:spPr>
              <a:xfrm>
                <a:off x="4851222" y="3108289"/>
                <a:ext cx="51373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How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600" dirty="0"/>
                  <a:t>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600" dirty="0"/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E0C881-2703-F342-A1BC-5CB0DA9BA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22" y="3108289"/>
                <a:ext cx="5137304" cy="646331"/>
              </a:xfrm>
              <a:prstGeom prst="rect">
                <a:avLst/>
              </a:prstGeom>
              <a:blipFill>
                <a:blip r:embed="rId4"/>
                <a:stretch>
                  <a:fillRect l="-3704" t="-13462" r="-271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498952-F1E1-FA4B-8B22-345784D08659}"/>
                  </a:ext>
                </a:extLst>
              </p:cNvPr>
              <p:cNvSpPr txBox="1"/>
              <p:nvPr/>
            </p:nvSpPr>
            <p:spPr>
              <a:xfrm>
                <a:off x="5119922" y="3769060"/>
                <a:ext cx="5495030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cs typeface="Times New Roman" panose="02020603050405020304" pitchFamily="18" charset="0"/>
                  </a:rPr>
                  <a:t>A)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cs typeface="Times New Roman" panose="02020603050405020304" pitchFamily="18" charset="0"/>
                  </a:rPr>
                  <a:t>D)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cs typeface="Times New Roman" panose="02020603050405020304" pitchFamily="18" charset="0"/>
                  </a:rPr>
                  <a:t>Need additional information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498952-F1E1-FA4B-8B22-345784D08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922" y="3769060"/>
                <a:ext cx="5495030" cy="2062103"/>
              </a:xfrm>
              <a:prstGeom prst="rect">
                <a:avLst/>
              </a:prstGeom>
              <a:blipFill>
                <a:blip r:embed="rId5"/>
                <a:stretch>
                  <a:fillRect l="-2771" t="-3659" r="-1848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8F4C20-34AB-4144-AF2D-224D1E371610}"/>
                  </a:ext>
                </a:extLst>
              </p:cNvPr>
              <p:cNvSpPr txBox="1"/>
              <p:nvPr/>
            </p:nvSpPr>
            <p:spPr>
              <a:xfrm>
                <a:off x="2011186" y="67877"/>
                <a:ext cx="100866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 get voltage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using voltage division.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8F4C20-34AB-4144-AF2D-224D1E371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186" y="67877"/>
                <a:ext cx="10086607" cy="584775"/>
              </a:xfrm>
              <a:prstGeom prst="rect">
                <a:avLst/>
              </a:prstGeom>
              <a:blipFill>
                <a:blip r:embed="rId14"/>
                <a:stretch>
                  <a:fillRect l="-1509" t="-12766" r="-150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299F08-E0E5-0F4A-066A-A82C62BDAA2B}"/>
                  </a:ext>
                </a:extLst>
              </p:cNvPr>
              <p:cNvSpPr txBox="1"/>
              <p:nvPr/>
            </p:nvSpPr>
            <p:spPr>
              <a:xfrm>
                <a:off x="5053903" y="589848"/>
                <a:ext cx="71012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Right side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 not attached to anything.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299F08-E0E5-0F4A-066A-A82C62BDA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03" y="589848"/>
                <a:ext cx="7101239" cy="584775"/>
              </a:xfrm>
              <a:prstGeom prst="rect">
                <a:avLst/>
              </a:prstGeom>
              <a:blipFill>
                <a:blip r:embed="rId15"/>
                <a:stretch>
                  <a:fillRect l="-2139" t="-12766" r="-107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CA24C9-ACA2-024C-8E7A-3E79122CA972}"/>
                  </a:ext>
                </a:extLst>
              </p:cNvPr>
              <p:cNvSpPr txBox="1"/>
              <p:nvPr/>
            </p:nvSpPr>
            <p:spPr>
              <a:xfrm>
                <a:off x="7838386" y="1111819"/>
                <a:ext cx="43002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(No current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.)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CA24C9-ACA2-024C-8E7A-3E79122CA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386" y="1111819"/>
                <a:ext cx="4300280" cy="584775"/>
              </a:xfrm>
              <a:prstGeom prst="rect">
                <a:avLst/>
              </a:prstGeom>
              <a:blipFill>
                <a:blip r:embed="rId16"/>
                <a:stretch>
                  <a:fillRect l="-3540" t="-12766" r="-265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B71E7F-53D4-6C00-3A4C-BF68D4918CCB}"/>
              </a:ext>
            </a:extLst>
          </p:cNvPr>
          <p:cNvCxnSpPr>
            <a:cxnSpLocks/>
          </p:cNvCxnSpPr>
          <p:nvPr/>
        </p:nvCxnSpPr>
        <p:spPr>
          <a:xfrm flipH="1" flipV="1">
            <a:off x="4026877" y="2576146"/>
            <a:ext cx="2351197" cy="679341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BBBDF42-46F0-C770-0808-FE3D81D89079}"/>
              </a:ext>
            </a:extLst>
          </p:cNvPr>
          <p:cNvCxnSpPr>
            <a:cxnSpLocks/>
          </p:cNvCxnSpPr>
          <p:nvPr/>
        </p:nvCxnSpPr>
        <p:spPr>
          <a:xfrm flipH="1" flipV="1">
            <a:off x="6378073" y="2576146"/>
            <a:ext cx="2754924" cy="679341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6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1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89BF6-A838-7D31-1CD4-74A96D23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7F3FFA-994A-8ECC-E0DB-95E86300F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56" y="782696"/>
            <a:ext cx="6115817" cy="5138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21DC86-5ED0-0E80-2F0F-B037DBDC9FD9}"/>
                  </a:ext>
                </a:extLst>
              </p:cNvPr>
              <p:cNvSpPr txBox="1"/>
              <p:nvPr/>
            </p:nvSpPr>
            <p:spPr>
              <a:xfrm>
                <a:off x="5201221" y="1317173"/>
                <a:ext cx="13594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9A7AFBF-C88C-8446-9D93-BE747C639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221" y="1317173"/>
                <a:ext cx="1359475" cy="584775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7DDB057-65A1-D197-2925-0479917556C6}"/>
              </a:ext>
            </a:extLst>
          </p:cNvPr>
          <p:cNvSpPr txBox="1"/>
          <p:nvPr/>
        </p:nvSpPr>
        <p:spPr>
          <a:xfrm>
            <a:off x="245959" y="67877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77EF13-B398-8B7C-0D95-8134323B2807}"/>
                  </a:ext>
                </a:extLst>
              </p:cNvPr>
              <p:cNvSpPr txBox="1"/>
              <p:nvPr/>
            </p:nvSpPr>
            <p:spPr>
              <a:xfrm>
                <a:off x="4851222" y="3108289"/>
                <a:ext cx="51373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How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600" dirty="0"/>
                  <a:t>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600" dirty="0"/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E0C881-2703-F342-A1BC-5CB0DA9BA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222" y="3108289"/>
                <a:ext cx="5137304" cy="646331"/>
              </a:xfrm>
              <a:prstGeom prst="rect">
                <a:avLst/>
              </a:prstGeom>
              <a:blipFill>
                <a:blip r:embed="rId4"/>
                <a:stretch>
                  <a:fillRect l="-3704" t="-13462" r="-271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75E31D-5BA2-BE9B-0B07-DC7D09D541C8}"/>
                  </a:ext>
                </a:extLst>
              </p:cNvPr>
              <p:cNvSpPr txBox="1"/>
              <p:nvPr/>
            </p:nvSpPr>
            <p:spPr>
              <a:xfrm>
                <a:off x="5119922" y="3769060"/>
                <a:ext cx="5495030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cs typeface="Times New Roman" panose="02020603050405020304" pitchFamily="18" charset="0"/>
                  </a:rPr>
                  <a:t>A)</a:t>
                </a:r>
                <a:r>
                  <a:rPr lang="en-US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sz="32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cs typeface="Times New Roman" panose="02020603050405020304" pitchFamily="18" charset="0"/>
                  </a:rPr>
                  <a:t>D)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dirty="0">
                    <a:cs typeface="Times New Roman" panose="02020603050405020304" pitchFamily="18" charset="0"/>
                  </a:rPr>
                  <a:t>Need additional information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498952-F1E1-FA4B-8B22-345784D08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922" y="3769060"/>
                <a:ext cx="5495030" cy="2062103"/>
              </a:xfrm>
              <a:prstGeom prst="rect">
                <a:avLst/>
              </a:prstGeom>
              <a:blipFill>
                <a:blip r:embed="rId5"/>
                <a:stretch>
                  <a:fillRect l="-2771" t="-3659" r="-1848" b="-7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A442975-1296-219E-15DD-1859256693AC}"/>
              </a:ext>
            </a:extLst>
          </p:cNvPr>
          <p:cNvSpPr/>
          <p:nvPr/>
        </p:nvSpPr>
        <p:spPr>
          <a:xfrm>
            <a:off x="5119922" y="4337423"/>
            <a:ext cx="2401025" cy="4945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5C81AC-F003-23BA-1297-617A0261C245}"/>
                  </a:ext>
                </a:extLst>
              </p:cNvPr>
              <p:cNvSpPr txBox="1"/>
              <p:nvPr/>
            </p:nvSpPr>
            <p:spPr>
              <a:xfrm>
                <a:off x="1128572" y="5951890"/>
                <a:ext cx="10483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Current cannot flow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, so </a:t>
                </a:r>
                <a:r>
                  <a:rPr lang="en-US" sz="3200" i="1" dirty="0"/>
                  <a:t>no voltage drop across it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EE5FCA-57F4-0048-BDA4-98F3C6232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72" y="5951890"/>
                <a:ext cx="10483447" cy="584775"/>
              </a:xfrm>
              <a:prstGeom prst="rect">
                <a:avLst/>
              </a:prstGeom>
              <a:blipFill>
                <a:blip r:embed="rId6"/>
                <a:stretch>
                  <a:fillRect l="-1451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302022C-4586-997D-5C0B-E7C66BFDB5B3}"/>
                  </a:ext>
                </a:extLst>
              </p:cNvPr>
              <p:cNvSpPr txBox="1"/>
              <p:nvPr/>
            </p:nvSpPr>
            <p:spPr>
              <a:xfrm>
                <a:off x="4014835" y="2525486"/>
                <a:ext cx="16419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8B66BF-C5FE-A040-AFDC-88F3E720C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835" y="2525486"/>
                <a:ext cx="1641924" cy="584775"/>
              </a:xfrm>
              <a:prstGeom prst="rect">
                <a:avLst/>
              </a:prstGeom>
              <a:blipFill>
                <a:blip r:embed="rId7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54DA1E8-6BF0-FDC6-1189-5D9668DC709A}"/>
              </a:ext>
            </a:extLst>
          </p:cNvPr>
          <p:cNvCxnSpPr/>
          <p:nvPr/>
        </p:nvCxnSpPr>
        <p:spPr>
          <a:xfrm>
            <a:off x="5108168" y="1945863"/>
            <a:ext cx="78377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C8AAE3-DC8D-EE81-1AC0-7BC99867F107}"/>
                  </a:ext>
                </a:extLst>
              </p:cNvPr>
              <p:cNvSpPr txBox="1"/>
              <p:nvPr/>
            </p:nvSpPr>
            <p:spPr>
              <a:xfrm>
                <a:off x="5201221" y="1317173"/>
                <a:ext cx="13594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26286E-11A4-D74A-AFAD-DD2DA54CD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221" y="1317173"/>
                <a:ext cx="1359475" cy="584775"/>
              </a:xfrm>
              <a:prstGeom prst="rect">
                <a:avLst/>
              </a:prstGeom>
              <a:blipFill>
                <a:blip r:embed="rId8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7F3A9B-D74F-C81F-8E9B-7C0B55A63289}"/>
                  </a:ext>
                </a:extLst>
              </p:cNvPr>
              <p:cNvSpPr txBox="1"/>
              <p:nvPr/>
            </p:nvSpPr>
            <p:spPr>
              <a:xfrm>
                <a:off x="5891939" y="2504165"/>
                <a:ext cx="61590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B37515-1C21-5043-8091-BA78E12B3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939" y="2504165"/>
                <a:ext cx="6159058" cy="584775"/>
              </a:xfrm>
              <a:prstGeom prst="rect">
                <a:avLst/>
              </a:prstGeom>
              <a:blipFill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1D7A43D-3564-3ABE-6405-FDF5D0269748}"/>
                  </a:ext>
                </a:extLst>
              </p:cNvPr>
              <p:cNvSpPr txBox="1"/>
              <p:nvPr/>
            </p:nvSpPr>
            <p:spPr>
              <a:xfrm>
                <a:off x="5891939" y="2504165"/>
                <a:ext cx="61590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0B118A-DC70-464D-9F11-48E94E428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939" y="2504165"/>
                <a:ext cx="6159058" cy="584775"/>
              </a:xfrm>
              <a:prstGeom prst="rect">
                <a:avLst/>
              </a:prstGeom>
              <a:blipFill>
                <a:blip r:embed="rId10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90F56F-D9B6-F711-A18B-18BA42591A1B}"/>
                  </a:ext>
                </a:extLst>
              </p:cNvPr>
              <p:cNvSpPr txBox="1"/>
              <p:nvPr/>
            </p:nvSpPr>
            <p:spPr>
              <a:xfrm>
                <a:off x="5891939" y="2504165"/>
                <a:ext cx="61590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64D868-119E-6144-A9D4-4A0BE6514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939" y="2504165"/>
                <a:ext cx="6159058" cy="584775"/>
              </a:xfrm>
              <a:prstGeom prst="rect">
                <a:avLst/>
              </a:prstGeom>
              <a:blipFill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839D40-EF80-5451-9BF7-4A5F350ED223}"/>
                  </a:ext>
                </a:extLst>
              </p:cNvPr>
              <p:cNvSpPr txBox="1"/>
              <p:nvPr/>
            </p:nvSpPr>
            <p:spPr>
              <a:xfrm>
                <a:off x="5891939" y="2504165"/>
                <a:ext cx="61590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98EA04-B72F-4746-AA0A-DA45D2F79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1939" y="2504165"/>
                <a:ext cx="6159058" cy="584775"/>
              </a:xfrm>
              <a:prstGeom prst="rect">
                <a:avLst/>
              </a:prstGeom>
              <a:blipFill>
                <a:blip r:embed="rId1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>
            <a:extLst>
              <a:ext uri="{FF2B5EF4-FFF2-40B4-BE49-F238E27FC236}">
                <a16:creationId xmlns:a16="http://schemas.microsoft.com/office/drawing/2014/main" id="{35DCE1A7-8B8C-1D6A-CD41-62255D8ED702}"/>
              </a:ext>
            </a:extLst>
          </p:cNvPr>
          <p:cNvSpPr/>
          <p:nvPr/>
        </p:nvSpPr>
        <p:spPr>
          <a:xfrm>
            <a:off x="8839414" y="204008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D57C7F-80C7-5929-9B92-0B2B12BF428F}"/>
                  </a:ext>
                </a:extLst>
              </p:cNvPr>
              <p:cNvSpPr txBox="1"/>
              <p:nvPr/>
            </p:nvSpPr>
            <p:spPr>
              <a:xfrm>
                <a:off x="9305365" y="1904257"/>
                <a:ext cx="27284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5BE65B-676A-D742-9025-9F6200525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365" y="1904257"/>
                <a:ext cx="2728439" cy="584775"/>
              </a:xfrm>
              <a:prstGeom prst="rect">
                <a:avLst/>
              </a:prstGeom>
              <a:blipFill>
                <a:blip r:embed="rId1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DEC719C-CA1F-D511-7611-0D9F67497C51}"/>
                  </a:ext>
                </a:extLst>
              </p:cNvPr>
              <p:cNvSpPr txBox="1"/>
              <p:nvPr/>
            </p:nvSpPr>
            <p:spPr>
              <a:xfrm>
                <a:off x="2011186" y="67877"/>
                <a:ext cx="100866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 get voltage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using voltage division.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8F4C20-34AB-4144-AF2D-224D1E371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186" y="67877"/>
                <a:ext cx="10086607" cy="584775"/>
              </a:xfrm>
              <a:prstGeom prst="rect">
                <a:avLst/>
              </a:prstGeom>
              <a:blipFill>
                <a:blip r:embed="rId14"/>
                <a:stretch>
                  <a:fillRect l="-1509" t="-12766" r="-150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F0FB41-F445-3CCC-F48F-430EC4078BC8}"/>
                  </a:ext>
                </a:extLst>
              </p:cNvPr>
              <p:cNvSpPr txBox="1"/>
              <p:nvPr/>
            </p:nvSpPr>
            <p:spPr>
              <a:xfrm>
                <a:off x="5053903" y="589848"/>
                <a:ext cx="71012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Right side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 not attached to anything.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299F08-E0E5-0F4A-066A-A82C62BDA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903" y="589848"/>
                <a:ext cx="7101239" cy="584775"/>
              </a:xfrm>
              <a:prstGeom prst="rect">
                <a:avLst/>
              </a:prstGeom>
              <a:blipFill>
                <a:blip r:embed="rId15"/>
                <a:stretch>
                  <a:fillRect l="-2139" t="-12766" r="-107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27A850-4EDF-B4C6-CC0E-22F01648755B}"/>
                  </a:ext>
                </a:extLst>
              </p:cNvPr>
              <p:cNvSpPr txBox="1"/>
              <p:nvPr/>
            </p:nvSpPr>
            <p:spPr>
              <a:xfrm>
                <a:off x="7838386" y="1111819"/>
                <a:ext cx="43002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(No current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/>
                  <a:t>.)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CA24C9-ACA2-024C-8E7A-3E79122CA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386" y="1111819"/>
                <a:ext cx="4300280" cy="584775"/>
              </a:xfrm>
              <a:prstGeom prst="rect">
                <a:avLst/>
              </a:prstGeom>
              <a:blipFill>
                <a:blip r:embed="rId16"/>
                <a:stretch>
                  <a:fillRect l="-3540" t="-12766" r="-265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1C10EBD2-62DB-9365-A832-66189C06A2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29205" y="3739282"/>
            <a:ext cx="3221468" cy="15905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61C4E4-A36D-06B8-0CEB-F23FCBF592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57521" y="4174092"/>
            <a:ext cx="92766" cy="4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0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  <p:bldP spid="10" grpId="0"/>
      <p:bldP spid="2" grpId="0"/>
      <p:bldP spid="11" grpId="0"/>
      <p:bldP spid="16" grpId="0"/>
      <p:bldP spid="15" grpId="0"/>
      <p:bldP spid="14" grpId="0"/>
      <p:bldP spid="12" grpId="0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0667FC2-D5E0-8548-B4A8-4EFF5B3A8565}"/>
              </a:ext>
            </a:extLst>
          </p:cNvPr>
          <p:cNvSpPr txBox="1"/>
          <p:nvPr/>
        </p:nvSpPr>
        <p:spPr>
          <a:xfrm>
            <a:off x="170329" y="1921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152BD0-4F5F-F44E-8933-E0A756F76C1D}"/>
                  </a:ext>
                </a:extLst>
              </p:cNvPr>
              <p:cNvSpPr txBox="1"/>
              <p:nvPr/>
            </p:nvSpPr>
            <p:spPr>
              <a:xfrm>
                <a:off x="9020432" y="511777"/>
                <a:ext cx="250786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are</a:t>
                </a:r>
                <a:br>
                  <a:rPr lang="en-US" sz="3200" dirty="0"/>
                </a:br>
                <a:r>
                  <a:rPr lang="en-US" sz="3200" dirty="0"/>
                  <a:t>unknown.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152BD0-4F5F-F44E-8933-E0A756F76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432" y="511777"/>
                <a:ext cx="2507866" cy="1077218"/>
              </a:xfrm>
              <a:prstGeom prst="rect">
                <a:avLst/>
              </a:prstGeom>
              <a:blipFill>
                <a:blip r:embed="rId2"/>
                <a:stretch>
                  <a:fillRect l="-1515" t="-6977" r="-555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F13E11F-A752-D94E-9CB7-0D0079DAC26D}"/>
              </a:ext>
            </a:extLst>
          </p:cNvPr>
          <p:cNvSpPr txBox="1"/>
          <p:nvPr/>
        </p:nvSpPr>
        <p:spPr>
          <a:xfrm>
            <a:off x="10475130" y="3961427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3200" dirty="0"/>
              <a:t> Yes</a:t>
            </a:r>
          </a:p>
          <a:p>
            <a:pPr marL="342900" indent="-342900">
              <a:buAutoNum type="alphaUcParenR"/>
            </a:pPr>
            <a:r>
              <a:rPr lang="en-US" sz="3200" dirty="0"/>
              <a:t> No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48B049-1437-A54B-98B3-3853959A5CA7}"/>
              </a:ext>
            </a:extLst>
          </p:cNvPr>
          <p:cNvSpPr/>
          <p:nvPr/>
        </p:nvSpPr>
        <p:spPr>
          <a:xfrm>
            <a:off x="10475129" y="4024372"/>
            <a:ext cx="1174745" cy="50291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50C338-2BE0-784A-B32B-97DBE3042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3" y="611521"/>
            <a:ext cx="8229600" cy="35961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67508F-4CB5-054B-8EB6-427220CD7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73" y="611521"/>
            <a:ext cx="8229600" cy="35961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F3C253-22A5-E14C-A25C-3C19C9BE8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73" y="611521"/>
            <a:ext cx="8229600" cy="35961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DE487B-4D98-8B41-BED8-3E65D90C9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73" y="611521"/>
            <a:ext cx="8229600" cy="3596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037F04-4275-2443-9D3C-2B5BB3A39215}"/>
                  </a:ext>
                </a:extLst>
              </p:cNvPr>
              <p:cNvSpPr txBox="1"/>
              <p:nvPr/>
            </p:nvSpPr>
            <p:spPr>
              <a:xfrm>
                <a:off x="170329" y="4892245"/>
                <a:ext cx="91909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Voltages at both ends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must be the same.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037F04-4275-2443-9D3C-2B5BB3A39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9" y="4892245"/>
                <a:ext cx="9190978" cy="584775"/>
              </a:xfrm>
              <a:prstGeom prst="rect">
                <a:avLst/>
              </a:prstGeom>
              <a:blipFill>
                <a:blip r:embed="rId7"/>
                <a:stretch>
                  <a:fillRect l="-1655" t="-12766" r="-690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BAE095-8CEF-054B-8027-B454E555E537}"/>
                  </a:ext>
                </a:extLst>
              </p:cNvPr>
              <p:cNvSpPr txBox="1"/>
              <p:nvPr/>
            </p:nvSpPr>
            <p:spPr>
              <a:xfrm>
                <a:off x="8554850" y="2740093"/>
                <a:ext cx="3637150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000" dirty="0"/>
                  <a:t>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000" dirty="0"/>
                  <a:t> be determined</a:t>
                </a:r>
                <a:br>
                  <a:rPr lang="en-US" sz="3000" dirty="0"/>
                </a:br>
                <a:r>
                  <a:rPr lang="en-US" sz="3000" dirty="0"/>
                  <a:t>from the information</a:t>
                </a:r>
                <a:br>
                  <a:rPr lang="en-US" sz="3000" dirty="0"/>
                </a:br>
                <a:r>
                  <a:rPr lang="en-US" sz="3000" dirty="0"/>
                  <a:t>provided?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BAE095-8CEF-054B-8027-B454E555E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850" y="2740093"/>
                <a:ext cx="3637150" cy="1477328"/>
              </a:xfrm>
              <a:prstGeom prst="rect">
                <a:avLst/>
              </a:prstGeom>
              <a:blipFill>
                <a:blip r:embed="rId8"/>
                <a:stretch>
                  <a:fillRect l="-3819" t="-4237" r="-2778" b="-1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452CA95-6CA1-824D-B8EB-8B298BA1BAC9}"/>
              </a:ext>
            </a:extLst>
          </p:cNvPr>
          <p:cNvSpPr txBox="1"/>
          <p:nvPr/>
        </p:nvSpPr>
        <p:spPr>
          <a:xfrm>
            <a:off x="170329" y="3915261"/>
            <a:ext cx="3328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Add voltage labels.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4D7445-3AF1-BA4A-A859-D67C861C4A70}"/>
                  </a:ext>
                </a:extLst>
              </p:cNvPr>
              <p:cNvSpPr txBox="1"/>
              <p:nvPr/>
            </p:nvSpPr>
            <p:spPr>
              <a:xfrm>
                <a:off x="170329" y="4403753"/>
                <a:ext cx="94811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No path for current to flow through resistors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4D7445-3AF1-BA4A-A859-D67C861C4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9" y="4403753"/>
                <a:ext cx="9481185" cy="584775"/>
              </a:xfrm>
              <a:prstGeom prst="rect">
                <a:avLst/>
              </a:prstGeom>
              <a:blipFill>
                <a:blip r:embed="rId9"/>
                <a:stretch>
                  <a:fillRect l="-1606" t="-12766" r="-66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0D9A66-3B56-3E49-8A8D-E627C7098A44}"/>
                  </a:ext>
                </a:extLst>
              </p:cNvPr>
              <p:cNvSpPr txBox="1"/>
              <p:nvPr/>
            </p:nvSpPr>
            <p:spPr>
              <a:xfrm>
                <a:off x="170329" y="5380737"/>
                <a:ext cx="82906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i="1" dirty="0"/>
                  <a:t>Can </a:t>
                </a:r>
                <a:r>
                  <a:rPr lang="en-US" sz="3200" dirty="0"/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using voltage division.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0D9A66-3B56-3E49-8A8D-E627C7098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29" y="5380737"/>
                <a:ext cx="8290668" cy="584775"/>
              </a:xfrm>
              <a:prstGeom prst="rect">
                <a:avLst/>
              </a:prstGeom>
              <a:blipFill>
                <a:blip r:embed="rId10"/>
                <a:stretch>
                  <a:fillRect l="-1835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Arrow 31">
            <a:extLst>
              <a:ext uri="{FF2B5EF4-FFF2-40B4-BE49-F238E27FC236}">
                <a16:creationId xmlns:a16="http://schemas.microsoft.com/office/drawing/2014/main" id="{5077F024-8909-8D45-B440-B2A4E2CC241D}"/>
              </a:ext>
            </a:extLst>
          </p:cNvPr>
          <p:cNvSpPr/>
          <p:nvPr/>
        </p:nvSpPr>
        <p:spPr>
          <a:xfrm>
            <a:off x="2089462" y="624260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796619-DB63-89D8-AC48-3DA876CF1308}"/>
                  </a:ext>
                </a:extLst>
              </p:cNvPr>
              <p:cNvSpPr txBox="1"/>
              <p:nvPr/>
            </p:nvSpPr>
            <p:spPr>
              <a:xfrm>
                <a:off x="1656666" y="1884125"/>
                <a:ext cx="1749197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30+5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9796619-DB63-89D8-AC48-3DA876CF1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66" y="1884125"/>
                <a:ext cx="1749197" cy="617348"/>
              </a:xfrm>
              <a:prstGeom prst="rect">
                <a:avLst/>
              </a:prstGeom>
              <a:blipFill>
                <a:blip r:embed="rId11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9A86DA-EF99-F5EF-6EAA-A029208FD34D}"/>
                  </a:ext>
                </a:extLst>
              </p:cNvPr>
              <p:cNvSpPr txBox="1"/>
              <p:nvPr/>
            </p:nvSpPr>
            <p:spPr>
              <a:xfrm>
                <a:off x="7847420" y="1884125"/>
                <a:ext cx="1877437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10+10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9A86DA-EF99-F5EF-6EAA-A029208FD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420" y="1884125"/>
                <a:ext cx="1877437" cy="617348"/>
              </a:xfrm>
              <a:prstGeom prst="rect">
                <a:avLst/>
              </a:prstGeom>
              <a:blipFill>
                <a:blip r:embed="rId1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340877-E2E1-B235-F0A8-4DE685A141E3}"/>
                  </a:ext>
                </a:extLst>
              </p:cNvPr>
              <p:cNvSpPr txBox="1"/>
              <p:nvPr/>
            </p:nvSpPr>
            <p:spPr>
              <a:xfrm>
                <a:off x="2494514" y="5901056"/>
                <a:ext cx="8567987" cy="910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10+10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30+5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=−35.71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340877-E2E1-B235-F0A8-4DE685A14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514" y="5901056"/>
                <a:ext cx="8567987" cy="910890"/>
              </a:xfrm>
              <a:prstGeom prst="rect">
                <a:avLst/>
              </a:prstGeom>
              <a:blipFill>
                <a:blip r:embed="rId13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1644D7-25A8-C140-E9A7-B3DB49E93E88}"/>
                  </a:ext>
                </a:extLst>
              </p:cNvPr>
              <p:cNvSpPr txBox="1"/>
              <p:nvPr/>
            </p:nvSpPr>
            <p:spPr>
              <a:xfrm>
                <a:off x="2494514" y="5901056"/>
                <a:ext cx="8567987" cy="910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10+10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30+5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=−35.71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1644D7-25A8-C140-E9A7-B3DB49E93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514" y="5901056"/>
                <a:ext cx="8567987" cy="910890"/>
              </a:xfrm>
              <a:prstGeom prst="rect">
                <a:avLst/>
              </a:prstGeom>
              <a:blipFill>
                <a:blip r:embed="rId14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58834D-2D83-22A3-806B-27E0AC255DE1}"/>
                  </a:ext>
                </a:extLst>
              </p:cNvPr>
              <p:cNvSpPr txBox="1"/>
              <p:nvPr/>
            </p:nvSpPr>
            <p:spPr>
              <a:xfrm>
                <a:off x="2494514" y="5901056"/>
                <a:ext cx="8567987" cy="910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10+10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30+5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=−35.71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58834D-2D83-22A3-806B-27E0AC255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514" y="5901056"/>
                <a:ext cx="8567987" cy="910890"/>
              </a:xfrm>
              <a:prstGeom prst="rect">
                <a:avLst/>
              </a:prstGeom>
              <a:blipFill>
                <a:blip r:embed="rId15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0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29" grpId="0"/>
      <p:bldP spid="30" grpId="0"/>
      <p:bldP spid="17" grpId="0"/>
      <p:bldP spid="28" grpId="0"/>
      <p:bldP spid="31" grpId="0"/>
      <p:bldP spid="32" grpId="0" animBg="1"/>
      <p:bldP spid="2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/>
              <p:nvPr/>
            </p:nvSpPr>
            <p:spPr>
              <a:xfrm>
                <a:off x="776143" y="181957"/>
                <a:ext cx="11025711" cy="6617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 anticipation of test, concepts covered include: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Voltage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) and current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Sources: Independent and dependent (valid/invalid circuits)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Passive sign convention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related with positive sign</a:t>
                </a:r>
                <a:br>
                  <a:rPr lang="en-US" sz="3200" dirty="0"/>
                </a:br>
                <a:r>
                  <a:rPr lang="en-US" sz="3200" dirty="0"/>
                  <a:t>when current flows into the “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” terminal of an element)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Power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𝑖𝑣</m:t>
                    </m:r>
                  </m:oMath>
                </a14:m>
                <a:r>
                  <a:rPr lang="en-US" sz="3200" dirty="0"/>
                  <a:t>, but paying attention to sign;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3200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Resistors and Ohm’s law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𝑖𝑅</m:t>
                    </m:r>
                  </m:oMath>
                </a14:m>
                <a:r>
                  <a:rPr lang="en-US" sz="3200" dirty="0"/>
                  <a:t>) (open and short circuit)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Parallel (same voltage) and series (same current) elements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KCL (current into node/wire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current out of node/wire)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KVL (sum of voltages around a loop is zero)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Voltage division (series elements)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Current division (parallel elements)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dirty="0"/>
                  <a:t>-to-</a:t>
                </a:r>
                <a:r>
                  <a:rPr lang="en-US" sz="3200" dirty="0">
                    <a:latin typeface="Symbol" pitchFamily="2" charset="2"/>
                  </a:rPr>
                  <a:t>D</a:t>
                </a:r>
                <a:r>
                  <a:rPr lang="en-US" sz="3200" dirty="0"/>
                  <a:t> and </a:t>
                </a:r>
                <a:r>
                  <a:rPr lang="en-US" sz="3200" dirty="0">
                    <a:latin typeface="Symbol" pitchFamily="2" charset="2"/>
                  </a:rPr>
                  <a:t>D</a:t>
                </a:r>
                <a:r>
                  <a:rPr lang="en-US" sz="3200" dirty="0"/>
                  <a:t>-to-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dirty="0"/>
                  <a:t> transformations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11D5EC-C57C-2141-BF9D-89A82FE14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43" y="181957"/>
                <a:ext cx="11025711" cy="6617196"/>
              </a:xfrm>
              <a:prstGeom prst="rect">
                <a:avLst/>
              </a:prstGeom>
              <a:blipFill>
                <a:blip r:embed="rId2"/>
                <a:stretch>
                  <a:fillRect l="-1379" t="-1149" r="-460" b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AF20FB-F7DB-C10B-B387-1DC1AA38702A}"/>
                  </a:ext>
                </a:extLst>
              </p:cNvPr>
              <p:cNvSpPr txBox="1"/>
              <p:nvPr/>
            </p:nvSpPr>
            <p:spPr>
              <a:xfrm>
                <a:off x="6914524" y="3490555"/>
                <a:ext cx="1372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𝑜𝑐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AF20FB-F7DB-C10B-B387-1DC1AA38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524" y="3490555"/>
                <a:ext cx="137210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457DA-0241-4285-E0AC-02B54AA7634C}"/>
                  </a:ext>
                </a:extLst>
              </p:cNvPr>
              <p:cNvSpPr txBox="1"/>
              <p:nvPr/>
            </p:nvSpPr>
            <p:spPr>
              <a:xfrm>
                <a:off x="8613226" y="3490555"/>
                <a:ext cx="21187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𝑠𝑐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=0=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wire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457DA-0241-4285-E0AC-02B54AA76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226" y="3490555"/>
                <a:ext cx="2118785" cy="461665"/>
              </a:xfrm>
              <a:prstGeom prst="rect">
                <a:avLst/>
              </a:prstGeom>
              <a:blipFill>
                <a:blip r:embed="rId4"/>
                <a:stretch>
                  <a:fillRect l="-595" t="-8108" r="-357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0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9859F9-C6A5-5546-A60C-97A5A67F3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73" y="805592"/>
            <a:ext cx="5485370" cy="34184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9B612B-7DDB-F91B-E228-CE6D210F40AC}"/>
              </a:ext>
            </a:extLst>
          </p:cNvPr>
          <p:cNvSpPr txBox="1"/>
          <p:nvPr/>
        </p:nvSpPr>
        <p:spPr>
          <a:xfrm>
            <a:off x="8536449" y="2641584"/>
            <a:ext cx="1556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solidFill>
                  <a:schemeClr val="accent1"/>
                </a:solidFill>
              </a:rPr>
              <a:t>doesn’t</a:t>
            </a:r>
            <a:br>
              <a:rPr lang="en-US" sz="2200" dirty="0">
                <a:solidFill>
                  <a:schemeClr val="accent1"/>
                </a:solidFill>
              </a:rPr>
            </a:br>
            <a:r>
              <a:rPr lang="en-US" sz="2200" dirty="0">
                <a:solidFill>
                  <a:schemeClr val="accent1"/>
                </a:solidFill>
              </a:rPr>
              <a:t>matter (yet)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524E1F-52CB-F5AB-60A5-531165EB371A}"/>
                  </a:ext>
                </a:extLst>
              </p:cNvPr>
              <p:cNvSpPr txBox="1"/>
              <p:nvPr/>
            </p:nvSpPr>
            <p:spPr>
              <a:xfrm>
                <a:off x="3271839" y="5571009"/>
                <a:ext cx="5732082" cy="1131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524E1F-52CB-F5AB-60A5-531165EB3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839" y="5571009"/>
                <a:ext cx="5732082" cy="1131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7E1A32-3A42-39A1-B66D-3F56F26F6BDD}"/>
                  </a:ext>
                </a:extLst>
              </p:cNvPr>
              <p:cNvSpPr txBox="1"/>
              <p:nvPr/>
            </p:nvSpPr>
            <p:spPr>
              <a:xfrm>
                <a:off x="8585588" y="4571963"/>
                <a:ext cx="2973763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7E1A32-3A42-39A1-B66D-3F56F26F6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588" y="4571963"/>
                <a:ext cx="2973763" cy="628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379DE0-E45F-6442-9A48-8676EC001C69}"/>
                  </a:ext>
                </a:extLst>
              </p:cNvPr>
              <p:cNvSpPr txBox="1"/>
              <p:nvPr/>
            </p:nvSpPr>
            <p:spPr>
              <a:xfrm>
                <a:off x="245959" y="155809"/>
                <a:ext cx="2542556" cy="6286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r>
                  <a:rPr lang="en-US" sz="3200"/>
                  <a:t>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379DE0-E45F-6442-9A48-8676EC001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59" y="155809"/>
                <a:ext cx="2542556" cy="628634"/>
              </a:xfrm>
              <a:prstGeom prst="rect">
                <a:avLst/>
              </a:prstGeom>
              <a:blipFill>
                <a:blip r:embed="rId5"/>
                <a:stretch>
                  <a:fillRect l="-5995" t="-11650" r="-5276" b="-25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46B7909-9CC7-2F41-ABAB-AD32CF014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19" y="805592"/>
            <a:ext cx="5485370" cy="3418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C9DE11-24AE-4D5D-7B40-C84EBE382BF4}"/>
                  </a:ext>
                </a:extLst>
              </p:cNvPr>
              <p:cNvSpPr txBox="1"/>
              <p:nvPr/>
            </p:nvSpPr>
            <p:spPr>
              <a:xfrm>
                <a:off x="156519" y="4314714"/>
                <a:ext cx="6968638" cy="1143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C9DE11-24AE-4D5D-7B40-C84EBE382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9" y="4314714"/>
                <a:ext cx="6968638" cy="11431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76AB8B-B30A-26A6-36D9-F1FC54E12F64}"/>
                  </a:ext>
                </a:extLst>
              </p:cNvPr>
              <p:cNvSpPr txBox="1"/>
              <p:nvPr/>
            </p:nvSpPr>
            <p:spPr>
              <a:xfrm>
                <a:off x="156519" y="4314714"/>
                <a:ext cx="6968638" cy="1143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∥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76AB8B-B30A-26A6-36D9-F1FC54E12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9" y="4314714"/>
                <a:ext cx="6968638" cy="11431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0E6319F-C1D5-3222-2952-A53C0FFED57B}"/>
              </a:ext>
            </a:extLst>
          </p:cNvPr>
          <p:cNvSpPr txBox="1"/>
          <p:nvPr/>
        </p:nvSpPr>
        <p:spPr>
          <a:xfrm>
            <a:off x="415036" y="5571009"/>
            <a:ext cx="29753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Equate expressions</a:t>
            </a:r>
            <a:br>
              <a:rPr lang="en-US" sz="2800"/>
            </a:br>
            <a:r>
              <a:rPr lang="en-US" sz="2800"/>
              <a:t>for resistance: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2BB4DF-6071-06A1-FE93-9944E3F8BDC0}"/>
              </a:ext>
            </a:extLst>
          </p:cNvPr>
          <p:cNvSpPr txBox="1"/>
          <p:nvPr/>
        </p:nvSpPr>
        <p:spPr>
          <a:xfrm>
            <a:off x="2899204" y="155809"/>
            <a:ext cx="724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Resistance between terminals is the same.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F31CFC-3A44-60C0-E84B-63A7783B446B}"/>
                  </a:ext>
                </a:extLst>
              </p:cNvPr>
              <p:cNvSpPr txBox="1"/>
              <p:nvPr/>
            </p:nvSpPr>
            <p:spPr>
              <a:xfrm>
                <a:off x="995543" y="4096963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</a:rPr>
                  <a:t> configuration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F31CFC-3A44-60C0-E84B-63A7783B4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43" y="4096963"/>
                <a:ext cx="2419509" cy="523220"/>
              </a:xfrm>
              <a:prstGeom prst="rect">
                <a:avLst/>
              </a:prstGeom>
              <a:blipFill>
                <a:blip r:embed="rId9"/>
                <a:stretch>
                  <a:fillRect t="-10465" r="-377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98F62B-B45F-01EE-42F2-44B1997ABC10}"/>
                  </a:ext>
                </a:extLst>
              </p:cNvPr>
              <p:cNvSpPr txBox="1"/>
              <p:nvPr/>
            </p:nvSpPr>
            <p:spPr>
              <a:xfrm>
                <a:off x="7214597" y="4091399"/>
                <a:ext cx="24195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</a:rPr>
                  <a:t> configuration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98F62B-B45F-01EE-42F2-44B1997AB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597" y="4091399"/>
                <a:ext cx="2419509" cy="523220"/>
              </a:xfrm>
              <a:prstGeom prst="rect">
                <a:avLst/>
              </a:prstGeom>
              <a:blipFill>
                <a:blip r:embed="rId10"/>
                <a:stretch>
                  <a:fillRect t="-10465" r="-327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>
            <a:extLst>
              <a:ext uri="{FF2B5EF4-FFF2-40B4-BE49-F238E27FC236}">
                <a16:creationId xmlns:a16="http://schemas.microsoft.com/office/drawing/2014/main" id="{8A5B7DC8-1B7E-67E6-A733-1BF526AF9C04}"/>
              </a:ext>
            </a:extLst>
          </p:cNvPr>
          <p:cNvSpPr>
            <a:spLocks noChangeAspect="1"/>
          </p:cNvSpPr>
          <p:nvPr/>
        </p:nvSpPr>
        <p:spPr>
          <a:xfrm>
            <a:off x="9599731" y="2702908"/>
            <a:ext cx="386308" cy="295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680988-C469-195C-BA40-D85F3266C13E}"/>
                  </a:ext>
                </a:extLst>
              </p:cNvPr>
              <p:cNvSpPr txBox="1"/>
              <p:nvPr/>
            </p:nvSpPr>
            <p:spPr>
              <a:xfrm>
                <a:off x="10537328" y="2703138"/>
                <a:ext cx="12380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>
                    <a:solidFill>
                      <a:schemeClr val="accent1"/>
                    </a:solidFill>
                  </a:rPr>
                  <a:t>no current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r>
                  <a:rPr lang="en-US" dirty="0">
                    <a:solidFill>
                      <a:schemeClr val="accent1"/>
                    </a:solidFill>
                  </a:rPr>
                  <a:t>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680988-C469-195C-BA40-D85F3266C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328" y="2703138"/>
                <a:ext cx="1238095" cy="646331"/>
              </a:xfrm>
              <a:prstGeom prst="rect">
                <a:avLst/>
              </a:prstGeom>
              <a:blipFill>
                <a:blip r:embed="rId11"/>
                <a:stretch>
                  <a:fillRect l="-3030" t="-3846" r="-404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D4A5193-B63A-6DFC-3BB2-1DD23E3AC915}"/>
              </a:ext>
            </a:extLst>
          </p:cNvPr>
          <p:cNvSpPr txBox="1"/>
          <p:nvPr/>
        </p:nvSpPr>
        <p:spPr>
          <a:xfrm>
            <a:off x="8716823" y="5674787"/>
            <a:ext cx="3462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One equation relating two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sets of three variables.</a:t>
            </a:r>
          </a:p>
        </p:txBody>
      </p:sp>
    </p:spTree>
    <p:extLst>
      <p:ext uri="{BB962C8B-B14F-4D97-AF65-F5344CB8AC3E}">
        <p14:creationId xmlns:p14="http://schemas.microsoft.com/office/powerpoint/2010/main" val="21722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7" grpId="0"/>
      <p:bldP spid="3" grpId="0"/>
      <p:bldP spid="5" grpId="0"/>
      <p:bldP spid="11" grpId="0"/>
      <p:bldP spid="13" grpId="0"/>
      <p:bldP spid="8" grpId="0"/>
      <p:bldP spid="10" grpId="0"/>
      <p:bldP spid="12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23178-2172-904A-BEBF-72879DDDCA28}"/>
              </a:ext>
            </a:extLst>
          </p:cNvPr>
          <p:cNvSpPr txBox="1"/>
          <p:nvPr/>
        </p:nvSpPr>
        <p:spPr>
          <a:xfrm>
            <a:off x="245959" y="2199135"/>
            <a:ext cx="5733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Similarly for other pairs of nodes: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5F52A9-E3A6-E24B-82E1-08A48969B1B4}"/>
                  </a:ext>
                </a:extLst>
              </p:cNvPr>
              <p:cNvSpPr txBox="1"/>
              <p:nvPr/>
            </p:nvSpPr>
            <p:spPr>
              <a:xfrm>
                <a:off x="6903987" y="2818159"/>
                <a:ext cx="5036059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From these, can solve for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 in terms of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/>
                  <a:t>, or vice versa.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5F52A9-E3A6-E24B-82E1-08A48969B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987" y="2818159"/>
                <a:ext cx="5036059" cy="1569660"/>
              </a:xfrm>
              <a:prstGeom prst="rect">
                <a:avLst/>
              </a:prstGeom>
              <a:blipFill>
                <a:blip r:embed="rId2"/>
                <a:stretch>
                  <a:fillRect l="-3015" t="-4000" r="-2010" b="-1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DE9210-327D-F149-48E8-0CD3B39F5B3E}"/>
                  </a:ext>
                </a:extLst>
              </p:cNvPr>
              <p:cNvSpPr txBox="1"/>
              <p:nvPr/>
            </p:nvSpPr>
            <p:spPr>
              <a:xfrm>
                <a:off x="528746" y="840217"/>
                <a:ext cx="5732082" cy="1131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DE9210-327D-F149-48E8-0CD3B39F5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46" y="840217"/>
                <a:ext cx="5732082" cy="1131207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975635-CEB3-C6E2-1D19-E575E00FC8BA}"/>
                  </a:ext>
                </a:extLst>
              </p:cNvPr>
              <p:cNvSpPr txBox="1"/>
              <p:nvPr/>
            </p:nvSpPr>
            <p:spPr>
              <a:xfrm>
                <a:off x="463344" y="3011622"/>
                <a:ext cx="5862887" cy="1131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975635-CEB3-C6E2-1D19-E575E00FC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44" y="3011622"/>
                <a:ext cx="5862887" cy="1131207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2DA48-97DF-0B42-EE9A-5C2F036E9A2E}"/>
                  </a:ext>
                </a:extLst>
              </p:cNvPr>
              <p:cNvSpPr txBox="1"/>
              <p:nvPr/>
            </p:nvSpPr>
            <p:spPr>
              <a:xfrm>
                <a:off x="496123" y="4799120"/>
                <a:ext cx="5898025" cy="1131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𝛼𝛾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C2DA48-97DF-0B42-EE9A-5C2F036E9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23" y="4799120"/>
                <a:ext cx="5898025" cy="1131207"/>
              </a:xfrm>
              <a:prstGeom prst="rect">
                <a:avLst/>
              </a:prstGeom>
              <a:blipFill>
                <a:blip r:embed="rId5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CD74544-C9DC-55B1-4E7C-D1575EC9C2F2}"/>
              </a:ext>
            </a:extLst>
          </p:cNvPr>
          <p:cNvSpPr txBox="1"/>
          <p:nvPr/>
        </p:nvSpPr>
        <p:spPr>
          <a:xfrm>
            <a:off x="245959" y="141586"/>
            <a:ext cx="354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From previous slide: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5D4F6-52B1-EF81-99D7-EDBD03B10C10}"/>
              </a:ext>
            </a:extLst>
          </p:cNvPr>
          <p:cNvSpPr txBox="1"/>
          <p:nvPr/>
        </p:nvSpPr>
        <p:spPr>
          <a:xfrm>
            <a:off x="6903987" y="1432815"/>
            <a:ext cx="46909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Three equations relating</a:t>
            </a:r>
            <a:br>
              <a:rPr lang="en-US" sz="3200" dirty="0"/>
            </a:br>
            <a:r>
              <a:rPr lang="en-US" sz="3200" dirty="0"/>
              <a:t>two sets of three variables.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D08A5CD-8DA3-4A6C-1EDC-D282DCC7BE59}"/>
              </a:ext>
            </a:extLst>
          </p:cNvPr>
          <p:cNvSpPr/>
          <p:nvPr/>
        </p:nvSpPr>
        <p:spPr>
          <a:xfrm>
            <a:off x="1824259" y="840217"/>
            <a:ext cx="2478799" cy="5237854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2900DB5-1EA9-C4D0-0319-5AA4665DBF4D}"/>
              </a:ext>
            </a:extLst>
          </p:cNvPr>
          <p:cNvSpPr/>
          <p:nvPr/>
        </p:nvSpPr>
        <p:spPr>
          <a:xfrm>
            <a:off x="4676213" y="840217"/>
            <a:ext cx="1584615" cy="5237854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C40D20-225F-51AF-917F-33CF3778392F}"/>
                  </a:ext>
                </a:extLst>
              </p:cNvPr>
              <p:cNvSpPr txBox="1"/>
              <p:nvPr/>
            </p:nvSpPr>
            <p:spPr>
              <a:xfrm>
                <a:off x="2094290" y="6155731"/>
                <a:ext cx="19387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200" dirty="0">
                    <a:solidFill>
                      <a:schemeClr val="accent1"/>
                    </a:solidFill>
                  </a:rPr>
                  <a:t> configuration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C40D20-225F-51AF-917F-33CF37783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90" y="6155731"/>
                <a:ext cx="1938736" cy="430887"/>
              </a:xfrm>
              <a:prstGeom prst="rect">
                <a:avLst/>
              </a:prstGeom>
              <a:blipFill>
                <a:blip r:embed="rId6"/>
                <a:stretch>
                  <a:fillRect l="-654" t="-8571" r="-326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4DAEED-5A3F-DEA6-CDD0-AEE3977409A7}"/>
                  </a:ext>
                </a:extLst>
              </p:cNvPr>
              <p:cNvSpPr txBox="1"/>
              <p:nvPr/>
            </p:nvSpPr>
            <p:spPr>
              <a:xfrm>
                <a:off x="4499152" y="6155730"/>
                <a:ext cx="193873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 configuration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4DAEED-5A3F-DEA6-CDD0-AEE397740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152" y="6155730"/>
                <a:ext cx="1938736" cy="430887"/>
              </a:xfrm>
              <a:prstGeom prst="rect">
                <a:avLst/>
              </a:prstGeom>
              <a:blipFill>
                <a:blip r:embed="rId7"/>
                <a:stretch>
                  <a:fillRect l="-654" t="-8571" r="-261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6893161-991F-65AE-FA58-D5FF2A329723}"/>
              </a:ext>
            </a:extLst>
          </p:cNvPr>
          <p:cNvSpPr txBox="1"/>
          <p:nvPr/>
        </p:nvSpPr>
        <p:spPr>
          <a:xfrm>
            <a:off x="6903987" y="4695945"/>
            <a:ext cx="47177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(The algebra is left to you if</a:t>
            </a:r>
            <a:br>
              <a:rPr lang="en-US" sz="3200" dirty="0"/>
            </a:br>
            <a:r>
              <a:rPr lang="en-US" sz="3200" dirty="0"/>
              <a:t>you’re interested.)</a:t>
            </a:r>
          </a:p>
        </p:txBody>
      </p:sp>
    </p:spTree>
    <p:extLst>
      <p:ext uri="{BB962C8B-B14F-4D97-AF65-F5344CB8AC3E}">
        <p14:creationId xmlns:p14="http://schemas.microsoft.com/office/powerpoint/2010/main" val="20279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4" grpId="0" animBg="1"/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42B441-A806-4447-B9B7-5CD9BB3BA3DD}"/>
                  </a:ext>
                </a:extLst>
              </p:cNvPr>
              <p:cNvSpPr txBox="1"/>
              <p:nvPr/>
            </p:nvSpPr>
            <p:spPr>
              <a:xfrm>
                <a:off x="245959" y="155809"/>
                <a:ext cx="79333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Convert from </a:t>
                </a:r>
                <a:r>
                  <a:rPr lang="en-US" sz="3200" dirty="0">
                    <a:latin typeface="Symbol" pitchFamily="2" charset="2"/>
                  </a:rPr>
                  <a:t>D</a:t>
                </a:r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/>
                  <a:t>)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):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42B441-A806-4447-B9B7-5CD9BB3BA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59" y="155809"/>
                <a:ext cx="7933326" cy="584775"/>
              </a:xfrm>
              <a:prstGeom prst="rect">
                <a:avLst/>
              </a:prstGeom>
              <a:blipFill>
                <a:blip r:embed="rId2"/>
                <a:stretch>
                  <a:fillRect l="-1917"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08A1396-AB4C-3F46-A42E-B7AD382D0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040" y="740584"/>
            <a:ext cx="3274828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46317B-55ED-6449-BEF2-037594D17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040" y="4060087"/>
            <a:ext cx="3274828" cy="25146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D621F186-C275-8C40-B3B4-3B5E0297B8B9}"/>
              </a:ext>
            </a:extLst>
          </p:cNvPr>
          <p:cNvSpPr/>
          <p:nvPr/>
        </p:nvSpPr>
        <p:spPr>
          <a:xfrm rot="5400000">
            <a:off x="9678672" y="3469753"/>
            <a:ext cx="630393" cy="391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26E69D-E3CB-FFE1-464B-4D7187ECE2E0}"/>
                  </a:ext>
                </a:extLst>
              </p:cNvPr>
              <p:cNvSpPr txBox="1"/>
              <p:nvPr/>
            </p:nvSpPr>
            <p:spPr>
              <a:xfrm>
                <a:off x="2745119" y="948556"/>
                <a:ext cx="3580531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26E69D-E3CB-FFE1-464B-4D7187ECE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19" y="948556"/>
                <a:ext cx="3580531" cy="1097480"/>
              </a:xfrm>
              <a:prstGeom prst="rect">
                <a:avLst/>
              </a:prstGeom>
              <a:blipFill>
                <a:blip r:embed="rId5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E28470-4F41-50E5-0BAC-39F759279D1F}"/>
                  </a:ext>
                </a:extLst>
              </p:cNvPr>
              <p:cNvSpPr txBox="1"/>
              <p:nvPr/>
            </p:nvSpPr>
            <p:spPr>
              <a:xfrm>
                <a:off x="2745119" y="2593070"/>
                <a:ext cx="3580531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E28470-4F41-50E5-0BAC-39F759279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19" y="2593070"/>
                <a:ext cx="3580531" cy="1097480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986963-8080-9FD4-FD40-A6FF3EF05D99}"/>
                  </a:ext>
                </a:extLst>
              </p:cNvPr>
              <p:cNvSpPr txBox="1"/>
              <p:nvPr/>
            </p:nvSpPr>
            <p:spPr>
              <a:xfrm>
                <a:off x="2745119" y="4237584"/>
                <a:ext cx="3580531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986963-8080-9FD4-FD40-A6FF3EF05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19" y="4237584"/>
                <a:ext cx="3580531" cy="1097480"/>
              </a:xfrm>
              <a:prstGeom prst="rect">
                <a:avLst/>
              </a:prstGeom>
              <a:blipFill>
                <a:blip r:embed="rId7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F8C3A7E-67BC-ED3A-FC20-7D34CB97DBED}"/>
              </a:ext>
            </a:extLst>
          </p:cNvPr>
          <p:cNvSpPr txBox="1"/>
          <p:nvPr/>
        </p:nvSpPr>
        <p:spPr>
          <a:xfrm>
            <a:off x="245959" y="5624973"/>
            <a:ext cx="75406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This conversion may allow us to solve a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circuit more easily than we could otherwise.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D0745F-4432-442F-F08D-D16AF33B3E28}"/>
                  </a:ext>
                </a:extLst>
              </p:cNvPr>
              <p:cNvSpPr txBox="1"/>
              <p:nvPr/>
            </p:nvSpPr>
            <p:spPr>
              <a:xfrm>
                <a:off x="10400108" y="290293"/>
                <a:ext cx="1557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/>
                  <a:t> known.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D0745F-4432-442F-F08D-D16AF33B3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108" y="290293"/>
                <a:ext cx="1557029" cy="523220"/>
              </a:xfrm>
              <a:prstGeom prst="rect">
                <a:avLst/>
              </a:prstGeom>
              <a:blipFill>
                <a:blip r:embed="rId8"/>
                <a:stretch>
                  <a:fillRect l="-1613" t="-14634" r="-7258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EB66E2-B83E-014B-B169-F2650CFD4F3E}"/>
                  </a:ext>
                </a:extLst>
              </p:cNvPr>
              <p:cNvSpPr txBox="1"/>
              <p:nvPr/>
            </p:nvSpPr>
            <p:spPr>
              <a:xfrm>
                <a:off x="10400108" y="3630420"/>
                <a:ext cx="13671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Want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EB66E2-B83E-014B-B169-F2650CFD4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108" y="3630420"/>
                <a:ext cx="1367106" cy="523220"/>
              </a:xfrm>
              <a:prstGeom prst="rect">
                <a:avLst/>
              </a:prstGeom>
              <a:blipFill>
                <a:blip r:embed="rId9"/>
                <a:stretch>
                  <a:fillRect l="-9174" t="-14634" r="-7339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3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/>
      <p:bldP spid="9" grpId="0"/>
      <p:bldP spid="10" grpId="0"/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42B441-A806-4447-B9B7-5CD9BB3BA3DD}"/>
                  </a:ext>
                </a:extLst>
              </p:cNvPr>
              <p:cNvSpPr txBox="1"/>
              <p:nvPr/>
            </p:nvSpPr>
            <p:spPr>
              <a:xfrm>
                <a:off x="245959" y="155809"/>
                <a:ext cx="79333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Convert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) to </a:t>
                </a:r>
                <a:r>
                  <a:rPr lang="en-US" sz="3200" dirty="0">
                    <a:latin typeface="Symbol" pitchFamily="2" charset="2"/>
                  </a:rPr>
                  <a:t>D</a:t>
                </a:r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/>
                  <a:t>):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42B441-A806-4447-B9B7-5CD9BB3BA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59" y="155809"/>
                <a:ext cx="7933326" cy="584775"/>
              </a:xfrm>
              <a:prstGeom prst="rect">
                <a:avLst/>
              </a:prstGeom>
              <a:blipFill>
                <a:blip r:embed="rId2"/>
                <a:stretch>
                  <a:fillRect l="-1917"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EE4FC45-C61D-F54D-9686-76CA397B0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040" y="4059936"/>
            <a:ext cx="3274828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C9AD39-118B-1547-8582-23441300F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040" y="740664"/>
            <a:ext cx="3274828" cy="2514600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E6218C12-290D-604E-A990-982FE771473D}"/>
              </a:ext>
            </a:extLst>
          </p:cNvPr>
          <p:cNvSpPr/>
          <p:nvPr/>
        </p:nvSpPr>
        <p:spPr>
          <a:xfrm rot="5400000">
            <a:off x="9678672" y="3469753"/>
            <a:ext cx="630393" cy="391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A09899-BEF1-E4C1-8848-B81B009C272E}"/>
                  </a:ext>
                </a:extLst>
              </p:cNvPr>
              <p:cNvSpPr txBox="1"/>
              <p:nvPr/>
            </p:nvSpPr>
            <p:spPr>
              <a:xfrm>
                <a:off x="2102943" y="1044514"/>
                <a:ext cx="5066643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A09899-BEF1-E4C1-8848-B81B009C2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943" y="1044514"/>
                <a:ext cx="5066643" cy="1097480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829DA7-C7E9-FBE6-088E-694C7A951884}"/>
                  </a:ext>
                </a:extLst>
              </p:cNvPr>
              <p:cNvSpPr txBox="1"/>
              <p:nvPr/>
            </p:nvSpPr>
            <p:spPr>
              <a:xfrm>
                <a:off x="2102943" y="2819861"/>
                <a:ext cx="5066643" cy="1097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829DA7-C7E9-FBE6-088E-694C7A951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943" y="2819861"/>
                <a:ext cx="5066643" cy="1097480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F3CC36-1E79-1780-D2FC-F4775ED2C306}"/>
                  </a:ext>
                </a:extLst>
              </p:cNvPr>
              <p:cNvSpPr txBox="1"/>
              <p:nvPr/>
            </p:nvSpPr>
            <p:spPr>
              <a:xfrm>
                <a:off x="2216064" y="4595208"/>
                <a:ext cx="4868320" cy="109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F3CC36-1E79-1780-D2FC-F4775ED2C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064" y="4595208"/>
                <a:ext cx="4868320" cy="1094852"/>
              </a:xfrm>
              <a:prstGeom prst="rect">
                <a:avLst/>
              </a:prstGeom>
              <a:blipFill>
                <a:blip r:embed="rId7"/>
                <a:stretch>
                  <a:fillRect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F64270-E0BA-4C8A-5771-C452770DC99D}"/>
                  </a:ext>
                </a:extLst>
              </p:cNvPr>
              <p:cNvSpPr txBox="1"/>
              <p:nvPr/>
            </p:nvSpPr>
            <p:spPr>
              <a:xfrm>
                <a:off x="10347556" y="290293"/>
                <a:ext cx="15690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/>
                  <a:t> known.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F64270-E0BA-4C8A-5771-C452770DC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556" y="290293"/>
                <a:ext cx="1569019" cy="523220"/>
              </a:xfrm>
              <a:prstGeom prst="rect">
                <a:avLst/>
              </a:prstGeom>
              <a:blipFill>
                <a:blip r:embed="rId8"/>
                <a:stretch>
                  <a:fillRect l="-1600" t="-14634" r="-5600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7722C-31D8-5E4A-CD7B-DED57965B3BD}"/>
                  </a:ext>
                </a:extLst>
              </p:cNvPr>
              <p:cNvSpPr txBox="1"/>
              <p:nvPr/>
            </p:nvSpPr>
            <p:spPr>
              <a:xfrm>
                <a:off x="10347556" y="3630420"/>
                <a:ext cx="13551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Want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37722C-31D8-5E4A-CD7B-DED57965B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556" y="3630420"/>
                <a:ext cx="1355115" cy="523220"/>
              </a:xfrm>
              <a:prstGeom prst="rect">
                <a:avLst/>
              </a:prstGeom>
              <a:blipFill>
                <a:blip r:embed="rId9"/>
                <a:stretch>
                  <a:fillRect l="-9259" t="-14634" r="-8333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A18E612-C458-4723-C289-B4A586E4967A}"/>
              </a:ext>
            </a:extLst>
          </p:cNvPr>
          <p:cNvSpPr txBox="1"/>
          <p:nvPr/>
        </p:nvSpPr>
        <p:spPr>
          <a:xfrm>
            <a:off x="245959" y="5624973"/>
            <a:ext cx="75406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This conversion may allow us to solve a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circuit more easily than we could otherwise.</a:t>
            </a:r>
          </a:p>
        </p:txBody>
      </p:sp>
    </p:spTree>
    <p:extLst>
      <p:ext uri="{BB962C8B-B14F-4D97-AF65-F5344CB8AC3E}">
        <p14:creationId xmlns:p14="http://schemas.microsoft.com/office/powerpoint/2010/main" val="6910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/>
      <p:bldP spid="9" grpId="0"/>
      <p:bldP spid="5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B4AB1A-BAC9-EF4C-A361-B7A5F1A72A44}"/>
                  </a:ext>
                </a:extLst>
              </p:cNvPr>
              <p:cNvSpPr txBox="1"/>
              <p:nvPr/>
            </p:nvSpPr>
            <p:spPr>
              <a:xfrm>
                <a:off x="291993" y="89701"/>
                <a:ext cx="52038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dirty="0"/>
                  <a:t>” also sometimes called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7B4AB1A-BAC9-EF4C-A361-B7A5F1A72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93" y="89701"/>
                <a:ext cx="5203860" cy="584775"/>
              </a:xfrm>
              <a:prstGeom prst="rect">
                <a:avLst/>
              </a:prstGeom>
              <a:blipFill>
                <a:blip r:embed="rId2"/>
                <a:stretch>
                  <a:fillRect l="-2927" t="-14894" r="-195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C4B58BB-B7FC-2041-8404-8A6185868F1F}"/>
              </a:ext>
            </a:extLst>
          </p:cNvPr>
          <p:cNvSpPr txBox="1"/>
          <p:nvPr/>
        </p:nvSpPr>
        <p:spPr>
          <a:xfrm>
            <a:off x="291993" y="3470677"/>
            <a:ext cx="5940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“</a:t>
            </a:r>
            <a:r>
              <a:rPr lang="en-US" sz="3200" dirty="0">
                <a:latin typeface="Symbol" pitchFamily="2" charset="2"/>
              </a:rPr>
              <a:t>D</a:t>
            </a:r>
            <a:r>
              <a:rPr lang="en-US" sz="3200" dirty="0"/>
              <a:t>” also sometimes called “</a:t>
            </a:r>
            <a:r>
              <a:rPr lang="en-US" sz="3200" dirty="0">
                <a:latin typeface="Symbol" pitchFamily="2" charset="2"/>
              </a:rPr>
              <a:t>P</a:t>
            </a:r>
            <a:r>
              <a:rPr lang="en-US" sz="3200" dirty="0"/>
              <a:t>” (pi)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6E522-4951-4B4C-B396-00E864196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102" y="724028"/>
            <a:ext cx="3155259" cy="265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3D4D6D-68E7-7E40-95D9-A66524DB0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732" y="724028"/>
            <a:ext cx="3605051" cy="2651760"/>
          </a:xfrm>
          <a:prstGeom prst="rect">
            <a:avLst/>
          </a:prstGeom>
        </p:spPr>
      </p:pic>
      <p:sp>
        <p:nvSpPr>
          <p:cNvPr id="10" name="Left-Right Arrow 9">
            <a:extLst>
              <a:ext uri="{FF2B5EF4-FFF2-40B4-BE49-F238E27FC236}">
                <a16:creationId xmlns:a16="http://schemas.microsoft.com/office/drawing/2014/main" id="{38616A43-C10E-CC40-BEC0-2859A9F70666}"/>
              </a:ext>
            </a:extLst>
          </p:cNvPr>
          <p:cNvSpPr/>
          <p:nvPr/>
        </p:nvSpPr>
        <p:spPr>
          <a:xfrm>
            <a:off x="5756607" y="1635104"/>
            <a:ext cx="683879" cy="3308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3DFE33-5610-1846-8246-10156FCF707E}"/>
              </a:ext>
            </a:extLst>
          </p:cNvPr>
          <p:cNvSpPr txBox="1"/>
          <p:nvPr/>
        </p:nvSpPr>
        <p:spPr>
          <a:xfrm>
            <a:off x="5546953" y="1971379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18CC1B-E983-0049-A684-615CD590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102" y="4053328"/>
            <a:ext cx="3188826" cy="2651760"/>
          </a:xfrm>
          <a:prstGeom prst="rect">
            <a:avLst/>
          </a:prstGeom>
        </p:spPr>
      </p:pic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18526981-0C84-F64D-997F-29DBCF6F229D}"/>
              </a:ext>
            </a:extLst>
          </p:cNvPr>
          <p:cNvSpPr/>
          <p:nvPr/>
        </p:nvSpPr>
        <p:spPr>
          <a:xfrm>
            <a:off x="5754060" y="5099952"/>
            <a:ext cx="683879" cy="3308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FF519C-907E-1345-B8CE-6E876231905E}"/>
              </a:ext>
            </a:extLst>
          </p:cNvPr>
          <p:cNvSpPr txBox="1"/>
          <p:nvPr/>
        </p:nvSpPr>
        <p:spPr>
          <a:xfrm>
            <a:off x="5544406" y="5436227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Same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90633C-3471-024C-BA7A-8B05E88B2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1732" y="4053328"/>
            <a:ext cx="3202252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B5419F-94F0-514A-A221-A2E2A4044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7" y="740584"/>
            <a:ext cx="6639697" cy="31816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423279-746D-50BB-185C-26DDC6EF2776}"/>
              </a:ext>
            </a:extLst>
          </p:cNvPr>
          <p:cNvSpPr txBox="1"/>
          <p:nvPr/>
        </p:nvSpPr>
        <p:spPr>
          <a:xfrm>
            <a:off x="7454538" y="740584"/>
            <a:ext cx="3959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Any resistors in series?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4989B0-BA43-7F55-0A88-F1665EEF36BC}"/>
              </a:ext>
            </a:extLst>
          </p:cNvPr>
          <p:cNvSpPr txBox="1"/>
          <p:nvPr/>
        </p:nvSpPr>
        <p:spPr>
          <a:xfrm>
            <a:off x="8055428" y="1325359"/>
            <a:ext cx="25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     B) 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CDEF3F-45EA-3FD6-5D24-FA627B7B1CFE}"/>
              </a:ext>
            </a:extLst>
          </p:cNvPr>
          <p:cNvSpPr txBox="1"/>
          <p:nvPr/>
        </p:nvSpPr>
        <p:spPr>
          <a:xfrm>
            <a:off x="7454538" y="2321189"/>
            <a:ext cx="422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Any resistors in parallel?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E842F-4B01-F52A-FBEF-C8546B381FF9}"/>
              </a:ext>
            </a:extLst>
          </p:cNvPr>
          <p:cNvSpPr txBox="1"/>
          <p:nvPr/>
        </p:nvSpPr>
        <p:spPr>
          <a:xfrm>
            <a:off x="8055428" y="2905964"/>
            <a:ext cx="25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     B) No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05692B-BA0E-61F2-D052-E54D977FD512}"/>
              </a:ext>
            </a:extLst>
          </p:cNvPr>
          <p:cNvSpPr txBox="1"/>
          <p:nvPr/>
        </p:nvSpPr>
        <p:spPr>
          <a:xfrm>
            <a:off x="609601" y="4436366"/>
            <a:ext cx="6008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Resistance seen by voltage source?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3E72B9-8A93-1248-907F-BC0FEC80057F}"/>
                  </a:ext>
                </a:extLst>
              </p:cNvPr>
              <p:cNvSpPr txBox="1"/>
              <p:nvPr/>
            </p:nvSpPr>
            <p:spPr>
              <a:xfrm>
                <a:off x="8124827" y="4436366"/>
                <a:ext cx="17742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 ???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3E72B9-8A93-1248-907F-BC0FEC80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827" y="4436366"/>
                <a:ext cx="1774268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81B38EBA-A8E1-D731-C905-02D1DA2CE306}"/>
              </a:ext>
            </a:extLst>
          </p:cNvPr>
          <p:cNvSpPr/>
          <p:nvPr/>
        </p:nvSpPr>
        <p:spPr>
          <a:xfrm>
            <a:off x="9474926" y="1413463"/>
            <a:ext cx="1141844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DB185D-B3B4-5874-55AA-249AAC2D277C}"/>
              </a:ext>
            </a:extLst>
          </p:cNvPr>
          <p:cNvSpPr/>
          <p:nvPr/>
        </p:nvSpPr>
        <p:spPr>
          <a:xfrm>
            <a:off x="9479067" y="2982692"/>
            <a:ext cx="1141844" cy="46789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A69161-3B2C-8C56-1822-D8B75E8324D2}"/>
              </a:ext>
            </a:extLst>
          </p:cNvPr>
          <p:cNvSpPr txBox="1"/>
          <p:nvPr/>
        </p:nvSpPr>
        <p:spPr>
          <a:xfrm>
            <a:off x="6718723" y="4436365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Uhm…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06E7A1-0880-FDB7-3773-616EC4EC78B8}"/>
              </a:ext>
            </a:extLst>
          </p:cNvPr>
          <p:cNvSpPr txBox="1"/>
          <p:nvPr/>
        </p:nvSpPr>
        <p:spPr>
          <a:xfrm>
            <a:off x="245959" y="155809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Consider:</a:t>
            </a:r>
          </a:p>
        </p:txBody>
      </p:sp>
    </p:spTree>
    <p:extLst>
      <p:ext uri="{BB962C8B-B14F-4D97-AF65-F5344CB8AC3E}">
        <p14:creationId xmlns:p14="http://schemas.microsoft.com/office/powerpoint/2010/main" val="397332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6EB96-F97A-9A8E-B53D-49EB2F494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21DD38A-1502-BE7B-5172-67C88E2CC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646" y="3381617"/>
            <a:ext cx="7050024" cy="3295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88C5E4-2E11-2DB1-F4CF-F39F603DF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590" y="3339154"/>
            <a:ext cx="7143753" cy="3363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5646E4-6632-CF82-A686-70AD0DEEBFAA}"/>
                  </a:ext>
                </a:extLst>
              </p:cNvPr>
              <p:cNvSpPr txBox="1"/>
              <p:nvPr/>
            </p:nvSpPr>
            <p:spPr>
              <a:xfrm>
                <a:off x="245959" y="155809"/>
                <a:ext cx="94096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Consider: </a:t>
                </a:r>
                <a:r>
                  <a:rPr lang="en-US" sz="3200" dirty="0">
                    <a:solidFill>
                      <a:schemeClr val="bg1"/>
                    </a:solidFill>
                  </a:rPr>
                  <a:t>Convert from 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) to </a:t>
                </a:r>
                <a:r>
                  <a:rPr lang="en-US" sz="3200" dirty="0">
                    <a:solidFill>
                      <a:schemeClr val="bg1"/>
                    </a:solidFill>
                    <a:latin typeface="Symbol" pitchFamily="2" charset="2"/>
                  </a:rPr>
                  <a:t>D</a:t>
                </a:r>
                <a:r>
                  <a:rPr lang="en-US" sz="3200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):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5646E4-6632-CF82-A686-70AD0DEEB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59" y="155809"/>
                <a:ext cx="9409692" cy="584775"/>
              </a:xfrm>
              <a:prstGeom prst="rect">
                <a:avLst/>
              </a:prstGeom>
              <a:blipFill>
                <a:blip r:embed="rId4"/>
                <a:stretch>
                  <a:fillRect l="-1617" t="-17021" r="-67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1CF5918-99C6-D0EF-F554-8D577F823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37" y="740584"/>
            <a:ext cx="6639697" cy="3181662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04A1B628-0E24-08A1-907D-513BF3F48FD2}"/>
              </a:ext>
            </a:extLst>
          </p:cNvPr>
          <p:cNvSpPr/>
          <p:nvPr/>
        </p:nvSpPr>
        <p:spPr>
          <a:xfrm>
            <a:off x="4198016" y="5232148"/>
            <a:ext cx="630393" cy="391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6BFB1-91E6-8EC9-6B12-A3693452FCEE}"/>
              </a:ext>
            </a:extLst>
          </p:cNvPr>
          <p:cNvSpPr txBox="1"/>
          <p:nvPr/>
        </p:nvSpPr>
        <p:spPr>
          <a:xfrm>
            <a:off x="337118" y="4620043"/>
            <a:ext cx="3743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Electrically the same</a:t>
            </a:r>
            <a:br>
              <a:rPr lang="en-US" sz="3200" dirty="0"/>
            </a:br>
            <a:r>
              <a:rPr lang="en-US" sz="3200" dirty="0"/>
              <a:t>(except for converted</a:t>
            </a:r>
            <a:br>
              <a:rPr lang="en-US" sz="3200" dirty="0"/>
            </a:br>
            <a:r>
              <a:rPr lang="en-US" sz="3200" dirty="0"/>
              <a:t>resistors)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EDA2A1-92FC-51C8-1110-13EDE2021821}"/>
              </a:ext>
            </a:extLst>
          </p:cNvPr>
          <p:cNvSpPr/>
          <p:nvPr/>
        </p:nvSpPr>
        <p:spPr>
          <a:xfrm>
            <a:off x="2708367" y="1438381"/>
            <a:ext cx="3213463" cy="190077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0ADCA9-D5D0-A0E8-1C1B-B4D17CDECF0E}"/>
              </a:ext>
            </a:extLst>
          </p:cNvPr>
          <p:cNvSpPr/>
          <p:nvPr/>
        </p:nvSpPr>
        <p:spPr>
          <a:xfrm>
            <a:off x="7524206" y="4197531"/>
            <a:ext cx="3574000" cy="190928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073E196-54ED-EB2E-0634-8D0BBD82BCA7}"/>
              </a:ext>
            </a:extLst>
          </p:cNvPr>
          <p:cNvSpPr/>
          <p:nvPr/>
        </p:nvSpPr>
        <p:spPr>
          <a:xfrm rot="16200000">
            <a:off x="1922984" y="4001963"/>
            <a:ext cx="630393" cy="391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BE124E-A270-8311-A46D-E89712053215}"/>
                  </a:ext>
                </a:extLst>
              </p:cNvPr>
              <p:cNvSpPr txBox="1"/>
              <p:nvPr/>
            </p:nvSpPr>
            <p:spPr>
              <a:xfrm>
                <a:off x="7764171" y="1772849"/>
                <a:ext cx="378295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Also called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3200" dirty="0"/>
                  <a:t>” to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200" dirty="0"/>
                  <a:t>”</a:t>
                </a:r>
                <a:br>
                  <a:rPr lang="en-US" sz="3200" dirty="0"/>
                </a:br>
                <a:r>
                  <a:rPr lang="en-US" sz="3200" dirty="0"/>
                  <a:t>conversion.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BE124E-A270-8311-A46D-E89712053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171" y="1772849"/>
                <a:ext cx="3782959" cy="1077218"/>
              </a:xfrm>
              <a:prstGeom prst="rect">
                <a:avLst/>
              </a:prstGeom>
              <a:blipFill>
                <a:blip r:embed="rId6"/>
                <a:stretch>
                  <a:fillRect l="-3679" t="-6977" r="-367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2308B3-993C-9281-23E1-54B08975795D}"/>
                  </a:ext>
                </a:extLst>
              </p:cNvPr>
              <p:cNvSpPr txBox="1"/>
              <p:nvPr/>
            </p:nvSpPr>
            <p:spPr>
              <a:xfrm>
                <a:off x="4828409" y="1094526"/>
                <a:ext cx="957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62308B3-993C-9281-23E1-54B089757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409" y="1094526"/>
                <a:ext cx="957634" cy="461665"/>
              </a:xfrm>
              <a:prstGeom prst="rect">
                <a:avLst/>
              </a:prstGeom>
              <a:blipFill>
                <a:blip r:embed="rId7"/>
                <a:stretch>
                  <a:fillRect l="-131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CEBEA9-6DAE-CC86-7381-79F24CDE17E7}"/>
                  </a:ext>
                </a:extLst>
              </p:cNvPr>
              <p:cNvSpPr txBox="1"/>
              <p:nvPr/>
            </p:nvSpPr>
            <p:spPr>
              <a:xfrm>
                <a:off x="9959209" y="3878254"/>
                <a:ext cx="981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5C88A7-624F-BF86-6FA3-CA7C281F9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9209" y="3878254"/>
                <a:ext cx="981359" cy="461665"/>
              </a:xfrm>
              <a:prstGeom prst="rect">
                <a:avLst/>
              </a:prstGeom>
              <a:blipFill>
                <a:blip r:embed="rId8"/>
                <a:stretch>
                  <a:fillRect l="-128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527B9B-2166-B7A4-0A67-35C009C9C035}"/>
                  </a:ext>
                </a:extLst>
              </p:cNvPr>
              <p:cNvSpPr txBox="1"/>
              <p:nvPr/>
            </p:nvSpPr>
            <p:spPr>
              <a:xfrm>
                <a:off x="245959" y="155809"/>
                <a:ext cx="94096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Consider: Convert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dirty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) to </a:t>
                </a:r>
                <a:r>
                  <a:rPr lang="en-US" sz="3200" dirty="0">
                    <a:latin typeface="Symbol" pitchFamily="2" charset="2"/>
                  </a:rPr>
                  <a:t>D</a:t>
                </a:r>
                <a:r>
                  <a:rPr lang="en-US" sz="32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3200" dirty="0"/>
                  <a:t>):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527B9B-2166-B7A4-0A67-35C009C9C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59" y="155809"/>
                <a:ext cx="9409692" cy="584775"/>
              </a:xfrm>
              <a:prstGeom prst="rect">
                <a:avLst/>
              </a:prstGeom>
              <a:blipFill>
                <a:blip r:embed="rId9"/>
                <a:stretch>
                  <a:fillRect l="-1617" t="-17021" r="-943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64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5" grpId="0" animBg="1"/>
      <p:bldP spid="10" grpId="0" animBg="1"/>
      <p:bldP spid="12" grpId="0" animBg="1"/>
      <p:bldP spid="7" grpId="0"/>
      <p:bldP spid="2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8AF252DF-07A1-3A00-F1B1-624C12675196}"/>
              </a:ext>
            </a:extLst>
          </p:cNvPr>
          <p:cNvSpPr txBox="1"/>
          <p:nvPr/>
        </p:nvSpPr>
        <p:spPr>
          <a:xfrm>
            <a:off x="8163582" y="4788131"/>
            <a:ext cx="3026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          B) No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5419F-94F0-514A-A221-A2E2A4044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8" y="255310"/>
            <a:ext cx="6106332" cy="292608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5D59A42F-DE24-F9D6-1BBC-4AEDE7F468B0}"/>
              </a:ext>
            </a:extLst>
          </p:cNvPr>
          <p:cNvSpPr/>
          <p:nvPr/>
        </p:nvSpPr>
        <p:spPr>
          <a:xfrm>
            <a:off x="2586681" y="868608"/>
            <a:ext cx="2833816" cy="1793630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210D27-4F80-034B-AC0F-0AA63F96F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38" y="3858711"/>
            <a:ext cx="6215569" cy="292608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3FA73C3D-43D6-BCE7-73C8-799AADCF4057}"/>
              </a:ext>
            </a:extLst>
          </p:cNvPr>
          <p:cNvSpPr/>
          <p:nvPr/>
        </p:nvSpPr>
        <p:spPr>
          <a:xfrm>
            <a:off x="2712374" y="4513386"/>
            <a:ext cx="2833816" cy="1793630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609006-D4B7-844C-8541-317A93A9F939}"/>
              </a:ext>
            </a:extLst>
          </p:cNvPr>
          <p:cNvSpPr txBox="1"/>
          <p:nvPr/>
        </p:nvSpPr>
        <p:spPr>
          <a:xfrm>
            <a:off x="8163582" y="2156100"/>
            <a:ext cx="3026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          B) No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F994F6-F2C3-23BA-056A-6FB50B1AA315}"/>
              </a:ext>
            </a:extLst>
          </p:cNvPr>
          <p:cNvSpPr txBox="1"/>
          <p:nvPr/>
        </p:nvSpPr>
        <p:spPr>
          <a:xfrm>
            <a:off x="8163582" y="3472115"/>
            <a:ext cx="3026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          B) 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70517-0691-7049-9AAB-B5FAB29524AE}"/>
              </a:ext>
            </a:extLst>
          </p:cNvPr>
          <p:cNvSpPr txBox="1"/>
          <p:nvPr/>
        </p:nvSpPr>
        <p:spPr>
          <a:xfrm>
            <a:off x="230521" y="0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Original: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02B8A0-2C68-FA40-9209-3259A73AC044}"/>
                  </a:ext>
                </a:extLst>
              </p:cNvPr>
              <p:cNvSpPr txBox="1"/>
              <p:nvPr/>
            </p:nvSpPr>
            <p:spPr>
              <a:xfrm>
                <a:off x="230521" y="3356165"/>
                <a:ext cx="60197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Converted </a:t>
                </a:r>
                <a:r>
                  <a:rPr lang="en-US" sz="2000" dirty="0"/>
                  <a:t>(in accordance with Y-to-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 transform)</a:t>
                </a:r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02B8A0-2C68-FA40-9209-3259A73AC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21" y="3356165"/>
                <a:ext cx="6019789" cy="584775"/>
              </a:xfrm>
              <a:prstGeom prst="rect">
                <a:avLst/>
              </a:prstGeom>
              <a:blipFill>
                <a:blip r:embed="rId4"/>
                <a:stretch>
                  <a:fillRect l="-2526" t="-12766" r="-147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F84D5AE5-C264-5E4F-9C02-F2F03705F9F7}"/>
              </a:ext>
            </a:extLst>
          </p:cNvPr>
          <p:cNvSpPr/>
          <p:nvPr/>
        </p:nvSpPr>
        <p:spPr>
          <a:xfrm>
            <a:off x="8155901" y="901560"/>
            <a:ext cx="1174745" cy="50291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396BCF-B347-1B41-BBD1-0A3F8E49213F}"/>
                  </a:ext>
                </a:extLst>
              </p:cNvPr>
              <p:cNvSpPr txBox="1"/>
              <p:nvPr/>
            </p:nvSpPr>
            <p:spPr>
              <a:xfrm>
                <a:off x="7461197" y="255310"/>
                <a:ext cx="42886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 general,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396BCF-B347-1B41-BBD1-0A3F8E492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197" y="255310"/>
                <a:ext cx="4288610" cy="584775"/>
              </a:xfrm>
              <a:prstGeom prst="rect">
                <a:avLst/>
              </a:prstGeom>
              <a:blipFill>
                <a:blip r:embed="rId5"/>
                <a:stretch>
                  <a:fillRect l="-3550" t="-14894" r="-266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D5B3E9C-B52D-A147-AC26-9C8672B0DEDB}"/>
              </a:ext>
            </a:extLst>
          </p:cNvPr>
          <p:cNvSpPr txBox="1"/>
          <p:nvPr/>
        </p:nvSpPr>
        <p:spPr>
          <a:xfrm>
            <a:off x="8163582" y="840085"/>
            <a:ext cx="3026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          B) 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EDB151-36DA-EA41-91B3-8D888D198C01}"/>
              </a:ext>
            </a:extLst>
          </p:cNvPr>
          <p:cNvSpPr/>
          <p:nvPr/>
        </p:nvSpPr>
        <p:spPr>
          <a:xfrm>
            <a:off x="8155901" y="2208945"/>
            <a:ext cx="1174745" cy="50291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2666FB-5385-398B-3378-2D1433017145}"/>
              </a:ext>
            </a:extLst>
          </p:cNvPr>
          <p:cNvSpPr>
            <a:spLocks noChangeAspect="1"/>
          </p:cNvSpPr>
          <p:nvPr/>
        </p:nvSpPr>
        <p:spPr>
          <a:xfrm>
            <a:off x="2485476" y="1269652"/>
            <a:ext cx="92456" cy="92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3642A4-CA4B-87E9-15BE-419E3A218A70}"/>
              </a:ext>
            </a:extLst>
          </p:cNvPr>
          <p:cNvSpPr>
            <a:spLocks noChangeAspect="1"/>
          </p:cNvSpPr>
          <p:nvPr/>
        </p:nvSpPr>
        <p:spPr>
          <a:xfrm>
            <a:off x="2538631" y="4864908"/>
            <a:ext cx="92456" cy="924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E24DAE-6BCF-16E4-E948-AC0A5F13F7A2}"/>
                  </a:ext>
                </a:extLst>
              </p:cNvPr>
              <p:cNvSpPr txBox="1"/>
              <p:nvPr/>
            </p:nvSpPr>
            <p:spPr>
              <a:xfrm>
                <a:off x="2202411" y="1339326"/>
                <a:ext cx="81317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E24DAE-6BCF-16E4-E948-AC0A5F13F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411" y="1339326"/>
                <a:ext cx="813171" cy="553998"/>
              </a:xfrm>
              <a:prstGeom prst="rect">
                <a:avLst/>
              </a:prstGeom>
              <a:blipFill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86DF85C-2AB9-536F-B882-5C215E09ACE7}"/>
                  </a:ext>
                </a:extLst>
              </p:cNvPr>
              <p:cNvSpPr txBox="1"/>
              <p:nvPr/>
            </p:nvSpPr>
            <p:spPr>
              <a:xfrm>
                <a:off x="2252998" y="4924990"/>
                <a:ext cx="82599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86DF85C-2AB9-536F-B882-5C215E09A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98" y="4924990"/>
                <a:ext cx="825995" cy="553998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8FBB12B-E8EF-098F-8D26-8D8C7EC93DEC}"/>
              </a:ext>
            </a:extLst>
          </p:cNvPr>
          <p:cNvCxnSpPr>
            <a:cxnSpLocks/>
          </p:cNvCxnSpPr>
          <p:nvPr/>
        </p:nvCxnSpPr>
        <p:spPr>
          <a:xfrm>
            <a:off x="2665995" y="4769533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AA37B6-5D38-589A-43F0-3F42C65BD925}"/>
              </a:ext>
            </a:extLst>
          </p:cNvPr>
          <p:cNvCxnSpPr>
            <a:cxnSpLocks/>
          </p:cNvCxnSpPr>
          <p:nvPr/>
        </p:nvCxnSpPr>
        <p:spPr>
          <a:xfrm>
            <a:off x="2608996" y="114966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AC2DF8-0E03-C345-8647-7E137F3ACDB3}"/>
                  </a:ext>
                </a:extLst>
              </p:cNvPr>
              <p:cNvSpPr txBox="1"/>
              <p:nvPr/>
            </p:nvSpPr>
            <p:spPr>
              <a:xfrm>
                <a:off x="2515311" y="520319"/>
                <a:ext cx="74712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AC2DF8-0E03-C345-8647-7E137F3AC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311" y="520319"/>
                <a:ext cx="747128" cy="553998"/>
              </a:xfrm>
              <a:prstGeom prst="rect">
                <a:avLst/>
              </a:prstGeom>
              <a:blipFill>
                <a:blip r:embed="rId8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880055-EACB-3068-624E-D23F49DCFFB1}"/>
                  </a:ext>
                </a:extLst>
              </p:cNvPr>
              <p:cNvSpPr txBox="1"/>
              <p:nvPr/>
            </p:nvSpPr>
            <p:spPr>
              <a:xfrm>
                <a:off x="2554055" y="4106748"/>
                <a:ext cx="75995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880055-EACB-3068-624E-D23F49DCF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055" y="4106748"/>
                <a:ext cx="759952" cy="553998"/>
              </a:xfrm>
              <a:prstGeom prst="rect">
                <a:avLst/>
              </a:prstGeom>
              <a:blipFill>
                <a:blip r:embed="rId9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CEA814-3AA3-3822-EAE7-FDFFB709B37F}"/>
                  </a:ext>
                </a:extLst>
              </p:cNvPr>
              <p:cNvSpPr txBox="1"/>
              <p:nvPr/>
            </p:nvSpPr>
            <p:spPr>
              <a:xfrm>
                <a:off x="7461197" y="1570283"/>
                <a:ext cx="22982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CEA814-3AA3-3822-EAE7-FDFFB709B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197" y="1570283"/>
                <a:ext cx="2298258" cy="584775"/>
              </a:xfrm>
              <a:prstGeom prst="rect">
                <a:avLst/>
              </a:prstGeom>
              <a:blipFill>
                <a:blip r:embed="rId10"/>
                <a:stretch>
                  <a:fillRect l="-6593" t="-12766" r="-549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44EEB90-C108-08E7-454D-FF72683723D0}"/>
              </a:ext>
            </a:extLst>
          </p:cNvPr>
          <p:cNvCxnSpPr>
            <a:cxnSpLocks/>
          </p:cNvCxnSpPr>
          <p:nvPr/>
        </p:nvCxnSpPr>
        <p:spPr>
          <a:xfrm rot="5400000">
            <a:off x="3980594" y="1904285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16187E-0DCA-5ECC-38DD-0BC3D87B638D}"/>
                  </a:ext>
                </a:extLst>
              </p:cNvPr>
              <p:cNvSpPr txBox="1"/>
              <p:nvPr/>
            </p:nvSpPr>
            <p:spPr>
              <a:xfrm>
                <a:off x="4209194" y="1578887"/>
                <a:ext cx="747128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16187E-0DCA-5ECC-38DD-0BC3D87B6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94" y="1578887"/>
                <a:ext cx="747128" cy="553998"/>
              </a:xfrm>
              <a:prstGeom prst="rect">
                <a:avLst/>
              </a:prstGeom>
              <a:blipFill>
                <a:blip r:embed="rId11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4ED097F-F18E-440A-0B9E-53469593881F}"/>
              </a:ext>
            </a:extLst>
          </p:cNvPr>
          <p:cNvCxnSpPr>
            <a:cxnSpLocks/>
          </p:cNvCxnSpPr>
          <p:nvPr/>
        </p:nvCxnSpPr>
        <p:spPr>
          <a:xfrm rot="5400000">
            <a:off x="3143399" y="525038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FEA09F7-CEFF-42DF-8649-88F559B7BFDB}"/>
                  </a:ext>
                </a:extLst>
              </p:cNvPr>
              <p:cNvSpPr txBox="1"/>
              <p:nvPr/>
            </p:nvSpPr>
            <p:spPr>
              <a:xfrm>
                <a:off x="3371999" y="4924990"/>
                <a:ext cx="77393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FEA09F7-CEFF-42DF-8649-88F559B7B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999" y="4924990"/>
                <a:ext cx="773930" cy="553998"/>
              </a:xfrm>
              <a:prstGeom prst="rect">
                <a:avLst/>
              </a:prstGeom>
              <a:blipFill>
                <a:blip r:embed="rId1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19F2582A-C9A7-7DBF-C804-ABA1D0B7619F}"/>
              </a:ext>
            </a:extLst>
          </p:cNvPr>
          <p:cNvSpPr/>
          <p:nvPr/>
        </p:nvSpPr>
        <p:spPr>
          <a:xfrm>
            <a:off x="10007369" y="3528929"/>
            <a:ext cx="1174745" cy="50291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3B49259-6333-2181-64A5-F7D20939964D}"/>
                  </a:ext>
                </a:extLst>
              </p:cNvPr>
              <p:cNvSpPr txBox="1"/>
              <p:nvPr/>
            </p:nvSpPr>
            <p:spPr>
              <a:xfrm>
                <a:off x="7461197" y="2885256"/>
                <a:ext cx="22982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3B49259-6333-2181-64A5-F7D209399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197" y="2885256"/>
                <a:ext cx="2298258" cy="584775"/>
              </a:xfrm>
              <a:prstGeom prst="rect">
                <a:avLst/>
              </a:prstGeom>
              <a:blipFill>
                <a:blip r:embed="rId13"/>
                <a:stretch>
                  <a:fillRect l="-6593" t="-12766" r="-604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6E9D3AA-D321-28CB-1F3D-0B17D99D1423}"/>
              </a:ext>
            </a:extLst>
          </p:cNvPr>
          <p:cNvCxnSpPr>
            <a:cxnSpLocks/>
          </p:cNvCxnSpPr>
          <p:nvPr/>
        </p:nvCxnSpPr>
        <p:spPr>
          <a:xfrm rot="5400000">
            <a:off x="4972754" y="523604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92C0C43-7A44-664D-B383-0DE811ED459A}"/>
                  </a:ext>
                </a:extLst>
              </p:cNvPr>
              <p:cNvSpPr txBox="1"/>
              <p:nvPr/>
            </p:nvSpPr>
            <p:spPr>
              <a:xfrm>
                <a:off x="5201354" y="4910651"/>
                <a:ext cx="77393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92C0C43-7A44-664D-B383-0DE811ED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354" y="4910651"/>
                <a:ext cx="773930" cy="553998"/>
              </a:xfrm>
              <a:prstGeom prst="rect">
                <a:avLst/>
              </a:prstGeom>
              <a:blipFill>
                <a:blip r:embed="rId1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738E7EDD-9CC4-0788-BC51-35A015F5732B}"/>
              </a:ext>
            </a:extLst>
          </p:cNvPr>
          <p:cNvSpPr/>
          <p:nvPr/>
        </p:nvSpPr>
        <p:spPr>
          <a:xfrm>
            <a:off x="8155901" y="4844752"/>
            <a:ext cx="1174745" cy="50291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BB3426E-1BDF-DF79-1B6E-B55CA365C4AF}"/>
                  </a:ext>
                </a:extLst>
              </p:cNvPr>
              <p:cNvSpPr txBox="1"/>
              <p:nvPr/>
            </p:nvSpPr>
            <p:spPr>
              <a:xfrm>
                <a:off x="7461197" y="4200229"/>
                <a:ext cx="368556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BB3426E-1BDF-DF79-1B6E-B55CA365C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197" y="4200229"/>
                <a:ext cx="3685561" cy="584775"/>
              </a:xfrm>
              <a:prstGeom prst="rect">
                <a:avLst/>
              </a:prstGeom>
              <a:blipFill>
                <a:blip r:embed="rId15"/>
                <a:stretch>
                  <a:fillRect l="-4124" t="-12766" r="-343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D763932-EA80-34C2-FF74-C6C51B293050}"/>
                  </a:ext>
                </a:extLst>
              </p:cNvPr>
              <p:cNvSpPr txBox="1"/>
              <p:nvPr/>
            </p:nvSpPr>
            <p:spPr>
              <a:xfrm>
                <a:off x="6566191" y="5471617"/>
                <a:ext cx="576773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Voltages at, and currents into, connections</a:t>
                </a:r>
                <a:br>
                  <a:rPr lang="en-US" sz="2400" dirty="0"/>
                </a:br>
                <a:r>
                  <a:rPr lang="en-US" sz="2400" dirty="0"/>
                  <a:t>to equivalent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/>
                  <a:t> circuits are the same.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D763932-EA80-34C2-FF74-C6C51B293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191" y="5471617"/>
                <a:ext cx="5767733" cy="830997"/>
              </a:xfrm>
              <a:prstGeom prst="rect">
                <a:avLst/>
              </a:prstGeom>
              <a:blipFill>
                <a:blip r:embed="rId16"/>
                <a:stretch>
                  <a:fillRect l="-1535" t="-757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3E629A7-3543-CB60-B1D1-893BC2E0B125}"/>
              </a:ext>
            </a:extLst>
          </p:cNvPr>
          <p:cNvSpPr txBox="1"/>
          <p:nvPr/>
        </p:nvSpPr>
        <p:spPr>
          <a:xfrm>
            <a:off x="6566191" y="6202441"/>
            <a:ext cx="5039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/>
              <a:t>Total</a:t>
            </a:r>
            <a:r>
              <a:rPr lang="en-US" sz="2400" dirty="0"/>
              <a:t> current flow at “bottom” is same.</a:t>
            </a:r>
          </a:p>
        </p:txBody>
      </p:sp>
    </p:spTree>
    <p:extLst>
      <p:ext uri="{BB962C8B-B14F-4D97-AF65-F5344CB8AC3E}">
        <p14:creationId xmlns:p14="http://schemas.microsoft.com/office/powerpoint/2010/main" val="15032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4" grpId="0" animBg="1"/>
      <p:bldP spid="35" grpId="0" animBg="1"/>
      <p:bldP spid="16" grpId="0"/>
      <p:bldP spid="41" grpId="0"/>
      <p:bldP spid="10" grpId="0"/>
      <p:bldP spid="13" grpId="0" animBg="1"/>
      <p:bldP spid="7" grpId="0"/>
      <p:bldP spid="8" grpId="0"/>
      <p:bldP spid="14" grpId="0" animBg="1"/>
      <p:bldP spid="25" grpId="0" animBg="1"/>
      <p:bldP spid="26" grpId="0" animBg="1"/>
      <p:bldP spid="27" grpId="0"/>
      <p:bldP spid="28" grpId="0"/>
      <p:bldP spid="31" grpId="0"/>
      <p:bldP spid="32" grpId="0"/>
      <p:bldP spid="33" grpId="0"/>
      <p:bldP spid="37" grpId="0"/>
      <p:bldP spid="39" grpId="0"/>
      <p:bldP spid="40" grpId="0" animBg="1"/>
      <p:bldP spid="42" grpId="0"/>
      <p:bldP spid="44" grpId="0"/>
      <p:bldP spid="45" grpId="0" animBg="1"/>
      <p:bldP spid="47" grpId="0"/>
      <p:bldP spid="48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9064</TotalTime>
  <Words>1244</Words>
  <Application>Microsoft Macintosh PowerPoint</Application>
  <PresentationFormat>Widescreen</PresentationFormat>
  <Paragraphs>175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199</cp:revision>
  <cp:lastPrinted>2025-01-29T03:57:06Z</cp:lastPrinted>
  <dcterms:created xsi:type="dcterms:W3CDTF">2020-01-15T03:07:09Z</dcterms:created>
  <dcterms:modified xsi:type="dcterms:W3CDTF">2025-01-29T22:53:16Z</dcterms:modified>
</cp:coreProperties>
</file>