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01" r:id="rId3"/>
    <p:sldId id="363" r:id="rId4"/>
    <p:sldId id="365" r:id="rId5"/>
    <p:sldId id="394" r:id="rId6"/>
    <p:sldId id="395" r:id="rId7"/>
    <p:sldId id="396" r:id="rId8"/>
    <p:sldId id="397" r:id="rId9"/>
    <p:sldId id="398" r:id="rId10"/>
    <p:sldId id="393" r:id="rId11"/>
    <p:sldId id="352" r:id="rId12"/>
    <p:sldId id="367" r:id="rId13"/>
    <p:sldId id="368" r:id="rId14"/>
    <p:sldId id="400" r:id="rId15"/>
    <p:sldId id="377" r:id="rId16"/>
    <p:sldId id="379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1"/>
    <p:restoredTop sz="94680"/>
  </p:normalViewPr>
  <p:slideViewPr>
    <p:cSldViewPr snapToGrid="0">
      <p:cViewPr varScale="1">
        <p:scale>
          <a:sx n="187" d="100"/>
          <a:sy n="187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E6960AB8-BCFE-BA4A-844B-188817D26764}"/>
    <pc:docChg chg="custSel modSld">
      <pc:chgData name="Schneider, John Brand" userId="0a27f970-e9e3-4a42-989b-114aef573237" providerId="ADAL" clId="{E6960AB8-BCFE-BA4A-844B-188817D26764}" dt="2024-02-05T19:25:18.942" v="199" actId="207"/>
      <pc:docMkLst>
        <pc:docMk/>
      </pc:docMkLst>
      <pc:sldChg chg="modSp modAnim">
        <pc:chgData name="Schneider, John Brand" userId="0a27f970-e9e3-4a42-989b-114aef573237" providerId="ADAL" clId="{E6960AB8-BCFE-BA4A-844B-188817D26764}" dt="2024-02-05T18:51:49.083" v="111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E6960AB8-BCFE-BA4A-844B-188817D26764}" dt="2024-02-05T19:25:18.942" v="199" actId="207"/>
        <pc:sldMkLst>
          <pc:docMk/>
          <pc:sldMk cId="4147483182" sldId="378"/>
        </pc:sldMkLst>
      </pc:sldChg>
      <pc:sldChg chg="modSp mod">
        <pc:chgData name="Schneider, John Brand" userId="0a27f970-e9e3-4a42-989b-114aef573237" providerId="ADAL" clId="{E6960AB8-BCFE-BA4A-844B-188817D26764}" dt="2024-02-05T19:23:50.750" v="171" actId="1035"/>
        <pc:sldMkLst>
          <pc:docMk/>
          <pc:sldMk cId="2675824638" sldId="379"/>
        </pc:sldMkLst>
      </pc:sldChg>
      <pc:sldChg chg="addSp modSp mod modAnim">
        <pc:chgData name="Schneider, John Brand" userId="0a27f970-e9e3-4a42-989b-114aef573237" providerId="ADAL" clId="{E6960AB8-BCFE-BA4A-844B-188817D26764}" dt="2024-02-05T19:04:32.087" v="158"/>
        <pc:sldMkLst>
          <pc:docMk/>
          <pc:sldMk cId="3873550383" sldId="395"/>
        </pc:sldMkLst>
      </pc:sldChg>
      <pc:sldChg chg="modSp mod">
        <pc:chgData name="Schneider, John Brand" userId="0a27f970-e9e3-4a42-989b-114aef573237" providerId="ADAL" clId="{E6960AB8-BCFE-BA4A-844B-188817D26764}" dt="2024-02-05T19:10:23.799" v="161" actId="692"/>
        <pc:sldMkLst>
          <pc:docMk/>
          <pc:sldMk cId="3038307162" sldId="396"/>
        </pc:sldMkLst>
      </pc:sldChg>
      <pc:sldChg chg="modSp mod">
        <pc:chgData name="Schneider, John Brand" userId="0a27f970-e9e3-4a42-989b-114aef573237" providerId="ADAL" clId="{E6960AB8-BCFE-BA4A-844B-188817D26764}" dt="2024-02-05T19:13:16.308" v="164" actId="692"/>
        <pc:sldMkLst>
          <pc:docMk/>
          <pc:sldMk cId="2705312839" sldId="397"/>
        </pc:sldMkLst>
      </pc:sldChg>
      <pc:sldChg chg="modSp">
        <pc:chgData name="Schneider, John Brand" userId="0a27f970-e9e3-4a42-989b-114aef573237" providerId="ADAL" clId="{E6960AB8-BCFE-BA4A-844B-188817D26764}" dt="2024-02-05T02:04:53.114" v="37" actId="167"/>
        <pc:sldMkLst>
          <pc:docMk/>
          <pc:sldMk cId="294391985" sldId="400"/>
        </pc:sldMkLst>
      </pc:sldChg>
    </pc:docChg>
  </pc:docChgLst>
  <pc:docChgLst>
    <pc:chgData name="Schneider, John Brand" userId="0a27f970-e9e3-4a42-989b-114aef573237" providerId="ADAL" clId="{24B38EBA-3589-0B47-8F61-B29247BD106C}"/>
    <pc:docChg chg="undo custSel addSld delSld modSld">
      <pc:chgData name="Schneider, John Brand" userId="0a27f970-e9e3-4a42-989b-114aef573237" providerId="ADAL" clId="{24B38EBA-3589-0B47-8F61-B29247BD106C}" dt="2025-02-03T22:37:59.057" v="964" actId="2696"/>
      <pc:docMkLst>
        <pc:docMk/>
      </pc:docMkLst>
      <pc:sldChg chg="modSp mod modAnim">
        <pc:chgData name="Schneider, John Brand" userId="0a27f970-e9e3-4a42-989b-114aef573237" providerId="ADAL" clId="{24B38EBA-3589-0B47-8F61-B29247BD106C}" dt="2025-02-03T20:06:01.261" v="901" actId="1076"/>
        <pc:sldMkLst>
          <pc:docMk/>
          <pc:sldMk cId="1602654446" sldId="256"/>
        </pc:sldMkLst>
        <pc:spChg chg="mod">
          <ac:chgData name="Schneider, John Brand" userId="0a27f970-e9e3-4a42-989b-114aef573237" providerId="ADAL" clId="{24B38EBA-3589-0B47-8F61-B29247BD106C}" dt="2025-02-03T20:06:01.261" v="901" actId="1076"/>
          <ac:spMkLst>
            <pc:docMk/>
            <pc:sldMk cId="1602654446" sldId="256"/>
            <ac:spMk id="3" creationId="{01C5094A-DD6E-C848-B429-9A6EC29F5351}"/>
          </ac:spMkLst>
        </pc:spChg>
        <pc:spChg chg="mod">
          <ac:chgData name="Schneider, John Brand" userId="0a27f970-e9e3-4a42-989b-114aef573237" providerId="ADAL" clId="{24B38EBA-3589-0B47-8F61-B29247BD106C}" dt="2025-02-02T05:13:20.365" v="12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addSp delSp modSp add del mod delAnim modAnim">
        <pc:chgData name="Schneider, John Brand" userId="0a27f970-e9e3-4a42-989b-114aef573237" providerId="ADAL" clId="{24B38EBA-3589-0B47-8F61-B29247BD106C}" dt="2025-02-02T20:45:22.008" v="620"/>
        <pc:sldMkLst>
          <pc:docMk/>
          <pc:sldMk cId="964024388" sldId="363"/>
        </pc:sldMkLst>
        <pc:spChg chg="mod">
          <ac:chgData name="Schneider, John Brand" userId="0a27f970-e9e3-4a42-989b-114aef573237" providerId="ADAL" clId="{24B38EBA-3589-0B47-8F61-B29247BD106C}" dt="2025-02-02T20:40:28.825" v="547" actId="1038"/>
          <ac:spMkLst>
            <pc:docMk/>
            <pc:sldMk cId="964024388" sldId="363"/>
            <ac:spMk id="2" creationId="{005AE6C0-E240-C242-B0E3-0976CB986555}"/>
          </ac:spMkLst>
        </pc:spChg>
        <pc:spChg chg="add mod">
          <ac:chgData name="Schneider, John Brand" userId="0a27f970-e9e3-4a42-989b-114aef573237" providerId="ADAL" clId="{24B38EBA-3589-0B47-8F61-B29247BD106C}" dt="2025-02-02T20:37:43.706" v="528" actId="1076"/>
          <ac:spMkLst>
            <pc:docMk/>
            <pc:sldMk cId="964024388" sldId="363"/>
            <ac:spMk id="3" creationId="{C5DDE620-3956-ADF1-BE43-09DECD8B3C73}"/>
          </ac:spMkLst>
        </pc:spChg>
        <pc:spChg chg="add mod">
          <ac:chgData name="Schneider, John Brand" userId="0a27f970-e9e3-4a42-989b-114aef573237" providerId="ADAL" clId="{24B38EBA-3589-0B47-8F61-B29247BD106C}" dt="2025-02-02T20:37:35.319" v="527" actId="1076"/>
          <ac:spMkLst>
            <pc:docMk/>
            <pc:sldMk cId="964024388" sldId="363"/>
            <ac:spMk id="5" creationId="{D9DA0B51-7FDA-C247-DE1A-7B93F2695D49}"/>
          </ac:spMkLst>
        </pc:spChg>
        <pc:spChg chg="add mod">
          <ac:chgData name="Schneider, John Brand" userId="0a27f970-e9e3-4a42-989b-114aef573237" providerId="ADAL" clId="{24B38EBA-3589-0B47-8F61-B29247BD106C}" dt="2025-02-02T20:40:22.869" v="540" actId="166"/>
          <ac:spMkLst>
            <pc:docMk/>
            <pc:sldMk cId="964024388" sldId="363"/>
            <ac:spMk id="6" creationId="{085549CF-D069-4A4B-F26C-69DDFA763AF7}"/>
          </ac:spMkLst>
        </pc:spChg>
        <pc:spChg chg="mod">
          <ac:chgData name="Schneider, John Brand" userId="0a27f970-e9e3-4a42-989b-114aef573237" providerId="ADAL" clId="{24B38EBA-3589-0B47-8F61-B29247BD106C}" dt="2025-02-02T05:52:06.489" v="129" actId="1035"/>
          <ac:spMkLst>
            <pc:docMk/>
            <pc:sldMk cId="964024388" sldId="363"/>
            <ac:spMk id="12" creationId="{D0667FC2-D5E0-8548-B4A8-4EFF5B3A8565}"/>
          </ac:spMkLst>
        </pc:spChg>
        <pc:spChg chg="mod">
          <ac:chgData name="Schneider, John Brand" userId="0a27f970-e9e3-4a42-989b-114aef573237" providerId="ADAL" clId="{24B38EBA-3589-0B47-8F61-B29247BD106C}" dt="2025-02-02T20:36:46.661" v="517" actId="1076"/>
          <ac:spMkLst>
            <pc:docMk/>
            <pc:sldMk cId="964024388" sldId="363"/>
            <ac:spMk id="13" creationId="{A8152BD0-4F5F-F44E-8933-E0A756F76C1D}"/>
          </ac:spMkLst>
        </pc:spChg>
        <pc:spChg chg="mod">
          <ac:chgData name="Schneider, John Brand" userId="0a27f970-e9e3-4a42-989b-114aef573237" providerId="ADAL" clId="{24B38EBA-3589-0B47-8F61-B29247BD106C}" dt="2025-02-02T20:36:46.661" v="517" actId="1076"/>
          <ac:spMkLst>
            <pc:docMk/>
            <pc:sldMk cId="964024388" sldId="363"/>
            <ac:spMk id="15" creationId="{3F13E11F-A752-D94E-9CB7-0D0079DAC26D}"/>
          </ac:spMkLst>
        </pc:spChg>
        <pc:spChg chg="mod">
          <ac:chgData name="Schneider, John Brand" userId="0a27f970-e9e3-4a42-989b-114aef573237" providerId="ADAL" clId="{24B38EBA-3589-0B47-8F61-B29247BD106C}" dt="2025-02-02T20:36:46.661" v="517" actId="1076"/>
          <ac:spMkLst>
            <pc:docMk/>
            <pc:sldMk cId="964024388" sldId="363"/>
            <ac:spMk id="16" creationId="{6748B049-1437-A54B-98B3-3853959A5CA7}"/>
          </ac:spMkLst>
        </pc:spChg>
        <pc:spChg chg="del">
          <ac:chgData name="Schneider, John Brand" userId="0a27f970-e9e3-4a42-989b-114aef573237" providerId="ADAL" clId="{24B38EBA-3589-0B47-8F61-B29247BD106C}" dt="2025-02-02T05:55:59.753" v="205" actId="478"/>
          <ac:spMkLst>
            <pc:docMk/>
            <pc:sldMk cId="964024388" sldId="363"/>
            <ac:spMk id="17" creationId="{2452CA95-6CA1-824D-B8EB-8B298BA1BAC9}"/>
          </ac:spMkLst>
        </pc:spChg>
        <pc:spChg chg="add mod">
          <ac:chgData name="Schneider, John Brand" userId="0a27f970-e9e3-4a42-989b-114aef573237" providerId="ADAL" clId="{24B38EBA-3589-0B47-8F61-B29247BD106C}" dt="2025-02-02T20:42:42.838" v="578" actId="554"/>
          <ac:spMkLst>
            <pc:docMk/>
            <pc:sldMk cId="964024388" sldId="363"/>
            <ac:spMk id="19" creationId="{82E33AC6-54D0-0F36-D5AD-49C85284B588}"/>
          </ac:spMkLst>
        </pc:spChg>
        <pc:spChg chg="add mod">
          <ac:chgData name="Schneider, John Brand" userId="0a27f970-e9e3-4a42-989b-114aef573237" providerId="ADAL" clId="{24B38EBA-3589-0B47-8F61-B29247BD106C}" dt="2025-02-02T06:01:37.527" v="295" actId="1076"/>
          <ac:spMkLst>
            <pc:docMk/>
            <pc:sldMk cId="964024388" sldId="363"/>
            <ac:spMk id="20" creationId="{62B37635-3649-04B8-38A1-525E726FF3DA}"/>
          </ac:spMkLst>
        </pc:spChg>
        <pc:spChg chg="add mod">
          <ac:chgData name="Schneider, John Brand" userId="0a27f970-e9e3-4a42-989b-114aef573237" providerId="ADAL" clId="{24B38EBA-3589-0B47-8F61-B29247BD106C}" dt="2025-02-02T20:43:18.953" v="595" actId="554"/>
          <ac:spMkLst>
            <pc:docMk/>
            <pc:sldMk cId="964024388" sldId="363"/>
            <ac:spMk id="21" creationId="{953D20B1-DB98-9E8E-47B8-4A47F28BF11A}"/>
          </ac:spMkLst>
        </pc:spChg>
        <pc:spChg chg="add del mod">
          <ac:chgData name="Schneider, John Brand" userId="0a27f970-e9e3-4a42-989b-114aef573237" providerId="ADAL" clId="{24B38EBA-3589-0B47-8F61-B29247BD106C}" dt="2025-02-02T20:42:17.875" v="576" actId="478"/>
          <ac:spMkLst>
            <pc:docMk/>
            <pc:sldMk cId="964024388" sldId="363"/>
            <ac:spMk id="22" creationId="{F4FC37C5-AA92-F58D-7FB0-B30F9B86B478}"/>
          </ac:spMkLst>
        </pc:spChg>
        <pc:spChg chg="mod">
          <ac:chgData name="Schneider, John Brand" userId="0a27f970-e9e3-4a42-989b-114aef573237" providerId="ADAL" clId="{24B38EBA-3589-0B47-8F61-B29247BD106C}" dt="2025-02-02T06:05:43.705" v="332" actId="1076"/>
          <ac:spMkLst>
            <pc:docMk/>
            <pc:sldMk cId="964024388" sldId="363"/>
            <ac:spMk id="23" creationId="{9382F232-9FB7-0140-AEAF-0F8C3353DFAF}"/>
          </ac:spMkLst>
        </pc:spChg>
        <pc:spChg chg="mod">
          <ac:chgData name="Schneider, John Brand" userId="0a27f970-e9e3-4a42-989b-114aef573237" providerId="ADAL" clId="{24B38EBA-3589-0B47-8F61-B29247BD106C}" dt="2025-02-02T06:05:43.705" v="332" actId="1076"/>
          <ac:spMkLst>
            <pc:docMk/>
            <pc:sldMk cId="964024388" sldId="363"/>
            <ac:spMk id="24" creationId="{581221F1-30D1-4940-8D69-0158D7F44A17}"/>
          </ac:spMkLst>
        </pc:spChg>
        <pc:spChg chg="add mod">
          <ac:chgData name="Schneider, John Brand" userId="0a27f970-e9e3-4a42-989b-114aef573237" providerId="ADAL" clId="{24B38EBA-3589-0B47-8F61-B29247BD106C}" dt="2025-02-02T20:42:42.838" v="578" actId="554"/>
          <ac:spMkLst>
            <pc:docMk/>
            <pc:sldMk cId="964024388" sldId="363"/>
            <ac:spMk id="25" creationId="{5EB2739B-C118-CADB-D7BA-4B5E71577807}"/>
          </ac:spMkLst>
        </pc:spChg>
        <pc:spChg chg="add mod">
          <ac:chgData name="Schneider, John Brand" userId="0a27f970-e9e3-4a42-989b-114aef573237" providerId="ADAL" clId="{24B38EBA-3589-0B47-8F61-B29247BD106C}" dt="2025-02-02T20:43:18.953" v="595" actId="554"/>
          <ac:spMkLst>
            <pc:docMk/>
            <pc:sldMk cId="964024388" sldId="363"/>
            <ac:spMk id="26" creationId="{58E6D5C0-9065-F083-D0C6-95F7DA149CFF}"/>
          </ac:spMkLst>
        </pc:spChg>
        <pc:spChg chg="mod">
          <ac:chgData name="Schneider, John Brand" userId="0a27f970-e9e3-4a42-989b-114aef573237" providerId="ADAL" clId="{24B38EBA-3589-0B47-8F61-B29247BD106C}" dt="2025-02-02T05:57:58.486" v="234" actId="20577"/>
          <ac:spMkLst>
            <pc:docMk/>
            <pc:sldMk cId="964024388" sldId="363"/>
            <ac:spMk id="28" creationId="{B04D7445-3AF1-BA4A-A859-D67C861C4A70}"/>
          </ac:spMkLst>
        </pc:spChg>
        <pc:spChg chg="mod">
          <ac:chgData name="Schneider, John Brand" userId="0a27f970-e9e3-4a42-989b-114aef573237" providerId="ADAL" clId="{24B38EBA-3589-0B47-8F61-B29247BD106C}" dt="2025-02-02T05:51:39.888" v="113" actId="20577"/>
          <ac:spMkLst>
            <pc:docMk/>
            <pc:sldMk cId="964024388" sldId="363"/>
            <ac:spMk id="29" creationId="{64037F04-4275-2443-9D3C-2B5BB3A39215}"/>
          </ac:spMkLst>
        </pc:spChg>
        <pc:spChg chg="mod">
          <ac:chgData name="Schneider, John Brand" userId="0a27f970-e9e3-4a42-989b-114aef573237" providerId="ADAL" clId="{24B38EBA-3589-0B47-8F61-B29247BD106C}" dt="2025-02-02T20:36:46.661" v="517" actId="1076"/>
          <ac:spMkLst>
            <pc:docMk/>
            <pc:sldMk cId="964024388" sldId="363"/>
            <ac:spMk id="30" creationId="{76BAE095-8CEF-054B-8027-B454E555E537}"/>
          </ac:spMkLst>
        </pc:spChg>
        <pc:spChg chg="mod">
          <ac:chgData name="Schneider, John Brand" userId="0a27f970-e9e3-4a42-989b-114aef573237" providerId="ADAL" clId="{24B38EBA-3589-0B47-8F61-B29247BD106C}" dt="2025-02-02T06:04:44.274" v="329" actId="1037"/>
          <ac:spMkLst>
            <pc:docMk/>
            <pc:sldMk cId="964024388" sldId="363"/>
            <ac:spMk id="31" creationId="{210D9A66-3B56-3E49-8A8D-E627C7098A44}"/>
          </ac:spMkLst>
        </pc:spChg>
        <pc:spChg chg="del">
          <ac:chgData name="Schneider, John Brand" userId="0a27f970-e9e3-4a42-989b-114aef573237" providerId="ADAL" clId="{24B38EBA-3589-0B47-8F61-B29247BD106C}" dt="2025-02-02T06:05:23.559" v="331" actId="478"/>
          <ac:spMkLst>
            <pc:docMk/>
            <pc:sldMk cId="964024388" sldId="363"/>
            <ac:spMk id="32" creationId="{5077F024-8909-8D45-B440-B2A4E2CC241D}"/>
          </ac:spMkLst>
        </pc:spChg>
        <pc:spChg chg="mod">
          <ac:chgData name="Schneider, John Brand" userId="0a27f970-e9e3-4a42-989b-114aef573237" providerId="ADAL" clId="{24B38EBA-3589-0B47-8F61-B29247BD106C}" dt="2025-02-02T06:05:43.705" v="332" actId="1076"/>
          <ac:spMkLst>
            <pc:docMk/>
            <pc:sldMk cId="964024388" sldId="363"/>
            <ac:spMk id="33" creationId="{C0210A01-336F-C140-9B52-CCF70CC808B3}"/>
          </ac:spMkLst>
        </pc:spChg>
        <pc:picChg chg="add mod">
          <ac:chgData name="Schneider, John Brand" userId="0a27f970-e9e3-4a42-989b-114aef573237" providerId="ADAL" clId="{24B38EBA-3589-0B47-8F61-B29247BD106C}" dt="2025-02-02T05:59:01.976" v="241" actId="552"/>
          <ac:picMkLst>
            <pc:docMk/>
            <pc:sldMk cId="964024388" sldId="363"/>
            <ac:picMk id="4" creationId="{8989C0ED-A7F5-8443-B0AF-A4243330719B}"/>
          </ac:picMkLst>
        </pc:picChg>
        <pc:picChg chg="add mod">
          <ac:chgData name="Schneider, John Brand" userId="0a27f970-e9e3-4a42-989b-114aef573237" providerId="ADAL" clId="{24B38EBA-3589-0B47-8F61-B29247BD106C}" dt="2025-02-02T06:02:04.422" v="299" actId="552"/>
          <ac:picMkLst>
            <pc:docMk/>
            <pc:sldMk cId="964024388" sldId="363"/>
            <ac:picMk id="10" creationId="{1414FF09-B9AB-99D0-F740-27688EE98A08}"/>
          </ac:picMkLst>
        </pc:picChg>
        <pc:picChg chg="add mod">
          <ac:chgData name="Schneider, John Brand" userId="0a27f970-e9e3-4a42-989b-114aef573237" providerId="ADAL" clId="{24B38EBA-3589-0B47-8F61-B29247BD106C}" dt="2025-02-02T06:02:04.422" v="299" actId="552"/>
          <ac:picMkLst>
            <pc:docMk/>
            <pc:sldMk cId="964024388" sldId="363"/>
            <ac:picMk id="14" creationId="{8A1F72C9-1B61-BC2D-913D-C6B359D454A8}"/>
          </ac:picMkLst>
        </pc:picChg>
        <pc:picChg chg="del">
          <ac:chgData name="Schneider, John Brand" userId="0a27f970-e9e3-4a42-989b-114aef573237" providerId="ADAL" clId="{24B38EBA-3589-0B47-8F61-B29247BD106C}" dt="2025-02-02T05:35:20.799" v="92" actId="478"/>
          <ac:picMkLst>
            <pc:docMk/>
            <pc:sldMk cId="964024388" sldId="363"/>
            <ac:picMk id="19" creationId="{6D50C338-2BE0-784A-B32B-97DBE3042290}"/>
          </ac:picMkLst>
        </pc:picChg>
        <pc:picChg chg="del">
          <ac:chgData name="Schneider, John Brand" userId="0a27f970-e9e3-4a42-989b-114aef573237" providerId="ADAL" clId="{24B38EBA-3589-0B47-8F61-B29247BD106C}" dt="2025-02-02T05:35:19.533" v="91" actId="478"/>
          <ac:picMkLst>
            <pc:docMk/>
            <pc:sldMk cId="964024388" sldId="363"/>
            <ac:picMk id="21" creationId="{D367508F-4CB5-054B-8EB6-427220CD70C8}"/>
          </ac:picMkLst>
        </pc:picChg>
        <pc:picChg chg="del">
          <ac:chgData name="Schneider, John Brand" userId="0a27f970-e9e3-4a42-989b-114aef573237" providerId="ADAL" clId="{24B38EBA-3589-0B47-8F61-B29247BD106C}" dt="2025-02-02T05:35:18.541" v="90" actId="478"/>
          <ac:picMkLst>
            <pc:docMk/>
            <pc:sldMk cId="964024388" sldId="363"/>
            <ac:picMk id="25" creationId="{C8F3C253-22A5-E14C-A25C-3C19C9BE8956}"/>
          </ac:picMkLst>
        </pc:picChg>
        <pc:picChg chg="del">
          <ac:chgData name="Schneider, John Brand" userId="0a27f970-e9e3-4a42-989b-114aef573237" providerId="ADAL" clId="{24B38EBA-3589-0B47-8F61-B29247BD106C}" dt="2025-02-02T05:35:13.174" v="89" actId="478"/>
          <ac:picMkLst>
            <pc:docMk/>
            <pc:sldMk cId="964024388" sldId="363"/>
            <ac:picMk id="27" creationId="{00DE487B-4D98-8B41-BED8-3E65D90C92C1}"/>
          </ac:picMkLst>
        </pc:picChg>
        <pc:cxnChg chg="add mod">
          <ac:chgData name="Schneider, John Brand" userId="0a27f970-e9e3-4a42-989b-114aef573237" providerId="ADAL" clId="{24B38EBA-3589-0B47-8F61-B29247BD106C}" dt="2025-02-02T20:41:15.909" v="560" actId="1035"/>
          <ac:cxnSpMkLst>
            <pc:docMk/>
            <pc:sldMk cId="964024388" sldId="363"/>
            <ac:cxnSpMk id="7" creationId="{98994286-F6BF-D4A8-6F64-436DBA467F7F}"/>
          </ac:cxnSpMkLst>
        </pc:cxnChg>
        <pc:cxnChg chg="add mod">
          <ac:chgData name="Schneider, John Brand" userId="0a27f970-e9e3-4a42-989b-114aef573237" providerId="ADAL" clId="{24B38EBA-3589-0B47-8F61-B29247BD106C}" dt="2025-02-02T20:41:03.917" v="555" actId="555"/>
          <ac:cxnSpMkLst>
            <pc:docMk/>
            <pc:sldMk cId="964024388" sldId="363"/>
            <ac:cxnSpMk id="9" creationId="{D396FC91-72FD-9894-BB53-CDA34BCE5AAD}"/>
          </ac:cxnSpMkLst>
        </pc:cxnChg>
        <pc:cxnChg chg="add mod">
          <ac:chgData name="Schneider, John Brand" userId="0a27f970-e9e3-4a42-989b-114aef573237" providerId="ADAL" clId="{24B38EBA-3589-0B47-8F61-B29247BD106C}" dt="2025-02-02T20:41:03.917" v="555" actId="555"/>
          <ac:cxnSpMkLst>
            <pc:docMk/>
            <pc:sldMk cId="964024388" sldId="363"/>
            <ac:cxnSpMk id="11" creationId="{05A9A33D-85E7-EBAC-317A-7B9CCD4ABAEF}"/>
          </ac:cxnSpMkLst>
        </pc:cxnChg>
        <pc:cxnChg chg="add mod">
          <ac:chgData name="Schneider, John Brand" userId="0a27f970-e9e3-4a42-989b-114aef573237" providerId="ADAL" clId="{24B38EBA-3589-0B47-8F61-B29247BD106C}" dt="2025-02-02T20:41:15.909" v="560" actId="1035"/>
          <ac:cxnSpMkLst>
            <pc:docMk/>
            <pc:sldMk cId="964024388" sldId="363"/>
            <ac:cxnSpMk id="17" creationId="{2CD89C89-913B-6952-1D9F-95C92BA7B9A8}"/>
          </ac:cxnSpMkLst>
        </pc:cxnChg>
        <pc:cxnChg chg="mod">
          <ac:chgData name="Schneider, John Brand" userId="0a27f970-e9e3-4a42-989b-114aef573237" providerId="ADAL" clId="{24B38EBA-3589-0B47-8F61-B29247BD106C}" dt="2025-02-02T20:40:22.869" v="540" actId="166"/>
          <ac:cxnSpMkLst>
            <pc:docMk/>
            <pc:sldMk cId="964024388" sldId="363"/>
            <ac:cxnSpMk id="18" creationId="{7E97D96B-DA16-E54D-9ABD-64D6EBDB48DD}"/>
          </ac:cxnSpMkLst>
        </pc:cxnChg>
      </pc:sldChg>
      <pc:sldChg chg="addSp delSp modSp mod delAnim modAnim">
        <pc:chgData name="Schneider, John Brand" userId="0a27f970-e9e3-4a42-989b-114aef573237" providerId="ADAL" clId="{24B38EBA-3589-0B47-8F61-B29247BD106C}" dt="2025-02-03T20:09:57.434" v="919" actId="1035"/>
        <pc:sldMkLst>
          <pc:docMk/>
          <pc:sldMk cId="2725910165" sldId="365"/>
        </pc:sldMkLst>
        <pc:spChg chg="mod">
          <ac:chgData name="Schneider, John Brand" userId="0a27f970-e9e3-4a42-989b-114aef573237" providerId="ADAL" clId="{24B38EBA-3589-0B47-8F61-B29247BD106C}" dt="2025-02-02T06:15:32.145" v="501" actId="1035"/>
          <ac:spMkLst>
            <pc:docMk/>
            <pc:sldMk cId="2725910165" sldId="365"/>
            <ac:spMk id="2" creationId="{C1FE8FF8-EFE2-FF48-A848-3641D87B42D4}"/>
          </ac:spMkLst>
        </pc:spChg>
        <pc:spChg chg="mod">
          <ac:chgData name="Schneider, John Brand" userId="0a27f970-e9e3-4a42-989b-114aef573237" providerId="ADAL" clId="{24B38EBA-3589-0B47-8F61-B29247BD106C}" dt="2025-02-02T20:47:22.664" v="649" actId="1038"/>
          <ac:spMkLst>
            <pc:docMk/>
            <pc:sldMk cId="2725910165" sldId="365"/>
            <ac:spMk id="3" creationId="{22E65921-698A-D743-BEA0-FD5C16E34C01}"/>
          </ac:spMkLst>
        </pc:spChg>
        <pc:spChg chg="mod">
          <ac:chgData name="Schneider, John Brand" userId="0a27f970-e9e3-4a42-989b-114aef573237" providerId="ADAL" clId="{24B38EBA-3589-0B47-8F61-B29247BD106C}" dt="2025-02-02T20:50:13.009" v="663" actId="1076"/>
          <ac:spMkLst>
            <pc:docMk/>
            <pc:sldMk cId="2725910165" sldId="365"/>
            <ac:spMk id="4" creationId="{60986A4C-9C4C-6445-A2F2-0ED2CD531C95}"/>
          </ac:spMkLst>
        </pc:spChg>
        <pc:spChg chg="mod">
          <ac:chgData name="Schneider, John Brand" userId="0a27f970-e9e3-4a42-989b-114aef573237" providerId="ADAL" clId="{24B38EBA-3589-0B47-8F61-B29247BD106C}" dt="2025-02-02T20:50:13.009" v="663" actId="1076"/>
          <ac:spMkLst>
            <pc:docMk/>
            <pc:sldMk cId="2725910165" sldId="365"/>
            <ac:spMk id="5" creationId="{D813C5FF-C61C-938A-467F-B13E31FF99B0}"/>
          </ac:spMkLst>
        </pc:spChg>
        <pc:spChg chg="mod">
          <ac:chgData name="Schneider, John Brand" userId="0a27f970-e9e3-4a42-989b-114aef573237" providerId="ADAL" clId="{24B38EBA-3589-0B47-8F61-B29247BD106C}" dt="2025-02-02T06:15:32.145" v="501" actId="1035"/>
          <ac:spMkLst>
            <pc:docMk/>
            <pc:sldMk cId="2725910165" sldId="365"/>
            <ac:spMk id="6" creationId="{6EB728B5-7E7C-8D42-87F6-93E7CE14D528}"/>
          </ac:spMkLst>
        </pc:spChg>
        <pc:spChg chg="mod">
          <ac:chgData name="Schneider, John Brand" userId="0a27f970-e9e3-4a42-989b-114aef573237" providerId="ADAL" clId="{24B38EBA-3589-0B47-8F61-B29247BD106C}" dt="2025-02-03T20:09:57.434" v="919" actId="1035"/>
          <ac:spMkLst>
            <pc:docMk/>
            <pc:sldMk cId="2725910165" sldId="365"/>
            <ac:spMk id="7" creationId="{7EAFD03E-57E0-034F-8C6C-818F4EFD5F4F}"/>
          </ac:spMkLst>
        </pc:spChg>
        <pc:spChg chg="mod">
          <ac:chgData name="Schneider, John Brand" userId="0a27f970-e9e3-4a42-989b-114aef573237" providerId="ADAL" clId="{24B38EBA-3589-0B47-8F61-B29247BD106C}" dt="2025-02-03T20:09:57.434" v="919" actId="1035"/>
          <ac:spMkLst>
            <pc:docMk/>
            <pc:sldMk cId="2725910165" sldId="365"/>
            <ac:spMk id="8" creationId="{C59A9435-95A0-2F4E-9EAC-3B62BEE0B456}"/>
          </ac:spMkLst>
        </pc:spChg>
        <pc:spChg chg="mod">
          <ac:chgData name="Schneider, John Brand" userId="0a27f970-e9e3-4a42-989b-114aef573237" providerId="ADAL" clId="{24B38EBA-3589-0B47-8F61-B29247BD106C}" dt="2025-02-02T06:09:47.842" v="431" actId="1037"/>
          <ac:spMkLst>
            <pc:docMk/>
            <pc:sldMk cId="2725910165" sldId="365"/>
            <ac:spMk id="9" creationId="{51661104-89DC-4C40-B507-13F70311A423}"/>
          </ac:spMkLst>
        </pc:spChg>
        <pc:spChg chg="mod">
          <ac:chgData name="Schneider, John Brand" userId="0a27f970-e9e3-4a42-989b-114aef573237" providerId="ADAL" clId="{24B38EBA-3589-0B47-8F61-B29247BD106C}" dt="2025-02-02T20:47:22.664" v="649" actId="1038"/>
          <ac:spMkLst>
            <pc:docMk/>
            <pc:sldMk cId="2725910165" sldId="365"/>
            <ac:spMk id="12" creationId="{F1321DA1-A152-074D-98F5-72DE6C106BBC}"/>
          </ac:spMkLst>
        </pc:spChg>
        <pc:spChg chg="mod">
          <ac:chgData name="Schneider, John Brand" userId="0a27f970-e9e3-4a42-989b-114aef573237" providerId="ADAL" clId="{24B38EBA-3589-0B47-8F61-B29247BD106C}" dt="2025-02-02T06:15:32.145" v="501" actId="1035"/>
          <ac:spMkLst>
            <pc:docMk/>
            <pc:sldMk cId="2725910165" sldId="365"/>
            <ac:spMk id="13" creationId="{6E514CC4-79F0-6241-9012-69E6B0455739}"/>
          </ac:spMkLst>
        </pc:spChg>
        <pc:spChg chg="mod">
          <ac:chgData name="Schneider, John Brand" userId="0a27f970-e9e3-4a42-989b-114aef573237" providerId="ADAL" clId="{24B38EBA-3589-0B47-8F61-B29247BD106C}" dt="2025-02-02T06:15:32.145" v="501" actId="1035"/>
          <ac:spMkLst>
            <pc:docMk/>
            <pc:sldMk cId="2725910165" sldId="365"/>
            <ac:spMk id="14" creationId="{928DB83D-66E6-1D40-BED2-EB7F0BA27928}"/>
          </ac:spMkLst>
        </pc:spChg>
        <pc:spChg chg="add mod">
          <ac:chgData name="Schneider, John Brand" userId="0a27f970-e9e3-4a42-989b-114aef573237" providerId="ADAL" clId="{24B38EBA-3589-0B47-8F61-B29247BD106C}" dt="2025-02-02T06:15:32.145" v="501" actId="1035"/>
          <ac:spMkLst>
            <pc:docMk/>
            <pc:sldMk cId="2725910165" sldId="365"/>
            <ac:spMk id="18" creationId="{63D943A1-3D89-1B14-673D-9506F2291A67}"/>
          </ac:spMkLst>
        </pc:spChg>
        <pc:spChg chg="add mod">
          <ac:chgData name="Schneider, John Brand" userId="0a27f970-e9e3-4a42-989b-114aef573237" providerId="ADAL" clId="{24B38EBA-3589-0B47-8F61-B29247BD106C}" dt="2025-02-02T20:48:07.813" v="650"/>
          <ac:spMkLst>
            <pc:docMk/>
            <pc:sldMk cId="2725910165" sldId="365"/>
            <ac:spMk id="20" creationId="{C75ABB8C-D304-5B24-CB85-61B525420943}"/>
          </ac:spMkLst>
        </pc:spChg>
        <pc:spChg chg="add mod">
          <ac:chgData name="Schneider, John Brand" userId="0a27f970-e9e3-4a42-989b-114aef573237" providerId="ADAL" clId="{24B38EBA-3589-0B47-8F61-B29247BD106C}" dt="2025-02-02T20:48:32.606" v="655" actId="20577"/>
          <ac:spMkLst>
            <pc:docMk/>
            <pc:sldMk cId="2725910165" sldId="365"/>
            <ac:spMk id="21" creationId="{6BCA3805-A733-A25D-44D0-C9E13692361D}"/>
          </ac:spMkLst>
        </pc:spChg>
        <pc:spChg chg="add mod">
          <ac:chgData name="Schneider, John Brand" userId="0a27f970-e9e3-4a42-989b-114aef573237" providerId="ADAL" clId="{24B38EBA-3589-0B47-8F61-B29247BD106C}" dt="2025-02-02T20:48:57.237" v="656"/>
          <ac:spMkLst>
            <pc:docMk/>
            <pc:sldMk cId="2725910165" sldId="365"/>
            <ac:spMk id="22" creationId="{92417DCF-DD31-CBC1-4E39-22BEF8D85368}"/>
          </ac:spMkLst>
        </pc:spChg>
        <pc:spChg chg="add mod">
          <ac:chgData name="Schneider, John Brand" userId="0a27f970-e9e3-4a42-989b-114aef573237" providerId="ADAL" clId="{24B38EBA-3589-0B47-8F61-B29247BD106C}" dt="2025-02-02T20:49:47.550" v="662" actId="20577"/>
          <ac:spMkLst>
            <pc:docMk/>
            <pc:sldMk cId="2725910165" sldId="365"/>
            <ac:spMk id="23" creationId="{E70F6996-CEFE-2455-F518-4098135D5E0C}"/>
          </ac:spMkLst>
        </pc:spChg>
        <pc:picChg chg="del">
          <ac:chgData name="Schneider, John Brand" userId="0a27f970-e9e3-4a42-989b-114aef573237" providerId="ADAL" clId="{24B38EBA-3589-0B47-8F61-B29247BD106C}" dt="2025-02-02T06:06:37.798" v="356" actId="478"/>
          <ac:picMkLst>
            <pc:docMk/>
            <pc:sldMk cId="2725910165" sldId="365"/>
            <ac:picMk id="11" creationId="{6DA70CDA-303C-1E46-BEEF-42872E3389FA}"/>
          </ac:picMkLst>
        </pc:picChg>
        <pc:picChg chg="add mod">
          <ac:chgData name="Schneider, John Brand" userId="0a27f970-e9e3-4a42-989b-114aef573237" providerId="ADAL" clId="{24B38EBA-3589-0B47-8F61-B29247BD106C}" dt="2025-02-02T06:08:27.679" v="384" actId="553"/>
          <ac:picMkLst>
            <pc:docMk/>
            <pc:sldMk cId="2725910165" sldId="365"/>
            <ac:picMk id="16" creationId="{B10AAEDE-E6CB-DEC9-6A02-25E9DE44DC80}"/>
          </ac:picMkLst>
        </pc:picChg>
        <pc:picChg chg="add del mod">
          <ac:chgData name="Schneider, John Brand" userId="0a27f970-e9e3-4a42-989b-114aef573237" providerId="ADAL" clId="{24B38EBA-3589-0B47-8F61-B29247BD106C}" dt="2025-02-02T06:08:44.604" v="385" actId="478"/>
          <ac:picMkLst>
            <pc:docMk/>
            <pc:sldMk cId="2725910165" sldId="365"/>
            <ac:picMk id="17" creationId="{0B459176-14FF-0CB2-B0AC-9E5EFCA30B1E}"/>
          </ac:picMkLst>
        </pc:picChg>
        <pc:cxnChg chg="mod">
          <ac:chgData name="Schneider, John Brand" userId="0a27f970-e9e3-4a42-989b-114aef573237" providerId="ADAL" clId="{24B38EBA-3589-0B47-8F61-B29247BD106C}" dt="2025-02-02T20:50:13.009" v="663" actId="1076"/>
          <ac:cxnSpMkLst>
            <pc:docMk/>
            <pc:sldMk cId="2725910165" sldId="365"/>
            <ac:cxnSpMk id="10" creationId="{62232545-2D1A-01A1-3F93-0B70D88F3ECC}"/>
          </ac:cxnSpMkLst>
        </pc:cxnChg>
        <pc:cxnChg chg="add mod">
          <ac:chgData name="Schneider, John Brand" userId="0a27f970-e9e3-4a42-989b-114aef573237" providerId="ADAL" clId="{24B38EBA-3589-0B47-8F61-B29247BD106C}" dt="2025-02-02T20:48:07.813" v="650"/>
          <ac:cxnSpMkLst>
            <pc:docMk/>
            <pc:sldMk cId="2725910165" sldId="365"/>
            <ac:cxnSpMk id="11" creationId="{40504976-EBB3-E395-7D44-4DDBC3D99F54}"/>
          </ac:cxnSpMkLst>
        </pc:cxnChg>
        <pc:cxnChg chg="add mod">
          <ac:chgData name="Schneider, John Brand" userId="0a27f970-e9e3-4a42-989b-114aef573237" providerId="ADAL" clId="{24B38EBA-3589-0B47-8F61-B29247BD106C}" dt="2025-02-02T20:48:07.813" v="650"/>
          <ac:cxnSpMkLst>
            <pc:docMk/>
            <pc:sldMk cId="2725910165" sldId="365"/>
            <ac:cxnSpMk id="15" creationId="{65FCCC8C-7A5F-7C48-AA27-6E9E547028DB}"/>
          </ac:cxnSpMkLst>
        </pc:cxnChg>
        <pc:cxnChg chg="add mod">
          <ac:chgData name="Schneider, John Brand" userId="0a27f970-e9e3-4a42-989b-114aef573237" providerId="ADAL" clId="{24B38EBA-3589-0B47-8F61-B29247BD106C}" dt="2025-02-02T20:48:07.813" v="650"/>
          <ac:cxnSpMkLst>
            <pc:docMk/>
            <pc:sldMk cId="2725910165" sldId="365"/>
            <ac:cxnSpMk id="17" creationId="{E5BF2C10-67F5-FEC3-C792-1D85A1725AAA}"/>
          </ac:cxnSpMkLst>
        </pc:cxnChg>
        <pc:cxnChg chg="add mod">
          <ac:chgData name="Schneider, John Brand" userId="0a27f970-e9e3-4a42-989b-114aef573237" providerId="ADAL" clId="{24B38EBA-3589-0B47-8F61-B29247BD106C}" dt="2025-02-02T20:48:07.813" v="650"/>
          <ac:cxnSpMkLst>
            <pc:docMk/>
            <pc:sldMk cId="2725910165" sldId="365"/>
            <ac:cxnSpMk id="19" creationId="{6D297AA0-A2C4-F440-32D4-1A8F912872B4}"/>
          </ac:cxnSpMkLst>
        </pc:cxnChg>
      </pc:sldChg>
      <pc:sldChg chg="add del">
        <pc:chgData name="Schneider, John Brand" userId="0a27f970-e9e3-4a42-989b-114aef573237" providerId="ADAL" clId="{24B38EBA-3589-0B47-8F61-B29247BD106C}" dt="2025-02-03T22:37:59.057" v="964" actId="2696"/>
        <pc:sldMkLst>
          <pc:docMk/>
          <pc:sldMk cId="3637809960" sldId="370"/>
        </pc:sldMkLst>
      </pc:sldChg>
      <pc:sldChg chg="add del">
        <pc:chgData name="Schneider, John Brand" userId="0a27f970-e9e3-4a42-989b-114aef573237" providerId="ADAL" clId="{24B38EBA-3589-0B47-8F61-B29247BD106C}" dt="2025-02-03T22:37:58.862" v="963" actId="2696"/>
        <pc:sldMkLst>
          <pc:docMk/>
          <pc:sldMk cId="2865592337" sldId="391"/>
        </pc:sldMkLst>
      </pc:sldChg>
      <pc:sldChg chg="modSp mod">
        <pc:chgData name="Schneider, John Brand" userId="0a27f970-e9e3-4a42-989b-114aef573237" providerId="ADAL" clId="{24B38EBA-3589-0B47-8F61-B29247BD106C}" dt="2025-02-03T20:11:52.243" v="961" actId="1038"/>
        <pc:sldMkLst>
          <pc:docMk/>
          <pc:sldMk cId="418251278" sldId="394"/>
        </pc:sldMkLst>
        <pc:spChg chg="mod">
          <ac:chgData name="Schneider, John Brand" userId="0a27f970-e9e3-4a42-989b-114aef573237" providerId="ADAL" clId="{24B38EBA-3589-0B47-8F61-B29247BD106C}" dt="2025-02-03T20:11:52.243" v="961" actId="1038"/>
          <ac:spMkLst>
            <pc:docMk/>
            <pc:sldMk cId="418251278" sldId="394"/>
            <ac:spMk id="10" creationId="{2A4FA242-C704-0CC1-CD7D-54E12E578EAA}"/>
          </ac:spMkLst>
        </pc:spChg>
      </pc:sldChg>
      <pc:sldChg chg="addSp delSp modSp mod">
        <pc:chgData name="Schneider, John Brand" userId="0a27f970-e9e3-4a42-989b-114aef573237" providerId="ADAL" clId="{24B38EBA-3589-0B47-8F61-B29247BD106C}" dt="2025-02-02T21:48:54.566" v="723" actId="167"/>
        <pc:sldMkLst>
          <pc:docMk/>
          <pc:sldMk cId="3873550383" sldId="395"/>
        </pc:sldMkLst>
        <pc:picChg chg="del">
          <ac:chgData name="Schneider, John Brand" userId="0a27f970-e9e3-4a42-989b-114aef573237" providerId="ADAL" clId="{24B38EBA-3589-0B47-8F61-B29247BD106C}" dt="2025-02-02T21:44:17.546" v="694" actId="478"/>
          <ac:picMkLst>
            <pc:docMk/>
            <pc:sldMk cId="3873550383" sldId="395"/>
            <ac:picMk id="5" creationId="{0CBAB04C-6B9A-BE7D-0824-817D1C40C202}"/>
          </ac:picMkLst>
        </pc:picChg>
        <pc:picChg chg="add mod">
          <ac:chgData name="Schneider, John Brand" userId="0a27f970-e9e3-4a42-989b-114aef573237" providerId="ADAL" clId="{24B38EBA-3589-0B47-8F61-B29247BD106C}" dt="2025-02-02T21:48:54.566" v="723" actId="167"/>
          <ac:picMkLst>
            <pc:docMk/>
            <pc:sldMk cId="3873550383" sldId="395"/>
            <ac:picMk id="14" creationId="{CFF48A08-B1CA-0E24-D0BF-4435839A859C}"/>
          </ac:picMkLst>
        </pc:picChg>
      </pc:sldChg>
      <pc:sldChg chg="addSp delSp modSp mod addAnim delAnim modAnim">
        <pc:chgData name="Schneider, John Brand" userId="0a27f970-e9e3-4a42-989b-114aef573237" providerId="ADAL" clId="{24B38EBA-3589-0B47-8F61-B29247BD106C}" dt="2025-02-02T21:57:52.970" v="783"/>
        <pc:sldMkLst>
          <pc:docMk/>
          <pc:sldMk cId="3038307162" sldId="396"/>
        </pc:sldMkLst>
        <pc:spChg chg="mod">
          <ac:chgData name="Schneider, John Brand" userId="0a27f970-e9e3-4a42-989b-114aef573237" providerId="ADAL" clId="{24B38EBA-3589-0B47-8F61-B29247BD106C}" dt="2025-02-02T21:52:07.451" v="745" actId="14100"/>
          <ac:spMkLst>
            <pc:docMk/>
            <pc:sldMk cId="3038307162" sldId="396"/>
            <ac:spMk id="9" creationId="{6DFAD2B1-D5C7-2C29-8288-561EDA2FC4A2}"/>
          </ac:spMkLst>
        </pc:spChg>
        <pc:spChg chg="add mod">
          <ac:chgData name="Schneider, John Brand" userId="0a27f970-e9e3-4a42-989b-114aef573237" providerId="ADAL" clId="{24B38EBA-3589-0B47-8F61-B29247BD106C}" dt="2025-02-02T21:51:51.869" v="744" actId="1038"/>
          <ac:spMkLst>
            <pc:docMk/>
            <pc:sldMk cId="3038307162" sldId="396"/>
            <ac:spMk id="18" creationId="{03032442-9761-20BD-3C0A-3F1594B5DF13}"/>
          </ac:spMkLst>
        </pc:spChg>
        <pc:spChg chg="add mod">
          <ac:chgData name="Schneider, John Brand" userId="0a27f970-e9e3-4a42-989b-114aef573237" providerId="ADAL" clId="{24B38EBA-3589-0B47-8F61-B29247BD106C}" dt="2025-02-02T21:57:24.741" v="780" actId="1036"/>
          <ac:spMkLst>
            <pc:docMk/>
            <pc:sldMk cId="3038307162" sldId="396"/>
            <ac:spMk id="30" creationId="{E09A0C19-E495-FEB8-C3EF-CE792DC5760A}"/>
          </ac:spMkLst>
        </pc:spChg>
        <pc:picChg chg="del">
          <ac:chgData name="Schneider, John Brand" userId="0a27f970-e9e3-4a42-989b-114aef573237" providerId="ADAL" clId="{24B38EBA-3589-0B47-8F61-B29247BD106C}" dt="2025-02-02T21:48:47.611" v="722" actId="478"/>
          <ac:picMkLst>
            <pc:docMk/>
            <pc:sldMk cId="3038307162" sldId="396"/>
            <ac:picMk id="8" creationId="{87A8116C-800B-6EC9-69C5-A4904D0ECA9A}"/>
          </ac:picMkLst>
        </pc:picChg>
        <pc:picChg chg="add mod">
          <ac:chgData name="Schneider, John Brand" userId="0a27f970-e9e3-4a42-989b-114aef573237" providerId="ADAL" clId="{24B38EBA-3589-0B47-8F61-B29247BD106C}" dt="2025-02-02T21:50:27.312" v="732" actId="552"/>
          <ac:picMkLst>
            <pc:docMk/>
            <pc:sldMk cId="3038307162" sldId="396"/>
            <ac:picMk id="21" creationId="{C1E84BFA-D4B9-A00F-0DBE-D3B46A52A914}"/>
          </ac:picMkLst>
        </pc:picChg>
        <pc:picChg chg="add del">
          <ac:chgData name="Schneider, John Brand" userId="0a27f970-e9e3-4a42-989b-114aef573237" providerId="ADAL" clId="{24B38EBA-3589-0B47-8F61-B29247BD106C}" dt="2025-02-02T21:48:45.426" v="721" actId="478"/>
          <ac:picMkLst>
            <pc:docMk/>
            <pc:sldMk cId="3038307162" sldId="396"/>
            <ac:picMk id="23" creationId="{7563BF2D-F544-8692-FF7F-E85DDE003D7B}"/>
          </ac:picMkLst>
        </pc:picChg>
        <pc:picChg chg="add del">
          <ac:chgData name="Schneider, John Brand" userId="0a27f970-e9e3-4a42-989b-114aef573237" providerId="ADAL" clId="{24B38EBA-3589-0B47-8F61-B29247BD106C}" dt="2025-02-02T21:48:43.712" v="720" actId="478"/>
          <ac:picMkLst>
            <pc:docMk/>
            <pc:sldMk cId="3038307162" sldId="396"/>
            <ac:picMk id="25" creationId="{C1F7ACFA-28FD-A90A-28FD-6661B5B0B36D}"/>
          </ac:picMkLst>
        </pc:picChg>
        <pc:picChg chg="add del mod">
          <ac:chgData name="Schneider, John Brand" userId="0a27f970-e9e3-4a42-989b-114aef573237" providerId="ADAL" clId="{24B38EBA-3589-0B47-8F61-B29247BD106C}" dt="2025-02-02T21:54:40.966" v="755" actId="478"/>
          <ac:picMkLst>
            <pc:docMk/>
            <pc:sldMk cId="3038307162" sldId="396"/>
            <ac:picMk id="26" creationId="{C7297BA5-DAB9-4D58-6833-B3E76DFBDBF8}"/>
          </ac:picMkLst>
        </pc:picChg>
        <pc:picChg chg="add del">
          <ac:chgData name="Schneider, John Brand" userId="0a27f970-e9e3-4a42-989b-114aef573237" providerId="ADAL" clId="{24B38EBA-3589-0B47-8F61-B29247BD106C}" dt="2025-02-02T21:47:56.757" v="715" actId="478"/>
          <ac:picMkLst>
            <pc:docMk/>
            <pc:sldMk cId="3038307162" sldId="396"/>
            <ac:picMk id="27" creationId="{D274F569-08D9-29A4-5F8F-8BDDCEFF1B0D}"/>
          </ac:picMkLst>
        </pc:picChg>
        <pc:picChg chg="add mod">
          <ac:chgData name="Schneider, John Brand" userId="0a27f970-e9e3-4a42-989b-114aef573237" providerId="ADAL" clId="{24B38EBA-3589-0B47-8F61-B29247BD106C}" dt="2025-02-02T21:51:33.955" v="738" actId="552"/>
          <ac:picMkLst>
            <pc:docMk/>
            <pc:sldMk cId="3038307162" sldId="396"/>
            <ac:picMk id="29" creationId="{D1CAAAEF-86D3-078F-6FC8-2E31EDB577B7}"/>
          </ac:picMkLst>
        </pc:picChg>
      </pc:sldChg>
      <pc:sldChg chg="addSp delSp modSp mod modAnim">
        <pc:chgData name="Schneider, John Brand" userId="0a27f970-e9e3-4a42-989b-114aef573237" providerId="ADAL" clId="{24B38EBA-3589-0B47-8F61-B29247BD106C}" dt="2025-02-02T22:28:42.242" v="848"/>
        <pc:sldMkLst>
          <pc:docMk/>
          <pc:sldMk cId="2705312839" sldId="397"/>
        </pc:sldMkLst>
        <pc:spChg chg="mod">
          <ac:chgData name="Schneider, John Brand" userId="0a27f970-e9e3-4a42-989b-114aef573237" providerId="ADAL" clId="{24B38EBA-3589-0B47-8F61-B29247BD106C}" dt="2025-02-02T21:21:13.150" v="676" actId="554"/>
          <ac:spMkLst>
            <pc:docMk/>
            <pc:sldMk cId="2705312839" sldId="397"/>
            <ac:spMk id="13" creationId="{3387A219-FD38-444D-AB05-19FB88FC1A99}"/>
          </ac:spMkLst>
        </pc:spChg>
        <pc:spChg chg="mod">
          <ac:chgData name="Schneider, John Brand" userId="0a27f970-e9e3-4a42-989b-114aef573237" providerId="ADAL" clId="{24B38EBA-3589-0B47-8F61-B29247BD106C}" dt="2025-02-02T21:22:29.232" v="686" actId="20577"/>
          <ac:spMkLst>
            <pc:docMk/>
            <pc:sldMk cId="2705312839" sldId="397"/>
            <ac:spMk id="15" creationId="{A49CAC6F-D58E-254B-B121-FE2C7EB8B34F}"/>
          </ac:spMkLst>
        </pc:spChg>
        <pc:spChg chg="mod">
          <ac:chgData name="Schneider, John Brand" userId="0a27f970-e9e3-4a42-989b-114aef573237" providerId="ADAL" clId="{24B38EBA-3589-0B47-8F61-B29247BD106C}" dt="2025-02-02T21:21:19.396" v="677" actId="20577"/>
          <ac:spMkLst>
            <pc:docMk/>
            <pc:sldMk cId="2705312839" sldId="397"/>
            <ac:spMk id="16" creationId="{01FB2A04-FAB5-864B-A564-F2D257E9AB40}"/>
          </ac:spMkLst>
        </pc:spChg>
        <pc:spChg chg="mod">
          <ac:chgData name="Schneider, John Brand" userId="0a27f970-e9e3-4a42-989b-114aef573237" providerId="ADAL" clId="{24B38EBA-3589-0B47-8F61-B29247BD106C}" dt="2025-02-02T21:21:39.684" v="680" actId="20577"/>
          <ac:spMkLst>
            <pc:docMk/>
            <pc:sldMk cId="2705312839" sldId="397"/>
            <ac:spMk id="17" creationId="{DE4BF6BD-A93C-C840-B76A-0F1E876BFA37}"/>
          </ac:spMkLst>
        </pc:spChg>
        <pc:spChg chg="mod">
          <ac:chgData name="Schneider, John Brand" userId="0a27f970-e9e3-4a42-989b-114aef573237" providerId="ADAL" clId="{24B38EBA-3589-0B47-8F61-B29247BD106C}" dt="2025-02-02T21:21:13.150" v="676" actId="554"/>
          <ac:spMkLst>
            <pc:docMk/>
            <pc:sldMk cId="2705312839" sldId="397"/>
            <ac:spMk id="18" creationId="{CABDB915-AA76-6F4A-8348-70A050501604}"/>
          </ac:spMkLst>
        </pc:spChg>
        <pc:spChg chg="mod">
          <ac:chgData name="Schneider, John Brand" userId="0a27f970-e9e3-4a42-989b-114aef573237" providerId="ADAL" clId="{24B38EBA-3589-0B47-8F61-B29247BD106C}" dt="2025-02-02T21:21:13.150" v="676" actId="554"/>
          <ac:spMkLst>
            <pc:docMk/>
            <pc:sldMk cId="2705312839" sldId="397"/>
            <ac:spMk id="19" creationId="{4737466F-CA95-6F41-9C9C-8E265D8DF5D9}"/>
          </ac:spMkLst>
        </pc:spChg>
        <pc:spChg chg="mod">
          <ac:chgData name="Schneider, John Brand" userId="0a27f970-e9e3-4a42-989b-114aef573237" providerId="ADAL" clId="{24B38EBA-3589-0B47-8F61-B29247BD106C}" dt="2025-02-02T21:21:54.160" v="682" actId="1076"/>
          <ac:spMkLst>
            <pc:docMk/>
            <pc:sldMk cId="2705312839" sldId="397"/>
            <ac:spMk id="20" creationId="{4C30D541-D213-DC98-6405-1D4D5589DB41}"/>
          </ac:spMkLst>
        </pc:spChg>
        <pc:spChg chg="mod">
          <ac:chgData name="Schneider, John Brand" userId="0a27f970-e9e3-4a42-989b-114aef573237" providerId="ADAL" clId="{24B38EBA-3589-0B47-8F61-B29247BD106C}" dt="2025-02-02T21:22:38.553" v="687" actId="14100"/>
          <ac:spMkLst>
            <pc:docMk/>
            <pc:sldMk cId="2705312839" sldId="397"/>
            <ac:spMk id="23" creationId="{8C83D38B-1E43-534A-AB74-ACDDE5A6F0A8}"/>
          </ac:spMkLst>
        </pc:spChg>
        <pc:spChg chg="add mod">
          <ac:chgData name="Schneider, John Brand" userId="0a27f970-e9e3-4a42-989b-114aef573237" providerId="ADAL" clId="{24B38EBA-3589-0B47-8F61-B29247BD106C}" dt="2025-02-02T22:28:35.142" v="847"/>
          <ac:spMkLst>
            <pc:docMk/>
            <pc:sldMk cId="2705312839" sldId="397"/>
            <ac:spMk id="33" creationId="{C533D9A8-4581-4F97-89EC-79ABA935CDA5}"/>
          </ac:spMkLst>
        </pc:spChg>
        <pc:picChg chg="add del mod">
          <ac:chgData name="Schneider, John Brand" userId="0a27f970-e9e3-4a42-989b-114aef573237" providerId="ADAL" clId="{24B38EBA-3589-0B47-8F61-B29247BD106C}" dt="2025-02-02T21:58:38.174" v="784" actId="478"/>
          <ac:picMkLst>
            <pc:docMk/>
            <pc:sldMk cId="2705312839" sldId="397"/>
            <ac:picMk id="14" creationId="{39884B70-2926-3818-1E13-581C9A22CE1C}"/>
          </ac:picMkLst>
        </pc:picChg>
        <pc:picChg chg="add mod">
          <ac:chgData name="Schneider, John Brand" userId="0a27f970-e9e3-4a42-989b-114aef573237" providerId="ADAL" clId="{24B38EBA-3589-0B47-8F61-B29247BD106C}" dt="2025-02-02T21:58:56.636" v="785"/>
          <ac:picMkLst>
            <pc:docMk/>
            <pc:sldMk cId="2705312839" sldId="397"/>
            <ac:picMk id="29" creationId="{10652FF1-4588-B726-12EB-EA9C8C1C0232}"/>
          </ac:picMkLst>
        </pc:picChg>
        <pc:picChg chg="del">
          <ac:chgData name="Schneider, John Brand" userId="0a27f970-e9e3-4a42-989b-114aef573237" providerId="ADAL" clId="{24B38EBA-3589-0B47-8F61-B29247BD106C}" dt="2025-02-02T21:55:07.269" v="756" actId="478"/>
          <ac:picMkLst>
            <pc:docMk/>
            <pc:sldMk cId="2705312839" sldId="397"/>
            <ac:picMk id="30" creationId="{324FFEF0-68BF-7B08-7CF0-508BF6306866}"/>
          </ac:picMkLst>
        </pc:picChg>
        <pc:picChg chg="add mod">
          <ac:chgData name="Schneider, John Brand" userId="0a27f970-e9e3-4a42-989b-114aef573237" providerId="ADAL" clId="{24B38EBA-3589-0B47-8F61-B29247BD106C}" dt="2025-02-02T21:59:46.924" v="791" actId="1038"/>
          <ac:picMkLst>
            <pc:docMk/>
            <pc:sldMk cId="2705312839" sldId="397"/>
            <ac:picMk id="32" creationId="{B44CC748-67CC-DFEB-9998-536301EA2553}"/>
          </ac:picMkLst>
        </pc:picChg>
      </pc:sldChg>
      <pc:sldChg chg="addSp delSp modSp mod modTransition">
        <pc:chgData name="Schneider, John Brand" userId="0a27f970-e9e3-4a42-989b-114aef573237" providerId="ADAL" clId="{24B38EBA-3589-0B47-8F61-B29247BD106C}" dt="2025-02-02T22:32:09.342" v="871" actId="20577"/>
        <pc:sldMkLst>
          <pc:docMk/>
          <pc:sldMk cId="939722438" sldId="398"/>
        </pc:sldMkLst>
        <pc:spChg chg="mod">
          <ac:chgData name="Schneider, John Brand" userId="0a27f970-e9e3-4a42-989b-114aef573237" providerId="ADAL" clId="{24B38EBA-3589-0B47-8F61-B29247BD106C}" dt="2025-02-02T22:24:32.807" v="830" actId="14100"/>
          <ac:spMkLst>
            <pc:docMk/>
            <pc:sldMk cId="939722438" sldId="398"/>
            <ac:spMk id="2" creationId="{A1C31E1B-90D6-B840-ADC0-7427001C8C3D}"/>
          </ac:spMkLst>
        </pc:spChg>
        <pc:spChg chg="mod">
          <ac:chgData name="Schneider, John Brand" userId="0a27f970-e9e3-4a42-989b-114aef573237" providerId="ADAL" clId="{24B38EBA-3589-0B47-8F61-B29247BD106C}" dt="2025-02-02T22:30:13.488" v="853" actId="1037"/>
          <ac:spMkLst>
            <pc:docMk/>
            <pc:sldMk cId="939722438" sldId="398"/>
            <ac:spMk id="9" creationId="{3CCADBAE-7B75-1ADC-41DD-0A076D412E4B}"/>
          </ac:spMkLst>
        </pc:spChg>
        <pc:spChg chg="mod">
          <ac:chgData name="Schneider, John Brand" userId="0a27f970-e9e3-4a42-989b-114aef573237" providerId="ADAL" clId="{24B38EBA-3589-0B47-8F61-B29247BD106C}" dt="2025-02-02T22:25:26.106" v="837" actId="554"/>
          <ac:spMkLst>
            <pc:docMk/>
            <pc:sldMk cId="939722438" sldId="398"/>
            <ac:spMk id="16" creationId="{10F44AB2-8965-6641-AAA0-D7F43C247468}"/>
          </ac:spMkLst>
        </pc:spChg>
        <pc:spChg chg="mod">
          <ac:chgData name="Schneider, John Brand" userId="0a27f970-e9e3-4a42-989b-114aef573237" providerId="ADAL" clId="{24B38EBA-3589-0B47-8F61-B29247BD106C}" dt="2025-02-02T22:26:32.553" v="846" actId="554"/>
          <ac:spMkLst>
            <pc:docMk/>
            <pc:sldMk cId="939722438" sldId="398"/>
            <ac:spMk id="18" creationId="{6956B491-A0D5-224F-AC9A-C2DC42412856}"/>
          </ac:spMkLst>
        </pc:spChg>
        <pc:spChg chg="mod">
          <ac:chgData name="Schneider, John Brand" userId="0a27f970-e9e3-4a42-989b-114aef573237" providerId="ADAL" clId="{24B38EBA-3589-0B47-8F61-B29247BD106C}" dt="2025-02-02T22:25:26.106" v="837" actId="554"/>
          <ac:spMkLst>
            <pc:docMk/>
            <pc:sldMk cId="939722438" sldId="398"/>
            <ac:spMk id="19" creationId="{39B01866-8AE7-B341-B640-959155D256B9}"/>
          </ac:spMkLst>
        </pc:spChg>
        <pc:spChg chg="mod">
          <ac:chgData name="Schneider, John Brand" userId="0a27f970-e9e3-4a42-989b-114aef573237" providerId="ADAL" clId="{24B38EBA-3589-0B47-8F61-B29247BD106C}" dt="2025-02-02T22:25:26.106" v="837" actId="554"/>
          <ac:spMkLst>
            <pc:docMk/>
            <pc:sldMk cId="939722438" sldId="398"/>
            <ac:spMk id="22" creationId="{246C8054-9AA2-6349-AAB6-9669102A1C88}"/>
          </ac:spMkLst>
        </pc:spChg>
        <pc:spChg chg="mod">
          <ac:chgData name="Schneider, John Brand" userId="0a27f970-e9e3-4a42-989b-114aef573237" providerId="ADAL" clId="{24B38EBA-3589-0B47-8F61-B29247BD106C}" dt="2025-02-02T22:32:09.342" v="871" actId="20577"/>
          <ac:spMkLst>
            <pc:docMk/>
            <pc:sldMk cId="939722438" sldId="398"/>
            <ac:spMk id="23" creationId="{2A016AD4-EE83-CEB6-D48A-1EB8FDF7FF4E}"/>
          </ac:spMkLst>
        </pc:spChg>
        <pc:spChg chg="mod">
          <ac:chgData name="Schneider, John Brand" userId="0a27f970-e9e3-4a42-989b-114aef573237" providerId="ADAL" clId="{24B38EBA-3589-0B47-8F61-B29247BD106C}" dt="2025-02-02T22:26:32.553" v="846" actId="554"/>
          <ac:spMkLst>
            <pc:docMk/>
            <pc:sldMk cId="939722438" sldId="398"/>
            <ac:spMk id="32" creationId="{01F2AE3F-8D23-EC40-883D-8CD21933150C}"/>
          </ac:spMkLst>
        </pc:spChg>
        <pc:spChg chg="mod">
          <ac:chgData name="Schneider, John Brand" userId="0a27f970-e9e3-4a42-989b-114aef573237" providerId="ADAL" clId="{24B38EBA-3589-0B47-8F61-B29247BD106C}" dt="2025-02-02T22:26:32.553" v="846" actId="554"/>
          <ac:spMkLst>
            <pc:docMk/>
            <pc:sldMk cId="939722438" sldId="398"/>
            <ac:spMk id="33" creationId="{5C8E980D-D283-0242-8322-0507ADF05003}"/>
          </ac:spMkLst>
        </pc:spChg>
        <pc:spChg chg="mod">
          <ac:chgData name="Schneider, John Brand" userId="0a27f970-e9e3-4a42-989b-114aef573237" providerId="ADAL" clId="{24B38EBA-3589-0B47-8F61-B29247BD106C}" dt="2025-02-02T22:26:32.553" v="846" actId="554"/>
          <ac:spMkLst>
            <pc:docMk/>
            <pc:sldMk cId="939722438" sldId="398"/>
            <ac:spMk id="34" creationId="{699C4D3D-2D62-B446-8426-6F14A8F73387}"/>
          </ac:spMkLst>
        </pc:spChg>
        <pc:picChg chg="add mod">
          <ac:chgData name="Schneider, John Brand" userId="0a27f970-e9e3-4a42-989b-114aef573237" providerId="ADAL" clId="{24B38EBA-3589-0B47-8F61-B29247BD106C}" dt="2025-02-02T22:24:17.969" v="829" actId="167"/>
          <ac:picMkLst>
            <pc:docMk/>
            <pc:sldMk cId="939722438" sldId="398"/>
            <ac:picMk id="28" creationId="{1E6C0516-A30F-603F-6AB8-424D54D2F276}"/>
          </ac:picMkLst>
        </pc:picChg>
        <pc:picChg chg="del">
          <ac:chgData name="Schneider, John Brand" userId="0a27f970-e9e3-4a42-989b-114aef573237" providerId="ADAL" clId="{24B38EBA-3589-0B47-8F61-B29247BD106C}" dt="2025-02-02T22:01:18.738" v="792" actId="478"/>
          <ac:picMkLst>
            <pc:docMk/>
            <pc:sldMk cId="939722438" sldId="398"/>
            <ac:picMk id="45" creationId="{A3591BF1-8DA6-E9CA-9388-41947BEE5E26}"/>
          </ac:picMkLst>
        </pc:picChg>
      </pc:sldChg>
      <pc:sldChg chg="addSp delSp modSp new mod modTransition">
        <pc:chgData name="Schneider, John Brand" userId="0a27f970-e9e3-4a42-989b-114aef573237" providerId="ADAL" clId="{24B38EBA-3589-0B47-8F61-B29247BD106C}" dt="2025-02-03T20:06:50.465" v="905"/>
        <pc:sldMkLst>
          <pc:docMk/>
          <pc:sldMk cId="730322533" sldId="401"/>
        </pc:sldMkLst>
        <pc:spChg chg="del">
          <ac:chgData name="Schneider, John Brand" userId="0a27f970-e9e3-4a42-989b-114aef573237" providerId="ADAL" clId="{24B38EBA-3589-0B47-8F61-B29247BD106C}" dt="2025-02-03T20:06:10.082" v="903" actId="478"/>
          <ac:spMkLst>
            <pc:docMk/>
            <pc:sldMk cId="730322533" sldId="401"/>
            <ac:spMk id="2" creationId="{53028F66-8EED-7114-3BC9-9E4C22601894}"/>
          </ac:spMkLst>
        </pc:spChg>
        <pc:spChg chg="del">
          <ac:chgData name="Schneider, John Brand" userId="0a27f970-e9e3-4a42-989b-114aef573237" providerId="ADAL" clId="{24B38EBA-3589-0B47-8F61-B29247BD106C}" dt="2025-02-03T20:06:10.082" v="903" actId="478"/>
          <ac:spMkLst>
            <pc:docMk/>
            <pc:sldMk cId="730322533" sldId="401"/>
            <ac:spMk id="3" creationId="{54F8CBC5-49FF-DB9D-3ED2-3848F5D947A2}"/>
          </ac:spMkLst>
        </pc:spChg>
        <pc:picChg chg="add mod">
          <ac:chgData name="Schneider, John Brand" userId="0a27f970-e9e3-4a42-989b-114aef573237" providerId="ADAL" clId="{24B38EBA-3589-0B47-8F61-B29247BD106C}" dt="2025-02-03T20:06:40.343" v="904"/>
          <ac:picMkLst>
            <pc:docMk/>
            <pc:sldMk cId="730322533" sldId="401"/>
            <ac:picMk id="5" creationId="{8FCB3B0D-370B-3E63-4DE6-1359B68F96C2}"/>
          </ac:picMkLst>
        </pc:picChg>
      </pc:sldChg>
    </pc:docChg>
  </pc:docChgLst>
  <pc:docChgLst>
    <pc:chgData name="Schneider, John Brand" userId="0a27f970-e9e3-4a42-989b-114aef573237" providerId="ADAL" clId="{08432578-6CEB-8A40-9AED-DE1ED59BDD6B}"/>
    <pc:docChg chg="undo custSel modSld">
      <pc:chgData name="Schneider, John Brand" userId="0a27f970-e9e3-4a42-989b-114aef573237" providerId="ADAL" clId="{08432578-6CEB-8A40-9AED-DE1ED59BDD6B}" dt="2024-09-16T17:40:56.123" v="189" actId="1038"/>
      <pc:docMkLst>
        <pc:docMk/>
      </pc:docMkLst>
      <pc:sldChg chg="modSp modAnim">
        <pc:chgData name="Schneider, John Brand" userId="0a27f970-e9e3-4a42-989b-114aef573237" providerId="ADAL" clId="{08432578-6CEB-8A40-9AED-DE1ED59BDD6B}" dt="2024-09-14T23:51:03.048" v="11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08432578-6CEB-8A40-9AED-DE1ED59BDD6B}" dt="2024-09-16T17:23:36.666" v="119" actId="20577"/>
        <pc:sldMkLst>
          <pc:docMk/>
          <pc:sldMk cId="964024388" sldId="363"/>
        </pc:sldMkLst>
      </pc:sldChg>
      <pc:sldChg chg="modSp mod modTransition">
        <pc:chgData name="Schneider, John Brand" userId="0a27f970-e9e3-4a42-989b-114aef573237" providerId="ADAL" clId="{08432578-6CEB-8A40-9AED-DE1ED59BDD6B}" dt="2024-09-16T17:25:35.396" v="129"/>
        <pc:sldMkLst>
          <pc:docMk/>
          <pc:sldMk cId="2725910165" sldId="365"/>
        </pc:sldMkLst>
      </pc:sldChg>
      <pc:sldChg chg="modSp mod modTransition">
        <pc:chgData name="Schneider, John Brand" userId="0a27f970-e9e3-4a42-989b-114aef573237" providerId="ADAL" clId="{08432578-6CEB-8A40-9AED-DE1ED59BDD6B}" dt="2024-09-16T00:14:46.976" v="43" actId="1035"/>
        <pc:sldMkLst>
          <pc:docMk/>
          <pc:sldMk cId="3219736238" sldId="367"/>
        </pc:sldMkLst>
      </pc:sldChg>
      <pc:sldChg chg="modSp mod modTransition">
        <pc:chgData name="Schneider, John Brand" userId="0a27f970-e9e3-4a42-989b-114aef573237" providerId="ADAL" clId="{08432578-6CEB-8A40-9AED-DE1ED59BDD6B}" dt="2024-09-16T00:14:56.168" v="49" actId="1035"/>
        <pc:sldMkLst>
          <pc:docMk/>
          <pc:sldMk cId="2520234034" sldId="368"/>
        </pc:sldMkLst>
      </pc:sldChg>
      <pc:sldChg chg="modSp">
        <pc:chgData name="Schneider, John Brand" userId="0a27f970-e9e3-4a42-989b-114aef573237" providerId="ADAL" clId="{08432578-6CEB-8A40-9AED-DE1ED59BDD6B}" dt="2024-09-16T17:27:40.336" v="133" actId="20577"/>
        <pc:sldMkLst>
          <pc:docMk/>
          <pc:sldMk cId="418251278" sldId="394"/>
        </pc:sldMkLst>
      </pc:sldChg>
      <pc:sldChg chg="modSp">
        <pc:chgData name="Schneider, John Brand" userId="0a27f970-e9e3-4a42-989b-114aef573237" providerId="ADAL" clId="{08432578-6CEB-8A40-9AED-DE1ED59BDD6B}" dt="2024-09-16T17:29:20.976" v="145" actId="20577"/>
        <pc:sldMkLst>
          <pc:docMk/>
          <pc:sldMk cId="3873550383" sldId="395"/>
        </pc:sldMkLst>
      </pc:sldChg>
      <pc:sldChg chg="modTransition">
        <pc:chgData name="Schneider, John Brand" userId="0a27f970-e9e3-4a42-989b-114aef573237" providerId="ADAL" clId="{08432578-6CEB-8A40-9AED-DE1ED59BDD6B}" dt="2024-09-16T00:07:05.065" v="34"/>
        <pc:sldMkLst>
          <pc:docMk/>
          <pc:sldMk cId="3038307162" sldId="396"/>
        </pc:sldMkLst>
      </pc:sldChg>
      <pc:sldChg chg="modTransition">
        <pc:chgData name="Schneider, John Brand" userId="0a27f970-e9e3-4a42-989b-114aef573237" providerId="ADAL" clId="{08432578-6CEB-8A40-9AED-DE1ED59BDD6B}" dt="2024-09-16T00:08:16.825" v="35"/>
        <pc:sldMkLst>
          <pc:docMk/>
          <pc:sldMk cId="2705312839" sldId="397"/>
        </pc:sldMkLst>
      </pc:sldChg>
      <pc:sldChg chg="addSp modSp mod modAnim">
        <pc:chgData name="Schneider, John Brand" userId="0a27f970-e9e3-4a42-989b-114aef573237" providerId="ADAL" clId="{08432578-6CEB-8A40-9AED-DE1ED59BDD6B}" dt="2024-09-16T17:36:18.637" v="154"/>
        <pc:sldMkLst>
          <pc:docMk/>
          <pc:sldMk cId="939722438" sldId="398"/>
        </pc:sldMkLst>
      </pc:sldChg>
      <pc:sldChg chg="addSp modSp mod modAnim">
        <pc:chgData name="Schneider, John Brand" userId="0a27f970-e9e3-4a42-989b-114aef573237" providerId="ADAL" clId="{08432578-6CEB-8A40-9AED-DE1ED59BDD6B}" dt="2024-09-16T17:40:56.123" v="189" actId="1038"/>
        <pc:sldMkLst>
          <pc:docMk/>
          <pc:sldMk cId="294391985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13" Type="http://schemas.openxmlformats.org/officeDocument/2006/relationships/image" Target="../media/image130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12" Type="http://schemas.openxmlformats.org/officeDocument/2006/relationships/image" Target="../media/image581.png"/><Relationship Id="rId2" Type="http://schemas.openxmlformats.org/officeDocument/2006/relationships/image" Target="../media/image211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570.png"/><Relationship Id="rId5" Type="http://schemas.openxmlformats.org/officeDocument/2006/relationships/image" Target="../media/image53.png"/><Relationship Id="rId15" Type="http://schemas.openxmlformats.org/officeDocument/2006/relationships/image" Target="../media/image550.png"/><Relationship Id="rId10" Type="http://schemas.openxmlformats.org/officeDocument/2006/relationships/image" Target="../media/image100.png"/><Relationship Id="rId4" Type="http://schemas.openxmlformats.org/officeDocument/2006/relationships/image" Target="../media/image470.png"/><Relationship Id="rId9" Type="http://schemas.openxmlformats.org/officeDocument/2006/relationships/image" Target="../media/image90.png"/><Relationship Id="rId14" Type="http://schemas.openxmlformats.org/officeDocument/2006/relationships/image" Target="../media/image5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1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65.png"/><Relationship Id="rId4" Type="http://schemas.openxmlformats.org/officeDocument/2006/relationships/image" Target="../media/image5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221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.emf"/><Relationship Id="rId17" Type="http://schemas.openxmlformats.org/officeDocument/2006/relationships/image" Target="../media/image14.png"/><Relationship Id="rId2" Type="http://schemas.openxmlformats.org/officeDocument/2006/relationships/image" Target="../media/image2.emf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.emf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3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210.png"/><Relationship Id="rId3" Type="http://schemas.openxmlformats.org/officeDocument/2006/relationships/image" Target="../media/image8.emf"/><Relationship Id="rId7" Type="http://schemas.openxmlformats.org/officeDocument/2006/relationships/image" Target="../media/image200.png"/><Relationship Id="rId12" Type="http://schemas.openxmlformats.org/officeDocument/2006/relationships/image" Target="../media/image22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222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9.emf"/><Relationship Id="rId9" Type="http://schemas.openxmlformats.org/officeDocument/2006/relationships/image" Target="../media/image20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30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12" Type="http://schemas.openxmlformats.org/officeDocument/2006/relationships/image" Target="../media/image34.png"/><Relationship Id="rId2" Type="http://schemas.openxmlformats.org/officeDocument/2006/relationships/image" Target="../media/image10.emf"/><Relationship Id="rId16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320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27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png"/><Relationship Id="rId18" Type="http://schemas.openxmlformats.org/officeDocument/2006/relationships/image" Target="../media/image340.png"/><Relationship Id="rId3" Type="http://schemas.openxmlformats.org/officeDocument/2006/relationships/image" Target="../media/image36.png"/><Relationship Id="rId21" Type="http://schemas.openxmlformats.org/officeDocument/2006/relationships/image" Target="../media/image311.png"/><Relationship Id="rId7" Type="http://schemas.openxmlformats.org/officeDocument/2006/relationships/image" Target="../media/image252.png"/><Relationship Id="rId12" Type="http://schemas.openxmlformats.org/officeDocument/2006/relationships/image" Target="../media/image251.png"/><Relationship Id="rId17" Type="http://schemas.openxmlformats.org/officeDocument/2006/relationships/image" Target="../media/image330.png"/><Relationship Id="rId2" Type="http://schemas.openxmlformats.org/officeDocument/2006/relationships/image" Target="../media/image11.emf"/><Relationship Id="rId16" Type="http://schemas.openxmlformats.org/officeDocument/2006/relationships/image" Target="../media/image42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10.png"/><Relationship Id="rId5" Type="http://schemas.openxmlformats.org/officeDocument/2006/relationships/image" Target="../media/image38.png"/><Relationship Id="rId15" Type="http://schemas.openxmlformats.org/officeDocument/2006/relationships/image" Target="../media/image41.png"/><Relationship Id="rId10" Type="http://schemas.openxmlformats.org/officeDocument/2006/relationships/image" Target="../media/image1300.png"/><Relationship Id="rId19" Type="http://schemas.openxmlformats.org/officeDocument/2006/relationships/image" Target="../media/image370.png"/><Relationship Id="rId4" Type="http://schemas.openxmlformats.org/officeDocument/2006/relationships/image" Target="../media/image37.png"/><Relationship Id="rId9" Type="http://schemas.openxmlformats.org/officeDocument/2006/relationships/image" Target="../media/image1200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38932" y="739739"/>
            <a:ext cx="751417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11</a:t>
            </a:r>
          </a:p>
          <a:p>
            <a:endParaRPr lang="en-US" sz="3600" dirty="0"/>
          </a:p>
          <a:p>
            <a:r>
              <a:rPr lang="en-US" sz="3600" dirty="0"/>
              <a:t>Goal/Topic: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 bit more circuit fundamentals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Introduce node-voltage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5094A-DD6E-C848-B429-9A6EC29F5351}"/>
              </a:ext>
            </a:extLst>
          </p:cNvPr>
          <p:cNvSpPr txBox="1"/>
          <p:nvPr/>
        </p:nvSpPr>
        <p:spPr>
          <a:xfrm>
            <a:off x="379866" y="4191039"/>
            <a:ext cx="104354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HW 4 posted soon (due Sunday, Feb. 9).</a:t>
            </a:r>
          </a:p>
          <a:p>
            <a:r>
              <a:rPr lang="en-US" sz="3200" dirty="0"/>
              <a:t>    Notes regarding MATLAB and node-voltage analysis posted.</a:t>
            </a:r>
          </a:p>
          <a:p>
            <a:r>
              <a:rPr lang="en-US" sz="3200" dirty="0"/>
              <a:t>    Planning to return graded test on Wednesday.</a:t>
            </a:r>
          </a:p>
          <a:p>
            <a:r>
              <a:rPr lang="en-US" sz="3200" dirty="0"/>
              <a:t>    And…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64227BB-0234-AC49-9A33-29ECBA63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912" y="4471892"/>
            <a:ext cx="3566160" cy="20752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C5A753-CBA4-9D4E-93A3-71360289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912" y="4471892"/>
            <a:ext cx="3566160" cy="2075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F64D7-C84D-6944-9119-4EF9969ACB8F}"/>
              </a:ext>
            </a:extLst>
          </p:cNvPr>
          <p:cNvSpPr txBox="1"/>
          <p:nvPr/>
        </p:nvSpPr>
        <p:spPr>
          <a:xfrm>
            <a:off x="118534" y="84667"/>
            <a:ext cx="2800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Essential Nodes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C70F9-FEBB-E84F-BF12-F1099C052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312" y="206376"/>
            <a:ext cx="3657600" cy="7041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D675D-3BFC-FC40-9E4A-78CA20042984}"/>
              </a:ext>
            </a:extLst>
          </p:cNvPr>
          <p:cNvSpPr txBox="1"/>
          <p:nvPr/>
        </p:nvSpPr>
        <p:spPr>
          <a:xfrm>
            <a:off x="4355883" y="824700"/>
            <a:ext cx="4010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Not</a:t>
            </a:r>
            <a:r>
              <a:rPr lang="en-US" sz="3200" dirty="0"/>
              <a:t> an essential node.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17B815-3838-854B-A6FB-F3439F08D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95" y="1578503"/>
            <a:ext cx="3657600" cy="19467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4FDE3D-ED07-B14B-8C89-EB91DB9C2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95" y="1578503"/>
            <a:ext cx="3657600" cy="1946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CBDEB4-13C4-F24B-9801-D2309D21E897}"/>
              </a:ext>
            </a:extLst>
          </p:cNvPr>
          <p:cNvSpPr txBox="1"/>
          <p:nvPr/>
        </p:nvSpPr>
        <p:spPr>
          <a:xfrm>
            <a:off x="1001071" y="4405236"/>
            <a:ext cx="348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One essential node.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BFD40B-1EEE-E849-970C-74AE9C886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3699" y="155078"/>
            <a:ext cx="3657600" cy="3342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1AE1E3-231A-8646-B86E-AD29F54F4E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3699" y="155078"/>
            <a:ext cx="3657600" cy="33429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5F4C52-A5AE-0E48-BD0E-049E107A2607}"/>
              </a:ext>
            </a:extLst>
          </p:cNvPr>
          <p:cNvSpPr txBox="1"/>
          <p:nvPr/>
        </p:nvSpPr>
        <p:spPr>
          <a:xfrm>
            <a:off x="6418493" y="2207657"/>
            <a:ext cx="348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One essential node.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5609EA-7F38-9046-91F4-703E14619F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328" y="4975777"/>
            <a:ext cx="4754880" cy="13385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6917EC-D536-8140-A7EB-C9BDA7E31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328" y="4975777"/>
            <a:ext cx="4754880" cy="13385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6DA6F0-B25D-BF44-AC5C-81D74979B534}"/>
              </a:ext>
            </a:extLst>
          </p:cNvPr>
          <p:cNvSpPr txBox="1"/>
          <p:nvPr/>
        </p:nvSpPr>
        <p:spPr>
          <a:xfrm>
            <a:off x="6418493" y="4010782"/>
            <a:ext cx="348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One essential node.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9C947F-3223-8244-8CBC-2B35729D1F70}"/>
              </a:ext>
            </a:extLst>
          </p:cNvPr>
          <p:cNvSpPr txBox="1"/>
          <p:nvPr/>
        </p:nvSpPr>
        <p:spPr>
          <a:xfrm>
            <a:off x="2394929" y="2207657"/>
            <a:ext cx="348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One essential node.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B7A85-1FF2-B94D-BEE2-AFDFB2ABE0CB}"/>
              </a:ext>
            </a:extLst>
          </p:cNvPr>
          <p:cNvSpPr txBox="1"/>
          <p:nvPr/>
        </p:nvSpPr>
        <p:spPr>
          <a:xfrm>
            <a:off x="1853586" y="3571491"/>
            <a:ext cx="8624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Dots don’t make the node:  </a:t>
            </a:r>
            <a:r>
              <a:rPr lang="en-US" sz="2800" i="1" dirty="0"/>
              <a:t>Connected wires/elements do.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7091A-A588-6B4B-BF35-F84232D3D4FD}"/>
              </a:ext>
            </a:extLst>
          </p:cNvPr>
          <p:cNvSpPr/>
          <p:nvPr/>
        </p:nvSpPr>
        <p:spPr>
          <a:xfrm>
            <a:off x="1873905" y="3580487"/>
            <a:ext cx="8506965" cy="48345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/>
      <p:bldP spid="28" grpId="0"/>
      <p:bldP spid="29" grpId="0"/>
      <p:bldP spid="2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460534B-2273-4A89-B556-A20B2A7C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8" y="373859"/>
            <a:ext cx="9162288" cy="5303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F5F800-D52D-7C43-8266-50D60049059D}"/>
              </a:ext>
            </a:extLst>
          </p:cNvPr>
          <p:cNvSpPr txBox="1"/>
          <p:nvPr/>
        </p:nvSpPr>
        <p:spPr>
          <a:xfrm>
            <a:off x="153912" y="5754603"/>
            <a:ext cx="6227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many essential nodes? </a:t>
            </a:r>
            <a:r>
              <a:rPr lang="en-US" dirty="0"/>
              <a:t>(numeric poll)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30FF9-E4B0-B94D-B67B-CC740C748C38}"/>
              </a:ext>
            </a:extLst>
          </p:cNvPr>
          <p:cNvSpPr txBox="1"/>
          <p:nvPr/>
        </p:nvSpPr>
        <p:spPr>
          <a:xfrm>
            <a:off x="6395148" y="575460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4DD1C5-2FF6-4E47-9E75-D6EE02CE2917}"/>
              </a:ext>
            </a:extLst>
          </p:cNvPr>
          <p:cNvSpPr/>
          <p:nvPr/>
        </p:nvSpPr>
        <p:spPr>
          <a:xfrm>
            <a:off x="6395149" y="5785424"/>
            <a:ext cx="393056" cy="5335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1513C-FED0-5D4D-B610-CADB8EEF9023}"/>
              </a:ext>
            </a:extLst>
          </p:cNvPr>
          <p:cNvSpPr txBox="1"/>
          <p:nvPr/>
        </p:nvSpPr>
        <p:spPr>
          <a:xfrm>
            <a:off x="6885588" y="948106"/>
            <a:ext cx="50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Three voltages are unknown.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5E0C43-CA17-0D4F-AE06-21AF7C689241}"/>
              </a:ext>
            </a:extLst>
          </p:cNvPr>
          <p:cNvSpPr/>
          <p:nvPr/>
        </p:nvSpPr>
        <p:spPr>
          <a:xfrm>
            <a:off x="455210" y="4935372"/>
            <a:ext cx="7679796" cy="74690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8AB60D-479D-CF41-9179-4D1682D723DE}"/>
              </a:ext>
            </a:extLst>
          </p:cNvPr>
          <p:cNvSpPr/>
          <p:nvPr/>
        </p:nvSpPr>
        <p:spPr>
          <a:xfrm>
            <a:off x="4001844" y="2480442"/>
            <a:ext cx="559646" cy="7139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98C499-23A1-A744-B3B8-357F03B229EF}"/>
              </a:ext>
            </a:extLst>
          </p:cNvPr>
          <p:cNvSpPr/>
          <p:nvPr/>
        </p:nvSpPr>
        <p:spPr>
          <a:xfrm>
            <a:off x="1963393" y="1276321"/>
            <a:ext cx="674704" cy="20764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267F29-4B78-7047-BE89-50089B46FA79}"/>
              </a:ext>
            </a:extLst>
          </p:cNvPr>
          <p:cNvSpPr/>
          <p:nvPr/>
        </p:nvSpPr>
        <p:spPr>
          <a:xfrm>
            <a:off x="5758648" y="1276320"/>
            <a:ext cx="674704" cy="20764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F94A7-878F-444B-88DB-5E53870EEC77}"/>
              </a:ext>
            </a:extLst>
          </p:cNvPr>
          <p:cNvSpPr txBox="1"/>
          <p:nvPr/>
        </p:nvSpPr>
        <p:spPr>
          <a:xfrm>
            <a:off x="118534" y="84667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4F29D-7865-5423-7112-4ACB5C8F8969}"/>
              </a:ext>
            </a:extLst>
          </p:cNvPr>
          <p:cNvSpPr txBox="1"/>
          <p:nvPr/>
        </p:nvSpPr>
        <p:spPr>
          <a:xfrm>
            <a:off x="6885588" y="1502069"/>
            <a:ext cx="4348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Need three node-voltage</a:t>
            </a:r>
            <a:br>
              <a:rPr lang="en-US" sz="3200" dirty="0"/>
            </a:br>
            <a:r>
              <a:rPr lang="en-US" sz="3200" dirty="0"/>
              <a:t>equations to determine.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C980A6-311F-3B32-43BE-55647D84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8" y="373859"/>
            <a:ext cx="9162288" cy="5303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51C91B-F0C5-83AD-6A70-8E4344ACBB73}"/>
                  </a:ext>
                </a:extLst>
              </p:cNvPr>
              <p:cNvSpPr txBox="1"/>
              <p:nvPr/>
            </p:nvSpPr>
            <p:spPr>
              <a:xfrm>
                <a:off x="161299" y="6287725"/>
                <a:ext cx="118679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Add ground and label remaining essential nodes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/>
                  <a:t>3 elements coming together).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51C91B-F0C5-83AD-6A70-8E4344ACB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9" y="6287725"/>
                <a:ext cx="11867929" cy="523220"/>
              </a:xfrm>
              <a:prstGeom prst="rect">
                <a:avLst/>
              </a:prstGeom>
              <a:blipFill>
                <a:blip r:embed="rId4"/>
                <a:stretch>
                  <a:fillRect l="-1068" t="-9302" r="-748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6F94A7-878F-444B-88DB-5E53870EEC77}"/>
              </a:ext>
            </a:extLst>
          </p:cNvPr>
          <p:cNvSpPr txBox="1"/>
          <p:nvPr/>
        </p:nvSpPr>
        <p:spPr>
          <a:xfrm>
            <a:off x="118534" y="84667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207AF-FABF-D14B-982F-67A6C1C5FD3D}"/>
              </a:ext>
            </a:extLst>
          </p:cNvPr>
          <p:cNvSpPr txBox="1"/>
          <p:nvPr/>
        </p:nvSpPr>
        <p:spPr>
          <a:xfrm>
            <a:off x="447823" y="5756118"/>
            <a:ext cx="4858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Are any resistors in parallel?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F2289-6414-A84C-8A4C-809643A65FDA}"/>
              </a:ext>
            </a:extLst>
          </p:cNvPr>
          <p:cNvSpPr txBox="1"/>
          <p:nvPr/>
        </p:nvSpPr>
        <p:spPr>
          <a:xfrm>
            <a:off x="5711181" y="5509896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 Yes</a:t>
            </a:r>
            <a:br>
              <a:rPr lang="en-US" sz="3200" dirty="0"/>
            </a:br>
            <a:r>
              <a:rPr lang="en-US" sz="3200" dirty="0"/>
              <a:t>B) No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459207-81F6-F940-90A2-02B008BF6270}"/>
              </a:ext>
            </a:extLst>
          </p:cNvPr>
          <p:cNvSpPr/>
          <p:nvPr/>
        </p:nvSpPr>
        <p:spPr>
          <a:xfrm>
            <a:off x="5689409" y="6075744"/>
            <a:ext cx="1174745" cy="489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B93F8-80A6-DFDB-AF41-64F5514C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8" y="373859"/>
            <a:ext cx="9162288" cy="53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6F94A7-878F-444B-88DB-5E53870EEC77}"/>
              </a:ext>
            </a:extLst>
          </p:cNvPr>
          <p:cNvSpPr txBox="1"/>
          <p:nvPr/>
        </p:nvSpPr>
        <p:spPr>
          <a:xfrm>
            <a:off x="118534" y="84667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207AF-FABF-D14B-982F-67A6C1C5FD3D}"/>
              </a:ext>
            </a:extLst>
          </p:cNvPr>
          <p:cNvSpPr txBox="1"/>
          <p:nvPr/>
        </p:nvSpPr>
        <p:spPr>
          <a:xfrm>
            <a:off x="447823" y="5756118"/>
            <a:ext cx="4590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Are any resistors in series?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F2289-6414-A84C-8A4C-809643A65FDA}"/>
              </a:ext>
            </a:extLst>
          </p:cNvPr>
          <p:cNvSpPr txBox="1"/>
          <p:nvPr/>
        </p:nvSpPr>
        <p:spPr>
          <a:xfrm>
            <a:off x="5711181" y="5509896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 Yes</a:t>
            </a:r>
            <a:br>
              <a:rPr lang="en-US" sz="3200" dirty="0"/>
            </a:br>
            <a:r>
              <a:rPr lang="en-US" sz="3200" dirty="0"/>
              <a:t>B) No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459207-81F6-F940-90A2-02B008BF6270}"/>
              </a:ext>
            </a:extLst>
          </p:cNvPr>
          <p:cNvSpPr/>
          <p:nvPr/>
        </p:nvSpPr>
        <p:spPr>
          <a:xfrm>
            <a:off x="5689409" y="5569793"/>
            <a:ext cx="1174745" cy="489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F9C3B-DC64-9E44-B67B-9B1873248E16}"/>
              </a:ext>
            </a:extLst>
          </p:cNvPr>
          <p:cNvSpPr txBox="1"/>
          <p:nvPr/>
        </p:nvSpPr>
        <p:spPr>
          <a:xfrm>
            <a:off x="6499969" y="1124364"/>
            <a:ext cx="56226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Can/should combine series and</a:t>
            </a:r>
            <a:br>
              <a:rPr lang="en-US" sz="3200" dirty="0"/>
            </a:br>
            <a:r>
              <a:rPr lang="en-US" sz="3200" dirty="0"/>
              <a:t>parallel resistors, as appropriate,</a:t>
            </a:r>
            <a:br>
              <a:rPr lang="en-US" sz="3200" dirty="0"/>
            </a:br>
            <a:r>
              <a:rPr lang="en-US" sz="3200" i="1" dirty="0"/>
              <a:t>then</a:t>
            </a:r>
            <a:r>
              <a:rPr lang="en-US" sz="3200" dirty="0"/>
              <a:t> perform analysis.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0CB859-3B86-5949-843F-F5647BD4F23C}"/>
              </a:ext>
            </a:extLst>
          </p:cNvPr>
          <p:cNvSpPr/>
          <p:nvPr/>
        </p:nvSpPr>
        <p:spPr>
          <a:xfrm>
            <a:off x="2318658" y="1417094"/>
            <a:ext cx="3744684" cy="1273624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8B118-2947-45F5-D39F-DA1FC664D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8" y="373859"/>
            <a:ext cx="9162288" cy="5303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0D4DA3-6ECD-5D4C-A619-07380CD035C1}"/>
                  </a:ext>
                </a:extLst>
              </p:cNvPr>
              <p:cNvSpPr txBox="1"/>
              <p:nvPr/>
            </p:nvSpPr>
            <p:spPr>
              <a:xfrm>
                <a:off x="6499969" y="578467"/>
                <a:ext cx="3591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 in series.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0D4DA3-6ECD-5D4C-A619-07380CD03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69" y="578467"/>
                <a:ext cx="3591945" cy="584775"/>
              </a:xfrm>
              <a:prstGeom prst="rect">
                <a:avLst/>
              </a:prstGeom>
              <a:blipFill>
                <a:blip r:embed="rId3"/>
                <a:stretch>
                  <a:fillRect l="-1056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2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64F23-E0CB-7F42-ABCC-1D1489AE7BC0}"/>
              </a:ext>
            </a:extLst>
          </p:cNvPr>
          <p:cNvSpPr txBox="1"/>
          <p:nvPr/>
        </p:nvSpPr>
        <p:spPr>
          <a:xfrm>
            <a:off x="6195495" y="3430254"/>
            <a:ext cx="5744329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100" dirty="0"/>
              <a:t>Expressions for currents in node-</a:t>
            </a:r>
            <a:br>
              <a:rPr lang="en-US" sz="3100" dirty="0"/>
            </a:br>
            <a:r>
              <a:rPr lang="en-US" sz="3100" dirty="0"/>
              <a:t>voltage equations change sign</a:t>
            </a:r>
            <a:br>
              <a:rPr lang="en-US" sz="3100" dirty="0"/>
            </a:br>
            <a:r>
              <a:rPr lang="en-US" sz="3100" dirty="0"/>
              <a:t>depending on the node being</a:t>
            </a:r>
            <a:br>
              <a:rPr lang="en-US" sz="3100" dirty="0"/>
            </a:br>
            <a:r>
              <a:rPr lang="en-US" sz="3100" dirty="0"/>
              <a:t>considered.  </a:t>
            </a:r>
            <a:r>
              <a:rPr lang="en-US" sz="3100" dirty="0">
                <a:solidFill>
                  <a:schemeClr val="bg1"/>
                </a:solidFill>
              </a:rPr>
              <a:t>We never write node-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voltage equation for ground as it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is not independent of other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equations.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D03DA-6711-C987-3E5C-3C006FE0FF5C}"/>
              </a:ext>
            </a:extLst>
          </p:cNvPr>
          <p:cNvSpPr txBox="1"/>
          <p:nvPr/>
        </p:nvSpPr>
        <p:spPr>
          <a:xfrm>
            <a:off x="6195495" y="3430254"/>
            <a:ext cx="5744329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100" dirty="0"/>
              <a:t>Expressions for currents in node-</a:t>
            </a:r>
            <a:br>
              <a:rPr lang="en-US" sz="3100" dirty="0"/>
            </a:br>
            <a:r>
              <a:rPr lang="en-US" sz="3100" dirty="0"/>
              <a:t>voltage equations change sign</a:t>
            </a:r>
            <a:br>
              <a:rPr lang="en-US" sz="3100" dirty="0"/>
            </a:br>
            <a:r>
              <a:rPr lang="en-US" sz="3100" dirty="0"/>
              <a:t>depending on the node being</a:t>
            </a:r>
            <a:br>
              <a:rPr lang="en-US" sz="3100" dirty="0"/>
            </a:br>
            <a:r>
              <a:rPr lang="en-US" sz="3100" dirty="0"/>
              <a:t>considered.  We never write node-</a:t>
            </a:r>
            <a:br>
              <a:rPr lang="en-US" sz="3100" dirty="0"/>
            </a:br>
            <a:r>
              <a:rPr lang="en-US" sz="3100" dirty="0"/>
              <a:t>voltage equation for ground as it</a:t>
            </a:r>
            <a:br>
              <a:rPr lang="en-US" sz="3100" dirty="0"/>
            </a:br>
            <a:r>
              <a:rPr lang="en-US" sz="3100" dirty="0"/>
              <a:t>is not independent of other</a:t>
            </a:r>
            <a:br>
              <a:rPr lang="en-US" sz="3100" dirty="0"/>
            </a:br>
            <a:r>
              <a:rPr lang="en-US" sz="3100" dirty="0"/>
              <a:t>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11A428-3F43-A147-A0EB-33D87D7616EF}"/>
                  </a:ext>
                </a:extLst>
              </p:cNvPr>
              <p:cNvSpPr txBox="1"/>
              <p:nvPr/>
            </p:nvSpPr>
            <p:spPr>
              <a:xfrm>
                <a:off x="3054170" y="1846657"/>
                <a:ext cx="30260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11A428-3F43-A147-A0EB-33D87D761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170" y="1846657"/>
                <a:ext cx="3026085" cy="584775"/>
              </a:xfrm>
              <a:prstGeom prst="rect">
                <a:avLst/>
              </a:prstGeom>
              <a:blipFill>
                <a:blip r:embed="rId2"/>
                <a:stretch>
                  <a:fillRect t="-131915" r="-1674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2BA3B5C-AFC4-8947-A9A7-B6E1E0BCF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65" y="546675"/>
            <a:ext cx="2286000" cy="2899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79CAF-06E0-FE4A-B4EE-6933DFC7A3B3}"/>
                  </a:ext>
                </a:extLst>
              </p:cNvPr>
              <p:cNvSpPr txBox="1"/>
              <p:nvPr/>
            </p:nvSpPr>
            <p:spPr>
              <a:xfrm>
                <a:off x="3474576" y="713917"/>
                <a:ext cx="218944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What is the </a:t>
                </a:r>
                <a:br>
                  <a:rPr lang="en-US" sz="3200" dirty="0"/>
                </a:br>
                <a:r>
                  <a:rPr lang="en-US" sz="3200" dirty="0"/>
                  <a:t>current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79CAF-06E0-FE4A-B4EE-6933DFC7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576" y="713917"/>
                <a:ext cx="2189446" cy="1077218"/>
              </a:xfrm>
              <a:prstGeom prst="rect">
                <a:avLst/>
              </a:prstGeom>
              <a:blipFill>
                <a:blip r:embed="rId4"/>
                <a:stretch>
                  <a:fillRect l="-6358" t="-8140" r="-635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AAE42A6-6C80-F94B-A8CB-4A865ACE80D3}"/>
              </a:ext>
            </a:extLst>
          </p:cNvPr>
          <p:cNvSpPr txBox="1"/>
          <p:nvPr/>
        </p:nvSpPr>
        <p:spPr>
          <a:xfrm>
            <a:off x="118505" y="8471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1B10B0-0A36-6B4E-8C34-3E8889EF7B8E}"/>
                  </a:ext>
                </a:extLst>
              </p:cNvPr>
              <p:cNvSpPr txBox="1"/>
              <p:nvPr/>
            </p:nvSpPr>
            <p:spPr>
              <a:xfrm>
                <a:off x="9338415" y="715069"/>
                <a:ext cx="209647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What is the</a:t>
                </a:r>
                <a:br>
                  <a:rPr lang="en-US" sz="3200" dirty="0"/>
                </a:br>
                <a:r>
                  <a:rPr lang="en-US" sz="3200" dirty="0"/>
                  <a:t>current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1B10B0-0A36-6B4E-8C34-3E8889EF7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15" y="715069"/>
                <a:ext cx="2096471" cy="1077218"/>
              </a:xfrm>
              <a:prstGeom prst="rect">
                <a:avLst/>
              </a:prstGeom>
              <a:blipFill>
                <a:blip r:embed="rId5"/>
                <a:stretch>
                  <a:fillRect l="-7229" t="-6977" r="-662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2F6F9FB-2AAD-114F-8C67-33DB4EE19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361" y="86064"/>
            <a:ext cx="2286000" cy="32802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51C365-4F80-D548-9C91-07F38D8700A9}"/>
              </a:ext>
            </a:extLst>
          </p:cNvPr>
          <p:cNvCxnSpPr>
            <a:cxnSpLocks/>
          </p:cNvCxnSpPr>
          <p:nvPr/>
        </p:nvCxnSpPr>
        <p:spPr>
          <a:xfrm>
            <a:off x="6038176" y="151380"/>
            <a:ext cx="0" cy="31469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262EF7-4B06-6345-A526-A1E6678D97A0}"/>
              </a:ext>
            </a:extLst>
          </p:cNvPr>
          <p:cNvCxnSpPr>
            <a:cxnSpLocks/>
          </p:cNvCxnSpPr>
          <p:nvPr/>
        </p:nvCxnSpPr>
        <p:spPr>
          <a:xfrm flipV="1">
            <a:off x="381000" y="3407437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CD3D701-130F-354D-AAD0-AF40DA4A4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551460"/>
            <a:ext cx="2286000" cy="3280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B0423F-8578-284E-B166-C3C52FD98403}"/>
                  </a:ext>
                </a:extLst>
              </p:cNvPr>
              <p:cNvSpPr txBox="1"/>
              <p:nvPr/>
            </p:nvSpPr>
            <p:spPr>
              <a:xfrm>
                <a:off x="3258543" y="4142325"/>
                <a:ext cx="209647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What is the</a:t>
                </a:r>
                <a:br>
                  <a:rPr lang="en-US" sz="3200" dirty="0"/>
                </a:br>
                <a:r>
                  <a:rPr lang="en-US" sz="3200" dirty="0"/>
                  <a:t>current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B0423F-8578-284E-B166-C3C52FD98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543" y="4142325"/>
                <a:ext cx="2096471" cy="1077218"/>
              </a:xfrm>
              <a:prstGeom prst="rect">
                <a:avLst/>
              </a:prstGeom>
              <a:blipFill>
                <a:blip r:embed="rId8"/>
                <a:stretch>
                  <a:fillRect l="-6627" t="-7059" r="-6627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49472D-E65C-CB4C-B780-F05BB92191E6}"/>
              </a:ext>
            </a:extLst>
          </p:cNvPr>
          <p:cNvCxnSpPr>
            <a:cxnSpLocks/>
          </p:cNvCxnSpPr>
          <p:nvPr/>
        </p:nvCxnSpPr>
        <p:spPr>
          <a:xfrm>
            <a:off x="6038176" y="3551460"/>
            <a:ext cx="0" cy="31469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1C90E-34DB-534E-A02A-36B290F3E072}"/>
                  </a:ext>
                </a:extLst>
              </p:cNvPr>
              <p:cNvSpPr txBox="1"/>
              <p:nvPr/>
            </p:nvSpPr>
            <p:spPr>
              <a:xfrm>
                <a:off x="3367123" y="2423904"/>
                <a:ext cx="16090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1C90E-34DB-534E-A02A-36B290F3E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23" y="2423904"/>
                <a:ext cx="1609094" cy="584775"/>
              </a:xfrm>
              <a:prstGeom prst="rect">
                <a:avLst/>
              </a:prstGeom>
              <a:blipFill>
                <a:blip r:embed="rId9"/>
                <a:stretch>
                  <a:fillRect t="-131915" r="-6250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072B90-375B-8345-B0C7-8FCF707417E8}"/>
                  </a:ext>
                </a:extLst>
              </p:cNvPr>
              <p:cNvSpPr txBox="1"/>
              <p:nvPr/>
            </p:nvSpPr>
            <p:spPr>
              <a:xfrm>
                <a:off x="2449633" y="1724873"/>
                <a:ext cx="43473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072B90-375B-8345-B0C7-8FCF70741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633" y="1724873"/>
                <a:ext cx="434734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D9E2F4-8229-B346-90EB-9EF383DA9D2B}"/>
                  </a:ext>
                </a:extLst>
              </p:cNvPr>
              <p:cNvSpPr txBox="1"/>
              <p:nvPr/>
            </p:nvSpPr>
            <p:spPr>
              <a:xfrm>
                <a:off x="8102469" y="1283304"/>
                <a:ext cx="43473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D9E2F4-8229-B346-90EB-9EF383DA9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469" y="1283304"/>
                <a:ext cx="434734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B98F1-E137-9446-AEFE-0242ECC404CB}"/>
                  </a:ext>
                </a:extLst>
              </p:cNvPr>
              <p:cNvSpPr txBox="1"/>
              <p:nvPr/>
            </p:nvSpPr>
            <p:spPr>
              <a:xfrm>
                <a:off x="8906058" y="1792287"/>
                <a:ext cx="3118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B98F1-E137-9446-AEFE-0242ECC40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058" y="1792287"/>
                <a:ext cx="3118546" cy="584775"/>
              </a:xfrm>
              <a:prstGeom prst="rect">
                <a:avLst/>
              </a:prstGeom>
              <a:blipFill>
                <a:blip r:embed="rId12"/>
                <a:stretch>
                  <a:fillRect t="-131915" r="-2834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A09AB3-CA2D-4246-BC29-1A5F4D6C5E1A}"/>
                  </a:ext>
                </a:extLst>
              </p:cNvPr>
              <p:cNvSpPr txBox="1"/>
              <p:nvPr/>
            </p:nvSpPr>
            <p:spPr>
              <a:xfrm>
                <a:off x="1883733" y="4777107"/>
                <a:ext cx="43473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A09AB3-CA2D-4246-BC29-1A5F4D6C5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733" y="4777107"/>
                <a:ext cx="434734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665FF9-4868-1A49-A630-EB464D89230B}"/>
                  </a:ext>
                </a:extLst>
              </p:cNvPr>
              <p:cNvSpPr txBox="1"/>
              <p:nvPr/>
            </p:nvSpPr>
            <p:spPr>
              <a:xfrm>
                <a:off x="2747604" y="5224830"/>
                <a:ext cx="3223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665FF9-4868-1A49-A630-EB464D892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604" y="5224830"/>
                <a:ext cx="3223447" cy="584775"/>
              </a:xfrm>
              <a:prstGeom prst="rect">
                <a:avLst/>
              </a:prstGeom>
              <a:blipFill>
                <a:blip r:embed="rId14"/>
                <a:stretch>
                  <a:fillRect t="-131915" r="-1176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04852E-0F8F-F631-9B16-D2AC0122117C}"/>
                  </a:ext>
                </a:extLst>
              </p:cNvPr>
              <p:cNvSpPr txBox="1"/>
              <p:nvPr/>
            </p:nvSpPr>
            <p:spPr>
              <a:xfrm>
                <a:off x="9353872" y="2304229"/>
                <a:ext cx="219457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-centric”</a:t>
                </a:r>
                <a:br>
                  <a:rPr lang="en-US" sz="3200" dirty="0">
                    <a:solidFill>
                      <a:schemeClr val="accent1"/>
                    </a:solidFill>
                  </a:rPr>
                </a:br>
                <a:r>
                  <a:rPr lang="en-US" sz="3200" dirty="0">
                    <a:solidFill>
                      <a:schemeClr val="accent1"/>
                    </a:solidFill>
                  </a:rPr>
                  <a:t>equation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04852E-0F8F-F631-9B16-D2AC01221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872" y="2304229"/>
                <a:ext cx="2194576" cy="1077218"/>
              </a:xfrm>
              <a:prstGeom prst="rect">
                <a:avLst/>
              </a:prstGeom>
              <a:blipFill>
                <a:blip r:embed="rId15"/>
                <a:stretch>
                  <a:fillRect l="-6322" t="-6977" r="-6322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DF2043-8805-84C6-3133-C364F5DDAD60}"/>
                  </a:ext>
                </a:extLst>
              </p:cNvPr>
              <p:cNvSpPr txBox="1"/>
              <p:nvPr/>
            </p:nvSpPr>
            <p:spPr>
              <a:xfrm>
                <a:off x="3262039" y="5728202"/>
                <a:ext cx="220733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1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-centric”</a:t>
                </a:r>
                <a:br>
                  <a:rPr lang="en-US" sz="3200" dirty="0">
                    <a:solidFill>
                      <a:schemeClr val="accent1"/>
                    </a:solidFill>
                  </a:rPr>
                </a:br>
                <a:r>
                  <a:rPr lang="en-US" sz="3200" dirty="0">
                    <a:solidFill>
                      <a:schemeClr val="accent1"/>
                    </a:solidFill>
                  </a:rPr>
                  <a:t>equation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DF2043-8805-84C6-3133-C364F5DDA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039" y="5728202"/>
                <a:ext cx="2207336" cy="1077218"/>
              </a:xfrm>
              <a:prstGeom prst="rect">
                <a:avLst/>
              </a:prstGeom>
              <a:blipFill>
                <a:blip r:embed="rId16"/>
                <a:stretch>
                  <a:fillRect l="-6286" t="-8235" r="-6857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3EC7D1BF-CD6F-E1D5-0141-9A3F413391BE}"/>
              </a:ext>
            </a:extLst>
          </p:cNvPr>
          <p:cNvSpPr/>
          <p:nvPr/>
        </p:nvSpPr>
        <p:spPr>
          <a:xfrm>
            <a:off x="7592951" y="939831"/>
            <a:ext cx="267850" cy="2678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21C434-0CF7-3359-BB5D-6F8A1764F038}"/>
              </a:ext>
            </a:extLst>
          </p:cNvPr>
          <p:cNvSpPr/>
          <p:nvPr/>
        </p:nvSpPr>
        <p:spPr>
          <a:xfrm>
            <a:off x="1369157" y="5743135"/>
            <a:ext cx="267850" cy="2678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6" grpId="0"/>
      <p:bldP spid="8" grpId="0"/>
      <p:bldP spid="15" grpId="0"/>
      <p:bldP spid="18" grpId="0"/>
      <p:bldP spid="13" grpId="0"/>
      <p:bldP spid="19" grpId="0"/>
      <p:bldP spid="20" grpId="0"/>
      <p:bldP spid="21" grpId="0"/>
      <p:bldP spid="22" grpId="0"/>
      <p:bldP spid="9" grpId="0"/>
      <p:bldP spid="16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79CAF-06E0-FE4A-B4EE-6933DFC7A3B3}"/>
                  </a:ext>
                </a:extLst>
              </p:cNvPr>
              <p:cNvSpPr txBox="1"/>
              <p:nvPr/>
            </p:nvSpPr>
            <p:spPr>
              <a:xfrm>
                <a:off x="4200353" y="4625163"/>
                <a:ext cx="38395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the current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79CAF-06E0-FE4A-B4EE-6933DFC7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353" y="4625163"/>
                <a:ext cx="3839577" cy="584775"/>
              </a:xfrm>
              <a:prstGeom prst="rect">
                <a:avLst/>
              </a:prstGeom>
              <a:blipFill>
                <a:blip r:embed="rId2"/>
                <a:stretch>
                  <a:fillRect l="-3947" t="-12766" r="-296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132EDA3-78E3-F44D-BC22-6A0F8F34F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309975"/>
            <a:ext cx="4572000" cy="3170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8DD46-411B-3D4A-9F71-F3F5AC35BD7C}"/>
                  </a:ext>
                </a:extLst>
              </p:cNvPr>
              <p:cNvSpPr txBox="1"/>
              <p:nvPr/>
            </p:nvSpPr>
            <p:spPr>
              <a:xfrm>
                <a:off x="4536727" y="5236527"/>
                <a:ext cx="31185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D8DD46-411B-3D4A-9F71-F3F5AC35B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727" y="5236527"/>
                <a:ext cx="3118546" cy="584775"/>
              </a:xfrm>
              <a:prstGeom prst="rect">
                <a:avLst/>
              </a:prstGeom>
              <a:blipFill>
                <a:blip r:embed="rId4"/>
                <a:stretch>
                  <a:fillRect t="-131915" r="-3252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AC731-B31F-104E-9D8D-B27258284B2C}"/>
                  </a:ext>
                </a:extLst>
              </p:cNvPr>
              <p:cNvSpPr txBox="1"/>
              <p:nvPr/>
            </p:nvSpPr>
            <p:spPr>
              <a:xfrm>
                <a:off x="5604824" y="1643597"/>
                <a:ext cx="1158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AC731-B31F-104E-9D8D-B27258284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24" y="1643597"/>
                <a:ext cx="1158201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0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75CEF-6CDE-9748-A38C-94A49BFF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350236"/>
            <a:ext cx="7290391" cy="3765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79CAF-06E0-FE4A-B4EE-6933DFC7A3B3}"/>
                  </a:ext>
                </a:extLst>
              </p:cNvPr>
              <p:cNvSpPr txBox="1"/>
              <p:nvPr/>
            </p:nvSpPr>
            <p:spPr>
              <a:xfrm>
                <a:off x="2174850" y="4351260"/>
                <a:ext cx="38395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the current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E79CAF-06E0-FE4A-B4EE-6933DFC7A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50" y="4351260"/>
                <a:ext cx="3839577" cy="584775"/>
              </a:xfrm>
              <a:prstGeom prst="rect">
                <a:avLst/>
              </a:prstGeom>
              <a:blipFill>
                <a:blip r:embed="rId3"/>
                <a:stretch>
                  <a:fillRect l="-3960" t="-12766" r="-297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76B17-FD3A-5B4C-AF0D-035D361FE663}"/>
                  </a:ext>
                </a:extLst>
              </p:cNvPr>
              <p:cNvSpPr txBox="1"/>
              <p:nvPr/>
            </p:nvSpPr>
            <p:spPr>
              <a:xfrm>
                <a:off x="6773533" y="3212486"/>
                <a:ext cx="502349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cs typeface="Times New Roman" panose="02020603050405020304" pitchFamily="18" charset="0"/>
                  </a:rPr>
                  <a:t>A)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B)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C)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D)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E) None of the above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76B17-FD3A-5B4C-AF0D-035D361FE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533" y="3212486"/>
                <a:ext cx="5023491" cy="2862322"/>
              </a:xfrm>
              <a:prstGeom prst="rect">
                <a:avLst/>
              </a:prstGeom>
              <a:blipFill>
                <a:blip r:embed="rId4"/>
                <a:stretch>
                  <a:fillRect l="-3788" t="-31278" r="-1010" b="-28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57F5875-425B-6D47-AD1F-BE4852EDB313}"/>
              </a:ext>
            </a:extLst>
          </p:cNvPr>
          <p:cNvSpPr/>
          <p:nvPr/>
        </p:nvSpPr>
        <p:spPr>
          <a:xfrm>
            <a:off x="6773533" y="4361893"/>
            <a:ext cx="4830638" cy="584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47E217-FB5A-2641-91B5-DAB27D9C4EA7}"/>
              </a:ext>
            </a:extLst>
          </p:cNvPr>
          <p:cNvCxnSpPr>
            <a:cxnSpLocks/>
          </p:cNvCxnSpPr>
          <p:nvPr/>
        </p:nvCxnSpPr>
        <p:spPr>
          <a:xfrm flipV="1">
            <a:off x="3667977" y="2394575"/>
            <a:ext cx="365760" cy="944880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28091C7-1414-0F4A-930A-F442405A4C83}"/>
              </a:ext>
            </a:extLst>
          </p:cNvPr>
          <p:cNvSpPr/>
          <p:nvPr/>
        </p:nvSpPr>
        <p:spPr>
          <a:xfrm>
            <a:off x="3995286" y="2207003"/>
            <a:ext cx="150422" cy="150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D0AF11-E5DC-1641-97AC-197C28A32951}"/>
                  </a:ext>
                </a:extLst>
              </p:cNvPr>
              <p:cNvSpPr txBox="1"/>
              <p:nvPr/>
            </p:nvSpPr>
            <p:spPr>
              <a:xfrm>
                <a:off x="2767214" y="3252943"/>
                <a:ext cx="15891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D0AF11-E5DC-1641-97AC-197C28A32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14" y="3252943"/>
                <a:ext cx="1589153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3E1603-BD92-3F42-98C7-E94B77D37764}"/>
                  </a:ext>
                </a:extLst>
              </p:cNvPr>
              <p:cNvSpPr txBox="1"/>
              <p:nvPr/>
            </p:nvSpPr>
            <p:spPr>
              <a:xfrm>
                <a:off x="2759399" y="1202028"/>
                <a:ext cx="1158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3E1603-BD92-3F42-98C7-E94B77D37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99" y="1202028"/>
                <a:ext cx="1158201" cy="461665"/>
              </a:xfrm>
              <a:prstGeom prst="rect">
                <a:avLst/>
              </a:prstGeom>
              <a:blipFill>
                <a:blip r:embed="rId6"/>
                <a:stretch>
                  <a:fillRect l="-108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8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D0E88A-2F55-D94C-8F27-DF015DF1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350236"/>
            <a:ext cx="7341007" cy="3765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27B917-CE95-B945-8D4B-32E245EE2967}"/>
                  </a:ext>
                </a:extLst>
              </p:cNvPr>
              <p:cNvSpPr txBox="1"/>
              <p:nvPr/>
            </p:nvSpPr>
            <p:spPr>
              <a:xfrm>
                <a:off x="2174850" y="4351260"/>
                <a:ext cx="38395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the current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27B917-CE95-B945-8D4B-32E245EE2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50" y="4351260"/>
                <a:ext cx="3839577" cy="584775"/>
              </a:xfrm>
              <a:prstGeom prst="rect">
                <a:avLst/>
              </a:prstGeom>
              <a:blipFill>
                <a:blip r:embed="rId3"/>
                <a:stretch>
                  <a:fillRect l="-3960" t="-12766" r="-297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2678BEE-8A95-1C45-8F6A-07E6D6477850}"/>
              </a:ext>
            </a:extLst>
          </p:cNvPr>
          <p:cNvSpPr txBox="1"/>
          <p:nvPr/>
        </p:nvSpPr>
        <p:spPr>
          <a:xfrm>
            <a:off x="585144" y="6096075"/>
            <a:ext cx="712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Order of series elements does not matter.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89650-8A7E-3642-919D-53B26C877A21}"/>
              </a:ext>
            </a:extLst>
          </p:cNvPr>
          <p:cNvSpPr txBox="1"/>
          <p:nvPr/>
        </p:nvSpPr>
        <p:spPr>
          <a:xfrm>
            <a:off x="7679330" y="6096075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Must have same result.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CB6866-4FD7-454C-AA0A-9AE50ECEA534}"/>
              </a:ext>
            </a:extLst>
          </p:cNvPr>
          <p:cNvCxnSpPr>
            <a:cxnSpLocks/>
          </p:cNvCxnSpPr>
          <p:nvPr/>
        </p:nvCxnSpPr>
        <p:spPr>
          <a:xfrm flipH="1" flipV="1">
            <a:off x="4473783" y="2402390"/>
            <a:ext cx="279552" cy="858368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006F774-29C6-8A4C-A464-0F6B70750E7B}"/>
              </a:ext>
            </a:extLst>
          </p:cNvPr>
          <p:cNvSpPr/>
          <p:nvPr/>
        </p:nvSpPr>
        <p:spPr>
          <a:xfrm>
            <a:off x="4374228" y="2198765"/>
            <a:ext cx="150422" cy="150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C5AA0A-AB5E-DD47-BD06-FC4C9AE4DD74}"/>
                  </a:ext>
                </a:extLst>
              </p:cNvPr>
              <p:cNvSpPr txBox="1"/>
              <p:nvPr/>
            </p:nvSpPr>
            <p:spPr>
              <a:xfrm>
                <a:off x="4064570" y="3229498"/>
                <a:ext cx="1576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7C5AA0A-AB5E-DD47-BD06-FC4C9AE4D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570" y="3229498"/>
                <a:ext cx="1576394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AD3FE87-CC41-0B43-BFC7-FF75E8300913}"/>
              </a:ext>
            </a:extLst>
          </p:cNvPr>
          <p:cNvSpPr txBox="1"/>
          <p:nvPr/>
        </p:nvSpPr>
        <p:spPr>
          <a:xfrm>
            <a:off x="2174850" y="5223667"/>
            <a:ext cx="2869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Same as before!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BB29FF-303A-C84C-AE27-282D3343A575}"/>
                  </a:ext>
                </a:extLst>
              </p:cNvPr>
              <p:cNvSpPr txBox="1"/>
              <p:nvPr/>
            </p:nvSpPr>
            <p:spPr>
              <a:xfrm>
                <a:off x="4877993" y="1209843"/>
                <a:ext cx="11582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BB29FF-303A-C84C-AE27-282D3343A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93" y="1209843"/>
                <a:ext cx="1158201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6CCDF9-E0E0-5E2F-084A-0F6EEC46D1F9}"/>
                  </a:ext>
                </a:extLst>
              </p:cNvPr>
              <p:cNvSpPr txBox="1"/>
              <p:nvPr/>
            </p:nvSpPr>
            <p:spPr>
              <a:xfrm>
                <a:off x="6773533" y="3212486"/>
                <a:ext cx="502349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cs typeface="Times New Roman" panose="02020603050405020304" pitchFamily="18" charset="0"/>
                  </a:rPr>
                  <a:t>A)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B)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C)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D)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cs typeface="Times New Roman" panose="02020603050405020304" pitchFamily="18" charset="0"/>
                  </a:rPr>
                  <a:t>E) None of the above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6CCDF9-E0E0-5E2F-084A-0F6EEC46D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533" y="3212486"/>
                <a:ext cx="5023491" cy="2862322"/>
              </a:xfrm>
              <a:prstGeom prst="rect">
                <a:avLst/>
              </a:prstGeom>
              <a:blipFill>
                <a:blip r:embed="rId6"/>
                <a:stretch>
                  <a:fillRect l="-3788" t="-31278" r="-1010" b="-28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6E07026-93C8-B766-E53B-C2193D56913E}"/>
              </a:ext>
            </a:extLst>
          </p:cNvPr>
          <p:cNvSpPr/>
          <p:nvPr/>
        </p:nvSpPr>
        <p:spPr>
          <a:xfrm>
            <a:off x="6773533" y="4361893"/>
            <a:ext cx="4830638" cy="584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/>
      <p:bldP spid="4" grpId="0"/>
      <p:bldP spid="1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CB3B0D-370B-3E63-4DE6-1359B68F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9C0ED-A7F5-8443-B0AF-A42433307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84" y="576847"/>
            <a:ext cx="6858000" cy="3908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1221F1-30D1-4940-8D69-0158D7F44A17}"/>
                  </a:ext>
                </a:extLst>
              </p:cNvPr>
              <p:cNvSpPr txBox="1"/>
              <p:nvPr/>
            </p:nvSpPr>
            <p:spPr>
              <a:xfrm>
                <a:off x="1902844" y="5901056"/>
                <a:ext cx="8567987" cy="91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10+10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30+5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=−35.71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1221F1-30D1-4940-8D69-0158D7F44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44" y="5901056"/>
                <a:ext cx="8567987" cy="910890"/>
              </a:xfrm>
              <a:prstGeom prst="rect">
                <a:avLst/>
              </a:prstGeom>
              <a:blipFill>
                <a:blip r:embed="rId3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82F232-9FB7-0140-AEAF-0F8C3353DFAF}"/>
                  </a:ext>
                </a:extLst>
              </p:cNvPr>
              <p:cNvSpPr txBox="1"/>
              <p:nvPr/>
            </p:nvSpPr>
            <p:spPr>
              <a:xfrm>
                <a:off x="1902844" y="5901056"/>
                <a:ext cx="8567987" cy="91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10+10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30+5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=−35.71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82F232-9FB7-0140-AEAF-0F8C3353D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44" y="5901056"/>
                <a:ext cx="8567987" cy="910890"/>
              </a:xfrm>
              <a:prstGeom prst="rect">
                <a:avLst/>
              </a:prstGeom>
              <a:blipFill>
                <a:blip r:embed="rId4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210A01-336F-C140-9B52-CCF70CC808B3}"/>
                  </a:ext>
                </a:extLst>
              </p:cNvPr>
              <p:cNvSpPr txBox="1"/>
              <p:nvPr/>
            </p:nvSpPr>
            <p:spPr>
              <a:xfrm>
                <a:off x="1902844" y="5901056"/>
                <a:ext cx="8567987" cy="91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10+10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30+5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=−35.71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210A01-336F-C140-9B52-CCF70CC80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44" y="5901056"/>
                <a:ext cx="8567987" cy="910890"/>
              </a:xfrm>
              <a:prstGeom prst="rect">
                <a:avLst/>
              </a:prstGeom>
              <a:blipFill>
                <a:blip r:embed="rId5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0667FC2-D5E0-8548-B4A8-4EFF5B3A8565}"/>
              </a:ext>
            </a:extLst>
          </p:cNvPr>
          <p:cNvSpPr txBox="1"/>
          <p:nvPr/>
        </p:nvSpPr>
        <p:spPr>
          <a:xfrm>
            <a:off x="170329" y="27517"/>
            <a:ext cx="3946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From previous lecture: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152BD0-4F5F-F44E-8933-E0A756F76C1D}"/>
                  </a:ext>
                </a:extLst>
              </p:cNvPr>
              <p:cNvSpPr txBox="1"/>
              <p:nvPr/>
            </p:nvSpPr>
            <p:spPr>
              <a:xfrm>
                <a:off x="9000582" y="840974"/>
                <a:ext cx="2562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is unknown.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152BD0-4F5F-F44E-8933-E0A756F76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582" y="840974"/>
                <a:ext cx="2562753" cy="584775"/>
              </a:xfrm>
              <a:prstGeom prst="rect">
                <a:avLst/>
              </a:prstGeom>
              <a:blipFill>
                <a:blip r:embed="rId6"/>
                <a:stretch>
                  <a:fillRect l="-985" t="-12766" r="-541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F13E11F-A752-D94E-9CB7-0D0079DAC26D}"/>
              </a:ext>
            </a:extLst>
          </p:cNvPr>
          <p:cNvSpPr txBox="1"/>
          <p:nvPr/>
        </p:nvSpPr>
        <p:spPr>
          <a:xfrm>
            <a:off x="10383663" y="2647083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 dirty="0"/>
              <a:t> Yes</a:t>
            </a:r>
          </a:p>
          <a:p>
            <a:pPr marL="342900" indent="-342900">
              <a:buAutoNum type="alphaUcParenR"/>
            </a:pPr>
            <a:r>
              <a:rPr lang="en-US" sz="3200" dirty="0"/>
              <a:t> 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48B049-1437-A54B-98B3-3853959A5CA7}"/>
              </a:ext>
            </a:extLst>
          </p:cNvPr>
          <p:cNvSpPr/>
          <p:nvPr/>
        </p:nvSpPr>
        <p:spPr>
          <a:xfrm>
            <a:off x="10383662" y="2710028"/>
            <a:ext cx="1174745" cy="50291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037F04-4275-2443-9D3C-2B5BB3A39215}"/>
                  </a:ext>
                </a:extLst>
              </p:cNvPr>
              <p:cNvSpPr txBox="1"/>
              <p:nvPr/>
            </p:nvSpPr>
            <p:spPr>
              <a:xfrm>
                <a:off x="170329" y="4926064"/>
                <a:ext cx="87299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Voltages at both ends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must be the same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037F04-4275-2443-9D3C-2B5BB3A3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9" y="4926064"/>
                <a:ext cx="8729954" cy="584775"/>
              </a:xfrm>
              <a:prstGeom prst="rect">
                <a:avLst/>
              </a:prstGeom>
              <a:blipFill>
                <a:blip r:embed="rId7"/>
                <a:stretch>
                  <a:fillRect l="-174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BAE095-8CEF-054B-8027-B454E555E537}"/>
                  </a:ext>
                </a:extLst>
              </p:cNvPr>
              <p:cNvSpPr txBox="1"/>
              <p:nvPr/>
            </p:nvSpPr>
            <p:spPr>
              <a:xfrm>
                <a:off x="8463383" y="1425749"/>
                <a:ext cx="363715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000" dirty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000" dirty="0"/>
                  <a:t> be determined</a:t>
                </a:r>
                <a:br>
                  <a:rPr lang="en-US" sz="3000" dirty="0"/>
                </a:br>
                <a:r>
                  <a:rPr lang="en-US" sz="3000" dirty="0"/>
                  <a:t>from the information</a:t>
                </a:r>
                <a:br>
                  <a:rPr lang="en-US" sz="3000" dirty="0"/>
                </a:br>
                <a:r>
                  <a:rPr lang="en-US" sz="3000" dirty="0"/>
                  <a:t>provided?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BAE095-8CEF-054B-8027-B454E555E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383" y="1425749"/>
                <a:ext cx="3637150" cy="1477328"/>
              </a:xfrm>
              <a:prstGeom prst="rect">
                <a:avLst/>
              </a:prstGeom>
              <a:blipFill>
                <a:blip r:embed="rId8"/>
                <a:stretch>
                  <a:fillRect l="-3833" t="-5128" r="-27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4D7445-3AF1-BA4A-A859-D67C861C4A70}"/>
                  </a:ext>
                </a:extLst>
              </p:cNvPr>
              <p:cNvSpPr txBox="1"/>
              <p:nvPr/>
            </p:nvSpPr>
            <p:spPr>
              <a:xfrm>
                <a:off x="170329" y="4410413"/>
                <a:ext cx="93252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 path for current to flow through mystery resistor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4D7445-3AF1-BA4A-A859-D67C861C4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9" y="4410413"/>
                <a:ext cx="9325245" cy="584775"/>
              </a:xfrm>
              <a:prstGeom prst="rect">
                <a:avLst/>
              </a:prstGeom>
              <a:blipFill>
                <a:blip r:embed="rId9"/>
                <a:stretch>
                  <a:fillRect l="-1633" t="-12766" r="-68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D9A66-3B56-3E49-8A8D-E627C7098A44}"/>
                  </a:ext>
                </a:extLst>
              </p:cNvPr>
              <p:cNvSpPr txBox="1"/>
              <p:nvPr/>
            </p:nvSpPr>
            <p:spPr>
              <a:xfrm>
                <a:off x="5766192" y="5386776"/>
                <a:ext cx="63767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using voltage division.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D9A66-3B56-3E49-8A8D-E627C7098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192" y="5386776"/>
                <a:ext cx="6376746" cy="584775"/>
              </a:xfrm>
              <a:prstGeom prst="rect">
                <a:avLst/>
              </a:prstGeom>
              <a:blipFill>
                <a:blip r:embed="rId10"/>
                <a:stretch>
                  <a:fillRect l="-2386" t="-12766" r="-13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414FF09-B9AB-99D0-F740-27688EE98A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984" y="576847"/>
            <a:ext cx="6858000" cy="3908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1F72C9-1B61-BC2D-913D-C6B359D454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984" y="576847"/>
            <a:ext cx="6858000" cy="3908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B37635-3649-04B8-38A1-525E726FF3DA}"/>
                  </a:ext>
                </a:extLst>
              </p:cNvPr>
              <p:cNvSpPr txBox="1"/>
              <p:nvPr/>
            </p:nvSpPr>
            <p:spPr>
              <a:xfrm>
                <a:off x="170329" y="5385405"/>
                <a:ext cx="56487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Voltage across switch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B37635-3649-04B8-38A1-525E726FF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9" y="5385405"/>
                <a:ext cx="5648790" cy="584775"/>
              </a:xfrm>
              <a:prstGeom prst="rect">
                <a:avLst/>
              </a:prstGeom>
              <a:blipFill>
                <a:blip r:embed="rId13"/>
                <a:stretch>
                  <a:fillRect l="-2691" t="-1063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DDE620-3956-ADF1-BE43-09DECD8B3C73}"/>
                  </a:ext>
                </a:extLst>
              </p:cNvPr>
              <p:cNvSpPr txBox="1"/>
              <p:nvPr/>
            </p:nvSpPr>
            <p:spPr>
              <a:xfrm>
                <a:off x="1902844" y="2401354"/>
                <a:ext cx="1511952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30+5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DDE620-3956-ADF1-BE43-09DECD8B3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44" y="2401354"/>
                <a:ext cx="1511952" cy="617348"/>
              </a:xfrm>
              <a:prstGeom prst="rect">
                <a:avLst/>
              </a:prstGeom>
              <a:blipFill>
                <a:blip r:embed="rId1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DA0B51-7FDA-C247-DE1A-7B93F2695D49}"/>
                  </a:ext>
                </a:extLst>
              </p:cNvPr>
              <p:cNvSpPr txBox="1"/>
              <p:nvPr/>
            </p:nvSpPr>
            <p:spPr>
              <a:xfrm>
                <a:off x="6696365" y="2447587"/>
                <a:ext cx="1640193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10+10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DA0B51-7FDA-C247-DE1A-7B93F2695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365" y="2447587"/>
                <a:ext cx="1640193" cy="617348"/>
              </a:xfrm>
              <a:prstGeom prst="rect">
                <a:avLst/>
              </a:prstGeom>
              <a:blipFill>
                <a:blip r:embed="rId1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994286-F6BF-D4A8-6F64-436DBA467F7F}"/>
              </a:ext>
            </a:extLst>
          </p:cNvPr>
          <p:cNvCxnSpPr>
            <a:cxnSpLocks/>
          </p:cNvCxnSpPr>
          <p:nvPr/>
        </p:nvCxnSpPr>
        <p:spPr>
          <a:xfrm>
            <a:off x="3640799" y="809977"/>
            <a:ext cx="0" cy="465807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05AE6C0-E240-C242-B0E3-0976CB986555}"/>
              </a:ext>
            </a:extLst>
          </p:cNvPr>
          <p:cNvSpPr txBox="1"/>
          <p:nvPr/>
        </p:nvSpPr>
        <p:spPr>
          <a:xfrm>
            <a:off x="4263434" y="701642"/>
            <a:ext cx="1847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open switch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(open circuit)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97D96B-DA16-E54D-9ABD-64D6EBDB48DD}"/>
              </a:ext>
            </a:extLst>
          </p:cNvPr>
          <p:cNvCxnSpPr>
            <a:cxnSpLocks/>
          </p:cNvCxnSpPr>
          <p:nvPr/>
        </p:nvCxnSpPr>
        <p:spPr>
          <a:xfrm>
            <a:off x="5242533" y="1490554"/>
            <a:ext cx="134590" cy="478277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85549CF-D069-4A4B-F26C-69DDFA763AF7}"/>
              </a:ext>
            </a:extLst>
          </p:cNvPr>
          <p:cNvSpPr/>
          <p:nvPr/>
        </p:nvSpPr>
        <p:spPr>
          <a:xfrm>
            <a:off x="5242533" y="2009868"/>
            <a:ext cx="556898" cy="508293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96FC91-72FD-9894-BB53-CDA34BCE5AAD}"/>
              </a:ext>
            </a:extLst>
          </p:cNvPr>
          <p:cNvCxnSpPr>
            <a:cxnSpLocks/>
          </p:cNvCxnSpPr>
          <p:nvPr/>
        </p:nvCxnSpPr>
        <p:spPr>
          <a:xfrm>
            <a:off x="7000045" y="3429000"/>
            <a:ext cx="0" cy="465807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9A33D-85E7-EBAC-317A-7B9CCD4ABAEF}"/>
              </a:ext>
            </a:extLst>
          </p:cNvPr>
          <p:cNvCxnSpPr>
            <a:cxnSpLocks/>
          </p:cNvCxnSpPr>
          <p:nvPr/>
        </p:nvCxnSpPr>
        <p:spPr>
          <a:xfrm>
            <a:off x="3640799" y="3429000"/>
            <a:ext cx="0" cy="465807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D89C89-913B-6952-1D9F-95C92BA7B9A8}"/>
              </a:ext>
            </a:extLst>
          </p:cNvPr>
          <p:cNvCxnSpPr>
            <a:cxnSpLocks/>
          </p:cNvCxnSpPr>
          <p:nvPr/>
        </p:nvCxnSpPr>
        <p:spPr>
          <a:xfrm>
            <a:off x="6988432" y="809977"/>
            <a:ext cx="0" cy="465807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E33AC6-54D0-0F36-D5AD-49C85284B588}"/>
                  </a:ext>
                </a:extLst>
              </p:cNvPr>
              <p:cNvSpPr txBox="1"/>
              <p:nvPr/>
            </p:nvSpPr>
            <p:spPr>
              <a:xfrm>
                <a:off x="3639495" y="682162"/>
                <a:ext cx="565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E33AC6-54D0-0F36-D5AD-49C85284B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95" y="682162"/>
                <a:ext cx="56502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3D20B1-DB98-9E8E-47B8-4A47F28BF11A}"/>
                  </a:ext>
                </a:extLst>
              </p:cNvPr>
              <p:cNvSpPr txBox="1"/>
              <p:nvPr/>
            </p:nvSpPr>
            <p:spPr>
              <a:xfrm>
                <a:off x="3639495" y="3316901"/>
                <a:ext cx="565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3D20B1-DB98-9E8E-47B8-4A47F28BF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95" y="3316901"/>
                <a:ext cx="56502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B2739B-C118-CADB-D7BA-4B5E71577807}"/>
                  </a:ext>
                </a:extLst>
              </p:cNvPr>
              <p:cNvSpPr txBox="1"/>
              <p:nvPr/>
            </p:nvSpPr>
            <p:spPr>
              <a:xfrm>
                <a:off x="7023598" y="682162"/>
                <a:ext cx="559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B2739B-C118-CADB-D7BA-4B5E71577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598" y="682162"/>
                <a:ext cx="55925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E6D5C0-9065-F083-D0C6-95F7DA149CFF}"/>
                  </a:ext>
                </a:extLst>
              </p:cNvPr>
              <p:cNvSpPr txBox="1"/>
              <p:nvPr/>
            </p:nvSpPr>
            <p:spPr>
              <a:xfrm>
                <a:off x="7023598" y="3316901"/>
                <a:ext cx="559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E6D5C0-9065-F083-D0C6-95F7DA149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598" y="3316901"/>
                <a:ext cx="559256" cy="523220"/>
              </a:xfrm>
              <a:prstGeom prst="rect">
                <a:avLst/>
              </a:prstGeom>
              <a:blipFill>
                <a:blip r:embed="rId1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0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33" grpId="0"/>
      <p:bldP spid="13" grpId="0"/>
      <p:bldP spid="15" grpId="0"/>
      <p:bldP spid="16" grpId="0" animBg="1"/>
      <p:bldP spid="29" grpId="0"/>
      <p:bldP spid="30" grpId="0"/>
      <p:bldP spid="28" grpId="0"/>
      <p:bldP spid="31" grpId="0"/>
      <p:bldP spid="20" grpId="0"/>
      <p:bldP spid="3" grpId="0"/>
      <p:bldP spid="5" grpId="0"/>
      <p:bldP spid="2" grpId="0"/>
      <p:bldP spid="6" grpId="0" animBg="1"/>
      <p:bldP spid="19" grpId="0"/>
      <p:bldP spid="21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B728B5-7E7C-8D42-87F6-93E7CE14D528}"/>
                  </a:ext>
                </a:extLst>
              </p:cNvPr>
              <p:cNvSpPr txBox="1"/>
              <p:nvPr/>
            </p:nvSpPr>
            <p:spPr>
              <a:xfrm>
                <a:off x="351562" y="4514126"/>
                <a:ext cx="9432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 be determined from the information provided?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B728B5-7E7C-8D42-87F6-93E7CE14D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62" y="4514126"/>
                <a:ext cx="9432262" cy="584775"/>
              </a:xfrm>
              <a:prstGeom prst="rect">
                <a:avLst/>
              </a:prstGeom>
              <a:blipFill>
                <a:blip r:embed="rId3"/>
                <a:stretch>
                  <a:fillRect l="-161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EAFD03E-57E0-034F-8C6C-818F4EFD5F4F}"/>
              </a:ext>
            </a:extLst>
          </p:cNvPr>
          <p:cNvSpPr txBox="1"/>
          <p:nvPr/>
        </p:nvSpPr>
        <p:spPr>
          <a:xfrm>
            <a:off x="524307" y="5071367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 dirty="0"/>
              <a:t> Yes</a:t>
            </a:r>
          </a:p>
          <a:p>
            <a:pPr marL="342900" indent="-342900">
              <a:buAutoNum type="alphaUcParenR"/>
            </a:pPr>
            <a:r>
              <a:rPr lang="en-US" sz="3200" dirty="0"/>
              <a:t> No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A9435-95A0-2F4E-9EAC-3B62BEE0B456}"/>
              </a:ext>
            </a:extLst>
          </p:cNvPr>
          <p:cNvSpPr/>
          <p:nvPr/>
        </p:nvSpPr>
        <p:spPr>
          <a:xfrm>
            <a:off x="524306" y="5617913"/>
            <a:ext cx="1174745" cy="5029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61104-89DC-4C40-B507-13F70311A423}"/>
              </a:ext>
            </a:extLst>
          </p:cNvPr>
          <p:cNvSpPr txBox="1"/>
          <p:nvPr/>
        </p:nvSpPr>
        <p:spPr>
          <a:xfrm>
            <a:off x="152399" y="17927"/>
            <a:ext cx="491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 with switch closed: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321DA1-A152-074D-98F5-72DE6C106BBC}"/>
                  </a:ext>
                </a:extLst>
              </p:cNvPr>
              <p:cNvSpPr txBox="1"/>
              <p:nvPr/>
            </p:nvSpPr>
            <p:spPr>
              <a:xfrm>
                <a:off x="8667923" y="371862"/>
                <a:ext cx="2562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 is unknown.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321DA1-A152-074D-98F5-72DE6C106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923" y="371862"/>
                <a:ext cx="2562753" cy="584775"/>
              </a:xfrm>
              <a:prstGeom prst="rect">
                <a:avLst/>
              </a:prstGeom>
              <a:blipFill>
                <a:blip r:embed="rId4"/>
                <a:stretch>
                  <a:fillRect l="-1478" t="-12766" r="-49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514CC4-79F0-6241-9012-69E6B0455739}"/>
                  </a:ext>
                </a:extLst>
              </p:cNvPr>
              <p:cNvSpPr txBox="1"/>
              <p:nvPr/>
            </p:nvSpPr>
            <p:spPr>
              <a:xfrm>
                <a:off x="2049585" y="5090500"/>
                <a:ext cx="857984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Current </a:t>
                </a:r>
                <a:r>
                  <a:rPr lang="en-US" sz="3000" i="1" dirty="0"/>
                  <a:t>can</a:t>
                </a:r>
                <a:r>
                  <a:rPr lang="en-US" sz="3000" dirty="0"/>
                  <a:t> flow through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/>
                  <a:t> (but don’t know amount).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514CC4-79F0-6241-9012-69E6B0455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85" y="5090500"/>
                <a:ext cx="8579849" cy="553998"/>
              </a:xfrm>
              <a:prstGeom prst="rect">
                <a:avLst/>
              </a:prstGeom>
              <a:blipFill>
                <a:blip r:embed="rId5"/>
                <a:stretch>
                  <a:fillRect l="-1625" t="-11111" r="-591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8DB83D-66E6-1D40-BED2-EB7F0BA27928}"/>
                  </a:ext>
                </a:extLst>
              </p:cNvPr>
              <p:cNvSpPr txBox="1"/>
              <p:nvPr/>
            </p:nvSpPr>
            <p:spPr>
              <a:xfrm>
                <a:off x="2049585" y="5592940"/>
                <a:ext cx="100700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000" i="1" dirty="0"/>
                  <a:t> </a:t>
                </a:r>
                <a:r>
                  <a:rPr lang="en-US" sz="3000" dirty="0"/>
                  <a:t>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chemeClr val="bg1"/>
                    </a:solidFill>
                  </a:rPr>
                  <a:t>, but</a:t>
                </a:r>
                <a:r>
                  <a:rPr lang="en-US" sz="3000" i="1" dirty="0">
                    <a:solidFill>
                      <a:schemeClr val="bg1"/>
                    </a:solidFill>
                  </a:rPr>
                  <a:t> cannot</a:t>
                </a:r>
                <a:r>
                  <a:rPr lang="en-US" sz="3000" dirty="0">
                    <a:solidFill>
                      <a:schemeClr val="bg1"/>
                    </a:solidFill>
                  </a:rPr>
                  <a:t> use voltage division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chemeClr val="bg1"/>
                    </a:solidFill>
                  </a:rPr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8DB83D-66E6-1D40-BED2-EB7F0BA27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85" y="5592940"/>
                <a:ext cx="10070064" cy="553998"/>
              </a:xfrm>
              <a:prstGeom prst="rect">
                <a:avLst/>
              </a:prstGeom>
              <a:blipFill>
                <a:blip r:embed="rId6"/>
                <a:stretch>
                  <a:fillRect t="-13636" r="-378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1FE8FF8-EFE2-FF48-A848-3641D87B42D4}"/>
              </a:ext>
            </a:extLst>
          </p:cNvPr>
          <p:cNvSpPr txBox="1"/>
          <p:nvPr/>
        </p:nvSpPr>
        <p:spPr>
          <a:xfrm>
            <a:off x="2049585" y="6095380"/>
            <a:ext cx="6570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/>
              <a:t>No resistors are in series (nor in parallel).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65921-698A-D743-BEA0-FD5C16E34C01}"/>
                  </a:ext>
                </a:extLst>
              </p:cNvPr>
              <p:cNvSpPr txBox="1"/>
              <p:nvPr/>
            </p:nvSpPr>
            <p:spPr>
              <a:xfrm>
                <a:off x="7644405" y="921691"/>
                <a:ext cx="4609788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If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/>
                  <a:t>is known</a:t>
                </a:r>
                <a:r>
                  <a:rPr lang="en-US" sz="3200" dirty="0"/>
                  <a:t>, can use</a:t>
                </a:r>
                <a:br>
                  <a:rPr lang="en-US" sz="3200" dirty="0"/>
                </a:br>
                <a:r>
                  <a:rPr lang="en-US" sz="3200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200" dirty="0"/>
                  <a:t>-to-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-to-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br>
                  <a:rPr lang="en-US" sz="3200" dirty="0"/>
                </a:br>
                <a:r>
                  <a:rPr lang="en-US" sz="3200" dirty="0"/>
                  <a:t>transformation to </a:t>
                </a:r>
                <a:br>
                  <a:rPr lang="en-US" sz="3200" dirty="0"/>
                </a:br>
                <a:r>
                  <a:rPr lang="en-US" sz="3200" dirty="0"/>
                  <a:t>eventually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</a:t>
                </a:r>
                <a:br>
                  <a:rPr lang="en-US" sz="3200" dirty="0"/>
                </a:br>
                <a:r>
                  <a:rPr lang="en-US" sz="3200" dirty="0"/>
                  <a:t>and then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65921-698A-D743-BEA0-FD5C16E3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05" y="921691"/>
                <a:ext cx="4609788" cy="2554545"/>
              </a:xfrm>
              <a:prstGeom prst="rect">
                <a:avLst/>
              </a:prstGeom>
              <a:blipFill>
                <a:blip r:embed="rId7"/>
                <a:stretch>
                  <a:fillRect l="-3297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0986A4C-9C4C-6445-A2F2-0ED2CD531C95}"/>
              </a:ext>
            </a:extLst>
          </p:cNvPr>
          <p:cNvSpPr txBox="1"/>
          <p:nvPr/>
        </p:nvSpPr>
        <p:spPr>
          <a:xfrm>
            <a:off x="7644405" y="3805875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But, there is a better way!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3C5FF-C61C-938A-467F-B13E31FF99B0}"/>
              </a:ext>
            </a:extLst>
          </p:cNvPr>
          <p:cNvSpPr txBox="1"/>
          <p:nvPr/>
        </p:nvSpPr>
        <p:spPr>
          <a:xfrm>
            <a:off x="10452093" y="4386188"/>
            <a:ext cx="153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(Arguably.)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232545-2D1A-01A1-3F93-0B70D88F3ECC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9807491" y="4383962"/>
            <a:ext cx="644602" cy="233059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10AAEDE-E6CB-DEC9-6A02-25E9DE44D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84" y="576847"/>
            <a:ext cx="6858000" cy="3908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D943A1-3D89-1B14-673D-9506F2291A67}"/>
                  </a:ext>
                </a:extLst>
              </p:cNvPr>
              <p:cNvSpPr txBox="1"/>
              <p:nvPr/>
            </p:nvSpPr>
            <p:spPr>
              <a:xfrm>
                <a:off x="2049585" y="5592940"/>
                <a:ext cx="100700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000" i="1" dirty="0"/>
                  <a:t> </a:t>
                </a:r>
                <a:r>
                  <a:rPr lang="en-US" sz="3000" dirty="0"/>
                  <a:t>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/>
                  <a:t>, but</a:t>
                </a:r>
                <a:r>
                  <a:rPr lang="en-US" sz="3000" i="1" dirty="0"/>
                  <a:t> cannot</a:t>
                </a:r>
                <a:r>
                  <a:rPr lang="en-US" sz="3000" dirty="0"/>
                  <a:t> use voltage division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D943A1-3D89-1B14-673D-9506F2291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85" y="5592940"/>
                <a:ext cx="10070064" cy="553998"/>
              </a:xfrm>
              <a:prstGeom prst="rect">
                <a:avLst/>
              </a:prstGeom>
              <a:blipFill>
                <a:blip r:embed="rId9"/>
                <a:stretch>
                  <a:fillRect t="-13636" r="-378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504976-EBB3-E395-7D44-4DDBC3D99F54}"/>
              </a:ext>
            </a:extLst>
          </p:cNvPr>
          <p:cNvCxnSpPr>
            <a:cxnSpLocks/>
          </p:cNvCxnSpPr>
          <p:nvPr/>
        </p:nvCxnSpPr>
        <p:spPr>
          <a:xfrm>
            <a:off x="3640799" y="809977"/>
            <a:ext cx="0" cy="465807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FCCC8C-7A5F-7C48-AA27-6E9E547028DB}"/>
              </a:ext>
            </a:extLst>
          </p:cNvPr>
          <p:cNvCxnSpPr>
            <a:cxnSpLocks/>
          </p:cNvCxnSpPr>
          <p:nvPr/>
        </p:nvCxnSpPr>
        <p:spPr>
          <a:xfrm>
            <a:off x="7000045" y="3429000"/>
            <a:ext cx="0" cy="465807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BF2C10-67F5-FEC3-C792-1D85A1725AAA}"/>
              </a:ext>
            </a:extLst>
          </p:cNvPr>
          <p:cNvCxnSpPr>
            <a:cxnSpLocks/>
          </p:cNvCxnSpPr>
          <p:nvPr/>
        </p:nvCxnSpPr>
        <p:spPr>
          <a:xfrm>
            <a:off x="3640799" y="3429000"/>
            <a:ext cx="0" cy="465807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297AA0-A2C4-F440-32D4-1A8F912872B4}"/>
              </a:ext>
            </a:extLst>
          </p:cNvPr>
          <p:cNvCxnSpPr>
            <a:cxnSpLocks/>
          </p:cNvCxnSpPr>
          <p:nvPr/>
        </p:nvCxnSpPr>
        <p:spPr>
          <a:xfrm>
            <a:off x="6988432" y="809977"/>
            <a:ext cx="0" cy="465807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5ABB8C-D304-5B24-CB85-61B525420943}"/>
                  </a:ext>
                </a:extLst>
              </p:cNvPr>
              <p:cNvSpPr txBox="1"/>
              <p:nvPr/>
            </p:nvSpPr>
            <p:spPr>
              <a:xfrm>
                <a:off x="3639495" y="682162"/>
                <a:ext cx="565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5ABB8C-D304-5B24-CB85-61B525420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95" y="682162"/>
                <a:ext cx="56502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CA3805-A733-A25D-44D0-C9E13692361D}"/>
                  </a:ext>
                </a:extLst>
              </p:cNvPr>
              <p:cNvSpPr txBox="1"/>
              <p:nvPr/>
            </p:nvSpPr>
            <p:spPr>
              <a:xfrm>
                <a:off x="3639495" y="3316901"/>
                <a:ext cx="12834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CA3805-A733-A25D-44D0-C9E136923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495" y="3316901"/>
                <a:ext cx="128349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417DCF-DD31-CBC1-4E39-22BEF8D85368}"/>
                  </a:ext>
                </a:extLst>
              </p:cNvPr>
              <p:cNvSpPr txBox="1"/>
              <p:nvPr/>
            </p:nvSpPr>
            <p:spPr>
              <a:xfrm>
                <a:off x="7023598" y="682162"/>
                <a:ext cx="559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417DCF-DD31-CBC1-4E39-22BEF8D85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598" y="682162"/>
                <a:ext cx="5592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0F6996-CEFE-2455-F518-4098135D5E0C}"/>
                  </a:ext>
                </a:extLst>
              </p:cNvPr>
              <p:cNvSpPr txBox="1"/>
              <p:nvPr/>
            </p:nvSpPr>
            <p:spPr>
              <a:xfrm>
                <a:off x="7023598" y="3316901"/>
                <a:ext cx="12777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0F6996-CEFE-2455-F518-4098135D5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598" y="3316901"/>
                <a:ext cx="1277721" cy="523220"/>
              </a:xfrm>
              <a:prstGeom prst="rect">
                <a:avLst/>
              </a:prstGeom>
              <a:blipFill>
                <a:blip r:embed="rId1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9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/>
      <p:bldP spid="13" grpId="0"/>
      <p:bldP spid="14" grpId="0"/>
      <p:bldP spid="2" grpId="0"/>
      <p:bldP spid="3" grpId="0"/>
      <p:bldP spid="4" grpId="0"/>
      <p:bldP spid="5" grpId="0"/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BFE3D9-BCA6-254E-A6E3-9DAB77F90A41}"/>
              </a:ext>
            </a:extLst>
          </p:cNvPr>
          <p:cNvSpPr txBox="1"/>
          <p:nvPr/>
        </p:nvSpPr>
        <p:spPr>
          <a:xfrm>
            <a:off x="101600" y="84667"/>
            <a:ext cx="389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Node-Voltage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42493-7192-7947-9858-FDB03AEC7FD3}"/>
              </a:ext>
            </a:extLst>
          </p:cNvPr>
          <p:cNvSpPr txBox="1"/>
          <p:nvPr/>
        </p:nvSpPr>
        <p:spPr>
          <a:xfrm>
            <a:off x="304795" y="630000"/>
            <a:ext cx="9083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Allows us to solve for voltages throughout any circuit.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B675E-6D76-6A40-88C4-5FECE7454B52}"/>
              </a:ext>
            </a:extLst>
          </p:cNvPr>
          <p:cNvSpPr txBox="1"/>
          <p:nvPr/>
        </p:nvSpPr>
        <p:spPr>
          <a:xfrm>
            <a:off x="304794" y="1175333"/>
            <a:ext cx="925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Yields a set of equations for circuit voltages (at </a:t>
            </a:r>
            <a:r>
              <a:rPr lang="en-US" sz="3200" i="1" dirty="0"/>
              <a:t>nodes</a:t>
            </a:r>
            <a:r>
              <a:rPr lang="en-US" sz="3200" dirty="0"/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70B8B-3DB1-394F-B005-268FE6990A90}"/>
              </a:ext>
            </a:extLst>
          </p:cNvPr>
          <p:cNvSpPr txBox="1"/>
          <p:nvPr/>
        </p:nvSpPr>
        <p:spPr>
          <a:xfrm>
            <a:off x="304793" y="1720666"/>
            <a:ext cx="103173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From these voltages, can obtain any other circuit quantity of </a:t>
            </a:r>
            <a:br>
              <a:rPr lang="en-US" sz="3200" dirty="0"/>
            </a:br>
            <a:r>
              <a:rPr lang="en-US" sz="3200" dirty="0"/>
              <a:t>interest (e.g., currents or powers).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76F83-37FF-5B42-A6D2-64529B3FBD5B}"/>
              </a:ext>
            </a:extLst>
          </p:cNvPr>
          <p:cNvSpPr txBox="1"/>
          <p:nvPr/>
        </p:nvSpPr>
        <p:spPr>
          <a:xfrm>
            <a:off x="304793" y="3303777"/>
            <a:ext cx="1169531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Identify nodes that join three or more elements (</a:t>
            </a:r>
            <a:r>
              <a:rPr lang="en-US" sz="3200" i="1" dirty="0"/>
              <a:t>essential nodes</a:t>
            </a:r>
            <a:r>
              <a:rPr lang="en-US" sz="3200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Pick reference node (ground); </a:t>
            </a:r>
          </a:p>
          <a:p>
            <a:r>
              <a:rPr lang="en-US" sz="3200" dirty="0"/>
              <a:t>      label voltages at remaining nodes (i.e., the “node voltages”).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Write KCL for (unknown) non-reference </a:t>
            </a:r>
            <a:r>
              <a:rPr lang="en-US" sz="3200" dirty="0" err="1"/>
              <a:t>nodes</a:t>
            </a:r>
            <a:r>
              <a:rPr lang="en-US" sz="3200" dirty="0" err="1">
                <a:latin typeface="Symbol" pitchFamily="2" charset="2"/>
              </a:rPr>
              <a:t>®</a:t>
            </a:r>
            <a:r>
              <a:rPr lang="en-US" sz="3200" dirty="0" err="1"/>
              <a:t>node-voltage</a:t>
            </a:r>
            <a:r>
              <a:rPr lang="en-US" sz="3200" dirty="0"/>
              <a:t> </a:t>
            </a:r>
            <a:r>
              <a:rPr lang="en-US" sz="3200" dirty="0" err="1"/>
              <a:t>eqs</a:t>
            </a:r>
            <a:r>
              <a:rPr lang="en-US" sz="3200" dirty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Solve equations for voltages.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Find any desired remaining circuit parameters from node voltages</a:t>
            </a:r>
            <a:br>
              <a:rPr lang="en-US" sz="3200" dirty="0"/>
            </a:br>
            <a:r>
              <a:rPr lang="en-US" sz="3200" dirty="0"/>
              <a:t>(may entail voltage division, current division, etc.).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C3F95-F153-CC4F-991F-6CBE5EF71E7B}"/>
              </a:ext>
            </a:extLst>
          </p:cNvPr>
          <p:cNvSpPr txBox="1"/>
          <p:nvPr/>
        </p:nvSpPr>
        <p:spPr>
          <a:xfrm>
            <a:off x="304793" y="2758442"/>
            <a:ext cx="173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“Recipe:”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443B2-C3AC-DE49-90EB-DC276FF2E4FA}"/>
              </a:ext>
            </a:extLst>
          </p:cNvPr>
          <p:cNvSpPr txBox="1"/>
          <p:nvPr/>
        </p:nvSpPr>
        <p:spPr>
          <a:xfrm>
            <a:off x="5662631" y="5252422"/>
            <a:ext cx="390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That’s all there is to it!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9730F-6568-3445-8936-DDE0C892AF05}"/>
              </a:ext>
            </a:extLst>
          </p:cNvPr>
          <p:cNvSpPr txBox="1"/>
          <p:nvPr/>
        </p:nvSpPr>
        <p:spPr>
          <a:xfrm>
            <a:off x="9516469" y="5378622"/>
            <a:ext cx="2700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(but if you want more…)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FA242-C704-0CC1-CD7D-54E12E578EAA}"/>
              </a:ext>
            </a:extLst>
          </p:cNvPr>
          <p:cNvSpPr txBox="1"/>
          <p:nvPr/>
        </p:nvSpPr>
        <p:spPr>
          <a:xfrm>
            <a:off x="6094899" y="3708753"/>
            <a:ext cx="4525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(Can label all nodes, but typically analysis</a:t>
            </a:r>
            <a:br>
              <a:rPr lang="en-US" sz="2000" dirty="0"/>
            </a:br>
            <a:r>
              <a:rPr lang="en-US" sz="2000" dirty="0"/>
              <a:t>only concerned with the essential nodes.)</a:t>
            </a:r>
          </a:p>
        </p:txBody>
      </p:sp>
    </p:spTree>
    <p:extLst>
      <p:ext uri="{BB962C8B-B14F-4D97-AF65-F5344CB8AC3E}">
        <p14:creationId xmlns:p14="http://schemas.microsoft.com/office/powerpoint/2010/main" val="4182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F48A08-B1CA-0E24-D0BF-4435839A8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4" y="330653"/>
            <a:ext cx="9528048" cy="4443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2A181-55DE-D547-9716-1B757FB0E958}"/>
              </a:ext>
            </a:extLst>
          </p:cNvPr>
          <p:cNvSpPr txBox="1"/>
          <p:nvPr/>
        </p:nvSpPr>
        <p:spPr>
          <a:xfrm>
            <a:off x="118534" y="84667"/>
            <a:ext cx="493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Example: Find node voltages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CA676-F022-414D-BA36-6511E64FC411}"/>
                  </a:ext>
                </a:extLst>
              </p:cNvPr>
              <p:cNvSpPr txBox="1"/>
              <p:nvPr/>
            </p:nvSpPr>
            <p:spPr>
              <a:xfrm>
                <a:off x="419289" y="4929097"/>
                <a:ext cx="117112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Step 1:  How many essential nodes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3200" dirty="0"/>
                  <a:t>3 elements coming together)?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6CA676-F022-414D-BA36-6511E64F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89" y="4929097"/>
                <a:ext cx="11711283" cy="584775"/>
              </a:xfrm>
              <a:prstGeom prst="rect">
                <a:avLst/>
              </a:prstGeom>
              <a:blipFill>
                <a:blip r:embed="rId3"/>
                <a:stretch>
                  <a:fillRect l="-1300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C9BF9B-6915-7A4E-8C13-955EA4C5F4F2}"/>
              </a:ext>
            </a:extLst>
          </p:cNvPr>
          <p:cNvSpPr txBox="1"/>
          <p:nvPr/>
        </p:nvSpPr>
        <p:spPr>
          <a:xfrm>
            <a:off x="5455736" y="560378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59D41-070F-764B-BBB1-EECBCA1D2ABF}"/>
              </a:ext>
            </a:extLst>
          </p:cNvPr>
          <p:cNvSpPr/>
          <p:nvPr/>
        </p:nvSpPr>
        <p:spPr>
          <a:xfrm>
            <a:off x="1277172" y="4068119"/>
            <a:ext cx="5120640" cy="5335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E315D9-3C44-CD44-94D1-25D54684F269}"/>
              </a:ext>
            </a:extLst>
          </p:cNvPr>
          <p:cNvSpPr/>
          <p:nvPr/>
        </p:nvSpPr>
        <p:spPr>
          <a:xfrm>
            <a:off x="6004756" y="2386304"/>
            <a:ext cx="393056" cy="53354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5FDED-00D8-A041-B653-241DB9740BBA}"/>
              </a:ext>
            </a:extLst>
          </p:cNvPr>
          <p:cNvSpPr/>
          <p:nvPr/>
        </p:nvSpPr>
        <p:spPr>
          <a:xfrm>
            <a:off x="1270004" y="669442"/>
            <a:ext cx="7223760" cy="4593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A250178-8485-9849-AF95-651309CD1678}"/>
              </a:ext>
            </a:extLst>
          </p:cNvPr>
          <p:cNvSpPr/>
          <p:nvPr/>
        </p:nvSpPr>
        <p:spPr>
          <a:xfrm>
            <a:off x="4953762" y="571684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184AB-9922-5749-A156-5766CB009F95}"/>
              </a:ext>
            </a:extLst>
          </p:cNvPr>
          <p:cNvSpPr txBox="1"/>
          <p:nvPr/>
        </p:nvSpPr>
        <p:spPr>
          <a:xfrm>
            <a:off x="3930704" y="2576264"/>
            <a:ext cx="1359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Not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essential.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111D8A-6182-4044-9B6A-5C2CACAAE11A}"/>
              </a:ext>
            </a:extLst>
          </p:cNvPr>
          <p:cNvCxnSpPr>
            <a:cxnSpLocks/>
          </p:cNvCxnSpPr>
          <p:nvPr/>
        </p:nvCxnSpPr>
        <p:spPr>
          <a:xfrm flipH="1" flipV="1">
            <a:off x="3840975" y="2673920"/>
            <a:ext cx="470245" cy="142207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3090D8-F021-CCB0-4037-2E5C33C2B60A}"/>
              </a:ext>
            </a:extLst>
          </p:cNvPr>
          <p:cNvSpPr txBox="1"/>
          <p:nvPr/>
        </p:nvSpPr>
        <p:spPr>
          <a:xfrm>
            <a:off x="7244862" y="3339696"/>
            <a:ext cx="44009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“Nodes” are synonymous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with (connected) wires.</a:t>
            </a:r>
          </a:p>
        </p:txBody>
      </p:sp>
    </p:spTree>
    <p:extLst>
      <p:ext uri="{BB962C8B-B14F-4D97-AF65-F5344CB8AC3E}">
        <p14:creationId xmlns:p14="http://schemas.microsoft.com/office/powerpoint/2010/main" val="38735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1CAAAEF-86D3-078F-6FC8-2E31EDB5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4" y="330653"/>
            <a:ext cx="9528048" cy="4443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E84BFA-D4B9-A00F-0DBE-D3B46A52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" y="330653"/>
            <a:ext cx="9528048" cy="44432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297BA5-DAB9-4D58-6833-B3E76DFBD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4" y="330653"/>
            <a:ext cx="9528048" cy="4443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0549C-A01D-0D44-B53F-1E7BC4A1F7DB}"/>
                  </a:ext>
                </a:extLst>
              </p:cNvPr>
              <p:cNvSpPr/>
              <p:nvPr/>
            </p:nvSpPr>
            <p:spPr>
              <a:xfrm>
                <a:off x="7832266" y="5418527"/>
                <a:ext cx="4266296" cy="1025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12+6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0549C-A01D-0D44-B53F-1E7BC4A1F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66" y="5418527"/>
                <a:ext cx="4266296" cy="102573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0CF5B07-67B3-1342-853A-A5899B5BAE58}"/>
              </a:ext>
            </a:extLst>
          </p:cNvPr>
          <p:cNvSpPr txBox="1"/>
          <p:nvPr/>
        </p:nvSpPr>
        <p:spPr>
          <a:xfrm>
            <a:off x="6382806" y="4056333"/>
            <a:ext cx="5690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Choose reference node (ground).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CAD437-28B4-8A41-804B-AC76D9DAB8EA}"/>
                  </a:ext>
                </a:extLst>
              </p:cNvPr>
              <p:cNvSpPr txBox="1"/>
              <p:nvPr/>
            </p:nvSpPr>
            <p:spPr>
              <a:xfrm>
                <a:off x="4969936" y="4550311"/>
                <a:ext cx="71809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Label remaining nodes. </a:t>
                </a:r>
                <a:r>
                  <a:rPr lang="en-US" sz="32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not essential.)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CAD437-28B4-8A41-804B-AC76D9DA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936" y="4550311"/>
                <a:ext cx="7180940" cy="584775"/>
              </a:xfrm>
              <a:prstGeom prst="rect">
                <a:avLst/>
              </a:prstGeom>
              <a:blipFill>
                <a:blip r:embed="rId7"/>
                <a:stretch>
                  <a:fillRect l="-2120" t="-12766" r="-5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C6C72B-7770-214C-B1CC-8C4F0834E7AD}"/>
                  </a:ext>
                </a:extLst>
              </p:cNvPr>
              <p:cNvSpPr txBox="1"/>
              <p:nvPr/>
            </p:nvSpPr>
            <p:spPr>
              <a:xfrm>
                <a:off x="259689" y="5135086"/>
                <a:ext cx="5114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dictated by voltage source.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C6C72B-7770-214C-B1CC-8C4F0834E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89" y="5135086"/>
                <a:ext cx="5114744" cy="584775"/>
              </a:xfrm>
              <a:prstGeom prst="rect">
                <a:avLst/>
              </a:prstGeom>
              <a:blipFill>
                <a:blip r:embed="rId8"/>
                <a:stretch>
                  <a:fillRect l="-248" t="-12766" r="-173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74B568-CD8D-3E4F-8D79-3424A18854E7}"/>
                  </a:ext>
                </a:extLst>
              </p:cNvPr>
              <p:cNvSpPr/>
              <p:nvPr/>
            </p:nvSpPr>
            <p:spPr>
              <a:xfrm>
                <a:off x="6262430" y="5126140"/>
                <a:ext cx="20023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C74B568-CD8D-3E4F-8D79-3424A18854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430" y="5126140"/>
                <a:ext cx="2002343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3C31BA-8EFD-C64F-9139-0A7FD2E802E7}"/>
                  </a:ext>
                </a:extLst>
              </p:cNvPr>
              <p:cNvSpPr/>
              <p:nvPr/>
            </p:nvSpPr>
            <p:spPr>
              <a:xfrm>
                <a:off x="264647" y="6232366"/>
                <a:ext cx="69608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/>
                  <a:t>only unknown essential node voltage.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3C31BA-8EFD-C64F-9139-0A7FD2E80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47" y="6232366"/>
                <a:ext cx="6960880" cy="584775"/>
              </a:xfrm>
              <a:prstGeom prst="rect">
                <a:avLst/>
              </a:prstGeom>
              <a:blipFill>
                <a:blip r:embed="rId10"/>
                <a:stretch>
                  <a:fillRect t="-12766" r="-127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D241185-4BB0-2D47-9FFB-D97471918E42}"/>
              </a:ext>
            </a:extLst>
          </p:cNvPr>
          <p:cNvSpPr txBox="1"/>
          <p:nvPr/>
        </p:nvSpPr>
        <p:spPr>
          <a:xfrm>
            <a:off x="118534" y="84667"/>
            <a:ext cx="1339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42E14-8718-7C4F-A6A2-F51E74156483}"/>
              </a:ext>
            </a:extLst>
          </p:cNvPr>
          <p:cNvSpPr txBox="1"/>
          <p:nvPr/>
        </p:nvSpPr>
        <p:spPr>
          <a:xfrm>
            <a:off x="3931110" y="1892190"/>
            <a:ext cx="1611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Didn’t have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to label.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6CBEC7-CB4F-CE4E-BFEC-6285A663DA7E}"/>
              </a:ext>
            </a:extLst>
          </p:cNvPr>
          <p:cNvCxnSpPr>
            <a:cxnSpLocks/>
          </p:cNvCxnSpPr>
          <p:nvPr/>
        </p:nvCxnSpPr>
        <p:spPr>
          <a:xfrm flipH="1">
            <a:off x="3837045" y="2375689"/>
            <a:ext cx="340492" cy="229626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A793B-C38F-7342-AC5E-46FDE7CAE472}"/>
                  </a:ext>
                </a:extLst>
              </p:cNvPr>
              <p:cNvSpPr txBox="1"/>
              <p:nvPr/>
            </p:nvSpPr>
            <p:spPr>
              <a:xfrm>
                <a:off x="250338" y="5683579"/>
                <a:ext cx="70893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via voltage division (if needed).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A793B-C38F-7342-AC5E-46FDE7CA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38" y="5683579"/>
                <a:ext cx="7089377" cy="584775"/>
              </a:xfrm>
              <a:prstGeom prst="rect">
                <a:avLst/>
              </a:prstGeom>
              <a:blipFill>
                <a:blip r:embed="rId11"/>
                <a:stretch>
                  <a:fillRect l="-2147" t="-12766" r="-125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C7F0420-2656-294F-9F59-B707739CDFAE}"/>
              </a:ext>
            </a:extLst>
          </p:cNvPr>
          <p:cNvSpPr txBox="1"/>
          <p:nvPr/>
        </p:nvSpPr>
        <p:spPr>
          <a:xfrm>
            <a:off x="6410960" y="591312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E096E2-BCB8-A34C-AC33-2A68376FFD56}"/>
                  </a:ext>
                </a:extLst>
              </p:cNvPr>
              <p:cNvSpPr/>
              <p:nvPr/>
            </p:nvSpPr>
            <p:spPr>
              <a:xfrm>
                <a:off x="7832266" y="5418527"/>
                <a:ext cx="4266296" cy="1025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12+6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36=24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DE096E2-BCB8-A34C-AC33-2A68376FF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66" y="5418527"/>
                <a:ext cx="4266296" cy="1025730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8DB1B78E-70B0-1673-6567-6BD9991B25D8}"/>
              </a:ext>
            </a:extLst>
          </p:cNvPr>
          <p:cNvSpPr/>
          <p:nvPr/>
        </p:nvSpPr>
        <p:spPr>
          <a:xfrm rot="8100000">
            <a:off x="3810465" y="384105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D98889D-7BA7-60FF-8E4A-F0897700BA65}"/>
              </a:ext>
            </a:extLst>
          </p:cNvPr>
          <p:cNvSpPr/>
          <p:nvPr/>
        </p:nvSpPr>
        <p:spPr>
          <a:xfrm>
            <a:off x="7339715" y="580136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4D3D4AE-DAAD-3CC3-803F-BAB74A506D61}"/>
              </a:ext>
            </a:extLst>
          </p:cNvPr>
          <p:cNvSpPr/>
          <p:nvPr/>
        </p:nvSpPr>
        <p:spPr>
          <a:xfrm>
            <a:off x="5533269" y="524717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5E76F1-09C8-16FD-9210-746FD9560A5B}"/>
                  </a:ext>
                </a:extLst>
              </p:cNvPr>
              <p:cNvSpPr txBox="1"/>
              <p:nvPr/>
            </p:nvSpPr>
            <p:spPr>
              <a:xfrm>
                <a:off x="4969936" y="4550311"/>
                <a:ext cx="71809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Label remaining nodes.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not essential.)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5E76F1-09C8-16FD-9210-746FD9560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936" y="4550311"/>
                <a:ext cx="7180940" cy="584775"/>
              </a:xfrm>
              <a:prstGeom prst="rect">
                <a:avLst/>
              </a:prstGeom>
              <a:blipFill>
                <a:blip r:embed="rId13"/>
                <a:stretch>
                  <a:fillRect l="-2120" t="-12766" r="-53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6DFAD2B1-D5C7-2C29-8288-561EDA2FC4A2}"/>
              </a:ext>
            </a:extLst>
          </p:cNvPr>
          <p:cNvSpPr/>
          <p:nvPr/>
        </p:nvSpPr>
        <p:spPr>
          <a:xfrm>
            <a:off x="3276613" y="179538"/>
            <a:ext cx="1016418" cy="93455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6AB029-BD83-B025-E5F2-1FAD1D82486F}"/>
              </a:ext>
            </a:extLst>
          </p:cNvPr>
          <p:cNvSpPr/>
          <p:nvPr/>
        </p:nvSpPr>
        <p:spPr>
          <a:xfrm>
            <a:off x="5563524" y="2176320"/>
            <a:ext cx="943738" cy="934558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032442-9761-20BD-3C0A-3F1594B5DF13}"/>
                  </a:ext>
                </a:extLst>
              </p:cNvPr>
              <p:cNvSpPr txBox="1"/>
              <p:nvPr/>
            </p:nvSpPr>
            <p:spPr>
              <a:xfrm>
                <a:off x="3827112" y="271465"/>
                <a:ext cx="140884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=36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032442-9761-20BD-3C0A-3F1594B5D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12" y="271465"/>
                <a:ext cx="1408847" cy="553998"/>
              </a:xfrm>
              <a:prstGeom prst="rect">
                <a:avLst/>
              </a:prstGeom>
              <a:blipFill>
                <a:blip r:embed="rId14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A0C19-E495-FEB8-C3EF-CE792DC5760A}"/>
                  </a:ext>
                </a:extLst>
              </p:cNvPr>
              <p:cNvSpPr txBox="1"/>
              <p:nvPr/>
            </p:nvSpPr>
            <p:spPr>
              <a:xfrm>
                <a:off x="2016463" y="2306128"/>
                <a:ext cx="13263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A0C19-E495-FEB8-C3EF-CE792DC57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63" y="2306128"/>
                <a:ext cx="1326389" cy="523220"/>
              </a:xfrm>
              <a:prstGeom prst="rect">
                <a:avLst/>
              </a:prstGeom>
              <a:blipFill>
                <a:blip r:embed="rId1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3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10" grpId="0"/>
      <p:bldP spid="11" grpId="0"/>
      <p:bldP spid="3" grpId="0"/>
      <p:bldP spid="16" grpId="0"/>
      <p:bldP spid="19" grpId="0"/>
      <p:bldP spid="4" grpId="0" animBg="1"/>
      <p:bldP spid="13" grpId="0" animBg="1"/>
      <p:bldP spid="15" grpId="0" animBg="1"/>
      <p:bldP spid="22" grpId="0"/>
      <p:bldP spid="9" grpId="0" animBg="1"/>
      <p:bldP spid="9" grpId="1" animBg="1"/>
      <p:bldP spid="12" grpId="0" animBg="1"/>
      <p:bldP spid="12" grpId="1" animBg="1"/>
      <p:bldP spid="1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44CC748-67CC-DFEB-9998-536301EA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" y="326685"/>
            <a:ext cx="9528048" cy="4443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37466F-CA95-6F41-9C9C-8E265D8DF5D9}"/>
                  </a:ext>
                </a:extLst>
              </p:cNvPr>
              <p:cNvSpPr txBox="1"/>
              <p:nvPr/>
            </p:nvSpPr>
            <p:spPr>
              <a:xfrm>
                <a:off x="1322093" y="4933259"/>
                <a:ext cx="403482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737466F-CA95-6F41-9C9C-8E265D8DF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93" y="4933259"/>
                <a:ext cx="4034822" cy="1017523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BDB915-AA76-6F4A-8348-70A050501604}"/>
                  </a:ext>
                </a:extLst>
              </p:cNvPr>
              <p:cNvSpPr txBox="1"/>
              <p:nvPr/>
            </p:nvSpPr>
            <p:spPr>
              <a:xfrm>
                <a:off x="1322093" y="4933259"/>
                <a:ext cx="403482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−36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BDB915-AA76-6F4A-8348-70A050501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93" y="4933259"/>
                <a:ext cx="4034822" cy="1017523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7A219-FD38-444D-AB05-19FB88FC1A99}"/>
                  </a:ext>
                </a:extLst>
              </p:cNvPr>
              <p:cNvSpPr txBox="1"/>
              <p:nvPr/>
            </p:nvSpPr>
            <p:spPr>
              <a:xfrm>
                <a:off x="1322093" y="4933259"/>
                <a:ext cx="403482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−36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87A219-FD38-444D-AB05-19FB88FC1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93" y="4933259"/>
                <a:ext cx="4034822" cy="1017523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1C672AF-1A8A-3645-A4A3-BBEAE65F1ED2}"/>
              </a:ext>
            </a:extLst>
          </p:cNvPr>
          <p:cNvSpPr txBox="1"/>
          <p:nvPr/>
        </p:nvSpPr>
        <p:spPr>
          <a:xfrm>
            <a:off x="118534" y="84667"/>
            <a:ext cx="1339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Step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5DAD7-9716-B84D-8146-EC196D7FD978}"/>
                  </a:ext>
                </a:extLst>
              </p:cNvPr>
              <p:cNvSpPr txBox="1"/>
              <p:nvPr/>
            </p:nvSpPr>
            <p:spPr>
              <a:xfrm>
                <a:off x="6633194" y="3013081"/>
                <a:ext cx="507786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Write node-voltage equation </a:t>
                </a:r>
                <a:br>
                  <a:rPr lang="en-US" sz="3200" dirty="0"/>
                </a:br>
                <a:r>
                  <a:rPr lang="en-US" sz="3200" dirty="0"/>
                  <a:t>(KCL) </a:t>
                </a:r>
                <a:r>
                  <a:rPr lang="en-US" sz="3200" i="1" dirty="0"/>
                  <a:t>at</a:t>
                </a:r>
                <a:r>
                  <a:rPr lang="en-US" sz="3200" dirty="0"/>
                  <a:t> node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5DAD7-9716-B84D-8146-EC196D7FD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194" y="3013081"/>
                <a:ext cx="5077865" cy="1077218"/>
              </a:xfrm>
              <a:prstGeom prst="rect">
                <a:avLst/>
              </a:prstGeom>
              <a:blipFill>
                <a:blip r:embed="rId6"/>
                <a:stretch>
                  <a:fillRect l="-2993" t="-8140" r="-1995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69BB47-FA62-954F-B736-F6BCCBC50E99}"/>
                  </a:ext>
                </a:extLst>
              </p:cNvPr>
              <p:cNvSpPr txBox="1"/>
              <p:nvPr/>
            </p:nvSpPr>
            <p:spPr>
              <a:xfrm>
                <a:off x="8395220" y="2166821"/>
                <a:ext cx="377847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(Terminology: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lang="en-US" sz="2800" b="0" dirty="0"/>
                </a:br>
                <a:r>
                  <a:rPr lang="en-US" sz="2800" dirty="0"/>
                  <a:t>exists </a:t>
                </a:r>
                <a:r>
                  <a:rPr lang="en-US" sz="2800" i="1" dirty="0"/>
                  <a:t>at</a:t>
                </a:r>
                <a:r>
                  <a:rPr lang="en-US" sz="2800" dirty="0"/>
                  <a:t> node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69BB47-FA62-954F-B736-F6BCCBC50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220" y="2166821"/>
                <a:ext cx="3778470" cy="954107"/>
              </a:xfrm>
              <a:prstGeom prst="rect">
                <a:avLst/>
              </a:prstGeom>
              <a:blipFill>
                <a:blip r:embed="rId7"/>
                <a:stretch>
                  <a:fillRect l="-3344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3B2E31-5997-0F47-89BE-BFA3A8998FC2}"/>
                  </a:ext>
                </a:extLst>
              </p:cNvPr>
              <p:cNvSpPr txBox="1"/>
              <p:nvPr/>
            </p:nvSpPr>
            <p:spPr>
              <a:xfrm>
                <a:off x="6588694" y="4061382"/>
                <a:ext cx="57116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(Write node-voltage equation </a:t>
                </a:r>
                <a:r>
                  <a:rPr lang="en-US" sz="2800" i="1" dirty="0"/>
                  <a:t>for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/>
                  <a:t>.)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3B2E31-5997-0F47-89BE-BFA3A899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694" y="4061382"/>
                <a:ext cx="5711692" cy="523220"/>
              </a:xfrm>
              <a:prstGeom prst="rect">
                <a:avLst/>
              </a:prstGeom>
              <a:blipFill>
                <a:blip r:embed="rId8"/>
                <a:stretch>
                  <a:fillRect l="-221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78E6642-00F2-B84B-9CC7-7AEFF1AB02F5}"/>
              </a:ext>
            </a:extLst>
          </p:cNvPr>
          <p:cNvSpPr txBox="1"/>
          <p:nvPr/>
        </p:nvSpPr>
        <p:spPr>
          <a:xfrm>
            <a:off x="3930672" y="4567159"/>
            <a:ext cx="6045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Take out-going currents as positive.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1EB4BE-0CEE-D04C-9B20-33B0D2513F9C}"/>
                  </a:ext>
                </a:extLst>
              </p:cNvPr>
              <p:cNvSpPr txBox="1"/>
              <p:nvPr/>
            </p:nvSpPr>
            <p:spPr>
              <a:xfrm>
                <a:off x="480291" y="5190482"/>
                <a:ext cx="9831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1EB4BE-0CEE-D04C-9B20-33B0D251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1" y="5190482"/>
                <a:ext cx="983154" cy="584775"/>
              </a:xfrm>
              <a:prstGeom prst="rect">
                <a:avLst/>
              </a:prstGeom>
              <a:blipFill>
                <a:blip r:embed="rId9"/>
                <a:stretch>
                  <a:fillRect l="-15190" t="-12766" r="-1392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9CAC6F-D58E-254B-B121-FE2C7EB8B34F}"/>
                  </a:ext>
                </a:extLst>
              </p:cNvPr>
              <p:cNvSpPr txBox="1"/>
              <p:nvPr/>
            </p:nvSpPr>
            <p:spPr>
              <a:xfrm>
                <a:off x="8274163" y="6082146"/>
                <a:ext cx="24198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=−4.5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9CAC6F-D58E-254B-B121-FE2C7EB8B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163" y="6082146"/>
                <a:ext cx="2419893" cy="584775"/>
              </a:xfrm>
              <a:prstGeom prst="rect">
                <a:avLst/>
              </a:prstGeom>
              <a:blipFill>
                <a:blip r:embed="rId10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FB2A04-FAB5-864B-A564-F2D257E9AB40}"/>
                  </a:ext>
                </a:extLst>
              </p:cNvPr>
              <p:cNvSpPr txBox="1"/>
              <p:nvPr/>
            </p:nvSpPr>
            <p:spPr>
              <a:xfrm>
                <a:off x="480291" y="6082146"/>
                <a:ext cx="2500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Multiply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FB2A04-FAB5-864B-A564-F2D257E9A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1" y="6082146"/>
                <a:ext cx="2500621" cy="584775"/>
              </a:xfrm>
              <a:prstGeom prst="rect">
                <a:avLst/>
              </a:prstGeom>
              <a:blipFill>
                <a:blip r:embed="rId11"/>
                <a:stretch>
                  <a:fillRect l="-6061" t="-14894" r="-505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4BF6BD-A93C-C840-B76A-0F1E876BFA37}"/>
                  </a:ext>
                </a:extLst>
              </p:cNvPr>
              <p:cNvSpPr txBox="1"/>
              <p:nvPr/>
            </p:nvSpPr>
            <p:spPr>
              <a:xfrm>
                <a:off x="2906728" y="6082146"/>
                <a:ext cx="44900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−36+54=0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4BF6BD-A93C-C840-B76A-0F1E876BF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728" y="6082146"/>
                <a:ext cx="4490075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C83D38B-1E43-534A-AB74-ACDDE5A6F0A8}"/>
              </a:ext>
            </a:extLst>
          </p:cNvPr>
          <p:cNvSpPr/>
          <p:nvPr/>
        </p:nvSpPr>
        <p:spPr>
          <a:xfrm>
            <a:off x="8311665" y="6137675"/>
            <a:ext cx="2382391" cy="52149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AA2AC-93AD-4F44-97AF-02B8267E82E6}"/>
              </a:ext>
            </a:extLst>
          </p:cNvPr>
          <p:cNvSpPr txBox="1"/>
          <p:nvPr/>
        </p:nvSpPr>
        <p:spPr>
          <a:xfrm>
            <a:off x="5475852" y="5190481"/>
            <a:ext cx="5054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One equation, one unknown.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93B1E4-D90E-7B4C-8788-CD1693130AF8}"/>
                  </a:ext>
                </a:extLst>
              </p:cNvPr>
              <p:cNvSpPr txBox="1"/>
              <p:nvPr/>
            </p:nvSpPr>
            <p:spPr>
              <a:xfrm>
                <a:off x="3681582" y="3853663"/>
                <a:ext cx="760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93B1E4-D90E-7B4C-8788-CD1693130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82" y="3853663"/>
                <a:ext cx="760143" cy="523220"/>
              </a:xfrm>
              <a:prstGeom prst="rect">
                <a:avLst/>
              </a:prstGeom>
              <a:blipFill>
                <a:blip r:embed="rId1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7F3AA10-151E-CECE-B68B-E7F7A3795292}"/>
              </a:ext>
            </a:extLst>
          </p:cNvPr>
          <p:cNvSpPr/>
          <p:nvPr/>
        </p:nvSpPr>
        <p:spPr>
          <a:xfrm>
            <a:off x="6043303" y="2498807"/>
            <a:ext cx="297377" cy="29737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904519-DFCC-2450-0B04-BB8313D8F4A4}"/>
              </a:ext>
            </a:extLst>
          </p:cNvPr>
          <p:cNvCxnSpPr>
            <a:cxnSpLocks/>
          </p:cNvCxnSpPr>
          <p:nvPr/>
        </p:nvCxnSpPr>
        <p:spPr>
          <a:xfrm rot="5400000">
            <a:off x="6196074" y="307848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E198A8-04B2-7EAD-F573-33F4090FA00D}"/>
              </a:ext>
            </a:extLst>
          </p:cNvPr>
          <p:cNvCxnSpPr>
            <a:cxnSpLocks/>
          </p:cNvCxnSpPr>
          <p:nvPr/>
        </p:nvCxnSpPr>
        <p:spPr>
          <a:xfrm rot="-5400000">
            <a:off x="6196074" y="195869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43A7FB-9B4A-B67B-A4C3-8C5E5794CE7D}"/>
              </a:ext>
            </a:extLst>
          </p:cNvPr>
          <p:cNvCxnSpPr>
            <a:cxnSpLocks/>
          </p:cNvCxnSpPr>
          <p:nvPr/>
        </p:nvCxnSpPr>
        <p:spPr>
          <a:xfrm>
            <a:off x="6633194" y="248575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7AE2D4-41C5-0740-AAE7-2C7EDFA9C1B0}"/>
              </a:ext>
            </a:extLst>
          </p:cNvPr>
          <p:cNvSpPr txBox="1"/>
          <p:nvPr/>
        </p:nvSpPr>
        <p:spPr>
          <a:xfrm>
            <a:off x="6218439" y="211561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6C282-F691-9B20-8259-A4C99BE38681}"/>
              </a:ext>
            </a:extLst>
          </p:cNvPr>
          <p:cNvSpPr txBox="1"/>
          <p:nvPr/>
        </p:nvSpPr>
        <p:spPr>
          <a:xfrm>
            <a:off x="9788758" y="4505603"/>
            <a:ext cx="2362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And, assume </a:t>
            </a:r>
            <a:r>
              <a:rPr lang="en-US" sz="2200" i="1" dirty="0"/>
              <a:t>all</a:t>
            </a:r>
            <a:br>
              <a:rPr lang="en-US" sz="2200" dirty="0"/>
            </a:br>
            <a:r>
              <a:rPr lang="en-US" sz="2200" dirty="0"/>
              <a:t>currents out-going.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A5E47C-4C62-A0BB-B422-BD8DC425C7B5}"/>
                  </a:ext>
                </a:extLst>
              </p:cNvPr>
              <p:cNvSpPr txBox="1"/>
              <p:nvPr/>
            </p:nvSpPr>
            <p:spPr>
              <a:xfrm>
                <a:off x="217480" y="4466358"/>
                <a:ext cx="956224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A5E47C-4C62-A0BB-B422-BD8DC425C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80" y="4466358"/>
                <a:ext cx="956224" cy="670568"/>
              </a:xfrm>
              <a:prstGeom prst="rect">
                <a:avLst/>
              </a:prstGeom>
              <a:blipFill>
                <a:blip r:embed="rId1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219E09A-02E8-DCFA-2CBD-51553648A3E2}"/>
              </a:ext>
            </a:extLst>
          </p:cNvPr>
          <p:cNvCxnSpPr>
            <a:cxnSpLocks/>
          </p:cNvCxnSpPr>
          <p:nvPr/>
        </p:nvCxnSpPr>
        <p:spPr>
          <a:xfrm>
            <a:off x="1111010" y="4974813"/>
            <a:ext cx="312321" cy="168610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04334B-8512-25D8-C92E-7A9A40ED3FDD}"/>
                  </a:ext>
                </a:extLst>
              </p:cNvPr>
              <p:cNvSpPr txBox="1"/>
              <p:nvPr/>
            </p:nvSpPr>
            <p:spPr>
              <a:xfrm>
                <a:off x="6348177" y="3021914"/>
                <a:ext cx="48840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1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04334B-8512-25D8-C92E-7A9A40ED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177" y="3021914"/>
                <a:ext cx="488403" cy="8925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C891A9-9FA0-E332-4D10-7E889B7E0FB2}"/>
                  </a:ext>
                </a:extLst>
              </p:cNvPr>
              <p:cNvSpPr txBox="1"/>
              <p:nvPr/>
            </p:nvSpPr>
            <p:spPr>
              <a:xfrm>
                <a:off x="6388992" y="1313552"/>
                <a:ext cx="59022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1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C891A9-9FA0-E332-4D10-7E889B7E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992" y="1313552"/>
                <a:ext cx="590226" cy="89255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4C30D541-D213-DC98-6405-1D4D5589DB41}"/>
              </a:ext>
            </a:extLst>
          </p:cNvPr>
          <p:cNvSpPr/>
          <p:nvPr/>
        </p:nvSpPr>
        <p:spPr>
          <a:xfrm>
            <a:off x="7568587" y="618959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33D9A8-4581-4F97-89EC-79ABA935CDA5}"/>
                  </a:ext>
                </a:extLst>
              </p:cNvPr>
              <p:cNvSpPr txBox="1"/>
              <p:nvPr/>
            </p:nvSpPr>
            <p:spPr>
              <a:xfrm>
                <a:off x="3827112" y="271465"/>
                <a:ext cx="140884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=36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33D9A8-4581-4F97-89EC-79ABA935C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112" y="271465"/>
                <a:ext cx="1408847" cy="553998"/>
              </a:xfrm>
              <a:prstGeom prst="rect">
                <a:avLst/>
              </a:prstGeom>
              <a:blipFill>
                <a:blip r:embed="rId8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3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3" grpId="0"/>
      <p:bldP spid="5" grpId="0"/>
      <p:bldP spid="3" grpId="0"/>
      <p:bldP spid="10" grpId="0"/>
      <p:bldP spid="8" grpId="0"/>
      <p:bldP spid="15" grpId="0"/>
      <p:bldP spid="16" grpId="0"/>
      <p:bldP spid="17" grpId="0"/>
      <p:bldP spid="23" grpId="0" animBg="1"/>
      <p:bldP spid="7" grpId="0"/>
      <p:bldP spid="25" grpId="0"/>
      <p:bldP spid="11" grpId="0" animBg="1"/>
      <p:bldP spid="24" grpId="0"/>
      <p:bldP spid="4" grpId="0"/>
      <p:bldP spid="9" grpId="0"/>
      <p:bldP spid="21" grpId="0"/>
      <p:bldP spid="22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E6C0516-A30F-603F-6AB8-424D54D2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087" y="99595"/>
            <a:ext cx="8503920" cy="3965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B2167F-0129-C28C-6F4B-01D0C58006CF}"/>
              </a:ext>
            </a:extLst>
          </p:cNvPr>
          <p:cNvSpPr/>
          <p:nvPr/>
        </p:nvSpPr>
        <p:spPr>
          <a:xfrm>
            <a:off x="4698217" y="513768"/>
            <a:ext cx="6272111" cy="1738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ADBAE-7B75-1ADC-41DD-0A076D412E4B}"/>
              </a:ext>
            </a:extLst>
          </p:cNvPr>
          <p:cNvSpPr/>
          <p:nvPr/>
        </p:nvSpPr>
        <p:spPr>
          <a:xfrm>
            <a:off x="8890399" y="2038774"/>
            <a:ext cx="262648" cy="26264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9C4D3D-2D62-B446-8426-6F14A8F73387}"/>
                  </a:ext>
                </a:extLst>
              </p:cNvPr>
              <p:cNvSpPr txBox="1"/>
              <p:nvPr/>
            </p:nvSpPr>
            <p:spPr>
              <a:xfrm>
                <a:off x="1160019" y="5586236"/>
                <a:ext cx="5237331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9C4D3D-2D62-B446-8426-6F14A8F73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9" y="5586236"/>
                <a:ext cx="5237331" cy="936538"/>
              </a:xfrm>
              <a:prstGeom prst="rect">
                <a:avLst/>
              </a:prstGeom>
              <a:blipFill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8E980D-D283-0242-8322-0507ADF05003}"/>
                  </a:ext>
                </a:extLst>
              </p:cNvPr>
              <p:cNvSpPr txBox="1"/>
              <p:nvPr/>
            </p:nvSpPr>
            <p:spPr>
              <a:xfrm>
                <a:off x="1160019" y="5586236"/>
                <a:ext cx="5237331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8E980D-D283-0242-8322-0507ADF05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9" y="5586236"/>
                <a:ext cx="5237331" cy="936538"/>
              </a:xfrm>
              <a:prstGeom prst="rect">
                <a:avLst/>
              </a:prstGeom>
              <a:blipFill>
                <a:blip r:embed="rId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F2AE3F-8D23-EC40-883D-8CD21933150C}"/>
                  </a:ext>
                </a:extLst>
              </p:cNvPr>
              <p:cNvSpPr txBox="1"/>
              <p:nvPr/>
            </p:nvSpPr>
            <p:spPr>
              <a:xfrm>
                <a:off x="1160019" y="5586236"/>
                <a:ext cx="5237331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1F2AE3F-8D23-EC40-883D-8CD219331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9" y="5586236"/>
                <a:ext cx="5237331" cy="936538"/>
              </a:xfrm>
              <a:prstGeom prst="rect">
                <a:avLst/>
              </a:prstGeom>
              <a:blipFill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56B491-A0D5-224F-AC9A-C2DC42412856}"/>
                  </a:ext>
                </a:extLst>
              </p:cNvPr>
              <p:cNvSpPr txBox="1"/>
              <p:nvPr/>
            </p:nvSpPr>
            <p:spPr>
              <a:xfrm>
                <a:off x="1160019" y="5586236"/>
                <a:ext cx="5237331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−36+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56B491-A0D5-224F-AC9A-C2DC4241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9" y="5586236"/>
                <a:ext cx="5237331" cy="936538"/>
              </a:xfrm>
              <a:prstGeom prst="rect">
                <a:avLst/>
              </a:prstGeom>
              <a:blipFill>
                <a:blip r:embed="rId6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305CEC-EFB2-9C49-9F77-022A92AE24A2}"/>
                  </a:ext>
                </a:extLst>
              </p:cNvPr>
              <p:cNvSpPr txBox="1"/>
              <p:nvPr/>
            </p:nvSpPr>
            <p:spPr>
              <a:xfrm>
                <a:off x="315686" y="224246"/>
                <a:ext cx="351429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Change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source</a:t>
                </a:r>
                <a:br>
                  <a:rPr lang="en-US" sz="3200" dirty="0"/>
                </a:br>
                <a:r>
                  <a:rPr lang="en-US" sz="3200" dirty="0"/>
                  <a:t>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source.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305CEC-EFB2-9C49-9F77-022A92AE2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224246"/>
                <a:ext cx="3514295" cy="1077218"/>
              </a:xfrm>
              <a:prstGeom prst="rect">
                <a:avLst/>
              </a:prstGeom>
              <a:blipFill>
                <a:blip r:embed="rId7"/>
                <a:stretch>
                  <a:fillRect l="-4317" t="-6977" r="-359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0D8E42-A259-7844-913F-147B82ED5D29}"/>
                  </a:ext>
                </a:extLst>
              </p:cNvPr>
              <p:cNvSpPr txBox="1"/>
              <p:nvPr/>
            </p:nvSpPr>
            <p:spPr>
              <a:xfrm>
                <a:off x="315686" y="1301464"/>
                <a:ext cx="35677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 no longer known.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0D8E42-A259-7844-913F-147B82ED5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1301464"/>
                <a:ext cx="3567708" cy="584775"/>
              </a:xfrm>
              <a:prstGeom prst="rect">
                <a:avLst/>
              </a:prstGeom>
              <a:blipFill>
                <a:blip r:embed="rId9"/>
                <a:stretch>
                  <a:fillRect t="-12766" r="-319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FE289A-C068-CC4A-88FB-BCE8E4571C86}"/>
                  </a:ext>
                </a:extLst>
              </p:cNvPr>
              <p:cNvSpPr txBox="1"/>
              <p:nvPr/>
            </p:nvSpPr>
            <p:spPr>
              <a:xfrm>
                <a:off x="315686" y="2424848"/>
                <a:ext cx="308616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 nearly </a:t>
                </a:r>
                <a:br>
                  <a:rPr lang="en-US" sz="3200" dirty="0"/>
                </a:br>
                <a:r>
                  <a:rPr lang="en-US" sz="3200" dirty="0"/>
                  <a:t>unchanged.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FE289A-C068-CC4A-88FB-BCE8E4571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2424848"/>
                <a:ext cx="3086166" cy="1077218"/>
              </a:xfrm>
              <a:prstGeom prst="rect">
                <a:avLst/>
              </a:prstGeom>
              <a:blipFill>
                <a:blip r:embed="rId10"/>
                <a:stretch>
                  <a:fillRect l="-4918" t="-8235" r="-1230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B7B091-B659-D246-B0EF-2E325EF52A76}"/>
                  </a:ext>
                </a:extLst>
              </p:cNvPr>
              <p:cNvSpPr txBox="1"/>
              <p:nvPr/>
            </p:nvSpPr>
            <p:spPr>
              <a:xfrm>
                <a:off x="315686" y="4870263"/>
                <a:ext cx="3557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Need KCL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 too.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B7B091-B659-D246-B0EF-2E325EF52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4870263"/>
                <a:ext cx="3557256" cy="584775"/>
              </a:xfrm>
              <a:prstGeom prst="rect">
                <a:avLst/>
              </a:prstGeom>
              <a:blipFill>
                <a:blip r:embed="rId11"/>
                <a:stretch>
                  <a:fillRect l="-4270" t="-12766" r="-355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FF2E17-0B94-2F43-BF85-4DFDF6A5A412}"/>
                  </a:ext>
                </a:extLst>
              </p:cNvPr>
              <p:cNvSpPr txBox="1"/>
              <p:nvPr/>
            </p:nvSpPr>
            <p:spPr>
              <a:xfrm>
                <a:off x="5172281" y="4506080"/>
                <a:ext cx="701268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Combine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resistors and ignore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(non-essential node).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FF2E17-0B94-2F43-BF85-4DFDF6A5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281" y="4506080"/>
                <a:ext cx="7012689" cy="1077218"/>
              </a:xfrm>
              <a:prstGeom prst="rect">
                <a:avLst/>
              </a:prstGeom>
              <a:blipFill>
                <a:blip r:embed="rId12"/>
                <a:stretch>
                  <a:fillRect l="-2170" t="-6977" r="-126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40BB6E-FB6A-A446-995A-7CDCF38EF79F}"/>
                  </a:ext>
                </a:extLst>
              </p:cNvPr>
              <p:cNvSpPr txBox="1"/>
              <p:nvPr/>
            </p:nvSpPr>
            <p:spPr>
              <a:xfrm>
                <a:off x="6570969" y="5538103"/>
                <a:ext cx="514916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Solve simultaneous equations</a:t>
                </a:r>
                <a:br>
                  <a:rPr lang="en-US" sz="3200" dirty="0"/>
                </a:b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40BB6E-FB6A-A446-995A-7CDCF38EF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969" y="5538103"/>
                <a:ext cx="5149167" cy="1077218"/>
              </a:xfrm>
              <a:prstGeom prst="rect">
                <a:avLst/>
              </a:prstGeom>
              <a:blipFill>
                <a:blip r:embed="rId13"/>
                <a:stretch>
                  <a:fillRect l="-2948" t="-5814" r="-196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6C8054-9AA2-6349-AAB6-9669102A1C88}"/>
                  </a:ext>
                </a:extLst>
              </p:cNvPr>
              <p:cNvSpPr txBox="1"/>
              <p:nvPr/>
            </p:nvSpPr>
            <p:spPr>
              <a:xfrm>
                <a:off x="1219926" y="3836641"/>
                <a:ext cx="3955570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6C8054-9AA2-6349-AAB6-9669102A1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26" y="3836641"/>
                <a:ext cx="3955570" cy="936538"/>
              </a:xfrm>
              <a:prstGeom prst="rect">
                <a:avLst/>
              </a:prstGeom>
              <a:blipFill>
                <a:blip r:embed="rId1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B01866-8AE7-B341-B640-959155D256B9}"/>
                  </a:ext>
                </a:extLst>
              </p:cNvPr>
              <p:cNvSpPr txBox="1"/>
              <p:nvPr/>
            </p:nvSpPr>
            <p:spPr>
              <a:xfrm>
                <a:off x="1219926" y="3836641"/>
                <a:ext cx="3955570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B01866-8AE7-B341-B640-959155D25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26" y="3836641"/>
                <a:ext cx="3955570" cy="936538"/>
              </a:xfrm>
              <a:prstGeom prst="rect">
                <a:avLst/>
              </a:prstGeom>
              <a:blipFill>
                <a:blip r:embed="rId1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F44AB2-8965-6641-AAA0-D7F43C247468}"/>
                  </a:ext>
                </a:extLst>
              </p:cNvPr>
              <p:cNvSpPr txBox="1"/>
              <p:nvPr/>
            </p:nvSpPr>
            <p:spPr>
              <a:xfrm>
                <a:off x="1219926" y="3836641"/>
                <a:ext cx="3955570" cy="936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F44AB2-8965-6641-AAA0-D7F43C24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26" y="3836641"/>
                <a:ext cx="3955570" cy="936538"/>
              </a:xfrm>
              <a:prstGeom prst="rect">
                <a:avLst/>
              </a:prstGeom>
              <a:blipFill>
                <a:blip r:embed="rId16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203CC0-9D79-EA48-B841-A96526253BCB}"/>
                  </a:ext>
                </a:extLst>
              </p:cNvPr>
              <p:cNvSpPr txBox="1"/>
              <p:nvPr/>
            </p:nvSpPr>
            <p:spPr>
              <a:xfrm>
                <a:off x="315686" y="3974327"/>
                <a:ext cx="9831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203CC0-9D79-EA48-B841-A9652625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3974327"/>
                <a:ext cx="983154" cy="584775"/>
              </a:xfrm>
              <a:prstGeom prst="rect">
                <a:avLst/>
              </a:prstGeom>
              <a:blipFill>
                <a:blip r:embed="rId17"/>
                <a:stretch>
                  <a:fillRect l="-15190" t="-12500" r="-13924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1707A0-FA3F-674C-8D15-FC1F3D79C8B0}"/>
                  </a:ext>
                </a:extLst>
              </p:cNvPr>
              <p:cNvSpPr txBox="1"/>
              <p:nvPr/>
            </p:nvSpPr>
            <p:spPr>
              <a:xfrm>
                <a:off x="315686" y="5766199"/>
                <a:ext cx="9550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1707A0-FA3F-674C-8D15-FC1F3D79C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86" y="5766199"/>
                <a:ext cx="955070" cy="584775"/>
              </a:xfrm>
              <a:prstGeom prst="rect">
                <a:avLst/>
              </a:prstGeom>
              <a:blipFill>
                <a:blip r:embed="rId18"/>
                <a:stretch>
                  <a:fillRect l="-15789" t="-14894" r="-1578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A1C31E1B-90D6-B840-ADC0-7427001C8C3D}"/>
              </a:ext>
            </a:extLst>
          </p:cNvPr>
          <p:cNvSpPr/>
          <p:nvPr/>
        </p:nvSpPr>
        <p:spPr>
          <a:xfrm>
            <a:off x="5817179" y="752695"/>
            <a:ext cx="1392115" cy="2698571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BD5A84-FB6A-4B4C-B468-DD4222F65887}"/>
                  </a:ext>
                </a:extLst>
              </p:cNvPr>
              <p:cNvSpPr txBox="1"/>
              <p:nvPr/>
            </p:nvSpPr>
            <p:spPr>
              <a:xfrm>
                <a:off x="10122578" y="4998523"/>
                <a:ext cx="1011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BD5A84-FB6A-4B4C-B468-DD4222F65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578" y="4998523"/>
                <a:ext cx="1011815" cy="584775"/>
              </a:xfrm>
              <a:prstGeom prst="rect">
                <a:avLst/>
              </a:prstGeom>
              <a:blipFill>
                <a:blip r:embed="rId19"/>
                <a:stretch>
                  <a:fillRect l="-6250" r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4D48DA63-87A4-9C45-B891-8EB98DA1FA80}"/>
              </a:ext>
            </a:extLst>
          </p:cNvPr>
          <p:cNvSpPr/>
          <p:nvPr/>
        </p:nvSpPr>
        <p:spPr>
          <a:xfrm>
            <a:off x="1233969" y="5556206"/>
            <a:ext cx="5089969" cy="10410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A2B0996-A686-4F4E-B184-926A9B1F90BE}"/>
              </a:ext>
            </a:extLst>
          </p:cNvPr>
          <p:cNvCxnSpPr>
            <a:cxnSpLocks/>
          </p:cNvCxnSpPr>
          <p:nvPr/>
        </p:nvCxnSpPr>
        <p:spPr>
          <a:xfrm flipH="1">
            <a:off x="3451012" y="3518481"/>
            <a:ext cx="663605" cy="47226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5121BF-71BE-6443-A60A-BFA22BD80F78}"/>
              </a:ext>
            </a:extLst>
          </p:cNvPr>
          <p:cNvSpPr txBox="1"/>
          <p:nvPr/>
        </p:nvSpPr>
        <p:spPr>
          <a:xfrm>
            <a:off x="3587495" y="2831474"/>
            <a:ext cx="1220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Now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unknown.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AB5C5C-3766-A305-106E-DAFF32DC1887}"/>
              </a:ext>
            </a:extLst>
          </p:cNvPr>
          <p:cNvCxnSpPr>
            <a:cxnSpLocks/>
          </p:cNvCxnSpPr>
          <p:nvPr/>
        </p:nvCxnSpPr>
        <p:spPr>
          <a:xfrm rot="5400000">
            <a:off x="9003125" y="259763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B28185-C9D8-C777-411B-AD9538A5942B}"/>
              </a:ext>
            </a:extLst>
          </p:cNvPr>
          <p:cNvCxnSpPr>
            <a:cxnSpLocks/>
          </p:cNvCxnSpPr>
          <p:nvPr/>
        </p:nvCxnSpPr>
        <p:spPr>
          <a:xfrm rot="-5400000">
            <a:off x="9003125" y="172536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AD6C5-F275-EC3F-9FA6-286D17EB9DF5}"/>
              </a:ext>
            </a:extLst>
          </p:cNvPr>
          <p:cNvCxnSpPr>
            <a:cxnSpLocks/>
          </p:cNvCxnSpPr>
          <p:nvPr/>
        </p:nvCxnSpPr>
        <p:spPr>
          <a:xfrm>
            <a:off x="9440245" y="203877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197648B-A71A-7FFE-A4E9-6341338A2944}"/>
              </a:ext>
            </a:extLst>
          </p:cNvPr>
          <p:cNvCxnSpPr>
            <a:cxnSpLocks/>
          </p:cNvCxnSpPr>
          <p:nvPr/>
        </p:nvCxnSpPr>
        <p:spPr>
          <a:xfrm rot="5400000">
            <a:off x="6872208" y="95303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E380547-8358-F0FF-2CE0-9C7E5312FB9D}"/>
              </a:ext>
            </a:extLst>
          </p:cNvPr>
          <p:cNvCxnSpPr>
            <a:cxnSpLocks/>
          </p:cNvCxnSpPr>
          <p:nvPr/>
        </p:nvCxnSpPr>
        <p:spPr>
          <a:xfrm rot="5400000">
            <a:off x="4766921" y="95303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8FC3DA-E0EA-9A96-852B-A14191A34CF7}"/>
              </a:ext>
            </a:extLst>
          </p:cNvPr>
          <p:cNvCxnSpPr>
            <a:cxnSpLocks/>
          </p:cNvCxnSpPr>
          <p:nvPr/>
        </p:nvCxnSpPr>
        <p:spPr>
          <a:xfrm rot="5400000">
            <a:off x="8995376" y="95303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DF2DEF-83C0-6C45-5F75-CB4046A4317E}"/>
              </a:ext>
            </a:extLst>
          </p:cNvPr>
          <p:cNvSpPr txBox="1"/>
          <p:nvPr/>
        </p:nvSpPr>
        <p:spPr>
          <a:xfrm>
            <a:off x="5194543" y="4006590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1 eq., 2 unknowns.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78D9-F1F6-821C-21A4-706CED17EFA2}"/>
              </a:ext>
            </a:extLst>
          </p:cNvPr>
          <p:cNvSpPr txBox="1"/>
          <p:nvPr/>
        </p:nvSpPr>
        <p:spPr>
          <a:xfrm>
            <a:off x="8556887" y="3728105"/>
            <a:ext cx="3304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Write nodal eq. for each</a:t>
            </a:r>
            <a:br>
              <a:rPr lang="en-US" sz="2400" dirty="0"/>
            </a:br>
            <a:r>
              <a:rPr lang="en-US" sz="2400" dirty="0"/>
              <a:t>unknown essential node.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37B2D9-6C03-8920-1848-95CD5FDDD4E7}"/>
              </a:ext>
            </a:extLst>
          </p:cNvPr>
          <p:cNvCxnSpPr>
            <a:cxnSpLocks/>
          </p:cNvCxnSpPr>
          <p:nvPr/>
        </p:nvCxnSpPr>
        <p:spPr>
          <a:xfrm rot="5400000">
            <a:off x="10929162" y="80063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343E541-6293-0681-EBA4-883FDB2943AE}"/>
              </a:ext>
            </a:extLst>
          </p:cNvPr>
          <p:cNvSpPr/>
          <p:nvPr/>
        </p:nvSpPr>
        <p:spPr>
          <a:xfrm>
            <a:off x="9498363" y="509828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016AD4-EE83-CEB6-D48A-1EB8FDF7FF4E}"/>
                  </a:ext>
                </a:extLst>
              </p:cNvPr>
              <p:cNvSpPr txBox="1"/>
              <p:nvPr/>
            </p:nvSpPr>
            <p:spPr>
              <a:xfrm>
                <a:off x="9145552" y="5993074"/>
                <a:ext cx="25456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(Ans: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=59.4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200" dirty="0"/>
                  <a:t>,</a:t>
                </a:r>
                <a:br>
                  <a:rPr lang="en-US" sz="2200" dirty="0"/>
                </a:br>
                <a:r>
                  <a:rPr lang="en-US" sz="22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291.6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016AD4-EE83-CEB6-D48A-1EB8FDF7F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552" y="5993074"/>
                <a:ext cx="2545633" cy="769441"/>
              </a:xfrm>
              <a:prstGeom prst="rect">
                <a:avLst/>
              </a:prstGeom>
              <a:blipFill>
                <a:blip r:embed="rId20"/>
                <a:stretch>
                  <a:fillRect l="-2985" t="-4839" r="-99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84CA11AF-B031-0042-A441-F3E2B14914FC}"/>
              </a:ext>
            </a:extLst>
          </p:cNvPr>
          <p:cNvSpPr/>
          <p:nvPr/>
        </p:nvSpPr>
        <p:spPr>
          <a:xfrm>
            <a:off x="1233969" y="3778472"/>
            <a:ext cx="3864900" cy="104101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CE395B-2E4E-E590-0BEB-A77037D8360F}"/>
                  </a:ext>
                </a:extLst>
              </p:cNvPr>
              <p:cNvSpPr txBox="1"/>
              <p:nvPr/>
            </p:nvSpPr>
            <p:spPr>
              <a:xfrm>
                <a:off x="9206095" y="944837"/>
                <a:ext cx="48840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1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5CE395B-2E4E-E590-0BEB-A77037D83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095" y="944837"/>
                <a:ext cx="488403" cy="89255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7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34" grpId="0"/>
      <p:bldP spid="33" grpId="0"/>
      <p:bldP spid="32" grpId="0"/>
      <p:bldP spid="18" grpId="0"/>
      <p:bldP spid="14" grpId="0"/>
      <p:bldP spid="15" grpId="0"/>
      <p:bldP spid="17" grpId="0"/>
      <p:bldP spid="20" grpId="0"/>
      <p:bldP spid="21" grpId="0"/>
      <p:bldP spid="22" grpId="0"/>
      <p:bldP spid="19" grpId="0"/>
      <p:bldP spid="16" grpId="0"/>
      <p:bldP spid="26" grpId="0"/>
      <p:bldP spid="27" grpId="0"/>
      <p:bldP spid="2" grpId="0" animBg="1"/>
      <p:bldP spid="4" grpId="0"/>
      <p:bldP spid="37" grpId="0" animBg="1"/>
      <p:bldP spid="8" grpId="0"/>
      <p:bldP spid="3" grpId="0"/>
      <p:bldP spid="5" grpId="0"/>
      <p:bldP spid="12" grpId="0" animBg="1"/>
      <p:bldP spid="23" grpId="0"/>
      <p:bldP spid="36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10483</TotalTime>
  <Words>1169</Words>
  <Application>Microsoft Macintosh PowerPoint</Application>
  <PresentationFormat>Widescreen</PresentationFormat>
  <Paragraphs>188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211</cp:revision>
  <dcterms:created xsi:type="dcterms:W3CDTF">2020-01-15T03:07:09Z</dcterms:created>
  <dcterms:modified xsi:type="dcterms:W3CDTF">2025-02-03T22:38:01Z</dcterms:modified>
</cp:coreProperties>
</file>