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98" r:id="rId3"/>
    <p:sldId id="380" r:id="rId4"/>
    <p:sldId id="391" r:id="rId5"/>
    <p:sldId id="370" r:id="rId6"/>
    <p:sldId id="371" r:id="rId7"/>
    <p:sldId id="372" r:id="rId8"/>
    <p:sldId id="343" r:id="rId9"/>
    <p:sldId id="400" r:id="rId10"/>
    <p:sldId id="401" r:id="rId11"/>
    <p:sldId id="392" r:id="rId12"/>
    <p:sldId id="351" r:id="rId13"/>
    <p:sldId id="373" r:id="rId14"/>
    <p:sldId id="381" r:id="rId15"/>
    <p:sldId id="394" r:id="rId16"/>
    <p:sldId id="393" r:id="rId17"/>
    <p:sldId id="384" r:id="rId18"/>
    <p:sldId id="402" r:id="rId19"/>
    <p:sldId id="41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1"/>
    <p:restoredTop sz="94658"/>
  </p:normalViewPr>
  <p:slideViewPr>
    <p:cSldViewPr snapToGrid="0">
      <p:cViewPr varScale="1">
        <p:scale>
          <a:sx n="156" d="100"/>
          <a:sy n="156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D154422E-24AF-8D48-8391-A6041C6CDE36}"/>
    <pc:docChg chg="undo custSel addSld delSld modSld">
      <pc:chgData name="Schneider, John Brand" userId="0a27f970-e9e3-4a42-989b-114aef573237" providerId="ADAL" clId="{D154422E-24AF-8D48-8391-A6041C6CDE36}" dt="2023-09-20T19:55:21.093" v="862" actId="1036"/>
      <pc:docMkLst>
        <pc:docMk/>
      </pc:docMkLst>
      <pc:sldChg chg="modSp mod modAnim">
        <pc:chgData name="Schneider, John Brand" userId="0a27f970-e9e3-4a42-989b-114aef573237" providerId="ADAL" clId="{D154422E-24AF-8D48-8391-A6041C6CDE36}" dt="2023-09-20T19:55:21.093" v="862" actId="1036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D154422E-24AF-8D48-8391-A6041C6CDE36}" dt="2023-09-20T04:38:25.863" v="576"/>
        <pc:sldMkLst>
          <pc:docMk/>
          <pc:sldMk cId="1859282502" sldId="343"/>
        </pc:sldMkLst>
      </pc:sldChg>
      <pc:sldChg chg="modSp mod">
        <pc:chgData name="Schneider, John Brand" userId="0a27f970-e9e3-4a42-989b-114aef573237" providerId="ADAL" clId="{D154422E-24AF-8D48-8391-A6041C6CDE36}" dt="2023-09-20T04:46:08.388" v="600" actId="1037"/>
        <pc:sldMkLst>
          <pc:docMk/>
          <pc:sldMk cId="690697738" sldId="351"/>
        </pc:sldMkLst>
      </pc:sldChg>
      <pc:sldChg chg="addSp delSp modSp mod">
        <pc:chgData name="Schneider, John Brand" userId="0a27f970-e9e3-4a42-989b-114aef573237" providerId="ADAL" clId="{D154422E-24AF-8D48-8391-A6041C6CDE36}" dt="2023-09-20T04:32:35.492" v="367" actId="207"/>
        <pc:sldMkLst>
          <pc:docMk/>
          <pc:sldMk cId="3637809960" sldId="370"/>
        </pc:sldMkLst>
      </pc:sldChg>
      <pc:sldChg chg="addSp delSp modSp mod">
        <pc:chgData name="Schneider, John Brand" userId="0a27f970-e9e3-4a42-989b-114aef573237" providerId="ADAL" clId="{D154422E-24AF-8D48-8391-A6041C6CDE36}" dt="2023-09-20T00:09:37.357" v="334" actId="167"/>
        <pc:sldMkLst>
          <pc:docMk/>
          <pc:sldMk cId="3648390042" sldId="371"/>
        </pc:sldMkLst>
      </pc:sldChg>
      <pc:sldChg chg="addSp delSp modSp mod">
        <pc:chgData name="Schneider, John Brand" userId="0a27f970-e9e3-4a42-989b-114aef573237" providerId="ADAL" clId="{D154422E-24AF-8D48-8391-A6041C6CDE36}" dt="2023-09-20T04:34:46.989" v="416" actId="1037"/>
        <pc:sldMkLst>
          <pc:docMk/>
          <pc:sldMk cId="3201811148" sldId="372"/>
        </pc:sldMkLst>
      </pc:sldChg>
      <pc:sldChg chg="modSp mod">
        <pc:chgData name="Schneider, John Brand" userId="0a27f970-e9e3-4a42-989b-114aef573237" providerId="ADAL" clId="{D154422E-24AF-8D48-8391-A6041C6CDE36}" dt="2023-09-20T17:38:57.646" v="818" actId="692"/>
        <pc:sldMkLst>
          <pc:docMk/>
          <pc:sldMk cId="1223712354" sldId="373"/>
        </pc:sldMkLst>
      </pc:sldChg>
      <pc:sldChg chg="addSp modSp mod modAnim">
        <pc:chgData name="Schneider, John Brand" userId="0a27f970-e9e3-4a42-989b-114aef573237" providerId="ADAL" clId="{D154422E-24AF-8D48-8391-A6041C6CDE36}" dt="2023-09-20T00:03:44.658" v="325" actId="1076"/>
        <pc:sldMkLst>
          <pc:docMk/>
          <pc:sldMk cId="3867570544" sldId="380"/>
        </pc:sldMkLst>
      </pc:sldChg>
      <pc:sldChg chg="modSp">
        <pc:chgData name="Schneider, John Brand" userId="0a27f970-e9e3-4a42-989b-114aef573237" providerId="ADAL" clId="{D154422E-24AF-8D48-8391-A6041C6CDE36}" dt="2023-09-20T04:48:06.901" v="601" actId="114"/>
        <pc:sldMkLst>
          <pc:docMk/>
          <pc:sldMk cId="3036963905" sldId="381"/>
        </pc:sldMkLst>
      </pc:sldChg>
      <pc:sldChg chg="addSp delSp modSp mod">
        <pc:chgData name="Schneider, John Brand" userId="0a27f970-e9e3-4a42-989b-114aef573237" providerId="ADAL" clId="{D154422E-24AF-8D48-8391-A6041C6CDE36}" dt="2023-09-20T00:12:35.988" v="364" actId="1037"/>
        <pc:sldMkLst>
          <pc:docMk/>
          <pc:sldMk cId="2865592337" sldId="391"/>
        </pc:sldMkLst>
      </pc:sldChg>
      <pc:sldChg chg="addSp delSp modSp mod modAnim">
        <pc:chgData name="Schneider, John Brand" userId="0a27f970-e9e3-4a42-989b-114aef573237" providerId="ADAL" clId="{D154422E-24AF-8D48-8391-A6041C6CDE36}" dt="2023-09-20T04:45:46.250" v="585"/>
        <pc:sldMkLst>
          <pc:docMk/>
          <pc:sldMk cId="1608329639" sldId="392"/>
        </pc:sldMkLst>
      </pc:sldChg>
      <pc:sldChg chg="modSp">
        <pc:chgData name="Schneider, John Brand" userId="0a27f970-e9e3-4a42-989b-114aef573237" providerId="ADAL" clId="{D154422E-24AF-8D48-8391-A6041C6CDE36}" dt="2023-09-20T04:48:19.693" v="602" actId="114"/>
        <pc:sldMkLst>
          <pc:docMk/>
          <pc:sldMk cId="1051767079" sldId="394"/>
        </pc:sldMkLst>
      </pc:sldChg>
      <pc:sldChg chg="del">
        <pc:chgData name="Schneider, John Brand" userId="0a27f970-e9e3-4a42-989b-114aef573237" providerId="ADAL" clId="{D154422E-24AF-8D48-8391-A6041C6CDE36}" dt="2023-09-20T04:56:31.217" v="604" actId="2696"/>
        <pc:sldMkLst>
          <pc:docMk/>
          <pc:sldMk cId="3574486368" sldId="395"/>
        </pc:sldMkLst>
      </pc:sldChg>
      <pc:sldChg chg="addSp delSp modSp mod addAnim delAnim modAnim">
        <pc:chgData name="Schneider, John Brand" userId="0a27f970-e9e3-4a42-989b-114aef573237" providerId="ADAL" clId="{D154422E-24AF-8D48-8391-A6041C6CDE36}" dt="2023-09-19T23:42:11.731" v="211"/>
        <pc:sldMkLst>
          <pc:docMk/>
          <pc:sldMk cId="2930488423" sldId="398"/>
        </pc:sldMkLst>
      </pc:sldChg>
      <pc:sldChg chg="add">
        <pc:chgData name="Schneider, John Brand" userId="0a27f970-e9e3-4a42-989b-114aef573237" providerId="ADAL" clId="{D154422E-24AF-8D48-8391-A6041C6CDE36}" dt="2023-09-20T04:55:50.627" v="603"/>
        <pc:sldMkLst>
          <pc:docMk/>
          <pc:sldMk cId="2244942146" sldId="399"/>
        </pc:sldMkLst>
      </pc:sldChg>
      <pc:sldChg chg="addSp delSp modSp mod delAnim modAnim">
        <pc:chgData name="Schneider, John Brand" userId="0a27f970-e9e3-4a42-989b-114aef573237" providerId="ADAL" clId="{D154422E-24AF-8D48-8391-A6041C6CDE36}" dt="2023-09-20T17:37:42.905" v="817" actId="1035"/>
        <pc:sldMkLst>
          <pc:docMk/>
          <pc:sldMk cId="2895645382" sldId="401"/>
        </pc:sldMkLst>
      </pc:sldChg>
      <pc:sldChg chg="addSp delSp modSp add mod modAnim">
        <pc:chgData name="Schneider, John Brand" userId="0a27f970-e9e3-4a42-989b-114aef573237" providerId="ADAL" clId="{D154422E-24AF-8D48-8391-A6041C6CDE36}" dt="2023-09-20T17:40:33.119" v="821" actId="12788"/>
        <pc:sldMkLst>
          <pc:docMk/>
          <pc:sldMk cId="3674014051" sldId="402"/>
        </pc:sldMkLst>
      </pc:sldChg>
      <pc:sldChg chg="add">
        <pc:chgData name="Schneider, John Brand" userId="0a27f970-e9e3-4a42-989b-114aef573237" providerId="ADAL" clId="{D154422E-24AF-8D48-8391-A6041C6CDE36}" dt="2023-09-20T04:55:50.627" v="603"/>
        <pc:sldMkLst>
          <pc:docMk/>
          <pc:sldMk cId="1614938176" sldId="416"/>
        </pc:sldMkLst>
      </pc:sldChg>
      <pc:sldChg chg="add">
        <pc:chgData name="Schneider, John Brand" userId="0a27f970-e9e3-4a42-989b-114aef573237" providerId="ADAL" clId="{D154422E-24AF-8D48-8391-A6041C6CDE36}" dt="2023-09-20T04:55:50.627" v="603"/>
        <pc:sldMkLst>
          <pc:docMk/>
          <pc:sldMk cId="319102183" sldId="417"/>
        </pc:sldMkLst>
      </pc:sldChg>
    </pc:docChg>
  </pc:docChgLst>
  <pc:docChgLst>
    <pc:chgData name="Schneider, John Brand" userId="0a27f970-e9e3-4a42-989b-114aef573237" providerId="ADAL" clId="{30C8FD9A-EFE6-084C-80D5-CFEFFDE5F5A6}"/>
    <pc:docChg chg="modSld">
      <pc:chgData name="Schneider, John Brand" userId="0a27f970-e9e3-4a42-989b-114aef573237" providerId="ADAL" clId="{30C8FD9A-EFE6-084C-80D5-CFEFFDE5F5A6}" dt="2024-02-07T20:02:34.339" v="0" actId="14100"/>
      <pc:docMkLst>
        <pc:docMk/>
      </pc:docMkLst>
      <pc:sldChg chg="modSp mod">
        <pc:chgData name="Schneider, John Brand" userId="0a27f970-e9e3-4a42-989b-114aef573237" providerId="ADAL" clId="{30C8FD9A-EFE6-084C-80D5-CFEFFDE5F5A6}" dt="2024-02-07T20:02:34.339" v="0" actId="14100"/>
        <pc:sldMkLst>
          <pc:docMk/>
          <pc:sldMk cId="3867570544" sldId="380"/>
        </pc:sldMkLst>
      </pc:sldChg>
    </pc:docChg>
  </pc:docChgLst>
  <pc:docChgLst>
    <pc:chgData name="Schneider, John Brand" userId="0a27f970-e9e3-4a42-989b-114aef573237" providerId="ADAL" clId="{7FCB4DD7-061F-D249-8EA0-84E533AC65D0}"/>
    <pc:docChg chg="custSel addSld delSld modSld">
      <pc:chgData name="Schneider, John Brand" userId="0a27f970-e9e3-4a42-989b-114aef573237" providerId="ADAL" clId="{7FCB4DD7-061F-D249-8EA0-84E533AC65D0}" dt="2025-02-05T22:39:28.914" v="269" actId="2696"/>
      <pc:docMkLst>
        <pc:docMk/>
      </pc:docMkLst>
      <pc:sldChg chg="modSp">
        <pc:chgData name="Schneider, John Brand" userId="0a27f970-e9e3-4a42-989b-114aef573237" providerId="ADAL" clId="{7FCB4DD7-061F-D249-8EA0-84E533AC65D0}" dt="2025-02-02T05:13:31.942" v="7" actId="20577"/>
        <pc:sldMkLst>
          <pc:docMk/>
          <pc:sldMk cId="1602654446" sldId="256"/>
        </pc:sldMkLst>
        <pc:spChg chg="mod">
          <ac:chgData name="Schneider, John Brand" userId="0a27f970-e9e3-4a42-989b-114aef573237" providerId="ADAL" clId="{7FCB4DD7-061F-D249-8EA0-84E533AC65D0}" dt="2025-02-02T05:13:31.942" v="7" actId="20577"/>
          <ac:spMkLst>
            <pc:docMk/>
            <pc:sldMk cId="1602654446" sldId="256"/>
            <ac:spMk id="4" creationId="{FE883BDC-93FB-0B4F-A2FD-142C2FECBEE8}"/>
          </ac:spMkLst>
        </pc:spChg>
      </pc:sldChg>
      <pc:sldChg chg="modTransition">
        <pc:chgData name="Schneider, John Brand" userId="0a27f970-e9e3-4a42-989b-114aef573237" providerId="ADAL" clId="{7FCB4DD7-061F-D249-8EA0-84E533AC65D0}" dt="2025-02-05T09:15:30.498" v="51"/>
        <pc:sldMkLst>
          <pc:docMk/>
          <pc:sldMk cId="1859282502" sldId="343"/>
        </pc:sldMkLst>
      </pc:sldChg>
      <pc:sldChg chg="modSp mod">
        <pc:chgData name="Schneider, John Brand" userId="0a27f970-e9e3-4a42-989b-114aef573237" providerId="ADAL" clId="{7FCB4DD7-061F-D249-8EA0-84E533AC65D0}" dt="2025-02-05T09:15:05.641" v="50" actId="692"/>
        <pc:sldMkLst>
          <pc:docMk/>
          <pc:sldMk cId="3201811148" sldId="372"/>
        </pc:sldMkLst>
        <pc:cxnChg chg="mod">
          <ac:chgData name="Schneider, John Brand" userId="0a27f970-e9e3-4a42-989b-114aef573237" providerId="ADAL" clId="{7FCB4DD7-061F-D249-8EA0-84E533AC65D0}" dt="2025-02-05T09:15:05.641" v="50" actId="692"/>
          <ac:cxnSpMkLst>
            <pc:docMk/>
            <pc:sldMk cId="3201811148" sldId="372"/>
            <ac:cxnSpMk id="21" creationId="{C1D8E4F9-70D1-1B48-9F8E-4B7D301BBF7E}"/>
          </ac:cxnSpMkLst>
        </pc:cxnChg>
      </pc:sldChg>
      <pc:sldChg chg="modSp mod">
        <pc:chgData name="Schneider, John Brand" userId="0a27f970-e9e3-4a42-989b-114aef573237" providerId="ADAL" clId="{7FCB4DD7-061F-D249-8EA0-84E533AC65D0}" dt="2025-02-05T20:17:05.874" v="96" actId="1037"/>
        <pc:sldMkLst>
          <pc:docMk/>
          <pc:sldMk cId="3867570544" sldId="380"/>
        </pc:sldMkLst>
        <pc:spChg chg="mod">
          <ac:chgData name="Schneider, John Brand" userId="0a27f970-e9e3-4a42-989b-114aef573237" providerId="ADAL" clId="{7FCB4DD7-061F-D249-8EA0-84E533AC65D0}" dt="2025-02-05T20:17:05.874" v="96" actId="1037"/>
          <ac:spMkLst>
            <pc:docMk/>
            <pc:sldMk cId="3867570544" sldId="380"/>
            <ac:spMk id="5" creationId="{4DA6EAFC-298C-7E44-AC09-A6F0AA4744EB}"/>
          </ac:spMkLst>
        </pc:spChg>
        <pc:spChg chg="mod">
          <ac:chgData name="Schneider, John Brand" userId="0a27f970-e9e3-4a42-989b-114aef573237" providerId="ADAL" clId="{7FCB4DD7-061F-D249-8EA0-84E533AC65D0}" dt="2025-02-05T20:17:05.874" v="96" actId="1037"/>
          <ac:spMkLst>
            <pc:docMk/>
            <pc:sldMk cId="3867570544" sldId="380"/>
            <ac:spMk id="6" creationId="{F4E79CAF-06E0-FE4A-B4EE-6933DFC7A3B3}"/>
          </ac:spMkLst>
        </pc:spChg>
      </pc:sldChg>
      <pc:sldChg chg="addSp delSp modSp mod">
        <pc:chgData name="Schneider, John Brand" userId="0a27f970-e9e3-4a42-989b-114aef573237" providerId="ADAL" clId="{7FCB4DD7-061F-D249-8EA0-84E533AC65D0}" dt="2025-02-05T09:23:30.675" v="79" actId="207"/>
        <pc:sldMkLst>
          <pc:docMk/>
          <pc:sldMk cId="3036963905" sldId="381"/>
        </pc:sldMkLst>
        <pc:spChg chg="mod">
          <ac:chgData name="Schneider, John Brand" userId="0a27f970-e9e3-4a42-989b-114aef573237" providerId="ADAL" clId="{7FCB4DD7-061F-D249-8EA0-84E533AC65D0}" dt="2025-02-05T09:21:13.575" v="59" actId="207"/>
          <ac:spMkLst>
            <pc:docMk/>
            <pc:sldMk cId="3036963905" sldId="381"/>
            <ac:spMk id="9" creationId="{006C1993-3567-3B4F-6DCC-E344FE6C7037}"/>
          </ac:spMkLst>
        </pc:spChg>
        <pc:spChg chg="mod">
          <ac:chgData name="Schneider, John Brand" userId="0a27f970-e9e3-4a42-989b-114aef573237" providerId="ADAL" clId="{7FCB4DD7-061F-D249-8EA0-84E533AC65D0}" dt="2025-02-05T09:23:22.526" v="78" actId="207"/>
          <ac:spMkLst>
            <pc:docMk/>
            <pc:sldMk cId="3036963905" sldId="381"/>
            <ac:spMk id="10" creationId="{D00B396E-4814-6048-E222-6744523143C8}"/>
          </ac:spMkLst>
        </pc:spChg>
        <pc:spChg chg="mod">
          <ac:chgData name="Schneider, John Brand" userId="0a27f970-e9e3-4a42-989b-114aef573237" providerId="ADAL" clId="{7FCB4DD7-061F-D249-8EA0-84E533AC65D0}" dt="2025-02-05T09:23:30.675" v="79" actId="207"/>
          <ac:spMkLst>
            <pc:docMk/>
            <pc:sldMk cId="3036963905" sldId="381"/>
            <ac:spMk id="11" creationId="{2CF2DE28-3F7F-8A1E-D328-C3B0EF27A587}"/>
          </ac:spMkLst>
        </pc:spChg>
        <pc:spChg chg="mod">
          <ac:chgData name="Schneider, John Brand" userId="0a27f970-e9e3-4a42-989b-114aef573237" providerId="ADAL" clId="{7FCB4DD7-061F-D249-8EA0-84E533AC65D0}" dt="2025-02-05T09:21:13.575" v="59" actId="207"/>
          <ac:spMkLst>
            <pc:docMk/>
            <pc:sldMk cId="3036963905" sldId="381"/>
            <ac:spMk id="12" creationId="{5F14419D-BBDC-CF14-3068-3A825790A2B0}"/>
          </ac:spMkLst>
        </pc:spChg>
        <pc:spChg chg="mod">
          <ac:chgData name="Schneider, John Brand" userId="0a27f970-e9e3-4a42-989b-114aef573237" providerId="ADAL" clId="{7FCB4DD7-061F-D249-8EA0-84E533AC65D0}" dt="2025-02-05T09:21:13.575" v="59" actId="207"/>
          <ac:spMkLst>
            <pc:docMk/>
            <pc:sldMk cId="3036963905" sldId="381"/>
            <ac:spMk id="13" creationId="{3B7C3B3D-6701-C810-0996-0B607A7359A2}"/>
          </ac:spMkLst>
        </pc:spChg>
        <pc:spChg chg="mod">
          <ac:chgData name="Schneider, John Brand" userId="0a27f970-e9e3-4a42-989b-114aef573237" providerId="ADAL" clId="{7FCB4DD7-061F-D249-8EA0-84E533AC65D0}" dt="2025-02-05T09:20:17.709" v="52" actId="555"/>
          <ac:spMkLst>
            <pc:docMk/>
            <pc:sldMk cId="3036963905" sldId="381"/>
            <ac:spMk id="14" creationId="{7E26354D-8070-DA32-4571-E47A868450DA}"/>
          </ac:spMkLst>
        </pc:spChg>
        <pc:spChg chg="mod">
          <ac:chgData name="Schneider, John Brand" userId="0a27f970-e9e3-4a42-989b-114aef573237" providerId="ADAL" clId="{7FCB4DD7-061F-D249-8EA0-84E533AC65D0}" dt="2025-02-05T09:21:13.575" v="59" actId="207"/>
          <ac:spMkLst>
            <pc:docMk/>
            <pc:sldMk cId="3036963905" sldId="381"/>
            <ac:spMk id="15" creationId="{4E2FAE13-E4B7-9D4F-D689-5CF962E8C512}"/>
          </ac:spMkLst>
        </pc:spChg>
        <pc:spChg chg="mod">
          <ac:chgData name="Schneider, John Brand" userId="0a27f970-e9e3-4a42-989b-114aef573237" providerId="ADAL" clId="{7FCB4DD7-061F-D249-8EA0-84E533AC65D0}" dt="2025-02-05T09:21:13.575" v="59" actId="207"/>
          <ac:spMkLst>
            <pc:docMk/>
            <pc:sldMk cId="3036963905" sldId="381"/>
            <ac:spMk id="16" creationId="{BB6ABC6B-72FE-2B27-06AC-A58A55E0D048}"/>
          </ac:spMkLst>
        </pc:spChg>
        <pc:spChg chg="add del mod">
          <ac:chgData name="Schneider, John Brand" userId="0a27f970-e9e3-4a42-989b-114aef573237" providerId="ADAL" clId="{7FCB4DD7-061F-D249-8EA0-84E533AC65D0}" dt="2025-02-05T09:22:57.277" v="77" actId="478"/>
          <ac:spMkLst>
            <pc:docMk/>
            <pc:sldMk cId="3036963905" sldId="381"/>
            <ac:spMk id="17" creationId="{B9F80F39-B9ED-93C9-E7DD-B184E1AC6F6D}"/>
          </ac:spMkLst>
        </pc:spChg>
      </pc:sldChg>
      <pc:sldChg chg="modTransition">
        <pc:chgData name="Schneider, John Brand" userId="0a27f970-e9e3-4a42-989b-114aef573237" providerId="ADAL" clId="{7FCB4DD7-061F-D249-8EA0-84E533AC65D0}" dt="2025-02-05T09:12:28.606" v="49"/>
        <pc:sldMkLst>
          <pc:docMk/>
          <pc:sldMk cId="2865592337" sldId="391"/>
        </pc:sldMkLst>
      </pc:sldChg>
      <pc:sldChg chg="addSp modSp mod modAnim">
        <pc:chgData name="Schneider, John Brand" userId="0a27f970-e9e3-4a42-989b-114aef573237" providerId="ADAL" clId="{7FCB4DD7-061F-D249-8EA0-84E533AC65D0}" dt="2025-02-05T20:36:32.674" v="268" actId="20577"/>
        <pc:sldMkLst>
          <pc:docMk/>
          <pc:sldMk cId="1051767079" sldId="394"/>
        </pc:sldMkLst>
        <pc:spChg chg="mod">
          <ac:chgData name="Schneider, John Brand" userId="0a27f970-e9e3-4a42-989b-114aef573237" providerId="ADAL" clId="{7FCB4DD7-061F-D249-8EA0-84E533AC65D0}" dt="2025-02-05T20:35:01.204" v="229" actId="1035"/>
          <ac:spMkLst>
            <pc:docMk/>
            <pc:sldMk cId="1051767079" sldId="394"/>
            <ac:spMk id="2" creationId="{1749583A-6F12-8B42-8400-A5F7D0ABDF0F}"/>
          </ac:spMkLst>
        </pc:spChg>
        <pc:spChg chg="mod">
          <ac:chgData name="Schneider, John Brand" userId="0a27f970-e9e3-4a42-989b-114aef573237" providerId="ADAL" clId="{7FCB4DD7-061F-D249-8EA0-84E533AC65D0}" dt="2025-02-05T20:34:00.370" v="164" actId="1035"/>
          <ac:spMkLst>
            <pc:docMk/>
            <pc:sldMk cId="1051767079" sldId="394"/>
            <ac:spMk id="5" creationId="{A01254CB-1A29-A44F-BAA2-45CEC2B1152A}"/>
          </ac:spMkLst>
        </pc:spChg>
        <pc:spChg chg="mod">
          <ac:chgData name="Schneider, John Brand" userId="0a27f970-e9e3-4a42-989b-114aef573237" providerId="ADAL" clId="{7FCB4DD7-061F-D249-8EA0-84E533AC65D0}" dt="2025-02-05T09:24:23.613" v="80" actId="207"/>
          <ac:spMkLst>
            <pc:docMk/>
            <pc:sldMk cId="1051767079" sldId="394"/>
            <ac:spMk id="6" creationId="{325E2660-E337-3DF0-FA9D-29BD69D75A80}"/>
          </ac:spMkLst>
        </pc:spChg>
        <pc:spChg chg="mod">
          <ac:chgData name="Schneider, John Brand" userId="0a27f970-e9e3-4a42-989b-114aef573237" providerId="ADAL" clId="{7FCB4DD7-061F-D249-8EA0-84E533AC65D0}" dt="2025-02-05T09:24:23.613" v="80" actId="207"/>
          <ac:spMkLst>
            <pc:docMk/>
            <pc:sldMk cId="1051767079" sldId="394"/>
            <ac:spMk id="7" creationId="{1F004AE8-18B0-9E35-C56A-9A63736B7A5B}"/>
          </ac:spMkLst>
        </pc:spChg>
        <pc:spChg chg="mod">
          <ac:chgData name="Schneider, John Brand" userId="0a27f970-e9e3-4a42-989b-114aef573237" providerId="ADAL" clId="{7FCB4DD7-061F-D249-8EA0-84E533AC65D0}" dt="2025-02-05T20:35:01.204" v="229" actId="1035"/>
          <ac:spMkLst>
            <pc:docMk/>
            <pc:sldMk cId="1051767079" sldId="394"/>
            <ac:spMk id="8" creationId="{898D1E3C-57B9-A84D-924C-4690A0C5155A}"/>
          </ac:spMkLst>
        </pc:spChg>
        <pc:spChg chg="mod">
          <ac:chgData name="Schneider, John Brand" userId="0a27f970-e9e3-4a42-989b-114aef573237" providerId="ADAL" clId="{7FCB4DD7-061F-D249-8EA0-84E533AC65D0}" dt="2025-02-05T20:35:01.204" v="229" actId="1035"/>
          <ac:spMkLst>
            <pc:docMk/>
            <pc:sldMk cId="1051767079" sldId="394"/>
            <ac:spMk id="9" creationId="{24A8F983-1F30-2D91-0FA1-3AE10270BDEF}"/>
          </ac:spMkLst>
        </pc:spChg>
        <pc:spChg chg="mod">
          <ac:chgData name="Schneider, John Brand" userId="0a27f970-e9e3-4a42-989b-114aef573237" providerId="ADAL" clId="{7FCB4DD7-061F-D249-8EA0-84E533AC65D0}" dt="2025-02-05T09:24:23.613" v="80" actId="207"/>
          <ac:spMkLst>
            <pc:docMk/>
            <pc:sldMk cId="1051767079" sldId="394"/>
            <ac:spMk id="10" creationId="{134A4ABE-FE02-D1A8-980C-E286CC345DDD}"/>
          </ac:spMkLst>
        </pc:spChg>
        <pc:spChg chg="mod">
          <ac:chgData name="Schneider, John Brand" userId="0a27f970-e9e3-4a42-989b-114aef573237" providerId="ADAL" clId="{7FCB4DD7-061F-D249-8EA0-84E533AC65D0}" dt="2025-02-05T09:24:23.613" v="80" actId="207"/>
          <ac:spMkLst>
            <pc:docMk/>
            <pc:sldMk cId="1051767079" sldId="394"/>
            <ac:spMk id="11" creationId="{908B019B-097E-9436-7A85-F0E79E03B488}"/>
          </ac:spMkLst>
        </pc:spChg>
        <pc:spChg chg="mod">
          <ac:chgData name="Schneider, John Brand" userId="0a27f970-e9e3-4a42-989b-114aef573237" providerId="ADAL" clId="{7FCB4DD7-061F-D249-8EA0-84E533AC65D0}" dt="2025-02-05T09:24:38.362" v="81" actId="555"/>
          <ac:spMkLst>
            <pc:docMk/>
            <pc:sldMk cId="1051767079" sldId="394"/>
            <ac:spMk id="12" creationId="{09432C5D-6DCF-CC00-7ADF-561C374272EB}"/>
          </ac:spMkLst>
        </pc:spChg>
        <pc:spChg chg="mod">
          <ac:chgData name="Schneider, John Brand" userId="0a27f970-e9e3-4a42-989b-114aef573237" providerId="ADAL" clId="{7FCB4DD7-061F-D249-8EA0-84E533AC65D0}" dt="2025-02-05T09:24:23.613" v="80" actId="207"/>
          <ac:spMkLst>
            <pc:docMk/>
            <pc:sldMk cId="1051767079" sldId="394"/>
            <ac:spMk id="13" creationId="{A46D695E-6BFB-F570-3139-D567F7F434F8}"/>
          </ac:spMkLst>
        </pc:spChg>
        <pc:spChg chg="mod">
          <ac:chgData name="Schneider, John Brand" userId="0a27f970-e9e3-4a42-989b-114aef573237" providerId="ADAL" clId="{7FCB4DD7-061F-D249-8EA0-84E533AC65D0}" dt="2025-02-05T09:24:44.694" v="85" actId="1037"/>
          <ac:spMkLst>
            <pc:docMk/>
            <pc:sldMk cId="1051767079" sldId="394"/>
            <ac:spMk id="14" creationId="{A604EC99-A68F-7862-6341-0AC95A6A67EB}"/>
          </ac:spMkLst>
        </pc:spChg>
        <pc:spChg chg="add mod">
          <ac:chgData name="Schneider, John Brand" userId="0a27f970-e9e3-4a42-989b-114aef573237" providerId="ADAL" clId="{7FCB4DD7-061F-D249-8EA0-84E533AC65D0}" dt="2025-02-05T20:35:26.283" v="249" actId="1035"/>
          <ac:spMkLst>
            <pc:docMk/>
            <pc:sldMk cId="1051767079" sldId="394"/>
            <ac:spMk id="16" creationId="{E90F8683-077B-9DD6-26DC-CEDF99717B1C}"/>
          </ac:spMkLst>
        </pc:spChg>
        <pc:spChg chg="add mod">
          <ac:chgData name="Schneider, John Brand" userId="0a27f970-e9e3-4a42-989b-114aef573237" providerId="ADAL" clId="{7FCB4DD7-061F-D249-8EA0-84E533AC65D0}" dt="2025-02-05T20:35:35.627" v="257" actId="1035"/>
          <ac:spMkLst>
            <pc:docMk/>
            <pc:sldMk cId="1051767079" sldId="394"/>
            <ac:spMk id="17" creationId="{48729CC6-652F-3F49-BB8E-20DC5C40D674}"/>
          </ac:spMkLst>
        </pc:spChg>
        <pc:spChg chg="add mod">
          <ac:chgData name="Schneider, John Brand" userId="0a27f970-e9e3-4a42-989b-114aef573237" providerId="ADAL" clId="{7FCB4DD7-061F-D249-8EA0-84E533AC65D0}" dt="2025-02-05T20:34:00.370" v="164" actId="1035"/>
          <ac:spMkLst>
            <pc:docMk/>
            <pc:sldMk cId="1051767079" sldId="394"/>
            <ac:spMk id="18" creationId="{31BE6DBB-C916-B86D-2A3E-E74705402656}"/>
          </ac:spMkLst>
        </pc:spChg>
        <pc:spChg chg="add mod">
          <ac:chgData name="Schneider, John Brand" userId="0a27f970-e9e3-4a42-989b-114aef573237" providerId="ADAL" clId="{7FCB4DD7-061F-D249-8EA0-84E533AC65D0}" dt="2025-02-05T20:36:32.674" v="268" actId="20577"/>
          <ac:spMkLst>
            <pc:docMk/>
            <pc:sldMk cId="1051767079" sldId="394"/>
            <ac:spMk id="19" creationId="{9EDC1A18-6765-2A98-7F1C-FB532F976430}"/>
          </ac:spMkLst>
        </pc:spChg>
        <pc:cxnChg chg="add mod">
          <ac:chgData name="Schneider, John Brand" userId="0a27f970-e9e3-4a42-989b-114aef573237" providerId="ADAL" clId="{7FCB4DD7-061F-D249-8EA0-84E533AC65D0}" dt="2025-02-05T20:29:15.962" v="123" actId="692"/>
          <ac:cxnSpMkLst>
            <pc:docMk/>
            <pc:sldMk cId="1051767079" sldId="394"/>
            <ac:cxnSpMk id="15" creationId="{235794F3-734D-B3A6-E1B9-C63944A5386C}"/>
          </ac:cxnSpMkLst>
        </pc:cxnChg>
      </pc:sldChg>
      <pc:sldChg chg="modSp mod">
        <pc:chgData name="Schneider, John Brand" userId="0a27f970-e9e3-4a42-989b-114aef573237" providerId="ADAL" clId="{7FCB4DD7-061F-D249-8EA0-84E533AC65D0}" dt="2025-02-05T09:10:23.775" v="48" actId="1036"/>
        <pc:sldMkLst>
          <pc:docMk/>
          <pc:sldMk cId="2930488423" sldId="398"/>
        </pc:sldMkLst>
        <pc:spChg chg="mod">
          <ac:chgData name="Schneider, John Brand" userId="0a27f970-e9e3-4a42-989b-114aef573237" providerId="ADAL" clId="{7FCB4DD7-061F-D249-8EA0-84E533AC65D0}" dt="2025-02-05T09:10:23.775" v="48" actId="1036"/>
          <ac:spMkLst>
            <pc:docMk/>
            <pc:sldMk cId="2930488423" sldId="398"/>
            <ac:spMk id="2" creationId="{B393AFA5-0E80-CE29-B8DE-7882C4728878}"/>
          </ac:spMkLst>
        </pc:spChg>
        <pc:spChg chg="mod">
          <ac:chgData name="Schneider, John Brand" userId="0a27f970-e9e3-4a42-989b-114aef573237" providerId="ADAL" clId="{7FCB4DD7-061F-D249-8EA0-84E533AC65D0}" dt="2025-02-05T09:10:23.775" v="48" actId="1036"/>
          <ac:spMkLst>
            <pc:docMk/>
            <pc:sldMk cId="2930488423" sldId="398"/>
            <ac:spMk id="3" creationId="{924BAFD2-AC2F-F360-D572-A391AA5E2B09}"/>
          </ac:spMkLst>
        </pc:spChg>
        <pc:spChg chg="mod">
          <ac:chgData name="Schneider, John Brand" userId="0a27f970-e9e3-4a42-989b-114aef573237" providerId="ADAL" clId="{7FCB4DD7-061F-D249-8EA0-84E533AC65D0}" dt="2025-02-05T09:10:23.775" v="48" actId="1036"/>
          <ac:spMkLst>
            <pc:docMk/>
            <pc:sldMk cId="2930488423" sldId="398"/>
            <ac:spMk id="4" creationId="{6962515D-97AB-F7F3-0D07-4F44D5B9746F}"/>
          </ac:spMkLst>
        </pc:spChg>
        <pc:spChg chg="mod">
          <ac:chgData name="Schneider, John Brand" userId="0a27f970-e9e3-4a42-989b-114aef573237" providerId="ADAL" clId="{7FCB4DD7-061F-D249-8EA0-84E533AC65D0}" dt="2025-02-05T09:10:23.775" v="48" actId="1036"/>
          <ac:spMkLst>
            <pc:docMk/>
            <pc:sldMk cId="2930488423" sldId="398"/>
            <ac:spMk id="5" creationId="{6583D2FB-C317-0D47-9D5D-043F7AFAF459}"/>
          </ac:spMkLst>
        </pc:spChg>
        <pc:spChg chg="mod">
          <ac:chgData name="Schneider, John Brand" userId="0a27f970-e9e3-4a42-989b-114aef573237" providerId="ADAL" clId="{7FCB4DD7-061F-D249-8EA0-84E533AC65D0}" dt="2025-02-05T09:10:23.775" v="48" actId="1036"/>
          <ac:spMkLst>
            <pc:docMk/>
            <pc:sldMk cId="2930488423" sldId="398"/>
            <ac:spMk id="7" creationId="{553AE873-2C3E-7543-0EE0-FD721BAA398E}"/>
          </ac:spMkLst>
        </pc:spChg>
        <pc:spChg chg="mod">
          <ac:chgData name="Schneider, John Brand" userId="0a27f970-e9e3-4a42-989b-114aef573237" providerId="ADAL" clId="{7FCB4DD7-061F-D249-8EA0-84E533AC65D0}" dt="2025-02-05T09:10:23.775" v="48" actId="1036"/>
          <ac:spMkLst>
            <pc:docMk/>
            <pc:sldMk cId="2930488423" sldId="398"/>
            <ac:spMk id="10" creationId="{957CC91F-05E4-CDB7-A33E-F74E90074583}"/>
          </ac:spMkLst>
        </pc:spChg>
        <pc:spChg chg="mod">
          <ac:chgData name="Schneider, John Brand" userId="0a27f970-e9e3-4a42-989b-114aef573237" providerId="ADAL" clId="{7FCB4DD7-061F-D249-8EA0-84E533AC65D0}" dt="2025-02-05T09:10:23.775" v="48" actId="1036"/>
          <ac:spMkLst>
            <pc:docMk/>
            <pc:sldMk cId="2930488423" sldId="398"/>
            <ac:spMk id="20" creationId="{AC47228C-5B53-9C18-7238-32C5F5EAC2E7}"/>
          </ac:spMkLst>
        </pc:spChg>
        <pc:spChg chg="mod">
          <ac:chgData name="Schneider, John Brand" userId="0a27f970-e9e3-4a42-989b-114aef573237" providerId="ADAL" clId="{7FCB4DD7-061F-D249-8EA0-84E533AC65D0}" dt="2025-02-05T09:10:23.775" v="48" actId="1036"/>
          <ac:spMkLst>
            <pc:docMk/>
            <pc:sldMk cId="2930488423" sldId="398"/>
            <ac:spMk id="22" creationId="{BAC1588D-D18A-6908-F927-5DB0DCE0692B}"/>
          </ac:spMkLst>
        </pc:spChg>
        <pc:graphicFrameChg chg="mod modGraphic">
          <ac:chgData name="Schneider, John Brand" userId="0a27f970-e9e3-4a42-989b-114aef573237" providerId="ADAL" clId="{7FCB4DD7-061F-D249-8EA0-84E533AC65D0}" dt="2025-02-05T09:10:23.775" v="48" actId="1036"/>
          <ac:graphicFrameMkLst>
            <pc:docMk/>
            <pc:sldMk cId="2930488423" sldId="398"/>
            <ac:graphicFrameMk id="6" creationId="{9664FF7E-D498-CBA4-3ED4-563C3D8504AB}"/>
          </ac:graphicFrameMkLst>
        </pc:graphicFrameChg>
        <pc:cxnChg chg="mod">
          <ac:chgData name="Schneider, John Brand" userId="0a27f970-e9e3-4a42-989b-114aef573237" providerId="ADAL" clId="{7FCB4DD7-061F-D249-8EA0-84E533AC65D0}" dt="2025-02-05T09:10:23.775" v="48" actId="1036"/>
          <ac:cxnSpMkLst>
            <pc:docMk/>
            <pc:sldMk cId="2930488423" sldId="398"/>
            <ac:cxnSpMk id="18" creationId="{D0EAAD2C-814D-04DC-7392-ED398652F318}"/>
          </ac:cxnSpMkLst>
        </pc:cxnChg>
      </pc:sldChg>
      <pc:sldChg chg="add del">
        <pc:chgData name="Schneider, John Brand" userId="0a27f970-e9e3-4a42-989b-114aef573237" providerId="ADAL" clId="{7FCB4DD7-061F-D249-8EA0-84E533AC65D0}" dt="2025-02-05T22:39:28.914" v="269" actId="2696"/>
        <pc:sldMkLst>
          <pc:docMk/>
          <pc:sldMk cId="2244942146" sldId="399"/>
        </pc:sldMkLst>
      </pc:sldChg>
      <pc:sldChg chg="modTransition">
        <pc:chgData name="Schneider, John Brand" userId="0a27f970-e9e3-4a42-989b-114aef573237" providerId="ADAL" clId="{7FCB4DD7-061F-D249-8EA0-84E533AC65D0}" dt="2025-02-05T20:22:49.576" v="97"/>
        <pc:sldMkLst>
          <pc:docMk/>
          <pc:sldMk cId="3452872521" sldId="400"/>
        </pc:sldMkLst>
      </pc:sldChg>
      <pc:sldChg chg="addSp modSp mod modAnim">
        <pc:chgData name="Schneider, John Brand" userId="0a27f970-e9e3-4a42-989b-114aef573237" providerId="ADAL" clId="{7FCB4DD7-061F-D249-8EA0-84E533AC65D0}" dt="2025-02-05T20:25:10.646" v="113"/>
        <pc:sldMkLst>
          <pc:docMk/>
          <pc:sldMk cId="2895645382" sldId="401"/>
        </pc:sldMkLst>
        <pc:spChg chg="add mod">
          <ac:chgData name="Schneider, John Brand" userId="0a27f970-e9e3-4a42-989b-114aef573237" providerId="ADAL" clId="{7FCB4DD7-061F-D249-8EA0-84E533AC65D0}" dt="2025-02-05T20:24:55.218" v="112" actId="1076"/>
          <ac:spMkLst>
            <pc:docMk/>
            <pc:sldMk cId="2895645382" sldId="401"/>
            <ac:spMk id="9" creationId="{D7B64F7A-ECEB-9C3D-C8F7-2C91D058419C}"/>
          </ac:spMkLst>
        </pc:spChg>
      </pc:sldChg>
      <pc:sldChg chg="add modTransition">
        <pc:chgData name="Schneider, John Brand" userId="0a27f970-e9e3-4a42-989b-114aef573237" providerId="ADAL" clId="{7FCB4DD7-061F-D249-8EA0-84E533AC65D0}" dt="2025-02-05T09:27:26.073" v="87"/>
        <pc:sldMkLst>
          <pc:docMk/>
          <pc:sldMk cId="3674014051" sldId="402"/>
        </pc:sldMkLst>
      </pc:sldChg>
      <pc:sldChg chg="add">
        <pc:chgData name="Schneider, John Brand" userId="0a27f970-e9e3-4a42-989b-114aef573237" providerId="ADAL" clId="{7FCB4DD7-061F-D249-8EA0-84E533AC65D0}" dt="2025-02-05T09:26:17.398" v="86"/>
        <pc:sldMkLst>
          <pc:docMk/>
          <pc:sldMk cId="1614938176" sldId="416"/>
        </pc:sldMkLst>
      </pc:sldChg>
    </pc:docChg>
  </pc:docChgLst>
  <pc:docChgLst>
    <pc:chgData name="Schneider, John Brand" userId="0a27f970-e9e3-4a42-989b-114aef573237" providerId="ADAL" clId="{BD88CD61-6705-DF4C-8656-D63A1CCDCFF1}"/>
    <pc:docChg chg="undo custSel delSld modSld">
      <pc:chgData name="Schneider, John Brand" userId="0a27f970-e9e3-4a42-989b-114aef573237" providerId="ADAL" clId="{BD88CD61-6705-DF4C-8656-D63A1CCDCFF1}" dt="2023-02-08T20:21:15.122" v="1443" actId="114"/>
      <pc:docMkLst>
        <pc:docMk/>
      </pc:docMkLst>
      <pc:sldChg chg="modSp modAnim">
        <pc:chgData name="Schneider, John Brand" userId="0a27f970-e9e3-4a42-989b-114aef573237" providerId="ADAL" clId="{BD88CD61-6705-DF4C-8656-D63A1CCDCFF1}" dt="2023-02-05T07:10:27.789" v="10" actId="20577"/>
        <pc:sldMkLst>
          <pc:docMk/>
          <pc:sldMk cId="1602654446" sldId="256"/>
        </pc:sldMkLst>
      </pc:sldChg>
      <pc:sldChg chg="addSp delSp modSp mod delAnim modAnim">
        <pc:chgData name="Schneider, John Brand" userId="0a27f970-e9e3-4a42-989b-114aef573237" providerId="ADAL" clId="{BD88CD61-6705-DF4C-8656-D63A1CCDCFF1}" dt="2023-02-08T00:28:51.547" v="965" actId="1038"/>
        <pc:sldMkLst>
          <pc:docMk/>
          <pc:sldMk cId="1859282502" sldId="343"/>
        </pc:sldMkLst>
      </pc:sldChg>
      <pc:sldChg chg="addSp delSp modSp mod delAnim modAnim">
        <pc:chgData name="Schneider, John Brand" userId="0a27f970-e9e3-4a42-989b-114aef573237" providerId="ADAL" clId="{BD88CD61-6705-DF4C-8656-D63A1CCDCFF1}" dt="2023-02-05T22:18:36.175" v="78" actId="478"/>
        <pc:sldMkLst>
          <pc:docMk/>
          <pc:sldMk cId="690697738" sldId="351"/>
        </pc:sldMkLst>
      </pc:sldChg>
      <pc:sldChg chg="addSp modSp mod modAnim">
        <pc:chgData name="Schneider, John Brand" userId="0a27f970-e9e3-4a42-989b-114aef573237" providerId="ADAL" clId="{BD88CD61-6705-DF4C-8656-D63A1CCDCFF1}" dt="2023-02-08T00:41:55.100" v="1175"/>
        <pc:sldMkLst>
          <pc:docMk/>
          <pc:sldMk cId="1223712354" sldId="373"/>
        </pc:sldMkLst>
      </pc:sldChg>
      <pc:sldChg chg="addSp delSp modSp mod delAnim modAnim">
        <pc:chgData name="Schneider, John Brand" userId="0a27f970-e9e3-4a42-989b-114aef573237" providerId="ADAL" clId="{BD88CD61-6705-DF4C-8656-D63A1CCDCFF1}" dt="2023-02-08T19:58:37.164" v="1308"/>
        <pc:sldMkLst>
          <pc:docMk/>
          <pc:sldMk cId="3867570544" sldId="380"/>
        </pc:sldMkLst>
      </pc:sldChg>
      <pc:sldChg chg="addSp modSp mod modAnim">
        <pc:chgData name="Schneider, John Brand" userId="0a27f970-e9e3-4a42-989b-114aef573237" providerId="ADAL" clId="{BD88CD61-6705-DF4C-8656-D63A1CCDCFF1}" dt="2023-02-08T20:17:05.513" v="1399"/>
        <pc:sldMkLst>
          <pc:docMk/>
          <pc:sldMk cId="3036963905" sldId="381"/>
        </pc:sldMkLst>
      </pc:sldChg>
      <pc:sldChg chg="addSp delSp modSp mod delAnim modAnim">
        <pc:chgData name="Schneider, John Brand" userId="0a27f970-e9e3-4a42-989b-114aef573237" providerId="ADAL" clId="{BD88CD61-6705-DF4C-8656-D63A1CCDCFF1}" dt="2023-02-08T20:01:24.124" v="1323" actId="1038"/>
        <pc:sldMkLst>
          <pc:docMk/>
          <pc:sldMk cId="2865592337" sldId="391"/>
        </pc:sldMkLst>
      </pc:sldChg>
      <pc:sldChg chg="addSp delSp modSp mod delAnim modAnim">
        <pc:chgData name="Schneider, John Brand" userId="0a27f970-e9e3-4a42-989b-114aef573237" providerId="ADAL" clId="{BD88CD61-6705-DF4C-8656-D63A1CCDCFF1}" dt="2023-02-08T20:14:14.351" v="1379" actId="478"/>
        <pc:sldMkLst>
          <pc:docMk/>
          <pc:sldMk cId="1608329639" sldId="392"/>
        </pc:sldMkLst>
      </pc:sldChg>
      <pc:sldChg chg="modSp">
        <pc:chgData name="Schneider, John Brand" userId="0a27f970-e9e3-4a42-989b-114aef573237" providerId="ADAL" clId="{BD88CD61-6705-DF4C-8656-D63A1CCDCFF1}" dt="2023-02-08T20:20:01.854" v="1442" actId="2711"/>
        <pc:sldMkLst>
          <pc:docMk/>
          <pc:sldMk cId="1958814701" sldId="393"/>
        </pc:sldMkLst>
      </pc:sldChg>
      <pc:sldChg chg="modSp">
        <pc:chgData name="Schneider, John Brand" userId="0a27f970-e9e3-4a42-989b-114aef573237" providerId="ADAL" clId="{BD88CD61-6705-DF4C-8656-D63A1CCDCFF1}" dt="2023-02-08T20:21:15.122" v="1443" actId="114"/>
        <pc:sldMkLst>
          <pc:docMk/>
          <pc:sldMk cId="3574486368" sldId="395"/>
        </pc:sldMkLst>
      </pc:sldChg>
      <pc:sldChg chg="addSp delSp modSp mod addAnim delAnim modAnim">
        <pc:chgData name="Schneider, John Brand" userId="0a27f970-e9e3-4a42-989b-114aef573237" providerId="ADAL" clId="{BD88CD61-6705-DF4C-8656-D63A1CCDCFF1}" dt="2023-02-08T19:48:47.906" v="1200"/>
        <pc:sldMkLst>
          <pc:docMk/>
          <pc:sldMk cId="2930488423" sldId="398"/>
        </pc:sldMkLst>
      </pc:sldChg>
      <pc:sldChg chg="del">
        <pc:chgData name="Schneider, John Brand" userId="0a27f970-e9e3-4a42-989b-114aef573237" providerId="ADAL" clId="{BD88CD61-6705-DF4C-8656-D63A1CCDCFF1}" dt="2023-02-05T07:10:17.125" v="8" actId="2696"/>
        <pc:sldMkLst>
          <pc:docMk/>
          <pc:sldMk cId="1011572282" sldId="399"/>
        </pc:sldMkLst>
      </pc:sldChg>
      <pc:sldChg chg="addSp modSp mod modAnim">
        <pc:chgData name="Schneider, John Brand" userId="0a27f970-e9e3-4a42-989b-114aef573237" providerId="ADAL" clId="{BD88CD61-6705-DF4C-8656-D63A1CCDCFF1}" dt="2023-02-08T20:08:47.588" v="1367" actId="1035"/>
        <pc:sldMkLst>
          <pc:docMk/>
          <pc:sldMk cId="3452872521" sldId="400"/>
        </pc:sldMkLst>
      </pc:sldChg>
      <pc:sldChg chg="modSp mod">
        <pc:chgData name="Schneider, John Brand" userId="0a27f970-e9e3-4a42-989b-114aef573237" providerId="ADAL" clId="{BD88CD61-6705-DF4C-8656-D63A1CCDCFF1}" dt="2023-02-08T20:10:41.145" v="1368" actId="1035"/>
        <pc:sldMkLst>
          <pc:docMk/>
          <pc:sldMk cId="2895645382" sldId="401"/>
        </pc:sldMkLst>
      </pc:sldChg>
    </pc:docChg>
  </pc:docChgLst>
  <pc:docChgLst>
    <pc:chgData name="Schneider, John Brand" userId="0a27f970-e9e3-4a42-989b-114aef573237" providerId="ADAL" clId="{F6BA43F0-0396-4941-BB3D-9937FA0F860A}"/>
    <pc:docChg chg="undo custSel addSld delSld modSld">
      <pc:chgData name="Schneider, John Brand" userId="0a27f970-e9e3-4a42-989b-114aef573237" providerId="ADAL" clId="{F6BA43F0-0396-4941-BB3D-9937FA0F860A}" dt="2024-03-04T19:22:27.036" v="1580" actId="20577"/>
      <pc:docMkLst>
        <pc:docMk/>
      </pc:docMkLst>
      <pc:sldChg chg="modSp modAnim">
        <pc:chgData name="Schneider, John Brand" userId="0a27f970-e9e3-4a42-989b-114aef573237" providerId="ADAL" clId="{F6BA43F0-0396-4941-BB3D-9937FA0F860A}" dt="2024-02-07T06:21:55.491" v="19" actId="5793"/>
        <pc:sldMkLst>
          <pc:docMk/>
          <pc:sldMk cId="1602654446" sldId="256"/>
        </pc:sldMkLst>
      </pc:sldChg>
      <pc:sldChg chg="modSp mod">
        <pc:chgData name="Schneider, John Brand" userId="0a27f970-e9e3-4a42-989b-114aef573237" providerId="ADAL" clId="{F6BA43F0-0396-4941-BB3D-9937FA0F860A}" dt="2024-02-07T19:09:48.442" v="1279" actId="1037"/>
        <pc:sldMkLst>
          <pc:docMk/>
          <pc:sldMk cId="3637809960" sldId="370"/>
        </pc:sldMkLst>
      </pc:sldChg>
      <pc:sldChg chg="addSp delSp modSp mod delAnim modAnim">
        <pc:chgData name="Schneider, John Brand" userId="0a27f970-e9e3-4a42-989b-114aef573237" providerId="ADAL" clId="{F6BA43F0-0396-4941-BB3D-9937FA0F860A}" dt="2024-02-07T19:05:49.197" v="1267"/>
        <pc:sldMkLst>
          <pc:docMk/>
          <pc:sldMk cId="3867570544" sldId="380"/>
        </pc:sldMkLst>
      </pc:sldChg>
      <pc:sldChg chg="addSp modSp mod modAnim">
        <pc:chgData name="Schneider, John Brand" userId="0a27f970-e9e3-4a42-989b-114aef573237" providerId="ADAL" clId="{F6BA43F0-0396-4941-BB3D-9937FA0F860A}" dt="2024-02-07T19:31:47.936" v="1460"/>
        <pc:sldMkLst>
          <pc:docMk/>
          <pc:sldMk cId="3036963905" sldId="381"/>
        </pc:sldMkLst>
      </pc:sldChg>
      <pc:sldChg chg="modTransition">
        <pc:chgData name="Schneider, John Brand" userId="0a27f970-e9e3-4a42-989b-114aef573237" providerId="ADAL" clId="{F6BA43F0-0396-4941-BB3D-9937FA0F860A}" dt="2024-02-07T19:36:41.200" v="1574"/>
        <pc:sldMkLst>
          <pc:docMk/>
          <pc:sldMk cId="1563361154" sldId="384"/>
        </pc:sldMkLst>
      </pc:sldChg>
      <pc:sldChg chg="addSp modSp mod modAnim">
        <pc:chgData name="Schneider, John Brand" userId="0a27f970-e9e3-4a42-989b-114aef573237" providerId="ADAL" clId="{F6BA43F0-0396-4941-BB3D-9937FA0F860A}" dt="2024-02-07T08:09:42.021" v="791"/>
        <pc:sldMkLst>
          <pc:docMk/>
          <pc:sldMk cId="2865592337" sldId="391"/>
        </pc:sldMkLst>
      </pc:sldChg>
      <pc:sldChg chg="addSp modSp mod modAnim">
        <pc:chgData name="Schneider, John Brand" userId="0a27f970-e9e3-4a42-989b-114aef573237" providerId="ADAL" clId="{F6BA43F0-0396-4941-BB3D-9937FA0F860A}" dt="2024-02-07T19:35:43.404" v="1573"/>
        <pc:sldMkLst>
          <pc:docMk/>
          <pc:sldMk cId="1051767079" sldId="394"/>
        </pc:sldMkLst>
      </pc:sldChg>
      <pc:sldChg chg="addSp delSp modSp mod delAnim modAnim">
        <pc:chgData name="Schneider, John Brand" userId="0a27f970-e9e3-4a42-989b-114aef573237" providerId="ADAL" clId="{F6BA43F0-0396-4941-BB3D-9937FA0F860A}" dt="2024-03-04T19:22:27.036" v="1580" actId="20577"/>
        <pc:sldMkLst>
          <pc:docMk/>
          <pc:sldMk cId="2930488423" sldId="398"/>
        </pc:sldMkLst>
      </pc:sldChg>
      <pc:sldChg chg="del">
        <pc:chgData name="Schneider, John Brand" userId="0a27f970-e9e3-4a42-989b-114aef573237" providerId="ADAL" clId="{F6BA43F0-0396-4941-BB3D-9937FA0F860A}" dt="2024-02-09T01:17:07.801" v="1578" actId="2696"/>
        <pc:sldMkLst>
          <pc:docMk/>
          <pc:sldMk cId="2244942146" sldId="399"/>
        </pc:sldMkLst>
      </pc:sldChg>
      <pc:sldChg chg="addSp modSp mod modAnim">
        <pc:chgData name="Schneider, John Brand" userId="0a27f970-e9e3-4a42-989b-114aef573237" providerId="ADAL" clId="{F6BA43F0-0396-4941-BB3D-9937FA0F860A}" dt="2024-02-07T19:21:17.521" v="1441" actId="114"/>
        <pc:sldMkLst>
          <pc:docMk/>
          <pc:sldMk cId="3452872521" sldId="400"/>
        </pc:sldMkLst>
      </pc:sldChg>
      <pc:sldChg chg="modSp">
        <pc:chgData name="Schneider, John Brand" userId="0a27f970-e9e3-4a42-989b-114aef573237" providerId="ADAL" clId="{F6BA43F0-0396-4941-BB3D-9937FA0F860A}" dt="2024-02-07T19:22:11.909" v="1442" actId="20577"/>
        <pc:sldMkLst>
          <pc:docMk/>
          <pc:sldMk cId="2895645382" sldId="401"/>
        </pc:sldMkLst>
      </pc:sldChg>
      <pc:sldChg chg="del">
        <pc:chgData name="Schneider, John Brand" userId="0a27f970-e9e3-4a42-989b-114aef573237" providerId="ADAL" clId="{F6BA43F0-0396-4941-BB3D-9937FA0F860A}" dt="2024-02-09T01:17:07.183" v="1575" actId="2696"/>
        <pc:sldMkLst>
          <pc:docMk/>
          <pc:sldMk cId="3674014051" sldId="402"/>
        </pc:sldMkLst>
      </pc:sldChg>
      <pc:sldChg chg="del">
        <pc:chgData name="Schneider, John Brand" userId="0a27f970-e9e3-4a42-989b-114aef573237" providerId="ADAL" clId="{F6BA43F0-0396-4941-BB3D-9937FA0F860A}" dt="2024-02-09T01:17:07.672" v="1577" actId="2696"/>
        <pc:sldMkLst>
          <pc:docMk/>
          <pc:sldMk cId="1614938176" sldId="416"/>
        </pc:sldMkLst>
      </pc:sldChg>
      <pc:sldChg chg="del">
        <pc:chgData name="Schneider, John Brand" userId="0a27f970-e9e3-4a42-989b-114aef573237" providerId="ADAL" clId="{F6BA43F0-0396-4941-BB3D-9937FA0F860A}" dt="2024-02-09T01:17:07.358" v="1576" actId="2696"/>
        <pc:sldMkLst>
          <pc:docMk/>
          <pc:sldMk cId="319102183" sldId="417"/>
        </pc:sldMkLst>
      </pc:sldChg>
      <pc:sldChg chg="add">
        <pc:chgData name="Schneider, John Brand" userId="0a27f970-e9e3-4a42-989b-114aef573237" providerId="ADAL" clId="{F6BA43F0-0396-4941-BB3D-9937FA0F860A}" dt="2024-02-07T06:34:48.500" v="370"/>
        <pc:sldMkLst>
          <pc:docMk/>
          <pc:sldMk cId="1535511733" sldId="843"/>
        </pc:sldMkLst>
      </pc:sldChg>
    </pc:docChg>
  </pc:docChgLst>
  <pc:docChgLst>
    <pc:chgData name="Schneider, John Brand" userId="0a27f970-e9e3-4a42-989b-114aef573237" providerId="ADAL" clId="{F9D540F2-F433-8148-A900-2236E224345F}"/>
    <pc:docChg chg="undo custSel addSld delSld modSld">
      <pc:chgData name="Schneider, John Brand" userId="0a27f970-e9e3-4a42-989b-114aef573237" providerId="ADAL" clId="{F9D540F2-F433-8148-A900-2236E224345F}" dt="2024-09-18T20:08:49.230" v="347" actId="2696"/>
      <pc:docMkLst>
        <pc:docMk/>
      </pc:docMkLst>
      <pc:sldChg chg="modSp modAnim">
        <pc:chgData name="Schneider, John Brand" userId="0a27f970-e9e3-4a42-989b-114aef573237" providerId="ADAL" clId="{F9D540F2-F433-8148-A900-2236E224345F}" dt="2024-09-14T23:51:38.104" v="5" actId="20577"/>
        <pc:sldMkLst>
          <pc:docMk/>
          <pc:sldMk cId="1602654446" sldId="256"/>
        </pc:sldMkLst>
      </pc:sldChg>
      <pc:sldChg chg="modTransition">
        <pc:chgData name="Schneider, John Brand" userId="0a27f970-e9e3-4a42-989b-114aef573237" providerId="ADAL" clId="{F9D540F2-F433-8148-A900-2236E224345F}" dt="2024-09-18T00:10:52.458" v="149"/>
        <pc:sldMkLst>
          <pc:docMk/>
          <pc:sldMk cId="3637809960" sldId="370"/>
        </pc:sldMkLst>
      </pc:sldChg>
      <pc:sldChg chg="addSp modSp mod modTransition modAnim">
        <pc:chgData name="Schneider, John Brand" userId="0a27f970-e9e3-4a42-989b-114aef573237" providerId="ADAL" clId="{F9D540F2-F433-8148-A900-2236E224345F}" dt="2024-09-18T17:21:09.862" v="294" actId="1038"/>
        <pc:sldMkLst>
          <pc:docMk/>
          <pc:sldMk cId="3648390042" sldId="371"/>
        </pc:sldMkLst>
      </pc:sldChg>
      <pc:sldChg chg="modSp mod modTransition">
        <pc:chgData name="Schneider, John Brand" userId="0a27f970-e9e3-4a42-989b-114aef573237" providerId="ADAL" clId="{F9D540F2-F433-8148-A900-2236E224345F}" dt="2024-09-18T17:26:18.167" v="297" actId="1037"/>
        <pc:sldMkLst>
          <pc:docMk/>
          <pc:sldMk cId="3201811148" sldId="372"/>
        </pc:sldMkLst>
      </pc:sldChg>
      <pc:sldChg chg="addSp modSp mod modAnim">
        <pc:chgData name="Schneider, John Brand" userId="0a27f970-e9e3-4a42-989b-114aef573237" providerId="ADAL" clId="{F9D540F2-F433-8148-A900-2236E224345F}" dt="2024-09-18T00:20:33.045" v="183"/>
        <pc:sldMkLst>
          <pc:docMk/>
          <pc:sldMk cId="1223712354" sldId="373"/>
        </pc:sldMkLst>
      </pc:sldChg>
      <pc:sldChg chg="modSp mod">
        <pc:chgData name="Schneider, John Brand" userId="0a27f970-e9e3-4a42-989b-114aef573237" providerId="ADAL" clId="{F9D540F2-F433-8148-A900-2236E224345F}" dt="2024-09-18T17:14:25.921" v="257" actId="12788"/>
        <pc:sldMkLst>
          <pc:docMk/>
          <pc:sldMk cId="3867570544" sldId="380"/>
        </pc:sldMkLst>
      </pc:sldChg>
      <pc:sldChg chg="addSp modSp mod modTransition modAnim">
        <pc:chgData name="Schneider, John Brand" userId="0a27f970-e9e3-4a42-989b-114aef573237" providerId="ADAL" clId="{F9D540F2-F433-8148-A900-2236E224345F}" dt="2024-09-18T17:34:26.752" v="339"/>
        <pc:sldMkLst>
          <pc:docMk/>
          <pc:sldMk cId="3036963905" sldId="381"/>
        </pc:sldMkLst>
      </pc:sldChg>
      <pc:sldChg chg="modAnim">
        <pc:chgData name="Schneider, John Brand" userId="0a27f970-e9e3-4a42-989b-114aef573237" providerId="ADAL" clId="{F9D540F2-F433-8148-A900-2236E224345F}" dt="2024-09-18T00:09:38.864" v="148"/>
        <pc:sldMkLst>
          <pc:docMk/>
          <pc:sldMk cId="2865592337" sldId="391"/>
        </pc:sldMkLst>
      </pc:sldChg>
      <pc:sldChg chg="modTransition">
        <pc:chgData name="Schneider, John Brand" userId="0a27f970-e9e3-4a42-989b-114aef573237" providerId="ADAL" clId="{F9D540F2-F433-8148-A900-2236E224345F}" dt="2024-09-18T00:21:37.759" v="185"/>
        <pc:sldMkLst>
          <pc:docMk/>
          <pc:sldMk cId="1958814701" sldId="393"/>
        </pc:sldMkLst>
      </pc:sldChg>
      <pc:sldChg chg="addSp modSp modTransition modAnim">
        <pc:chgData name="Schneider, John Brand" userId="0a27f970-e9e3-4a42-989b-114aef573237" providerId="ADAL" clId="{F9D540F2-F433-8148-A900-2236E224345F}" dt="2024-09-18T17:36:20.089" v="343"/>
        <pc:sldMkLst>
          <pc:docMk/>
          <pc:sldMk cId="1051767079" sldId="394"/>
        </pc:sldMkLst>
      </pc:sldChg>
      <pc:sldChg chg="addSp delSp modSp mod delAnim modAnim">
        <pc:chgData name="Schneider, John Brand" userId="0a27f970-e9e3-4a42-989b-114aef573237" providerId="ADAL" clId="{F9D540F2-F433-8148-A900-2236E224345F}" dt="2024-09-18T17:08:22.811" v="252"/>
        <pc:sldMkLst>
          <pc:docMk/>
          <pc:sldMk cId="2930488423" sldId="398"/>
        </pc:sldMkLst>
      </pc:sldChg>
      <pc:sldChg chg="add del modTransition">
        <pc:chgData name="Schneider, John Brand" userId="0a27f970-e9e3-4a42-989b-114aef573237" providerId="ADAL" clId="{F9D540F2-F433-8148-A900-2236E224345F}" dt="2024-09-18T20:08:49.078" v="346" actId="2696"/>
        <pc:sldMkLst>
          <pc:docMk/>
          <pc:sldMk cId="2244942146" sldId="399"/>
        </pc:sldMkLst>
      </pc:sldChg>
      <pc:sldChg chg="modSp">
        <pc:chgData name="Schneider, John Brand" userId="0a27f970-e9e3-4a42-989b-114aef573237" providerId="ADAL" clId="{F9D540F2-F433-8148-A900-2236E224345F}" dt="2024-09-18T17:29:09.632" v="320" actId="20577"/>
        <pc:sldMkLst>
          <pc:docMk/>
          <pc:sldMk cId="3452872521" sldId="400"/>
        </pc:sldMkLst>
      </pc:sldChg>
      <pc:sldChg chg="modTransition">
        <pc:chgData name="Schneider, John Brand" userId="0a27f970-e9e3-4a42-989b-114aef573237" providerId="ADAL" clId="{F9D540F2-F433-8148-A900-2236E224345F}" dt="2024-09-18T00:15:05.167" v="152"/>
        <pc:sldMkLst>
          <pc:docMk/>
          <pc:sldMk cId="2895645382" sldId="401"/>
        </pc:sldMkLst>
      </pc:sldChg>
      <pc:sldChg chg="modSp add del modTransition">
        <pc:chgData name="Schneider, John Brand" userId="0a27f970-e9e3-4a42-989b-114aef573237" providerId="ADAL" clId="{F9D540F2-F433-8148-A900-2236E224345F}" dt="2024-09-18T20:08:48.609" v="344" actId="2696"/>
        <pc:sldMkLst>
          <pc:docMk/>
          <pc:sldMk cId="3674014051" sldId="402"/>
        </pc:sldMkLst>
      </pc:sldChg>
      <pc:sldChg chg="add del modTransition">
        <pc:chgData name="Schneider, John Brand" userId="0a27f970-e9e3-4a42-989b-114aef573237" providerId="ADAL" clId="{F9D540F2-F433-8148-A900-2236E224345F}" dt="2024-09-18T20:08:48.877" v="345" actId="2696"/>
        <pc:sldMkLst>
          <pc:docMk/>
          <pc:sldMk cId="1614938176" sldId="416"/>
        </pc:sldMkLst>
      </pc:sldChg>
      <pc:sldChg chg="add del modTransition">
        <pc:chgData name="Schneider, John Brand" userId="0a27f970-e9e3-4a42-989b-114aef573237" providerId="ADAL" clId="{F9D540F2-F433-8148-A900-2236E224345F}" dt="2024-09-18T20:08:49.230" v="347" actId="2696"/>
        <pc:sldMkLst>
          <pc:docMk/>
          <pc:sldMk cId="319102183" sldId="417"/>
        </pc:sldMkLst>
      </pc:sldChg>
      <pc:sldChg chg="del">
        <pc:chgData name="Schneider, John Brand" userId="0a27f970-e9e3-4a42-989b-114aef573237" providerId="ADAL" clId="{F9D540F2-F433-8148-A900-2236E224345F}" dt="2024-09-14T23:51:20.212" v="0" actId="2696"/>
        <pc:sldMkLst>
          <pc:docMk/>
          <pc:sldMk cId="1535511733" sldId="84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2/5/25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85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5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7.png"/><Relationship Id="rId7" Type="http://schemas.openxmlformats.org/officeDocument/2006/relationships/image" Target="../media/image680.png"/><Relationship Id="rId12" Type="http://schemas.openxmlformats.org/officeDocument/2006/relationships/image" Target="../media/image6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0.png"/><Relationship Id="rId11" Type="http://schemas.openxmlformats.org/officeDocument/2006/relationships/image" Target="../media/image72.png"/><Relationship Id="rId5" Type="http://schemas.openxmlformats.org/officeDocument/2006/relationships/image" Target="../media/image67.png"/><Relationship Id="rId10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10.png"/><Relationship Id="rId7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2.emf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5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0.png"/><Relationship Id="rId7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10" Type="http://schemas.openxmlformats.org/officeDocument/2006/relationships/image" Target="../media/image38.png"/><Relationship Id="rId4" Type="http://schemas.openxmlformats.org/officeDocument/2006/relationships/image" Target="../media/image320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.emf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2338931" y="739739"/>
            <a:ext cx="751417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</a:t>
            </a:r>
            <a:r>
              <a:rPr lang="en-US" sz="4400"/>
              <a:t>, Spring 2025,  </a:t>
            </a:r>
            <a:r>
              <a:rPr lang="en-US" sz="4400" dirty="0"/>
              <a:t>Lecture 12</a:t>
            </a:r>
          </a:p>
          <a:p>
            <a:endParaRPr lang="en-US" sz="3600" dirty="0"/>
          </a:p>
          <a:p>
            <a:r>
              <a:rPr lang="en-US" sz="3600" dirty="0"/>
              <a:t>Goal/Topic: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Test results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More on node-voltage analysis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Dependent sources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/>
              <a:t>Supernodes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C5094A-DD6E-C848-B429-9A6EC29F5351}"/>
              </a:ext>
            </a:extLst>
          </p:cNvPr>
          <p:cNvSpPr txBox="1"/>
          <p:nvPr/>
        </p:nvSpPr>
        <p:spPr>
          <a:xfrm>
            <a:off x="606722" y="5133382"/>
            <a:ext cx="10812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Announcement: Homework 4 posted (due Sunday by </a:t>
            </a:r>
            <a:r>
              <a:rPr lang="en-US" sz="3200"/>
              <a:t>midnight).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26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7D1543-DBC6-6946-9E1C-2DDFCC303A37}"/>
                  </a:ext>
                </a:extLst>
              </p:cNvPr>
              <p:cNvSpPr txBox="1"/>
              <p:nvPr/>
            </p:nvSpPr>
            <p:spPr>
              <a:xfrm>
                <a:off x="1425121" y="5651451"/>
                <a:ext cx="8810617" cy="1101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7D1543-DBC6-6946-9E1C-2DDFCC303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121" y="5651451"/>
                <a:ext cx="8810617" cy="11011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89406C1-8126-5946-ACCF-36086D917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74" y="377054"/>
            <a:ext cx="9142287" cy="52743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BA5BA1-E1B9-554D-858F-CE173679842E}"/>
              </a:ext>
            </a:extLst>
          </p:cNvPr>
          <p:cNvSpPr/>
          <p:nvPr/>
        </p:nvSpPr>
        <p:spPr>
          <a:xfrm>
            <a:off x="6194088" y="1276320"/>
            <a:ext cx="674704" cy="207647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92E020-3CE1-904D-A7A6-A552D4253EBA}"/>
              </a:ext>
            </a:extLst>
          </p:cNvPr>
          <p:cNvSpPr txBox="1"/>
          <p:nvPr/>
        </p:nvSpPr>
        <p:spPr>
          <a:xfrm>
            <a:off x="685812" y="5943838"/>
            <a:ext cx="958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At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DB55E83-396C-DF42-CE89-DAC5E8E1A2F4}"/>
                  </a:ext>
                </a:extLst>
              </p:cNvPr>
              <p:cNvSpPr txBox="1"/>
              <p:nvPr/>
            </p:nvSpPr>
            <p:spPr>
              <a:xfrm>
                <a:off x="6742350" y="171526"/>
                <a:ext cx="42222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3200"/>
                  <a:t> with a short.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DB55E83-396C-DF42-CE89-DAC5E8E1A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350" y="171526"/>
                <a:ext cx="4222246" cy="584775"/>
              </a:xfrm>
              <a:prstGeom prst="rect">
                <a:avLst/>
              </a:prstGeom>
              <a:blipFill>
                <a:blip r:embed="rId4"/>
                <a:stretch>
                  <a:fillRect l="-3608" t="-12500" r="-259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5E4C5CBC-BD49-7ED8-E177-8ADE49488CEA}"/>
              </a:ext>
            </a:extLst>
          </p:cNvPr>
          <p:cNvGrpSpPr/>
          <p:nvPr/>
        </p:nvGrpSpPr>
        <p:grpSpPr>
          <a:xfrm>
            <a:off x="7310823" y="3150449"/>
            <a:ext cx="373257" cy="373257"/>
            <a:chOff x="7746615" y="3262329"/>
            <a:chExt cx="914400" cy="9144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5DEAC8C-3905-6663-BE91-40545E98A973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B78996A-EB88-3401-D4D2-3066F56C1679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20D6803-DFFB-3542-175D-28D9B05D18AA}"/>
              </a:ext>
            </a:extLst>
          </p:cNvPr>
          <p:cNvSpPr/>
          <p:nvPr/>
        </p:nvSpPr>
        <p:spPr>
          <a:xfrm>
            <a:off x="7219665" y="2906896"/>
            <a:ext cx="605051" cy="263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BA92555-C711-7774-890E-7FC663AC54B5}"/>
              </a:ext>
            </a:extLst>
          </p:cNvPr>
          <p:cNvCxnSpPr>
            <a:cxnSpLocks/>
          </p:cNvCxnSpPr>
          <p:nvPr/>
        </p:nvCxnSpPr>
        <p:spPr>
          <a:xfrm>
            <a:off x="7171936" y="3035808"/>
            <a:ext cx="67470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3DEBFE7-7B28-99BB-017E-6D9EC785D33E}"/>
              </a:ext>
            </a:extLst>
          </p:cNvPr>
          <p:cNvSpPr txBox="1"/>
          <p:nvPr/>
        </p:nvSpPr>
        <p:spPr>
          <a:xfrm>
            <a:off x="7053813" y="708232"/>
            <a:ext cx="4179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What </a:t>
            </a:r>
            <a:r>
              <a:rPr lang="en-US" sz="3200"/>
              <a:t>happens</a:t>
            </a:r>
            <a:r>
              <a:rPr lang="en-US" sz="2800"/>
              <a:t> to KCL eq.?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BBBF765-0804-BDC2-5599-EEAE2C41F6F6}"/>
                  </a:ext>
                </a:extLst>
              </p:cNvPr>
              <p:cNvSpPr txBox="1"/>
              <p:nvPr/>
            </p:nvSpPr>
            <p:spPr>
              <a:xfrm>
                <a:off x="7053813" y="1275516"/>
                <a:ext cx="27311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200" dirty="0"/>
                  <a:t> now known!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BBBF765-0804-BDC2-5599-EEAE2C41F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813" y="1275516"/>
                <a:ext cx="2731132" cy="584775"/>
              </a:xfrm>
              <a:prstGeom prst="rect">
                <a:avLst/>
              </a:prstGeom>
              <a:blipFill>
                <a:blip r:embed="rId5"/>
                <a:stretch>
                  <a:fillRect l="-463" t="-12766" r="-463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52E1FC8-A9F3-3F59-4BCE-CA49C244B5F4}"/>
                  </a:ext>
                </a:extLst>
              </p:cNvPr>
              <p:cNvSpPr txBox="1"/>
              <p:nvPr/>
            </p:nvSpPr>
            <p:spPr>
              <a:xfrm>
                <a:off x="9796459" y="1275516"/>
                <a:ext cx="20662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52E1FC8-A9F3-3F59-4BCE-CA49C244B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6459" y="1275516"/>
                <a:ext cx="206627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9F7B4B62-A0E3-0B3D-9FE4-EECE58F854E9}"/>
              </a:ext>
            </a:extLst>
          </p:cNvPr>
          <p:cNvSpPr txBox="1"/>
          <p:nvPr/>
        </p:nvSpPr>
        <p:spPr>
          <a:xfrm>
            <a:off x="7053813" y="1842004"/>
            <a:ext cx="5205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Not an unknown in nodal analysis!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F27A2E-4E57-ABC6-30EF-F46BA106FE92}"/>
                  </a:ext>
                </a:extLst>
              </p:cNvPr>
              <p:cNvSpPr txBox="1"/>
              <p:nvPr/>
            </p:nvSpPr>
            <p:spPr>
              <a:xfrm>
                <a:off x="8654036" y="2374740"/>
                <a:ext cx="347845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/>
                  <a:t>But, does KCL for node</a:t>
                </a:r>
                <a:br>
                  <a:rPr lang="en-US" sz="2800"/>
                </a:b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/>
                  <a:t> even make sense?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F27A2E-4E57-ABC6-30EF-F46BA106F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036" y="2374740"/>
                <a:ext cx="3478453" cy="954107"/>
              </a:xfrm>
              <a:prstGeom prst="rect">
                <a:avLst/>
              </a:prstGeom>
              <a:blipFill>
                <a:blip r:embed="rId7"/>
                <a:stretch>
                  <a:fillRect l="-3684" t="-6410" r="-2456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8BC6D83E-B3F4-9AFD-280D-F3F2C5B8AADD}"/>
              </a:ext>
            </a:extLst>
          </p:cNvPr>
          <p:cNvSpPr txBox="1"/>
          <p:nvPr/>
        </p:nvSpPr>
        <p:spPr>
          <a:xfrm>
            <a:off x="8654036" y="3273927"/>
            <a:ext cx="2612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1"/>
              <a:t>Of course!</a:t>
            </a:r>
            <a:r>
              <a:rPr lang="en-US" sz="2800"/>
              <a:t>  But…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06CF509-0D58-B2C7-5833-57C2A95CCB1F}"/>
              </a:ext>
            </a:extLst>
          </p:cNvPr>
          <p:cNvSpPr/>
          <p:nvPr/>
        </p:nvSpPr>
        <p:spPr>
          <a:xfrm>
            <a:off x="7950017" y="5570764"/>
            <a:ext cx="1424642" cy="1202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5724E6F-CAF5-BE0A-E4CB-ECEA506D5F4C}"/>
              </a:ext>
            </a:extLst>
          </p:cNvPr>
          <p:cNvCxnSpPr>
            <a:cxnSpLocks/>
          </p:cNvCxnSpPr>
          <p:nvPr/>
        </p:nvCxnSpPr>
        <p:spPr>
          <a:xfrm>
            <a:off x="7054638" y="283500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E16A66E-C14B-5588-E49E-266BE3352C63}"/>
                  </a:ext>
                </a:extLst>
              </p:cNvPr>
              <p:cNvSpPr txBox="1"/>
              <p:nvPr/>
            </p:nvSpPr>
            <p:spPr>
              <a:xfrm>
                <a:off x="7392621" y="2348056"/>
                <a:ext cx="557396" cy="558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E16A66E-C14B-5588-E49E-266BE3352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621" y="2348056"/>
                <a:ext cx="557396" cy="5582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0935C8A-3535-215F-7CC9-BE29363C74BA}"/>
                  </a:ext>
                </a:extLst>
              </p:cNvPr>
              <p:cNvSpPr txBox="1"/>
              <p:nvPr/>
            </p:nvSpPr>
            <p:spPr>
              <a:xfrm>
                <a:off x="8354939" y="5828486"/>
                <a:ext cx="609269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0935C8A-3535-215F-7CC9-BE29363C7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939" y="5828486"/>
                <a:ext cx="609269" cy="6247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2223DD0-0EB3-94AB-8B01-37E71CD01CCF}"/>
              </a:ext>
            </a:extLst>
          </p:cNvPr>
          <p:cNvCxnSpPr>
            <a:cxnSpLocks/>
            <a:endCxn id="49" idx="0"/>
          </p:cNvCxnSpPr>
          <p:nvPr/>
        </p:nvCxnSpPr>
        <p:spPr>
          <a:xfrm flipH="1">
            <a:off x="8659574" y="5267543"/>
            <a:ext cx="245529" cy="560943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6822DA57-8A8A-5A29-637B-DF4EBB33C5F1}"/>
              </a:ext>
            </a:extLst>
          </p:cNvPr>
          <p:cNvSpPr txBox="1"/>
          <p:nvPr/>
        </p:nvSpPr>
        <p:spPr>
          <a:xfrm>
            <a:off x="8741499" y="4453239"/>
            <a:ext cx="3137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chemeClr val="accent1"/>
                </a:solidFill>
              </a:rPr>
              <a:t>Don’t know current</a:t>
            </a:r>
            <a:br>
              <a:rPr lang="en-US" sz="2400">
                <a:solidFill>
                  <a:schemeClr val="accent1"/>
                </a:solidFill>
              </a:rPr>
            </a:br>
            <a:r>
              <a:rPr lang="en-US" sz="2400">
                <a:solidFill>
                  <a:schemeClr val="accent1"/>
                </a:solidFill>
              </a:rPr>
              <a:t>through voltage source.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A64367E-2099-CC2C-A64F-F7333D7A62E0}"/>
                  </a:ext>
                </a:extLst>
              </p:cNvPr>
              <p:cNvSpPr txBox="1"/>
              <p:nvPr/>
            </p:nvSpPr>
            <p:spPr>
              <a:xfrm>
                <a:off x="9008134" y="5204148"/>
                <a:ext cx="317009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>
                    <a:solidFill>
                      <a:schemeClr val="accent1"/>
                    </a:solidFill>
                  </a:rPr>
                  <a:t>But this equation would</a:t>
                </a:r>
                <a:br>
                  <a:rPr lang="en-US" sz="2400">
                    <a:solidFill>
                      <a:schemeClr val="accent1"/>
                    </a:solidFill>
                  </a:rPr>
                </a:br>
                <a:r>
                  <a:rPr lang="en-US" sz="2400">
                    <a:solidFill>
                      <a:schemeClr val="accent1"/>
                    </a:solidFill>
                  </a:rPr>
                  <a:t>provide it after finding</a:t>
                </a:r>
                <a:br>
                  <a:rPr lang="en-US" sz="2400">
                    <a:solidFill>
                      <a:schemeClr val="accent1"/>
                    </a:solidFill>
                  </a:rPr>
                </a:br>
                <a:r>
                  <a:rPr lang="en-US" sz="2400">
                    <a:solidFill>
                      <a:schemeClr val="accent1"/>
                    </a:solidFill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>
                    <a:solidFill>
                      <a:schemeClr val="accent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A64367E-2099-CC2C-A64F-F7333D7A6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134" y="5204148"/>
                <a:ext cx="3170099" cy="1200329"/>
              </a:xfrm>
              <a:prstGeom prst="rect">
                <a:avLst/>
              </a:prstGeom>
              <a:blipFill>
                <a:blip r:embed="rId10"/>
                <a:stretch>
                  <a:fillRect l="-3077" t="-4061" r="-173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C5597D6A-275A-93FC-D297-4A58E660AED8}"/>
              </a:ext>
            </a:extLst>
          </p:cNvPr>
          <p:cNvSpPr txBox="1"/>
          <p:nvPr/>
        </p:nvSpPr>
        <p:spPr>
          <a:xfrm>
            <a:off x="10059879" y="3697562"/>
            <a:ext cx="1455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Need new</a:t>
            </a:r>
            <a:br>
              <a:rPr lang="en-US" sz="2400"/>
            </a:br>
            <a:r>
              <a:rPr lang="en-US" sz="2400"/>
              <a:t>variable.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53C921-580F-CD48-72BA-40525F1F54EA}"/>
              </a:ext>
            </a:extLst>
          </p:cNvPr>
          <p:cNvSpPr txBox="1"/>
          <p:nvPr/>
        </p:nvSpPr>
        <p:spPr>
          <a:xfrm>
            <a:off x="53314" y="171526"/>
            <a:ext cx="2587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KCL at node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BA9A4C-F406-3628-C0D1-C6A8E4566A9A}"/>
                  </a:ext>
                </a:extLst>
              </p:cNvPr>
              <p:cNvSpPr txBox="1"/>
              <p:nvPr/>
            </p:nvSpPr>
            <p:spPr>
              <a:xfrm>
                <a:off x="3730903" y="5261809"/>
                <a:ext cx="7522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BA9A4C-F406-3628-C0D1-C6A8E4566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903" y="5261809"/>
                <a:ext cx="75225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0870A9-545A-2C33-3A87-FE0272566CC0}"/>
                  </a:ext>
                </a:extLst>
              </p:cNvPr>
              <p:cNvSpPr txBox="1"/>
              <p:nvPr/>
            </p:nvSpPr>
            <p:spPr>
              <a:xfrm>
                <a:off x="5697082" y="5261809"/>
                <a:ext cx="7522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0870A9-545A-2C33-3A87-FE0272566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082" y="5261809"/>
                <a:ext cx="75225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B2417F-E942-E92A-C958-81AA7A0F0AF1}"/>
                  </a:ext>
                </a:extLst>
              </p:cNvPr>
              <p:cNvSpPr txBox="1"/>
              <p:nvPr/>
            </p:nvSpPr>
            <p:spPr>
              <a:xfrm>
                <a:off x="7493168" y="5261809"/>
                <a:ext cx="7393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B2417F-E942-E92A-C958-81AA7A0F0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168" y="5261809"/>
                <a:ext cx="739305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1D6DE36-5264-2BF6-DDFB-70B3108CED3F}"/>
              </a:ext>
            </a:extLst>
          </p:cNvPr>
          <p:cNvCxnSpPr>
            <a:cxnSpLocks/>
          </p:cNvCxnSpPr>
          <p:nvPr/>
        </p:nvCxnSpPr>
        <p:spPr>
          <a:xfrm flipH="1">
            <a:off x="3610826" y="5628951"/>
            <a:ext cx="296467" cy="201069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F974A0-E0F6-D146-2AA4-94E852614A22}"/>
              </a:ext>
            </a:extLst>
          </p:cNvPr>
          <p:cNvCxnSpPr>
            <a:cxnSpLocks/>
          </p:cNvCxnSpPr>
          <p:nvPr/>
        </p:nvCxnSpPr>
        <p:spPr>
          <a:xfrm flipH="1">
            <a:off x="5563923" y="5628951"/>
            <a:ext cx="296467" cy="201069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E459E0B-0470-13C4-0F73-EA9FDAE2BA1C}"/>
              </a:ext>
            </a:extLst>
          </p:cNvPr>
          <p:cNvCxnSpPr>
            <a:cxnSpLocks/>
          </p:cNvCxnSpPr>
          <p:nvPr/>
        </p:nvCxnSpPr>
        <p:spPr>
          <a:xfrm flipH="1">
            <a:off x="7365120" y="5628951"/>
            <a:ext cx="296467" cy="201069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7B64F7A-ECEB-9C3D-C8F7-2C91D058419C}"/>
              </a:ext>
            </a:extLst>
          </p:cNvPr>
          <p:cNvSpPr txBox="1"/>
          <p:nvPr/>
        </p:nvSpPr>
        <p:spPr>
          <a:xfrm>
            <a:off x="9901404" y="-40820"/>
            <a:ext cx="798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(wire)</a:t>
            </a:r>
          </a:p>
        </p:txBody>
      </p:sp>
    </p:spTree>
    <p:extLst>
      <p:ext uri="{BB962C8B-B14F-4D97-AF65-F5344CB8AC3E}">
        <p14:creationId xmlns:p14="http://schemas.microsoft.com/office/powerpoint/2010/main" val="289564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 animBg="1"/>
      <p:bldP spid="37" grpId="0"/>
      <p:bldP spid="38" grpId="0"/>
      <p:bldP spid="39" grpId="0"/>
      <p:bldP spid="40" grpId="0"/>
      <p:bldP spid="41" grpId="0"/>
      <p:bldP spid="42" grpId="0"/>
      <p:bldP spid="46" grpId="0" animBg="1"/>
      <p:bldP spid="48" grpId="0"/>
      <p:bldP spid="49" grpId="0"/>
      <p:bldP spid="53" grpId="0"/>
      <p:bldP spid="56" grpId="0"/>
      <p:bldP spid="59" grpId="0"/>
      <p:bldP spid="3" grpId="0"/>
      <p:bldP spid="5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2B88F0-E722-61DC-5EE6-F26CED4CBDA4}"/>
              </a:ext>
            </a:extLst>
          </p:cNvPr>
          <p:cNvSpPr txBox="1"/>
          <p:nvPr/>
        </p:nvSpPr>
        <p:spPr>
          <a:xfrm>
            <a:off x="2347392" y="2627760"/>
            <a:ext cx="89902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 voltage source between ground and a node tells us</a:t>
            </a:r>
            <a:br>
              <a:rPr lang="en-US" sz="3200"/>
            </a:br>
            <a:r>
              <a:rPr lang="en-US" sz="3200"/>
              <a:t>the voltage at that node.  </a:t>
            </a:r>
            <a:r>
              <a:rPr lang="en-US" sz="3200">
                <a:solidFill>
                  <a:schemeClr val="bg1"/>
                </a:solidFill>
              </a:rPr>
              <a:t>(Eliminates an unknown.)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2CD32-B63E-8542-B321-DED932CDE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63" y="1457178"/>
            <a:ext cx="1693200" cy="24295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B5906-D68B-6748-BD9E-B3A12018C5D7}"/>
              </a:ext>
            </a:extLst>
          </p:cNvPr>
          <p:cNvSpPr txBox="1"/>
          <p:nvPr/>
        </p:nvSpPr>
        <p:spPr>
          <a:xfrm>
            <a:off x="2347392" y="3763481"/>
            <a:ext cx="93066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/>
              <a:t>Cannot</a:t>
            </a:r>
            <a:r>
              <a:rPr lang="en-US" sz="3200"/>
              <a:t> easily express current through a voltage source</a:t>
            </a:r>
            <a:br>
              <a:rPr lang="en-US" sz="3200"/>
            </a:br>
            <a:r>
              <a:rPr lang="en-US" sz="3200"/>
              <a:t>directly between two non-reference nodes.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21B330-E48A-1045-A695-8E123EC38A50}"/>
              </a:ext>
            </a:extLst>
          </p:cNvPr>
          <p:cNvSpPr txBox="1"/>
          <p:nvPr/>
        </p:nvSpPr>
        <p:spPr>
          <a:xfrm>
            <a:off x="2347392" y="4899202"/>
            <a:ext cx="2146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err="1"/>
              <a:t>Supernode</a:t>
            </a:r>
            <a:r>
              <a:rPr lang="en-US" sz="3200" b="1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D84041-12BD-FE49-908D-F5CB7280D570}"/>
              </a:ext>
            </a:extLst>
          </p:cNvPr>
          <p:cNvSpPr txBox="1"/>
          <p:nvPr/>
        </p:nvSpPr>
        <p:spPr>
          <a:xfrm>
            <a:off x="2347392" y="5542483"/>
            <a:ext cx="97422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Combine nodes that are not independent (i.e., tied by</a:t>
            </a:r>
            <a:br>
              <a:rPr lang="en-US" sz="3200"/>
            </a:br>
            <a:r>
              <a:rPr lang="en-US" sz="3200"/>
              <a:t>voltage source) and consider currents out of combination.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682C5-BA8D-A74C-8AEE-E0D893444253}"/>
              </a:ext>
            </a:extLst>
          </p:cNvPr>
          <p:cNvSpPr txBox="1"/>
          <p:nvPr/>
        </p:nvSpPr>
        <p:spPr>
          <a:xfrm>
            <a:off x="277402" y="848761"/>
            <a:ext cx="2069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Reminders: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56FD-79E9-2A4D-B4AB-0753E22E5195}"/>
              </a:ext>
            </a:extLst>
          </p:cNvPr>
          <p:cNvSpPr txBox="1"/>
          <p:nvPr/>
        </p:nvSpPr>
        <p:spPr>
          <a:xfrm>
            <a:off x="2347392" y="848761"/>
            <a:ext cx="9012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 current source tells us current between two nodes.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9FAA7F-E833-604A-8FAF-3A38264D4E10}"/>
              </a:ext>
            </a:extLst>
          </p:cNvPr>
          <p:cNvSpPr txBox="1"/>
          <p:nvPr/>
        </p:nvSpPr>
        <p:spPr>
          <a:xfrm>
            <a:off x="2347392" y="1492039"/>
            <a:ext cx="92479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We can express the current through a resistor in terms</a:t>
            </a:r>
            <a:br>
              <a:rPr lang="en-US" sz="3200"/>
            </a:br>
            <a:r>
              <a:rPr lang="en-US" sz="3200"/>
              <a:t>of the voltage across the resistor and its resistance.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8B95CD-AFCE-CD4D-880B-8C32B462DDD1}"/>
              </a:ext>
            </a:extLst>
          </p:cNvPr>
          <p:cNvSpPr txBox="1"/>
          <p:nvPr/>
        </p:nvSpPr>
        <p:spPr>
          <a:xfrm>
            <a:off x="2347392" y="2627760"/>
            <a:ext cx="89902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 voltage source between ground and a node tells us</a:t>
            </a:r>
            <a:br>
              <a:rPr lang="en-US" sz="3200"/>
            </a:br>
            <a:r>
              <a:rPr lang="en-US" sz="3200"/>
              <a:t>the voltage at that node.  (Eliminates an unknown.)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B22F87-A73B-D247-A201-FF9806625DD4}"/>
              </a:ext>
            </a:extLst>
          </p:cNvPr>
          <p:cNvSpPr txBox="1"/>
          <p:nvPr/>
        </p:nvSpPr>
        <p:spPr>
          <a:xfrm>
            <a:off x="297951" y="205483"/>
            <a:ext cx="10729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Node-voltage analysis: Uses KCL to obtain equations for voltages.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970DF6-73F8-F346-AAEF-9D81DA08C0D2}"/>
              </a:ext>
            </a:extLst>
          </p:cNvPr>
          <p:cNvSpPr txBox="1"/>
          <p:nvPr/>
        </p:nvSpPr>
        <p:spPr>
          <a:xfrm rot="17809902">
            <a:off x="386113" y="3735755"/>
            <a:ext cx="1782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Problem?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141885-5869-1A46-B8CA-251046A53EC3}"/>
              </a:ext>
            </a:extLst>
          </p:cNvPr>
          <p:cNvSpPr txBox="1"/>
          <p:nvPr/>
        </p:nvSpPr>
        <p:spPr>
          <a:xfrm rot="17809902">
            <a:off x="405059" y="4826612"/>
            <a:ext cx="1699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Solution!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455201A-E5C6-4158-54D8-7832D516F7A2}"/>
              </a:ext>
            </a:extLst>
          </p:cNvPr>
          <p:cNvSpPr/>
          <p:nvPr/>
        </p:nvSpPr>
        <p:spPr>
          <a:xfrm>
            <a:off x="1699234" y="3875263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028A8CC9-3E54-6E2A-FB86-E5D1D39A721E}"/>
              </a:ext>
            </a:extLst>
          </p:cNvPr>
          <p:cNvSpPr/>
          <p:nvPr/>
        </p:nvSpPr>
        <p:spPr>
          <a:xfrm>
            <a:off x="1699233" y="496612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2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10" grpId="0"/>
      <p:bldP spid="4" grpId="0"/>
      <p:bldP spid="7" grpId="0"/>
      <p:bldP spid="8" grpId="0"/>
      <p:bldP spid="11" grpId="0"/>
      <p:bldP spid="13" grpId="0"/>
      <p:bldP spid="15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AB5906-D68B-6748-BD9E-B3A12018C5D7}"/>
              </a:ext>
            </a:extLst>
          </p:cNvPr>
          <p:cNvSpPr txBox="1"/>
          <p:nvPr/>
        </p:nvSpPr>
        <p:spPr>
          <a:xfrm>
            <a:off x="99984" y="372338"/>
            <a:ext cx="12132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Special case: Voltage source directly between two non-reference nodes.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21B330-E48A-1045-A695-8E123EC38A50}"/>
              </a:ext>
            </a:extLst>
          </p:cNvPr>
          <p:cNvSpPr txBox="1"/>
          <p:nvPr/>
        </p:nvSpPr>
        <p:spPr>
          <a:xfrm>
            <a:off x="2296946" y="1015449"/>
            <a:ext cx="2109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err="1"/>
              <a:t>Supernode</a:t>
            </a:r>
            <a:r>
              <a:rPr lang="en-US" sz="320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D84041-12BD-FE49-908D-F5CB7280D570}"/>
              </a:ext>
            </a:extLst>
          </p:cNvPr>
          <p:cNvSpPr txBox="1"/>
          <p:nvPr/>
        </p:nvSpPr>
        <p:spPr>
          <a:xfrm>
            <a:off x="2296946" y="1711542"/>
            <a:ext cx="92788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Combine nodes that are not independent</a:t>
            </a:r>
          </a:p>
          <a:p>
            <a:r>
              <a:rPr lang="en-US" sz="3200"/>
              <a:t>(voltage source fixes relationship between two nodes).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BF4E6-B3E9-FC4C-B439-76F79189479D}"/>
              </a:ext>
            </a:extLst>
          </p:cNvPr>
          <p:cNvSpPr txBox="1"/>
          <p:nvPr/>
        </p:nvSpPr>
        <p:spPr>
          <a:xfrm>
            <a:off x="2296946" y="2900078"/>
            <a:ext cx="3774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err="1"/>
              <a:t>Supernodes</a:t>
            </a:r>
            <a:r>
              <a:rPr lang="en-US" sz="3200"/>
              <a:t> are nice!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55DE7-78DE-A443-8D2C-7B0D49DD812F}"/>
              </a:ext>
            </a:extLst>
          </p:cNvPr>
          <p:cNvSpPr txBox="1"/>
          <p:nvPr/>
        </p:nvSpPr>
        <p:spPr>
          <a:xfrm>
            <a:off x="2296946" y="3596171"/>
            <a:ext cx="6504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They remove one unknown “for free.”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474DA96-1804-9302-D88A-27C82AB78E71}"/>
              </a:ext>
            </a:extLst>
          </p:cNvPr>
          <p:cNvSpPr/>
          <p:nvPr/>
        </p:nvSpPr>
        <p:spPr>
          <a:xfrm>
            <a:off x="1740307" y="112290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9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5D65E-DE96-B74A-8BDD-0FFD0288C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188828"/>
            <a:ext cx="10152888" cy="4103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3CE315-297D-3747-AA27-28F08AAF81FB}"/>
              </a:ext>
            </a:extLst>
          </p:cNvPr>
          <p:cNvSpPr txBox="1"/>
          <p:nvPr/>
        </p:nvSpPr>
        <p:spPr>
          <a:xfrm>
            <a:off x="246888" y="109728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704E2B-ED92-2547-90B4-EE0D39D3CCBA}"/>
              </a:ext>
            </a:extLst>
          </p:cNvPr>
          <p:cNvSpPr txBox="1"/>
          <p:nvPr/>
        </p:nvSpPr>
        <p:spPr>
          <a:xfrm>
            <a:off x="758375" y="4711046"/>
            <a:ext cx="8947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Upper voltage source directly connects two of them.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48EE62-E754-AC42-B26B-BD0698E7AA62}"/>
              </a:ext>
            </a:extLst>
          </p:cNvPr>
          <p:cNvSpPr txBox="1"/>
          <p:nvPr/>
        </p:nvSpPr>
        <p:spPr>
          <a:xfrm>
            <a:off x="758375" y="5271320"/>
            <a:ext cx="5871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Select reference and assign labels.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B449B3-A775-0344-90EE-191019EDF823}"/>
              </a:ext>
            </a:extLst>
          </p:cNvPr>
          <p:cNvSpPr/>
          <p:nvPr/>
        </p:nvSpPr>
        <p:spPr>
          <a:xfrm>
            <a:off x="1461247" y="3521846"/>
            <a:ext cx="8498541" cy="41237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151482-5154-614B-BFCE-2C340DC9F033}"/>
              </a:ext>
            </a:extLst>
          </p:cNvPr>
          <p:cNvSpPr/>
          <p:nvPr/>
        </p:nvSpPr>
        <p:spPr>
          <a:xfrm>
            <a:off x="7243482" y="1276836"/>
            <a:ext cx="753036" cy="41237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FB4573-133E-1244-B671-D33F41455D15}"/>
              </a:ext>
            </a:extLst>
          </p:cNvPr>
          <p:cNvSpPr/>
          <p:nvPr/>
        </p:nvSpPr>
        <p:spPr>
          <a:xfrm>
            <a:off x="5109883" y="1276836"/>
            <a:ext cx="654424" cy="41237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868B16-0217-E94D-AD1C-7EBBAAF6DD8F}"/>
              </a:ext>
            </a:extLst>
          </p:cNvPr>
          <p:cNvSpPr/>
          <p:nvPr/>
        </p:nvSpPr>
        <p:spPr>
          <a:xfrm>
            <a:off x="1317813" y="1276836"/>
            <a:ext cx="2447364" cy="41237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EC7A72-BAB8-304B-B5B6-C8ABF777C301}"/>
              </a:ext>
            </a:extLst>
          </p:cNvPr>
          <p:cNvSpPr txBox="1"/>
          <p:nvPr/>
        </p:nvSpPr>
        <p:spPr>
          <a:xfrm>
            <a:off x="751114" y="4150771"/>
            <a:ext cx="4910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How many essential nodes? </a:t>
            </a:r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38F62FDA-24C2-5547-97D1-BC093358CFA7}"/>
              </a:ext>
            </a:extLst>
          </p:cNvPr>
          <p:cNvSpPr/>
          <p:nvPr/>
        </p:nvSpPr>
        <p:spPr>
          <a:xfrm>
            <a:off x="7243482" y="4286385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852D9E-CF65-D642-A80A-83D8C33C6EE2}"/>
                  </a:ext>
                </a:extLst>
              </p:cNvPr>
              <p:cNvSpPr txBox="1"/>
              <p:nvPr/>
            </p:nvSpPr>
            <p:spPr>
              <a:xfrm>
                <a:off x="7902739" y="4150770"/>
                <a:ext cx="5052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852D9E-CF65-D642-A80A-83D8C33C6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739" y="4150770"/>
                <a:ext cx="50526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888CF462-5A3D-F743-AFAB-5D28B85276F2}"/>
              </a:ext>
            </a:extLst>
          </p:cNvPr>
          <p:cNvSpPr/>
          <p:nvPr/>
        </p:nvSpPr>
        <p:spPr>
          <a:xfrm>
            <a:off x="7958042" y="4187812"/>
            <a:ext cx="393056" cy="50146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BDDBE1-6B92-094F-B14E-E7D6DA82D5AE}"/>
              </a:ext>
            </a:extLst>
          </p:cNvPr>
          <p:cNvSpPr txBox="1"/>
          <p:nvPr/>
        </p:nvSpPr>
        <p:spPr>
          <a:xfrm>
            <a:off x="758375" y="5852827"/>
            <a:ext cx="80364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(For purpose of this lecture, will select ground as bottom node.</a:t>
            </a:r>
            <a:br>
              <a:rPr lang="en-US" sz="2400"/>
            </a:br>
            <a:r>
              <a:rPr lang="en-US" sz="2400"/>
              <a:t>This is not the only choice nor necessarily the “best” choice.)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FC12D5-1506-A0BB-60C9-2235327DD751}"/>
              </a:ext>
            </a:extLst>
          </p:cNvPr>
          <p:cNvSpPr/>
          <p:nvPr/>
        </p:nvSpPr>
        <p:spPr>
          <a:xfrm>
            <a:off x="3137609" y="859137"/>
            <a:ext cx="2721039" cy="1165606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AE83C4-6F6A-8D7B-399B-0420FA18210F}"/>
              </a:ext>
            </a:extLst>
          </p:cNvPr>
          <p:cNvCxnSpPr>
            <a:cxnSpLocks/>
          </p:cNvCxnSpPr>
          <p:nvPr/>
        </p:nvCxnSpPr>
        <p:spPr>
          <a:xfrm flipH="1">
            <a:off x="5471439" y="712393"/>
            <a:ext cx="580396" cy="662205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C1EB0F-1F3C-C011-9B48-3E3DED42915A}"/>
              </a:ext>
            </a:extLst>
          </p:cNvPr>
          <p:cNvCxnSpPr>
            <a:cxnSpLocks/>
          </p:cNvCxnSpPr>
          <p:nvPr/>
        </p:nvCxnSpPr>
        <p:spPr>
          <a:xfrm flipH="1">
            <a:off x="3544258" y="712393"/>
            <a:ext cx="580396" cy="662205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6AE045B-7F41-BE1C-B0A7-24FE1FE1ED2C}"/>
              </a:ext>
            </a:extLst>
          </p:cNvPr>
          <p:cNvSpPr txBox="1"/>
          <p:nvPr/>
        </p:nvSpPr>
        <p:spPr>
          <a:xfrm>
            <a:off x="6051835" y="77633"/>
            <a:ext cx="6079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Recall:  We want equations for currents flowing</a:t>
            </a:r>
            <a:br>
              <a:rPr lang="en-US" sz="2400"/>
            </a:br>
            <a:r>
              <a:rPr lang="en-US" sz="2400"/>
              <a:t>between nodes in terms of node voltages.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48D392-A794-C177-1A2B-0BFAF9F1D8B9}"/>
              </a:ext>
            </a:extLst>
          </p:cNvPr>
          <p:cNvSpPr txBox="1"/>
          <p:nvPr/>
        </p:nvSpPr>
        <p:spPr>
          <a:xfrm>
            <a:off x="5457884" y="4297764"/>
            <a:ext cx="16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(numeric poll)</a:t>
            </a:r>
          </a:p>
        </p:txBody>
      </p:sp>
    </p:spTree>
    <p:extLst>
      <p:ext uri="{BB962C8B-B14F-4D97-AF65-F5344CB8AC3E}">
        <p14:creationId xmlns:p14="http://schemas.microsoft.com/office/powerpoint/2010/main" val="122371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2" grpId="0"/>
      <p:bldP spid="12" grpId="0" animBg="1"/>
      <p:bldP spid="13" grpId="0"/>
      <p:bldP spid="15" grpId="0" animBg="1"/>
      <p:bldP spid="16" grpId="0"/>
      <p:bldP spid="11" grpId="0" animBg="1"/>
      <p:bldP spid="19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15912C-8B0D-7A47-92EE-C16D5F236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188828"/>
            <a:ext cx="10152888" cy="4103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44988E-38A2-A54B-8540-CD6E692EDCDB}"/>
              </a:ext>
            </a:extLst>
          </p:cNvPr>
          <p:cNvSpPr txBox="1"/>
          <p:nvPr/>
        </p:nvSpPr>
        <p:spPr>
          <a:xfrm>
            <a:off x="246888" y="109728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1254CB-1A29-A44F-BAA2-45CEC2B1152A}"/>
                  </a:ext>
                </a:extLst>
              </p:cNvPr>
              <p:cNvSpPr txBox="1"/>
              <p:nvPr/>
            </p:nvSpPr>
            <p:spPr>
              <a:xfrm>
                <a:off x="777240" y="4371387"/>
                <a:ext cx="1073210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/>
                  <a:t> is given and the sources are as shown, but </a:t>
                </a:r>
                <a:r>
                  <a:rPr lang="en-US" sz="3200" i="1"/>
                  <a:t>resistances are</a:t>
                </a:r>
                <a:br>
                  <a:rPr lang="en-US" sz="3200" i="1"/>
                </a:br>
                <a:r>
                  <a:rPr lang="en-US" sz="3200" i="1"/>
                  <a:t>unknown</a:t>
                </a:r>
                <a:r>
                  <a:rPr lang="en-US" sz="3200"/>
                  <a:t>, can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/>
                  <a:t> be determined?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1254CB-1A29-A44F-BAA2-45CEC2B11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4371387"/>
                <a:ext cx="10732105" cy="1077218"/>
              </a:xfrm>
              <a:prstGeom prst="rect">
                <a:avLst/>
              </a:prstGeom>
              <a:blipFill>
                <a:blip r:embed="rId4"/>
                <a:stretch>
                  <a:fillRect l="-1477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B2D6D4-656B-CB45-AE97-E30E303810E9}"/>
                  </a:ext>
                </a:extLst>
              </p:cNvPr>
              <p:cNvSpPr txBox="1"/>
              <p:nvPr/>
            </p:nvSpPr>
            <p:spPr>
              <a:xfrm>
                <a:off x="777240" y="5494771"/>
                <a:ext cx="1101173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Because known voltage source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</m:oMath>
                </a14:m>
                <a:r>
                  <a:rPr lang="en-US" sz="3200"/>
                  <a:t> connects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/>
                  <a:t>, if you</a:t>
                </a:r>
                <a:br>
                  <a:rPr lang="en-US" sz="3200"/>
                </a:br>
                <a:r>
                  <a:rPr lang="en-US" sz="3200"/>
                  <a:t>know one voltage you </a:t>
                </a:r>
                <a:r>
                  <a:rPr lang="en-US" sz="3200" i="1"/>
                  <a:t>can</a:t>
                </a:r>
                <a:r>
                  <a:rPr lang="en-US" sz="3200"/>
                  <a:t> determine the other.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B2D6D4-656B-CB45-AE97-E30E30381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5494771"/>
                <a:ext cx="11011732" cy="1077218"/>
              </a:xfrm>
              <a:prstGeom prst="rect">
                <a:avLst/>
              </a:prstGeom>
              <a:blipFill>
                <a:blip r:embed="rId5"/>
                <a:stretch>
                  <a:fillRect l="-1440" t="-6780" r="-388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749583A-6F12-8B42-8400-A5F7D0ABDF0F}"/>
              </a:ext>
            </a:extLst>
          </p:cNvPr>
          <p:cNvSpPr txBox="1"/>
          <p:nvPr/>
        </p:nvSpPr>
        <p:spPr>
          <a:xfrm>
            <a:off x="7100150" y="4863830"/>
            <a:ext cx="2375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A) Yes   B) No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9B9FBC-998C-4541-9385-2E561BCBF682}"/>
              </a:ext>
            </a:extLst>
          </p:cNvPr>
          <p:cNvSpPr/>
          <p:nvPr/>
        </p:nvSpPr>
        <p:spPr>
          <a:xfrm>
            <a:off x="7100149" y="4915064"/>
            <a:ext cx="1172993" cy="53354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D8099F-A50F-7F30-2B16-DB25E01194AC}"/>
                  </a:ext>
                </a:extLst>
              </p:cNvPr>
              <p:cNvSpPr txBox="1"/>
              <p:nvPr/>
            </p:nvSpPr>
            <p:spPr>
              <a:xfrm>
                <a:off x="8839960" y="5987214"/>
                <a:ext cx="29490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D8099F-A50F-7F30-2B16-DB25E0119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960" y="5987214"/>
                <a:ext cx="294901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06C1993-3567-3B4F-6DCC-E344FE6C7037}"/>
              </a:ext>
            </a:extLst>
          </p:cNvPr>
          <p:cNvSpPr txBox="1"/>
          <p:nvPr/>
        </p:nvSpPr>
        <p:spPr>
          <a:xfrm>
            <a:off x="5497476" y="614667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0B396E-4814-6048-E222-6744523143C8}"/>
              </a:ext>
            </a:extLst>
          </p:cNvPr>
          <p:cNvSpPr txBox="1"/>
          <p:nvPr/>
        </p:nvSpPr>
        <p:spPr>
          <a:xfrm>
            <a:off x="3500203" y="553111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F2DE28-3F7F-8A1E-D328-C3B0EF27A587}"/>
              </a:ext>
            </a:extLst>
          </p:cNvPr>
          <p:cNvSpPr txBox="1"/>
          <p:nvPr/>
        </p:nvSpPr>
        <p:spPr>
          <a:xfrm>
            <a:off x="3500203" y="614667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14419D-BBDC-CF14-3068-3A825790A2B0}"/>
              </a:ext>
            </a:extLst>
          </p:cNvPr>
          <p:cNvSpPr txBox="1"/>
          <p:nvPr/>
        </p:nvSpPr>
        <p:spPr>
          <a:xfrm>
            <a:off x="3015995" y="2094473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C3B3D-6701-C810-0996-0B607A7359A2}"/>
              </a:ext>
            </a:extLst>
          </p:cNvPr>
          <p:cNvSpPr txBox="1"/>
          <p:nvPr/>
        </p:nvSpPr>
        <p:spPr>
          <a:xfrm>
            <a:off x="5007862" y="2094473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26354D-8070-DA32-4571-E47A868450DA}"/>
              </a:ext>
            </a:extLst>
          </p:cNvPr>
          <p:cNvSpPr txBox="1"/>
          <p:nvPr/>
        </p:nvSpPr>
        <p:spPr>
          <a:xfrm>
            <a:off x="6912437" y="1409395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2FAE13-E4B7-9D4F-D689-5CF962E8C512}"/>
              </a:ext>
            </a:extLst>
          </p:cNvPr>
          <p:cNvSpPr txBox="1"/>
          <p:nvPr/>
        </p:nvSpPr>
        <p:spPr>
          <a:xfrm>
            <a:off x="7182881" y="2094954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6ABC6B-72FE-2B27-06AC-A58A55E0D048}"/>
              </a:ext>
            </a:extLst>
          </p:cNvPr>
          <p:cNvSpPr txBox="1"/>
          <p:nvPr/>
        </p:nvSpPr>
        <p:spPr>
          <a:xfrm>
            <a:off x="9011774" y="1409395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3696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8" grpId="0" animBg="1"/>
      <p:bldP spid="7" grpId="0"/>
      <p:bldP spid="9" grpId="0"/>
      <p:bldP spid="10" grpId="0"/>
      <p:bldP spid="10" grpId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15912C-8B0D-7A47-92EE-C16D5F236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188828"/>
            <a:ext cx="10152888" cy="4103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44988E-38A2-A54B-8540-CD6E692EDCDB}"/>
              </a:ext>
            </a:extLst>
          </p:cNvPr>
          <p:cNvSpPr txBox="1"/>
          <p:nvPr/>
        </p:nvSpPr>
        <p:spPr>
          <a:xfrm>
            <a:off x="246888" y="109728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1254CB-1A29-A44F-BAA2-45CEC2B1152A}"/>
                  </a:ext>
                </a:extLst>
              </p:cNvPr>
              <p:cNvSpPr txBox="1"/>
              <p:nvPr/>
            </p:nvSpPr>
            <p:spPr>
              <a:xfrm>
                <a:off x="777240" y="4199941"/>
                <a:ext cx="1059584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/>
                  <a:t> is given and the sources are as shown, but </a:t>
                </a:r>
                <a:r>
                  <a:rPr lang="en-US" sz="3200" i="1" dirty="0"/>
                  <a:t>resistances are</a:t>
                </a:r>
                <a:br>
                  <a:rPr lang="en-US" sz="3200" i="1" dirty="0"/>
                </a:br>
                <a:r>
                  <a:rPr lang="en-US" sz="3200" i="1" dirty="0"/>
                  <a:t>unknown</a:t>
                </a:r>
                <a:r>
                  <a:rPr lang="en-US" sz="3200" dirty="0"/>
                  <a:t>, </a:t>
                </a:r>
                <a:r>
                  <a:rPr lang="en-US" sz="3200" dirty="0">
                    <a:solidFill>
                      <a:schemeClr val="bg1"/>
                    </a:solidFill>
                  </a:rPr>
                  <a:t>can current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i="1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be determined?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1254CB-1A29-A44F-BAA2-45CEC2B11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4199941"/>
                <a:ext cx="10595849" cy="1077218"/>
              </a:xfrm>
              <a:prstGeom prst="rect">
                <a:avLst/>
              </a:prstGeom>
              <a:blipFill>
                <a:blip r:embed="rId3"/>
                <a:stretch>
                  <a:fillRect l="-1557" t="-6977" r="-479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749583A-6F12-8B42-8400-A5F7D0ABDF0F}"/>
              </a:ext>
            </a:extLst>
          </p:cNvPr>
          <p:cNvSpPr txBox="1"/>
          <p:nvPr/>
        </p:nvSpPr>
        <p:spPr>
          <a:xfrm>
            <a:off x="8989220" y="5212023"/>
            <a:ext cx="2375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A) Yes   B) No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8D1E3C-57B9-A84D-924C-4690A0C5155A}"/>
              </a:ext>
            </a:extLst>
          </p:cNvPr>
          <p:cNvSpPr/>
          <p:nvPr/>
        </p:nvSpPr>
        <p:spPr>
          <a:xfrm>
            <a:off x="10246051" y="5252785"/>
            <a:ext cx="1172993" cy="53354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5E2660-E337-3DF0-FA9D-29BD69D75A80}"/>
              </a:ext>
            </a:extLst>
          </p:cNvPr>
          <p:cNvSpPr txBox="1"/>
          <p:nvPr/>
        </p:nvSpPr>
        <p:spPr>
          <a:xfrm>
            <a:off x="5497476" y="614667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004AE8-18B0-9E35-C56A-9A63736B7A5B}"/>
              </a:ext>
            </a:extLst>
          </p:cNvPr>
          <p:cNvSpPr txBox="1"/>
          <p:nvPr/>
        </p:nvSpPr>
        <p:spPr>
          <a:xfrm>
            <a:off x="3500203" y="614667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A8F983-1F30-2D91-0FA1-3AE10270BDEF}"/>
                  </a:ext>
                </a:extLst>
              </p:cNvPr>
              <p:cNvSpPr txBox="1"/>
              <p:nvPr/>
            </p:nvSpPr>
            <p:spPr>
              <a:xfrm>
                <a:off x="772956" y="5220011"/>
                <a:ext cx="959916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Know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8 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/>
                  <a:t> flowing into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/>
                  <a:t> node, but without</a:t>
                </a:r>
                <a:br>
                  <a:rPr lang="en-US" sz="3200" dirty="0"/>
                </a:br>
                <a:r>
                  <a:rPr lang="en-US" sz="3200" dirty="0"/>
                  <a:t>resistances don’t know anything else about current flow.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A8F983-1F30-2D91-0FA1-3AE10270B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56" y="5220011"/>
                <a:ext cx="9599166" cy="1077218"/>
              </a:xfrm>
              <a:prstGeom prst="rect">
                <a:avLst/>
              </a:prstGeom>
              <a:blipFill>
                <a:blip r:embed="rId4"/>
                <a:stretch>
                  <a:fillRect l="-1585" t="-5814" r="-661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34A4ABE-FE02-D1A8-980C-E286CC345DDD}"/>
              </a:ext>
            </a:extLst>
          </p:cNvPr>
          <p:cNvSpPr txBox="1"/>
          <p:nvPr/>
        </p:nvSpPr>
        <p:spPr>
          <a:xfrm>
            <a:off x="3015995" y="2094473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8B019B-097E-9436-7A85-F0E79E03B488}"/>
              </a:ext>
            </a:extLst>
          </p:cNvPr>
          <p:cNvSpPr txBox="1"/>
          <p:nvPr/>
        </p:nvSpPr>
        <p:spPr>
          <a:xfrm>
            <a:off x="5007862" y="2094473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432C5D-6DCF-CC00-7ADF-561C374272EB}"/>
              </a:ext>
            </a:extLst>
          </p:cNvPr>
          <p:cNvSpPr txBox="1"/>
          <p:nvPr/>
        </p:nvSpPr>
        <p:spPr>
          <a:xfrm>
            <a:off x="6912437" y="1409395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6D695E-6BFB-F570-3139-D567F7F434F8}"/>
              </a:ext>
            </a:extLst>
          </p:cNvPr>
          <p:cNvSpPr txBox="1"/>
          <p:nvPr/>
        </p:nvSpPr>
        <p:spPr>
          <a:xfrm>
            <a:off x="7182881" y="2094954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04EC99-A68F-7862-6341-0AC95A6A67EB}"/>
              </a:ext>
            </a:extLst>
          </p:cNvPr>
          <p:cNvSpPr txBox="1"/>
          <p:nvPr/>
        </p:nvSpPr>
        <p:spPr>
          <a:xfrm>
            <a:off x="9011774" y="1409395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35794F3-734D-B3A6-E1B9-C63944A5386C}"/>
              </a:ext>
            </a:extLst>
          </p:cNvPr>
          <p:cNvCxnSpPr>
            <a:cxnSpLocks/>
          </p:cNvCxnSpPr>
          <p:nvPr/>
        </p:nvCxnSpPr>
        <p:spPr>
          <a:xfrm>
            <a:off x="4269430" y="760250"/>
            <a:ext cx="457200" cy="0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0F8683-077B-9DD6-26DC-CEDF99717B1C}"/>
                  </a:ext>
                </a:extLst>
              </p:cNvPr>
              <p:cNvSpPr txBox="1"/>
              <p:nvPr/>
            </p:nvSpPr>
            <p:spPr>
              <a:xfrm>
                <a:off x="4179626" y="196210"/>
                <a:ext cx="5492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0F8683-077B-9DD6-26DC-CEDF99717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626" y="196210"/>
                <a:ext cx="54925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8729CC6-652F-3F49-BB8E-20DC5C40D674}"/>
              </a:ext>
            </a:extLst>
          </p:cNvPr>
          <p:cNvSpPr txBox="1"/>
          <p:nvPr/>
        </p:nvSpPr>
        <p:spPr>
          <a:xfrm>
            <a:off x="4506141" y="31063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accent1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BE6DBB-C916-B86D-2A3E-E74705402656}"/>
                  </a:ext>
                </a:extLst>
              </p:cNvPr>
              <p:cNvSpPr txBox="1"/>
              <p:nvPr/>
            </p:nvSpPr>
            <p:spPr>
              <a:xfrm>
                <a:off x="777240" y="4199941"/>
                <a:ext cx="1059584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/>
                  <a:t> is given and the sources are as shown, but </a:t>
                </a:r>
                <a:r>
                  <a:rPr lang="en-US" sz="3200" i="1" dirty="0"/>
                  <a:t>resistances are</a:t>
                </a:r>
                <a:br>
                  <a:rPr lang="en-US" sz="3200" i="1" dirty="0"/>
                </a:br>
                <a:r>
                  <a:rPr lang="en-US" sz="3200" i="1" dirty="0"/>
                  <a:t>unknown</a:t>
                </a:r>
                <a:r>
                  <a:rPr lang="en-US" sz="3200" dirty="0"/>
                  <a:t>, can current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/>
                  <a:t> be determined?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BE6DBB-C916-B86D-2A3E-E74705402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4199941"/>
                <a:ext cx="10595849" cy="1077218"/>
              </a:xfrm>
              <a:prstGeom prst="rect">
                <a:avLst/>
              </a:prstGeom>
              <a:blipFill>
                <a:blip r:embed="rId6"/>
                <a:stretch>
                  <a:fillRect l="-1557" t="-6977" r="-479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DC1A18-6765-2A98-7F1C-FB532F976430}"/>
                  </a:ext>
                </a:extLst>
              </p:cNvPr>
              <p:cNvSpPr txBox="1"/>
              <p:nvPr/>
            </p:nvSpPr>
            <p:spPr>
              <a:xfrm>
                <a:off x="772956" y="6227290"/>
                <a:ext cx="106610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At this point, somewhat unclear what equation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/>
                  <a:t> would be.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DC1A18-6765-2A98-7F1C-FB532F976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56" y="6227290"/>
                <a:ext cx="10661060" cy="584775"/>
              </a:xfrm>
              <a:prstGeom prst="rect">
                <a:avLst/>
              </a:prstGeom>
              <a:blipFill>
                <a:blip r:embed="rId7"/>
                <a:stretch>
                  <a:fillRect l="-1427" t="-12766" r="-1308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76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 animBg="1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15912C-8B0D-7A47-92EE-C16D5F236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188828"/>
            <a:ext cx="10152888" cy="4103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44988E-38A2-A54B-8540-CD6E692EDCDB}"/>
              </a:ext>
            </a:extLst>
          </p:cNvPr>
          <p:cNvSpPr txBox="1"/>
          <p:nvPr/>
        </p:nvSpPr>
        <p:spPr>
          <a:xfrm>
            <a:off x="246888" y="109728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1254CB-1A29-A44F-BAA2-45CEC2B1152A}"/>
                  </a:ext>
                </a:extLst>
              </p:cNvPr>
              <p:cNvSpPr txBox="1"/>
              <p:nvPr/>
            </p:nvSpPr>
            <p:spPr>
              <a:xfrm>
                <a:off x="5704662" y="3974690"/>
                <a:ext cx="63706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Voltages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/>
                  <a:t> </a:t>
                </a:r>
                <a:r>
                  <a:rPr lang="en-US" sz="3200" i="1"/>
                  <a:t>not</a:t>
                </a:r>
                <a:r>
                  <a:rPr lang="en-US" sz="3200"/>
                  <a:t> independent.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1254CB-1A29-A44F-BAA2-45CEC2B11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662" y="3974690"/>
                <a:ext cx="6370655" cy="584775"/>
              </a:xfrm>
              <a:prstGeom prst="rect">
                <a:avLst/>
              </a:prstGeom>
              <a:blipFill>
                <a:blip r:embed="rId3"/>
                <a:stretch>
                  <a:fillRect l="-2488" t="-12500" r="-57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0B2D6D4-656B-CB45-AE97-E30E303810E9}"/>
              </a:ext>
            </a:extLst>
          </p:cNvPr>
          <p:cNvSpPr txBox="1"/>
          <p:nvPr/>
        </p:nvSpPr>
        <p:spPr>
          <a:xfrm>
            <a:off x="621125" y="4551062"/>
            <a:ext cx="7700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If you know one voltage, you know the other.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832127-1A93-BE40-8366-02D2518E3206}"/>
              </a:ext>
            </a:extLst>
          </p:cNvPr>
          <p:cNvSpPr txBox="1"/>
          <p:nvPr/>
        </p:nvSpPr>
        <p:spPr>
          <a:xfrm>
            <a:off x="1214828" y="6196250"/>
            <a:ext cx="8289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Create “</a:t>
            </a:r>
            <a:r>
              <a:rPr lang="en-US" sz="3200" err="1"/>
              <a:t>supernode</a:t>
            </a:r>
            <a:r>
              <a:rPr lang="en-US" sz="3200"/>
              <a:t>” that combines these nodes.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397416-C9CE-9443-8183-D1EBD875E49F}"/>
              </a:ext>
            </a:extLst>
          </p:cNvPr>
          <p:cNvSpPr txBox="1"/>
          <p:nvPr/>
        </p:nvSpPr>
        <p:spPr>
          <a:xfrm>
            <a:off x="621125" y="5127434"/>
            <a:ext cx="112312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/>
              <a:t>But</a:t>
            </a:r>
            <a:r>
              <a:rPr lang="en-US" sz="3200"/>
              <a:t>, don’t know current through voltage source, so can’t write KCL</a:t>
            </a:r>
            <a:br>
              <a:rPr lang="en-US" sz="3200"/>
            </a:br>
            <a:r>
              <a:rPr lang="en-US" sz="3200"/>
              <a:t>at nodes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/>
              <a:t> and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/>
              <a:t> without introducing a new unknown (current). 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7ABA660-07B9-5447-BDE1-967F2F55B3DE}"/>
              </a:ext>
            </a:extLst>
          </p:cNvPr>
          <p:cNvSpPr/>
          <p:nvPr/>
        </p:nvSpPr>
        <p:spPr>
          <a:xfrm>
            <a:off x="731943" y="6299302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1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DF6DDC-B914-854E-87D6-6794D57DA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188828"/>
            <a:ext cx="10152888" cy="4103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98EE99-54E6-AB4F-95C3-FF3445FD36CB}"/>
              </a:ext>
            </a:extLst>
          </p:cNvPr>
          <p:cNvSpPr txBox="1"/>
          <p:nvPr/>
        </p:nvSpPr>
        <p:spPr>
          <a:xfrm>
            <a:off x="246888" y="109728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E8B3B2-5D42-694E-9099-792D29347383}"/>
              </a:ext>
            </a:extLst>
          </p:cNvPr>
          <p:cNvSpPr txBox="1"/>
          <p:nvPr/>
        </p:nvSpPr>
        <p:spPr>
          <a:xfrm>
            <a:off x="856158" y="4480247"/>
            <a:ext cx="107841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KCL holds for a super node (KCL holds for any portion of circuit).</a:t>
            </a:r>
          </a:p>
          <a:p>
            <a:r>
              <a:rPr lang="en-US" sz="3200"/>
              <a:t>Sum of currents out of </a:t>
            </a:r>
            <a:r>
              <a:rPr lang="en-US" sz="3200" err="1"/>
              <a:t>supernode</a:t>
            </a:r>
            <a:r>
              <a:rPr lang="en-US" sz="3200"/>
              <a:t> must equal zero.</a:t>
            </a:r>
          </a:p>
          <a:p>
            <a:r>
              <a:rPr lang="en-US" sz="3200"/>
              <a:t>(Charge isn’t accumulating anywhere in circuit.)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B55FA7A-E9A5-D845-A5E1-8FCB5F95255B}"/>
              </a:ext>
            </a:extLst>
          </p:cNvPr>
          <p:cNvCxnSpPr>
            <a:cxnSpLocks/>
          </p:cNvCxnSpPr>
          <p:nvPr/>
        </p:nvCxnSpPr>
        <p:spPr>
          <a:xfrm rot="10800000">
            <a:off x="2243473" y="122805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2E6A09-F784-934D-A299-02D8A8B5F205}"/>
              </a:ext>
            </a:extLst>
          </p:cNvPr>
          <p:cNvCxnSpPr>
            <a:cxnSpLocks/>
          </p:cNvCxnSpPr>
          <p:nvPr/>
        </p:nvCxnSpPr>
        <p:spPr>
          <a:xfrm rot="5400000">
            <a:off x="3125214" y="2307772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002DE0-079F-CE40-8502-C65D7B1432B9}"/>
              </a:ext>
            </a:extLst>
          </p:cNvPr>
          <p:cNvCxnSpPr>
            <a:cxnSpLocks/>
          </p:cNvCxnSpPr>
          <p:nvPr/>
        </p:nvCxnSpPr>
        <p:spPr>
          <a:xfrm>
            <a:off x="6216757" y="122805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156A5E-8AC0-D849-9600-21D5E8431B20}"/>
              </a:ext>
            </a:extLst>
          </p:cNvPr>
          <p:cNvCxnSpPr>
            <a:cxnSpLocks/>
          </p:cNvCxnSpPr>
          <p:nvPr/>
        </p:nvCxnSpPr>
        <p:spPr>
          <a:xfrm rot="5400000">
            <a:off x="5084643" y="2307772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36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3DACD8C-2BDB-B547-8696-81A8844F3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74" y="185248"/>
            <a:ext cx="10149840" cy="41022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EAB793-DE23-D94D-92F5-61702F4E4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74" y="185248"/>
            <a:ext cx="10149840" cy="41022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A074E6-0363-D84C-8A57-27164E426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374" y="185248"/>
            <a:ext cx="10149840" cy="41022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84645F-1A4B-144A-92C2-4632E2BDE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374" y="185248"/>
            <a:ext cx="10149840" cy="4102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050EF6-C1E6-794C-A150-43AFB3AB2945}"/>
                  </a:ext>
                </a:extLst>
              </p:cNvPr>
              <p:cNvSpPr txBox="1"/>
              <p:nvPr/>
            </p:nvSpPr>
            <p:spPr>
              <a:xfrm>
                <a:off x="102949" y="3912752"/>
                <a:ext cx="50397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Can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050EF6-C1E6-794C-A150-43AFB3AB2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49" y="3912752"/>
                <a:ext cx="5039778" cy="584775"/>
              </a:xfrm>
              <a:prstGeom prst="rect">
                <a:avLst/>
              </a:prstGeom>
              <a:blipFill>
                <a:blip r:embed="rId6"/>
                <a:stretch>
                  <a:fillRect l="-3144" t="-12500" r="-205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03E900-686E-2C41-8054-83E1F243FE1D}"/>
                  </a:ext>
                </a:extLst>
              </p:cNvPr>
              <p:cNvSpPr txBox="1"/>
              <p:nvPr/>
            </p:nvSpPr>
            <p:spPr>
              <a:xfrm>
                <a:off x="102948" y="4557698"/>
                <a:ext cx="57529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Or, can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03E900-686E-2C41-8054-83E1F243F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48" y="4557698"/>
                <a:ext cx="5752922" cy="584775"/>
              </a:xfrm>
              <a:prstGeom prst="rect">
                <a:avLst/>
              </a:prstGeom>
              <a:blipFill>
                <a:blip r:embed="rId7"/>
                <a:stretch>
                  <a:fillRect l="-2754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39C2827-215F-F646-B59E-0CAC1FCC0FDF}"/>
              </a:ext>
            </a:extLst>
          </p:cNvPr>
          <p:cNvSpPr txBox="1"/>
          <p:nvPr/>
        </p:nvSpPr>
        <p:spPr>
          <a:xfrm>
            <a:off x="102948" y="5202643"/>
            <a:ext cx="5803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Only have two unknown voltages.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AE23DA-B855-C540-9E64-1E4670C8713F}"/>
              </a:ext>
            </a:extLst>
          </p:cNvPr>
          <p:cNvCxnSpPr>
            <a:cxnSpLocks/>
          </p:cNvCxnSpPr>
          <p:nvPr/>
        </p:nvCxnSpPr>
        <p:spPr>
          <a:xfrm>
            <a:off x="5897879" y="3876179"/>
            <a:ext cx="0" cy="23385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C201D2-2D56-9241-897A-B0FB6C2A59E2}"/>
                  </a:ext>
                </a:extLst>
              </p:cNvPr>
              <p:cNvSpPr txBox="1"/>
              <p:nvPr/>
            </p:nvSpPr>
            <p:spPr>
              <a:xfrm>
                <a:off x="5980413" y="3912751"/>
                <a:ext cx="57207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i="1"/>
                  <a:t>Or</a:t>
                </a:r>
                <a:r>
                  <a:rPr lang="en-US" sz="3200"/>
                  <a:t>, leave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/>
                  <a:t>as unknowns.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C201D2-2D56-9241-897A-B0FB6C2A5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413" y="3912751"/>
                <a:ext cx="5720797" cy="584775"/>
              </a:xfrm>
              <a:prstGeom prst="rect">
                <a:avLst/>
              </a:prstGeom>
              <a:blipFill>
                <a:blip r:embed="rId8"/>
                <a:stretch>
                  <a:fillRect l="-2665" t="-12500" r="-234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C46A809-6002-D143-81C4-788DF3D59821}"/>
              </a:ext>
            </a:extLst>
          </p:cNvPr>
          <p:cNvSpPr txBox="1"/>
          <p:nvPr/>
        </p:nvSpPr>
        <p:spPr>
          <a:xfrm>
            <a:off x="5980413" y="4557696"/>
            <a:ext cx="5572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KCL at super node yields one eq.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98EF1C-18D3-8342-AD7F-A53537F27260}"/>
              </a:ext>
            </a:extLst>
          </p:cNvPr>
          <p:cNvSpPr txBox="1"/>
          <p:nvPr/>
        </p:nvSpPr>
        <p:spPr>
          <a:xfrm>
            <a:off x="5980413" y="5202641"/>
            <a:ext cx="6195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Voltage source provides another eq.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011684-14B9-2B42-9849-6620D316222B}"/>
                  </a:ext>
                </a:extLst>
              </p:cNvPr>
              <p:cNvSpPr txBox="1"/>
              <p:nvPr/>
            </p:nvSpPr>
            <p:spPr>
              <a:xfrm>
                <a:off x="6431066" y="5750019"/>
                <a:ext cx="29490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011684-14B9-2B42-9849-6620D3162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066" y="5750019"/>
                <a:ext cx="294901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A7F85BF1-8843-DA49-A16E-DCD2872EB08E}"/>
              </a:ext>
            </a:extLst>
          </p:cNvPr>
          <p:cNvSpPr txBox="1"/>
          <p:nvPr/>
        </p:nvSpPr>
        <p:spPr>
          <a:xfrm>
            <a:off x="9337202" y="5789802"/>
            <a:ext cx="2800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i="1" dirty="0"/>
              <a:t>Constraint equation.</a:t>
            </a:r>
            <a:endParaRPr lang="en-US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080D44-A058-EC42-B528-EF970789DE19}"/>
              </a:ext>
            </a:extLst>
          </p:cNvPr>
          <p:cNvCxnSpPr>
            <a:cxnSpLocks/>
          </p:cNvCxnSpPr>
          <p:nvPr/>
        </p:nvCxnSpPr>
        <p:spPr>
          <a:xfrm>
            <a:off x="4099481" y="713290"/>
            <a:ext cx="749705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362A524-3083-4543-BBEE-48EC82B603DF}"/>
              </a:ext>
            </a:extLst>
          </p:cNvPr>
          <p:cNvSpPr txBox="1"/>
          <p:nvPr/>
        </p:nvSpPr>
        <p:spPr>
          <a:xfrm>
            <a:off x="4051616" y="132453"/>
            <a:ext cx="917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8C789D8-43AF-394B-AFED-F3E5E0FB1580}"/>
              </a:ext>
            </a:extLst>
          </p:cNvPr>
          <p:cNvCxnSpPr>
            <a:cxnSpLocks/>
          </p:cNvCxnSpPr>
          <p:nvPr/>
        </p:nvCxnSpPr>
        <p:spPr>
          <a:xfrm flipH="1">
            <a:off x="4066529" y="877266"/>
            <a:ext cx="749705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1F385B-6C4E-9744-A860-3D6F7504F450}"/>
                  </a:ext>
                </a:extLst>
              </p:cNvPr>
              <p:cNvSpPr txBox="1"/>
              <p:nvPr/>
            </p:nvSpPr>
            <p:spPr>
              <a:xfrm>
                <a:off x="740558" y="5750019"/>
                <a:ext cx="44093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/>
                  <a:t>and</a:t>
                </a:r>
                <a:r>
                  <a:rPr lang="en-US" sz="32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200"/>
                  <a:t>) 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200"/>
                  <a:t>)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1F385B-6C4E-9744-A860-3D6F7504F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58" y="5750019"/>
                <a:ext cx="4409349" cy="584775"/>
              </a:xfrm>
              <a:prstGeom prst="rect">
                <a:avLst/>
              </a:prstGeom>
              <a:blipFill>
                <a:blip r:embed="rId10"/>
                <a:stretch>
                  <a:fillRect l="-3453" t="-12500" r="-248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9B6089-B61A-6D47-BEFD-3BC9CA83DCDA}"/>
                  </a:ext>
                </a:extLst>
              </p:cNvPr>
              <p:cNvSpPr txBox="1"/>
              <p:nvPr/>
            </p:nvSpPr>
            <p:spPr>
              <a:xfrm>
                <a:off x="9199422" y="4953700"/>
                <a:ext cx="24293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/>
                  <a:t>(With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000"/>
                  <a:t>,</a:t>
                </a:r>
                <a:r>
                  <a:rPr lang="en-US" sz="20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00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/>
                  <a:t>.)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9B6089-B61A-6D47-BEFD-3BC9CA83D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422" y="4953700"/>
                <a:ext cx="2429383" cy="400110"/>
              </a:xfrm>
              <a:prstGeom prst="rect">
                <a:avLst/>
              </a:prstGeom>
              <a:blipFill>
                <a:blip r:embed="rId11"/>
                <a:stretch>
                  <a:fillRect l="-2506" t="-9231" r="-1754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990308-8369-CC42-947D-1A555ED9018E}"/>
              </a:ext>
            </a:extLst>
          </p:cNvPr>
          <p:cNvSpPr txBox="1"/>
          <p:nvPr/>
        </p:nvSpPr>
        <p:spPr>
          <a:xfrm>
            <a:off x="7652519" y="3731163"/>
            <a:ext cx="1923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(N&amp;R approach.)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86E369-9B06-CE4D-82E3-AFE950975FE6}"/>
              </a:ext>
            </a:extLst>
          </p:cNvPr>
          <p:cNvCxnSpPr>
            <a:cxnSpLocks/>
          </p:cNvCxnSpPr>
          <p:nvPr/>
        </p:nvCxnSpPr>
        <p:spPr>
          <a:xfrm rot="10800000">
            <a:off x="2178157" y="120628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BE6624A-AB7A-A342-BC30-CA167D33125C}"/>
              </a:ext>
            </a:extLst>
          </p:cNvPr>
          <p:cNvCxnSpPr>
            <a:cxnSpLocks/>
          </p:cNvCxnSpPr>
          <p:nvPr/>
        </p:nvCxnSpPr>
        <p:spPr>
          <a:xfrm rot="5400000">
            <a:off x="3079802" y="232954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4F5175D-74A2-5644-B3A1-E3E58F4E9057}"/>
              </a:ext>
            </a:extLst>
          </p:cNvPr>
          <p:cNvCxnSpPr>
            <a:cxnSpLocks/>
          </p:cNvCxnSpPr>
          <p:nvPr/>
        </p:nvCxnSpPr>
        <p:spPr>
          <a:xfrm>
            <a:off x="6227643" y="120628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B8C1810-3016-6A4E-92C6-8E628638A203}"/>
              </a:ext>
            </a:extLst>
          </p:cNvPr>
          <p:cNvCxnSpPr>
            <a:cxnSpLocks/>
          </p:cNvCxnSpPr>
          <p:nvPr/>
        </p:nvCxnSpPr>
        <p:spPr>
          <a:xfrm rot="5400000">
            <a:off x="5004225" y="232954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F3A232A-BF25-4396-7F6A-DFC7D7DA8779}"/>
              </a:ext>
            </a:extLst>
          </p:cNvPr>
          <p:cNvSpPr txBox="1"/>
          <p:nvPr/>
        </p:nvSpPr>
        <p:spPr>
          <a:xfrm>
            <a:off x="8030632" y="264262"/>
            <a:ext cx="37877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Obtain </a:t>
            </a:r>
            <a:r>
              <a:rPr lang="en-US" sz="2800" i="1"/>
              <a:t>one</a:t>
            </a:r>
            <a:r>
              <a:rPr lang="en-US" sz="2800"/>
              <a:t> KCL equation</a:t>
            </a:r>
            <a:br>
              <a:rPr lang="en-US" sz="2800"/>
            </a:br>
            <a:r>
              <a:rPr lang="en-US" sz="2800"/>
              <a:t>from this </a:t>
            </a:r>
            <a:r>
              <a:rPr lang="en-US" sz="2800" err="1"/>
              <a:t>supernode</a:t>
            </a:r>
            <a:r>
              <a:rPr lang="en-US" sz="280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D03A2D-9460-74A7-AB7C-A116EAD811AF}"/>
              </a:ext>
            </a:extLst>
          </p:cNvPr>
          <p:cNvSpPr txBox="1"/>
          <p:nvPr/>
        </p:nvSpPr>
        <p:spPr>
          <a:xfrm>
            <a:off x="246888" y="109728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A3F375-F498-DCF5-C1F0-17DEA959372A}"/>
              </a:ext>
            </a:extLst>
          </p:cNvPr>
          <p:cNvSpPr txBox="1"/>
          <p:nvPr/>
        </p:nvSpPr>
        <p:spPr>
          <a:xfrm>
            <a:off x="574969" y="6252965"/>
            <a:ext cx="11042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KCL at node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/>
              <a:t> provides additional equation using either approach.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23A9C06-D4AD-87C7-C481-AED6FC460D2E}"/>
                  </a:ext>
                </a:extLst>
              </p:cNvPr>
              <p:cNvSpPr txBox="1"/>
              <p:nvPr/>
            </p:nvSpPr>
            <p:spPr>
              <a:xfrm>
                <a:off x="9917852" y="1182509"/>
                <a:ext cx="22794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000" dirty="0"/>
                  <a:t>not</a:t>
                </a:r>
              </a:p>
              <a:p>
                <a:pPr algn="l"/>
                <a:r>
                  <a:rPr lang="en-US" sz="3000" dirty="0"/>
                  <a:t>independent.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23A9C06-D4AD-87C7-C481-AED6FC460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7852" y="1182509"/>
                <a:ext cx="2279407" cy="1015663"/>
              </a:xfrm>
              <a:prstGeom prst="rect">
                <a:avLst/>
              </a:prstGeom>
              <a:blipFill>
                <a:blip r:embed="rId12"/>
                <a:stretch>
                  <a:fillRect l="-6077" t="-7407" r="-4972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0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5" grpId="0"/>
      <p:bldP spid="16" grpId="0"/>
      <p:bldP spid="12" grpId="0"/>
      <p:bldP spid="25" grpId="0"/>
      <p:bldP spid="26" grpId="0"/>
      <p:bldP spid="24" grpId="0"/>
      <p:bldP spid="2" grpId="0"/>
      <p:bldP spid="20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84645F-1A4B-144A-92C2-4632E2BDE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2" y="182880"/>
            <a:ext cx="10149840" cy="41022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FFF401-D7E7-3747-AAC1-B5BC73EE7503}"/>
              </a:ext>
            </a:extLst>
          </p:cNvPr>
          <p:cNvSpPr txBox="1"/>
          <p:nvPr/>
        </p:nvSpPr>
        <p:spPr>
          <a:xfrm>
            <a:off x="5805883" y="3835541"/>
            <a:ext cx="6381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Write KCL for super node and node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1E7321-F492-A641-A476-3E143CE9A270}"/>
                  </a:ext>
                </a:extLst>
              </p:cNvPr>
              <p:cNvSpPr txBox="1"/>
              <p:nvPr/>
            </p:nvSpPr>
            <p:spPr>
              <a:xfrm>
                <a:off x="7772053" y="4356070"/>
                <a:ext cx="43919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1E7321-F492-A641-A476-3E143CE9A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053" y="4356070"/>
                <a:ext cx="4391908" cy="584775"/>
              </a:xfrm>
              <a:prstGeom prst="rect">
                <a:avLst/>
              </a:prstGeom>
              <a:blipFill>
                <a:blip r:embed="rId3"/>
                <a:stretch>
                  <a:fillRect l="-3468" t="-14894" r="-260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0692A5DA-181B-E548-AF33-F0DFDB43783E}"/>
              </a:ext>
            </a:extLst>
          </p:cNvPr>
          <p:cNvGrpSpPr/>
          <p:nvPr/>
        </p:nvGrpSpPr>
        <p:grpSpPr>
          <a:xfrm>
            <a:off x="3221288" y="865436"/>
            <a:ext cx="587934" cy="587934"/>
            <a:chOff x="7746615" y="3262329"/>
            <a:chExt cx="914400" cy="9144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9093240-7058-C240-81E2-17ECA178F576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54C79F8-2C47-DA4F-9FB0-947460249ADA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5B180F-C86D-834C-A97E-CE68819EDCD6}"/>
              </a:ext>
            </a:extLst>
          </p:cNvPr>
          <p:cNvGrpSpPr/>
          <p:nvPr/>
        </p:nvGrpSpPr>
        <p:grpSpPr>
          <a:xfrm>
            <a:off x="5146725" y="865436"/>
            <a:ext cx="587934" cy="587934"/>
            <a:chOff x="7746615" y="3262329"/>
            <a:chExt cx="914400" cy="9144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CB7041E-625A-774F-ACA2-75BFA5F7C3C5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17EDB4A-C6EB-8848-8A18-BDDC009C5C34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D34DDF-FCAF-1F49-BF27-F6E004E18236}"/>
                  </a:ext>
                </a:extLst>
              </p:cNvPr>
              <p:cNvSpPr txBox="1"/>
              <p:nvPr/>
            </p:nvSpPr>
            <p:spPr>
              <a:xfrm>
                <a:off x="1518466" y="4359635"/>
                <a:ext cx="6138540" cy="1098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+10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D34DDF-FCAF-1F49-BF27-F6E004E18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466" y="4359635"/>
                <a:ext cx="6138540" cy="10980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9E1C05-FDFB-3843-87A4-7A988C22BB97}"/>
                  </a:ext>
                </a:extLst>
              </p:cNvPr>
              <p:cNvSpPr txBox="1"/>
              <p:nvPr/>
            </p:nvSpPr>
            <p:spPr>
              <a:xfrm>
                <a:off x="1518466" y="4359635"/>
                <a:ext cx="6138540" cy="1098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+10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19E1C05-FDFB-3843-87A4-7A988C22B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466" y="4359635"/>
                <a:ext cx="6138540" cy="10980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A6A5D03-C434-EB4C-91D3-2D89BC69A760}"/>
                  </a:ext>
                </a:extLst>
              </p:cNvPr>
              <p:cNvSpPr txBox="1"/>
              <p:nvPr/>
            </p:nvSpPr>
            <p:spPr>
              <a:xfrm>
                <a:off x="1518466" y="4359635"/>
                <a:ext cx="6138540" cy="1098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+10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A6A5D03-C434-EB4C-91D3-2D89BC69A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466" y="4359635"/>
                <a:ext cx="6138540" cy="10980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D757BE-AF03-3E44-8885-0771CC6DD428}"/>
                  </a:ext>
                </a:extLst>
              </p:cNvPr>
              <p:cNvSpPr txBox="1"/>
              <p:nvPr/>
            </p:nvSpPr>
            <p:spPr>
              <a:xfrm>
                <a:off x="1518466" y="4359635"/>
                <a:ext cx="6138540" cy="1098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+10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D757BE-AF03-3E44-8885-0771CC6D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466" y="4359635"/>
                <a:ext cx="6138540" cy="10980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4B5CA7-1799-BE41-BE0B-19FC42AD9716}"/>
                  </a:ext>
                </a:extLst>
              </p:cNvPr>
              <p:cNvSpPr txBox="1"/>
              <p:nvPr/>
            </p:nvSpPr>
            <p:spPr>
              <a:xfrm>
                <a:off x="1518466" y="4359635"/>
                <a:ext cx="6138540" cy="1098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+10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4B5CA7-1799-BE41-BE0B-19FC42AD9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466" y="4359635"/>
                <a:ext cx="6138540" cy="10980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E64AA2-10D0-334D-A9D8-3C02B2627089}"/>
              </a:ext>
            </a:extLst>
          </p:cNvPr>
          <p:cNvSpPr txBox="1"/>
          <p:nvPr/>
        </p:nvSpPr>
        <p:spPr>
          <a:xfrm>
            <a:off x="366347" y="4618232"/>
            <a:ext cx="120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At SN: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7A6E51-3033-144D-B765-0A8FE82ACE78}"/>
              </a:ext>
            </a:extLst>
          </p:cNvPr>
          <p:cNvCxnSpPr>
            <a:cxnSpLocks/>
          </p:cNvCxnSpPr>
          <p:nvPr/>
        </p:nvCxnSpPr>
        <p:spPr>
          <a:xfrm rot="10800000">
            <a:off x="2178157" y="121679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557017D-71AA-1045-B6A8-014720D01A0D}"/>
              </a:ext>
            </a:extLst>
          </p:cNvPr>
          <p:cNvCxnSpPr>
            <a:cxnSpLocks/>
          </p:cNvCxnSpPr>
          <p:nvPr/>
        </p:nvCxnSpPr>
        <p:spPr>
          <a:xfrm rot="5400000">
            <a:off x="3079802" y="234005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8E982F6-DFA6-3445-80E5-35CE8A045C04}"/>
              </a:ext>
            </a:extLst>
          </p:cNvPr>
          <p:cNvCxnSpPr>
            <a:cxnSpLocks/>
          </p:cNvCxnSpPr>
          <p:nvPr/>
        </p:nvCxnSpPr>
        <p:spPr>
          <a:xfrm>
            <a:off x="6227643" y="121679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359D08F-8173-9F41-A263-26A7C33B4D58}"/>
              </a:ext>
            </a:extLst>
          </p:cNvPr>
          <p:cNvCxnSpPr>
            <a:cxnSpLocks/>
          </p:cNvCxnSpPr>
          <p:nvPr/>
        </p:nvCxnSpPr>
        <p:spPr>
          <a:xfrm rot="5400000">
            <a:off x="5004225" y="234005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6A51EBA-C3ED-4F47-A17B-400AFD3392D0}"/>
                  </a:ext>
                </a:extLst>
              </p:cNvPr>
              <p:cNvSpPr txBox="1"/>
              <p:nvPr/>
            </p:nvSpPr>
            <p:spPr>
              <a:xfrm>
                <a:off x="1664577" y="5550127"/>
                <a:ext cx="6588727" cy="10057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=8−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6A51EBA-C3ED-4F47-A17B-400AFD339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577" y="5550127"/>
                <a:ext cx="6588727" cy="1005725"/>
              </a:xfrm>
              <a:prstGeom prst="rect">
                <a:avLst/>
              </a:prstGeom>
              <a:blipFill>
                <a:blip r:embed="rId9"/>
                <a:stretch>
                  <a:fillRect b="-1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AF0CC325-1633-A74D-95CC-B976C2151E8B}"/>
              </a:ext>
            </a:extLst>
          </p:cNvPr>
          <p:cNvSpPr txBox="1"/>
          <p:nvPr/>
        </p:nvSpPr>
        <p:spPr>
          <a:xfrm>
            <a:off x="9132757" y="5411460"/>
            <a:ext cx="27326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One equation;</a:t>
            </a:r>
            <a:br>
              <a:rPr lang="en-US" sz="3200" dirty="0"/>
            </a:br>
            <a:r>
              <a:rPr lang="en-US" sz="3200" dirty="0"/>
              <a:t>two unknowns.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CDA30A-3989-2B40-8A3E-BE635C1F8A91}"/>
              </a:ext>
            </a:extLst>
          </p:cNvPr>
          <p:cNvSpPr txBox="1"/>
          <p:nvPr/>
        </p:nvSpPr>
        <p:spPr>
          <a:xfrm>
            <a:off x="14207" y="74309"/>
            <a:ext cx="2670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First approach: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98D8A-BF3A-AF94-3F5D-F570D83148C1}"/>
              </a:ext>
            </a:extLst>
          </p:cNvPr>
          <p:cNvSpPr txBox="1"/>
          <p:nvPr/>
        </p:nvSpPr>
        <p:spPr>
          <a:xfrm>
            <a:off x="8455111" y="84659"/>
            <a:ext cx="3718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/>
              <a:t>Aside: Could write KCL for</a:t>
            </a:r>
            <a:br>
              <a:rPr lang="en-US" sz="2400" i="1"/>
            </a:br>
            <a:r>
              <a:rPr lang="en-US" sz="2400" i="1"/>
              <a:t>ground, but that doesn’t</a:t>
            </a:r>
            <a:br>
              <a:rPr lang="en-US" sz="2400" i="1"/>
            </a:br>
            <a:r>
              <a:rPr lang="en-US" sz="2400" i="1"/>
              <a:t>yield independent equation.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964BBADE-86B8-018C-D0CF-3B1322C9DD98}"/>
              </a:ext>
            </a:extLst>
          </p:cNvPr>
          <p:cNvSpPr/>
          <p:nvPr/>
        </p:nvSpPr>
        <p:spPr>
          <a:xfrm>
            <a:off x="1181692" y="584618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A4CAF-21EE-3F11-7E96-D4E90A4B18A1}"/>
              </a:ext>
            </a:extLst>
          </p:cNvPr>
          <p:cNvSpPr txBox="1"/>
          <p:nvPr/>
        </p:nvSpPr>
        <p:spPr>
          <a:xfrm>
            <a:off x="7772053" y="4865835"/>
            <a:ext cx="4493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Group and arrange terms.</a:t>
            </a:r>
          </a:p>
        </p:txBody>
      </p:sp>
    </p:spTree>
    <p:extLst>
      <p:ext uri="{BB962C8B-B14F-4D97-AF65-F5344CB8AC3E}">
        <p14:creationId xmlns:p14="http://schemas.microsoft.com/office/powerpoint/2010/main" val="161493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  <p:bldP spid="5" grpId="0"/>
      <p:bldP spid="24" grpId="0"/>
      <p:bldP spid="25" grpId="0"/>
      <p:bldP spid="6" grpId="0"/>
      <p:bldP spid="26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9664FF7E-D498-CBA4-3ED4-563C3D850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791155"/>
              </p:ext>
            </p:extLst>
          </p:nvPr>
        </p:nvGraphicFramePr>
        <p:xfrm>
          <a:off x="1731480" y="815965"/>
          <a:ext cx="3029706" cy="219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2402">
                  <a:extLst>
                    <a:ext uri="{9D8B030D-6E8A-4147-A177-3AD203B41FA5}">
                      <a16:colId xmlns:a16="http://schemas.microsoft.com/office/drawing/2014/main" val="3486447833"/>
                    </a:ext>
                  </a:extLst>
                </a:gridCol>
                <a:gridCol w="1427304">
                  <a:extLst>
                    <a:ext uri="{9D8B030D-6E8A-4147-A177-3AD203B41FA5}">
                      <a16:colId xmlns:a16="http://schemas.microsoft.com/office/drawing/2014/main" val="3425877007"/>
                    </a:ext>
                  </a:extLst>
                </a:gridCol>
              </a:tblGrid>
              <a:tr h="3523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Fall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014497"/>
                  </a:ext>
                </a:extLst>
              </a:tr>
              <a:tr h="352328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# of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59257"/>
                  </a:ext>
                </a:extLst>
              </a:tr>
              <a:tr h="352328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79.3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967009"/>
                  </a:ext>
                </a:extLst>
              </a:tr>
              <a:tr h="352328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Std. Dev.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283241"/>
                  </a:ext>
                </a:extLst>
              </a:tr>
              <a:tr h="352328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453545"/>
                  </a:ext>
                </a:extLst>
              </a:tr>
              <a:tr h="352328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High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(18 x)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48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583D2FB-C317-0D47-9D5D-043F7AFAF459}"/>
              </a:ext>
            </a:extLst>
          </p:cNvPr>
          <p:cNvSpPr txBox="1"/>
          <p:nvPr/>
        </p:nvSpPr>
        <p:spPr>
          <a:xfrm>
            <a:off x="318426" y="147110"/>
            <a:ext cx="2539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Test 1 Results: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3AE873-2C3E-7543-0EE0-FD721BAA398E}"/>
              </a:ext>
            </a:extLst>
          </p:cNvPr>
          <p:cNvSpPr txBox="1"/>
          <p:nvPr/>
        </p:nvSpPr>
        <p:spPr>
          <a:xfrm>
            <a:off x="318426" y="3302912"/>
            <a:ext cx="8223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Solution available at Canvas and course website.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7CC91F-05E4-CDB7-A33E-F74E90074583}"/>
              </a:ext>
            </a:extLst>
          </p:cNvPr>
          <p:cNvSpPr txBox="1"/>
          <p:nvPr/>
        </p:nvSpPr>
        <p:spPr>
          <a:xfrm>
            <a:off x="318426" y="3839123"/>
            <a:ext cx="9120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If you missed </a:t>
            </a:r>
            <a:r>
              <a:rPr lang="en-US" sz="3200" i="1" dirty="0"/>
              <a:t>anything</a:t>
            </a:r>
            <a:r>
              <a:rPr lang="en-US" sz="3200" dirty="0"/>
              <a:t>, please check out the solution.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0EAAD2C-814D-04DC-7392-ED398652F318}"/>
              </a:ext>
            </a:extLst>
          </p:cNvPr>
          <p:cNvCxnSpPr>
            <a:cxnSpLocks/>
          </p:cNvCxnSpPr>
          <p:nvPr/>
        </p:nvCxnSpPr>
        <p:spPr>
          <a:xfrm flipH="1">
            <a:off x="4753480" y="1533471"/>
            <a:ext cx="818999" cy="175076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C47228C-5B53-9C18-7238-32C5F5EAC2E7}"/>
              </a:ext>
            </a:extLst>
          </p:cNvPr>
          <p:cNvSpPr txBox="1"/>
          <p:nvPr/>
        </p:nvSpPr>
        <p:spPr>
          <a:xfrm>
            <a:off x="5556342" y="1216573"/>
            <a:ext cx="4176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accent1"/>
                </a:solidFill>
              </a:rPr>
              <a:t>B </a:t>
            </a:r>
            <a:r>
              <a:rPr lang="en-US" sz="2000" dirty="0">
                <a:solidFill>
                  <a:schemeClr val="bg1"/>
                </a:solidFill>
              </a:rPr>
              <a:t>(although not definitive on its own)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C1588D-D18A-6908-F927-5DB0DCE0692B}"/>
              </a:ext>
            </a:extLst>
          </p:cNvPr>
          <p:cNvSpPr txBox="1"/>
          <p:nvPr/>
        </p:nvSpPr>
        <p:spPr>
          <a:xfrm>
            <a:off x="318426" y="4911544"/>
            <a:ext cx="108216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The remainder of the course builds on the foundation laid going</a:t>
            </a:r>
            <a:br>
              <a:rPr lang="en-US" sz="3200" dirty="0"/>
            </a:br>
            <a:r>
              <a:rPr lang="en-US" sz="3200" dirty="0"/>
              <a:t>into the first exam.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93AFA5-0E80-CE29-B8DE-7882C4728878}"/>
              </a:ext>
            </a:extLst>
          </p:cNvPr>
          <p:cNvSpPr txBox="1"/>
          <p:nvPr/>
        </p:nvSpPr>
        <p:spPr>
          <a:xfrm>
            <a:off x="318426" y="4375334"/>
            <a:ext cx="8179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Understand your mistakes and learn from them.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BAFD2-AC2F-F360-D572-A391AA5E2B09}"/>
              </a:ext>
            </a:extLst>
          </p:cNvPr>
          <p:cNvSpPr txBox="1"/>
          <p:nvPr/>
        </p:nvSpPr>
        <p:spPr>
          <a:xfrm>
            <a:off x="5162979" y="1913245"/>
            <a:ext cx="4874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High by historical standards.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62515D-97AB-F7F3-0D07-4F44D5B9746F}"/>
              </a:ext>
            </a:extLst>
          </p:cNvPr>
          <p:cNvSpPr txBox="1"/>
          <p:nvPr/>
        </p:nvSpPr>
        <p:spPr>
          <a:xfrm>
            <a:off x="5556342" y="1216573"/>
            <a:ext cx="4176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accent1"/>
                </a:solidFill>
              </a:rPr>
              <a:t>B </a:t>
            </a:r>
            <a:r>
              <a:rPr lang="en-US" sz="2000" dirty="0">
                <a:solidFill>
                  <a:schemeClr val="accent1"/>
                </a:solidFill>
              </a:rPr>
              <a:t>(although not definitive on its own)</a:t>
            </a:r>
          </a:p>
        </p:txBody>
      </p:sp>
    </p:spTree>
    <p:extLst>
      <p:ext uri="{BB962C8B-B14F-4D97-AF65-F5344CB8AC3E}">
        <p14:creationId xmlns:p14="http://schemas.microsoft.com/office/powerpoint/2010/main" val="293048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0" grpId="0"/>
      <p:bldP spid="22" grpId="0"/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E4EE5D-F1E3-09DA-3C96-C916F07C6EAB}"/>
                  </a:ext>
                </a:extLst>
              </p:cNvPr>
              <p:cNvSpPr txBox="1"/>
              <p:nvPr/>
            </p:nvSpPr>
            <p:spPr>
              <a:xfrm>
                <a:off x="5951390" y="5693184"/>
                <a:ext cx="59261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                             (Change sign if</a:t>
                </a:r>
                <a:br>
                  <a:rPr lang="en-US" sz="3200" dirty="0"/>
                </a:br>
                <a:r>
                  <a:rPr lang="en-US" sz="3200" dirty="0"/>
                  <a:t>considering current from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E4EE5D-F1E3-09DA-3C96-C916F07C6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390" y="5693184"/>
                <a:ext cx="5926109" cy="1077218"/>
              </a:xfrm>
              <a:prstGeom prst="rect">
                <a:avLst/>
              </a:prstGeom>
              <a:blipFill>
                <a:blip r:embed="rId2"/>
                <a:stretch>
                  <a:fillRect l="-2564" t="-6977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849A599-8CB9-744E-9052-409D72B7C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354" y="128456"/>
            <a:ext cx="4949292" cy="22309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E79CAF-06E0-FE4A-B4EE-6933DFC7A3B3}"/>
                  </a:ext>
                </a:extLst>
              </p:cNvPr>
              <p:cNvSpPr txBox="1"/>
              <p:nvPr/>
            </p:nvSpPr>
            <p:spPr>
              <a:xfrm>
                <a:off x="1004372" y="3322521"/>
                <a:ext cx="39533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the current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E79CAF-06E0-FE4A-B4EE-6933DFC7A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72" y="3322521"/>
                <a:ext cx="3953390" cy="584775"/>
              </a:xfrm>
              <a:prstGeom prst="rect">
                <a:avLst/>
              </a:prstGeom>
              <a:blipFill>
                <a:blip r:embed="rId4"/>
                <a:stretch>
                  <a:fillRect l="-3846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A6EAFC-298C-7E44-AC09-A6F0AA4744EB}"/>
                  </a:ext>
                </a:extLst>
              </p:cNvPr>
              <p:cNvSpPr txBox="1"/>
              <p:nvPr/>
            </p:nvSpPr>
            <p:spPr>
              <a:xfrm>
                <a:off x="4923623" y="3322521"/>
                <a:ext cx="65442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Consider voltage increase from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/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A6EAFC-298C-7E44-AC09-A6F0AA474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623" y="3322521"/>
                <a:ext cx="6544227" cy="584775"/>
              </a:xfrm>
              <a:prstGeom prst="rect">
                <a:avLst/>
              </a:prstGeom>
              <a:blipFill>
                <a:blip r:embed="rId5"/>
                <a:stretch>
                  <a:fillRect l="-2326" t="-14894" r="-155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1EBA795-A3B2-A043-8820-9B6D609B563A}"/>
              </a:ext>
            </a:extLst>
          </p:cNvPr>
          <p:cNvSpPr txBox="1"/>
          <p:nvPr/>
        </p:nvSpPr>
        <p:spPr>
          <a:xfrm>
            <a:off x="5951649" y="4571053"/>
            <a:ext cx="5951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/>
              <a:t>Independent of order of elements.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C75AE37-F378-AA91-82C4-17B3BE89AD1B}"/>
                  </a:ext>
                </a:extLst>
              </p:cNvPr>
              <p:cNvSpPr txBox="1"/>
              <p:nvPr/>
            </p:nvSpPr>
            <p:spPr>
              <a:xfrm>
                <a:off x="407405" y="4571053"/>
                <a:ext cx="53574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C75AE37-F378-AA91-82C4-17B3BE89A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05" y="4571053"/>
                <a:ext cx="535749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DA4E9E-16E8-17CD-8A1B-98D22C9C67FA}"/>
                  </a:ext>
                </a:extLst>
              </p:cNvPr>
              <p:cNvSpPr txBox="1"/>
              <p:nvPr/>
            </p:nvSpPr>
            <p:spPr>
              <a:xfrm>
                <a:off x="509516" y="5195319"/>
                <a:ext cx="54418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DA4E9E-16E8-17CD-8A1B-98D22C9C6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16" y="5195319"/>
                <a:ext cx="5441874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CE4D30-450B-8EA5-D800-4B9C124B93F5}"/>
                  </a:ext>
                </a:extLst>
              </p:cNvPr>
              <p:cNvSpPr txBox="1"/>
              <p:nvPr/>
            </p:nvSpPr>
            <p:spPr>
              <a:xfrm>
                <a:off x="5951649" y="5195319"/>
                <a:ext cx="585570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This is expression used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in KCL</a:t>
                </a:r>
                <a:br>
                  <a:rPr lang="en-US" sz="3200" dirty="0"/>
                </a:br>
                <a:r>
                  <a:rPr lang="en-US" sz="3200" dirty="0"/>
                  <a:t>eq. for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CE4D30-450B-8EA5-D800-4B9C124B9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649" y="5195319"/>
                <a:ext cx="5855706" cy="1077218"/>
              </a:xfrm>
              <a:prstGeom prst="rect">
                <a:avLst/>
              </a:prstGeom>
              <a:blipFill>
                <a:blip r:embed="rId8"/>
                <a:stretch>
                  <a:fillRect l="-2597" t="-6977" r="-1732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CFFA0A-840C-86B8-7FDA-AF9460965D8E}"/>
                  </a:ext>
                </a:extLst>
              </p:cNvPr>
              <p:cNvSpPr txBox="1"/>
              <p:nvPr/>
            </p:nvSpPr>
            <p:spPr>
              <a:xfrm>
                <a:off x="6638242" y="1236346"/>
                <a:ext cx="964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    −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CFFA0A-840C-86B8-7FDA-AF9460965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242" y="1236346"/>
                <a:ext cx="964623" cy="400110"/>
              </a:xfrm>
              <a:prstGeom prst="rect">
                <a:avLst/>
              </a:prstGeom>
              <a:blipFill>
                <a:blip r:embed="rId9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FB48EE-93AC-3673-CEAA-C881D429EC7A}"/>
                  </a:ext>
                </a:extLst>
              </p:cNvPr>
              <p:cNvSpPr txBox="1"/>
              <p:nvPr/>
            </p:nvSpPr>
            <p:spPr>
              <a:xfrm>
                <a:off x="4703411" y="1236859"/>
                <a:ext cx="964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    −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FB48EE-93AC-3673-CEAA-C881D429E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411" y="1236859"/>
                <a:ext cx="964623" cy="400110"/>
              </a:xfrm>
              <a:prstGeom prst="rect">
                <a:avLst/>
              </a:prstGeom>
              <a:blipFill>
                <a:blip r:embed="rId9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A6630D-D337-042D-30D7-0A1CB82F09F9}"/>
              </a:ext>
            </a:extLst>
          </p:cNvPr>
          <p:cNvCxnSpPr>
            <a:cxnSpLocks/>
          </p:cNvCxnSpPr>
          <p:nvPr/>
        </p:nvCxnSpPr>
        <p:spPr>
          <a:xfrm>
            <a:off x="7234188" y="368571"/>
            <a:ext cx="339531" cy="81623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E448C2-440D-A5A6-65FD-2A03FC5AC669}"/>
                  </a:ext>
                </a:extLst>
              </p:cNvPr>
              <p:cNvSpPr txBox="1"/>
              <p:nvPr/>
            </p:nvSpPr>
            <p:spPr>
              <a:xfrm>
                <a:off x="512700" y="3946787"/>
                <a:ext cx="46762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E448C2-440D-A5A6-65FD-2A03FC5AC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00" y="3946787"/>
                <a:ext cx="467628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EEE640-4CDA-4758-3747-E1E229C75CB5}"/>
                  </a:ext>
                </a:extLst>
              </p:cNvPr>
              <p:cNvSpPr txBox="1"/>
              <p:nvPr/>
            </p:nvSpPr>
            <p:spPr>
              <a:xfrm>
                <a:off x="512700" y="3946787"/>
                <a:ext cx="46762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EEE640-4CDA-4758-3747-E1E229C75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00" y="3946787"/>
                <a:ext cx="467628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E0E20E7-8087-3437-E808-BD25E61F5CA4}"/>
                  </a:ext>
                </a:extLst>
              </p:cNvPr>
              <p:cNvSpPr txBox="1"/>
              <p:nvPr/>
            </p:nvSpPr>
            <p:spPr>
              <a:xfrm>
                <a:off x="512700" y="3946787"/>
                <a:ext cx="46762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E0E20E7-8087-3437-E808-BD25E61F5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00" y="3946787"/>
                <a:ext cx="4676280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4001DB-4F68-831C-5B59-EE971F1AA99E}"/>
                  </a:ext>
                </a:extLst>
              </p:cNvPr>
              <p:cNvSpPr txBox="1"/>
              <p:nvPr/>
            </p:nvSpPr>
            <p:spPr>
              <a:xfrm>
                <a:off x="512700" y="3946787"/>
                <a:ext cx="46762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4001DB-4F68-831C-5B59-EE971F1AA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00" y="3946787"/>
                <a:ext cx="4676280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DC295E-148A-8BAC-7829-B1503F802A99}"/>
                  </a:ext>
                </a:extLst>
              </p:cNvPr>
              <p:cNvSpPr txBox="1"/>
              <p:nvPr/>
            </p:nvSpPr>
            <p:spPr>
              <a:xfrm>
                <a:off x="512700" y="3946787"/>
                <a:ext cx="46762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DC295E-148A-8BAC-7829-B1503F802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00" y="3946787"/>
                <a:ext cx="4676280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614696F-B602-AD39-7007-DC02679AA410}"/>
              </a:ext>
            </a:extLst>
          </p:cNvPr>
          <p:cNvCxnSpPr>
            <a:cxnSpLocks/>
          </p:cNvCxnSpPr>
          <p:nvPr/>
        </p:nvCxnSpPr>
        <p:spPr>
          <a:xfrm flipH="1">
            <a:off x="6638242" y="368571"/>
            <a:ext cx="360263" cy="81623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532B31A-1D6A-DD1B-7C47-794C4DB05DDF}"/>
              </a:ext>
            </a:extLst>
          </p:cNvPr>
          <p:cNvCxnSpPr>
            <a:cxnSpLocks/>
          </p:cNvCxnSpPr>
          <p:nvPr/>
        </p:nvCxnSpPr>
        <p:spPr>
          <a:xfrm flipH="1">
            <a:off x="5617378" y="368571"/>
            <a:ext cx="360263" cy="81623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8838AB2-983E-EAC3-B62B-997134108DE3}"/>
              </a:ext>
            </a:extLst>
          </p:cNvPr>
          <p:cNvCxnSpPr>
            <a:cxnSpLocks/>
          </p:cNvCxnSpPr>
          <p:nvPr/>
        </p:nvCxnSpPr>
        <p:spPr>
          <a:xfrm flipH="1">
            <a:off x="4620451" y="368571"/>
            <a:ext cx="360263" cy="81623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C45D13A-C153-7B5D-8AF2-ACF7496F9E1E}"/>
              </a:ext>
            </a:extLst>
          </p:cNvPr>
          <p:cNvSpPr txBox="1"/>
          <p:nvPr/>
        </p:nvSpPr>
        <p:spPr>
          <a:xfrm>
            <a:off x="5951649" y="3943115"/>
            <a:ext cx="4834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Group terms and rearrange.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332729-6539-5DB2-CB94-8FE5894B6A14}"/>
                  </a:ext>
                </a:extLst>
              </p:cNvPr>
              <p:cNvSpPr txBox="1"/>
              <p:nvPr/>
            </p:nvSpPr>
            <p:spPr>
              <a:xfrm>
                <a:off x="209602" y="2493653"/>
                <a:ext cx="41193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332729-6539-5DB2-CB94-8FE5894B6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02" y="2493653"/>
                <a:ext cx="4119333" cy="523220"/>
              </a:xfrm>
              <a:prstGeom prst="rect">
                <a:avLst/>
              </a:prstGeom>
              <a:blipFill>
                <a:blip r:embed="rId1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A78C926-4662-6761-A44B-C16DB47982B4}"/>
              </a:ext>
            </a:extLst>
          </p:cNvPr>
          <p:cNvSpPr txBox="1"/>
          <p:nvPr/>
        </p:nvSpPr>
        <p:spPr>
          <a:xfrm>
            <a:off x="211577" y="1510665"/>
            <a:ext cx="35456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Easier to think in terms</a:t>
            </a:r>
            <a:br>
              <a:rPr lang="en-US" sz="2800" dirty="0"/>
            </a:br>
            <a:r>
              <a:rPr lang="en-US" sz="2800" dirty="0"/>
              <a:t>of voltage drops?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13F0B8-EA38-1BF7-1C91-FB15D57E2728}"/>
                  </a:ext>
                </a:extLst>
              </p:cNvPr>
              <p:cNvSpPr txBox="1"/>
              <p:nvPr/>
            </p:nvSpPr>
            <p:spPr>
              <a:xfrm>
                <a:off x="209602" y="2493653"/>
                <a:ext cx="41193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13F0B8-EA38-1BF7-1C91-FB15D57E2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02" y="2493653"/>
                <a:ext cx="4119333" cy="523220"/>
              </a:xfrm>
              <a:prstGeom prst="rect">
                <a:avLst/>
              </a:prstGeom>
              <a:blipFill>
                <a:blip r:embed="rId1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FC82E6-C16B-6577-4250-E2810962DF05}"/>
                  </a:ext>
                </a:extLst>
              </p:cNvPr>
              <p:cNvSpPr txBox="1"/>
              <p:nvPr/>
            </p:nvSpPr>
            <p:spPr>
              <a:xfrm>
                <a:off x="209602" y="2493653"/>
                <a:ext cx="41193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FC82E6-C16B-6577-4250-E2810962D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02" y="2493653"/>
                <a:ext cx="4119333" cy="523220"/>
              </a:xfrm>
              <a:prstGeom prst="rect">
                <a:avLst/>
              </a:prstGeom>
              <a:blipFill>
                <a:blip r:embed="rId1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71A8D1-99C6-5BF3-FE74-15F10C18D93F}"/>
                  </a:ext>
                </a:extLst>
              </p:cNvPr>
              <p:cNvSpPr txBox="1"/>
              <p:nvPr/>
            </p:nvSpPr>
            <p:spPr>
              <a:xfrm>
                <a:off x="209602" y="2493653"/>
                <a:ext cx="41193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71A8D1-99C6-5BF3-FE74-15F10C18D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02" y="2493653"/>
                <a:ext cx="4119333" cy="523220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55A2F9-8905-6BC6-0563-15B80BEE0327}"/>
              </a:ext>
            </a:extLst>
          </p:cNvPr>
          <p:cNvCxnSpPr>
            <a:cxnSpLocks/>
          </p:cNvCxnSpPr>
          <p:nvPr/>
        </p:nvCxnSpPr>
        <p:spPr>
          <a:xfrm flipV="1">
            <a:off x="4119101" y="5762941"/>
            <a:ext cx="724899" cy="269005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5A6F7BD-C2FD-F69D-4CE2-1715BEF6CA95}"/>
              </a:ext>
            </a:extLst>
          </p:cNvPr>
          <p:cNvSpPr txBox="1"/>
          <p:nvPr/>
        </p:nvSpPr>
        <p:spPr>
          <a:xfrm>
            <a:off x="2118163" y="5843944"/>
            <a:ext cx="2126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Series resistors.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1A84FF3-EAF7-317E-3933-6B70D9DFFA61}"/>
              </a:ext>
            </a:extLst>
          </p:cNvPr>
          <p:cNvCxnSpPr>
            <a:cxnSpLocks/>
          </p:cNvCxnSpPr>
          <p:nvPr/>
        </p:nvCxnSpPr>
        <p:spPr>
          <a:xfrm flipH="1" flipV="1">
            <a:off x="4620451" y="1338764"/>
            <a:ext cx="1475549" cy="1548513"/>
          </a:xfrm>
          <a:prstGeom prst="straightConnector1">
            <a:avLst/>
          </a:prstGeom>
          <a:ln w="1905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ADCA35-CC6C-B879-B451-B664C2E22808}"/>
              </a:ext>
            </a:extLst>
          </p:cNvPr>
          <p:cNvGrpSpPr/>
          <p:nvPr/>
        </p:nvGrpSpPr>
        <p:grpSpPr>
          <a:xfrm>
            <a:off x="6005993" y="2949733"/>
            <a:ext cx="325120" cy="456026"/>
            <a:chOff x="6087429" y="2922747"/>
            <a:chExt cx="325120" cy="45602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9506331-63AE-AEBF-5B09-040B0F406E94}"/>
                </a:ext>
              </a:extLst>
            </p:cNvPr>
            <p:cNvGrpSpPr/>
            <p:nvPr/>
          </p:nvGrpSpPr>
          <p:grpSpPr>
            <a:xfrm>
              <a:off x="6087429" y="2968400"/>
              <a:ext cx="325120" cy="410373"/>
              <a:chOff x="5689600" y="4862667"/>
              <a:chExt cx="325120" cy="410373"/>
            </a:xfrm>
          </p:grpSpPr>
          <p:sp>
            <p:nvSpPr>
              <p:cNvPr id="32" name="Triangle 31">
                <a:extLst>
                  <a:ext uri="{FF2B5EF4-FFF2-40B4-BE49-F238E27FC236}">
                    <a16:creationId xmlns:a16="http://schemas.microsoft.com/office/drawing/2014/main" id="{A498F33E-6FDB-8003-F7CB-78961F1EF561}"/>
                  </a:ext>
                </a:extLst>
              </p:cNvPr>
              <p:cNvSpPr/>
              <p:nvPr/>
            </p:nvSpPr>
            <p:spPr>
              <a:xfrm rot="10800000">
                <a:off x="5689600" y="4998720"/>
                <a:ext cx="325120" cy="27432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F13C1DE-2AF0-3134-CC4D-C5FC703F3C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55308" y="4862667"/>
                <a:ext cx="0" cy="269089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80BFCEB-C573-97CB-1841-5F36A1506C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11322" y="2922747"/>
              <a:ext cx="92456" cy="924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C8FB0DD8-9B41-16D2-F32A-728F00910D6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08034" y="2034530"/>
            <a:ext cx="535564" cy="5427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E090157-74CD-9BC3-DEF3-7ED8EFB4238A}"/>
                  </a:ext>
                </a:extLst>
              </p:cNvPr>
              <p:cNvSpPr txBox="1"/>
              <p:nvPr/>
            </p:nvSpPr>
            <p:spPr>
              <a:xfrm>
                <a:off x="4829420" y="1871645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E090157-74CD-9BC3-DEF3-7ED8EFB42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20" y="1871645"/>
                <a:ext cx="434734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4F2673A-50C1-4E46-6E5E-F7572CA62691}"/>
              </a:ext>
            </a:extLst>
          </p:cNvPr>
          <p:cNvCxnSpPr>
            <a:cxnSpLocks/>
          </p:cNvCxnSpPr>
          <p:nvPr/>
        </p:nvCxnSpPr>
        <p:spPr>
          <a:xfrm flipV="1">
            <a:off x="6252251" y="1345551"/>
            <a:ext cx="1321468" cy="1541726"/>
          </a:xfrm>
          <a:prstGeom prst="straightConnector1">
            <a:avLst/>
          </a:prstGeom>
          <a:ln w="1905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FFE57F5-2237-B000-A9B5-8AFB0AECEEE5}"/>
                  </a:ext>
                </a:extLst>
              </p:cNvPr>
              <p:cNvSpPr txBox="1"/>
              <p:nvPr/>
            </p:nvSpPr>
            <p:spPr>
              <a:xfrm>
                <a:off x="5458087" y="2520732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FFE57F5-2237-B000-A9B5-8AFB0AECE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087" y="2520732"/>
                <a:ext cx="434734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F9AF7C4-7418-E890-79FC-7FEEC1ECFB8B}"/>
                  </a:ext>
                </a:extLst>
              </p:cNvPr>
              <p:cNvSpPr txBox="1"/>
              <p:nvPr/>
            </p:nvSpPr>
            <p:spPr>
              <a:xfrm>
                <a:off x="7004896" y="1871645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F9AF7C4-7418-E890-79FC-7FEEC1ECF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896" y="1871645"/>
                <a:ext cx="434734" cy="4001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8D84515-117A-310C-69E4-1A393B148A59}"/>
                  </a:ext>
                </a:extLst>
              </p:cNvPr>
              <p:cNvSpPr txBox="1"/>
              <p:nvPr/>
            </p:nvSpPr>
            <p:spPr>
              <a:xfrm>
                <a:off x="6420875" y="2520732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8D84515-117A-310C-69E4-1A393B148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875" y="2520732"/>
                <a:ext cx="434734" cy="4001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BB0DD2B-79C2-D9F8-0B7B-342B5FDD9042}"/>
                  </a:ext>
                </a:extLst>
              </p:cNvPr>
              <p:cNvSpPr txBox="1"/>
              <p:nvPr/>
            </p:nvSpPr>
            <p:spPr>
              <a:xfrm>
                <a:off x="5103928" y="2196729"/>
                <a:ext cx="4990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BB0DD2B-79C2-D9F8-0B7B-342B5FDD9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928" y="2196729"/>
                <a:ext cx="499046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0B8FA45-4257-44F9-9218-55DA2912B547}"/>
                  </a:ext>
                </a:extLst>
              </p:cNvPr>
              <p:cNvSpPr txBox="1"/>
              <p:nvPr/>
            </p:nvSpPr>
            <p:spPr>
              <a:xfrm>
                <a:off x="6735142" y="2196729"/>
                <a:ext cx="5071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0B8FA45-4257-44F9-9218-55DA2912B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142" y="2196729"/>
                <a:ext cx="507190" cy="4001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F385AFFF-3FF8-FF48-C845-4D1580BF9AAC}"/>
              </a:ext>
            </a:extLst>
          </p:cNvPr>
          <p:cNvSpPr txBox="1"/>
          <p:nvPr/>
        </p:nvSpPr>
        <p:spPr>
          <a:xfrm>
            <a:off x="8302172" y="1510665"/>
            <a:ext cx="35456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Easier to think in terms</a:t>
            </a:r>
            <a:br>
              <a:rPr lang="en-US" sz="2800" dirty="0"/>
            </a:br>
            <a:r>
              <a:rPr lang="en-US" sz="2800" dirty="0"/>
              <a:t>of KVL?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201A06C-1C42-8442-E158-68318A66EEEC}"/>
                  </a:ext>
                </a:extLst>
              </p:cNvPr>
              <p:cNvSpPr txBox="1"/>
              <p:nvPr/>
            </p:nvSpPr>
            <p:spPr>
              <a:xfrm>
                <a:off x="7222263" y="2493653"/>
                <a:ext cx="50130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201A06C-1C42-8442-E158-68318A66E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263" y="2493653"/>
                <a:ext cx="5013039" cy="523220"/>
              </a:xfrm>
              <a:prstGeom prst="rect">
                <a:avLst/>
              </a:prstGeom>
              <a:blipFill>
                <a:blip r:embed="rId2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63208C4C-EEE7-35A4-7630-C4FE29C75F06}"/>
              </a:ext>
            </a:extLst>
          </p:cNvPr>
          <p:cNvSpPr/>
          <p:nvPr/>
        </p:nvSpPr>
        <p:spPr>
          <a:xfrm>
            <a:off x="201329" y="1522157"/>
            <a:ext cx="4042993" cy="1548512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508C2E9-0497-A75A-9F11-FA4B4B4FE708}"/>
              </a:ext>
            </a:extLst>
          </p:cNvPr>
          <p:cNvSpPr txBox="1"/>
          <p:nvPr/>
        </p:nvSpPr>
        <p:spPr>
          <a:xfrm>
            <a:off x="898681" y="568050"/>
            <a:ext cx="26482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My vote for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“best” approach.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F1F3C1A-1F6C-0DB0-FA85-7F3C707789AF}"/>
                  </a:ext>
                </a:extLst>
              </p:cNvPr>
              <p:cNvSpPr txBox="1"/>
              <p:nvPr/>
            </p:nvSpPr>
            <p:spPr>
              <a:xfrm>
                <a:off x="7222263" y="2493653"/>
                <a:ext cx="50130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F1F3C1A-1F6C-0DB0-FA85-7F3C70778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263" y="2493653"/>
                <a:ext cx="5013039" cy="523220"/>
              </a:xfrm>
              <a:prstGeom prst="rect">
                <a:avLst/>
              </a:prstGeom>
              <a:blipFill>
                <a:blip r:embed="rId2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71ECC29-5F38-58E9-F6C9-B81A5DD3B8C3}"/>
                  </a:ext>
                </a:extLst>
              </p:cNvPr>
              <p:cNvSpPr txBox="1"/>
              <p:nvPr/>
            </p:nvSpPr>
            <p:spPr>
              <a:xfrm>
                <a:off x="7222263" y="2493653"/>
                <a:ext cx="50130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71ECC29-5F38-58E9-F6C9-B81A5DD3B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263" y="2493653"/>
                <a:ext cx="5013039" cy="523220"/>
              </a:xfrm>
              <a:prstGeom prst="rect">
                <a:avLst/>
              </a:prstGeom>
              <a:blipFill>
                <a:blip r:embed="rId2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333E567-97BB-641B-CF94-88E3B18D9CF7}"/>
                  </a:ext>
                </a:extLst>
              </p:cNvPr>
              <p:cNvSpPr txBox="1"/>
              <p:nvPr/>
            </p:nvSpPr>
            <p:spPr>
              <a:xfrm>
                <a:off x="7222263" y="2493653"/>
                <a:ext cx="50130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333E567-97BB-641B-CF94-88E3B18D9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263" y="2493653"/>
                <a:ext cx="5013039" cy="523220"/>
              </a:xfrm>
              <a:prstGeom prst="rect">
                <a:avLst/>
              </a:prstGeom>
              <a:blipFill>
                <a:blip r:embed="rId29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87F06E5-74C7-83C4-A4C0-C7447EC855EF}"/>
                  </a:ext>
                </a:extLst>
              </p:cNvPr>
              <p:cNvSpPr txBox="1"/>
              <p:nvPr/>
            </p:nvSpPr>
            <p:spPr>
              <a:xfrm>
                <a:off x="7222263" y="2493653"/>
                <a:ext cx="50130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87F06E5-74C7-83C4-A4C0-C7447EC85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263" y="2493653"/>
                <a:ext cx="5013039" cy="523220"/>
              </a:xfrm>
              <a:prstGeom prst="rect">
                <a:avLst/>
              </a:prstGeom>
              <a:blipFill>
                <a:blip r:embed="rId30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7B778EF-6F4C-7CFD-48EA-20A91920F0DC}"/>
                  </a:ext>
                </a:extLst>
              </p:cNvPr>
              <p:cNvSpPr txBox="1"/>
              <p:nvPr/>
            </p:nvSpPr>
            <p:spPr>
              <a:xfrm>
                <a:off x="7222263" y="2493653"/>
                <a:ext cx="50130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7B778EF-6F4C-7CFD-48EA-20A91920F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263" y="2493653"/>
                <a:ext cx="5013039" cy="523220"/>
              </a:xfrm>
              <a:prstGeom prst="rect">
                <a:avLst/>
              </a:prstGeom>
              <a:blipFill>
                <a:blip r:embed="rId31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8E17795-D075-FDB3-DD68-00AD84D144D7}"/>
                  </a:ext>
                </a:extLst>
              </p:cNvPr>
              <p:cNvSpPr txBox="1"/>
              <p:nvPr/>
            </p:nvSpPr>
            <p:spPr>
              <a:xfrm>
                <a:off x="8791731" y="277318"/>
                <a:ext cx="287373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accent1"/>
                    </a:solidFill>
                  </a:rPr>
                  <a:t>All yield same</a:t>
                </a:r>
                <a:br>
                  <a:rPr lang="en-US" sz="3200" dirty="0">
                    <a:solidFill>
                      <a:schemeClr val="accent1"/>
                    </a:solidFill>
                  </a:rPr>
                </a:br>
                <a:r>
                  <a:rPr lang="en-US" sz="3200" dirty="0">
                    <a:solidFill>
                      <a:schemeClr val="accent1"/>
                    </a:solidFill>
                  </a:rPr>
                  <a:t>expression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8E17795-D075-FDB3-DD68-00AD84D14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1731" y="277318"/>
                <a:ext cx="2873735" cy="1077218"/>
              </a:xfrm>
              <a:prstGeom prst="rect">
                <a:avLst/>
              </a:prstGeom>
              <a:blipFill>
                <a:blip r:embed="rId32"/>
                <a:stretch>
                  <a:fillRect l="-4846" t="-6977" r="-4846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9BE630C6-68DC-FB36-7F12-DC601345B418}"/>
              </a:ext>
            </a:extLst>
          </p:cNvPr>
          <p:cNvSpPr txBox="1"/>
          <p:nvPr/>
        </p:nvSpPr>
        <p:spPr>
          <a:xfrm>
            <a:off x="286122" y="6260927"/>
            <a:ext cx="5790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Voltage source doesn’t break their series relationship.</a:t>
            </a:r>
          </a:p>
        </p:txBody>
      </p:sp>
    </p:spTree>
    <p:extLst>
      <p:ext uri="{BB962C8B-B14F-4D97-AF65-F5344CB8AC3E}">
        <p14:creationId xmlns:p14="http://schemas.microsoft.com/office/powerpoint/2010/main" val="386757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13" grpId="0"/>
      <p:bldP spid="17" grpId="0"/>
      <p:bldP spid="18" grpId="0"/>
      <p:bldP spid="7" grpId="0"/>
      <p:bldP spid="12" grpId="0"/>
      <p:bldP spid="14" grpId="0"/>
      <p:bldP spid="19" grpId="0"/>
      <p:bldP spid="20" grpId="0"/>
      <p:bldP spid="21" grpId="0"/>
      <p:bldP spid="22" grpId="0"/>
      <p:bldP spid="23" grpId="0"/>
      <p:bldP spid="29" grpId="0"/>
      <p:bldP spid="2" grpId="0"/>
      <p:bldP spid="4" grpId="0"/>
      <p:bldP spid="8" grpId="0"/>
      <p:bldP spid="10" grpId="0"/>
      <p:bldP spid="16" grpId="0"/>
      <p:bldP spid="31" grpId="0"/>
      <p:bldP spid="42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9406C1-8126-5946-ACCF-36086D917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44" y="377054"/>
            <a:ext cx="9142287" cy="52743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6F94A7-878F-444B-88DB-5E53870EEC77}"/>
              </a:ext>
            </a:extLst>
          </p:cNvPr>
          <p:cNvSpPr txBox="1"/>
          <p:nvPr/>
        </p:nvSpPr>
        <p:spPr>
          <a:xfrm>
            <a:off x="252095" y="171526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D4DA3-6ECD-5D4C-A619-07380CD035C1}"/>
              </a:ext>
            </a:extLst>
          </p:cNvPr>
          <p:cNvSpPr txBox="1"/>
          <p:nvPr/>
        </p:nvSpPr>
        <p:spPr>
          <a:xfrm>
            <a:off x="6833031" y="544881"/>
            <a:ext cx="54033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Express any control parameter</a:t>
            </a:r>
            <a:br>
              <a:rPr lang="en-US" sz="3200" dirty="0"/>
            </a:br>
            <a:r>
              <a:rPr lang="en-US" sz="3200" dirty="0"/>
              <a:t>in terms of node voltages.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A9922-D8F8-1A40-8FB2-D6153C516F7B}"/>
              </a:ext>
            </a:extLst>
          </p:cNvPr>
          <p:cNvSpPr txBox="1"/>
          <p:nvPr/>
        </p:nvSpPr>
        <p:spPr>
          <a:xfrm>
            <a:off x="791610" y="5651451"/>
            <a:ext cx="6029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Now write KCL at nodes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/>
              <a:t>,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/>
              <a:t>, and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729E36-89B8-B143-B9B3-F9ACEADDECD2}"/>
              </a:ext>
            </a:extLst>
          </p:cNvPr>
          <p:cNvSpPr txBox="1"/>
          <p:nvPr/>
        </p:nvSpPr>
        <p:spPr>
          <a:xfrm>
            <a:off x="791610" y="6188558"/>
            <a:ext cx="10242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Always think in terms of outgoing currents (treat as positive).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3BD021-565B-BE4F-B52F-F699597A0AF6}"/>
              </a:ext>
            </a:extLst>
          </p:cNvPr>
          <p:cNvSpPr/>
          <p:nvPr/>
        </p:nvSpPr>
        <p:spPr>
          <a:xfrm>
            <a:off x="4507147" y="1122048"/>
            <a:ext cx="695246" cy="449813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5AFEC6-ADD8-E94C-9524-C3547DF1D8E6}"/>
              </a:ext>
            </a:extLst>
          </p:cNvPr>
          <p:cNvSpPr/>
          <p:nvPr/>
        </p:nvSpPr>
        <p:spPr>
          <a:xfrm>
            <a:off x="4829753" y="3355319"/>
            <a:ext cx="538895" cy="885431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320F61-03B8-8848-A63C-614C723F9EEF}"/>
              </a:ext>
            </a:extLst>
          </p:cNvPr>
          <p:cNvSpPr txBox="1"/>
          <p:nvPr/>
        </p:nvSpPr>
        <p:spPr>
          <a:xfrm>
            <a:off x="6838141" y="5651451"/>
            <a:ext cx="4771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(In terms of node voltages.)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0951EA-0E0D-7F41-9F13-872C74CFAED6}"/>
                  </a:ext>
                </a:extLst>
              </p:cNvPr>
              <p:cNvSpPr txBox="1"/>
              <p:nvPr/>
            </p:nvSpPr>
            <p:spPr>
              <a:xfrm>
                <a:off x="6833031" y="67828"/>
                <a:ext cx="50680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Given resistances,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0951EA-0E0D-7F41-9F13-872C74CFA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031" y="67828"/>
                <a:ext cx="5068054" cy="584775"/>
              </a:xfrm>
              <a:prstGeom prst="rect">
                <a:avLst/>
              </a:prstGeom>
              <a:blipFill>
                <a:blip r:embed="rId3"/>
                <a:stretch>
                  <a:fillRect l="-3008" t="-12766" r="-225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B38DE97-F4CE-CF41-A3F8-17C27D18FF95}"/>
                  </a:ext>
                </a:extLst>
              </p:cNvPr>
              <p:cNvSpPr txBox="1"/>
              <p:nvPr/>
            </p:nvSpPr>
            <p:spPr>
              <a:xfrm>
                <a:off x="8401685" y="1597247"/>
                <a:ext cx="22382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B38DE97-F4CE-CF41-A3F8-17C27D18F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685" y="1597247"/>
                <a:ext cx="2238241" cy="584775"/>
              </a:xfrm>
              <a:prstGeom prst="rect">
                <a:avLst/>
              </a:prstGeom>
              <a:blipFill>
                <a:blip r:embed="rId4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7E13D53E-225F-6BB9-E49D-98B0C527593C}"/>
              </a:ext>
            </a:extLst>
          </p:cNvPr>
          <p:cNvSpPr/>
          <p:nvPr/>
        </p:nvSpPr>
        <p:spPr>
          <a:xfrm>
            <a:off x="7908211" y="1709622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384A98-14E1-6413-1543-A03DB0C7A824}"/>
                  </a:ext>
                </a:extLst>
              </p:cNvPr>
              <p:cNvSpPr txBox="1"/>
              <p:nvPr/>
            </p:nvSpPr>
            <p:spPr>
              <a:xfrm>
                <a:off x="8664552" y="2106606"/>
                <a:ext cx="3346109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accent1"/>
                    </a:solidFill>
                  </a:rPr>
                  <a:t>Could leave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as an</a:t>
                </a:r>
                <a:br>
                  <a:rPr lang="en-US" sz="2400" dirty="0">
                    <a:solidFill>
                      <a:schemeClr val="accent1"/>
                    </a:solidFill>
                  </a:rPr>
                </a:br>
                <a:r>
                  <a:rPr lang="en-US" sz="2400" dirty="0">
                    <a:solidFill>
                      <a:schemeClr val="accent1"/>
                    </a:solidFill>
                  </a:rPr>
                  <a:t>unknown in node voltage</a:t>
                </a:r>
                <a:br>
                  <a:rPr lang="en-US" sz="2400" dirty="0">
                    <a:solidFill>
                      <a:schemeClr val="accent1"/>
                    </a:solidFill>
                  </a:rPr>
                </a:br>
                <a:r>
                  <a:rPr lang="en-US" sz="2400" dirty="0">
                    <a:solidFill>
                      <a:schemeClr val="accent1"/>
                    </a:solidFill>
                  </a:rPr>
                  <a:t>equations, but then need</a:t>
                </a:r>
                <a:br>
                  <a:rPr lang="en-US" sz="2400" dirty="0">
                    <a:solidFill>
                      <a:schemeClr val="accent1"/>
                    </a:solidFill>
                  </a:rPr>
                </a:br>
                <a:r>
                  <a:rPr lang="en-US" sz="2400" dirty="0">
                    <a:solidFill>
                      <a:schemeClr val="accent1"/>
                    </a:solidFill>
                  </a:rPr>
                  <a:t>another equation in our</a:t>
                </a:r>
                <a:br>
                  <a:rPr lang="en-US" sz="2400" dirty="0">
                    <a:solidFill>
                      <a:schemeClr val="accent1"/>
                    </a:solidFill>
                  </a:rPr>
                </a:br>
                <a:r>
                  <a:rPr lang="en-US" sz="2400" dirty="0">
                    <a:solidFill>
                      <a:schemeClr val="accent1"/>
                    </a:solidFill>
                  </a:rPr>
                  <a:t>system of equations.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384A98-14E1-6413-1543-A03DB0C7A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552" y="2106606"/>
                <a:ext cx="3346109" cy="1938992"/>
              </a:xfrm>
              <a:prstGeom prst="rect">
                <a:avLst/>
              </a:prstGeom>
              <a:blipFill>
                <a:blip r:embed="rId5"/>
                <a:stretch>
                  <a:fillRect l="-3030" t="-1961" r="-1894" b="-6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9E05F7D-2ABE-ED19-7EB9-6193029866E5}"/>
              </a:ext>
            </a:extLst>
          </p:cNvPr>
          <p:cNvSpPr txBox="1"/>
          <p:nvPr/>
        </p:nvSpPr>
        <p:spPr>
          <a:xfrm>
            <a:off x="8664552" y="4125553"/>
            <a:ext cx="35810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                 Instead, we will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express control parameters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in terms of node voltages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“from the start.”</a:t>
            </a:r>
          </a:p>
        </p:txBody>
      </p:sp>
    </p:spTree>
    <p:extLst>
      <p:ext uri="{BB962C8B-B14F-4D97-AF65-F5344CB8AC3E}">
        <p14:creationId xmlns:p14="http://schemas.microsoft.com/office/powerpoint/2010/main" val="286559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 animBg="1"/>
      <p:bldP spid="10" grpId="0" animBg="1"/>
      <p:bldP spid="8" grpId="0"/>
      <p:bldP spid="11" grpId="0"/>
      <p:bldP spid="13" grpId="0"/>
      <p:bldP spid="5" grpId="0" animBg="1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9821FC-CD17-8A1F-6FBA-7DC2EE23F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44" y="377054"/>
            <a:ext cx="9142287" cy="52743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16A38E-0432-8446-8597-572DA9AA6263}"/>
              </a:ext>
            </a:extLst>
          </p:cNvPr>
          <p:cNvSpPr/>
          <p:nvPr/>
        </p:nvSpPr>
        <p:spPr>
          <a:xfrm>
            <a:off x="2462582" y="1276321"/>
            <a:ext cx="674704" cy="207647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100636-23F2-834A-9A5A-32BAFD961840}"/>
              </a:ext>
            </a:extLst>
          </p:cNvPr>
          <p:cNvSpPr txBox="1"/>
          <p:nvPr/>
        </p:nvSpPr>
        <p:spPr>
          <a:xfrm>
            <a:off x="252095" y="171526"/>
            <a:ext cx="2587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KCL at node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/>
              <a:t>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05F4B2-0749-EA43-98C4-8507B0D205ED}"/>
              </a:ext>
            </a:extLst>
          </p:cNvPr>
          <p:cNvCxnSpPr>
            <a:cxnSpLocks/>
          </p:cNvCxnSpPr>
          <p:nvPr/>
        </p:nvCxnSpPr>
        <p:spPr>
          <a:xfrm rot="-5400000">
            <a:off x="2568477" y="938026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526E2F-0D2F-AF46-AC92-5077FC18BEF4}"/>
              </a:ext>
            </a:extLst>
          </p:cNvPr>
          <p:cNvCxnSpPr>
            <a:cxnSpLocks/>
          </p:cNvCxnSpPr>
          <p:nvPr/>
        </p:nvCxnSpPr>
        <p:spPr>
          <a:xfrm rot="10800000">
            <a:off x="1871791" y="2817369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74E0326-660B-D14C-B6E3-236B8371BC31}"/>
              </a:ext>
            </a:extLst>
          </p:cNvPr>
          <p:cNvCxnSpPr>
            <a:cxnSpLocks/>
          </p:cNvCxnSpPr>
          <p:nvPr/>
        </p:nvCxnSpPr>
        <p:spPr>
          <a:xfrm rot="5400000">
            <a:off x="2568477" y="3679372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29F3CE-FC97-9740-B398-036C0D862877}"/>
              </a:ext>
            </a:extLst>
          </p:cNvPr>
          <p:cNvCxnSpPr>
            <a:cxnSpLocks/>
          </p:cNvCxnSpPr>
          <p:nvPr/>
        </p:nvCxnSpPr>
        <p:spPr>
          <a:xfrm>
            <a:off x="3232505" y="2817369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A75737-BE1B-A041-9DF3-7987AB773AD4}"/>
              </a:ext>
            </a:extLst>
          </p:cNvPr>
          <p:cNvCxnSpPr>
            <a:cxnSpLocks/>
          </p:cNvCxnSpPr>
          <p:nvPr/>
        </p:nvCxnSpPr>
        <p:spPr>
          <a:xfrm>
            <a:off x="3232505" y="1761454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43FEE89-814A-E740-B0A4-B37901A3BB70}"/>
              </a:ext>
            </a:extLst>
          </p:cNvPr>
          <p:cNvSpPr txBox="1"/>
          <p:nvPr/>
        </p:nvSpPr>
        <p:spPr>
          <a:xfrm>
            <a:off x="741469" y="5943838"/>
            <a:ext cx="950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At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9F82AA-BBA3-C444-B62B-B3603DAEF637}"/>
                  </a:ext>
                </a:extLst>
              </p:cNvPr>
              <p:cNvSpPr txBox="1"/>
              <p:nvPr/>
            </p:nvSpPr>
            <p:spPr>
              <a:xfrm>
                <a:off x="1601440" y="5761146"/>
                <a:ext cx="7743658" cy="1020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9F82AA-BBA3-C444-B62B-B3603DAEF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440" y="5761146"/>
                <a:ext cx="7743658" cy="10201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3C1925-A2F1-A345-AB09-317529FBE6DE}"/>
                  </a:ext>
                </a:extLst>
              </p:cNvPr>
              <p:cNvSpPr txBox="1"/>
              <p:nvPr/>
            </p:nvSpPr>
            <p:spPr>
              <a:xfrm>
                <a:off x="1601440" y="5761146"/>
                <a:ext cx="7743658" cy="1020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−8+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3C1925-A2F1-A345-AB09-317529FBE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440" y="5761146"/>
                <a:ext cx="7743658" cy="10201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6EBDCB-FAD1-784F-BF17-3B824683AD2E}"/>
                  </a:ext>
                </a:extLst>
              </p:cNvPr>
              <p:cNvSpPr txBox="1"/>
              <p:nvPr/>
            </p:nvSpPr>
            <p:spPr>
              <a:xfrm>
                <a:off x="1601440" y="5761146"/>
                <a:ext cx="7743658" cy="1020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−8+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6EBDCB-FAD1-784F-BF17-3B824683A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440" y="5761146"/>
                <a:ext cx="7743658" cy="10201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37A636-03B8-2B40-8AC8-2A0313DAE37E}"/>
                  </a:ext>
                </a:extLst>
              </p:cNvPr>
              <p:cNvSpPr txBox="1"/>
              <p:nvPr/>
            </p:nvSpPr>
            <p:spPr>
              <a:xfrm>
                <a:off x="1601440" y="5761146"/>
                <a:ext cx="7743658" cy="1020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−8+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37A636-03B8-2B40-8AC8-2A0313DAE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440" y="5761146"/>
                <a:ext cx="7743658" cy="10201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7E0CB37-CF97-6D41-B58A-1F8601D65F48}"/>
                  </a:ext>
                </a:extLst>
              </p:cNvPr>
              <p:cNvSpPr txBox="1"/>
              <p:nvPr/>
            </p:nvSpPr>
            <p:spPr>
              <a:xfrm>
                <a:off x="1601440" y="5761146"/>
                <a:ext cx="7743658" cy="1020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−8+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7E0CB37-CF97-6D41-B58A-1F8601D65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440" y="5761146"/>
                <a:ext cx="7743658" cy="10201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0531CD9-0E0A-7E42-959A-78A9CC27D961}"/>
                  </a:ext>
                </a:extLst>
              </p:cNvPr>
              <p:cNvSpPr txBox="1"/>
              <p:nvPr/>
            </p:nvSpPr>
            <p:spPr>
              <a:xfrm>
                <a:off x="1601440" y="5761146"/>
                <a:ext cx="7743658" cy="1020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−8+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0531CD9-0E0A-7E42-959A-78A9CC27D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440" y="5761146"/>
                <a:ext cx="7743658" cy="10201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EAFB551-A0DC-6E48-B389-F1A7AFCD14B0}"/>
              </a:ext>
            </a:extLst>
          </p:cNvPr>
          <p:cNvCxnSpPr>
            <a:cxnSpLocks/>
          </p:cNvCxnSpPr>
          <p:nvPr/>
        </p:nvCxnSpPr>
        <p:spPr>
          <a:xfrm flipH="1">
            <a:off x="8347779" y="5442857"/>
            <a:ext cx="478970" cy="318289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421091C-8847-8846-AECB-6F2C2EF49361}"/>
                  </a:ext>
                </a:extLst>
              </p:cNvPr>
              <p:cNvSpPr txBox="1"/>
              <p:nvPr/>
            </p:nvSpPr>
            <p:spPr>
              <a:xfrm>
                <a:off x="8759630" y="5017226"/>
                <a:ext cx="8365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421091C-8847-8846-AECB-6F2C2EF49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630" y="5017226"/>
                <a:ext cx="836511" cy="584775"/>
              </a:xfrm>
              <a:prstGeom prst="rect">
                <a:avLst/>
              </a:prstGeom>
              <a:blipFill>
                <a:blip r:embed="rId9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C6891FA-328B-1040-B101-B41BA7D24493}"/>
              </a:ext>
            </a:extLst>
          </p:cNvPr>
          <p:cNvSpPr txBox="1"/>
          <p:nvPr/>
        </p:nvSpPr>
        <p:spPr>
          <a:xfrm>
            <a:off x="9883819" y="5191005"/>
            <a:ext cx="2293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One equation;</a:t>
            </a:r>
            <a:br>
              <a:rPr lang="en-US" sz="2400"/>
            </a:br>
            <a:r>
              <a:rPr lang="en-US" sz="2400"/>
              <a:t>three unknowns.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1EBCD7D-2C5D-944E-93D7-991347B2B732}"/>
              </a:ext>
            </a:extLst>
          </p:cNvPr>
          <p:cNvSpPr/>
          <p:nvPr/>
        </p:nvSpPr>
        <p:spPr>
          <a:xfrm>
            <a:off x="2797077" y="1417094"/>
            <a:ext cx="3768129" cy="1273624"/>
          </a:xfrm>
          <a:prstGeom prst="ellipse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0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5" grpId="0"/>
      <p:bldP spid="16" grpId="0"/>
      <p:bldP spid="17" grpId="0"/>
      <p:bldP spid="18" grpId="0"/>
      <p:bldP spid="19" grpId="0"/>
      <p:bldP spid="20" grpId="0"/>
      <p:bldP spid="25" grpId="0"/>
      <p:bldP spid="22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9BF62B-C375-62CC-4D66-D6603AD22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44" y="377054"/>
            <a:ext cx="9142287" cy="52743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900452-D5E7-9249-99B8-B2FE04F41580}"/>
              </a:ext>
            </a:extLst>
          </p:cNvPr>
          <p:cNvSpPr/>
          <p:nvPr/>
        </p:nvSpPr>
        <p:spPr>
          <a:xfrm>
            <a:off x="4377298" y="2555336"/>
            <a:ext cx="664404" cy="7974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3BF952-36C6-2A48-AFA8-CEF68D4AD4F3}"/>
              </a:ext>
            </a:extLst>
          </p:cNvPr>
          <p:cNvSpPr txBox="1"/>
          <p:nvPr/>
        </p:nvSpPr>
        <p:spPr>
          <a:xfrm>
            <a:off x="741469" y="5943838"/>
            <a:ext cx="958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At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A889E4-CF69-DE48-B530-FE496BCC0ED9}"/>
                  </a:ext>
                </a:extLst>
              </p:cNvPr>
              <p:cNvSpPr txBox="1"/>
              <p:nvPr/>
            </p:nvSpPr>
            <p:spPr>
              <a:xfrm>
                <a:off x="1691537" y="5753182"/>
                <a:ext cx="5071645" cy="1020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A889E4-CF69-DE48-B530-FE496BCC0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537" y="5753182"/>
                <a:ext cx="5071645" cy="10201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2B4153-A366-1943-AC74-12178B5B2E6E}"/>
                  </a:ext>
                </a:extLst>
              </p:cNvPr>
              <p:cNvSpPr txBox="1"/>
              <p:nvPr/>
            </p:nvSpPr>
            <p:spPr>
              <a:xfrm>
                <a:off x="1691537" y="5753182"/>
                <a:ext cx="5071645" cy="1020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2B4153-A366-1943-AC74-12178B5B2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537" y="5753182"/>
                <a:ext cx="5071645" cy="10201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CE4C61-F5A5-114E-A78A-396B6A96F73D}"/>
                  </a:ext>
                </a:extLst>
              </p:cNvPr>
              <p:cNvSpPr txBox="1"/>
              <p:nvPr/>
            </p:nvSpPr>
            <p:spPr>
              <a:xfrm>
                <a:off x="1691537" y="5753182"/>
                <a:ext cx="5071645" cy="1020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CE4C61-F5A5-114E-A78A-396B6A96F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537" y="5753182"/>
                <a:ext cx="5071645" cy="10201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9FF25E-DE79-5C43-9E71-F3E07E1FE507}"/>
                  </a:ext>
                </a:extLst>
              </p:cNvPr>
              <p:cNvSpPr txBox="1"/>
              <p:nvPr/>
            </p:nvSpPr>
            <p:spPr>
              <a:xfrm>
                <a:off x="1691537" y="5753182"/>
                <a:ext cx="5071645" cy="1020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9FF25E-DE79-5C43-9E71-F3E07E1FE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537" y="5753182"/>
                <a:ext cx="5071645" cy="10201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144C2F-DE23-AB43-B3C6-891A6C1D7E48}"/>
              </a:ext>
            </a:extLst>
          </p:cNvPr>
          <p:cNvCxnSpPr>
            <a:cxnSpLocks/>
          </p:cNvCxnSpPr>
          <p:nvPr/>
        </p:nvCxnSpPr>
        <p:spPr>
          <a:xfrm rot="10800000">
            <a:off x="3823127" y="279559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B9B6B9-7DFB-B245-AF66-E3CA3217EA29}"/>
              </a:ext>
            </a:extLst>
          </p:cNvPr>
          <p:cNvCxnSpPr>
            <a:cxnSpLocks/>
          </p:cNvCxnSpPr>
          <p:nvPr/>
        </p:nvCxnSpPr>
        <p:spPr>
          <a:xfrm rot="5400000">
            <a:off x="4345642" y="3701142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2AC176B-F083-0942-AF70-47195D93127E}"/>
              </a:ext>
            </a:extLst>
          </p:cNvPr>
          <p:cNvCxnSpPr>
            <a:cxnSpLocks/>
          </p:cNvCxnSpPr>
          <p:nvPr/>
        </p:nvCxnSpPr>
        <p:spPr>
          <a:xfrm>
            <a:off x="5183841" y="279559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74B75CF-B381-E247-8C5A-DF0479BF536D}"/>
              </a:ext>
            </a:extLst>
          </p:cNvPr>
          <p:cNvSpPr txBox="1"/>
          <p:nvPr/>
        </p:nvSpPr>
        <p:spPr>
          <a:xfrm>
            <a:off x="9883819" y="5191005"/>
            <a:ext cx="2293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Two equations;</a:t>
            </a:r>
            <a:br>
              <a:rPr lang="en-US" sz="2400"/>
            </a:br>
            <a:r>
              <a:rPr lang="en-US" sz="2400"/>
              <a:t>three unknowns.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DB15B1-A9EE-27AF-0269-001011A96B4D}"/>
              </a:ext>
            </a:extLst>
          </p:cNvPr>
          <p:cNvSpPr txBox="1"/>
          <p:nvPr/>
        </p:nvSpPr>
        <p:spPr>
          <a:xfrm>
            <a:off x="252095" y="171526"/>
            <a:ext cx="2587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KCL at node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/>
              <a:t>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E39E27B-D476-C795-13B8-DD88BAD34F86}"/>
              </a:ext>
            </a:extLst>
          </p:cNvPr>
          <p:cNvCxnSpPr>
            <a:cxnSpLocks/>
          </p:cNvCxnSpPr>
          <p:nvPr/>
        </p:nvCxnSpPr>
        <p:spPr>
          <a:xfrm>
            <a:off x="3322027" y="5527811"/>
            <a:ext cx="277221" cy="285100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6F1FEA-6B3C-A35A-2B99-BCD2C0FC7465}"/>
                  </a:ext>
                </a:extLst>
              </p:cNvPr>
              <p:cNvSpPr txBox="1"/>
              <p:nvPr/>
            </p:nvSpPr>
            <p:spPr>
              <a:xfrm>
                <a:off x="2703668" y="5113059"/>
                <a:ext cx="8365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6F1FEA-6B3C-A35A-2B99-BCD2C0FC7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668" y="5113059"/>
                <a:ext cx="836511" cy="584775"/>
              </a:xfrm>
              <a:prstGeom prst="rect">
                <a:avLst/>
              </a:prstGeom>
              <a:blipFill>
                <a:blip r:embed="rId8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39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1" grpId="0"/>
      <p:bldP spid="12" grpId="0"/>
      <p:bldP spid="13" grpId="0"/>
      <p:bldP spid="18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357787-30A0-F8D9-2DF0-789DF873E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44" y="377054"/>
            <a:ext cx="9142287" cy="52743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BA5BA1-E1B9-554D-858F-CE173679842E}"/>
              </a:ext>
            </a:extLst>
          </p:cNvPr>
          <p:cNvSpPr/>
          <p:nvPr/>
        </p:nvSpPr>
        <p:spPr>
          <a:xfrm>
            <a:off x="6249745" y="1276320"/>
            <a:ext cx="674704" cy="207647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49E19D-D160-C14C-9C67-285B3A242D93}"/>
                  </a:ext>
                </a:extLst>
              </p:cNvPr>
              <p:cNvSpPr txBox="1"/>
              <p:nvPr/>
            </p:nvSpPr>
            <p:spPr>
              <a:xfrm>
                <a:off x="1480778" y="5651451"/>
                <a:ext cx="8810617" cy="1101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49E19D-D160-C14C-9C67-285B3A242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778" y="5651451"/>
                <a:ext cx="8810617" cy="1101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227754-A58A-494C-AF87-1840BA4139B7}"/>
                  </a:ext>
                </a:extLst>
              </p:cNvPr>
              <p:cNvSpPr txBox="1"/>
              <p:nvPr/>
            </p:nvSpPr>
            <p:spPr>
              <a:xfrm>
                <a:off x="1480778" y="5651451"/>
                <a:ext cx="8810617" cy="1101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227754-A58A-494C-AF87-1840BA413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778" y="5651451"/>
                <a:ext cx="8810617" cy="11011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536DD1-141D-FF48-8B2B-4CD07106206C}"/>
                  </a:ext>
                </a:extLst>
              </p:cNvPr>
              <p:cNvSpPr txBox="1"/>
              <p:nvPr/>
            </p:nvSpPr>
            <p:spPr>
              <a:xfrm>
                <a:off x="1480778" y="5651451"/>
                <a:ext cx="8810617" cy="1101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536DD1-141D-FF48-8B2B-4CD071062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778" y="5651451"/>
                <a:ext cx="8810617" cy="11011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943F94-3A0F-044C-81E4-1D080D852B37}"/>
                  </a:ext>
                </a:extLst>
              </p:cNvPr>
              <p:cNvSpPr txBox="1"/>
              <p:nvPr/>
            </p:nvSpPr>
            <p:spPr>
              <a:xfrm>
                <a:off x="1480778" y="5651451"/>
                <a:ext cx="8810617" cy="1101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943F94-3A0F-044C-81E4-1D080D852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778" y="5651451"/>
                <a:ext cx="8810617" cy="11011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0A82AA-2AD4-0748-97F6-E5AF98AA323C}"/>
                  </a:ext>
                </a:extLst>
              </p:cNvPr>
              <p:cNvSpPr txBox="1"/>
              <p:nvPr/>
            </p:nvSpPr>
            <p:spPr>
              <a:xfrm>
                <a:off x="1480778" y="5651451"/>
                <a:ext cx="8810617" cy="1101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0A82AA-2AD4-0748-97F6-E5AF98AA3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778" y="5651451"/>
                <a:ext cx="8810617" cy="11011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7D1543-DBC6-6946-9E1C-2DDFCC303A37}"/>
                  </a:ext>
                </a:extLst>
              </p:cNvPr>
              <p:cNvSpPr txBox="1"/>
              <p:nvPr/>
            </p:nvSpPr>
            <p:spPr>
              <a:xfrm>
                <a:off x="1480778" y="5651451"/>
                <a:ext cx="8810617" cy="1101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7D1543-DBC6-6946-9E1C-2DDFCC303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778" y="5651451"/>
                <a:ext cx="8810617" cy="11011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592E020-3CE1-904D-A7A6-A552D4253EBA}"/>
              </a:ext>
            </a:extLst>
          </p:cNvPr>
          <p:cNvSpPr txBox="1"/>
          <p:nvPr/>
        </p:nvSpPr>
        <p:spPr>
          <a:xfrm>
            <a:off x="741469" y="5943838"/>
            <a:ext cx="958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At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/>
              <a:t>: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D18A93-5D83-F04E-86F9-75082FDDBB5A}"/>
              </a:ext>
            </a:extLst>
          </p:cNvPr>
          <p:cNvCxnSpPr>
            <a:cxnSpLocks/>
          </p:cNvCxnSpPr>
          <p:nvPr/>
        </p:nvCxnSpPr>
        <p:spPr>
          <a:xfrm rot="-5400000">
            <a:off x="6348614" y="947076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0F8B0C7-6593-0547-BF9D-B67C88DB0754}"/>
              </a:ext>
            </a:extLst>
          </p:cNvPr>
          <p:cNvCxnSpPr>
            <a:cxnSpLocks/>
          </p:cNvCxnSpPr>
          <p:nvPr/>
        </p:nvCxnSpPr>
        <p:spPr>
          <a:xfrm rot="10800000">
            <a:off x="5684586" y="279559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452F9A-A9CA-A24C-9BFA-5FC14BD7AB0E}"/>
              </a:ext>
            </a:extLst>
          </p:cNvPr>
          <p:cNvCxnSpPr>
            <a:cxnSpLocks/>
          </p:cNvCxnSpPr>
          <p:nvPr/>
        </p:nvCxnSpPr>
        <p:spPr>
          <a:xfrm rot="5400000">
            <a:off x="6348614" y="3667874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322CA8-FA4C-6242-A67E-341056F36636}"/>
              </a:ext>
            </a:extLst>
          </p:cNvPr>
          <p:cNvCxnSpPr>
            <a:cxnSpLocks/>
          </p:cNvCxnSpPr>
          <p:nvPr/>
        </p:nvCxnSpPr>
        <p:spPr>
          <a:xfrm>
            <a:off x="7045300" y="279559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3B9AF3-84FE-B043-9007-E976156739D6}"/>
              </a:ext>
            </a:extLst>
          </p:cNvPr>
          <p:cNvCxnSpPr>
            <a:cxnSpLocks/>
          </p:cNvCxnSpPr>
          <p:nvPr/>
        </p:nvCxnSpPr>
        <p:spPr>
          <a:xfrm rot="10800000">
            <a:off x="5684586" y="1761454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F6DEFA-B135-7B47-8D00-4080F8946333}"/>
                  </a:ext>
                </a:extLst>
              </p:cNvPr>
              <p:cNvSpPr txBox="1"/>
              <p:nvPr/>
            </p:nvSpPr>
            <p:spPr>
              <a:xfrm>
                <a:off x="8787419" y="1178367"/>
                <a:ext cx="326300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>
                    <a:solidFill>
                      <a:schemeClr val="accent1"/>
                    </a:solidFill>
                  </a:rPr>
                  <a:t>If location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2400">
                    <a:solidFill>
                      <a:schemeClr val="accent1"/>
                    </a:solidFill>
                  </a:rPr>
                  <a:t> and</a:t>
                </a:r>
                <a:br>
                  <a:rPr lang="en-US" sz="2400">
                    <a:solidFill>
                      <a:schemeClr val="accent1"/>
                    </a:solidFill>
                  </a:rPr>
                </a:br>
                <a:r>
                  <a:rPr lang="en-US" sz="2400">
                    <a:solidFill>
                      <a:schemeClr val="accent1"/>
                    </a:solidFill>
                  </a:rPr>
                  <a:t>voltage source swapped,</a:t>
                </a:r>
                <a:br>
                  <a:rPr lang="en-US" sz="2400">
                    <a:solidFill>
                      <a:schemeClr val="accent1"/>
                    </a:solidFill>
                  </a:rPr>
                </a:br>
                <a:r>
                  <a:rPr lang="en-US" sz="2400">
                    <a:solidFill>
                      <a:schemeClr val="accent1"/>
                    </a:solidFill>
                  </a:rPr>
                  <a:t>obtain same equation.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F6DEFA-B135-7B47-8D00-4080F8946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419" y="1178367"/>
                <a:ext cx="3263009" cy="1200329"/>
              </a:xfrm>
              <a:prstGeom prst="rect">
                <a:avLst/>
              </a:prstGeom>
              <a:blipFill>
                <a:blip r:embed="rId9"/>
                <a:stretch>
                  <a:fillRect l="-2991" t="-4061" r="-1682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67EEEE-FF69-804D-A119-863484B2C2B2}"/>
              </a:ext>
            </a:extLst>
          </p:cNvPr>
          <p:cNvCxnSpPr>
            <a:cxnSpLocks/>
          </p:cNvCxnSpPr>
          <p:nvPr/>
        </p:nvCxnSpPr>
        <p:spPr>
          <a:xfrm flipH="1">
            <a:off x="7828057" y="2378696"/>
            <a:ext cx="2207068" cy="478974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1D8E4F9-70D1-1B48-9F8E-4B7D301BBF7E}"/>
              </a:ext>
            </a:extLst>
          </p:cNvPr>
          <p:cNvCxnSpPr>
            <a:cxnSpLocks/>
          </p:cNvCxnSpPr>
          <p:nvPr/>
        </p:nvCxnSpPr>
        <p:spPr>
          <a:xfrm flipH="1">
            <a:off x="8777450" y="2378696"/>
            <a:ext cx="1257675" cy="1543866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83877F0-029F-CF42-8577-DB8F15002524}"/>
              </a:ext>
            </a:extLst>
          </p:cNvPr>
          <p:cNvSpPr txBox="1"/>
          <p:nvPr/>
        </p:nvSpPr>
        <p:spPr>
          <a:xfrm>
            <a:off x="9883819" y="5191005"/>
            <a:ext cx="2293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Three equations;</a:t>
            </a:r>
            <a:br>
              <a:rPr lang="en-US" sz="2400"/>
            </a:br>
            <a:r>
              <a:rPr lang="en-US" sz="2400"/>
              <a:t>three unknowns.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4842DC1-AB79-E045-A8AD-EF1015F5FA19}"/>
              </a:ext>
            </a:extLst>
          </p:cNvPr>
          <p:cNvSpPr/>
          <p:nvPr/>
        </p:nvSpPr>
        <p:spPr>
          <a:xfrm>
            <a:off x="2812430" y="1417094"/>
            <a:ext cx="3744684" cy="1273624"/>
          </a:xfrm>
          <a:prstGeom prst="ellipse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515FB-3E6A-9E50-E058-A204BA0BF02F}"/>
                  </a:ext>
                </a:extLst>
              </p:cNvPr>
              <p:cNvSpPr txBox="1"/>
              <p:nvPr/>
            </p:nvSpPr>
            <p:spPr>
              <a:xfrm>
                <a:off x="8460731" y="2753134"/>
                <a:ext cx="9589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515FB-3E6A-9E50-E058-A204BA0BF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731" y="2753134"/>
                <a:ext cx="95891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31479220-4885-FED4-B172-9E0DF356049E}"/>
              </a:ext>
            </a:extLst>
          </p:cNvPr>
          <p:cNvSpPr>
            <a:spLocks noChangeAspect="1"/>
          </p:cNvSpPr>
          <p:nvPr/>
        </p:nvSpPr>
        <p:spPr>
          <a:xfrm>
            <a:off x="8428751" y="2992884"/>
            <a:ext cx="92456" cy="92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168EB3-00E8-7EE2-E96E-6FE578F1D4B7}"/>
              </a:ext>
            </a:extLst>
          </p:cNvPr>
          <p:cNvSpPr txBox="1"/>
          <p:nvPr/>
        </p:nvSpPr>
        <p:spPr>
          <a:xfrm>
            <a:off x="252095" y="171526"/>
            <a:ext cx="2587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KCL at node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18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3" grpId="0"/>
      <p:bldP spid="26" grpId="0"/>
      <p:bldP spid="22" grpId="0" animBg="1"/>
      <p:bldP spid="5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B19C87-5992-9541-B323-39D95788F75C}"/>
                  </a:ext>
                </a:extLst>
              </p:cNvPr>
              <p:cNvSpPr txBox="1"/>
              <p:nvPr/>
            </p:nvSpPr>
            <p:spPr>
              <a:xfrm>
                <a:off x="511629" y="762000"/>
                <a:ext cx="112596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Using these three equations, group coefficients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B19C87-5992-9541-B323-39D95788F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29" y="762000"/>
                <a:ext cx="11259621" cy="584775"/>
              </a:xfrm>
              <a:prstGeom prst="rect">
                <a:avLst/>
              </a:prstGeom>
              <a:blipFill>
                <a:blip r:embed="rId2"/>
                <a:stretch>
                  <a:fillRect l="-140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5277CEB-7B95-3B4C-95E2-068E241C6FA5}"/>
              </a:ext>
            </a:extLst>
          </p:cNvPr>
          <p:cNvSpPr txBox="1"/>
          <p:nvPr/>
        </p:nvSpPr>
        <p:spPr>
          <a:xfrm>
            <a:off x="511629" y="1364531"/>
            <a:ext cx="9063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Move remaining terms (constants) to right-hand side.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5998FF-4A79-E840-846D-C7DC47688CFC}"/>
              </a:ext>
            </a:extLst>
          </p:cNvPr>
          <p:cNvSpPr txBox="1"/>
          <p:nvPr/>
        </p:nvSpPr>
        <p:spPr>
          <a:xfrm>
            <a:off x="1426029" y="2046126"/>
            <a:ext cx="6099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Three equations; three unknowns.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4EE065-C9A1-4C8A-70FF-58F7A655EC2C}"/>
              </a:ext>
            </a:extLst>
          </p:cNvPr>
          <p:cNvSpPr txBox="1"/>
          <p:nvPr/>
        </p:nvSpPr>
        <p:spPr>
          <a:xfrm>
            <a:off x="1426029" y="2727721"/>
            <a:ext cx="98837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Assuming value of resistors known, solve using MATLAB or</a:t>
            </a:r>
            <a:br>
              <a:rPr lang="en-US" sz="3200"/>
            </a:br>
            <a:r>
              <a:rPr lang="en-US" sz="3200"/>
              <a:t>calculator or… (whatever tool works for you).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F4E1BDF-84D4-2686-8626-CF22C5D8F435}"/>
              </a:ext>
            </a:extLst>
          </p:cNvPr>
          <p:cNvSpPr/>
          <p:nvPr/>
        </p:nvSpPr>
        <p:spPr>
          <a:xfrm>
            <a:off x="888788" y="215357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464F5-B6EA-1AD2-A523-01B70733A02E}"/>
              </a:ext>
            </a:extLst>
          </p:cNvPr>
          <p:cNvSpPr txBox="1"/>
          <p:nvPr/>
        </p:nvSpPr>
        <p:spPr>
          <a:xfrm>
            <a:off x="1426029" y="3901759"/>
            <a:ext cx="9704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See HW 4 (we’ve essentially solved one of the problems).</a:t>
            </a:r>
          </a:p>
        </p:txBody>
      </p:sp>
    </p:spTree>
    <p:extLst>
      <p:ext uri="{BB962C8B-B14F-4D97-AF65-F5344CB8AC3E}">
        <p14:creationId xmlns:p14="http://schemas.microsoft.com/office/powerpoint/2010/main" val="185928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0531CD9-0E0A-7E42-959A-78A9CC27D961}"/>
                  </a:ext>
                </a:extLst>
              </p:cNvPr>
              <p:cNvSpPr txBox="1"/>
              <p:nvPr/>
            </p:nvSpPr>
            <p:spPr>
              <a:xfrm>
                <a:off x="1545784" y="5761146"/>
                <a:ext cx="7743658" cy="1020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−8+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0531CD9-0E0A-7E42-959A-78A9CC27D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784" y="5761146"/>
                <a:ext cx="7743658" cy="10201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89406C1-8126-5946-ACCF-36086D917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75" y="377054"/>
            <a:ext cx="9142287" cy="52743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3FEE89-814A-E740-B0A4-B37901A3BB70}"/>
              </a:ext>
            </a:extLst>
          </p:cNvPr>
          <p:cNvSpPr txBox="1"/>
          <p:nvPr/>
        </p:nvSpPr>
        <p:spPr>
          <a:xfrm>
            <a:off x="685813" y="5943838"/>
            <a:ext cx="950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At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C0702-A4A6-DFA3-A91E-758C2F639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881" y="2835943"/>
            <a:ext cx="594360" cy="4114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32462A-D0C6-6660-B66B-F47E9EBC1764}"/>
              </a:ext>
            </a:extLst>
          </p:cNvPr>
          <p:cNvSpPr/>
          <p:nvPr/>
        </p:nvSpPr>
        <p:spPr>
          <a:xfrm>
            <a:off x="2398834" y="1276321"/>
            <a:ext cx="674704" cy="207647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9C6DACF-7F3A-0082-B5E0-A5AE4EEBD705}"/>
                  </a:ext>
                </a:extLst>
              </p:cNvPr>
              <p:cNvSpPr txBox="1"/>
              <p:nvPr/>
            </p:nvSpPr>
            <p:spPr>
              <a:xfrm>
                <a:off x="6692923" y="72978"/>
                <a:ext cx="28256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Add resistor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9C6DACF-7F3A-0082-B5E0-A5AE4EEBD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923" y="72978"/>
                <a:ext cx="2825645" cy="584775"/>
              </a:xfrm>
              <a:prstGeom prst="rect">
                <a:avLst/>
              </a:prstGeom>
              <a:blipFill>
                <a:blip r:embed="rId5"/>
                <a:stretch>
                  <a:fillRect l="-5616" t="-12500" r="-453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3EE6376A-89F1-13A9-58E3-C9BBF09F122E}"/>
              </a:ext>
            </a:extLst>
          </p:cNvPr>
          <p:cNvSpPr txBox="1"/>
          <p:nvPr/>
        </p:nvSpPr>
        <p:spPr>
          <a:xfrm>
            <a:off x="6692923" y="574085"/>
            <a:ext cx="4814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What happens to node eq.?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4A82F4-1B11-740A-5B6A-1E9136C0C9A2}"/>
              </a:ext>
            </a:extLst>
          </p:cNvPr>
          <p:cNvSpPr txBox="1"/>
          <p:nvPr/>
        </p:nvSpPr>
        <p:spPr>
          <a:xfrm>
            <a:off x="7726681" y="1090256"/>
            <a:ext cx="40298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A) Add a new term</a:t>
            </a:r>
          </a:p>
          <a:p>
            <a:pPr algn="l"/>
            <a:r>
              <a:rPr lang="en-US" sz="2800"/>
              <a:t>B) Modify an existing term</a:t>
            </a:r>
          </a:p>
          <a:p>
            <a:pPr algn="l"/>
            <a:r>
              <a:rPr lang="en-US" sz="2800"/>
              <a:t>C) Modify multiple terms</a:t>
            </a:r>
            <a:br>
              <a:rPr lang="en-US" sz="2800"/>
            </a:br>
            <a:r>
              <a:rPr lang="en-US" sz="2800"/>
              <a:t>D) No change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971DBD-8FA5-837E-327A-FDEF17E29B80}"/>
              </a:ext>
            </a:extLst>
          </p:cNvPr>
          <p:cNvSpPr/>
          <p:nvPr/>
        </p:nvSpPr>
        <p:spPr>
          <a:xfrm>
            <a:off x="7735415" y="2436481"/>
            <a:ext cx="2129440" cy="46965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55F869-0AF2-AC42-A3B7-673721FEE8F5}"/>
                  </a:ext>
                </a:extLst>
              </p:cNvPr>
              <p:cNvSpPr txBox="1"/>
              <p:nvPr/>
            </p:nvSpPr>
            <p:spPr>
              <a:xfrm>
                <a:off x="1693571" y="3066321"/>
                <a:ext cx="7141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32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55F869-0AF2-AC42-A3B7-673721FEE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571" y="3066321"/>
                <a:ext cx="71410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B4DFF13-1D95-9BAB-6742-690E57B94184}"/>
              </a:ext>
            </a:extLst>
          </p:cNvPr>
          <p:cNvSpPr txBox="1"/>
          <p:nvPr/>
        </p:nvSpPr>
        <p:spPr>
          <a:xfrm>
            <a:off x="53314" y="171526"/>
            <a:ext cx="2587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KCL at node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5778E20-8AC7-870F-38FF-BA772D4B23AC}"/>
              </a:ext>
            </a:extLst>
          </p:cNvPr>
          <p:cNvSpPr/>
          <p:nvPr/>
        </p:nvSpPr>
        <p:spPr>
          <a:xfrm>
            <a:off x="1635880" y="5773775"/>
            <a:ext cx="708593" cy="920061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CDEB2A-E926-A4A1-1573-A00CF01B170B}"/>
              </a:ext>
            </a:extLst>
          </p:cNvPr>
          <p:cNvSpPr txBox="1"/>
          <p:nvPr/>
        </p:nvSpPr>
        <p:spPr>
          <a:xfrm>
            <a:off x="195943" y="5566812"/>
            <a:ext cx="1587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chemeClr val="accent1"/>
                </a:solidFill>
              </a:rPr>
              <a:t>No change.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5F4E14-C41C-3777-ABED-B757EC3DDF3D}"/>
              </a:ext>
            </a:extLst>
          </p:cNvPr>
          <p:cNvCxnSpPr>
            <a:cxnSpLocks/>
          </p:cNvCxnSpPr>
          <p:nvPr/>
        </p:nvCxnSpPr>
        <p:spPr>
          <a:xfrm rot="10800000">
            <a:off x="1704461" y="2753312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F7C7DEE-99F5-D673-B62D-62B52B20BE74}"/>
                  </a:ext>
                </a:extLst>
              </p:cNvPr>
              <p:cNvSpPr txBox="1"/>
              <p:nvPr/>
            </p:nvSpPr>
            <p:spPr>
              <a:xfrm>
                <a:off x="139383" y="1206549"/>
                <a:ext cx="220509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Current into</a:t>
                </a:r>
                <a:br>
                  <a:rPr lang="en-US" sz="3200"/>
                </a:br>
                <a:r>
                  <a:rPr lang="en-US" sz="3200"/>
                  <a:t>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/>
                  <a:t> still</a:t>
                </a:r>
                <a:br>
                  <a:rPr lang="en-US" sz="3200"/>
                </a:b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8 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F7C7DEE-99F5-D673-B62D-62B52B20B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83" y="1206549"/>
                <a:ext cx="2205091" cy="1569660"/>
              </a:xfrm>
              <a:prstGeom prst="rect">
                <a:avLst/>
              </a:prstGeom>
              <a:blipFill>
                <a:blip r:embed="rId7"/>
                <a:stretch>
                  <a:fillRect l="-7182" t="-5058" r="-5249" b="-1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35D4CE-7B01-763E-40FA-93187FF1A276}"/>
                  </a:ext>
                </a:extLst>
              </p:cNvPr>
              <p:cNvSpPr txBox="1"/>
              <p:nvPr/>
            </p:nvSpPr>
            <p:spPr>
              <a:xfrm>
                <a:off x="8486306" y="2976777"/>
                <a:ext cx="370569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accent1"/>
                    </a:solidFill>
                  </a:rPr>
                  <a:t>No change in </a:t>
                </a:r>
                <a:r>
                  <a:rPr lang="en-US" sz="3200" dirty="0" err="1">
                    <a:solidFill>
                      <a:schemeClr val="accent1"/>
                    </a:solidFill>
                  </a:rPr>
                  <a:t>eqs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. for</a:t>
                </a:r>
                <a:br>
                  <a:rPr lang="en-US" sz="3200" dirty="0">
                    <a:solidFill>
                      <a:schemeClr val="accent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accent1"/>
                    </a:solidFill>
                  </a:rPr>
                  <a:t> as well.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35D4CE-7B01-763E-40FA-93187FF1A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306" y="2976777"/>
                <a:ext cx="3705694" cy="1077218"/>
              </a:xfrm>
              <a:prstGeom prst="rect">
                <a:avLst/>
              </a:prstGeom>
              <a:blipFill>
                <a:blip r:embed="rId8"/>
                <a:stretch>
                  <a:fillRect l="-3754" t="-6977" r="-3413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>
            <a:extLst>
              <a:ext uri="{FF2B5EF4-FFF2-40B4-BE49-F238E27FC236}">
                <a16:creationId xmlns:a16="http://schemas.microsoft.com/office/drawing/2014/main" id="{976C6AE8-4958-A344-2A7C-468DDEC6B44E}"/>
              </a:ext>
            </a:extLst>
          </p:cNvPr>
          <p:cNvSpPr/>
          <p:nvPr/>
        </p:nvSpPr>
        <p:spPr>
          <a:xfrm>
            <a:off x="8617203" y="467806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7636FE-D880-952E-475C-24030CBE24D3}"/>
              </a:ext>
            </a:extLst>
          </p:cNvPr>
          <p:cNvSpPr txBox="1"/>
          <p:nvPr/>
        </p:nvSpPr>
        <p:spPr>
          <a:xfrm>
            <a:off x="9108142" y="4569121"/>
            <a:ext cx="30838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No change to </a:t>
            </a:r>
            <a:r>
              <a:rPr lang="en-US" sz="3200" i="1" dirty="0">
                <a:solidFill>
                  <a:schemeClr val="accent1"/>
                </a:solidFill>
              </a:rPr>
              <a:t>any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node voltage.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6FA6E3-1ACB-F3D8-4D63-3551A4B73FBC}"/>
                  </a:ext>
                </a:extLst>
              </p:cNvPr>
              <p:cNvSpPr txBox="1"/>
              <p:nvPr/>
            </p:nvSpPr>
            <p:spPr>
              <a:xfrm>
                <a:off x="9073307" y="5566812"/>
                <a:ext cx="305173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1"/>
                    </a:solidFill>
                  </a:rPr>
                  <a:t>(Voltage across current</a:t>
                </a:r>
                <a:br>
                  <a:rPr lang="en-US" sz="2400" dirty="0">
                    <a:solidFill>
                      <a:schemeClr val="accent1"/>
                    </a:solidFill>
                  </a:rPr>
                </a:br>
                <a:r>
                  <a:rPr lang="en-US" sz="2400" dirty="0">
                    <a:solidFill>
                      <a:schemeClr val="accent1"/>
                    </a:solidFill>
                  </a:rPr>
                  <a:t>source does change.</a:t>
                </a:r>
                <a:br>
                  <a:rPr lang="en-US" sz="2400" dirty="0">
                    <a:solidFill>
                      <a:schemeClr val="accent1"/>
                    </a:solidFill>
                  </a:rPr>
                </a:br>
                <a:r>
                  <a:rPr lang="en-US" sz="2400" dirty="0">
                    <a:solidFill>
                      <a:schemeClr val="accent1"/>
                    </a:solidFill>
                  </a:rPr>
                  <a:t>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+8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.)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6FA6E3-1ACB-F3D8-4D63-3551A4B73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3307" y="5566812"/>
                <a:ext cx="3051733" cy="1200329"/>
              </a:xfrm>
              <a:prstGeom prst="rect">
                <a:avLst/>
              </a:prstGeom>
              <a:blipFill>
                <a:blip r:embed="rId9"/>
                <a:stretch>
                  <a:fillRect l="-2490" t="-4211" r="-2490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87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9" grpId="0" animBg="1"/>
      <p:bldP spid="7" grpId="0"/>
      <p:bldP spid="3" grpId="0" animBg="1"/>
      <p:bldP spid="6" grpId="0"/>
      <p:bldP spid="28" grpId="0"/>
      <p:bldP spid="11" grpId="0"/>
      <p:bldP spid="12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1777</Words>
  <Application>Microsoft Macintosh PowerPoint</Application>
  <PresentationFormat>Widescreen</PresentationFormat>
  <Paragraphs>234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1</cp:revision>
  <cp:lastPrinted>2022-09-20T22:02:10Z</cp:lastPrinted>
  <dcterms:created xsi:type="dcterms:W3CDTF">2020-01-15T03:07:09Z</dcterms:created>
  <dcterms:modified xsi:type="dcterms:W3CDTF">2025-02-05T22:40:02Z</dcterms:modified>
</cp:coreProperties>
</file>