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402" r:id="rId3"/>
    <p:sldId id="416" r:id="rId4"/>
    <p:sldId id="399" r:id="rId5"/>
    <p:sldId id="417" r:id="rId6"/>
    <p:sldId id="390" r:id="rId7"/>
    <p:sldId id="428" r:id="rId8"/>
    <p:sldId id="429" r:id="rId9"/>
    <p:sldId id="391" r:id="rId10"/>
    <p:sldId id="397" r:id="rId11"/>
    <p:sldId id="430" r:id="rId12"/>
    <p:sldId id="392" r:id="rId13"/>
    <p:sldId id="393" r:id="rId14"/>
    <p:sldId id="418" r:id="rId15"/>
    <p:sldId id="413" r:id="rId16"/>
    <p:sldId id="411" r:id="rId17"/>
    <p:sldId id="414" r:id="rId18"/>
    <p:sldId id="415" r:id="rId19"/>
    <p:sldId id="421" r:id="rId20"/>
    <p:sldId id="422" r:id="rId21"/>
    <p:sldId id="423" r:id="rId22"/>
    <p:sldId id="424" r:id="rId23"/>
    <p:sldId id="42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59"/>
    <p:restoredTop sz="94620"/>
  </p:normalViewPr>
  <p:slideViewPr>
    <p:cSldViewPr snapToGrid="0">
      <p:cViewPr>
        <p:scale>
          <a:sx n="130" d="100"/>
          <a:sy n="130" d="100"/>
        </p:scale>
        <p:origin x="2320" y="1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hneider, John Brand" userId="0a27f970-e9e3-4a42-989b-114aef573237" providerId="ADAL" clId="{EA08FE8A-0469-A34F-A5BA-55687A9AEFFD}"/>
    <pc:docChg chg="delSld modSld">
      <pc:chgData name="Schneider, John Brand" userId="0a27f970-e9e3-4a42-989b-114aef573237" providerId="ADAL" clId="{EA08FE8A-0469-A34F-A5BA-55687A9AEFFD}" dt="2025-02-02T05:14:17.264" v="10" actId="20577"/>
      <pc:docMkLst>
        <pc:docMk/>
      </pc:docMkLst>
      <pc:sldChg chg="modSp modAnim">
        <pc:chgData name="Schneider, John Brand" userId="0a27f970-e9e3-4a42-989b-114aef573237" providerId="ADAL" clId="{EA08FE8A-0469-A34F-A5BA-55687A9AEFFD}" dt="2025-02-02T05:14:17.264" v="10" actId="20577"/>
        <pc:sldMkLst>
          <pc:docMk/>
          <pc:sldMk cId="1602654446" sldId="256"/>
        </pc:sldMkLst>
        <pc:spChg chg="mod">
          <ac:chgData name="Schneider, John Brand" userId="0a27f970-e9e3-4a42-989b-114aef573237" providerId="ADAL" clId="{EA08FE8A-0469-A34F-A5BA-55687A9AEFFD}" dt="2025-02-02T05:14:17.264" v="10" actId="20577"/>
          <ac:spMkLst>
            <pc:docMk/>
            <pc:sldMk cId="1602654446" sldId="256"/>
            <ac:spMk id="3" creationId="{023F905A-B063-574E-9CF0-7653AF4FB32D}"/>
          </ac:spMkLst>
        </pc:spChg>
        <pc:spChg chg="mod">
          <ac:chgData name="Schneider, John Brand" userId="0a27f970-e9e3-4a42-989b-114aef573237" providerId="ADAL" clId="{EA08FE8A-0469-A34F-A5BA-55687A9AEFFD}" dt="2025-02-02T05:13:52.448" v="7" actId="20577"/>
          <ac:spMkLst>
            <pc:docMk/>
            <pc:sldMk cId="1602654446" sldId="256"/>
            <ac:spMk id="4" creationId="{FE883BDC-93FB-0B4F-A2FD-142C2FECBEE8}"/>
          </ac:spMkLst>
        </pc:spChg>
      </pc:sldChg>
      <pc:sldChg chg="del">
        <pc:chgData name="Schneider, John Brand" userId="0a27f970-e9e3-4a42-989b-114aef573237" providerId="ADAL" clId="{EA08FE8A-0469-A34F-A5BA-55687A9AEFFD}" dt="2025-02-02T05:14:04.844" v="8" actId="2696"/>
        <pc:sldMkLst>
          <pc:docMk/>
          <pc:sldMk cId="3297546457" sldId="431"/>
        </pc:sldMkLst>
      </pc:sldChg>
    </pc:docChg>
  </pc:docChgLst>
  <pc:docChgLst>
    <pc:chgData name="Schneider, John Brand" userId="0a27f970-e9e3-4a42-989b-114aef573237" providerId="ADAL" clId="{F3B06C57-5965-C54B-BC2B-2405FEFD388F}"/>
    <pc:docChg chg="undo custSel addSld delSld modSld">
      <pc:chgData name="Schneider, John Brand" userId="0a27f970-e9e3-4a42-989b-114aef573237" providerId="ADAL" clId="{F3B06C57-5965-C54B-BC2B-2405FEFD388F}" dt="2021-10-20T07:56:05.880" v="161" actId="2696"/>
      <pc:docMkLst>
        <pc:docMk/>
      </pc:docMkLst>
      <pc:sldChg chg="addSp delSp modSp new del mod modAnim">
        <pc:chgData name="Schneider, John Brand" userId="0a27f970-e9e3-4a42-989b-114aef573237" providerId="ADAL" clId="{F3B06C57-5965-C54B-BC2B-2405FEFD388F}" dt="2021-10-20T07:56:05.880" v="161" actId="2696"/>
        <pc:sldMkLst>
          <pc:docMk/>
          <pc:sldMk cId="831512901" sldId="416"/>
        </pc:sldMkLst>
      </pc:sldChg>
    </pc:docChg>
  </pc:docChgLst>
  <pc:docChgLst>
    <pc:chgData name="Schneider, John Brand" userId="0a27f970-e9e3-4a42-989b-114aef573237" providerId="ADAL" clId="{5F8BE0EE-4F31-3D4B-8962-7BBB88A09C6A}"/>
    <pc:docChg chg="undo custSel addSld delSld modSld">
      <pc:chgData name="Schneider, John Brand" userId="0a27f970-e9e3-4a42-989b-114aef573237" providerId="ADAL" clId="{5F8BE0EE-4F31-3D4B-8962-7BBB88A09C6A}" dt="2024-02-09T20:41:22.492" v="806" actId="114"/>
      <pc:docMkLst>
        <pc:docMk/>
      </pc:docMkLst>
      <pc:sldChg chg="modSp modAnim">
        <pc:chgData name="Schneider, John Brand" userId="0a27f970-e9e3-4a42-989b-114aef573237" providerId="ADAL" clId="{5F8BE0EE-4F31-3D4B-8962-7BBB88A09C6A}" dt="2024-02-09T01:24:38.452" v="115" actId="20577"/>
        <pc:sldMkLst>
          <pc:docMk/>
          <pc:sldMk cId="1602654446" sldId="256"/>
        </pc:sldMkLst>
      </pc:sldChg>
      <pc:sldChg chg="add del modTransition">
        <pc:chgData name="Schneider, John Brand" userId="0a27f970-e9e3-4a42-989b-114aef573237" providerId="ADAL" clId="{5F8BE0EE-4F31-3D4B-8962-7BBB88A09C6A}" dt="2024-02-09T01:26:41.332" v="118" actId="2696"/>
        <pc:sldMkLst>
          <pc:docMk/>
          <pc:sldMk cId="1563361154" sldId="384"/>
        </pc:sldMkLst>
      </pc:sldChg>
      <pc:sldChg chg="modSp del">
        <pc:chgData name="Schneider, John Brand" userId="0a27f970-e9e3-4a42-989b-114aef573237" providerId="ADAL" clId="{5F8BE0EE-4F31-3D4B-8962-7BBB88A09C6A}" dt="2024-02-09T01:46:50.164" v="150" actId="2696"/>
        <pc:sldMkLst>
          <pc:docMk/>
          <pc:sldMk cId="3955562458" sldId="389"/>
        </pc:sldMkLst>
      </pc:sldChg>
      <pc:sldChg chg="addSp delSp modSp mod delAnim modAnim">
        <pc:chgData name="Schneider, John Brand" userId="0a27f970-e9e3-4a42-989b-114aef573237" providerId="ADAL" clId="{5F8BE0EE-4F31-3D4B-8962-7BBB88A09C6A}" dt="2024-02-09T20:23:22.443" v="464" actId="21"/>
        <pc:sldMkLst>
          <pc:docMk/>
          <pc:sldMk cId="3919830153" sldId="397"/>
        </pc:sldMkLst>
      </pc:sldChg>
      <pc:sldChg chg="add">
        <pc:chgData name="Schneider, John Brand" userId="0a27f970-e9e3-4a42-989b-114aef573237" providerId="ADAL" clId="{5F8BE0EE-4F31-3D4B-8962-7BBB88A09C6A}" dt="2024-02-09T01:25:23.828" v="116"/>
        <pc:sldMkLst>
          <pc:docMk/>
          <pc:sldMk cId="2244942146" sldId="399"/>
        </pc:sldMkLst>
      </pc:sldChg>
      <pc:sldChg chg="modSp add mod">
        <pc:chgData name="Schneider, John Brand" userId="0a27f970-e9e3-4a42-989b-114aef573237" providerId="ADAL" clId="{5F8BE0EE-4F31-3D4B-8962-7BBB88A09C6A}" dt="2024-02-09T01:27:53.261" v="124" actId="1035"/>
        <pc:sldMkLst>
          <pc:docMk/>
          <pc:sldMk cId="3674014051" sldId="402"/>
        </pc:sldMkLst>
      </pc:sldChg>
      <pc:sldChg chg="modSp add mod">
        <pc:chgData name="Schneider, John Brand" userId="0a27f970-e9e3-4a42-989b-114aef573237" providerId="ADAL" clId="{5F8BE0EE-4F31-3D4B-8962-7BBB88A09C6A}" dt="2024-02-09T01:32:32.882" v="129" actId="1035"/>
        <pc:sldMkLst>
          <pc:docMk/>
          <pc:sldMk cId="1614938176" sldId="416"/>
        </pc:sldMkLst>
      </pc:sldChg>
      <pc:sldChg chg="add">
        <pc:chgData name="Schneider, John Brand" userId="0a27f970-e9e3-4a42-989b-114aef573237" providerId="ADAL" clId="{5F8BE0EE-4F31-3D4B-8962-7BBB88A09C6A}" dt="2024-02-09T01:25:23.828" v="116"/>
        <pc:sldMkLst>
          <pc:docMk/>
          <pc:sldMk cId="319102183" sldId="417"/>
        </pc:sldMkLst>
      </pc:sldChg>
      <pc:sldChg chg="addSp modSp del mod modAnim">
        <pc:chgData name="Schneider, John Brand" userId="0a27f970-e9e3-4a42-989b-114aef573237" providerId="ADAL" clId="{5F8BE0EE-4F31-3D4B-8962-7BBB88A09C6A}" dt="2024-02-09T01:46:50.237" v="151" actId="2696"/>
        <pc:sldMkLst>
          <pc:docMk/>
          <pc:sldMk cId="1351931991" sldId="426"/>
        </pc:sldMkLst>
      </pc:sldChg>
      <pc:sldChg chg="delSp modSp del mod delAnim modAnim">
        <pc:chgData name="Schneider, John Brand" userId="0a27f970-e9e3-4a42-989b-114aef573237" providerId="ADAL" clId="{5F8BE0EE-4F31-3D4B-8962-7BBB88A09C6A}" dt="2024-02-09T01:24:04.282" v="114" actId="2696"/>
        <pc:sldMkLst>
          <pc:docMk/>
          <pc:sldMk cId="3030638866" sldId="427"/>
        </pc:sldMkLst>
      </pc:sldChg>
      <pc:sldChg chg="addSp delSp modSp new mod modAnim">
        <pc:chgData name="Schneider, John Brand" userId="0a27f970-e9e3-4a42-989b-114aef573237" providerId="ADAL" clId="{5F8BE0EE-4F31-3D4B-8962-7BBB88A09C6A}" dt="2024-02-09T20:41:22.492" v="806" actId="114"/>
        <pc:sldMkLst>
          <pc:docMk/>
          <pc:sldMk cId="26129280" sldId="430"/>
        </pc:sldMkLst>
      </pc:sldChg>
    </pc:docChg>
  </pc:docChgLst>
  <pc:docChgLst>
    <pc:chgData name="Schneider, John Brand" userId="0a27f970-e9e3-4a42-989b-114aef573237" providerId="ADAL" clId="{68ED6439-6185-D74E-8B56-E838595E728C}"/>
    <pc:docChg chg="undo custSel addSld delSld modSld sldOrd">
      <pc:chgData name="Schneider, John Brand" userId="0a27f970-e9e3-4a42-989b-114aef573237" providerId="ADAL" clId="{68ED6439-6185-D74E-8B56-E838595E728C}" dt="2021-09-24T23:22:46.173" v="1940" actId="2696"/>
      <pc:docMkLst>
        <pc:docMk/>
      </pc:docMkLst>
      <pc:sldChg chg="modSp modAnim">
        <pc:chgData name="Schneider, John Brand" userId="0a27f970-e9e3-4a42-989b-114aef573237" providerId="ADAL" clId="{68ED6439-6185-D74E-8B56-E838595E728C}" dt="2021-09-24T01:11:48.150" v="855" actId="20577"/>
        <pc:sldMkLst>
          <pc:docMk/>
          <pc:sldMk cId="1602654446" sldId="256"/>
        </pc:sldMkLst>
      </pc:sldChg>
      <pc:sldChg chg="del">
        <pc:chgData name="Schneider, John Brand" userId="0a27f970-e9e3-4a42-989b-114aef573237" providerId="ADAL" clId="{68ED6439-6185-D74E-8B56-E838595E728C}" dt="2021-09-23T22:26:29.692" v="0" actId="2696"/>
        <pc:sldMkLst>
          <pc:docMk/>
          <pc:sldMk cId="3574486368" sldId="383"/>
        </pc:sldMkLst>
      </pc:sldChg>
      <pc:sldChg chg="addSp modSp mod modAnim">
        <pc:chgData name="Schneider, John Brand" userId="0a27f970-e9e3-4a42-989b-114aef573237" providerId="ADAL" clId="{68ED6439-6185-D74E-8B56-E838595E728C}" dt="2021-09-24T15:59:24.931" v="1511" actId="1038"/>
        <pc:sldMkLst>
          <pc:docMk/>
          <pc:sldMk cId="3955562458" sldId="389"/>
        </pc:sldMkLst>
      </pc:sldChg>
      <pc:sldChg chg="modSp mod">
        <pc:chgData name="Schneider, John Brand" userId="0a27f970-e9e3-4a42-989b-114aef573237" providerId="ADAL" clId="{68ED6439-6185-D74E-8B56-E838595E728C}" dt="2021-09-24T01:35:44.200" v="896" actId="20577"/>
        <pc:sldMkLst>
          <pc:docMk/>
          <pc:sldMk cId="4240488012" sldId="390"/>
        </pc:sldMkLst>
      </pc:sldChg>
      <pc:sldChg chg="modSp mod">
        <pc:chgData name="Schneider, John Brand" userId="0a27f970-e9e3-4a42-989b-114aef573237" providerId="ADAL" clId="{68ED6439-6185-D74E-8B56-E838595E728C}" dt="2021-09-24T02:53:29.920" v="956" actId="465"/>
        <pc:sldMkLst>
          <pc:docMk/>
          <pc:sldMk cId="2525887429" sldId="391"/>
        </pc:sldMkLst>
      </pc:sldChg>
      <pc:sldChg chg="addSp modSp mod modAnim">
        <pc:chgData name="Schneider, John Brand" userId="0a27f970-e9e3-4a42-989b-114aef573237" providerId="ADAL" clId="{68ED6439-6185-D74E-8B56-E838595E728C}" dt="2021-09-24T16:34:00.428" v="1868" actId="1076"/>
        <pc:sldMkLst>
          <pc:docMk/>
          <pc:sldMk cId="4059162449" sldId="392"/>
        </pc:sldMkLst>
      </pc:sldChg>
      <pc:sldChg chg="modSp mod">
        <pc:chgData name="Schneider, John Brand" userId="0a27f970-e9e3-4a42-989b-114aef573237" providerId="ADAL" clId="{68ED6439-6185-D74E-8B56-E838595E728C}" dt="2021-09-24T16:35:09.960" v="1936" actId="1038"/>
        <pc:sldMkLst>
          <pc:docMk/>
          <pc:sldMk cId="2524566194" sldId="393"/>
        </pc:sldMkLst>
      </pc:sldChg>
      <pc:sldChg chg="add del ord">
        <pc:chgData name="Schneider, John Brand" userId="0a27f970-e9e3-4a42-989b-114aef573237" providerId="ADAL" clId="{68ED6439-6185-D74E-8B56-E838595E728C}" dt="2021-09-24T23:22:46.173" v="1940" actId="2696"/>
        <pc:sldMkLst>
          <pc:docMk/>
          <pc:sldMk cId="1594261860" sldId="394"/>
        </pc:sldMkLst>
      </pc:sldChg>
      <pc:sldChg chg="addSp delSp modSp add del mod addAnim delAnim modAnim">
        <pc:chgData name="Schneider, John Brand" userId="0a27f970-e9e3-4a42-989b-114aef573237" providerId="ADAL" clId="{68ED6439-6185-D74E-8B56-E838595E728C}" dt="2021-09-24T23:22:46.173" v="1940" actId="2696"/>
        <pc:sldMkLst>
          <pc:docMk/>
          <pc:sldMk cId="1225375964" sldId="395"/>
        </pc:sldMkLst>
      </pc:sldChg>
      <pc:sldChg chg="modSp">
        <pc:chgData name="Schneider, John Brand" userId="0a27f970-e9e3-4a42-989b-114aef573237" providerId="ADAL" clId="{68ED6439-6185-D74E-8B56-E838595E728C}" dt="2021-09-24T01:37:59.570" v="899" actId="20577"/>
        <pc:sldMkLst>
          <pc:docMk/>
          <pc:sldMk cId="3919830153" sldId="397"/>
        </pc:sldMkLst>
      </pc:sldChg>
      <pc:sldChg chg="del">
        <pc:chgData name="Schneider, John Brand" userId="0a27f970-e9e3-4a42-989b-114aef573237" providerId="ADAL" clId="{68ED6439-6185-D74E-8B56-E838595E728C}" dt="2021-09-23T22:26:29.692" v="0" actId="2696"/>
        <pc:sldMkLst>
          <pc:docMk/>
          <pc:sldMk cId="1614938176" sldId="398"/>
        </pc:sldMkLst>
      </pc:sldChg>
      <pc:sldChg chg="addSp delSp modSp new mod modAnim">
        <pc:chgData name="Schneider, John Brand" userId="0a27f970-e9e3-4a42-989b-114aef573237" providerId="ADAL" clId="{68ED6439-6185-D74E-8B56-E838595E728C}" dt="2021-09-24T15:53:41.948" v="1509" actId="166"/>
        <pc:sldMkLst>
          <pc:docMk/>
          <pc:sldMk cId="2930488423" sldId="398"/>
        </pc:sldMkLst>
      </pc:sldChg>
      <pc:sldChg chg="del">
        <pc:chgData name="Schneider, John Brand" userId="0a27f970-e9e3-4a42-989b-114aef573237" providerId="ADAL" clId="{68ED6439-6185-D74E-8B56-E838595E728C}" dt="2021-09-23T22:26:29.692" v="0" actId="2696"/>
        <pc:sldMkLst>
          <pc:docMk/>
          <pc:sldMk cId="2244942146" sldId="399"/>
        </pc:sldMkLst>
      </pc:sldChg>
      <pc:sldChg chg="addSp delSp modSp add del mod addAnim delAnim modAnim">
        <pc:chgData name="Schneider, John Brand" userId="0a27f970-e9e3-4a42-989b-114aef573237" providerId="ADAL" clId="{68ED6439-6185-D74E-8B56-E838595E728C}" dt="2021-09-24T23:22:46.173" v="1940" actId="2696"/>
        <pc:sldMkLst>
          <pc:docMk/>
          <pc:sldMk cId="2690576101" sldId="399"/>
        </pc:sldMkLst>
      </pc:sldChg>
      <pc:sldChg chg="add">
        <pc:chgData name="Schneider, John Brand" userId="0a27f970-e9e3-4a42-989b-114aef573237" providerId="ADAL" clId="{68ED6439-6185-D74E-8B56-E838595E728C}" dt="2021-09-24T00:35:39.629" v="809"/>
        <pc:sldMkLst>
          <pc:docMk/>
          <pc:sldMk cId="2382703326" sldId="411"/>
        </pc:sldMkLst>
      </pc:sldChg>
      <pc:sldChg chg="modSp add">
        <pc:chgData name="Schneider, John Brand" userId="0a27f970-e9e3-4a42-989b-114aef573237" providerId="ADAL" clId="{68ED6439-6185-D74E-8B56-E838595E728C}" dt="2021-09-24T01:40:58.542" v="901" actId="20577"/>
        <pc:sldMkLst>
          <pc:docMk/>
          <pc:sldMk cId="993626544" sldId="412"/>
        </pc:sldMkLst>
      </pc:sldChg>
      <pc:sldChg chg="modSp add">
        <pc:chgData name="Schneider, John Brand" userId="0a27f970-e9e3-4a42-989b-114aef573237" providerId="ADAL" clId="{68ED6439-6185-D74E-8B56-E838595E728C}" dt="2021-09-24T01:40:51.285" v="900" actId="20577"/>
        <pc:sldMkLst>
          <pc:docMk/>
          <pc:sldMk cId="4262956458" sldId="413"/>
        </pc:sldMkLst>
      </pc:sldChg>
      <pc:sldChg chg="add">
        <pc:chgData name="Schneider, John Brand" userId="0a27f970-e9e3-4a42-989b-114aef573237" providerId="ADAL" clId="{68ED6439-6185-D74E-8B56-E838595E728C}" dt="2021-09-24T00:35:39.629" v="809"/>
        <pc:sldMkLst>
          <pc:docMk/>
          <pc:sldMk cId="2006718371" sldId="414"/>
        </pc:sldMkLst>
      </pc:sldChg>
      <pc:sldChg chg="add">
        <pc:chgData name="Schneider, John Brand" userId="0a27f970-e9e3-4a42-989b-114aef573237" providerId="ADAL" clId="{68ED6439-6185-D74E-8B56-E838595E728C}" dt="2021-09-24T00:35:39.629" v="809"/>
        <pc:sldMkLst>
          <pc:docMk/>
          <pc:sldMk cId="1165227478" sldId="415"/>
        </pc:sldMkLst>
      </pc:sldChg>
      <pc:sldChg chg="modSp add del modAnim">
        <pc:chgData name="Schneider, John Brand" userId="0a27f970-e9e3-4a42-989b-114aef573237" providerId="ADAL" clId="{68ED6439-6185-D74E-8B56-E838595E728C}" dt="2021-09-24T23:22:46.173" v="1940" actId="2696"/>
        <pc:sldMkLst>
          <pc:docMk/>
          <pc:sldMk cId="3810851442" sldId="416"/>
        </pc:sldMkLst>
      </pc:sldChg>
      <pc:sldChg chg="addSp delSp modSp add del mod delAnim modAnim">
        <pc:chgData name="Schneider, John Brand" userId="0a27f970-e9e3-4a42-989b-114aef573237" providerId="ADAL" clId="{68ED6439-6185-D74E-8B56-E838595E728C}" dt="2021-09-24T23:22:46.173" v="1940" actId="2696"/>
        <pc:sldMkLst>
          <pc:docMk/>
          <pc:sldMk cId="2352312264" sldId="417"/>
        </pc:sldMkLst>
      </pc:sldChg>
      <pc:sldChg chg="addSp delSp modSp new del mod delAnim modAnim">
        <pc:chgData name="Schneider, John Brand" userId="0a27f970-e9e3-4a42-989b-114aef573237" providerId="ADAL" clId="{68ED6439-6185-D74E-8B56-E838595E728C}" dt="2021-09-24T16:41:11.911" v="1938" actId="2696"/>
        <pc:sldMkLst>
          <pc:docMk/>
          <pc:sldMk cId="4040370732" sldId="418"/>
        </pc:sldMkLst>
      </pc:sldChg>
    </pc:docChg>
  </pc:docChgLst>
  <pc:docChgLst>
    <pc:chgData name="Schneider, John Brand" userId="0a27f970-e9e3-4a42-989b-114aef573237" providerId="ADAL" clId="{76E28DBE-1FF9-1A4B-987B-FF501FC481A8}"/>
    <pc:docChg chg="undo custSel addSld delSld modSld">
      <pc:chgData name="Schneider, John Brand" userId="0a27f970-e9e3-4a42-989b-114aef573237" providerId="ADAL" clId="{76E28DBE-1FF9-1A4B-987B-FF501FC481A8}" dt="2023-09-22T17:39:36.529" v="1700" actId="167"/>
      <pc:docMkLst>
        <pc:docMk/>
      </pc:docMkLst>
      <pc:sldChg chg="modSp mod modAnim">
        <pc:chgData name="Schneider, John Brand" userId="0a27f970-e9e3-4a42-989b-114aef573237" providerId="ADAL" clId="{76E28DBE-1FF9-1A4B-987B-FF501FC481A8}" dt="2023-09-21T01:46:24.746" v="38" actId="1076"/>
        <pc:sldMkLst>
          <pc:docMk/>
          <pc:sldMk cId="1602654446" sldId="256"/>
        </pc:sldMkLst>
      </pc:sldChg>
      <pc:sldChg chg="addSp modSp mod modAnim">
        <pc:chgData name="Schneider, John Brand" userId="0a27f970-e9e3-4a42-989b-114aef573237" providerId="ADAL" clId="{76E28DBE-1FF9-1A4B-987B-FF501FC481A8}" dt="2023-09-22T17:34:13.202" v="1697"/>
        <pc:sldMkLst>
          <pc:docMk/>
          <pc:sldMk cId="3955562458" sldId="389"/>
        </pc:sldMkLst>
      </pc:sldChg>
      <pc:sldChg chg="modSp mod">
        <pc:chgData name="Schneider, John Brand" userId="0a27f970-e9e3-4a42-989b-114aef573237" providerId="ADAL" clId="{76E28DBE-1FF9-1A4B-987B-FF501FC481A8}" dt="2023-09-22T01:53:50.478" v="1543" actId="1076"/>
        <pc:sldMkLst>
          <pc:docMk/>
          <pc:sldMk cId="4240488012" sldId="390"/>
        </pc:sldMkLst>
      </pc:sldChg>
      <pc:sldChg chg="modSp mod">
        <pc:chgData name="Schneider, John Brand" userId="0a27f970-e9e3-4a42-989b-114aef573237" providerId="ADAL" clId="{76E28DBE-1FF9-1A4B-987B-FF501FC481A8}" dt="2023-09-22T17:39:36.529" v="1700" actId="167"/>
        <pc:sldMkLst>
          <pc:docMk/>
          <pc:sldMk cId="2525887429" sldId="391"/>
        </pc:sldMkLst>
      </pc:sldChg>
      <pc:sldChg chg="del">
        <pc:chgData name="Schneider, John Brand" userId="0a27f970-e9e3-4a42-989b-114aef573237" providerId="ADAL" clId="{76E28DBE-1FF9-1A4B-987B-FF501FC481A8}" dt="2023-09-21T01:44:49.389" v="4" actId="2696"/>
        <pc:sldMkLst>
          <pc:docMk/>
          <pc:sldMk cId="3574486368" sldId="395"/>
        </pc:sldMkLst>
      </pc:sldChg>
      <pc:sldChg chg="del">
        <pc:chgData name="Schneider, John Brand" userId="0a27f970-e9e3-4a42-989b-114aef573237" providerId="ADAL" clId="{76E28DBE-1FF9-1A4B-987B-FF501FC481A8}" dt="2023-09-21T01:44:49.547" v="5" actId="2696"/>
        <pc:sldMkLst>
          <pc:docMk/>
          <pc:sldMk cId="2244942146" sldId="399"/>
        </pc:sldMkLst>
      </pc:sldChg>
      <pc:sldChg chg="del">
        <pc:chgData name="Schneider, John Brand" userId="0a27f970-e9e3-4a42-989b-114aef573237" providerId="ADAL" clId="{76E28DBE-1FF9-1A4B-987B-FF501FC481A8}" dt="2023-09-21T01:44:49.826" v="6" actId="2696"/>
        <pc:sldMkLst>
          <pc:docMk/>
          <pc:sldMk cId="1614938176" sldId="416"/>
        </pc:sldMkLst>
      </pc:sldChg>
      <pc:sldChg chg="del">
        <pc:chgData name="Schneider, John Brand" userId="0a27f970-e9e3-4a42-989b-114aef573237" providerId="ADAL" clId="{76E28DBE-1FF9-1A4B-987B-FF501FC481A8}" dt="2023-09-21T01:56:16.824" v="553" actId="2696"/>
        <pc:sldMkLst>
          <pc:docMk/>
          <pc:sldMk cId="319102183" sldId="417"/>
        </pc:sldMkLst>
      </pc:sldChg>
      <pc:sldChg chg="addSp modSp mod modAnim">
        <pc:chgData name="Schneider, John Brand" userId="0a27f970-e9e3-4a42-989b-114aef573237" providerId="ADAL" clId="{76E28DBE-1FF9-1A4B-987B-FF501FC481A8}" dt="2023-09-21T21:58:47.130" v="1150"/>
        <pc:sldMkLst>
          <pc:docMk/>
          <pc:sldMk cId="2243666031" sldId="424"/>
        </pc:sldMkLst>
      </pc:sldChg>
      <pc:sldChg chg="addSp delSp modSp mod delAnim modAnim">
        <pc:chgData name="Schneider, John Brand" userId="0a27f970-e9e3-4a42-989b-114aef573237" providerId="ADAL" clId="{76E28DBE-1FF9-1A4B-987B-FF501FC481A8}" dt="2023-09-22T02:08:45.480" v="1616"/>
        <pc:sldMkLst>
          <pc:docMk/>
          <pc:sldMk cId="261769333" sldId="425"/>
        </pc:sldMkLst>
      </pc:sldChg>
      <pc:sldChg chg="addSp modSp mod modAnim">
        <pc:chgData name="Schneider, John Brand" userId="0a27f970-e9e3-4a42-989b-114aef573237" providerId="ADAL" clId="{76E28DBE-1FF9-1A4B-987B-FF501FC481A8}" dt="2023-09-21T23:52:57.093" v="1232" actId="1038"/>
        <pc:sldMkLst>
          <pc:docMk/>
          <pc:sldMk cId="1351931991" sldId="426"/>
        </pc:sldMkLst>
      </pc:sldChg>
      <pc:sldChg chg="addSp delSp modSp new mod modAnim">
        <pc:chgData name="Schneider, John Brand" userId="0a27f970-e9e3-4a42-989b-114aef573237" providerId="ADAL" clId="{76E28DBE-1FF9-1A4B-987B-FF501FC481A8}" dt="2023-09-21T21:26:25.915" v="1071"/>
        <pc:sldMkLst>
          <pc:docMk/>
          <pc:sldMk cId="3030638866" sldId="427"/>
        </pc:sldMkLst>
      </pc:sldChg>
      <pc:sldChg chg="addSp delSp modSp new mod modAnim">
        <pc:chgData name="Schneider, John Brand" userId="0a27f970-e9e3-4a42-989b-114aef573237" providerId="ADAL" clId="{76E28DBE-1FF9-1A4B-987B-FF501FC481A8}" dt="2023-09-22T01:54:28.054" v="1545" actId="114"/>
        <pc:sldMkLst>
          <pc:docMk/>
          <pc:sldMk cId="4060736038" sldId="428"/>
        </pc:sldMkLst>
      </pc:sldChg>
      <pc:sldChg chg="addSp delSp modSp new mod addAnim delAnim modAnim">
        <pc:chgData name="Schneider, John Brand" userId="0a27f970-e9e3-4a42-989b-114aef573237" providerId="ADAL" clId="{76E28DBE-1FF9-1A4B-987B-FF501FC481A8}" dt="2023-09-22T01:03:01.645" v="1486" actId="552"/>
        <pc:sldMkLst>
          <pc:docMk/>
          <pc:sldMk cId="2048825003" sldId="429"/>
        </pc:sldMkLst>
      </pc:sldChg>
    </pc:docChg>
  </pc:docChgLst>
  <pc:docChgLst>
    <pc:chgData name="Schneider, John Brand" userId="0a27f970-e9e3-4a42-989b-114aef573237" providerId="ADAL" clId="{0BA5951E-5D42-FC4E-A1BB-B08932E3C573}"/>
    <pc:docChg chg="undo custSel addSld modSld">
      <pc:chgData name="Schneider, John Brand" userId="0a27f970-e9e3-4a42-989b-114aef573237" providerId="ADAL" clId="{0BA5951E-5D42-FC4E-A1BB-B08932E3C573}" dt="2024-09-20T17:29:27.191" v="475" actId="1035"/>
      <pc:docMkLst>
        <pc:docMk/>
      </pc:docMkLst>
      <pc:sldChg chg="modSp mod modAnim">
        <pc:chgData name="Schneider, John Brand" userId="0a27f970-e9e3-4a42-989b-114aef573237" providerId="ADAL" clId="{0BA5951E-5D42-FC4E-A1BB-B08932E3C573}" dt="2024-09-20T17:20:30" v="367" actId="20577"/>
        <pc:sldMkLst>
          <pc:docMk/>
          <pc:sldMk cId="1602654446" sldId="256"/>
        </pc:sldMkLst>
      </pc:sldChg>
      <pc:sldChg chg="modTransition">
        <pc:chgData name="Schneider, John Brand" userId="0a27f970-e9e3-4a42-989b-114aef573237" providerId="ADAL" clId="{0BA5951E-5D42-FC4E-A1BB-B08932E3C573}" dt="2024-09-19T19:41:50.323" v="11"/>
        <pc:sldMkLst>
          <pc:docMk/>
          <pc:sldMk cId="2525887429" sldId="391"/>
        </pc:sldMkLst>
      </pc:sldChg>
      <pc:sldChg chg="modSp mod">
        <pc:chgData name="Schneider, John Brand" userId="0a27f970-e9e3-4a42-989b-114aef573237" providerId="ADAL" clId="{0BA5951E-5D42-FC4E-A1BB-B08932E3C573}" dt="2024-09-20T01:18:27.152" v="256" actId="207"/>
        <pc:sldMkLst>
          <pc:docMk/>
          <pc:sldMk cId="4059162449" sldId="392"/>
        </pc:sldMkLst>
      </pc:sldChg>
      <pc:sldChg chg="modSp modTransition">
        <pc:chgData name="Schneider, John Brand" userId="0a27f970-e9e3-4a42-989b-114aef573237" providerId="ADAL" clId="{0BA5951E-5D42-FC4E-A1BB-B08932E3C573}" dt="2024-09-20T01:13:09.174" v="175" actId="20577"/>
        <pc:sldMkLst>
          <pc:docMk/>
          <pc:sldMk cId="3919830153" sldId="397"/>
        </pc:sldMkLst>
      </pc:sldChg>
      <pc:sldChg chg="addSp modSp mod modTransition modAnim">
        <pc:chgData name="Schneider, John Brand" userId="0a27f970-e9e3-4a42-989b-114aef573237" providerId="ADAL" clId="{0BA5951E-5D42-FC4E-A1BB-B08932E3C573}" dt="2024-09-20T17:29:27.191" v="475" actId="1035"/>
        <pc:sldMkLst>
          <pc:docMk/>
          <pc:sldMk cId="2244942146" sldId="399"/>
        </pc:sldMkLst>
      </pc:sldChg>
      <pc:sldChg chg="addSp modSp mod modAnim">
        <pc:chgData name="Schneider, John Brand" userId="0a27f970-e9e3-4a42-989b-114aef573237" providerId="ADAL" clId="{0BA5951E-5D42-FC4E-A1BB-B08932E3C573}" dt="2024-09-20T17:23:06.474" v="420"/>
        <pc:sldMkLst>
          <pc:docMk/>
          <pc:sldMk cId="3674014051" sldId="402"/>
        </pc:sldMkLst>
      </pc:sldChg>
      <pc:sldChg chg="addSp modSp mod modTransition modAnim">
        <pc:chgData name="Schneider, John Brand" userId="0a27f970-e9e3-4a42-989b-114aef573237" providerId="ADAL" clId="{0BA5951E-5D42-FC4E-A1BB-B08932E3C573}" dt="2024-09-20T17:26:41.917" v="459"/>
        <pc:sldMkLst>
          <pc:docMk/>
          <pc:sldMk cId="1614938176" sldId="416"/>
        </pc:sldMkLst>
      </pc:sldChg>
      <pc:sldChg chg="modTransition modAnim">
        <pc:chgData name="Schneider, John Brand" userId="0a27f970-e9e3-4a42-989b-114aef573237" providerId="ADAL" clId="{0BA5951E-5D42-FC4E-A1BB-B08932E3C573}" dt="2024-09-20T01:07:19.366" v="171"/>
        <pc:sldMkLst>
          <pc:docMk/>
          <pc:sldMk cId="319102183" sldId="417"/>
        </pc:sldMkLst>
      </pc:sldChg>
      <pc:sldChg chg="addSp modSp mod modAnim">
        <pc:chgData name="Schneider, John Brand" userId="0a27f970-e9e3-4a42-989b-114aef573237" providerId="ADAL" clId="{0BA5951E-5D42-FC4E-A1BB-B08932E3C573}" dt="2024-09-20T01:30:09.348" v="301"/>
        <pc:sldMkLst>
          <pc:docMk/>
          <pc:sldMk cId="4247011824" sldId="421"/>
        </pc:sldMkLst>
      </pc:sldChg>
      <pc:sldChg chg="modTransition">
        <pc:chgData name="Schneider, John Brand" userId="0a27f970-e9e3-4a42-989b-114aef573237" providerId="ADAL" clId="{0BA5951E-5D42-FC4E-A1BB-B08932E3C573}" dt="2024-09-20T01:31:47.551" v="302"/>
        <pc:sldMkLst>
          <pc:docMk/>
          <pc:sldMk cId="2243666031" sldId="424"/>
        </pc:sldMkLst>
      </pc:sldChg>
      <pc:sldChg chg="modTransition">
        <pc:chgData name="Schneider, John Brand" userId="0a27f970-e9e3-4a42-989b-114aef573237" providerId="ADAL" clId="{0BA5951E-5D42-FC4E-A1BB-B08932E3C573}" dt="2024-09-20T01:31:53.504" v="303"/>
        <pc:sldMkLst>
          <pc:docMk/>
          <pc:sldMk cId="261769333" sldId="425"/>
        </pc:sldMkLst>
      </pc:sldChg>
      <pc:sldChg chg="addSp delSp modSp new mod">
        <pc:chgData name="Schneider, John Brand" userId="0a27f970-e9e3-4a42-989b-114aef573237" providerId="ADAL" clId="{0BA5951E-5D42-FC4E-A1BB-B08932E3C573}" dt="2024-09-19T21:56:34.045" v="81" actId="1076"/>
        <pc:sldMkLst>
          <pc:docMk/>
          <pc:sldMk cId="3297546457" sldId="431"/>
        </pc:sldMkLst>
      </pc:sldChg>
    </pc:docChg>
  </pc:docChgLst>
  <pc:docChgLst>
    <pc:chgData name="Schneider, John Brand" userId="0a27f970-e9e3-4a42-989b-114aef573237" providerId="ADAL" clId="{F9FD1E5F-76B1-D84F-B233-8052409F67F8}"/>
    <pc:docChg chg="undo custSel addSld delSld modSld">
      <pc:chgData name="Schneider, John Brand" userId="0a27f970-e9e3-4a42-989b-114aef573237" providerId="ADAL" clId="{F9FD1E5F-76B1-D84F-B233-8052409F67F8}" dt="2025-02-07T19:21:11.143" v="852" actId="1035"/>
      <pc:docMkLst>
        <pc:docMk/>
      </pc:docMkLst>
      <pc:sldChg chg="addSp delSp modSp mod delAnim modAnim">
        <pc:chgData name="Schneider, John Brand" userId="0a27f970-e9e3-4a42-989b-114aef573237" providerId="ADAL" clId="{F9FD1E5F-76B1-D84F-B233-8052409F67F8}" dt="2025-02-07T04:18:50.120" v="56"/>
        <pc:sldMkLst>
          <pc:docMk/>
          <pc:sldMk cId="2525887429" sldId="391"/>
        </pc:sldMkLst>
        <pc:picChg chg="add del mod">
          <ac:chgData name="Schneider, John Brand" userId="0a27f970-e9e3-4a42-989b-114aef573237" providerId="ADAL" clId="{F9FD1E5F-76B1-D84F-B233-8052409F67F8}" dt="2025-02-07T04:17:31.357" v="48" actId="478"/>
          <ac:picMkLst>
            <pc:docMk/>
            <pc:sldMk cId="2525887429" sldId="391"/>
            <ac:picMk id="2" creationId="{48BA0F78-AC1F-D73A-03C3-9F84AE4037ED}"/>
          </ac:picMkLst>
        </pc:picChg>
        <pc:picChg chg="add mod">
          <ac:chgData name="Schneider, John Brand" userId="0a27f970-e9e3-4a42-989b-114aef573237" providerId="ADAL" clId="{F9FD1E5F-76B1-D84F-B233-8052409F67F8}" dt="2025-02-07T04:18:16.806" v="53" actId="552"/>
          <ac:picMkLst>
            <pc:docMk/>
            <pc:sldMk cId="2525887429" sldId="391"/>
            <ac:picMk id="5" creationId="{D88BD1E6-2721-C4DA-5898-BB8EA9308BAB}"/>
          </ac:picMkLst>
        </pc:picChg>
        <pc:picChg chg="del">
          <ac:chgData name="Schneider, John Brand" userId="0a27f970-e9e3-4a42-989b-114aef573237" providerId="ADAL" clId="{F9FD1E5F-76B1-D84F-B233-8052409F67F8}" dt="2025-02-07T04:16:45.908" v="42" actId="478"/>
          <ac:picMkLst>
            <pc:docMk/>
            <pc:sldMk cId="2525887429" sldId="391"/>
            <ac:picMk id="6" creationId="{529A1DAB-25BC-BE4B-AE01-0E6DF95DE6C4}"/>
          </ac:picMkLst>
        </pc:picChg>
        <pc:picChg chg="add mod">
          <ac:chgData name="Schneider, John Brand" userId="0a27f970-e9e3-4a42-989b-114aef573237" providerId="ADAL" clId="{F9FD1E5F-76B1-D84F-B233-8052409F67F8}" dt="2025-02-07T04:18:16.806" v="53" actId="552"/>
          <ac:picMkLst>
            <pc:docMk/>
            <pc:sldMk cId="2525887429" sldId="391"/>
            <ac:picMk id="9" creationId="{A90CDD4A-574B-8464-2F25-F2B38C6D7756}"/>
          </ac:picMkLst>
        </pc:picChg>
        <pc:picChg chg="del">
          <ac:chgData name="Schneider, John Brand" userId="0a27f970-e9e3-4a42-989b-114aef573237" providerId="ADAL" clId="{F9FD1E5F-76B1-D84F-B233-8052409F67F8}" dt="2025-02-07T04:16:25.619" v="39" actId="478"/>
          <ac:picMkLst>
            <pc:docMk/>
            <pc:sldMk cId="2525887429" sldId="391"/>
            <ac:picMk id="11" creationId="{52508253-918A-B742-A6A3-2B3545A9F0B9}"/>
          </ac:picMkLst>
        </pc:picChg>
      </pc:sldChg>
      <pc:sldChg chg="addSp delSp modSp mod modAnim">
        <pc:chgData name="Schneider, John Brand" userId="0a27f970-e9e3-4a42-989b-114aef573237" providerId="ADAL" clId="{F9FD1E5F-76B1-D84F-B233-8052409F67F8}" dt="2025-02-07T04:19:50.599" v="72" actId="1038"/>
        <pc:sldMkLst>
          <pc:docMk/>
          <pc:sldMk cId="3919830153" sldId="397"/>
        </pc:sldMkLst>
        <pc:spChg chg="mod">
          <ac:chgData name="Schneider, John Brand" userId="0a27f970-e9e3-4a42-989b-114aef573237" providerId="ADAL" clId="{F9FD1E5F-76B1-D84F-B233-8052409F67F8}" dt="2025-02-07T04:19:50.599" v="72" actId="1038"/>
          <ac:spMkLst>
            <pc:docMk/>
            <pc:sldMk cId="3919830153" sldId="397"/>
            <ac:spMk id="3" creationId="{C6DB2AFE-81FA-A880-4487-51E19F027343}"/>
          </ac:spMkLst>
        </pc:spChg>
        <pc:spChg chg="mod">
          <ac:chgData name="Schneider, John Brand" userId="0a27f970-e9e3-4a42-989b-114aef573237" providerId="ADAL" clId="{F9FD1E5F-76B1-D84F-B233-8052409F67F8}" dt="2025-02-07T04:19:50.599" v="72" actId="1038"/>
          <ac:spMkLst>
            <pc:docMk/>
            <pc:sldMk cId="3919830153" sldId="397"/>
            <ac:spMk id="8" creationId="{6CE3E269-599D-C346-ADA2-79AE9BDB78D6}"/>
          </ac:spMkLst>
        </pc:spChg>
        <pc:spChg chg="mod">
          <ac:chgData name="Schneider, John Brand" userId="0a27f970-e9e3-4a42-989b-114aef573237" providerId="ADAL" clId="{F9FD1E5F-76B1-D84F-B233-8052409F67F8}" dt="2025-02-07T04:19:50.599" v="72" actId="1038"/>
          <ac:spMkLst>
            <pc:docMk/>
            <pc:sldMk cId="3919830153" sldId="397"/>
            <ac:spMk id="9" creationId="{1A43DF29-5E00-0847-A140-9C409028320A}"/>
          </ac:spMkLst>
        </pc:spChg>
        <pc:spChg chg="mod">
          <ac:chgData name="Schneider, John Brand" userId="0a27f970-e9e3-4a42-989b-114aef573237" providerId="ADAL" clId="{F9FD1E5F-76B1-D84F-B233-8052409F67F8}" dt="2025-02-07T04:19:50.599" v="72" actId="1038"/>
          <ac:spMkLst>
            <pc:docMk/>
            <pc:sldMk cId="3919830153" sldId="397"/>
            <ac:spMk id="10" creationId="{F250A730-8FFF-E642-9CC0-A709A755BF3C}"/>
          </ac:spMkLst>
        </pc:spChg>
        <pc:spChg chg="mod">
          <ac:chgData name="Schneider, John Brand" userId="0a27f970-e9e3-4a42-989b-114aef573237" providerId="ADAL" clId="{F9FD1E5F-76B1-D84F-B233-8052409F67F8}" dt="2025-02-07T04:19:50.599" v="72" actId="1038"/>
          <ac:spMkLst>
            <pc:docMk/>
            <pc:sldMk cId="3919830153" sldId="397"/>
            <ac:spMk id="14" creationId="{20196EC0-10C1-AD4E-9647-83218BCD11A5}"/>
          </ac:spMkLst>
        </pc:spChg>
        <pc:picChg chg="add mod">
          <ac:chgData name="Schneider, John Brand" userId="0a27f970-e9e3-4a42-989b-114aef573237" providerId="ADAL" clId="{F9FD1E5F-76B1-D84F-B233-8052409F67F8}" dt="2025-02-07T04:19:31.193" v="59" actId="167"/>
          <ac:picMkLst>
            <pc:docMk/>
            <pc:sldMk cId="3919830153" sldId="397"/>
            <ac:picMk id="5" creationId="{F414F1AD-47AD-64CC-8033-8F912821B67B}"/>
          </ac:picMkLst>
        </pc:picChg>
        <pc:picChg chg="del">
          <ac:chgData name="Schneider, John Brand" userId="0a27f970-e9e3-4a42-989b-114aef573237" providerId="ADAL" clId="{F9FD1E5F-76B1-D84F-B233-8052409F67F8}" dt="2025-02-07T04:19:20.692" v="57" actId="478"/>
          <ac:picMkLst>
            <pc:docMk/>
            <pc:sldMk cId="3919830153" sldId="397"/>
            <ac:picMk id="11" creationId="{52508253-918A-B742-A6A3-2B3545A9F0B9}"/>
          </ac:picMkLst>
        </pc:picChg>
        <pc:cxnChg chg="mod">
          <ac:chgData name="Schneider, John Brand" userId="0a27f970-e9e3-4a42-989b-114aef573237" providerId="ADAL" clId="{F9FD1E5F-76B1-D84F-B233-8052409F67F8}" dt="2025-02-07T04:19:50.599" v="72" actId="1038"/>
          <ac:cxnSpMkLst>
            <pc:docMk/>
            <pc:sldMk cId="3919830153" sldId="397"/>
            <ac:cxnSpMk id="2" creationId="{98763150-1E02-D44C-C369-62913E1B0E93}"/>
          </ac:cxnSpMkLst>
        </pc:cxnChg>
      </pc:sldChg>
      <pc:sldChg chg="addSp delSp modSp add del mod delAnim modAnim">
        <pc:chgData name="Schneider, John Brand" userId="0a27f970-e9e3-4a42-989b-114aef573237" providerId="ADAL" clId="{F9FD1E5F-76B1-D84F-B233-8052409F67F8}" dt="2025-02-07T19:09:29.387" v="768"/>
        <pc:sldMkLst>
          <pc:docMk/>
          <pc:sldMk cId="3674014051" sldId="402"/>
        </pc:sldMkLst>
        <pc:spChg chg="mod">
          <ac:chgData name="Schneider, John Brand" userId="0a27f970-e9e3-4a42-989b-114aef573237" providerId="ADAL" clId="{F9FD1E5F-76B1-D84F-B233-8052409F67F8}" dt="2025-02-07T19:08:50.715" v="752" actId="465"/>
          <ac:spMkLst>
            <pc:docMk/>
            <pc:sldMk cId="3674014051" sldId="402"/>
            <ac:spMk id="4" creationId="{50050EF6-C1E6-794C-A150-43AFB3AB2945}"/>
          </ac:spMkLst>
        </pc:spChg>
        <pc:spChg chg="mod">
          <ac:chgData name="Schneider, John Brand" userId="0a27f970-e9e3-4a42-989b-114aef573237" providerId="ADAL" clId="{F9FD1E5F-76B1-D84F-B233-8052409F67F8}" dt="2025-02-07T19:08:50.715" v="752" actId="465"/>
          <ac:spMkLst>
            <pc:docMk/>
            <pc:sldMk cId="3674014051" sldId="402"/>
            <ac:spMk id="5" creationId="{FD03E900-686E-2C41-8054-83E1F243FE1D}"/>
          </ac:spMkLst>
        </pc:spChg>
        <pc:spChg chg="mod">
          <ac:chgData name="Schneider, John Brand" userId="0a27f970-e9e3-4a42-989b-114aef573237" providerId="ADAL" clId="{F9FD1E5F-76B1-D84F-B233-8052409F67F8}" dt="2025-02-07T19:08:50.715" v="752" actId="465"/>
          <ac:spMkLst>
            <pc:docMk/>
            <pc:sldMk cId="3674014051" sldId="402"/>
            <ac:spMk id="6" creationId="{F39C2827-215F-F646-B59E-0CAC1FCC0FDF}"/>
          </ac:spMkLst>
        </pc:spChg>
        <pc:spChg chg="del">
          <ac:chgData name="Schneider, John Brand" userId="0a27f970-e9e3-4a42-989b-114aef573237" providerId="ADAL" clId="{F9FD1E5F-76B1-D84F-B233-8052409F67F8}" dt="2025-02-07T19:02:03.396" v="585" actId="478"/>
          <ac:spMkLst>
            <pc:docMk/>
            <pc:sldMk cId="3674014051" sldId="402"/>
            <ac:spMk id="8" creationId="{26C201D2-2D56-9241-897A-B0FB6C2A59E2}"/>
          </ac:spMkLst>
        </pc:spChg>
        <pc:spChg chg="del">
          <ac:chgData name="Schneider, John Brand" userId="0a27f970-e9e3-4a42-989b-114aef573237" providerId="ADAL" clId="{F9FD1E5F-76B1-D84F-B233-8052409F67F8}" dt="2025-02-07T19:02:03.396" v="585" actId="478"/>
          <ac:spMkLst>
            <pc:docMk/>
            <pc:sldMk cId="3674014051" sldId="402"/>
            <ac:spMk id="9" creationId="{9C46A809-6002-D143-81C4-788DF3D59821}"/>
          </ac:spMkLst>
        </pc:spChg>
        <pc:spChg chg="del">
          <ac:chgData name="Schneider, John Brand" userId="0a27f970-e9e3-4a42-989b-114aef573237" providerId="ADAL" clId="{F9FD1E5F-76B1-D84F-B233-8052409F67F8}" dt="2025-02-07T19:02:03.396" v="585" actId="478"/>
          <ac:spMkLst>
            <pc:docMk/>
            <pc:sldMk cId="3674014051" sldId="402"/>
            <ac:spMk id="10" creationId="{8398EF1C-18D3-8342-AD7F-A53537F27260}"/>
          </ac:spMkLst>
        </pc:spChg>
        <pc:spChg chg="del">
          <ac:chgData name="Schneider, John Brand" userId="0a27f970-e9e3-4a42-989b-114aef573237" providerId="ADAL" clId="{F9FD1E5F-76B1-D84F-B233-8052409F67F8}" dt="2025-02-07T19:02:03.396" v="585" actId="478"/>
          <ac:spMkLst>
            <pc:docMk/>
            <pc:sldMk cId="3674014051" sldId="402"/>
            <ac:spMk id="15" creationId="{8E011684-14B9-2B42-9849-6620D316222B}"/>
          </ac:spMkLst>
        </pc:spChg>
        <pc:spChg chg="del">
          <ac:chgData name="Schneider, John Brand" userId="0a27f970-e9e3-4a42-989b-114aef573237" providerId="ADAL" clId="{F9FD1E5F-76B1-D84F-B233-8052409F67F8}" dt="2025-02-07T19:02:03.396" v="585" actId="478"/>
          <ac:spMkLst>
            <pc:docMk/>
            <pc:sldMk cId="3674014051" sldId="402"/>
            <ac:spMk id="16" creationId="{A7F85BF1-8843-DA49-A16E-DCD2872EB08E}"/>
          </ac:spMkLst>
        </pc:spChg>
        <pc:spChg chg="del">
          <ac:chgData name="Schneider, John Brand" userId="0a27f970-e9e3-4a42-989b-114aef573237" providerId="ADAL" clId="{F9FD1E5F-76B1-D84F-B233-8052409F67F8}" dt="2025-02-07T19:02:44.467" v="588" actId="478"/>
          <ac:spMkLst>
            <pc:docMk/>
            <pc:sldMk cId="3674014051" sldId="402"/>
            <ac:spMk id="20" creationId="{03A3F375-F498-DCF5-C1F0-17DEA959372A}"/>
          </ac:spMkLst>
        </pc:spChg>
        <pc:spChg chg="del">
          <ac:chgData name="Schneider, John Brand" userId="0a27f970-e9e3-4a42-989b-114aef573237" providerId="ADAL" clId="{F9FD1E5F-76B1-D84F-B233-8052409F67F8}" dt="2025-02-07T19:02:03.396" v="585" actId="478"/>
          <ac:spMkLst>
            <pc:docMk/>
            <pc:sldMk cId="3674014051" sldId="402"/>
            <ac:spMk id="24" creationId="{78990308-8369-CC42-947D-1A555ED9018E}"/>
          </ac:spMkLst>
        </pc:spChg>
        <pc:spChg chg="del">
          <ac:chgData name="Schneider, John Brand" userId="0a27f970-e9e3-4a42-989b-114aef573237" providerId="ADAL" clId="{F9FD1E5F-76B1-D84F-B233-8052409F67F8}" dt="2025-02-07T19:02:44.467" v="588" actId="478"/>
          <ac:spMkLst>
            <pc:docMk/>
            <pc:sldMk cId="3674014051" sldId="402"/>
            <ac:spMk id="25" creationId="{951F385B-6C4E-9744-A860-3D6F7504F450}"/>
          </ac:spMkLst>
        </pc:spChg>
        <pc:spChg chg="del">
          <ac:chgData name="Schneider, John Brand" userId="0a27f970-e9e3-4a42-989b-114aef573237" providerId="ADAL" clId="{F9FD1E5F-76B1-D84F-B233-8052409F67F8}" dt="2025-02-07T19:02:03.396" v="585" actId="478"/>
          <ac:spMkLst>
            <pc:docMk/>
            <pc:sldMk cId="3674014051" sldId="402"/>
            <ac:spMk id="26" creationId="{199B6089-B61A-6D47-BEFD-3BC9CA83DCDA}"/>
          </ac:spMkLst>
        </pc:spChg>
        <pc:spChg chg="add mod">
          <ac:chgData name="Schneider, John Brand" userId="0a27f970-e9e3-4a42-989b-114aef573237" providerId="ADAL" clId="{F9FD1E5F-76B1-D84F-B233-8052409F67F8}" dt="2025-02-07T19:08:55.973" v="753" actId="167"/>
          <ac:spMkLst>
            <pc:docMk/>
            <pc:sldMk cId="3674014051" sldId="402"/>
            <ac:spMk id="30" creationId="{4F474713-4407-4EE4-E5C4-13139745A32E}"/>
          </ac:spMkLst>
        </pc:spChg>
        <pc:spChg chg="add mod">
          <ac:chgData name="Schneider, John Brand" userId="0a27f970-e9e3-4a42-989b-114aef573237" providerId="ADAL" clId="{F9FD1E5F-76B1-D84F-B233-8052409F67F8}" dt="2025-02-07T19:08:50.715" v="752" actId="465"/>
          <ac:spMkLst>
            <pc:docMk/>
            <pc:sldMk cId="3674014051" sldId="402"/>
            <ac:spMk id="31" creationId="{2B8FE9D6-73CC-99BA-5D5D-964923CE82B2}"/>
          </ac:spMkLst>
        </pc:spChg>
        <pc:picChg chg="mod">
          <ac:chgData name="Schneider, John Brand" userId="0a27f970-e9e3-4a42-989b-114aef573237" providerId="ADAL" clId="{F9FD1E5F-76B1-D84F-B233-8052409F67F8}" dt="2025-02-07T18:52:07.939" v="549" actId="167"/>
          <ac:picMkLst>
            <pc:docMk/>
            <pc:sldMk cId="3674014051" sldId="402"/>
            <ac:picMk id="3" creationId="{6A84645F-1A4B-144A-92C2-4632E2BDEFE6}"/>
          </ac:picMkLst>
        </pc:picChg>
        <pc:picChg chg="mod">
          <ac:chgData name="Schneider, John Brand" userId="0a27f970-e9e3-4a42-989b-114aef573237" providerId="ADAL" clId="{F9FD1E5F-76B1-D84F-B233-8052409F67F8}" dt="2025-02-07T18:52:18.022" v="550" actId="167"/>
          <ac:picMkLst>
            <pc:docMk/>
            <pc:sldMk cId="3674014051" sldId="402"/>
            <ac:picMk id="11" creationId="{F8A074E6-0363-D84C-8A57-27164E4265C8}"/>
          </ac:picMkLst>
        </pc:picChg>
        <pc:picChg chg="mod">
          <ac:chgData name="Schneider, John Brand" userId="0a27f970-e9e3-4a42-989b-114aef573237" providerId="ADAL" clId="{F9FD1E5F-76B1-D84F-B233-8052409F67F8}" dt="2025-02-07T18:53:01.464" v="555" actId="167"/>
          <ac:picMkLst>
            <pc:docMk/>
            <pc:sldMk cId="3674014051" sldId="402"/>
            <ac:picMk id="14" creationId="{56EAB793-DE23-D94D-92F5-61702F4E4934}"/>
          </ac:picMkLst>
        </pc:picChg>
        <pc:picChg chg="mod">
          <ac:chgData name="Schneider, John Brand" userId="0a27f970-e9e3-4a42-989b-114aef573237" providerId="ADAL" clId="{F9FD1E5F-76B1-D84F-B233-8052409F67F8}" dt="2025-02-07T18:58:23.289" v="572" actId="1076"/>
          <ac:picMkLst>
            <pc:docMk/>
            <pc:sldMk cId="3674014051" sldId="402"/>
            <ac:picMk id="23" creationId="{33DACD8C-2BDB-B547-8696-81A8844F3CD8}"/>
          </ac:picMkLst>
        </pc:picChg>
        <pc:cxnChg chg="del">
          <ac:chgData name="Schneider, John Brand" userId="0a27f970-e9e3-4a42-989b-114aef573237" providerId="ADAL" clId="{F9FD1E5F-76B1-D84F-B233-8052409F67F8}" dt="2025-02-07T19:02:03.396" v="585" actId="478"/>
          <ac:cxnSpMkLst>
            <pc:docMk/>
            <pc:sldMk cId="3674014051" sldId="402"/>
            <ac:cxnSpMk id="7" creationId="{13AE23DA-B855-C540-9E64-1E4670C8713F}"/>
          </ac:cxnSpMkLst>
        </pc:cxnChg>
        <pc:cxnChg chg="add mod">
          <ac:chgData name="Schneider, John Brand" userId="0a27f970-e9e3-4a42-989b-114aef573237" providerId="ADAL" clId="{F9FD1E5F-76B1-D84F-B233-8052409F67F8}" dt="2025-02-07T19:09:03.276" v="766" actId="1035"/>
          <ac:cxnSpMkLst>
            <pc:docMk/>
            <pc:sldMk cId="3674014051" sldId="402"/>
            <ac:cxnSpMk id="21" creationId="{7E349A33-7AD2-A0ED-BEB4-445BAF3ADB1E}"/>
          </ac:cxnSpMkLst>
        </pc:cxnChg>
      </pc:sldChg>
      <pc:sldChg chg="addSp delSp modSp add del mod delAnim modAnim">
        <pc:chgData name="Schneider, John Brand" userId="0a27f970-e9e3-4a42-989b-114aef573237" providerId="ADAL" clId="{F9FD1E5F-76B1-D84F-B233-8052409F67F8}" dt="2025-02-07T19:05:35.782" v="597"/>
        <pc:sldMkLst>
          <pc:docMk/>
          <pc:sldMk cId="1614938176" sldId="416"/>
        </pc:sldMkLst>
        <pc:spChg chg="add mod">
          <ac:chgData name="Schneider, John Brand" userId="0a27f970-e9e3-4a42-989b-114aef573237" providerId="ADAL" clId="{F9FD1E5F-76B1-D84F-B233-8052409F67F8}" dt="2025-02-07T03:55:56.115" v="0"/>
          <ac:spMkLst>
            <pc:docMk/>
            <pc:sldMk cId="1614938176" sldId="416"/>
            <ac:spMk id="28" creationId="{749AA802-BA96-5BA2-62F4-4F3C41E9B6CE}"/>
          </ac:spMkLst>
        </pc:spChg>
        <pc:picChg chg="mod">
          <ac:chgData name="Schneider, John Brand" userId="0a27f970-e9e3-4a42-989b-114aef573237" providerId="ADAL" clId="{F9FD1E5F-76B1-D84F-B233-8052409F67F8}" dt="2025-02-07T18:59:39.493" v="579" actId="167"/>
          <ac:picMkLst>
            <pc:docMk/>
            <pc:sldMk cId="1614938176" sldId="416"/>
            <ac:picMk id="3" creationId="{6A84645F-1A4B-144A-92C2-4632E2BDEFE6}"/>
          </ac:picMkLst>
        </pc:picChg>
        <pc:picChg chg="add del mod">
          <ac:chgData name="Schneider, John Brand" userId="0a27f970-e9e3-4a42-989b-114aef573237" providerId="ADAL" clId="{F9FD1E5F-76B1-D84F-B233-8052409F67F8}" dt="2025-02-07T18:58:07.148" v="571" actId="478"/>
          <ac:picMkLst>
            <pc:docMk/>
            <pc:sldMk cId="1614938176" sldId="416"/>
            <ac:picMk id="30" creationId="{11CC78AF-1CE1-E17E-BB8A-DE9842154AA5}"/>
          </ac:picMkLst>
        </pc:picChg>
        <pc:picChg chg="add mod">
          <ac:chgData name="Schneider, John Brand" userId="0a27f970-e9e3-4a42-989b-114aef573237" providerId="ADAL" clId="{F9FD1E5F-76B1-D84F-B233-8052409F67F8}" dt="2025-02-07T18:59:44.175" v="580" actId="167"/>
          <ac:picMkLst>
            <pc:docMk/>
            <pc:sldMk cId="1614938176" sldId="416"/>
            <ac:picMk id="31" creationId="{BEFA91E6-5F50-91D2-D01C-3C045356402B}"/>
          </ac:picMkLst>
        </pc:picChg>
        <pc:picChg chg="add mod">
          <ac:chgData name="Schneider, John Brand" userId="0a27f970-e9e3-4a42-989b-114aef573237" providerId="ADAL" clId="{F9FD1E5F-76B1-D84F-B233-8052409F67F8}" dt="2025-02-07T18:59:51.321" v="581" actId="167"/>
          <ac:picMkLst>
            <pc:docMk/>
            <pc:sldMk cId="1614938176" sldId="416"/>
            <ac:picMk id="32" creationId="{B7022DC1-E055-D1D2-9811-B774B9969D14}"/>
          </ac:picMkLst>
        </pc:picChg>
        <pc:cxnChg chg="add mod">
          <ac:chgData name="Schneider, John Brand" userId="0a27f970-e9e3-4a42-989b-114aef573237" providerId="ADAL" clId="{F9FD1E5F-76B1-D84F-B233-8052409F67F8}" dt="2025-02-07T03:55:56.115" v="0"/>
          <ac:cxnSpMkLst>
            <pc:docMk/>
            <pc:sldMk cId="1614938176" sldId="416"/>
            <ac:cxnSpMk id="27" creationId="{75246AF1-1CC8-4467-F168-EBB6E590CCAD}"/>
          </ac:cxnSpMkLst>
        </pc:cxnChg>
        <pc:cxnChg chg="add mod">
          <ac:chgData name="Schneider, John Brand" userId="0a27f970-e9e3-4a42-989b-114aef573237" providerId="ADAL" clId="{F9FD1E5F-76B1-D84F-B233-8052409F67F8}" dt="2025-02-07T03:55:56.115" v="0"/>
          <ac:cxnSpMkLst>
            <pc:docMk/>
            <pc:sldMk cId="1614938176" sldId="416"/>
            <ac:cxnSpMk id="29" creationId="{3CCDD674-7999-F57A-E1EA-B73DD2180AEE}"/>
          </ac:cxnSpMkLst>
        </pc:cxnChg>
      </pc:sldChg>
      <pc:sldChg chg="addSp delSp modSp mod">
        <pc:chgData name="Schneider, John Brand" userId="0a27f970-e9e3-4a42-989b-114aef573237" providerId="ADAL" clId="{F9FD1E5F-76B1-D84F-B233-8052409F67F8}" dt="2025-02-07T19:21:11.143" v="852" actId="1035"/>
        <pc:sldMkLst>
          <pc:docMk/>
          <pc:sldMk cId="2469720916" sldId="423"/>
        </pc:sldMkLst>
        <pc:spChg chg="mod">
          <ac:chgData name="Schneider, John Brand" userId="0a27f970-e9e3-4a42-989b-114aef573237" providerId="ADAL" clId="{F9FD1E5F-76B1-D84F-B233-8052409F67F8}" dt="2025-02-07T19:21:11.143" v="852" actId="1035"/>
          <ac:spMkLst>
            <pc:docMk/>
            <pc:sldMk cId="2469720916" sldId="423"/>
            <ac:spMk id="2" creationId="{EA73A008-071E-4D40-AA3F-828090EC3B70}"/>
          </ac:spMkLst>
        </pc:spChg>
        <pc:spChg chg="mod">
          <ac:chgData name="Schneider, John Brand" userId="0a27f970-e9e3-4a42-989b-114aef573237" providerId="ADAL" clId="{F9FD1E5F-76B1-D84F-B233-8052409F67F8}" dt="2025-02-07T04:22:42.523" v="90" actId="1037"/>
          <ac:spMkLst>
            <pc:docMk/>
            <pc:sldMk cId="2469720916" sldId="423"/>
            <ac:spMk id="6" creationId="{81E4E5B2-F7FE-504B-AFA9-CECC0EBA8DC9}"/>
          </ac:spMkLst>
        </pc:spChg>
        <pc:spChg chg="mod">
          <ac:chgData name="Schneider, John Brand" userId="0a27f970-e9e3-4a42-989b-114aef573237" providerId="ADAL" clId="{F9FD1E5F-76B1-D84F-B233-8052409F67F8}" dt="2025-02-07T19:21:11.143" v="852" actId="1035"/>
          <ac:spMkLst>
            <pc:docMk/>
            <pc:sldMk cId="2469720916" sldId="423"/>
            <ac:spMk id="7" creationId="{A710CB01-BAFD-9647-8378-38E38DBADE7F}"/>
          </ac:spMkLst>
        </pc:spChg>
        <pc:spChg chg="mod">
          <ac:chgData name="Schneider, John Brand" userId="0a27f970-e9e3-4a42-989b-114aef573237" providerId="ADAL" clId="{F9FD1E5F-76B1-D84F-B233-8052409F67F8}" dt="2025-02-07T19:21:11.143" v="852" actId="1035"/>
          <ac:spMkLst>
            <pc:docMk/>
            <pc:sldMk cId="2469720916" sldId="423"/>
            <ac:spMk id="8" creationId="{51C01EF3-A86F-2249-86A6-E3824F942381}"/>
          </ac:spMkLst>
        </pc:spChg>
        <pc:spChg chg="mod">
          <ac:chgData name="Schneider, John Brand" userId="0a27f970-e9e3-4a42-989b-114aef573237" providerId="ADAL" clId="{F9FD1E5F-76B1-D84F-B233-8052409F67F8}" dt="2025-02-07T19:21:11.143" v="852" actId="1035"/>
          <ac:spMkLst>
            <pc:docMk/>
            <pc:sldMk cId="2469720916" sldId="423"/>
            <ac:spMk id="12" creationId="{051F31D9-56B6-5847-BD06-9A16617597F2}"/>
          </ac:spMkLst>
        </pc:spChg>
        <pc:spChg chg="mod">
          <ac:chgData name="Schneider, John Brand" userId="0a27f970-e9e3-4a42-989b-114aef573237" providerId="ADAL" clId="{F9FD1E5F-76B1-D84F-B233-8052409F67F8}" dt="2025-02-07T04:22:52.611" v="95" actId="1036"/>
          <ac:spMkLst>
            <pc:docMk/>
            <pc:sldMk cId="2469720916" sldId="423"/>
            <ac:spMk id="14" creationId="{42629F4D-1C75-0726-E5BF-AAF20697EDC4}"/>
          </ac:spMkLst>
        </pc:spChg>
        <pc:spChg chg="mod">
          <ac:chgData name="Schneider, John Brand" userId="0a27f970-e9e3-4a42-989b-114aef573237" providerId="ADAL" clId="{F9FD1E5F-76B1-D84F-B233-8052409F67F8}" dt="2025-02-07T04:22:57.739" v="97" actId="1036"/>
          <ac:spMkLst>
            <pc:docMk/>
            <pc:sldMk cId="2469720916" sldId="423"/>
            <ac:spMk id="15" creationId="{17EC1116-DB9C-C19B-2F89-109AC46A72A7}"/>
          </ac:spMkLst>
        </pc:spChg>
        <pc:spChg chg="mod">
          <ac:chgData name="Schneider, John Brand" userId="0a27f970-e9e3-4a42-989b-114aef573237" providerId="ADAL" clId="{F9FD1E5F-76B1-D84F-B233-8052409F67F8}" dt="2025-02-07T04:22:42.523" v="90" actId="1037"/>
          <ac:spMkLst>
            <pc:docMk/>
            <pc:sldMk cId="2469720916" sldId="423"/>
            <ac:spMk id="19" creationId="{0B26F26F-085C-5540-AAEE-8C8E58C00B09}"/>
          </ac:spMkLst>
        </pc:spChg>
        <pc:spChg chg="mod">
          <ac:chgData name="Schneider, John Brand" userId="0a27f970-e9e3-4a42-989b-114aef573237" providerId="ADAL" clId="{F9FD1E5F-76B1-D84F-B233-8052409F67F8}" dt="2025-02-07T04:22:42.523" v="90" actId="1037"/>
          <ac:spMkLst>
            <pc:docMk/>
            <pc:sldMk cId="2469720916" sldId="423"/>
            <ac:spMk id="20" creationId="{F939B5A1-1AFB-7449-A0AA-6CD113EA01FB}"/>
          </ac:spMkLst>
        </pc:spChg>
        <pc:spChg chg="mod">
          <ac:chgData name="Schneider, John Brand" userId="0a27f970-e9e3-4a42-989b-114aef573237" providerId="ADAL" clId="{F9FD1E5F-76B1-D84F-B233-8052409F67F8}" dt="2025-02-07T04:22:42.523" v="90" actId="1037"/>
          <ac:spMkLst>
            <pc:docMk/>
            <pc:sldMk cId="2469720916" sldId="423"/>
            <ac:spMk id="22" creationId="{454BD7EB-FC6E-5F4E-A51A-A6F42EE0AE99}"/>
          </ac:spMkLst>
        </pc:spChg>
        <pc:picChg chg="del">
          <ac:chgData name="Schneider, John Brand" userId="0a27f970-e9e3-4a42-989b-114aef573237" providerId="ADAL" clId="{F9FD1E5F-76B1-D84F-B233-8052409F67F8}" dt="2025-02-07T04:22:18.157" v="75" actId="478"/>
          <ac:picMkLst>
            <pc:docMk/>
            <pc:sldMk cId="2469720916" sldId="423"/>
            <ac:picMk id="9" creationId="{B325D703-448D-4D98-8041-1F2149B48164}"/>
          </ac:picMkLst>
        </pc:picChg>
        <pc:picChg chg="add mod">
          <ac:chgData name="Schneider, John Brand" userId="0a27f970-e9e3-4a42-989b-114aef573237" providerId="ADAL" clId="{F9FD1E5F-76B1-D84F-B233-8052409F67F8}" dt="2025-02-07T04:22:13.522" v="74" actId="167"/>
          <ac:picMkLst>
            <pc:docMk/>
            <pc:sldMk cId="2469720916" sldId="423"/>
            <ac:picMk id="23" creationId="{BB178B37-38D2-CA45-7F94-EBC1983B6A8B}"/>
          </ac:picMkLst>
        </pc:picChg>
        <pc:cxnChg chg="mod">
          <ac:chgData name="Schneider, John Brand" userId="0a27f970-e9e3-4a42-989b-114aef573237" providerId="ADAL" clId="{F9FD1E5F-76B1-D84F-B233-8052409F67F8}" dt="2025-02-07T04:22:42.523" v="90" actId="1037"/>
          <ac:cxnSpMkLst>
            <pc:docMk/>
            <pc:sldMk cId="2469720916" sldId="423"/>
            <ac:cxnSpMk id="21" creationId="{E829DCD8-1B33-1A46-8614-F27867FC3EB0}"/>
          </ac:cxnSpMkLst>
        </pc:cxnChg>
      </pc:sldChg>
      <pc:sldChg chg="addSp delSp modSp mod modAnim">
        <pc:chgData name="Schneider, John Brand" userId="0a27f970-e9e3-4a42-989b-114aef573237" providerId="ADAL" clId="{F9FD1E5F-76B1-D84F-B233-8052409F67F8}" dt="2025-02-07T19:21:03.987" v="850" actId="1036"/>
        <pc:sldMkLst>
          <pc:docMk/>
          <pc:sldMk cId="2243666031" sldId="424"/>
        </pc:sldMkLst>
        <pc:spChg chg="mod">
          <ac:chgData name="Schneider, John Brand" userId="0a27f970-e9e3-4a42-989b-114aef573237" providerId="ADAL" clId="{F9FD1E5F-76B1-D84F-B233-8052409F67F8}" dt="2025-02-07T19:21:03.987" v="850" actId="1036"/>
          <ac:spMkLst>
            <pc:docMk/>
            <pc:sldMk cId="2243666031" sldId="424"/>
            <ac:spMk id="2" creationId="{F6A4C0E9-E6B1-754F-B011-D2890592DDD6}"/>
          </ac:spMkLst>
        </pc:spChg>
        <pc:spChg chg="mod">
          <ac:chgData name="Schneider, John Brand" userId="0a27f970-e9e3-4a42-989b-114aef573237" providerId="ADAL" clId="{F9FD1E5F-76B1-D84F-B233-8052409F67F8}" dt="2025-02-07T04:23:48.605" v="126" actId="1036"/>
          <ac:spMkLst>
            <pc:docMk/>
            <pc:sldMk cId="2243666031" sldId="424"/>
            <ac:spMk id="5" creationId="{0212EE5C-D7D7-6644-C359-A2544BCFC2E5}"/>
          </ac:spMkLst>
        </pc:spChg>
        <pc:spChg chg="mod">
          <ac:chgData name="Schneider, John Brand" userId="0a27f970-e9e3-4a42-989b-114aef573237" providerId="ADAL" clId="{F9FD1E5F-76B1-D84F-B233-8052409F67F8}" dt="2025-02-07T19:21:03.987" v="850" actId="1036"/>
          <ac:spMkLst>
            <pc:docMk/>
            <pc:sldMk cId="2243666031" sldId="424"/>
            <ac:spMk id="7" creationId="{A710CB01-BAFD-9647-8378-38E38DBADE7F}"/>
          </ac:spMkLst>
        </pc:spChg>
        <pc:spChg chg="mod">
          <ac:chgData name="Schneider, John Brand" userId="0a27f970-e9e3-4a42-989b-114aef573237" providerId="ADAL" clId="{F9FD1E5F-76B1-D84F-B233-8052409F67F8}" dt="2025-02-07T19:21:03.987" v="850" actId="1036"/>
          <ac:spMkLst>
            <pc:docMk/>
            <pc:sldMk cId="2243666031" sldId="424"/>
            <ac:spMk id="8" creationId="{51C01EF3-A86F-2249-86A6-E3824F942381}"/>
          </ac:spMkLst>
        </pc:spChg>
        <pc:spChg chg="mod">
          <ac:chgData name="Schneider, John Brand" userId="0a27f970-e9e3-4a42-989b-114aef573237" providerId="ADAL" clId="{F9FD1E5F-76B1-D84F-B233-8052409F67F8}" dt="2025-02-07T04:53:38.573" v="345" actId="20577"/>
          <ac:spMkLst>
            <pc:docMk/>
            <pc:sldMk cId="2243666031" sldId="424"/>
            <ac:spMk id="9" creationId="{62F65388-BBC1-9B4F-9AE3-E82806685436}"/>
          </ac:spMkLst>
        </pc:spChg>
        <pc:spChg chg="mod">
          <ac:chgData name="Schneider, John Brand" userId="0a27f970-e9e3-4a42-989b-114aef573237" providerId="ADAL" clId="{F9FD1E5F-76B1-D84F-B233-8052409F67F8}" dt="2025-02-07T04:24:25.743" v="141" actId="1038"/>
          <ac:spMkLst>
            <pc:docMk/>
            <pc:sldMk cId="2243666031" sldId="424"/>
            <ac:spMk id="10" creationId="{B9FB04C3-56BE-7A28-40AD-F7C4FAC1428A}"/>
          </ac:spMkLst>
        </pc:spChg>
        <pc:spChg chg="mod">
          <ac:chgData name="Schneider, John Brand" userId="0a27f970-e9e3-4a42-989b-114aef573237" providerId="ADAL" clId="{F9FD1E5F-76B1-D84F-B233-8052409F67F8}" dt="2025-02-07T05:02:12.704" v="440" actId="1037"/>
          <ac:spMkLst>
            <pc:docMk/>
            <pc:sldMk cId="2243666031" sldId="424"/>
            <ac:spMk id="12" creationId="{49262588-3645-FE82-8DCB-5759319265CF}"/>
          </ac:spMkLst>
        </pc:spChg>
        <pc:spChg chg="mod">
          <ac:chgData name="Schneider, John Brand" userId="0a27f970-e9e3-4a42-989b-114aef573237" providerId="ADAL" clId="{F9FD1E5F-76B1-D84F-B233-8052409F67F8}" dt="2025-02-07T04:29:17.128" v="240" actId="167"/>
          <ac:spMkLst>
            <pc:docMk/>
            <pc:sldMk cId="2243666031" sldId="424"/>
            <ac:spMk id="14" creationId="{13C95A80-AF08-754E-A5A9-7F9A451E0988}"/>
          </ac:spMkLst>
        </pc:spChg>
        <pc:spChg chg="mod">
          <ac:chgData name="Schneider, John Brand" userId="0a27f970-e9e3-4a42-989b-114aef573237" providerId="ADAL" clId="{F9FD1E5F-76B1-D84F-B233-8052409F67F8}" dt="2025-02-07T04:29:36.193" v="241" actId="554"/>
          <ac:spMkLst>
            <pc:docMk/>
            <pc:sldMk cId="2243666031" sldId="424"/>
            <ac:spMk id="15" creationId="{E5CB4E89-4A37-3946-B250-158EBD483251}"/>
          </ac:spMkLst>
        </pc:spChg>
        <pc:spChg chg="mod">
          <ac:chgData name="Schneider, John Brand" userId="0a27f970-e9e3-4a42-989b-114aef573237" providerId="ADAL" clId="{F9FD1E5F-76B1-D84F-B233-8052409F67F8}" dt="2025-02-07T04:29:36.193" v="241" actId="554"/>
          <ac:spMkLst>
            <pc:docMk/>
            <pc:sldMk cId="2243666031" sldId="424"/>
            <ac:spMk id="16" creationId="{6F222F1F-41CA-8C4F-9BBE-517D8AEF035F}"/>
          </ac:spMkLst>
        </pc:spChg>
        <pc:spChg chg="mod">
          <ac:chgData name="Schneider, John Brand" userId="0a27f970-e9e3-4a42-989b-114aef573237" providerId="ADAL" clId="{F9FD1E5F-76B1-D84F-B233-8052409F67F8}" dt="2025-02-07T04:29:36.193" v="241" actId="554"/>
          <ac:spMkLst>
            <pc:docMk/>
            <pc:sldMk cId="2243666031" sldId="424"/>
            <ac:spMk id="17" creationId="{7640D708-5D0F-BF42-99E8-A4CD97E97E63}"/>
          </ac:spMkLst>
        </pc:spChg>
        <pc:spChg chg="mod">
          <ac:chgData name="Schneider, John Brand" userId="0a27f970-e9e3-4a42-989b-114aef573237" providerId="ADAL" clId="{F9FD1E5F-76B1-D84F-B233-8052409F67F8}" dt="2025-02-07T04:29:36.193" v="241" actId="554"/>
          <ac:spMkLst>
            <pc:docMk/>
            <pc:sldMk cId="2243666031" sldId="424"/>
            <ac:spMk id="18" creationId="{EE6D9F64-9E11-2642-8168-BB514A4FABC0}"/>
          </ac:spMkLst>
        </pc:spChg>
        <pc:spChg chg="mod">
          <ac:chgData name="Schneider, John Brand" userId="0a27f970-e9e3-4a42-989b-114aef573237" providerId="ADAL" clId="{F9FD1E5F-76B1-D84F-B233-8052409F67F8}" dt="2025-02-07T04:25:44.176" v="187" actId="1036"/>
          <ac:spMkLst>
            <pc:docMk/>
            <pc:sldMk cId="2243666031" sldId="424"/>
            <ac:spMk id="19" creationId="{5E7A59A5-F91C-E740-9715-AC52CF17BEDC}"/>
          </ac:spMkLst>
        </pc:spChg>
        <pc:spChg chg="mod">
          <ac:chgData name="Schneider, John Brand" userId="0a27f970-e9e3-4a42-989b-114aef573237" providerId="ADAL" clId="{F9FD1E5F-76B1-D84F-B233-8052409F67F8}" dt="2025-02-07T04:25:44.176" v="187" actId="1036"/>
          <ac:spMkLst>
            <pc:docMk/>
            <pc:sldMk cId="2243666031" sldId="424"/>
            <ac:spMk id="20" creationId="{129EF30A-EB7D-C74E-806A-FF87A4F2F39B}"/>
          </ac:spMkLst>
        </pc:spChg>
        <pc:spChg chg="mod">
          <ac:chgData name="Schneider, John Brand" userId="0a27f970-e9e3-4a42-989b-114aef573237" providerId="ADAL" clId="{F9FD1E5F-76B1-D84F-B233-8052409F67F8}" dt="2025-02-07T04:23:48.605" v="126" actId="1036"/>
          <ac:spMkLst>
            <pc:docMk/>
            <pc:sldMk cId="2243666031" sldId="424"/>
            <ac:spMk id="22" creationId="{BDB0095B-40C0-8446-A140-DC4F166C9774}"/>
          </ac:spMkLst>
        </pc:spChg>
        <pc:spChg chg="mod">
          <ac:chgData name="Schneider, John Brand" userId="0a27f970-e9e3-4a42-989b-114aef573237" providerId="ADAL" clId="{F9FD1E5F-76B1-D84F-B233-8052409F67F8}" dt="2025-02-07T04:23:48.605" v="126" actId="1036"/>
          <ac:spMkLst>
            <pc:docMk/>
            <pc:sldMk cId="2243666031" sldId="424"/>
            <ac:spMk id="23" creationId="{29D27788-14C8-8E43-8D18-4FB4867FAC6F}"/>
          </ac:spMkLst>
        </pc:spChg>
        <pc:spChg chg="mod">
          <ac:chgData name="Schneider, John Brand" userId="0a27f970-e9e3-4a42-989b-114aef573237" providerId="ADAL" clId="{F9FD1E5F-76B1-D84F-B233-8052409F67F8}" dt="2025-02-07T04:23:48.605" v="126" actId="1036"/>
          <ac:spMkLst>
            <pc:docMk/>
            <pc:sldMk cId="2243666031" sldId="424"/>
            <ac:spMk id="25" creationId="{F33D65BA-35E6-7044-8A6D-21D9DCEFD220}"/>
          </ac:spMkLst>
        </pc:spChg>
        <pc:spChg chg="mod">
          <ac:chgData name="Schneider, John Brand" userId="0a27f970-e9e3-4a42-989b-114aef573237" providerId="ADAL" clId="{F9FD1E5F-76B1-D84F-B233-8052409F67F8}" dt="2025-02-07T04:23:48.605" v="126" actId="1036"/>
          <ac:spMkLst>
            <pc:docMk/>
            <pc:sldMk cId="2243666031" sldId="424"/>
            <ac:spMk id="26" creationId="{CC1ACC7A-72CF-AF40-9339-C01185DB717C}"/>
          </ac:spMkLst>
        </pc:spChg>
        <pc:spChg chg="mod">
          <ac:chgData name="Schneider, John Brand" userId="0a27f970-e9e3-4a42-989b-114aef573237" providerId="ADAL" clId="{F9FD1E5F-76B1-D84F-B233-8052409F67F8}" dt="2025-02-07T04:53:48.896" v="346" actId="554"/>
          <ac:spMkLst>
            <pc:docMk/>
            <pc:sldMk cId="2243666031" sldId="424"/>
            <ac:spMk id="28" creationId="{8C51A709-181E-694F-A9B9-D2E6DF91E99C}"/>
          </ac:spMkLst>
        </pc:spChg>
        <pc:spChg chg="mod">
          <ac:chgData name="Schneider, John Brand" userId="0a27f970-e9e3-4a42-989b-114aef573237" providerId="ADAL" clId="{F9FD1E5F-76B1-D84F-B233-8052409F67F8}" dt="2025-02-07T04:53:48.896" v="346" actId="554"/>
          <ac:spMkLst>
            <pc:docMk/>
            <pc:sldMk cId="2243666031" sldId="424"/>
            <ac:spMk id="29" creationId="{D21B9F26-296A-2249-B6E1-443A03724DB1}"/>
          </ac:spMkLst>
        </pc:spChg>
        <pc:spChg chg="add del mod">
          <ac:chgData name="Schneider, John Brand" userId="0a27f970-e9e3-4a42-989b-114aef573237" providerId="ADAL" clId="{F9FD1E5F-76B1-D84F-B233-8052409F67F8}" dt="2025-02-07T04:23:18.425" v="101" actId="478"/>
          <ac:spMkLst>
            <pc:docMk/>
            <pc:sldMk cId="2243666031" sldId="424"/>
            <ac:spMk id="32" creationId="{9CF8C50D-5AF4-441C-3565-136860D15FE8}"/>
          </ac:spMkLst>
        </pc:spChg>
        <pc:spChg chg="add mod">
          <ac:chgData name="Schneider, John Brand" userId="0a27f970-e9e3-4a42-989b-114aef573237" providerId="ADAL" clId="{F9FD1E5F-76B1-D84F-B233-8052409F67F8}" dt="2025-02-07T05:04:26.981" v="464" actId="1036"/>
          <ac:spMkLst>
            <pc:docMk/>
            <pc:sldMk cId="2243666031" sldId="424"/>
            <ac:spMk id="37" creationId="{F4B0FD8E-252D-71E7-617F-008F30B1FCF7}"/>
          </ac:spMkLst>
        </pc:spChg>
        <pc:picChg chg="del">
          <ac:chgData name="Schneider, John Brand" userId="0a27f970-e9e3-4a42-989b-114aef573237" providerId="ADAL" clId="{F9FD1E5F-76B1-D84F-B233-8052409F67F8}" dt="2025-02-07T04:23:09.210" v="98" actId="478"/>
          <ac:picMkLst>
            <pc:docMk/>
            <pc:sldMk cId="2243666031" sldId="424"/>
            <ac:picMk id="11" creationId="{52508253-918A-B742-A6A3-2B3545A9F0B9}"/>
          </ac:picMkLst>
        </pc:picChg>
        <pc:picChg chg="add mod">
          <ac:chgData name="Schneider, John Brand" userId="0a27f970-e9e3-4a42-989b-114aef573237" providerId="ADAL" clId="{F9FD1E5F-76B1-D84F-B233-8052409F67F8}" dt="2025-02-07T04:24:12.557" v="127" actId="167"/>
          <ac:picMkLst>
            <pc:docMk/>
            <pc:sldMk cId="2243666031" sldId="424"/>
            <ac:picMk id="31" creationId="{63AABCBA-27B7-099C-BE01-D7A1E6830362}"/>
          </ac:picMkLst>
        </pc:picChg>
        <pc:cxnChg chg="mod">
          <ac:chgData name="Schneider, John Brand" userId="0a27f970-e9e3-4a42-989b-114aef573237" providerId="ADAL" clId="{F9FD1E5F-76B1-D84F-B233-8052409F67F8}" dt="2025-02-07T05:01:58.643" v="438" actId="14100"/>
          <ac:cxnSpMkLst>
            <pc:docMk/>
            <pc:sldMk cId="2243666031" sldId="424"/>
            <ac:cxnSpMk id="13" creationId="{9889F5C1-C73D-4C0A-BA8E-8A4016E06CD8}"/>
          </ac:cxnSpMkLst>
        </pc:cxnChg>
        <pc:cxnChg chg="mod">
          <ac:chgData name="Schneider, John Brand" userId="0a27f970-e9e3-4a42-989b-114aef573237" providerId="ADAL" clId="{F9FD1E5F-76B1-D84F-B233-8052409F67F8}" dt="2025-02-07T04:25:34.257" v="183" actId="1036"/>
          <ac:cxnSpMkLst>
            <pc:docMk/>
            <pc:sldMk cId="2243666031" sldId="424"/>
            <ac:cxnSpMk id="21" creationId="{EC6DDADF-5B68-2846-9F21-016EFE272B6E}"/>
          </ac:cxnSpMkLst>
        </pc:cxnChg>
        <pc:cxnChg chg="mod">
          <ac:chgData name="Schneider, John Brand" userId="0a27f970-e9e3-4a42-989b-114aef573237" providerId="ADAL" clId="{F9FD1E5F-76B1-D84F-B233-8052409F67F8}" dt="2025-02-07T04:23:48.605" v="126" actId="1036"/>
          <ac:cxnSpMkLst>
            <pc:docMk/>
            <pc:sldMk cId="2243666031" sldId="424"/>
            <ac:cxnSpMk id="27" creationId="{9CBC793C-9960-B44F-85E9-D4CC584C9703}"/>
          </ac:cxnSpMkLst>
        </pc:cxnChg>
      </pc:sldChg>
      <pc:sldChg chg="addSp delSp modSp mod delAnim modAnim">
        <pc:chgData name="Schneider, John Brand" userId="0a27f970-e9e3-4a42-989b-114aef573237" providerId="ADAL" clId="{F9FD1E5F-76B1-D84F-B233-8052409F67F8}" dt="2025-02-07T05:14:34.756" v="548"/>
        <pc:sldMkLst>
          <pc:docMk/>
          <pc:sldMk cId="261769333" sldId="425"/>
        </pc:sldMkLst>
        <pc:spChg chg="mod">
          <ac:chgData name="Schneider, John Brand" userId="0a27f970-e9e3-4a42-989b-114aef573237" providerId="ADAL" clId="{F9FD1E5F-76B1-D84F-B233-8052409F67F8}" dt="2025-02-07T04:54:06.412" v="347" actId="20577"/>
          <ac:spMkLst>
            <pc:docMk/>
            <pc:sldMk cId="261769333" sldId="425"/>
            <ac:spMk id="11" creationId="{0D07E6D9-C55B-4C4C-BED3-EBAE08F019E4}"/>
          </ac:spMkLst>
        </pc:spChg>
        <pc:spChg chg="mod">
          <ac:chgData name="Schneider, John Brand" userId="0a27f970-e9e3-4a42-989b-114aef573237" providerId="ADAL" clId="{F9FD1E5F-76B1-D84F-B233-8052409F67F8}" dt="2025-02-07T05:13:41.076" v="541" actId="408"/>
          <ac:spMkLst>
            <pc:docMk/>
            <pc:sldMk cId="261769333" sldId="425"/>
            <ac:spMk id="15" creationId="{F9BD3FA6-B2C6-1242-BE9F-9F5FABA099BF}"/>
          </ac:spMkLst>
        </pc:spChg>
        <pc:spChg chg="mod">
          <ac:chgData name="Schneider, John Brand" userId="0a27f970-e9e3-4a42-989b-114aef573237" providerId="ADAL" clId="{F9FD1E5F-76B1-D84F-B233-8052409F67F8}" dt="2025-02-07T05:13:41.076" v="541" actId="408"/>
          <ac:spMkLst>
            <pc:docMk/>
            <pc:sldMk cId="261769333" sldId="425"/>
            <ac:spMk id="16" creationId="{36EC566E-399A-5E44-B654-7519714C456C}"/>
          </ac:spMkLst>
        </pc:spChg>
        <pc:spChg chg="mod">
          <ac:chgData name="Schneider, John Brand" userId="0a27f970-e9e3-4a42-989b-114aef573237" providerId="ADAL" clId="{F9FD1E5F-76B1-D84F-B233-8052409F67F8}" dt="2025-02-07T05:13:41.076" v="541" actId="408"/>
          <ac:spMkLst>
            <pc:docMk/>
            <pc:sldMk cId="261769333" sldId="425"/>
            <ac:spMk id="17" creationId="{1976836B-F0C6-D641-BD3B-0CA40DAF4073}"/>
          </ac:spMkLst>
        </pc:spChg>
        <pc:spChg chg="add mod">
          <ac:chgData name="Schneider, John Brand" userId="0a27f970-e9e3-4a42-989b-114aef573237" providerId="ADAL" clId="{F9FD1E5F-76B1-D84F-B233-8052409F67F8}" dt="2025-02-07T05:06:21.009" v="472" actId="20577"/>
          <ac:spMkLst>
            <pc:docMk/>
            <pc:sldMk cId="261769333" sldId="425"/>
            <ac:spMk id="25" creationId="{964E6E5E-5C38-A943-AF13-51C0D6D5B0CD}"/>
          </ac:spMkLst>
        </pc:spChg>
        <pc:spChg chg="add mod">
          <ac:chgData name="Schneider, John Brand" userId="0a27f970-e9e3-4a42-989b-114aef573237" providerId="ADAL" clId="{F9FD1E5F-76B1-D84F-B233-8052409F67F8}" dt="2025-02-07T04:48:26.871" v="332" actId="1076"/>
          <ac:spMkLst>
            <pc:docMk/>
            <pc:sldMk cId="261769333" sldId="425"/>
            <ac:spMk id="26" creationId="{C2C9BD99-86CD-6AD4-B02C-7D2C3709DE52}"/>
          </ac:spMkLst>
        </pc:spChg>
        <pc:spChg chg="add mod">
          <ac:chgData name="Schneider, John Brand" userId="0a27f970-e9e3-4a42-989b-114aef573237" providerId="ADAL" clId="{F9FD1E5F-76B1-D84F-B233-8052409F67F8}" dt="2025-02-07T05:06:23.917" v="473" actId="20577"/>
          <ac:spMkLst>
            <pc:docMk/>
            <pc:sldMk cId="261769333" sldId="425"/>
            <ac:spMk id="27" creationId="{830F8D55-16E7-91C0-6F0C-3F0F4A3536D7}"/>
          </ac:spMkLst>
        </pc:spChg>
        <pc:spChg chg="add mod">
          <ac:chgData name="Schneider, John Brand" userId="0a27f970-e9e3-4a42-989b-114aef573237" providerId="ADAL" clId="{F9FD1E5F-76B1-D84F-B233-8052409F67F8}" dt="2025-02-07T04:46:50.770" v="311"/>
          <ac:spMkLst>
            <pc:docMk/>
            <pc:sldMk cId="261769333" sldId="425"/>
            <ac:spMk id="28" creationId="{9BE0F27B-D0E0-E224-43D0-DB6BD0899A0E}"/>
          </ac:spMkLst>
        </pc:spChg>
        <pc:spChg chg="add mod">
          <ac:chgData name="Schneider, John Brand" userId="0a27f970-e9e3-4a42-989b-114aef573237" providerId="ADAL" clId="{F9FD1E5F-76B1-D84F-B233-8052409F67F8}" dt="2025-02-07T04:59:50.269" v="412" actId="1036"/>
          <ac:spMkLst>
            <pc:docMk/>
            <pc:sldMk cId="261769333" sldId="425"/>
            <ac:spMk id="29" creationId="{85AC7837-22F0-2915-1AAC-0372A11146DD}"/>
          </ac:spMkLst>
        </pc:spChg>
        <pc:spChg chg="add mod">
          <ac:chgData name="Schneider, John Brand" userId="0a27f970-e9e3-4a42-989b-114aef573237" providerId="ADAL" clId="{F9FD1E5F-76B1-D84F-B233-8052409F67F8}" dt="2025-02-07T04:57:35.420" v="352" actId="20577"/>
          <ac:spMkLst>
            <pc:docMk/>
            <pc:sldMk cId="261769333" sldId="425"/>
            <ac:spMk id="30" creationId="{1D030991-9BDB-C8B2-2CAA-9D0D854F9B34}"/>
          </ac:spMkLst>
        </pc:spChg>
        <pc:spChg chg="add mod">
          <ac:chgData name="Schneider, John Brand" userId="0a27f970-e9e3-4a42-989b-114aef573237" providerId="ADAL" clId="{F9FD1E5F-76B1-D84F-B233-8052409F67F8}" dt="2025-02-07T04:48:35.541" v="334" actId="1076"/>
          <ac:spMkLst>
            <pc:docMk/>
            <pc:sldMk cId="261769333" sldId="425"/>
            <ac:spMk id="31" creationId="{DC29719E-C9EA-BE43-45DA-FFEA24EC74F3}"/>
          </ac:spMkLst>
        </pc:spChg>
        <pc:spChg chg="add mod">
          <ac:chgData name="Schneider, John Brand" userId="0a27f970-e9e3-4a42-989b-114aef573237" providerId="ADAL" clId="{F9FD1E5F-76B1-D84F-B233-8052409F67F8}" dt="2025-02-07T04:58:05.509" v="363" actId="1036"/>
          <ac:spMkLst>
            <pc:docMk/>
            <pc:sldMk cId="261769333" sldId="425"/>
            <ac:spMk id="33" creationId="{13B1B8FC-692D-18E5-9A87-BC9C96C609FE}"/>
          </ac:spMkLst>
        </pc:spChg>
        <pc:spChg chg="add mod">
          <ac:chgData name="Schneider, John Brand" userId="0a27f970-e9e3-4a42-989b-114aef573237" providerId="ADAL" clId="{F9FD1E5F-76B1-D84F-B233-8052409F67F8}" dt="2025-02-07T04:59:50.269" v="412" actId="1036"/>
          <ac:spMkLst>
            <pc:docMk/>
            <pc:sldMk cId="261769333" sldId="425"/>
            <ac:spMk id="34" creationId="{C739C7E1-C3B6-E0F9-7DDA-C6767DDD3627}"/>
          </ac:spMkLst>
        </pc:spChg>
        <pc:spChg chg="add mod">
          <ac:chgData name="Schneider, John Brand" userId="0a27f970-e9e3-4a42-989b-114aef573237" providerId="ADAL" clId="{F9FD1E5F-76B1-D84F-B233-8052409F67F8}" dt="2025-02-07T04:58:37.837" v="368" actId="1076"/>
          <ac:spMkLst>
            <pc:docMk/>
            <pc:sldMk cId="261769333" sldId="425"/>
            <ac:spMk id="35" creationId="{1CA220CF-E345-4D27-14C4-9F643305E7AC}"/>
          </ac:spMkLst>
        </pc:spChg>
        <pc:spChg chg="add mod">
          <ac:chgData name="Schneider, John Brand" userId="0a27f970-e9e3-4a42-989b-114aef573237" providerId="ADAL" clId="{F9FD1E5F-76B1-D84F-B233-8052409F67F8}" dt="2025-02-07T05:07:15.406" v="474"/>
          <ac:spMkLst>
            <pc:docMk/>
            <pc:sldMk cId="261769333" sldId="425"/>
            <ac:spMk id="36" creationId="{9C2EF342-9577-A284-0191-DE52729DF073}"/>
          </ac:spMkLst>
        </pc:spChg>
        <pc:spChg chg="add mod">
          <ac:chgData name="Schneider, John Brand" userId="0a27f970-e9e3-4a42-989b-114aef573237" providerId="ADAL" clId="{F9FD1E5F-76B1-D84F-B233-8052409F67F8}" dt="2025-02-07T05:07:58.380" v="497" actId="1038"/>
          <ac:spMkLst>
            <pc:docMk/>
            <pc:sldMk cId="261769333" sldId="425"/>
            <ac:spMk id="37" creationId="{BCC2360B-A73B-9228-78BF-5354BA46D656}"/>
          </ac:spMkLst>
        </pc:spChg>
        <pc:picChg chg="del">
          <ac:chgData name="Schneider, John Brand" userId="0a27f970-e9e3-4a42-989b-114aef573237" providerId="ADAL" clId="{F9FD1E5F-76B1-D84F-B233-8052409F67F8}" dt="2025-02-07T04:42:10.040" v="269" actId="478"/>
          <ac:picMkLst>
            <pc:docMk/>
            <pc:sldMk cId="261769333" sldId="425"/>
            <ac:picMk id="6" creationId="{4F2E9FF7-EC6B-0B4F-AE28-F330A45F4ED1}"/>
          </ac:picMkLst>
        </pc:picChg>
        <pc:picChg chg="del">
          <ac:chgData name="Schneider, John Brand" userId="0a27f970-e9e3-4a42-989b-114aef573237" providerId="ADAL" clId="{F9FD1E5F-76B1-D84F-B233-8052409F67F8}" dt="2025-02-07T04:41:52.753" v="266" actId="478"/>
          <ac:picMkLst>
            <pc:docMk/>
            <pc:sldMk cId="261769333" sldId="425"/>
            <ac:picMk id="8" creationId="{79CA2D48-A695-ED42-A9FE-EBB7110BE8B9}"/>
          </ac:picMkLst>
        </pc:picChg>
        <pc:picChg chg="add mod">
          <ac:chgData name="Schneider, John Brand" userId="0a27f970-e9e3-4a42-989b-114aef573237" providerId="ADAL" clId="{F9FD1E5F-76B1-D84F-B233-8052409F67F8}" dt="2025-02-07T04:46:26.106" v="307" actId="1076"/>
          <ac:picMkLst>
            <pc:docMk/>
            <pc:sldMk cId="261769333" sldId="425"/>
            <ac:picMk id="9" creationId="{930F6873-FF85-68F7-C13D-6E6E98A7B379}"/>
          </ac:picMkLst>
        </pc:picChg>
        <pc:cxnChg chg="add mod">
          <ac:chgData name="Schneider, John Brand" userId="0a27f970-e9e3-4a42-989b-114aef573237" providerId="ADAL" clId="{F9FD1E5F-76B1-D84F-B233-8052409F67F8}" dt="2025-02-07T04:59:37.462" v="409" actId="1037"/>
          <ac:cxnSpMkLst>
            <pc:docMk/>
            <pc:sldMk cId="261769333" sldId="425"/>
            <ac:cxnSpMk id="10" creationId="{ED2F21FE-27A2-5BE8-7CEB-57D98CA2495F}"/>
          </ac:cxnSpMkLst>
        </pc:cxnChg>
        <pc:cxnChg chg="add mod">
          <ac:chgData name="Schneider, John Brand" userId="0a27f970-e9e3-4a42-989b-114aef573237" providerId="ADAL" clId="{F9FD1E5F-76B1-D84F-B233-8052409F67F8}" dt="2025-02-07T04:43:55.911" v="280" actId="552"/>
          <ac:cxnSpMkLst>
            <pc:docMk/>
            <pc:sldMk cId="261769333" sldId="425"/>
            <ac:cxnSpMk id="12" creationId="{64FFC9B9-58BB-DE79-E93C-F6A805E77CFF}"/>
          </ac:cxnSpMkLst>
        </pc:cxnChg>
        <pc:cxnChg chg="add mod">
          <ac:chgData name="Schneider, John Brand" userId="0a27f970-e9e3-4a42-989b-114aef573237" providerId="ADAL" clId="{F9FD1E5F-76B1-D84F-B233-8052409F67F8}" dt="2025-02-07T04:44:59.487" v="288" actId="552"/>
          <ac:cxnSpMkLst>
            <pc:docMk/>
            <pc:sldMk cId="261769333" sldId="425"/>
            <ac:cxnSpMk id="13" creationId="{4ECA402C-7326-89DB-3D55-24B77D2FEB19}"/>
          </ac:cxnSpMkLst>
        </pc:cxnChg>
        <pc:cxnChg chg="add mod">
          <ac:chgData name="Schneider, John Brand" userId="0a27f970-e9e3-4a42-989b-114aef573237" providerId="ADAL" clId="{F9FD1E5F-76B1-D84F-B233-8052409F67F8}" dt="2025-02-07T04:43:24.990" v="277" actId="1076"/>
          <ac:cxnSpMkLst>
            <pc:docMk/>
            <pc:sldMk cId="261769333" sldId="425"/>
            <ac:cxnSpMk id="18" creationId="{3BD5D039-F3CE-CCA3-06C0-4504CB0E5E6F}"/>
          </ac:cxnSpMkLst>
        </pc:cxnChg>
        <pc:cxnChg chg="add mod">
          <ac:chgData name="Schneider, John Brand" userId="0a27f970-e9e3-4a42-989b-114aef573237" providerId="ADAL" clId="{F9FD1E5F-76B1-D84F-B233-8052409F67F8}" dt="2025-02-07T04:59:09.054" v="382" actId="1038"/>
          <ac:cxnSpMkLst>
            <pc:docMk/>
            <pc:sldMk cId="261769333" sldId="425"/>
            <ac:cxnSpMk id="19" creationId="{08E44354-0F89-B286-AF4F-FDB4081A828D}"/>
          </ac:cxnSpMkLst>
        </pc:cxnChg>
        <pc:cxnChg chg="add mod">
          <ac:chgData name="Schneider, John Brand" userId="0a27f970-e9e3-4a42-989b-114aef573237" providerId="ADAL" clId="{F9FD1E5F-76B1-D84F-B233-8052409F67F8}" dt="2025-02-07T04:45:27.631" v="292" actId="552"/>
          <ac:cxnSpMkLst>
            <pc:docMk/>
            <pc:sldMk cId="261769333" sldId="425"/>
            <ac:cxnSpMk id="20" creationId="{EABDC9B4-CD38-30E0-4241-B17F3FE15339}"/>
          </ac:cxnSpMkLst>
        </pc:cxnChg>
        <pc:cxnChg chg="add mod">
          <ac:chgData name="Schneider, John Brand" userId="0a27f970-e9e3-4a42-989b-114aef573237" providerId="ADAL" clId="{F9FD1E5F-76B1-D84F-B233-8052409F67F8}" dt="2025-02-07T04:44:59.487" v="288" actId="552"/>
          <ac:cxnSpMkLst>
            <pc:docMk/>
            <pc:sldMk cId="261769333" sldId="425"/>
            <ac:cxnSpMk id="21" creationId="{9C8468A1-250B-3A6C-E3D5-72C50721D7E6}"/>
          </ac:cxnSpMkLst>
        </pc:cxnChg>
        <pc:cxnChg chg="add mod">
          <ac:chgData name="Schneider, John Brand" userId="0a27f970-e9e3-4a42-989b-114aef573237" providerId="ADAL" clId="{F9FD1E5F-76B1-D84F-B233-8052409F67F8}" dt="2025-02-07T04:45:27.631" v="292" actId="552"/>
          <ac:cxnSpMkLst>
            <pc:docMk/>
            <pc:sldMk cId="261769333" sldId="425"/>
            <ac:cxnSpMk id="22" creationId="{B9768458-10BE-80CC-67B5-D49DC2100119}"/>
          </ac:cxnSpMkLst>
        </pc:cxnChg>
        <pc:cxnChg chg="add mod">
          <ac:chgData name="Schneider, John Brand" userId="0a27f970-e9e3-4a42-989b-114aef573237" providerId="ADAL" clId="{F9FD1E5F-76B1-D84F-B233-8052409F67F8}" dt="2025-02-07T04:45:48.989" v="295" actId="14100"/>
          <ac:cxnSpMkLst>
            <pc:docMk/>
            <pc:sldMk cId="261769333" sldId="425"/>
            <ac:cxnSpMk id="23" creationId="{FB8C04E0-B3C9-F9D9-797E-A75E6432B11E}"/>
          </ac:cxnSpMkLst>
        </pc:cxnChg>
        <pc:cxnChg chg="add mod">
          <ac:chgData name="Schneider, John Brand" userId="0a27f970-e9e3-4a42-989b-114aef573237" providerId="ADAL" clId="{F9FD1E5F-76B1-D84F-B233-8052409F67F8}" dt="2025-02-07T05:09:54.364" v="526" actId="1038"/>
          <ac:cxnSpMkLst>
            <pc:docMk/>
            <pc:sldMk cId="261769333" sldId="425"/>
            <ac:cxnSpMk id="32" creationId="{FB5EBE3A-519E-3460-34A9-53350A7EB949}"/>
          </ac:cxnSpMkLst>
        </pc:cxnChg>
      </pc:sldChg>
      <pc:sldChg chg="addSp delSp modSp mod delAnim modAnim">
        <pc:chgData name="Schneider, John Brand" userId="0a27f970-e9e3-4a42-989b-114aef573237" providerId="ADAL" clId="{F9FD1E5F-76B1-D84F-B233-8052409F67F8}" dt="2025-02-07T19:14:59.736" v="845"/>
        <pc:sldMkLst>
          <pc:docMk/>
          <pc:sldMk cId="2048825003" sldId="429"/>
        </pc:sldMkLst>
        <pc:spChg chg="add mod">
          <ac:chgData name="Schneider, John Brand" userId="0a27f970-e9e3-4a42-989b-114aef573237" providerId="ADAL" clId="{F9FD1E5F-76B1-D84F-B233-8052409F67F8}" dt="2025-02-07T19:14:33.303" v="842" actId="1036"/>
          <ac:spMkLst>
            <pc:docMk/>
            <pc:sldMk cId="2048825003" sldId="429"/>
            <ac:spMk id="2" creationId="{419EBE6C-C7B1-1DA8-A313-3B9372505AB9}"/>
          </ac:spMkLst>
        </pc:spChg>
        <pc:spChg chg="mod">
          <ac:chgData name="Schneider, John Brand" userId="0a27f970-e9e3-4a42-989b-114aef573237" providerId="ADAL" clId="{F9FD1E5F-76B1-D84F-B233-8052409F67F8}" dt="2025-02-07T19:14:13.503" v="817" actId="1035"/>
          <ac:spMkLst>
            <pc:docMk/>
            <pc:sldMk cId="2048825003" sldId="429"/>
            <ac:spMk id="10" creationId="{B662F815-2CAC-6CA8-C060-85ABE45E63AA}"/>
          </ac:spMkLst>
        </pc:spChg>
        <pc:spChg chg="mod">
          <ac:chgData name="Schneider, John Brand" userId="0a27f970-e9e3-4a42-989b-114aef573237" providerId="ADAL" clId="{F9FD1E5F-76B1-D84F-B233-8052409F67F8}" dt="2025-02-07T19:14:33.303" v="842" actId="1036"/>
          <ac:spMkLst>
            <pc:docMk/>
            <pc:sldMk cId="2048825003" sldId="429"/>
            <ac:spMk id="11" creationId="{8D2F7F6A-6AD6-9436-62C7-8173F5DD69C9}"/>
          </ac:spMkLst>
        </pc:spChg>
        <pc:spChg chg="mod">
          <ac:chgData name="Schneider, John Brand" userId="0a27f970-e9e3-4a42-989b-114aef573237" providerId="ADAL" clId="{F9FD1E5F-76B1-D84F-B233-8052409F67F8}" dt="2025-02-07T19:14:33.303" v="842" actId="1036"/>
          <ac:spMkLst>
            <pc:docMk/>
            <pc:sldMk cId="2048825003" sldId="429"/>
            <ac:spMk id="14" creationId="{083200D0-87A7-1A75-AAB2-270312BA9224}"/>
          </ac:spMkLst>
        </pc:spChg>
        <pc:picChg chg="add mod">
          <ac:chgData name="Schneider, John Brand" userId="0a27f970-e9e3-4a42-989b-114aef573237" providerId="ADAL" clId="{F9FD1E5F-76B1-D84F-B233-8052409F67F8}" dt="2025-02-07T04:15:00.623" v="31" actId="552"/>
          <ac:picMkLst>
            <pc:docMk/>
            <pc:sldMk cId="2048825003" sldId="429"/>
            <ac:picMk id="3" creationId="{C6646401-133C-F41F-1488-3F26A4CE0B7E}"/>
          </ac:picMkLst>
        </pc:picChg>
        <pc:picChg chg="del">
          <ac:chgData name="Schneider, John Brand" userId="0a27f970-e9e3-4a42-989b-114aef573237" providerId="ADAL" clId="{F9FD1E5F-76B1-D84F-B233-8052409F67F8}" dt="2025-02-07T04:13:29.265" v="20" actId="478"/>
          <ac:picMkLst>
            <pc:docMk/>
            <pc:sldMk cId="2048825003" sldId="429"/>
            <ac:picMk id="6" creationId="{DF7291B0-1075-5C28-3C9A-4C736AD419EE}"/>
          </ac:picMkLst>
        </pc:picChg>
        <pc:picChg chg="add mod">
          <ac:chgData name="Schneider, John Brand" userId="0a27f970-e9e3-4a42-989b-114aef573237" providerId="ADAL" clId="{F9FD1E5F-76B1-D84F-B233-8052409F67F8}" dt="2025-02-07T04:15:59.253" v="38" actId="552"/>
          <ac:picMkLst>
            <pc:docMk/>
            <pc:sldMk cId="2048825003" sldId="429"/>
            <ac:picMk id="7" creationId="{28970783-69CE-D3F9-F39A-6BC520488CC6}"/>
          </ac:picMkLst>
        </pc:picChg>
        <pc:picChg chg="del">
          <ac:chgData name="Schneider, John Brand" userId="0a27f970-e9e3-4a42-989b-114aef573237" providerId="ADAL" clId="{F9FD1E5F-76B1-D84F-B233-8052409F67F8}" dt="2025-02-07T04:13:33.262" v="21" actId="478"/>
          <ac:picMkLst>
            <pc:docMk/>
            <pc:sldMk cId="2048825003" sldId="429"/>
            <ac:picMk id="8" creationId="{F12BCC36-75FD-B62A-8DEB-254E750EFFB9}"/>
          </ac:picMkLst>
        </pc:picChg>
        <pc:picChg chg="add mod">
          <ac:chgData name="Schneider, John Brand" userId="0a27f970-e9e3-4a42-989b-114aef573237" providerId="ADAL" clId="{F9FD1E5F-76B1-D84F-B233-8052409F67F8}" dt="2025-02-07T04:15:59.253" v="38" actId="552"/>
          <ac:picMkLst>
            <pc:docMk/>
            <pc:sldMk cId="2048825003" sldId="429"/>
            <ac:picMk id="12" creationId="{53D06808-0805-6A23-A60E-79FC3B129510}"/>
          </ac:picMkLst>
        </pc:picChg>
        <pc:picChg chg="del">
          <ac:chgData name="Schneider, John Brand" userId="0a27f970-e9e3-4a42-989b-114aef573237" providerId="ADAL" clId="{F9FD1E5F-76B1-D84F-B233-8052409F67F8}" dt="2025-02-07T04:13:25.498" v="19" actId="478"/>
          <ac:picMkLst>
            <pc:docMk/>
            <pc:sldMk cId="2048825003" sldId="429"/>
            <ac:picMk id="13" creationId="{3F3A3AC6-C7E5-CD62-898B-967999DBF290}"/>
          </ac:picMkLst>
        </pc:picChg>
      </pc:sldChg>
    </pc:docChg>
  </pc:docChgLst>
  <pc:docChgLst>
    <pc:chgData name="Schneider, John Brand" userId="0a27f970-e9e3-4a42-989b-114aef573237" providerId="ADAL" clId="{084794B0-8D2C-F74D-807F-64D27EBE429F}"/>
    <pc:docChg chg="undo custSel addSld delSld modSld">
      <pc:chgData name="Schneider, John Brand" userId="0a27f970-e9e3-4a42-989b-114aef573237" providerId="ADAL" clId="{084794B0-8D2C-F74D-807F-64D27EBE429F}" dt="2022-02-11T23:40:02.117" v="1713" actId="2696"/>
      <pc:docMkLst>
        <pc:docMk/>
      </pc:docMkLst>
      <pc:sldChg chg="modSp mod modAnim">
        <pc:chgData name="Schneider, John Brand" userId="0a27f970-e9e3-4a42-989b-114aef573237" providerId="ADAL" clId="{084794B0-8D2C-F74D-807F-64D27EBE429F}" dt="2022-02-10T23:30:45.518" v="293" actId="20577"/>
        <pc:sldMkLst>
          <pc:docMk/>
          <pc:sldMk cId="1602654446" sldId="256"/>
        </pc:sldMkLst>
      </pc:sldChg>
      <pc:sldChg chg="addSp delSp modSp mod modAnim">
        <pc:chgData name="Schneider, John Brand" userId="0a27f970-e9e3-4a42-989b-114aef573237" providerId="ADAL" clId="{084794B0-8D2C-F74D-807F-64D27EBE429F}" dt="2022-02-11T20:11:07.170" v="1596" actId="1037"/>
        <pc:sldMkLst>
          <pc:docMk/>
          <pc:sldMk cId="3143332221" sldId="387"/>
        </pc:sldMkLst>
      </pc:sldChg>
      <pc:sldChg chg="addSp delSp modSp mod delAnim modAnim">
        <pc:chgData name="Schneider, John Brand" userId="0a27f970-e9e3-4a42-989b-114aef573237" providerId="ADAL" clId="{084794B0-8D2C-F74D-807F-64D27EBE429F}" dt="2022-02-11T04:10:31.184" v="1201" actId="167"/>
        <pc:sldMkLst>
          <pc:docMk/>
          <pc:sldMk cId="3955562458" sldId="389"/>
        </pc:sldMkLst>
      </pc:sldChg>
      <pc:sldChg chg="addSp modSp mod modAnim">
        <pc:chgData name="Schneider, John Brand" userId="0a27f970-e9e3-4a42-989b-114aef573237" providerId="ADAL" clId="{084794B0-8D2C-F74D-807F-64D27EBE429F}" dt="2022-02-11T04:24:15.378" v="1246" actId="20577"/>
        <pc:sldMkLst>
          <pc:docMk/>
          <pc:sldMk cId="4240488012" sldId="390"/>
        </pc:sldMkLst>
      </pc:sldChg>
      <pc:sldChg chg="modSp">
        <pc:chgData name="Schneider, John Brand" userId="0a27f970-e9e3-4a42-989b-114aef573237" providerId="ADAL" clId="{084794B0-8D2C-F74D-807F-64D27EBE429F}" dt="2022-02-11T04:26:29.654" v="1272" actId="20577"/>
        <pc:sldMkLst>
          <pc:docMk/>
          <pc:sldMk cId="2525887429" sldId="391"/>
        </pc:sldMkLst>
      </pc:sldChg>
      <pc:sldChg chg="modSp mod">
        <pc:chgData name="Schneider, John Brand" userId="0a27f970-e9e3-4a42-989b-114aef573237" providerId="ADAL" clId="{084794B0-8D2C-F74D-807F-64D27EBE429F}" dt="2022-02-11T04:30:15.868" v="1320" actId="1038"/>
        <pc:sldMkLst>
          <pc:docMk/>
          <pc:sldMk cId="4059162449" sldId="392"/>
        </pc:sldMkLst>
      </pc:sldChg>
      <pc:sldChg chg="addSp modSp mod modAnim">
        <pc:chgData name="Schneider, John Brand" userId="0a27f970-e9e3-4a42-989b-114aef573237" providerId="ADAL" clId="{084794B0-8D2C-F74D-807F-64D27EBE429F}" dt="2022-02-11T20:21:45.257" v="1659"/>
        <pc:sldMkLst>
          <pc:docMk/>
          <pc:sldMk cId="2524566194" sldId="393"/>
        </pc:sldMkLst>
      </pc:sldChg>
      <pc:sldChg chg="addSp modSp add mod modAnim">
        <pc:chgData name="Schneider, John Brand" userId="0a27f970-e9e3-4a42-989b-114aef573237" providerId="ADAL" clId="{084794B0-8D2C-F74D-807F-64D27EBE429F}" dt="2022-02-11T20:01:35.870" v="1524"/>
        <pc:sldMkLst>
          <pc:docMk/>
          <pc:sldMk cId="3574486368" sldId="395"/>
        </pc:sldMkLst>
      </pc:sldChg>
      <pc:sldChg chg="addSp delSp modSp mod delAnim modAnim">
        <pc:chgData name="Schneider, John Brand" userId="0a27f970-e9e3-4a42-989b-114aef573237" providerId="ADAL" clId="{084794B0-8D2C-F74D-807F-64D27EBE429F}" dt="2022-02-10T23:31:46.309" v="299" actId="1035"/>
        <pc:sldMkLst>
          <pc:docMk/>
          <pc:sldMk cId="2930488423" sldId="398"/>
        </pc:sldMkLst>
      </pc:sldChg>
      <pc:sldChg chg="addSp delSp modSp add mod modAnim">
        <pc:chgData name="Schneider, John Brand" userId="0a27f970-e9e3-4a42-989b-114aef573237" providerId="ADAL" clId="{084794B0-8D2C-F74D-807F-64D27EBE429F}" dt="2022-02-10T23:57:45.771" v="729" actId="1037"/>
        <pc:sldMkLst>
          <pc:docMk/>
          <pc:sldMk cId="2244942146" sldId="399"/>
        </pc:sldMkLst>
      </pc:sldChg>
      <pc:sldChg chg="modSp del mod">
        <pc:chgData name="Schneider, John Brand" userId="0a27f970-e9e3-4a42-989b-114aef573237" providerId="ADAL" clId="{084794B0-8D2C-F74D-807F-64D27EBE429F}" dt="2022-02-11T23:40:02.117" v="1713" actId="2696"/>
        <pc:sldMkLst>
          <pc:docMk/>
          <pc:sldMk cId="2382703326" sldId="411"/>
        </pc:sldMkLst>
      </pc:sldChg>
      <pc:sldChg chg="modSp mod">
        <pc:chgData name="Schneider, John Brand" userId="0a27f970-e9e3-4a42-989b-114aef573237" providerId="ADAL" clId="{084794B0-8D2C-F74D-807F-64D27EBE429F}" dt="2022-02-11T04:38:41.096" v="1421" actId="408"/>
        <pc:sldMkLst>
          <pc:docMk/>
          <pc:sldMk cId="993626544" sldId="412"/>
        </pc:sldMkLst>
      </pc:sldChg>
      <pc:sldChg chg="modSp del mod">
        <pc:chgData name="Schneider, John Brand" userId="0a27f970-e9e3-4a42-989b-114aef573237" providerId="ADAL" clId="{084794B0-8D2C-F74D-807F-64D27EBE429F}" dt="2022-02-11T23:40:02.117" v="1713" actId="2696"/>
        <pc:sldMkLst>
          <pc:docMk/>
          <pc:sldMk cId="4262956458" sldId="413"/>
        </pc:sldMkLst>
      </pc:sldChg>
      <pc:sldChg chg="modSp del mod">
        <pc:chgData name="Schneider, John Brand" userId="0a27f970-e9e3-4a42-989b-114aef573237" providerId="ADAL" clId="{084794B0-8D2C-F74D-807F-64D27EBE429F}" dt="2022-02-11T23:40:02.117" v="1713" actId="2696"/>
        <pc:sldMkLst>
          <pc:docMk/>
          <pc:sldMk cId="2006718371" sldId="414"/>
        </pc:sldMkLst>
      </pc:sldChg>
      <pc:sldChg chg="modSp del mod">
        <pc:chgData name="Schneider, John Brand" userId="0a27f970-e9e3-4a42-989b-114aef573237" providerId="ADAL" clId="{084794B0-8D2C-F74D-807F-64D27EBE429F}" dt="2022-02-11T23:40:02.117" v="1713" actId="2696"/>
        <pc:sldMkLst>
          <pc:docMk/>
          <pc:sldMk cId="1165227478" sldId="415"/>
        </pc:sldMkLst>
      </pc:sldChg>
      <pc:sldChg chg="addSp modSp add mod">
        <pc:chgData name="Schneider, John Brand" userId="0a27f970-e9e3-4a42-989b-114aef573237" providerId="ADAL" clId="{084794B0-8D2C-F74D-807F-64D27EBE429F}" dt="2022-02-11T20:03:30.938" v="1541" actId="1076"/>
        <pc:sldMkLst>
          <pc:docMk/>
          <pc:sldMk cId="1614938176" sldId="416"/>
        </pc:sldMkLst>
      </pc:sldChg>
      <pc:sldChg chg="addSp delSp modSp new mod modAnim">
        <pc:chgData name="Schneider, John Brand" userId="0a27f970-e9e3-4a42-989b-114aef573237" providerId="ADAL" clId="{084794B0-8D2C-F74D-807F-64D27EBE429F}" dt="2022-02-11T20:05:16.321" v="1562" actId="20577"/>
        <pc:sldMkLst>
          <pc:docMk/>
          <pc:sldMk cId="319102183" sldId="417"/>
        </pc:sldMkLst>
      </pc:sldChg>
    </pc:docChg>
  </pc:docChgLst>
  <pc:docChgLst>
    <pc:chgData name="Schneider, John Brand" userId="0a27f970-e9e3-4a42-989b-114aef573237" providerId="ADAL" clId="{E2F404CD-4A5B-0447-8B2C-9C380C0F3CE0}"/>
    <pc:docChg chg="undo custSel addSld delSld modSld">
      <pc:chgData name="Schneider, John Brand" userId="0a27f970-e9e3-4a42-989b-114aef573237" providerId="ADAL" clId="{E2F404CD-4A5B-0447-8B2C-9C380C0F3CE0}" dt="2022-09-23T17:07:22.200" v="1737"/>
      <pc:docMkLst>
        <pc:docMk/>
      </pc:docMkLst>
      <pc:sldChg chg="modSp mod modAnim">
        <pc:chgData name="Schneider, John Brand" userId="0a27f970-e9e3-4a42-989b-114aef573237" providerId="ADAL" clId="{E2F404CD-4A5B-0447-8B2C-9C380C0F3CE0}" dt="2022-09-23T16:41:06.781" v="1539"/>
        <pc:sldMkLst>
          <pc:docMk/>
          <pc:sldMk cId="1602654446" sldId="256"/>
        </pc:sldMkLst>
      </pc:sldChg>
      <pc:sldChg chg="addSp modSp del mod modAnim">
        <pc:chgData name="Schneider, John Brand" userId="0a27f970-e9e3-4a42-989b-114aef573237" providerId="ADAL" clId="{E2F404CD-4A5B-0447-8B2C-9C380C0F3CE0}" dt="2022-09-22T20:21:56.021" v="719" actId="2696"/>
        <pc:sldMkLst>
          <pc:docMk/>
          <pc:sldMk cId="3143332221" sldId="387"/>
        </pc:sldMkLst>
      </pc:sldChg>
      <pc:sldChg chg="modSp mod">
        <pc:chgData name="Schneider, John Brand" userId="0a27f970-e9e3-4a42-989b-114aef573237" providerId="ADAL" clId="{E2F404CD-4A5B-0447-8B2C-9C380C0F3CE0}" dt="2022-09-21T20:23:49.918" v="627" actId="20577"/>
        <pc:sldMkLst>
          <pc:docMk/>
          <pc:sldMk cId="3955562458" sldId="389"/>
        </pc:sldMkLst>
      </pc:sldChg>
      <pc:sldChg chg="addSp delSp modSp mod modAnim">
        <pc:chgData name="Schneider, John Brand" userId="0a27f970-e9e3-4a42-989b-114aef573237" providerId="ADAL" clId="{E2F404CD-4A5B-0447-8B2C-9C380C0F3CE0}" dt="2022-09-23T02:08:00.200" v="1537"/>
        <pc:sldMkLst>
          <pc:docMk/>
          <pc:sldMk cId="2524566194" sldId="393"/>
        </pc:sldMkLst>
      </pc:sldChg>
      <pc:sldChg chg="addSp modSp mod modAnim">
        <pc:chgData name="Schneider, John Brand" userId="0a27f970-e9e3-4a42-989b-114aef573237" providerId="ADAL" clId="{E2F404CD-4A5B-0447-8B2C-9C380C0F3CE0}" dt="2022-09-23T16:44:25.659" v="1599" actId="114"/>
        <pc:sldMkLst>
          <pc:docMk/>
          <pc:sldMk cId="3574486368" sldId="395"/>
        </pc:sldMkLst>
      </pc:sldChg>
      <pc:sldChg chg="addSp modSp mod modAnim">
        <pc:chgData name="Schneider, John Brand" userId="0a27f970-e9e3-4a42-989b-114aef573237" providerId="ADAL" clId="{E2F404CD-4A5B-0447-8B2C-9C380C0F3CE0}" dt="2022-09-23T16:58:08.098" v="1731"/>
        <pc:sldMkLst>
          <pc:docMk/>
          <pc:sldMk cId="3919830153" sldId="397"/>
        </pc:sldMkLst>
      </pc:sldChg>
      <pc:sldChg chg="addSp delSp modSp del mod addAnim delAnim modAnim">
        <pc:chgData name="Schneider, John Brand" userId="0a27f970-e9e3-4a42-989b-114aef573237" providerId="ADAL" clId="{E2F404CD-4A5B-0447-8B2C-9C380C0F3CE0}" dt="2022-09-20T22:09:48.113" v="146" actId="2696"/>
        <pc:sldMkLst>
          <pc:docMk/>
          <pc:sldMk cId="2930488423" sldId="398"/>
        </pc:sldMkLst>
      </pc:sldChg>
      <pc:sldChg chg="addSp modSp mod modAnim">
        <pc:chgData name="Schneider, John Brand" userId="0a27f970-e9e3-4a42-989b-114aef573237" providerId="ADAL" clId="{E2F404CD-4A5B-0447-8B2C-9C380C0F3CE0}" dt="2022-09-22T20:08:03.093" v="675"/>
        <pc:sldMkLst>
          <pc:docMk/>
          <pc:sldMk cId="2244942146" sldId="399"/>
        </pc:sldMkLst>
      </pc:sldChg>
      <pc:sldChg chg="add">
        <pc:chgData name="Schneider, John Brand" userId="0a27f970-e9e3-4a42-989b-114aef573237" providerId="ADAL" clId="{E2F404CD-4A5B-0447-8B2C-9C380C0F3CE0}" dt="2022-09-22T20:17:26.073" v="717"/>
        <pc:sldMkLst>
          <pc:docMk/>
          <pc:sldMk cId="2382703326" sldId="411"/>
        </pc:sldMkLst>
      </pc:sldChg>
      <pc:sldChg chg="del">
        <pc:chgData name="Schneider, John Brand" userId="0a27f970-e9e3-4a42-989b-114aef573237" providerId="ADAL" clId="{E2F404CD-4A5B-0447-8B2C-9C380C0F3CE0}" dt="2022-09-22T20:18:54.396" v="718" actId="2696"/>
        <pc:sldMkLst>
          <pc:docMk/>
          <pc:sldMk cId="993626544" sldId="412"/>
        </pc:sldMkLst>
      </pc:sldChg>
      <pc:sldChg chg="add">
        <pc:chgData name="Schneider, John Brand" userId="0a27f970-e9e3-4a42-989b-114aef573237" providerId="ADAL" clId="{E2F404CD-4A5B-0447-8B2C-9C380C0F3CE0}" dt="2022-09-22T20:17:26.073" v="717"/>
        <pc:sldMkLst>
          <pc:docMk/>
          <pc:sldMk cId="4262956458" sldId="413"/>
        </pc:sldMkLst>
      </pc:sldChg>
      <pc:sldChg chg="add">
        <pc:chgData name="Schneider, John Brand" userId="0a27f970-e9e3-4a42-989b-114aef573237" providerId="ADAL" clId="{E2F404CD-4A5B-0447-8B2C-9C380C0F3CE0}" dt="2022-09-22T20:17:26.073" v="717"/>
        <pc:sldMkLst>
          <pc:docMk/>
          <pc:sldMk cId="2006718371" sldId="414"/>
        </pc:sldMkLst>
      </pc:sldChg>
      <pc:sldChg chg="add">
        <pc:chgData name="Schneider, John Brand" userId="0a27f970-e9e3-4a42-989b-114aef573237" providerId="ADAL" clId="{E2F404CD-4A5B-0447-8B2C-9C380C0F3CE0}" dt="2022-09-22T20:17:26.073" v="717"/>
        <pc:sldMkLst>
          <pc:docMk/>
          <pc:sldMk cId="1165227478" sldId="415"/>
        </pc:sldMkLst>
      </pc:sldChg>
      <pc:sldChg chg="addSp modSp mod modAnim">
        <pc:chgData name="Schneider, John Brand" userId="0a27f970-e9e3-4a42-989b-114aef573237" providerId="ADAL" clId="{E2F404CD-4A5B-0447-8B2C-9C380C0F3CE0}" dt="2022-09-23T16:47:42.264" v="1700" actId="1035"/>
        <pc:sldMkLst>
          <pc:docMk/>
          <pc:sldMk cId="1614938176" sldId="416"/>
        </pc:sldMkLst>
      </pc:sldChg>
      <pc:sldChg chg="addSp modSp mod modAnim">
        <pc:chgData name="Schneider, John Brand" userId="0a27f970-e9e3-4a42-989b-114aef573237" providerId="ADAL" clId="{E2F404CD-4A5B-0447-8B2C-9C380C0F3CE0}" dt="2022-09-23T02:00:22.913" v="1485" actId="20577"/>
        <pc:sldMkLst>
          <pc:docMk/>
          <pc:sldMk cId="319102183" sldId="417"/>
        </pc:sldMkLst>
      </pc:sldChg>
      <pc:sldChg chg="add">
        <pc:chgData name="Schneider, John Brand" userId="0a27f970-e9e3-4a42-989b-114aef573237" providerId="ADAL" clId="{E2F404CD-4A5B-0447-8B2C-9C380C0F3CE0}" dt="2022-09-22T20:17:26.073" v="717"/>
        <pc:sldMkLst>
          <pc:docMk/>
          <pc:sldMk cId="2941078581" sldId="418"/>
        </pc:sldMkLst>
      </pc:sldChg>
      <pc:sldChg chg="addSp delSp modSp add mod delAnim modAnim">
        <pc:chgData name="Schneider, John Brand" userId="0a27f970-e9e3-4a42-989b-114aef573237" providerId="ADAL" clId="{E2F404CD-4A5B-0447-8B2C-9C380C0F3CE0}" dt="2022-09-22T20:33:23.626" v="893" actId="255"/>
        <pc:sldMkLst>
          <pc:docMk/>
          <pc:sldMk cId="4247011824" sldId="421"/>
        </pc:sldMkLst>
      </pc:sldChg>
      <pc:sldChg chg="add">
        <pc:chgData name="Schneider, John Brand" userId="0a27f970-e9e3-4a42-989b-114aef573237" providerId="ADAL" clId="{E2F404CD-4A5B-0447-8B2C-9C380C0F3CE0}" dt="2022-09-22T20:17:26.073" v="717"/>
        <pc:sldMkLst>
          <pc:docMk/>
          <pc:sldMk cId="1552711337" sldId="422"/>
        </pc:sldMkLst>
      </pc:sldChg>
      <pc:sldChg chg="addSp delSp modSp add mod modAnim">
        <pc:chgData name="Schneider, John Brand" userId="0a27f970-e9e3-4a42-989b-114aef573237" providerId="ADAL" clId="{E2F404CD-4A5B-0447-8B2C-9C380C0F3CE0}" dt="2022-09-23T17:07:22.200" v="1737"/>
        <pc:sldMkLst>
          <pc:docMk/>
          <pc:sldMk cId="2469720916" sldId="423"/>
        </pc:sldMkLst>
      </pc:sldChg>
      <pc:sldChg chg="addSp delSp modSp add mod delAnim">
        <pc:chgData name="Schneider, John Brand" userId="0a27f970-e9e3-4a42-989b-114aef573237" providerId="ADAL" clId="{E2F404CD-4A5B-0447-8B2C-9C380C0F3CE0}" dt="2022-09-23T03:04:24.959" v="1538" actId="478"/>
        <pc:sldMkLst>
          <pc:docMk/>
          <pc:sldMk cId="2243666031" sldId="424"/>
        </pc:sldMkLst>
      </pc:sldChg>
      <pc:sldChg chg="add">
        <pc:chgData name="Schneider, John Brand" userId="0a27f970-e9e3-4a42-989b-114aef573237" providerId="ADAL" clId="{E2F404CD-4A5B-0447-8B2C-9C380C0F3CE0}" dt="2022-09-22T20:17:26.073" v="717"/>
        <pc:sldMkLst>
          <pc:docMk/>
          <pc:sldMk cId="261769333" sldId="425"/>
        </pc:sldMkLst>
      </pc:sldChg>
    </pc:docChg>
  </pc:docChgLst>
  <pc:docChgLst>
    <pc:chgData name="Schneider, John Brand" userId="0a27f970-e9e3-4a42-989b-114aef573237" providerId="ADAL" clId="{CF3DA2C8-5C79-A040-AB3E-FE13036348FA}"/>
    <pc:docChg chg="undo custSel addSld modSld">
      <pc:chgData name="Schneider, John Brand" userId="0a27f970-e9e3-4a42-989b-114aef573237" providerId="ADAL" clId="{CF3DA2C8-5C79-A040-AB3E-FE13036348FA}" dt="2023-02-10T19:07:57.656" v="447"/>
      <pc:docMkLst>
        <pc:docMk/>
      </pc:docMkLst>
      <pc:sldChg chg="modSp">
        <pc:chgData name="Schneider, John Brand" userId="0a27f970-e9e3-4a42-989b-114aef573237" providerId="ADAL" clId="{CF3DA2C8-5C79-A040-AB3E-FE13036348FA}" dt="2023-02-05T07:09:28.295" v="7" actId="20577"/>
        <pc:sldMkLst>
          <pc:docMk/>
          <pc:sldMk cId="1602654446" sldId="256"/>
        </pc:sldMkLst>
      </pc:sldChg>
      <pc:sldChg chg="addSp delSp modSp mod delAnim modAnim">
        <pc:chgData name="Schneider, John Brand" userId="0a27f970-e9e3-4a42-989b-114aef573237" providerId="ADAL" clId="{CF3DA2C8-5C79-A040-AB3E-FE13036348FA}" dt="2023-02-09T01:08:00.809" v="315"/>
        <pc:sldMkLst>
          <pc:docMk/>
          <pc:sldMk cId="3955562458" sldId="389"/>
        </pc:sldMkLst>
      </pc:sldChg>
      <pc:sldChg chg="modSp mod">
        <pc:chgData name="Schneider, John Brand" userId="0a27f970-e9e3-4a42-989b-114aef573237" providerId="ADAL" clId="{CF3DA2C8-5C79-A040-AB3E-FE13036348FA}" dt="2023-02-09T01:10:29.032" v="322" actId="1038"/>
        <pc:sldMkLst>
          <pc:docMk/>
          <pc:sldMk cId="4240488012" sldId="390"/>
        </pc:sldMkLst>
      </pc:sldChg>
      <pc:sldChg chg="addSp delSp modSp mod delAnim modAnim">
        <pc:chgData name="Schneider, John Brand" userId="0a27f970-e9e3-4a42-989b-114aef573237" providerId="ADAL" clId="{CF3DA2C8-5C79-A040-AB3E-FE13036348FA}" dt="2023-02-05T22:30:31.660" v="88" actId="478"/>
        <pc:sldMkLst>
          <pc:docMk/>
          <pc:sldMk cId="2244942146" sldId="399"/>
        </pc:sldMkLst>
      </pc:sldChg>
      <pc:sldChg chg="addSp delSp modSp mod delAnim modAnim">
        <pc:chgData name="Schneider, John Brand" userId="0a27f970-e9e3-4a42-989b-114aef573237" providerId="ADAL" clId="{CF3DA2C8-5C79-A040-AB3E-FE13036348FA}" dt="2023-02-05T22:27:59.504" v="68" actId="478"/>
        <pc:sldMkLst>
          <pc:docMk/>
          <pc:sldMk cId="2382703326" sldId="411"/>
        </pc:sldMkLst>
      </pc:sldChg>
      <pc:sldChg chg="addSp delSp modSp mod delAnim modAnim">
        <pc:chgData name="Schneider, John Brand" userId="0a27f970-e9e3-4a42-989b-114aef573237" providerId="ADAL" clId="{CF3DA2C8-5C79-A040-AB3E-FE13036348FA}" dt="2023-02-05T22:28:31.539" v="72" actId="478"/>
        <pc:sldMkLst>
          <pc:docMk/>
          <pc:sldMk cId="4262956458" sldId="413"/>
        </pc:sldMkLst>
      </pc:sldChg>
      <pc:sldChg chg="addSp delSp modSp mod delAnim modAnim">
        <pc:chgData name="Schneider, John Brand" userId="0a27f970-e9e3-4a42-989b-114aef573237" providerId="ADAL" clId="{CF3DA2C8-5C79-A040-AB3E-FE13036348FA}" dt="2023-02-05T22:27:09.274" v="63" actId="1035"/>
        <pc:sldMkLst>
          <pc:docMk/>
          <pc:sldMk cId="2006718371" sldId="414"/>
        </pc:sldMkLst>
      </pc:sldChg>
      <pc:sldChg chg="addSp delSp modSp mod delAnim modAnim">
        <pc:chgData name="Schneider, John Brand" userId="0a27f970-e9e3-4a42-989b-114aef573237" providerId="ADAL" clId="{CF3DA2C8-5C79-A040-AB3E-FE13036348FA}" dt="2023-02-05T22:27:02.482" v="60" actId="1035"/>
        <pc:sldMkLst>
          <pc:docMk/>
          <pc:sldMk cId="1165227478" sldId="415"/>
        </pc:sldMkLst>
      </pc:sldChg>
      <pc:sldChg chg="addSp delSp modSp mod delAnim modAnim">
        <pc:chgData name="Schneider, John Brand" userId="0a27f970-e9e3-4a42-989b-114aef573237" providerId="ADAL" clId="{CF3DA2C8-5C79-A040-AB3E-FE13036348FA}" dt="2023-02-05T22:30:58.980" v="92" actId="478"/>
        <pc:sldMkLst>
          <pc:docMk/>
          <pc:sldMk cId="1614938176" sldId="416"/>
        </pc:sldMkLst>
      </pc:sldChg>
      <pc:sldChg chg="addSp delSp modSp mod delAnim modAnim">
        <pc:chgData name="Schneider, John Brand" userId="0a27f970-e9e3-4a42-989b-114aef573237" providerId="ADAL" clId="{CF3DA2C8-5C79-A040-AB3E-FE13036348FA}" dt="2023-02-05T22:29:36.181" v="80" actId="478"/>
        <pc:sldMkLst>
          <pc:docMk/>
          <pc:sldMk cId="319102183" sldId="417"/>
        </pc:sldMkLst>
      </pc:sldChg>
      <pc:sldChg chg="addSp delSp modSp mod delAnim modAnim">
        <pc:chgData name="Schneider, John Brand" userId="0a27f970-e9e3-4a42-989b-114aef573237" providerId="ADAL" clId="{CF3DA2C8-5C79-A040-AB3E-FE13036348FA}" dt="2023-02-09T01:13:34.264" v="323" actId="408"/>
        <pc:sldMkLst>
          <pc:docMk/>
          <pc:sldMk cId="2941078581" sldId="418"/>
        </pc:sldMkLst>
      </pc:sldChg>
      <pc:sldChg chg="addSp delSp modSp mod modAnim">
        <pc:chgData name="Schneider, John Brand" userId="0a27f970-e9e3-4a42-989b-114aef573237" providerId="ADAL" clId="{CF3DA2C8-5C79-A040-AB3E-FE13036348FA}" dt="2023-02-10T19:00:55.621" v="360" actId="478"/>
        <pc:sldMkLst>
          <pc:docMk/>
          <pc:sldMk cId="4247011824" sldId="421"/>
        </pc:sldMkLst>
      </pc:sldChg>
      <pc:sldChg chg="addSp delSp modSp mod delAnim modAnim">
        <pc:chgData name="Schneider, John Brand" userId="0a27f970-e9e3-4a42-989b-114aef573237" providerId="ADAL" clId="{CF3DA2C8-5C79-A040-AB3E-FE13036348FA}" dt="2023-02-10T19:04:09.999" v="398"/>
        <pc:sldMkLst>
          <pc:docMk/>
          <pc:sldMk cId="2469720916" sldId="423"/>
        </pc:sldMkLst>
      </pc:sldChg>
      <pc:sldChg chg="addSp delSp modSp mod delAnim modAnim">
        <pc:chgData name="Schneider, John Brand" userId="0a27f970-e9e3-4a42-989b-114aef573237" providerId="ADAL" clId="{CF3DA2C8-5C79-A040-AB3E-FE13036348FA}" dt="2023-02-10T19:07:57.656" v="447"/>
        <pc:sldMkLst>
          <pc:docMk/>
          <pc:sldMk cId="2243666031" sldId="424"/>
        </pc:sldMkLst>
      </pc:sldChg>
      <pc:sldChg chg="addSp delSp modSp mod">
        <pc:chgData name="Schneider, John Brand" userId="0a27f970-e9e3-4a42-989b-114aef573237" providerId="ADAL" clId="{CF3DA2C8-5C79-A040-AB3E-FE13036348FA}" dt="2023-02-05T22:24:04.363" v="20" actId="478"/>
        <pc:sldMkLst>
          <pc:docMk/>
          <pc:sldMk cId="261769333" sldId="425"/>
        </pc:sldMkLst>
      </pc:sldChg>
      <pc:sldChg chg="addSp delSp modSp add mod addAnim delAnim modAnim">
        <pc:chgData name="Schneider, John Brand" userId="0a27f970-e9e3-4a42-989b-114aef573237" providerId="ADAL" clId="{CF3DA2C8-5C79-A040-AB3E-FE13036348FA}" dt="2023-02-09T01:08:59.340" v="317" actId="478"/>
        <pc:sldMkLst>
          <pc:docMk/>
          <pc:sldMk cId="1351931991" sldId="42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5F2716-014C-644F-9CC0-C38AAED95F23}" type="datetimeFigureOut">
              <a:rPr lang="en-US" smtClean="0"/>
              <a:t>2/7/25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20639A-F95B-664D-B6A3-F5EE1CCF6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691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20639A-F95B-664D-B6A3-F5EE1CCF61F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326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5ABF7-77B3-C14A-8F21-A5906609B3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D75765-F044-9345-AB56-4DE5FF27DB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431A6B-591D-3C42-ACD5-8EDAADC24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2/7/25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EDE748-40FE-F44A-ACE7-06CF7CE0A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CEF53-6ED1-B94A-9B44-4BE8D20FB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455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8494F-7777-0A4A-8938-DEC1BEE5E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32B9AA-45DA-1142-AC54-8101069F7E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FF6CD6-1CE3-3442-8C2E-F8F625D69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2/7/25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FB765C-1FDC-2B45-9664-19D5494DC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D0186-A933-634A-8D31-03B1EDD3A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400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AAD35A-A4A0-214F-8A2E-51F4B5C451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AB0BE5-79DA-1B4D-8FEE-DE72214E8F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93616A-4A8D-534C-A625-B3AB85A10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2/7/25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1BC506-C505-574F-8F8C-3B59EA44C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46ABA-3326-AF43-A9E2-11E42EEB9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558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79147-731F-F441-B2B9-A386155D4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86326-1032-1440-BE0D-2630F0ED5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760375-2E92-A042-B784-B64CF7F71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2/7/25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26156-80CE-1E49-B4A2-687C91063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5400C6-694D-3F49-A601-8C4974FFC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411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B74B9-C6D8-E041-BAE3-FF427CCD5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D986D0-BFD4-D943-9AD7-18B9E28E42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0F33D2-A022-464A-A9B8-8C378C70C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2/7/25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4A41A-F19E-D346-9960-303560182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A8850B-5263-384F-83E7-DA6A586C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321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F3340-9022-744B-89F1-992CBB7D3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96360-7E40-474E-AC0C-D62A930FFB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BC42FA-74C9-8140-8A5E-53067CE204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F15D75-0996-2447-96A8-ADBE4C9F7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2/7/25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130B0A-EC63-A745-A902-4900AAD82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2F9B10-646E-D145-BFFC-C304FB09E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544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51E81-A9A1-E34B-8DC2-74A96D3C5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D5C086-360F-8644-A40A-6E34594B8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070C2E-1DA3-2B49-9CDB-DED9F8B572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9512B3-EC9C-1D4D-85EA-026387B32A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B91364-4F92-CD41-AC1B-DFF2F21753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AF7F51-DD44-D34B-B7D2-2C1D3E549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2/7/25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C6B33F-2EB5-B94A-BD80-61B6E0201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CAC604-E715-FC4F-BB7C-24F78711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37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1EC91-8C4C-4446-B6AC-387AA738F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7374EF-AA25-BC46-AAFE-73D627D0B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2/7/25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95FB13-194C-204E-87BF-1DD39AA09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953D52-B668-B942-AC93-FA1E4EF19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595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9A198D-DC01-3546-A226-319C07072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2/7/25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3CB97E-612A-8343-ABC5-4881E5886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F666B8-4A35-1C4A-A8B4-B628A5E79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032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FFB46-D2F9-6B44-9179-6A68E71E9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03FE6-A95A-634C-A7B2-21F4FE1ED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2F9334-87AD-B64C-8F1C-E15A79CF63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E8D737-5163-AC4C-8227-51BDE51D3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2/7/25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6BC401-5D6A-804A-90FC-1172BEF69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E7A67C-0086-D94C-A93E-EAEE68485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92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977A2-BD56-3843-BBB8-8CA534848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8A00A5-A228-0644-B82A-8A4E0AA5EB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6EDD31-D85D-6749-9EA2-666D3958C1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D95ED5-441E-624F-8AF0-3A95AFE69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2/7/25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512769-AC4B-6646-B93A-20478EFD1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2C1544-1E12-6A4C-9134-DF8335473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233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F27795-7EFB-2248-BE30-632F5D5D4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F86AE6-EA14-7043-8C1A-5F5C46EEA6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55640-2089-F54C-84D1-30EDD3AC93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AAC12-C796-A041-98B6-FE3A5644146F}" type="datetimeFigureOut">
              <a:rPr lang="en-US" smtClean="0"/>
              <a:t>2/7/25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811134-21B8-0C42-86FB-06923B900C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8636DB-8490-AF41-ADEC-BBC2E07A8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501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8.emf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1.png"/><Relationship Id="rId11" Type="http://schemas.openxmlformats.org/officeDocument/2006/relationships/image" Target="../media/image22.png"/><Relationship Id="rId5" Type="http://schemas.openxmlformats.org/officeDocument/2006/relationships/image" Target="../media/image161.png"/><Relationship Id="rId10" Type="http://schemas.openxmlformats.org/officeDocument/2006/relationships/image" Target="../media/image21.png"/><Relationship Id="rId4" Type="http://schemas.openxmlformats.org/officeDocument/2006/relationships/image" Target="../media/image151.png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1.png"/><Relationship Id="rId3" Type="http://schemas.openxmlformats.org/officeDocument/2006/relationships/image" Target="../media/image28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5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32.png"/><Relationship Id="rId7" Type="http://schemas.openxmlformats.org/officeDocument/2006/relationships/image" Target="../media/image6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33.png"/><Relationship Id="rId4" Type="http://schemas.openxmlformats.org/officeDocument/2006/relationships/image" Target="../media/image6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0.png"/><Relationship Id="rId3" Type="http://schemas.openxmlformats.org/officeDocument/2006/relationships/image" Target="../media/image35.png"/><Relationship Id="rId7" Type="http://schemas.openxmlformats.org/officeDocument/2006/relationships/image" Target="../media/image710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0.png"/><Relationship Id="rId5" Type="http://schemas.openxmlformats.org/officeDocument/2006/relationships/image" Target="../media/image770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0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37.png"/><Relationship Id="rId7" Type="http://schemas.openxmlformats.org/officeDocument/2006/relationships/image" Target="../media/image39.png"/><Relationship Id="rId2" Type="http://schemas.openxmlformats.org/officeDocument/2006/relationships/image" Target="../media/image8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0.png"/><Relationship Id="rId5" Type="http://schemas.openxmlformats.org/officeDocument/2006/relationships/image" Target="../media/image110.png"/><Relationship Id="rId4" Type="http://schemas.openxmlformats.org/officeDocument/2006/relationships/image" Target="../media/image38.png"/><Relationship Id="rId9" Type="http://schemas.openxmlformats.org/officeDocument/2006/relationships/image" Target="../media/image14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60.png"/><Relationship Id="rId7" Type="http://schemas.openxmlformats.org/officeDocument/2006/relationships/image" Target="../media/image18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0.png"/><Relationship Id="rId5" Type="http://schemas.openxmlformats.org/officeDocument/2006/relationships/image" Target="../media/image37.png"/><Relationship Id="rId4" Type="http://schemas.openxmlformats.org/officeDocument/2006/relationships/image" Target="../media/image170.png"/><Relationship Id="rId9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0.png"/><Relationship Id="rId5" Type="http://schemas.openxmlformats.org/officeDocument/2006/relationships/image" Target="../media/image691.png"/><Relationship Id="rId4" Type="http://schemas.openxmlformats.org/officeDocument/2006/relationships/image" Target="../media/image68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66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.png"/><Relationship Id="rId3" Type="http://schemas.openxmlformats.org/officeDocument/2006/relationships/image" Target="../media/image260.png"/><Relationship Id="rId7" Type="http://schemas.openxmlformats.org/officeDocument/2006/relationships/image" Target="../media/image690.png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0.png"/><Relationship Id="rId5" Type="http://schemas.openxmlformats.org/officeDocument/2006/relationships/image" Target="../media/image280.png"/><Relationship Id="rId4" Type="http://schemas.openxmlformats.org/officeDocument/2006/relationships/image" Target="../media/image270.png"/><Relationship Id="rId9" Type="http://schemas.openxmlformats.org/officeDocument/2006/relationships/image" Target="../media/image43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9.png"/><Relationship Id="rId18" Type="http://schemas.openxmlformats.org/officeDocument/2006/relationships/image" Target="../media/image85.png"/><Relationship Id="rId3" Type="http://schemas.openxmlformats.org/officeDocument/2006/relationships/image" Target="../media/image45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17" Type="http://schemas.openxmlformats.org/officeDocument/2006/relationships/image" Target="../media/image371.png"/><Relationship Id="rId2" Type="http://schemas.openxmlformats.org/officeDocument/2006/relationships/image" Target="../media/image44.png"/><Relationship Id="rId16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49.png"/><Relationship Id="rId15" Type="http://schemas.openxmlformats.org/officeDocument/2006/relationships/image" Target="../media/image690.png"/><Relationship Id="rId10" Type="http://schemas.openxmlformats.org/officeDocument/2006/relationships/image" Target="../media/image55.png"/><Relationship Id="rId4" Type="http://schemas.openxmlformats.org/officeDocument/2006/relationships/image" Target="../media/image45.emf"/><Relationship Id="rId9" Type="http://schemas.openxmlformats.org/officeDocument/2006/relationships/image" Target="../media/image54.png"/><Relationship Id="rId14" Type="http://schemas.openxmlformats.org/officeDocument/2006/relationships/image" Target="../media/image6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0.png"/><Relationship Id="rId13" Type="http://schemas.openxmlformats.org/officeDocument/2006/relationships/image" Target="../media/image103.png"/><Relationship Id="rId3" Type="http://schemas.openxmlformats.org/officeDocument/2006/relationships/image" Target="../media/image50.emf"/><Relationship Id="rId7" Type="http://schemas.openxmlformats.org/officeDocument/2006/relationships/image" Target="../media/image540.png"/><Relationship Id="rId12" Type="http://schemas.openxmlformats.org/officeDocument/2006/relationships/image" Target="../media/image102.png"/><Relationship Id="rId17" Type="http://schemas.openxmlformats.org/officeDocument/2006/relationships/image" Target="../media/image107.png"/><Relationship Id="rId2" Type="http://schemas.openxmlformats.org/officeDocument/2006/relationships/image" Target="../media/image95.png"/><Relationship Id="rId16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01.png"/><Relationship Id="rId5" Type="http://schemas.openxmlformats.org/officeDocument/2006/relationships/image" Target="../media/image98.png"/><Relationship Id="rId15" Type="http://schemas.openxmlformats.org/officeDocument/2006/relationships/image" Target="../media/image105.png"/><Relationship Id="rId10" Type="http://schemas.openxmlformats.org/officeDocument/2006/relationships/image" Target="../media/image100.png"/><Relationship Id="rId4" Type="http://schemas.openxmlformats.org/officeDocument/2006/relationships/image" Target="../media/image97.png"/><Relationship Id="rId9" Type="http://schemas.openxmlformats.org/officeDocument/2006/relationships/image" Target="../media/image99.png"/><Relationship Id="rId14" Type="http://schemas.openxmlformats.org/officeDocument/2006/relationships/image" Target="../media/image10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10.png"/><Relationship Id="rId7" Type="http://schemas.openxmlformats.org/officeDocument/2006/relationships/image" Target="../media/image7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11" Type="http://schemas.openxmlformats.org/officeDocument/2006/relationships/image" Target="../media/image73.png"/><Relationship Id="rId5" Type="http://schemas.openxmlformats.org/officeDocument/2006/relationships/image" Target="../media/image82.png"/><Relationship Id="rId10" Type="http://schemas.openxmlformats.org/officeDocument/2006/relationships/image" Target="../media/image86.png"/><Relationship Id="rId4" Type="http://schemas.openxmlformats.org/officeDocument/2006/relationships/image" Target="../media/image81.png"/><Relationship Id="rId9" Type="http://schemas.openxmlformats.org/officeDocument/2006/relationships/image" Target="../media/image7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8.png"/><Relationship Id="rId7" Type="http://schemas.openxmlformats.org/officeDocument/2006/relationships/image" Target="../media/image2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10" Type="http://schemas.openxmlformats.org/officeDocument/2006/relationships/image" Target="../media/image94.png"/><Relationship Id="rId4" Type="http://schemas.openxmlformats.org/officeDocument/2006/relationships/image" Target="../media/image89.png"/><Relationship Id="rId9" Type="http://schemas.openxmlformats.org/officeDocument/2006/relationships/image" Target="../media/image9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E883BDC-93FB-0B4F-A2FD-142C2FECBEE8}"/>
              </a:ext>
            </a:extLst>
          </p:cNvPr>
          <p:cNvSpPr txBox="1"/>
          <p:nvPr/>
        </p:nvSpPr>
        <p:spPr>
          <a:xfrm>
            <a:off x="1223609" y="215757"/>
            <a:ext cx="974478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EE 261, Spring 2025,  Lecture 13</a:t>
            </a:r>
          </a:p>
          <a:p>
            <a:endParaRPr lang="en-US" sz="3600" dirty="0"/>
          </a:p>
          <a:p>
            <a:r>
              <a:rPr lang="en-US" sz="3600" dirty="0"/>
              <a:t>Goals/Topics: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More on </a:t>
            </a:r>
            <a:r>
              <a:rPr lang="en-US" sz="3600" dirty="0" err="1"/>
              <a:t>supernodes</a:t>
            </a:r>
            <a:r>
              <a:rPr lang="en-US" sz="3600" dirty="0"/>
              <a:t> and node-voltage analysis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Introduce mesh-current analysis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Comments on signs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3F905A-B063-574E-9CF0-7653AF4FB32D}"/>
              </a:ext>
            </a:extLst>
          </p:cNvPr>
          <p:cNvSpPr txBox="1"/>
          <p:nvPr/>
        </p:nvSpPr>
        <p:spPr>
          <a:xfrm>
            <a:off x="533915" y="4232557"/>
            <a:ext cx="82722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Announcement: </a:t>
            </a:r>
            <a:r>
              <a:rPr lang="en-US" sz="3200" dirty="0"/>
              <a:t>HW 4 due Sunday by </a:t>
            </a:r>
            <a:r>
              <a:rPr lang="en-US" sz="3200"/>
              <a:t>midnight.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0265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414F1AD-47AD-64CC-8033-8F912821B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585" y="772826"/>
            <a:ext cx="9966960" cy="38473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36FC72-92F0-4646-9F9F-DEE6D4BD52F0}"/>
              </a:ext>
            </a:extLst>
          </p:cNvPr>
          <p:cNvSpPr txBox="1"/>
          <p:nvPr/>
        </p:nvSpPr>
        <p:spPr>
          <a:xfrm>
            <a:off x="246888" y="109728"/>
            <a:ext cx="1765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Consider: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10CB01-BAFD-9647-8378-38E38DBADE7F}"/>
              </a:ext>
            </a:extLst>
          </p:cNvPr>
          <p:cNvSpPr txBox="1"/>
          <p:nvPr/>
        </p:nvSpPr>
        <p:spPr>
          <a:xfrm>
            <a:off x="423998" y="4680488"/>
            <a:ext cx="86128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Elements may be part of single mesh (if on edge).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1E558E-CB98-1E4D-A752-B5308E086A5F}"/>
              </a:ext>
            </a:extLst>
          </p:cNvPr>
          <p:cNvSpPr txBox="1"/>
          <p:nvPr/>
        </p:nvSpPr>
        <p:spPr>
          <a:xfrm>
            <a:off x="423998" y="5231791"/>
            <a:ext cx="101341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Or, elements may be common to two meshes (if in interior).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D97501-7E06-3345-B9BD-4D0265E9FEB9}"/>
              </a:ext>
            </a:extLst>
          </p:cNvPr>
          <p:cNvSpPr txBox="1"/>
          <p:nvPr/>
        </p:nvSpPr>
        <p:spPr>
          <a:xfrm>
            <a:off x="423998" y="5783093"/>
            <a:ext cx="1101673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For an interior element, </a:t>
            </a:r>
            <a:r>
              <a:rPr lang="en-US" sz="3200" i="1" dirty="0"/>
              <a:t>element’s actual current is a combination</a:t>
            </a:r>
            <a:br>
              <a:rPr lang="en-US" sz="3200" i="1" dirty="0"/>
            </a:br>
            <a:r>
              <a:rPr lang="en-US" sz="3200" i="1" dirty="0"/>
              <a:t>of two mesh currents.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CE3E269-599D-C346-ADA2-79AE9BDB78D6}"/>
              </a:ext>
            </a:extLst>
          </p:cNvPr>
          <p:cNvSpPr/>
          <p:nvPr/>
        </p:nvSpPr>
        <p:spPr>
          <a:xfrm>
            <a:off x="5989876" y="3115159"/>
            <a:ext cx="1177871" cy="98055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43DF29-5E00-0847-A140-9C409028320A}"/>
              </a:ext>
            </a:extLst>
          </p:cNvPr>
          <p:cNvSpPr/>
          <p:nvPr/>
        </p:nvSpPr>
        <p:spPr>
          <a:xfrm>
            <a:off x="3200182" y="3115159"/>
            <a:ext cx="1374182" cy="98055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50A730-8FFF-E642-9CC0-A709A755BF3C}"/>
              </a:ext>
            </a:extLst>
          </p:cNvPr>
          <p:cNvSpPr/>
          <p:nvPr/>
        </p:nvSpPr>
        <p:spPr>
          <a:xfrm>
            <a:off x="3396493" y="1262154"/>
            <a:ext cx="1177871" cy="98055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196EC0-10C1-AD4E-9647-83218BCD11A5}"/>
              </a:ext>
            </a:extLst>
          </p:cNvPr>
          <p:cNvSpPr/>
          <p:nvPr/>
        </p:nvSpPr>
        <p:spPr>
          <a:xfrm>
            <a:off x="5989876" y="1262154"/>
            <a:ext cx="1177871" cy="98055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6DB2AFE-81FA-A880-4487-51E19F027343}"/>
                  </a:ext>
                </a:extLst>
              </p:cNvPr>
              <p:cNvSpPr txBox="1"/>
              <p:nvPr/>
            </p:nvSpPr>
            <p:spPr>
              <a:xfrm>
                <a:off x="7318650" y="2923150"/>
                <a:ext cx="1205651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3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6DB2AFE-81FA-A880-4487-51E19F0273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8650" y="2923150"/>
                <a:ext cx="1205651" cy="553998"/>
              </a:xfrm>
              <a:prstGeom prst="rect">
                <a:avLst/>
              </a:prstGeom>
              <a:blipFill>
                <a:blip r:embed="rId3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98763150-1E02-D44C-C369-62913E1B0E93}"/>
              </a:ext>
            </a:extLst>
          </p:cNvPr>
          <p:cNvCxnSpPr>
            <a:cxnSpLocks/>
          </p:cNvCxnSpPr>
          <p:nvPr/>
        </p:nvCxnSpPr>
        <p:spPr>
          <a:xfrm rot="5400000">
            <a:off x="7093173" y="3264723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983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8" grpId="0" animBg="1"/>
      <p:bldP spid="8" grpId="1" animBg="1"/>
      <p:bldP spid="9" grpId="0" animBg="1"/>
      <p:bldP spid="10" grpId="0" animBg="1"/>
      <p:bldP spid="14" grpId="0" animBg="1"/>
      <p:bldP spid="3" grpId="0"/>
      <p:bldP spid="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5E243C7-2FA1-1CC5-0402-374C85C86A46}"/>
              </a:ext>
            </a:extLst>
          </p:cNvPr>
          <p:cNvSpPr txBox="1"/>
          <p:nvPr/>
        </p:nvSpPr>
        <p:spPr>
          <a:xfrm>
            <a:off x="207689" y="149796"/>
            <a:ext cx="1110387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Node voltage analysis yields the voltages at the essential nodes in</a:t>
            </a:r>
            <a:br>
              <a:rPr lang="en-US" sz="3200" dirty="0"/>
            </a:br>
            <a:r>
              <a:rPr lang="en-US" sz="3200" dirty="0"/>
              <a:t>the circuit.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C746D8-7EEB-FE52-8960-16340DB64029}"/>
              </a:ext>
            </a:extLst>
          </p:cNvPr>
          <p:cNvSpPr txBox="1"/>
          <p:nvPr/>
        </p:nvSpPr>
        <p:spPr>
          <a:xfrm>
            <a:off x="207689" y="1227014"/>
            <a:ext cx="1128892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Mesh analysis yields the mesh currents, some of which may not be</a:t>
            </a:r>
          </a:p>
          <a:p>
            <a:pPr algn="l"/>
            <a:r>
              <a:rPr lang="en-US" sz="3200" dirty="0"/>
              <a:t>the (full) current through </a:t>
            </a:r>
            <a:r>
              <a:rPr lang="en-US" sz="3200" i="1" dirty="0"/>
              <a:t>any</a:t>
            </a:r>
            <a:r>
              <a:rPr lang="en-US" sz="3200" dirty="0"/>
              <a:t> circuit element.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7DE13B-39BA-83FA-4C9E-3BC0C5339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884" y="2304232"/>
            <a:ext cx="4621245" cy="45354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17993A-15FE-99EE-A60F-E0F08B8A3C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0584" y="5127777"/>
            <a:ext cx="631658" cy="6400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BB992D-B1CC-A1EE-7C1B-77537E5B84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8482" y="2955776"/>
            <a:ext cx="631658" cy="6400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5DCF83-02D2-A5C7-1B1C-E1633B2CC4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2836" y="3590709"/>
            <a:ext cx="631658" cy="6400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2C9B7E0-1251-C196-EE21-FF95558E3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0660" y="5767857"/>
            <a:ext cx="631658" cy="6400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DB138C8-B8D2-431C-6D70-F64B70215D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5331" y="4247400"/>
            <a:ext cx="952500" cy="965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4A52558-B735-3E92-5F26-FB77628499DE}"/>
                  </a:ext>
                </a:extLst>
              </p:cNvPr>
              <p:cNvSpPr txBox="1"/>
              <p:nvPr/>
            </p:nvSpPr>
            <p:spPr>
              <a:xfrm>
                <a:off x="2592318" y="4429029"/>
                <a:ext cx="5473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800" b="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4A52558-B735-3E92-5F26-FB77628499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2318" y="4429029"/>
                <a:ext cx="547393" cy="523220"/>
              </a:xfrm>
              <a:prstGeom prst="rect">
                <a:avLst/>
              </a:prstGeom>
              <a:blipFill>
                <a:blip r:embed="rId4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E9F4440-1CDB-F0B5-590E-61C6BDED4671}"/>
                  </a:ext>
                </a:extLst>
              </p:cNvPr>
              <p:cNvSpPr txBox="1"/>
              <p:nvPr/>
            </p:nvSpPr>
            <p:spPr>
              <a:xfrm>
                <a:off x="4083833" y="5127777"/>
                <a:ext cx="5473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800" b="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E9F4440-1CDB-F0B5-590E-61C6BDED46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833" y="5127777"/>
                <a:ext cx="547393" cy="523220"/>
              </a:xfrm>
              <a:prstGeom prst="rect">
                <a:avLst/>
              </a:prstGeom>
              <a:blipFill>
                <a:blip r:embed="rId5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6921CEA-EF34-8F7A-528E-733EB0D989D2}"/>
                  </a:ext>
                </a:extLst>
              </p:cNvPr>
              <p:cNvSpPr txBox="1"/>
              <p:nvPr/>
            </p:nvSpPr>
            <p:spPr>
              <a:xfrm>
                <a:off x="3264750" y="2955776"/>
                <a:ext cx="5473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b="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6921CEA-EF34-8F7A-528E-733EB0D989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4750" y="2955776"/>
                <a:ext cx="547393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467890B-325E-C238-0375-742B2C06B79E}"/>
                  </a:ext>
                </a:extLst>
              </p:cNvPr>
              <p:cNvSpPr txBox="1"/>
              <p:nvPr/>
            </p:nvSpPr>
            <p:spPr>
              <a:xfrm>
                <a:off x="1259104" y="3596478"/>
                <a:ext cx="53912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b="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467890B-325E-C238-0375-742B2C06B7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104" y="3596478"/>
                <a:ext cx="539122" cy="523220"/>
              </a:xfrm>
              <a:prstGeom prst="rect">
                <a:avLst/>
              </a:prstGeom>
              <a:blipFill>
                <a:blip r:embed="rId7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78D8790-AC18-805C-E241-4D88DEC28211}"/>
                  </a:ext>
                </a:extLst>
              </p:cNvPr>
              <p:cNvSpPr txBox="1"/>
              <p:nvPr/>
            </p:nvSpPr>
            <p:spPr>
              <a:xfrm>
                <a:off x="2002792" y="5764507"/>
                <a:ext cx="5473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800" b="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78D8790-AC18-805C-E241-4D88DEC282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2792" y="5764507"/>
                <a:ext cx="547393" cy="523220"/>
              </a:xfrm>
              <a:prstGeom prst="rect">
                <a:avLst/>
              </a:prstGeom>
              <a:blipFill>
                <a:blip r:embed="rId8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4EF846D-4CF5-E236-5189-1CDBE33E726E}"/>
                  </a:ext>
                </a:extLst>
              </p:cNvPr>
              <p:cNvSpPr txBox="1"/>
              <p:nvPr/>
            </p:nvSpPr>
            <p:spPr>
              <a:xfrm>
                <a:off x="5130536" y="2551814"/>
                <a:ext cx="578325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Can solve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3200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4EF846D-4CF5-E236-5189-1CDBE33E72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0536" y="2551814"/>
                <a:ext cx="5783250" cy="584775"/>
              </a:xfrm>
              <a:prstGeom prst="rect">
                <a:avLst/>
              </a:prstGeom>
              <a:blipFill>
                <a:blip r:embed="rId9"/>
                <a:stretch>
                  <a:fillRect l="-2632" t="-14894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C049BA3-276D-0C5B-7871-7F30EC09307B}"/>
                  </a:ext>
                </a:extLst>
              </p:cNvPr>
              <p:cNvSpPr txBox="1"/>
              <p:nvPr/>
            </p:nvSpPr>
            <p:spPr>
              <a:xfrm>
                <a:off x="5130536" y="3151006"/>
                <a:ext cx="426443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Current through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3200" dirty="0"/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C049BA3-276D-0C5B-7871-7F30EC0930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0536" y="3151006"/>
                <a:ext cx="4264437" cy="584775"/>
              </a:xfrm>
              <a:prstGeom prst="rect">
                <a:avLst/>
              </a:prstGeom>
              <a:blipFill>
                <a:blip r:embed="rId10"/>
                <a:stretch>
                  <a:fillRect l="-3571" t="-14894" r="-3274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39424D6-AACD-D619-6929-5DC922A74A0C}"/>
                  </a:ext>
                </a:extLst>
              </p:cNvPr>
              <p:cNvSpPr txBox="1"/>
              <p:nvPr/>
            </p:nvSpPr>
            <p:spPr>
              <a:xfrm>
                <a:off x="5130536" y="3750198"/>
                <a:ext cx="701589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Current through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/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/>
                  <a:t> (or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3200" dirty="0"/>
                  <a:t>).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39424D6-AACD-D619-6929-5DC922A74A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0536" y="3750198"/>
                <a:ext cx="7015895" cy="584775"/>
              </a:xfrm>
              <a:prstGeom prst="rect">
                <a:avLst/>
              </a:prstGeom>
              <a:blipFill>
                <a:blip r:embed="rId11"/>
                <a:stretch>
                  <a:fillRect l="-2170" t="-14894" r="-1085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880EB7C-F5EC-B49C-493D-E335DFD20285}"/>
                  </a:ext>
                </a:extLst>
              </p:cNvPr>
              <p:cNvSpPr txBox="1"/>
              <p:nvPr/>
            </p:nvSpPr>
            <p:spPr>
              <a:xfrm>
                <a:off x="5130536" y="4349391"/>
                <a:ext cx="707539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i="1" dirty="0"/>
                  <a:t>Through no resistor is the current just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880EB7C-F5EC-B49C-493D-E335DFD202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0536" y="4349391"/>
                <a:ext cx="7075398" cy="584775"/>
              </a:xfrm>
              <a:prstGeom prst="rect">
                <a:avLst/>
              </a:prstGeom>
              <a:blipFill>
                <a:blip r:embed="rId12"/>
                <a:stretch>
                  <a:fillRect l="-2154" t="-12766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>
            <a:extLst>
              <a:ext uri="{FF2B5EF4-FFF2-40B4-BE49-F238E27FC236}">
                <a16:creationId xmlns:a16="http://schemas.microsoft.com/office/drawing/2014/main" id="{11A2F412-EE6A-C7E5-D9FE-1886155B4CCE}"/>
              </a:ext>
            </a:extLst>
          </p:cNvPr>
          <p:cNvSpPr/>
          <p:nvPr/>
        </p:nvSpPr>
        <p:spPr>
          <a:xfrm>
            <a:off x="2523919" y="2570336"/>
            <a:ext cx="775560" cy="571606"/>
          </a:xfrm>
          <a:prstGeom prst="ellipse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1649A42-F715-8196-AA6B-C7AB8D4F47CD}"/>
              </a:ext>
            </a:extLst>
          </p:cNvPr>
          <p:cNvSpPr/>
          <p:nvPr/>
        </p:nvSpPr>
        <p:spPr>
          <a:xfrm>
            <a:off x="2523919" y="3310053"/>
            <a:ext cx="775560" cy="571606"/>
          </a:xfrm>
          <a:prstGeom prst="ellipse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 animBg="1"/>
      <p:bldP spid="22" grpId="1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3C186C1-4930-2D4D-87FE-E76E340FE8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707" y="1112921"/>
            <a:ext cx="2652601" cy="48403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F5F2F46-ED2C-0B4B-852C-61D64DF85122}"/>
                  </a:ext>
                </a:extLst>
              </p:cNvPr>
              <p:cNvSpPr txBox="1"/>
              <p:nvPr/>
            </p:nvSpPr>
            <p:spPr>
              <a:xfrm>
                <a:off x="2835625" y="309403"/>
                <a:ext cx="777033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Given these currents, do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200" dirty="0"/>
                  <a:t> “affect”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/>
                  <a:t>?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F5F2F46-ED2C-0B4B-852C-61D64DF851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625" y="309403"/>
                <a:ext cx="7770332" cy="584775"/>
              </a:xfrm>
              <a:prstGeom prst="rect">
                <a:avLst/>
              </a:prstGeom>
              <a:blipFill>
                <a:blip r:embed="rId3"/>
                <a:stretch>
                  <a:fillRect l="-1958" t="-12766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B698ACE0-CB74-2646-A2C7-84FB90F71C70}"/>
              </a:ext>
            </a:extLst>
          </p:cNvPr>
          <p:cNvSpPr txBox="1"/>
          <p:nvPr/>
        </p:nvSpPr>
        <p:spPr>
          <a:xfrm>
            <a:off x="10479384" y="309402"/>
            <a:ext cx="7697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No.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689429F-33B0-6146-903C-878EC30EB0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706" y="1112921"/>
            <a:ext cx="2652601" cy="48403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B0666C9-B179-4D46-A824-BE4F0AF7AA8B}"/>
                  </a:ext>
                </a:extLst>
              </p:cNvPr>
              <p:cNvSpPr txBox="1"/>
              <p:nvPr/>
            </p:nvSpPr>
            <p:spPr>
              <a:xfrm>
                <a:off x="3882331" y="966922"/>
                <a:ext cx="738708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/>
                  <a:t> when writing KVL for mesh “2”?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B0666C9-B179-4D46-A824-BE4F0AF7AA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2331" y="966922"/>
                <a:ext cx="7387087" cy="584775"/>
              </a:xfrm>
              <a:prstGeom prst="rect">
                <a:avLst/>
              </a:prstGeom>
              <a:blipFill>
                <a:blip r:embed="rId5"/>
                <a:stretch>
                  <a:fillRect l="-2058" t="-12766" r="-1029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D9C9E99-8387-2140-880F-F5661BC8CD3C}"/>
                  </a:ext>
                </a:extLst>
              </p:cNvPr>
              <p:cNvSpPr txBox="1"/>
              <p:nvPr/>
            </p:nvSpPr>
            <p:spPr>
              <a:xfrm>
                <a:off x="6275852" y="1594544"/>
                <a:ext cx="206806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𝑅</m:t>
                      </m:r>
                    </m:oMath>
                  </m:oMathPara>
                </a14:m>
                <a:endParaRPr lang="en-US" sz="36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D9C9E99-8387-2140-880F-F5661BC8CD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5852" y="1594544"/>
                <a:ext cx="2068067" cy="646331"/>
              </a:xfrm>
              <a:prstGeom prst="rect">
                <a:avLst/>
              </a:prstGeom>
              <a:blipFill>
                <a:blip r:embed="rId6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E81F58E1-2139-3D4D-AF49-065D1BEC1BE8}"/>
              </a:ext>
            </a:extLst>
          </p:cNvPr>
          <p:cNvSpPr txBox="1"/>
          <p:nvPr/>
        </p:nvSpPr>
        <p:spPr>
          <a:xfrm>
            <a:off x="3882331" y="2365498"/>
            <a:ext cx="814998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For the mesh current of interest, will orient</a:t>
            </a:r>
            <a:br>
              <a:rPr lang="en-US" sz="3200" dirty="0"/>
            </a:br>
            <a:r>
              <a:rPr lang="en-US" sz="3200" dirty="0"/>
              <a:t>voltage polarity so that Ohm’s Law is used</a:t>
            </a:r>
            <a:br>
              <a:rPr lang="en-US" sz="3200" dirty="0"/>
            </a:br>
            <a:r>
              <a:rPr lang="en-US" sz="3200" dirty="0"/>
              <a:t>with a positive sign (and KVL loop “encounters” </a:t>
            </a:r>
            <a:br>
              <a:rPr lang="en-US" sz="3200" dirty="0"/>
            </a:br>
            <a:r>
              <a:rPr lang="en-US" sz="3200" dirty="0"/>
              <a:t>higher polarity first, i.e., “sees” a voltage drop).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007127-4DC5-5445-82FE-28FA6F063A68}"/>
              </a:ext>
            </a:extLst>
          </p:cNvPr>
          <p:cNvSpPr txBox="1"/>
          <p:nvPr/>
        </p:nvSpPr>
        <p:spPr>
          <a:xfrm>
            <a:off x="3882331" y="4439355"/>
            <a:ext cx="768858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In KVL, we always consider (i.e., sum) voltage</a:t>
            </a:r>
            <a:br>
              <a:rPr lang="en-US" sz="3200" dirty="0"/>
            </a:br>
            <a:r>
              <a:rPr lang="en-US" sz="3200" dirty="0"/>
              <a:t>drops in the direction of mesh current.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74D97D-0F5F-C44D-9874-F30B388C95D5}"/>
              </a:ext>
            </a:extLst>
          </p:cNvPr>
          <p:cNvSpPr txBox="1"/>
          <p:nvPr/>
        </p:nvSpPr>
        <p:spPr>
          <a:xfrm>
            <a:off x="2835625" y="2817334"/>
            <a:ext cx="41549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76195E-6FC0-384E-8B84-DEFE4DB9AF50}"/>
              </a:ext>
            </a:extLst>
          </p:cNvPr>
          <p:cNvSpPr txBox="1"/>
          <p:nvPr/>
        </p:nvSpPr>
        <p:spPr>
          <a:xfrm>
            <a:off x="3882331" y="5528327"/>
            <a:ext cx="68075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Indicated (or actual) drops are positive.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6B31E7-8CB3-7747-B864-89591F73E6F6}"/>
              </a:ext>
            </a:extLst>
          </p:cNvPr>
          <p:cNvSpPr txBox="1"/>
          <p:nvPr/>
        </p:nvSpPr>
        <p:spPr>
          <a:xfrm>
            <a:off x="3882331" y="6124857"/>
            <a:ext cx="77755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(Indicated [or actual] increases are negative.) </a:t>
            </a:r>
          </a:p>
        </p:txBody>
      </p:sp>
    </p:spTree>
    <p:extLst>
      <p:ext uri="{BB962C8B-B14F-4D97-AF65-F5344CB8AC3E}">
        <p14:creationId xmlns:p14="http://schemas.microsoft.com/office/powerpoint/2010/main" val="4059162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2" grpId="0"/>
      <p:bldP spid="3" grpId="0"/>
      <p:bldP spid="4" grpId="0"/>
      <p:bldP spid="8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4D3D3E-875D-F740-9BF4-F71836AB22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526" y="943675"/>
            <a:ext cx="4297932" cy="49706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64048F-083E-5445-9D49-EAC02E4422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527" y="943674"/>
            <a:ext cx="4297931" cy="49706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AFE271-080A-DA46-8915-7DE5274726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527" y="943674"/>
            <a:ext cx="4297931" cy="49706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22D567A-264E-054E-82E7-CDC9F41FB6E1}"/>
                  </a:ext>
                </a:extLst>
              </p:cNvPr>
              <p:cNvSpPr txBox="1"/>
              <p:nvPr/>
            </p:nvSpPr>
            <p:spPr>
              <a:xfrm>
                <a:off x="2147093" y="306346"/>
                <a:ext cx="888486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Given these currents, do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3200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sz="3200" dirty="0"/>
                  <a:t> “affect”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/>
                  <a:t>?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22D567A-264E-054E-82E7-CDC9F41FB6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7093" y="306346"/>
                <a:ext cx="8884868" cy="584775"/>
              </a:xfrm>
              <a:prstGeom prst="rect">
                <a:avLst/>
              </a:prstGeom>
              <a:blipFill>
                <a:blip r:embed="rId6"/>
                <a:stretch>
                  <a:fillRect l="-1712" t="-14894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EADB0109-739E-DB42-847E-FB38DD1658D0}"/>
              </a:ext>
            </a:extLst>
          </p:cNvPr>
          <p:cNvSpPr txBox="1"/>
          <p:nvPr/>
        </p:nvSpPr>
        <p:spPr>
          <a:xfrm>
            <a:off x="11031961" y="306345"/>
            <a:ext cx="7697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No.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C6F31AF-EA5E-2E40-BBD2-D88A79751415}"/>
                  </a:ext>
                </a:extLst>
              </p:cNvPr>
              <p:cNvSpPr txBox="1"/>
              <p:nvPr/>
            </p:nvSpPr>
            <p:spPr>
              <a:xfrm>
                <a:off x="4708888" y="1836549"/>
                <a:ext cx="738708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/>
                  <a:t> when writing KVL for mesh “5”?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C6F31AF-EA5E-2E40-BBD2-D88A797514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8888" y="1836549"/>
                <a:ext cx="7387087" cy="584775"/>
              </a:xfrm>
              <a:prstGeom prst="rect">
                <a:avLst/>
              </a:prstGeom>
              <a:blipFill>
                <a:blip r:embed="rId7"/>
                <a:stretch>
                  <a:fillRect l="-2058" t="-12766" r="-1201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77DA615-DE5B-2E4F-A05E-69C55958AB6A}"/>
                  </a:ext>
                </a:extLst>
              </p:cNvPr>
              <p:cNvSpPr txBox="1"/>
              <p:nvPr/>
            </p:nvSpPr>
            <p:spPr>
              <a:xfrm>
                <a:off x="6701400" y="2589902"/>
                <a:ext cx="3828164" cy="28623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>
                    <a:cs typeface="Times New Roman" panose="02020603050405020304" pitchFamily="18" charset="0"/>
                  </a:rPr>
                  <a:t>A)</a:t>
                </a:r>
                <a:r>
                  <a:rPr lang="en-US" sz="3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36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sz="36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600" dirty="0">
                    <a:cs typeface="Times New Roman" panose="02020603050405020304" pitchFamily="18" charset="0"/>
                  </a:rPr>
                  <a:t>B)</a:t>
                </a:r>
                <a:r>
                  <a:rPr lang="en-US" sz="3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6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sz="36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600" dirty="0">
                    <a:cs typeface="Times New Roman" panose="02020603050405020304" pitchFamily="18" charset="0"/>
                  </a:rPr>
                  <a:t>C)</a:t>
                </a:r>
                <a:r>
                  <a:rPr lang="en-US" sz="3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36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sz="36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600" dirty="0">
                    <a:cs typeface="Times New Roman" panose="02020603050405020304" pitchFamily="18" charset="0"/>
                  </a:rPr>
                  <a:t>D)</a:t>
                </a:r>
                <a:r>
                  <a:rPr lang="en-US" sz="3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d>
                    <m:r>
                      <a:rPr lang="en-US" sz="36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sz="36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600" dirty="0">
                    <a:cs typeface="Times New Roman" panose="02020603050405020304" pitchFamily="18" charset="0"/>
                  </a:rPr>
                  <a:t>E)</a:t>
                </a:r>
                <a:r>
                  <a:rPr lang="en-US" sz="1600" dirty="0">
                    <a:cs typeface="Times New Roman" panose="02020603050405020304" pitchFamily="18" charset="0"/>
                  </a:rPr>
                  <a:t> </a:t>
                </a:r>
                <a:r>
                  <a:rPr lang="en-US" sz="3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d>
                    <m:r>
                      <a:rPr lang="en-US" sz="36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sz="36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77DA615-DE5B-2E4F-A05E-69C55958AB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1400" y="2589902"/>
                <a:ext cx="3828164" cy="2862322"/>
              </a:xfrm>
              <a:prstGeom prst="rect">
                <a:avLst/>
              </a:prstGeom>
              <a:blipFill>
                <a:blip r:embed="rId8"/>
                <a:stretch>
                  <a:fillRect l="-4636" t="-3540" b="-7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2671C5E2-10C3-7D44-AFC0-787E6C2672F3}"/>
              </a:ext>
            </a:extLst>
          </p:cNvPr>
          <p:cNvSpPr/>
          <p:nvPr/>
        </p:nvSpPr>
        <p:spPr>
          <a:xfrm>
            <a:off x="6641991" y="3756503"/>
            <a:ext cx="3807423" cy="58477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927BA0D-FE8F-7546-B438-B667959A22F8}"/>
                  </a:ext>
                </a:extLst>
              </p:cNvPr>
              <p:cNvSpPr txBox="1"/>
              <p:nvPr/>
            </p:nvSpPr>
            <p:spPr>
              <a:xfrm>
                <a:off x="2643737" y="2735248"/>
                <a:ext cx="583814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3200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ctr"/>
                <a:endParaRPr lang="en-US" sz="3200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927BA0D-FE8F-7546-B438-B667959A22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3737" y="2735248"/>
                <a:ext cx="583814" cy="1569660"/>
              </a:xfrm>
              <a:prstGeom prst="rect">
                <a:avLst/>
              </a:prstGeom>
              <a:blipFill>
                <a:blip r:embed="rId9"/>
                <a:stretch>
                  <a:fillRect l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AC0C1833-88BE-223D-EA6F-22B44ADB803A}"/>
              </a:ext>
            </a:extLst>
          </p:cNvPr>
          <p:cNvSpPr txBox="1"/>
          <p:nvPr/>
        </p:nvSpPr>
        <p:spPr>
          <a:xfrm>
            <a:off x="3979714" y="5620802"/>
            <a:ext cx="81162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Want voltage drop in direction of mesh current.</a:t>
            </a:r>
          </a:p>
        </p:txBody>
      </p:sp>
    </p:spTree>
    <p:extLst>
      <p:ext uri="{BB962C8B-B14F-4D97-AF65-F5344CB8AC3E}">
        <p14:creationId xmlns:p14="http://schemas.microsoft.com/office/powerpoint/2010/main" val="252456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 animBg="1"/>
      <p:bldP spid="2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840E5E9-6138-9847-8D4C-B983DD90B2C2}"/>
              </a:ext>
            </a:extLst>
          </p:cNvPr>
          <p:cNvSpPr txBox="1"/>
          <p:nvPr/>
        </p:nvSpPr>
        <p:spPr>
          <a:xfrm>
            <a:off x="401782" y="394855"/>
            <a:ext cx="59729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/>
              <a:t>Labeling</a:t>
            </a:r>
            <a:r>
              <a:rPr lang="en-US" sz="3200" dirty="0"/>
              <a:t> direction of current flow?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A94854-EF0C-5046-996B-007978248197}"/>
              </a:ext>
            </a:extLst>
          </p:cNvPr>
          <p:cNvSpPr txBox="1"/>
          <p:nvPr/>
        </p:nvSpPr>
        <p:spPr>
          <a:xfrm>
            <a:off x="7478626" y="394855"/>
            <a:ext cx="22331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Your choice!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A53545-55B8-424B-8A75-F49CE49C2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491" y="1370445"/>
            <a:ext cx="2380672" cy="36560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77BD25C-1A49-BC49-80DF-88B09C80CA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491" y="1370445"/>
            <a:ext cx="2380672" cy="36560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C21D2E1-407D-AB45-B3CA-819C4D03A73A}"/>
                  </a:ext>
                </a:extLst>
              </p:cNvPr>
              <p:cNvSpPr txBox="1"/>
              <p:nvPr/>
            </p:nvSpPr>
            <p:spPr>
              <a:xfrm>
                <a:off x="3171102" y="1370445"/>
                <a:ext cx="618848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Perfectly fine to consider current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C21D2E1-407D-AB45-B3CA-819C4D03A7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1102" y="1370445"/>
                <a:ext cx="6188489" cy="584775"/>
              </a:xfrm>
              <a:prstGeom prst="rect">
                <a:avLst/>
              </a:prstGeom>
              <a:blipFill>
                <a:blip r:embed="rId4"/>
                <a:stretch>
                  <a:fillRect l="-2459" t="-14894" r="-1639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id="{282A197E-8E78-3F4F-90C3-2E159D8273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491" y="1370445"/>
            <a:ext cx="2380672" cy="36560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6D844FB-A192-D449-9194-20A8F9692791}"/>
                  </a:ext>
                </a:extLst>
              </p:cNvPr>
              <p:cNvSpPr txBox="1"/>
              <p:nvPr/>
            </p:nvSpPr>
            <p:spPr>
              <a:xfrm>
                <a:off x="3171101" y="2153282"/>
                <a:ext cx="618117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Perfectly fine to consider current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6D844FB-A192-D449-9194-20A8F96927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1101" y="2153282"/>
                <a:ext cx="6181179" cy="584775"/>
              </a:xfrm>
              <a:prstGeom prst="rect">
                <a:avLst/>
              </a:prstGeom>
              <a:blipFill>
                <a:blip r:embed="rId6"/>
                <a:stretch>
                  <a:fillRect l="-2459" t="-12766" r="-1434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6A2B42AE-6A70-0748-AB9C-3B9D22655885}"/>
              </a:ext>
            </a:extLst>
          </p:cNvPr>
          <p:cNvSpPr txBox="1"/>
          <p:nvPr/>
        </p:nvSpPr>
        <p:spPr>
          <a:xfrm>
            <a:off x="3171101" y="2936119"/>
            <a:ext cx="654063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Actual current flow dictated by circuit </a:t>
            </a:r>
            <a:br>
              <a:rPr lang="en-US" sz="3200" dirty="0"/>
            </a:br>
            <a:r>
              <a:rPr lang="en-US" sz="3200" dirty="0"/>
              <a:t>(independent of labels).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B26A5FC-6FC6-8A4C-BBF8-F3FBE203ACF2}"/>
                  </a:ext>
                </a:extLst>
              </p:cNvPr>
              <p:cNvSpPr txBox="1"/>
              <p:nvPr/>
            </p:nvSpPr>
            <p:spPr>
              <a:xfrm>
                <a:off x="3171100" y="4119944"/>
                <a:ext cx="899182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Here, source dictates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=5 </m:t>
                    </m:r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=−5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B26A5FC-6FC6-8A4C-BBF8-F3FBE203AC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1100" y="4119944"/>
                <a:ext cx="8991821" cy="584775"/>
              </a:xfrm>
              <a:prstGeom prst="rect">
                <a:avLst/>
              </a:prstGeom>
              <a:blipFill>
                <a:blip r:embed="rId7"/>
                <a:stretch>
                  <a:fillRect l="-1693" t="-12766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51FE3CC-9D93-B24F-85B1-681ADFBD1CBE}"/>
                  </a:ext>
                </a:extLst>
              </p:cNvPr>
              <p:cNvSpPr txBox="1"/>
              <p:nvPr/>
            </p:nvSpPr>
            <p:spPr>
              <a:xfrm>
                <a:off x="3171100" y="4902780"/>
                <a:ext cx="4638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(Also know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3200" dirty="0"/>
                  <a:t>.)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51FE3CC-9D93-B24F-85B1-681ADFBD1C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1100" y="4902780"/>
                <a:ext cx="4638962" cy="584775"/>
              </a:xfrm>
              <a:prstGeom prst="rect">
                <a:avLst/>
              </a:prstGeom>
              <a:blipFill>
                <a:blip r:embed="rId8"/>
                <a:stretch>
                  <a:fillRect l="-3279" t="-12500" r="-2459" b="-29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ight Arrow 1">
            <a:extLst>
              <a:ext uri="{FF2B5EF4-FFF2-40B4-BE49-F238E27FC236}">
                <a16:creationId xmlns:a16="http://schemas.microsoft.com/office/drawing/2014/main" id="{B24F5B41-C755-99FE-5BD3-3ECE60BB1403}"/>
              </a:ext>
            </a:extLst>
          </p:cNvPr>
          <p:cNvSpPr/>
          <p:nvPr/>
        </p:nvSpPr>
        <p:spPr>
          <a:xfrm>
            <a:off x="6685252" y="494490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078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1" grpId="0"/>
      <p:bldP spid="22" grpId="0"/>
      <p:bldP spid="23" grpId="0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E1EBBF2-60BD-C743-8786-1D962A939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171" y="1370445"/>
            <a:ext cx="2892586" cy="36582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F23E93-7898-AF46-A9CC-4A87B2E317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171" y="1370445"/>
            <a:ext cx="2892586" cy="36582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C9D2293-3FE2-4D4C-B339-4CD424B60E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171" y="1370445"/>
            <a:ext cx="2892586" cy="36582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40E5E9-6138-9847-8D4C-B983DD90B2C2}"/>
              </a:ext>
            </a:extLst>
          </p:cNvPr>
          <p:cNvSpPr txBox="1"/>
          <p:nvPr/>
        </p:nvSpPr>
        <p:spPr>
          <a:xfrm>
            <a:off x="401782" y="394855"/>
            <a:ext cx="49414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/>
              <a:t>Labeling</a:t>
            </a:r>
            <a:r>
              <a:rPr lang="en-US" sz="3200" dirty="0"/>
              <a:t> polarity of voltage?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A94854-EF0C-5046-996B-007978248197}"/>
              </a:ext>
            </a:extLst>
          </p:cNvPr>
          <p:cNvSpPr txBox="1"/>
          <p:nvPr/>
        </p:nvSpPr>
        <p:spPr>
          <a:xfrm>
            <a:off x="6586229" y="394855"/>
            <a:ext cx="22331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Your choice!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C21D2E1-407D-AB45-B3CA-819C4D03A73A}"/>
                  </a:ext>
                </a:extLst>
              </p:cNvPr>
              <p:cNvSpPr txBox="1"/>
              <p:nvPr/>
            </p:nvSpPr>
            <p:spPr>
              <a:xfrm>
                <a:off x="3408108" y="1370445"/>
                <a:ext cx="646082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Perfectly fine to consider voltage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C21D2E1-407D-AB45-B3CA-819C4D03A7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8108" y="1370445"/>
                <a:ext cx="6460822" cy="584775"/>
              </a:xfrm>
              <a:prstGeom prst="rect">
                <a:avLst/>
              </a:prstGeom>
              <a:blipFill>
                <a:blip r:embed="rId5"/>
                <a:stretch>
                  <a:fillRect l="-2353" t="-14894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6D844FB-A192-D449-9194-20A8F9692791}"/>
                  </a:ext>
                </a:extLst>
              </p:cNvPr>
              <p:cNvSpPr txBox="1"/>
              <p:nvPr/>
            </p:nvSpPr>
            <p:spPr>
              <a:xfrm>
                <a:off x="3408107" y="2153282"/>
                <a:ext cx="637193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Perfectly fine to consider voltage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6D844FB-A192-D449-9194-20A8F96927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8107" y="2153282"/>
                <a:ext cx="6371939" cy="584775"/>
              </a:xfrm>
              <a:prstGeom prst="rect">
                <a:avLst/>
              </a:prstGeom>
              <a:blipFill>
                <a:blip r:embed="rId6"/>
                <a:stretch>
                  <a:fillRect l="-2390" t="-12766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6A2B42AE-6A70-0748-AB9C-3B9D22655885}"/>
              </a:ext>
            </a:extLst>
          </p:cNvPr>
          <p:cNvSpPr txBox="1"/>
          <p:nvPr/>
        </p:nvSpPr>
        <p:spPr>
          <a:xfrm>
            <a:off x="3408107" y="2936119"/>
            <a:ext cx="56432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Actual voltage dictated by circuit </a:t>
            </a:r>
            <a:br>
              <a:rPr lang="en-US" sz="3200" dirty="0"/>
            </a:br>
            <a:r>
              <a:rPr lang="en-US" sz="3200" dirty="0"/>
              <a:t>(independent of labels).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B26A5FC-6FC6-8A4C-BBF8-F3FBE203ACF2}"/>
                  </a:ext>
                </a:extLst>
              </p:cNvPr>
              <p:cNvSpPr txBox="1"/>
              <p:nvPr/>
            </p:nvSpPr>
            <p:spPr>
              <a:xfrm>
                <a:off x="3408107" y="4119944"/>
                <a:ext cx="899807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Here, source dictates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=5 </m:t>
                    </m:r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a:rPr lang="en-US" sz="3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=−5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V</m:t>
                    </m:r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B26A5FC-6FC6-8A4C-BBF8-F3FBE203AC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8107" y="4119944"/>
                <a:ext cx="8998078" cy="584775"/>
              </a:xfrm>
              <a:prstGeom prst="rect">
                <a:avLst/>
              </a:prstGeom>
              <a:blipFill>
                <a:blip r:embed="rId7"/>
                <a:stretch>
                  <a:fillRect l="-1693" t="-12766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51FE3CC-9D93-B24F-85B1-681ADFBD1CBE}"/>
                  </a:ext>
                </a:extLst>
              </p:cNvPr>
              <p:cNvSpPr txBox="1"/>
              <p:nvPr/>
            </p:nvSpPr>
            <p:spPr>
              <a:xfrm>
                <a:off x="3408106" y="4902780"/>
                <a:ext cx="494141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(Also know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3200" dirty="0"/>
                  <a:t>.)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51FE3CC-9D93-B24F-85B1-681ADFBD1C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8106" y="4902780"/>
                <a:ext cx="4941417" cy="584775"/>
              </a:xfrm>
              <a:prstGeom prst="rect">
                <a:avLst/>
              </a:prstGeom>
              <a:blipFill>
                <a:blip r:embed="rId8"/>
                <a:stretch>
                  <a:fillRect l="-3077" t="-12500" r="-1026" b="-29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ight Arrow 1">
            <a:extLst>
              <a:ext uri="{FF2B5EF4-FFF2-40B4-BE49-F238E27FC236}">
                <a16:creationId xmlns:a16="http://schemas.microsoft.com/office/drawing/2014/main" id="{1B9326AA-322C-1F54-C89A-FFF1959C208B}"/>
              </a:ext>
            </a:extLst>
          </p:cNvPr>
          <p:cNvSpPr/>
          <p:nvPr/>
        </p:nvSpPr>
        <p:spPr>
          <a:xfrm>
            <a:off x="5798229" y="510126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956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1" grpId="0"/>
      <p:bldP spid="22" grpId="0"/>
      <p:bldP spid="23" grpId="0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22A9E3B-5597-3841-8150-DD0954992051}"/>
              </a:ext>
            </a:extLst>
          </p:cNvPr>
          <p:cNvSpPr txBox="1"/>
          <p:nvPr/>
        </p:nvSpPr>
        <p:spPr>
          <a:xfrm>
            <a:off x="316542" y="328618"/>
            <a:ext cx="67149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Application of passive sign convention?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A2BB7B-8462-9947-ACBC-0E8BC225B806}"/>
              </a:ext>
            </a:extLst>
          </p:cNvPr>
          <p:cNvSpPr txBox="1"/>
          <p:nvPr/>
        </p:nvSpPr>
        <p:spPr>
          <a:xfrm>
            <a:off x="7997245" y="328618"/>
            <a:ext cx="3661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You have </a:t>
            </a:r>
            <a:r>
              <a:rPr lang="en-US" sz="3200" b="1" i="1" dirty="0"/>
              <a:t>no</a:t>
            </a:r>
            <a:r>
              <a:rPr lang="en-US" sz="3200" dirty="0"/>
              <a:t> choices!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05A8F47-6B8D-4A42-950C-F0C790B8F81A}"/>
                  </a:ext>
                </a:extLst>
              </p:cNvPr>
              <p:cNvSpPr txBox="1"/>
              <p:nvPr/>
            </p:nvSpPr>
            <p:spPr>
              <a:xfrm>
                <a:off x="316542" y="1162373"/>
                <a:ext cx="11464677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If (labeled) current flows into (labeled) high polarity 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3200" dirty="0"/>
                  <a:t>) terminal, </a:t>
                </a:r>
                <a:br>
                  <a:rPr lang="en-US" sz="3200" dirty="0"/>
                </a:b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3200" dirty="0"/>
                  <a:t> related with positive sign.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05A8F47-6B8D-4A42-950C-F0C790B8F8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542" y="1162373"/>
                <a:ext cx="11464677" cy="1077218"/>
              </a:xfrm>
              <a:prstGeom prst="rect">
                <a:avLst/>
              </a:prstGeom>
              <a:blipFill>
                <a:blip r:embed="rId2"/>
                <a:stretch>
                  <a:fillRect l="-1327" t="-6977"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B4C35F7-22E1-964A-902F-F0B830DFF9B5}"/>
                  </a:ext>
                </a:extLst>
              </p:cNvPr>
              <p:cNvSpPr txBox="1"/>
              <p:nvPr/>
            </p:nvSpPr>
            <p:spPr>
              <a:xfrm>
                <a:off x="316542" y="2588206"/>
                <a:ext cx="10965759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If you use “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𝑖𝑅</m:t>
                    </m:r>
                  </m:oMath>
                </a14:m>
                <a:r>
                  <a:rPr lang="en-US" sz="3200" dirty="0"/>
                  <a:t>,” which is what we like to do, (labeled) current</a:t>
                </a:r>
                <a:br>
                  <a:rPr lang="en-US" sz="3200" dirty="0"/>
                </a:br>
                <a:r>
                  <a:rPr lang="en-US" sz="3200" b="1" i="1" dirty="0"/>
                  <a:t>must</a:t>
                </a:r>
                <a:r>
                  <a:rPr lang="en-US" sz="3200" dirty="0"/>
                  <a:t> flow into (labeled) high polarity (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3200" dirty="0"/>
                  <a:t>) terminal.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B4C35F7-22E1-964A-902F-F0B830DFF9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542" y="2588206"/>
                <a:ext cx="10965759" cy="1077218"/>
              </a:xfrm>
              <a:prstGeom prst="rect">
                <a:avLst/>
              </a:prstGeom>
              <a:blipFill>
                <a:blip r:embed="rId3"/>
                <a:stretch>
                  <a:fillRect l="-1387" t="-8235" r="-1156" b="-1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>
            <a:extLst>
              <a:ext uri="{FF2B5EF4-FFF2-40B4-BE49-F238E27FC236}">
                <a16:creationId xmlns:a16="http://schemas.microsoft.com/office/drawing/2014/main" id="{8A4D547C-CE62-42F5-E4AA-406DE3BA52B5}"/>
              </a:ext>
            </a:extLst>
          </p:cNvPr>
          <p:cNvSpPr/>
          <p:nvPr/>
        </p:nvSpPr>
        <p:spPr>
          <a:xfrm>
            <a:off x="7272908" y="443888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70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FB7CDDE-84D6-9945-9273-378BEFA634FD}"/>
                  </a:ext>
                </a:extLst>
              </p:cNvPr>
              <p:cNvSpPr txBox="1"/>
              <p:nvPr/>
            </p:nvSpPr>
            <p:spPr>
              <a:xfrm>
                <a:off x="6000060" y="4118964"/>
                <a:ext cx="476406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𝑑𝑜𝑤𝑛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𝑅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</a:rPr>
                  <a:t>.</a:t>
                </a:r>
                <a:endParaRPr lang="en-US" sz="32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FB7CDDE-84D6-9945-9273-378BEFA63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0060" y="4118964"/>
                <a:ext cx="4764061" cy="584775"/>
              </a:xfrm>
              <a:prstGeom prst="rect">
                <a:avLst/>
              </a:prstGeom>
              <a:blipFill>
                <a:blip r:embed="rId2"/>
                <a:stretch>
                  <a:fillRect l="-266" t="-12766" r="-2128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08235FAC-7D12-1549-A787-B398C2771A52}"/>
              </a:ext>
            </a:extLst>
          </p:cNvPr>
          <p:cNvSpPr txBox="1"/>
          <p:nvPr/>
        </p:nvSpPr>
        <p:spPr>
          <a:xfrm>
            <a:off x="162732" y="123986"/>
            <a:ext cx="1765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Consider: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C633BB-3A1B-804F-92AD-E1745E7570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993" y="1050010"/>
            <a:ext cx="3621351" cy="47579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A14F4C-D476-BA48-814D-0DA2BD81035B}"/>
              </a:ext>
            </a:extLst>
          </p:cNvPr>
          <p:cNvSpPr txBox="1"/>
          <p:nvPr/>
        </p:nvSpPr>
        <p:spPr>
          <a:xfrm>
            <a:off x="4280028" y="708761"/>
            <a:ext cx="76006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Pick a direction of current flow, e.g., “down.”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C44CD2-DCE8-A548-B2FA-DBACB547F4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993" y="1050010"/>
            <a:ext cx="3621351" cy="47579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5CAFF3E-51F7-0842-9056-D9B0EAA8335D}"/>
                  </a:ext>
                </a:extLst>
              </p:cNvPr>
              <p:cNvSpPr txBox="1"/>
              <p:nvPr/>
            </p:nvSpPr>
            <p:spPr>
              <a:xfrm>
                <a:off x="6527282" y="1472339"/>
                <a:ext cx="290047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𝑑𝑜𝑤𝑛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5CAFF3E-51F7-0842-9056-D9B0EAA833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7282" y="1472339"/>
                <a:ext cx="2900474" cy="584775"/>
              </a:xfrm>
              <a:prstGeom prst="rect">
                <a:avLst/>
              </a:prstGeom>
              <a:blipFill>
                <a:blip r:embed="rId5"/>
                <a:stretch>
                  <a:fillRect l="-1747" t="-15217" r="-4367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39E594E-99DF-6D4A-96DB-C1BF1EFFE2F4}"/>
                  </a:ext>
                </a:extLst>
              </p:cNvPr>
              <p:cNvSpPr txBox="1"/>
              <p:nvPr/>
            </p:nvSpPr>
            <p:spPr>
              <a:xfrm>
                <a:off x="4293611" y="2235917"/>
                <a:ext cx="7876452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To use Ohm’s law in “standard form” (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𝑖𝑅</m:t>
                    </m:r>
                  </m:oMath>
                </a14:m>
                <a:r>
                  <a:rPr lang="en-US" sz="3200" dirty="0"/>
                  <a:t>),</a:t>
                </a:r>
                <a:br>
                  <a:rPr lang="en-US" sz="3200" dirty="0"/>
                </a:br>
                <a:r>
                  <a:rPr lang="en-US" sz="3200" b="1" i="1" dirty="0"/>
                  <a:t>must</a:t>
                </a:r>
                <a:r>
                  <a:rPr lang="en-US" sz="3200" dirty="0"/>
                  <a:t> assign higher polarity (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3200" dirty="0"/>
                  <a:t>) to </a:t>
                </a:r>
                <a:r>
                  <a:rPr lang="en-US" sz="3200" i="1" dirty="0"/>
                  <a:t>top</a:t>
                </a:r>
                <a:r>
                  <a:rPr lang="en-US" sz="3200" dirty="0"/>
                  <a:t> of</a:t>
                </a:r>
                <a:br>
                  <a:rPr lang="en-US" sz="3200" dirty="0"/>
                </a:br>
                <a:r>
                  <a:rPr lang="en-US" sz="3200" dirty="0"/>
                  <a:t>resistor.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39E594E-99DF-6D4A-96DB-C1BF1EFFE2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3611" y="2235917"/>
                <a:ext cx="7876452" cy="1569660"/>
              </a:xfrm>
              <a:prstGeom prst="rect">
                <a:avLst/>
              </a:prstGeom>
              <a:blipFill>
                <a:blip r:embed="rId6"/>
                <a:stretch>
                  <a:fillRect l="-1929" t="-5645" r="-965" b="-1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46498A0D-270A-C04C-B7ED-233B2AAD04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8993" y="1050010"/>
            <a:ext cx="3621351" cy="47579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EABA20F-6AFF-AB4D-9309-2904ED8C0A4A}"/>
                  </a:ext>
                </a:extLst>
              </p:cNvPr>
              <p:cNvSpPr txBox="1"/>
              <p:nvPr/>
            </p:nvSpPr>
            <p:spPr>
              <a:xfrm>
                <a:off x="4280028" y="5072021"/>
                <a:ext cx="6013634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This is what is used for mesh “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3200" dirty="0"/>
                  <a:t>” in</a:t>
                </a:r>
                <a:br>
                  <a:rPr lang="en-US" sz="3200" dirty="0"/>
                </a:br>
                <a:r>
                  <a:rPr lang="en-US" sz="3200" dirty="0"/>
                  <a:t>mesh-current analysis.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EABA20F-6AFF-AB4D-9309-2904ED8C0A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0028" y="5072021"/>
                <a:ext cx="6013634" cy="1077218"/>
              </a:xfrm>
              <a:prstGeom prst="rect">
                <a:avLst/>
              </a:prstGeom>
              <a:blipFill>
                <a:blip r:embed="rId8"/>
                <a:stretch>
                  <a:fillRect l="-2526" t="-6977" r="-1474"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86A635C-ED97-5B44-A0BC-CDCC064A446C}"/>
                  </a:ext>
                </a:extLst>
              </p:cNvPr>
              <p:cNvSpPr txBox="1"/>
              <p:nvPr/>
            </p:nvSpPr>
            <p:spPr>
              <a:xfrm>
                <a:off x="6000060" y="4118964"/>
                <a:ext cx="476406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𝑑𝑜𝑤𝑛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𝑅</m:t>
                    </m:r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86A635C-ED97-5B44-A0BC-CDCC064A44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0060" y="4118964"/>
                <a:ext cx="4764061" cy="584775"/>
              </a:xfrm>
              <a:prstGeom prst="rect">
                <a:avLst/>
              </a:prstGeom>
              <a:blipFill>
                <a:blip r:embed="rId9"/>
                <a:stretch>
                  <a:fillRect l="-266" t="-12766" r="-2128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ight Arrow 2">
            <a:extLst>
              <a:ext uri="{FF2B5EF4-FFF2-40B4-BE49-F238E27FC236}">
                <a16:creationId xmlns:a16="http://schemas.microsoft.com/office/drawing/2014/main" id="{FC27460A-D015-DC9E-7936-73911E365D02}"/>
              </a:ext>
            </a:extLst>
          </p:cNvPr>
          <p:cNvSpPr/>
          <p:nvPr/>
        </p:nvSpPr>
        <p:spPr>
          <a:xfrm>
            <a:off x="5429263" y="4262169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71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/>
      <p:bldP spid="8" grpId="0"/>
      <p:bldP spid="9" grpId="0"/>
      <p:bldP spid="16" grpId="0"/>
      <p:bldP spid="13" grpId="0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839A34A-97A8-CE46-9ABC-972C3B78FF52}"/>
                  </a:ext>
                </a:extLst>
              </p:cNvPr>
              <p:cNvSpPr txBox="1"/>
              <p:nvPr/>
            </p:nvSpPr>
            <p:spPr>
              <a:xfrm>
                <a:off x="6108272" y="4125222"/>
                <a:ext cx="4339393" cy="622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𝑢𝑝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𝑅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</a:rPr>
                  <a:t>.</a:t>
                </a:r>
                <a:endParaRPr lang="en-US" sz="32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839A34A-97A8-CE46-9ABC-972C3B78FF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8272" y="4125222"/>
                <a:ext cx="4339393" cy="622735"/>
              </a:xfrm>
              <a:prstGeom prst="rect">
                <a:avLst/>
              </a:prstGeom>
              <a:blipFill>
                <a:blip r:embed="rId2"/>
                <a:stretch>
                  <a:fillRect t="-12000" r="-2624"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F11EDC5-2F8E-CF49-97E8-370C3700F1A4}"/>
                  </a:ext>
                </a:extLst>
              </p:cNvPr>
              <p:cNvSpPr txBox="1"/>
              <p:nvPr/>
            </p:nvSpPr>
            <p:spPr>
              <a:xfrm>
                <a:off x="6108272" y="4125222"/>
                <a:ext cx="4339393" cy="622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𝑢𝑝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𝑅</m:t>
                    </m:r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F11EDC5-2F8E-CF49-97E8-370C3700F1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8272" y="4125222"/>
                <a:ext cx="4339393" cy="622735"/>
              </a:xfrm>
              <a:prstGeom prst="rect">
                <a:avLst/>
              </a:prstGeom>
              <a:blipFill>
                <a:blip r:embed="rId3"/>
                <a:stretch>
                  <a:fillRect t="-12000" r="-2624"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3F07508-9CA7-B14B-A096-0E38C4DCA0A2}"/>
                  </a:ext>
                </a:extLst>
              </p:cNvPr>
              <p:cNvSpPr txBox="1"/>
              <p:nvPr/>
            </p:nvSpPr>
            <p:spPr>
              <a:xfrm>
                <a:off x="6527280" y="1472339"/>
                <a:ext cx="2475806" cy="622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𝑢𝑝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3F07508-9CA7-B14B-A096-0E38C4DCA0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7280" y="1472339"/>
                <a:ext cx="2475806" cy="622735"/>
              </a:xfrm>
              <a:prstGeom prst="rect">
                <a:avLst/>
              </a:prstGeom>
              <a:blipFill>
                <a:blip r:embed="rId4"/>
                <a:stretch>
                  <a:fillRect l="-2051" t="-14000" r="-5641" b="-2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08235FAC-7D12-1549-A787-B398C2771A52}"/>
              </a:ext>
            </a:extLst>
          </p:cNvPr>
          <p:cNvSpPr txBox="1"/>
          <p:nvPr/>
        </p:nvSpPr>
        <p:spPr>
          <a:xfrm>
            <a:off x="162732" y="123986"/>
            <a:ext cx="1765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Consider: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C633BB-3A1B-804F-92AD-E1745E7570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993" y="1050010"/>
            <a:ext cx="3621351" cy="47579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A14F4C-D476-BA48-814D-0DA2BD81035B}"/>
              </a:ext>
            </a:extLst>
          </p:cNvPr>
          <p:cNvSpPr txBox="1"/>
          <p:nvPr/>
        </p:nvSpPr>
        <p:spPr>
          <a:xfrm>
            <a:off x="4280026" y="708761"/>
            <a:ext cx="71111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Pick a direction of current flow, e.g., “up.”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39E594E-99DF-6D4A-96DB-C1BF1EFFE2F4}"/>
                  </a:ext>
                </a:extLst>
              </p:cNvPr>
              <p:cNvSpPr txBox="1"/>
              <p:nvPr/>
            </p:nvSpPr>
            <p:spPr>
              <a:xfrm>
                <a:off x="4293609" y="2235917"/>
                <a:ext cx="7876452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To use Ohm’s law in “standard form” (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𝑖𝑅</m:t>
                    </m:r>
                  </m:oMath>
                </a14:m>
                <a:r>
                  <a:rPr lang="en-US" sz="3200" dirty="0"/>
                  <a:t>),</a:t>
                </a:r>
                <a:br>
                  <a:rPr lang="en-US" sz="3200" dirty="0"/>
                </a:br>
                <a:r>
                  <a:rPr lang="en-US" sz="3200" b="1" i="1" dirty="0"/>
                  <a:t>must</a:t>
                </a:r>
                <a:r>
                  <a:rPr lang="en-US" sz="3200" dirty="0"/>
                  <a:t> assign higher polarity (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3200" dirty="0"/>
                  <a:t>) to </a:t>
                </a:r>
                <a:r>
                  <a:rPr lang="en-US" sz="3200" i="1" dirty="0"/>
                  <a:t>bottom</a:t>
                </a:r>
                <a:r>
                  <a:rPr lang="en-US" sz="3200" dirty="0"/>
                  <a:t> of</a:t>
                </a:r>
                <a:br>
                  <a:rPr lang="en-US" sz="3200" dirty="0"/>
                </a:br>
                <a:r>
                  <a:rPr lang="en-US" sz="3200" dirty="0"/>
                  <a:t>resistor.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39E594E-99DF-6D4A-96DB-C1BF1EFFE2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3609" y="2235917"/>
                <a:ext cx="7876452" cy="1569660"/>
              </a:xfrm>
              <a:prstGeom prst="rect">
                <a:avLst/>
              </a:prstGeom>
              <a:blipFill>
                <a:blip r:embed="rId6"/>
                <a:stretch>
                  <a:fillRect l="-1929" t="-5645" r="-965" b="-1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EABA20F-6AFF-AB4D-9309-2904ED8C0A4A}"/>
                  </a:ext>
                </a:extLst>
              </p:cNvPr>
              <p:cNvSpPr txBox="1"/>
              <p:nvPr/>
            </p:nvSpPr>
            <p:spPr>
              <a:xfrm>
                <a:off x="4280026" y="5072021"/>
                <a:ext cx="6013634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This is what is used for mesh “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3200" dirty="0"/>
                  <a:t>” in</a:t>
                </a:r>
                <a:br>
                  <a:rPr lang="en-US" sz="3200" dirty="0"/>
                </a:br>
                <a:r>
                  <a:rPr lang="en-US" sz="3200" dirty="0"/>
                  <a:t>mesh-current analysis.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EABA20F-6AFF-AB4D-9309-2904ED8C0A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0026" y="5072021"/>
                <a:ext cx="6013634" cy="1077218"/>
              </a:xfrm>
              <a:prstGeom prst="rect">
                <a:avLst/>
              </a:prstGeom>
              <a:blipFill>
                <a:blip r:embed="rId7"/>
                <a:stretch>
                  <a:fillRect l="-2526" t="-6977" r="-1474"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>
            <a:extLst>
              <a:ext uri="{FF2B5EF4-FFF2-40B4-BE49-F238E27FC236}">
                <a16:creationId xmlns:a16="http://schemas.microsoft.com/office/drawing/2014/main" id="{A38359E0-AE42-364C-8EC9-8BD2F59D407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993" y="1050010"/>
            <a:ext cx="3621351" cy="475798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43328CC-B92D-A843-8D25-348286299C6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8992" y="1050010"/>
            <a:ext cx="3621351" cy="4757979"/>
          </a:xfrm>
          <a:prstGeom prst="rect">
            <a:avLst/>
          </a:prstGeom>
        </p:spPr>
      </p:pic>
      <p:sp>
        <p:nvSpPr>
          <p:cNvPr id="3" name="Right Arrow 2">
            <a:extLst>
              <a:ext uri="{FF2B5EF4-FFF2-40B4-BE49-F238E27FC236}">
                <a16:creationId xmlns:a16="http://schemas.microsoft.com/office/drawing/2014/main" id="{A9A1399F-55FD-20D8-EA31-BCAFC7B15461}"/>
              </a:ext>
            </a:extLst>
          </p:cNvPr>
          <p:cNvSpPr/>
          <p:nvPr/>
        </p:nvSpPr>
        <p:spPr>
          <a:xfrm>
            <a:off x="5505460" y="4262169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227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7" grpId="0"/>
      <p:bldP spid="13" grpId="0"/>
      <p:bldP spid="5" grpId="0"/>
      <p:bldP spid="9" grpId="0"/>
      <p:bldP spid="16" grpId="0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586E4D2-CC9F-287D-BBC7-BD7B2101F81D}"/>
                  </a:ext>
                </a:extLst>
              </p:cNvPr>
              <p:cNvSpPr txBox="1"/>
              <p:nvPr/>
            </p:nvSpPr>
            <p:spPr>
              <a:xfrm>
                <a:off x="6342655" y="5569067"/>
                <a:ext cx="437966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586E4D2-CC9F-287D-BBC7-BD7B2101F8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2655" y="5569067"/>
                <a:ext cx="4379660" cy="584775"/>
              </a:xfrm>
              <a:prstGeom prst="rect">
                <a:avLst/>
              </a:prstGeom>
              <a:blipFill>
                <a:blip r:embed="rId2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B05DC41A-6ECC-7946-B484-E80D7C1453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823" y="282022"/>
            <a:ext cx="5665177" cy="38633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E35E978-38E1-7342-9582-C5F1C3898665}"/>
              </a:ext>
            </a:extLst>
          </p:cNvPr>
          <p:cNvSpPr txBox="1"/>
          <p:nvPr/>
        </p:nvSpPr>
        <p:spPr>
          <a:xfrm>
            <a:off x="5965689" y="414149"/>
            <a:ext cx="597682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What is </a:t>
            </a:r>
            <a:r>
              <a:rPr lang="en-US" sz="3200" dirty="0">
                <a:cs typeface="Times New Roman" panose="02020603050405020304" pitchFamily="18" charset="0"/>
              </a:rPr>
              <a:t>voltage</a:t>
            </a:r>
            <a:r>
              <a:rPr lang="en-US" sz="3200" dirty="0"/>
              <a:t> for these elements</a:t>
            </a:r>
            <a:br>
              <a:rPr lang="en-US" sz="3200" dirty="0"/>
            </a:br>
            <a:r>
              <a:rPr lang="en-US" sz="3200" dirty="0"/>
              <a:t>when writing KVL for mesh “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dirty="0"/>
              <a:t>”?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29C5602-747A-AD49-BE0E-0074F2FAD29B}"/>
                  </a:ext>
                </a:extLst>
              </p:cNvPr>
              <p:cNvSpPr txBox="1"/>
              <p:nvPr/>
            </p:nvSpPr>
            <p:spPr>
              <a:xfrm>
                <a:off x="6342656" y="2100665"/>
                <a:ext cx="5377819" cy="28931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>
                    <a:cs typeface="Times New Roman" panose="02020603050405020304" pitchFamily="18" charset="0"/>
                  </a:rPr>
                  <a:t>A)</a:t>
                </a:r>
                <a:r>
                  <a:rPr lang="en-US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br>
                  <a:rPr lang="en-US" sz="3600" dirty="0">
                    <a:cs typeface="Times New Roman" panose="02020603050405020304" pitchFamily="18" charset="0"/>
                  </a:rPr>
                </a:br>
                <a:r>
                  <a:rPr lang="en-US" sz="3600" dirty="0">
                    <a:cs typeface="Times New Roman" panose="02020603050405020304" pitchFamily="18" charset="0"/>
                  </a:rPr>
                  <a:t>B)</a:t>
                </a:r>
                <a:r>
                  <a:rPr lang="en-US" sz="3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br>
                  <a:rPr lang="en-US" sz="3600" dirty="0">
                    <a:cs typeface="Times New Roman" panose="02020603050405020304" pitchFamily="18" charset="0"/>
                  </a:rPr>
                </a:br>
                <a:r>
                  <a:rPr lang="en-US" sz="3600" dirty="0">
                    <a:cs typeface="Times New Roman" panose="02020603050405020304" pitchFamily="18" charset="0"/>
                  </a:rPr>
                  <a:t>C)</a:t>
                </a:r>
                <a:r>
                  <a:rPr lang="en-US" sz="3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36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36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600" dirty="0">
                    <a:cs typeface="Times New Roman" panose="02020603050405020304" pitchFamily="18" charset="0"/>
                  </a:rPr>
                  <a:t>D) </a:t>
                </a:r>
                <a:r>
                  <a:rPr lang="en-US" sz="8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36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br>
                  <a:rPr lang="en-US" sz="3600" dirty="0">
                    <a:cs typeface="Times New Roman" panose="02020603050405020304" pitchFamily="18" charset="0"/>
                  </a:rPr>
                </a:br>
                <a:r>
                  <a:rPr lang="en-US" sz="3600" dirty="0">
                    <a:cs typeface="Times New Roman" panose="02020603050405020304" pitchFamily="18" charset="0"/>
                  </a:rPr>
                  <a:t>E)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36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36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29C5602-747A-AD49-BE0E-0074F2FAD2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2656" y="2100665"/>
                <a:ext cx="5377819" cy="2893100"/>
              </a:xfrm>
              <a:prstGeom prst="rect">
                <a:avLst/>
              </a:prstGeom>
              <a:blipFill>
                <a:blip r:embed="rId4"/>
                <a:stretch>
                  <a:fillRect l="-3529" t="-3493" b="-6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DC700619-71CE-E144-ADCD-0CB38CB8A88E}"/>
              </a:ext>
            </a:extLst>
          </p:cNvPr>
          <p:cNvSpPr/>
          <p:nvPr/>
        </p:nvSpPr>
        <p:spPr>
          <a:xfrm>
            <a:off x="6342655" y="2147555"/>
            <a:ext cx="5264935" cy="58477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F8025F-87A6-9145-9394-8267EA8F952F}"/>
              </a:ext>
            </a:extLst>
          </p:cNvPr>
          <p:cNvSpPr txBox="1"/>
          <p:nvPr/>
        </p:nvSpPr>
        <p:spPr>
          <a:xfrm>
            <a:off x="1368670" y="5569067"/>
            <a:ext cx="5193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For mesh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/>
              <a:t>, change the signs: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619A9C4-14CB-9306-B014-1745A603487D}"/>
                  </a:ext>
                </a:extLst>
              </p:cNvPr>
              <p:cNvSpPr txBox="1"/>
              <p:nvPr/>
            </p:nvSpPr>
            <p:spPr>
              <a:xfrm>
                <a:off x="3794760" y="1645920"/>
                <a:ext cx="125002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 </m:t>
                      </m:r>
                      <m:d>
                        <m:dPr>
                          <m:ctrlPr>
                            <a:rPr lang="en-US" sz="1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1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1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1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619A9C4-14CB-9306-B014-1745A60348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760" y="1645920"/>
                <a:ext cx="1250021" cy="276999"/>
              </a:xfrm>
              <a:prstGeom prst="rect">
                <a:avLst/>
              </a:prstGeom>
              <a:blipFill>
                <a:blip r:embed="rId5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E2AC193-971C-8913-E2BF-4E14A92C271E}"/>
                  </a:ext>
                </a:extLst>
              </p:cNvPr>
              <p:cNvSpPr txBox="1"/>
              <p:nvPr/>
            </p:nvSpPr>
            <p:spPr>
              <a:xfrm>
                <a:off x="1577340" y="1645920"/>
                <a:ext cx="125002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 </m:t>
                      </m:r>
                      <m:d>
                        <m:dPr>
                          <m:ctrlPr>
                            <a:rPr lang="en-US" sz="1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1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1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1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E2AC193-971C-8913-E2BF-4E14A92C27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7340" y="1645920"/>
                <a:ext cx="1250021" cy="276999"/>
              </a:xfrm>
              <a:prstGeom prst="rect">
                <a:avLst/>
              </a:prstGeom>
              <a:blipFill>
                <a:blip r:embed="rId6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FB27EFF1-7287-1E06-F29A-FD7A6EA19DC3}"/>
              </a:ext>
            </a:extLst>
          </p:cNvPr>
          <p:cNvSpPr/>
          <p:nvPr/>
        </p:nvSpPr>
        <p:spPr>
          <a:xfrm>
            <a:off x="3445685" y="1902725"/>
            <a:ext cx="352796" cy="352796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DA66D98-A106-A31E-F843-8E05506FB260}"/>
              </a:ext>
            </a:extLst>
          </p:cNvPr>
          <p:cNvGrpSpPr/>
          <p:nvPr/>
        </p:nvGrpSpPr>
        <p:grpSpPr>
          <a:xfrm>
            <a:off x="7140748" y="4653322"/>
            <a:ext cx="1305560" cy="0"/>
            <a:chOff x="3698301" y="4707111"/>
            <a:chExt cx="1305560" cy="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07D4CFDC-CE29-77AF-7A4D-CAA61194DA07}"/>
                </a:ext>
              </a:extLst>
            </p:cNvPr>
            <p:cNvCxnSpPr>
              <a:cxnSpLocks/>
            </p:cNvCxnSpPr>
            <p:nvPr/>
          </p:nvCxnSpPr>
          <p:spPr>
            <a:xfrm rot="-720000">
              <a:off x="3698301" y="4707111"/>
              <a:ext cx="1305560" cy="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F752D00-FE03-B5B9-BC50-EE3AFF4120CC}"/>
                </a:ext>
              </a:extLst>
            </p:cNvPr>
            <p:cNvCxnSpPr>
              <a:cxnSpLocks/>
            </p:cNvCxnSpPr>
            <p:nvPr/>
          </p:nvCxnSpPr>
          <p:spPr>
            <a:xfrm rot="720000">
              <a:off x="3698301" y="4707111"/>
              <a:ext cx="1305560" cy="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AD17038-5419-C8CA-BB14-6265213B6F98}"/>
              </a:ext>
            </a:extLst>
          </p:cNvPr>
          <p:cNvGrpSpPr/>
          <p:nvPr/>
        </p:nvGrpSpPr>
        <p:grpSpPr>
          <a:xfrm>
            <a:off x="7140748" y="4104840"/>
            <a:ext cx="1305560" cy="0"/>
            <a:chOff x="3698301" y="4707111"/>
            <a:chExt cx="1305560" cy="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0736677-FF2D-C61C-5215-B6D6315718DD}"/>
                </a:ext>
              </a:extLst>
            </p:cNvPr>
            <p:cNvCxnSpPr>
              <a:cxnSpLocks/>
            </p:cNvCxnSpPr>
            <p:nvPr/>
          </p:nvCxnSpPr>
          <p:spPr>
            <a:xfrm rot="-720000">
              <a:off x="3698301" y="4707111"/>
              <a:ext cx="1305560" cy="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95AB92F-7790-78FA-D080-13DE52C39C41}"/>
                </a:ext>
              </a:extLst>
            </p:cNvPr>
            <p:cNvCxnSpPr>
              <a:cxnSpLocks/>
            </p:cNvCxnSpPr>
            <p:nvPr/>
          </p:nvCxnSpPr>
          <p:spPr>
            <a:xfrm rot="720000">
              <a:off x="3698301" y="4707111"/>
              <a:ext cx="1305560" cy="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82F649B-D9AF-E52C-40D0-01CFE974EC3A}"/>
              </a:ext>
            </a:extLst>
          </p:cNvPr>
          <p:cNvGrpSpPr/>
          <p:nvPr/>
        </p:nvGrpSpPr>
        <p:grpSpPr>
          <a:xfrm>
            <a:off x="7140748" y="2982082"/>
            <a:ext cx="1305560" cy="0"/>
            <a:chOff x="3698301" y="4707111"/>
            <a:chExt cx="1305560" cy="0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E9F6483-46D4-5CB7-BA20-B5841995034C}"/>
                </a:ext>
              </a:extLst>
            </p:cNvPr>
            <p:cNvCxnSpPr>
              <a:cxnSpLocks/>
            </p:cNvCxnSpPr>
            <p:nvPr/>
          </p:nvCxnSpPr>
          <p:spPr>
            <a:xfrm rot="-720000">
              <a:off x="3698301" y="4707111"/>
              <a:ext cx="1305560" cy="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A1F8AAF-7621-6D46-ACD5-B336C43B13ED}"/>
                </a:ext>
              </a:extLst>
            </p:cNvPr>
            <p:cNvCxnSpPr>
              <a:cxnSpLocks/>
            </p:cNvCxnSpPr>
            <p:nvPr/>
          </p:nvCxnSpPr>
          <p:spPr>
            <a:xfrm rot="720000">
              <a:off x="3698301" y="4707111"/>
              <a:ext cx="1305560" cy="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91F2964-D2EC-FB3E-2FF5-F5284C50F0DC}"/>
              </a:ext>
            </a:extLst>
          </p:cNvPr>
          <p:cNvGrpSpPr>
            <a:grpSpLocks noChangeAspect="1"/>
          </p:cNvGrpSpPr>
          <p:nvPr/>
        </p:nvGrpSpPr>
        <p:grpSpPr>
          <a:xfrm>
            <a:off x="10892597" y="3258827"/>
            <a:ext cx="640080" cy="640080"/>
            <a:chOff x="7746615" y="3262329"/>
            <a:chExt cx="914400" cy="914400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639CC39-D8BF-EAAE-4617-DDCB0EE0B6ED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8203815" y="3262329"/>
              <a:ext cx="0" cy="91440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5679FEB-2013-C764-3AD9-B9E3103B5638}"/>
                </a:ext>
              </a:extLst>
            </p:cNvPr>
            <p:cNvCxnSpPr>
              <a:cxnSpLocks/>
            </p:cNvCxnSpPr>
            <p:nvPr/>
          </p:nvCxnSpPr>
          <p:spPr>
            <a:xfrm rot="-2700000" flipH="1">
              <a:off x="8203815" y="3262329"/>
              <a:ext cx="0" cy="91440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4701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 animBg="1"/>
      <p:bldP spid="8" grpId="0"/>
      <p:bldP spid="9" grpId="0"/>
      <p:bldP spid="10" grpId="0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4F474713-4407-4EE4-E5C4-13139745A32E}"/>
              </a:ext>
            </a:extLst>
          </p:cNvPr>
          <p:cNvSpPr txBox="1"/>
          <p:nvPr/>
        </p:nvSpPr>
        <p:spPr>
          <a:xfrm>
            <a:off x="102948" y="5565770"/>
            <a:ext cx="84384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Or, can leave all three node voltages as unknows.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3DACD8C-2BDB-B547-8696-81A8844F3C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374" y="185248"/>
            <a:ext cx="10149840" cy="410222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6EAB793-DE23-D94D-92F5-61702F4E49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374" y="185248"/>
            <a:ext cx="10149840" cy="41022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8A074E6-0363-D84C-8A57-27164E4265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374" y="185248"/>
            <a:ext cx="10149840" cy="41022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A84645F-1A4B-144A-92C2-4632E2BDEF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1374" y="185248"/>
            <a:ext cx="10149840" cy="410222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0050EF6-C1E6-794C-A150-43AFB3AB2945}"/>
                  </a:ext>
                </a:extLst>
              </p:cNvPr>
              <p:cNvSpPr txBox="1"/>
              <p:nvPr/>
            </p:nvSpPr>
            <p:spPr>
              <a:xfrm>
                <a:off x="102948" y="3912752"/>
                <a:ext cx="503977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Can replace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320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en-US" sz="3200"/>
                  <a:t>.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0050EF6-C1E6-794C-A150-43AFB3AB29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48" y="3912752"/>
                <a:ext cx="5039778" cy="584775"/>
              </a:xfrm>
              <a:prstGeom prst="rect">
                <a:avLst/>
              </a:prstGeom>
              <a:blipFill>
                <a:blip r:embed="rId6"/>
                <a:stretch>
                  <a:fillRect l="-3015" t="-14894" r="-2010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D03E900-686E-2C41-8054-83E1F243FE1D}"/>
                  </a:ext>
                </a:extLst>
              </p:cNvPr>
              <p:cNvSpPr txBox="1"/>
              <p:nvPr/>
            </p:nvSpPr>
            <p:spPr>
              <a:xfrm>
                <a:off x="102948" y="4463758"/>
                <a:ext cx="575292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Or, can replace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320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en-US" sz="3200"/>
                  <a:t>.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D03E900-686E-2C41-8054-83E1F243FE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48" y="4463758"/>
                <a:ext cx="5752922" cy="584775"/>
              </a:xfrm>
              <a:prstGeom prst="rect">
                <a:avLst/>
              </a:prstGeom>
              <a:blipFill>
                <a:blip r:embed="rId7"/>
                <a:stretch>
                  <a:fillRect l="-2643" t="-12766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39C2827-215F-F646-B59E-0CAC1FCC0FDF}"/>
                  </a:ext>
                </a:extLst>
              </p:cNvPr>
              <p:cNvSpPr txBox="1"/>
              <p:nvPr/>
            </p:nvSpPr>
            <p:spPr>
              <a:xfrm>
                <a:off x="102948" y="5014764"/>
                <a:ext cx="1016451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Only have two unknown voltages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32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3200" dirty="0"/>
                  <a:t>,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32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3200" dirty="0"/>
                  <a:t>).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39C2827-215F-F646-B59E-0CAC1FCC0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48" y="5014764"/>
                <a:ext cx="10164514" cy="584775"/>
              </a:xfrm>
              <a:prstGeom prst="rect">
                <a:avLst/>
              </a:prstGeom>
              <a:blipFill>
                <a:blip r:embed="rId8"/>
                <a:stretch>
                  <a:fillRect l="-1498" t="-14894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F080D44-A058-EC42-B528-EF970789DE19}"/>
              </a:ext>
            </a:extLst>
          </p:cNvPr>
          <p:cNvCxnSpPr>
            <a:cxnSpLocks/>
          </p:cNvCxnSpPr>
          <p:nvPr/>
        </p:nvCxnSpPr>
        <p:spPr>
          <a:xfrm>
            <a:off x="4099481" y="713290"/>
            <a:ext cx="749705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362A524-3083-4543-BBEE-48EC82B603DF}"/>
              </a:ext>
            </a:extLst>
          </p:cNvPr>
          <p:cNvSpPr txBox="1"/>
          <p:nvPr/>
        </p:nvSpPr>
        <p:spPr>
          <a:xfrm>
            <a:off x="4051616" y="132453"/>
            <a:ext cx="9172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i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?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8C789D8-43AF-394B-AFED-F3E5E0FB1580}"/>
              </a:ext>
            </a:extLst>
          </p:cNvPr>
          <p:cNvCxnSpPr>
            <a:cxnSpLocks/>
          </p:cNvCxnSpPr>
          <p:nvPr/>
        </p:nvCxnSpPr>
        <p:spPr>
          <a:xfrm flipH="1">
            <a:off x="4066529" y="877266"/>
            <a:ext cx="749705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B86E369-9B06-CE4D-82E3-AFE950975FE6}"/>
              </a:ext>
            </a:extLst>
          </p:cNvPr>
          <p:cNvCxnSpPr>
            <a:cxnSpLocks/>
          </p:cNvCxnSpPr>
          <p:nvPr/>
        </p:nvCxnSpPr>
        <p:spPr>
          <a:xfrm rot="10800000">
            <a:off x="2178157" y="1206283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BE6624A-AB7A-A342-BC30-CA167D33125C}"/>
              </a:ext>
            </a:extLst>
          </p:cNvPr>
          <p:cNvCxnSpPr>
            <a:cxnSpLocks/>
          </p:cNvCxnSpPr>
          <p:nvPr/>
        </p:nvCxnSpPr>
        <p:spPr>
          <a:xfrm rot="5400000">
            <a:off x="3079802" y="2329543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4F5175D-74A2-5644-B3A1-E3E58F4E9057}"/>
              </a:ext>
            </a:extLst>
          </p:cNvPr>
          <p:cNvCxnSpPr>
            <a:cxnSpLocks/>
          </p:cNvCxnSpPr>
          <p:nvPr/>
        </p:nvCxnSpPr>
        <p:spPr>
          <a:xfrm>
            <a:off x="6227643" y="1206283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B8C1810-3016-6A4E-92C6-8E628638A203}"/>
              </a:ext>
            </a:extLst>
          </p:cNvPr>
          <p:cNvCxnSpPr>
            <a:cxnSpLocks/>
          </p:cNvCxnSpPr>
          <p:nvPr/>
        </p:nvCxnSpPr>
        <p:spPr>
          <a:xfrm rot="5400000">
            <a:off x="5004225" y="2329543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F3A232A-BF25-4396-7F6A-DFC7D7DA8779}"/>
              </a:ext>
            </a:extLst>
          </p:cNvPr>
          <p:cNvSpPr txBox="1"/>
          <p:nvPr/>
        </p:nvSpPr>
        <p:spPr>
          <a:xfrm>
            <a:off x="8030632" y="264262"/>
            <a:ext cx="37877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/>
              <a:t>Obtain </a:t>
            </a:r>
            <a:r>
              <a:rPr lang="en-US" sz="2800" i="1"/>
              <a:t>one</a:t>
            </a:r>
            <a:r>
              <a:rPr lang="en-US" sz="2800"/>
              <a:t> KCL equation</a:t>
            </a:r>
            <a:br>
              <a:rPr lang="en-US" sz="2800"/>
            </a:br>
            <a:r>
              <a:rPr lang="en-US" sz="2800"/>
              <a:t>from this </a:t>
            </a:r>
            <a:r>
              <a:rPr lang="en-US" sz="2800" err="1"/>
              <a:t>supernode</a:t>
            </a:r>
            <a:r>
              <a:rPr lang="en-US" sz="2800"/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D03A2D-9460-74A7-AB7C-A116EAD811AF}"/>
              </a:ext>
            </a:extLst>
          </p:cNvPr>
          <p:cNvSpPr txBox="1"/>
          <p:nvPr/>
        </p:nvSpPr>
        <p:spPr>
          <a:xfrm>
            <a:off x="246888" y="109728"/>
            <a:ext cx="1765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Consider: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23A9C06-D4AD-87C7-C481-AED6FC460D2E}"/>
                  </a:ext>
                </a:extLst>
              </p:cNvPr>
              <p:cNvSpPr txBox="1"/>
              <p:nvPr/>
            </p:nvSpPr>
            <p:spPr>
              <a:xfrm>
                <a:off x="9917852" y="1182509"/>
                <a:ext cx="2279407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3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3000" dirty="0"/>
                  <a:t>not</a:t>
                </a:r>
              </a:p>
              <a:p>
                <a:pPr algn="l"/>
                <a:r>
                  <a:rPr lang="en-US" sz="3000" dirty="0"/>
                  <a:t>independent.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23A9C06-D4AD-87C7-C481-AED6FC460D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7852" y="1182509"/>
                <a:ext cx="2279407" cy="1015663"/>
              </a:xfrm>
              <a:prstGeom prst="rect">
                <a:avLst/>
              </a:prstGeom>
              <a:blipFill>
                <a:blip r:embed="rId12"/>
                <a:stretch>
                  <a:fillRect l="-6077" t="-7407" r="-4972" b="-16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E349A33-7AD2-A0ED-BEB4-445BAF3ADB1E}"/>
              </a:ext>
            </a:extLst>
          </p:cNvPr>
          <p:cNvCxnSpPr>
            <a:cxnSpLocks/>
          </p:cNvCxnSpPr>
          <p:nvPr/>
        </p:nvCxnSpPr>
        <p:spPr>
          <a:xfrm>
            <a:off x="218834" y="5618999"/>
            <a:ext cx="459740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2B8FE9D6-73CC-99BA-5D5D-964923CE82B2}"/>
              </a:ext>
            </a:extLst>
          </p:cNvPr>
          <p:cNvSpPr txBox="1"/>
          <p:nvPr/>
        </p:nvSpPr>
        <p:spPr>
          <a:xfrm>
            <a:off x="102948" y="6116778"/>
            <a:ext cx="95718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Need to add constraint equation to system of equations.</a:t>
            </a:r>
          </a:p>
        </p:txBody>
      </p:sp>
    </p:spTree>
    <p:extLst>
      <p:ext uri="{BB962C8B-B14F-4D97-AF65-F5344CB8AC3E}">
        <p14:creationId xmlns:p14="http://schemas.microsoft.com/office/powerpoint/2010/main" val="367401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4" grpId="0"/>
      <p:bldP spid="5" grpId="0"/>
      <p:bldP spid="6" grpId="0"/>
      <p:bldP spid="12" grpId="0"/>
      <p:bldP spid="2" grpId="0"/>
      <p:bldP spid="19" grpId="0"/>
      <p:bldP spid="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9265100-3E25-4D46-932F-A2C299696621}"/>
              </a:ext>
            </a:extLst>
          </p:cNvPr>
          <p:cNvSpPr txBox="1"/>
          <p:nvPr/>
        </p:nvSpPr>
        <p:spPr>
          <a:xfrm>
            <a:off x="406397" y="1313036"/>
            <a:ext cx="1080648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/>
              <a:t>Identify meshes (loops that don’t enclose another loop).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Label mesh currents.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Write KVL for each mesh (in terms of currents).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Solve equations for currents.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Find any desired remaining circuit parameters from currents.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4E3BDF-8BF7-BA42-946D-FB00D073943D}"/>
              </a:ext>
            </a:extLst>
          </p:cNvPr>
          <p:cNvSpPr txBox="1"/>
          <p:nvPr/>
        </p:nvSpPr>
        <p:spPr>
          <a:xfrm>
            <a:off x="406397" y="666705"/>
            <a:ext cx="51942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Recall Mesh-Current “Recipe:”</a:t>
            </a:r>
          </a:p>
        </p:txBody>
      </p:sp>
    </p:spTree>
    <p:extLst>
      <p:ext uri="{BB962C8B-B14F-4D97-AF65-F5344CB8AC3E}">
        <p14:creationId xmlns:p14="http://schemas.microsoft.com/office/powerpoint/2010/main" val="155271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BB178B37-38D2-CA45-7F94-EBC1983B6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585" y="772826"/>
            <a:ext cx="9966960" cy="38473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4DD1F27-2D7D-3840-B81A-4160F3693ABF}"/>
                  </a:ext>
                </a:extLst>
              </p:cNvPr>
              <p:cNvSpPr txBox="1"/>
              <p:nvPr/>
            </p:nvSpPr>
            <p:spPr>
              <a:xfrm>
                <a:off x="890189" y="4960000"/>
                <a:ext cx="553818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Mesh 1: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−36+18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4DD1F27-2D7D-3840-B81A-4160F3693A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189" y="4960000"/>
                <a:ext cx="5538183" cy="584775"/>
              </a:xfrm>
              <a:prstGeom prst="rect">
                <a:avLst/>
              </a:prstGeom>
              <a:blipFill>
                <a:blip r:embed="rId3"/>
                <a:stretch>
                  <a:fillRect l="-2746" t="-12766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BB99756-17C1-2946-B483-D37E51A8FEAA}"/>
                  </a:ext>
                </a:extLst>
              </p:cNvPr>
              <p:cNvSpPr txBox="1"/>
              <p:nvPr/>
            </p:nvSpPr>
            <p:spPr>
              <a:xfrm>
                <a:off x="890189" y="4960000"/>
                <a:ext cx="553818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Mesh 1: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−36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+18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BB99756-17C1-2946-B483-D37E51A8FE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189" y="4960000"/>
                <a:ext cx="5538183" cy="584775"/>
              </a:xfrm>
              <a:prstGeom prst="rect">
                <a:avLst/>
              </a:prstGeom>
              <a:blipFill>
                <a:blip r:embed="rId4"/>
                <a:stretch>
                  <a:fillRect l="-2746" t="-12766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85C19C2-2A86-104B-8B92-69AB64D7775F}"/>
                  </a:ext>
                </a:extLst>
              </p:cNvPr>
              <p:cNvSpPr txBox="1"/>
              <p:nvPr/>
            </p:nvSpPr>
            <p:spPr>
              <a:xfrm>
                <a:off x="890189" y="4960000"/>
                <a:ext cx="553818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Mesh 1: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−36+18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85C19C2-2A86-104B-8B92-69AB64D777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189" y="4960000"/>
                <a:ext cx="5538183" cy="584775"/>
              </a:xfrm>
              <a:prstGeom prst="rect">
                <a:avLst/>
              </a:prstGeom>
              <a:blipFill>
                <a:blip r:embed="rId5"/>
                <a:stretch>
                  <a:fillRect l="-2746" t="-12766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A8C357D-2644-C544-A08C-C2EE8490786E}"/>
                  </a:ext>
                </a:extLst>
              </p:cNvPr>
              <p:cNvSpPr txBox="1"/>
              <p:nvPr/>
            </p:nvSpPr>
            <p:spPr>
              <a:xfrm>
                <a:off x="890189" y="4960000"/>
                <a:ext cx="553818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Mesh 1: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−36+18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A8C357D-2644-C544-A08C-C2EE849078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189" y="4960000"/>
                <a:ext cx="5538183" cy="584775"/>
              </a:xfrm>
              <a:prstGeom prst="rect">
                <a:avLst/>
              </a:prstGeom>
              <a:blipFill>
                <a:blip r:embed="rId6"/>
                <a:stretch>
                  <a:fillRect l="-2746" t="-12766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9736FC72-92F0-4646-9F9F-DEE6D4BD52F0}"/>
              </a:ext>
            </a:extLst>
          </p:cNvPr>
          <p:cNvSpPr txBox="1"/>
          <p:nvPr/>
        </p:nvSpPr>
        <p:spPr>
          <a:xfrm>
            <a:off x="246888" y="109728"/>
            <a:ext cx="13392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Step 3: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10CB01-BAFD-9647-8378-38E38DBADE7F}"/>
              </a:ext>
            </a:extLst>
          </p:cNvPr>
          <p:cNvSpPr txBox="1"/>
          <p:nvPr/>
        </p:nvSpPr>
        <p:spPr>
          <a:xfrm>
            <a:off x="7684490" y="2905871"/>
            <a:ext cx="27793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KVL for mesh 1.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C01EF3-A86F-2249-86A6-E3824F942381}"/>
              </a:ext>
            </a:extLst>
          </p:cNvPr>
          <p:cNvSpPr txBox="1"/>
          <p:nvPr/>
        </p:nvSpPr>
        <p:spPr>
          <a:xfrm>
            <a:off x="7688423" y="3485425"/>
            <a:ext cx="388260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Can combine 6 </a:t>
            </a:r>
            <a:r>
              <a:rPr lang="en-US" sz="3200" dirty="0">
                <a:latin typeface="Symbol" pitchFamily="2" charset="2"/>
              </a:rPr>
              <a:t>W</a:t>
            </a:r>
            <a:r>
              <a:rPr lang="en-US" sz="3200" dirty="0"/>
              <a:t> and </a:t>
            </a:r>
            <a:br>
              <a:rPr lang="en-US" sz="3200" dirty="0"/>
            </a:br>
            <a:r>
              <a:rPr lang="en-US" sz="3200" dirty="0"/>
              <a:t>12 </a:t>
            </a:r>
            <a:r>
              <a:rPr lang="en-US" sz="3200" dirty="0">
                <a:latin typeface="Symbol" pitchFamily="2" charset="2"/>
              </a:rPr>
              <a:t>W</a:t>
            </a:r>
            <a:r>
              <a:rPr lang="en-US" sz="3200" dirty="0"/>
              <a:t> resistors: 18 </a:t>
            </a:r>
            <a:r>
              <a:rPr lang="en-US" sz="3200" dirty="0">
                <a:latin typeface="Symbol" pitchFamily="2" charset="2"/>
              </a:rPr>
              <a:t>W</a:t>
            </a:r>
            <a:r>
              <a:rPr lang="en-US" sz="3200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B6835C2-5F4B-834D-87AF-8DFF96C67188}"/>
                  </a:ext>
                </a:extLst>
              </p:cNvPr>
              <p:cNvSpPr/>
              <p:nvPr/>
            </p:nvSpPr>
            <p:spPr>
              <a:xfrm>
                <a:off x="9376735" y="694503"/>
                <a:ext cx="201189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=−6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A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B6835C2-5F4B-834D-87AF-8DFF96C671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6735" y="694503"/>
                <a:ext cx="2011897" cy="584775"/>
              </a:xfrm>
              <a:prstGeom prst="rect">
                <a:avLst/>
              </a:prstGeom>
              <a:blipFill>
                <a:blip r:embed="rId7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EA73A008-071E-4D40-AA3F-828090EC3B70}"/>
              </a:ext>
            </a:extLst>
          </p:cNvPr>
          <p:cNvSpPr txBox="1"/>
          <p:nvPr/>
        </p:nvSpPr>
        <p:spPr>
          <a:xfrm>
            <a:off x="7684490" y="4515606"/>
            <a:ext cx="19175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(In series.)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1F31D9-56B6-5847-BD06-9A16617597F2}"/>
              </a:ext>
            </a:extLst>
          </p:cNvPr>
          <p:cNvSpPr txBox="1"/>
          <p:nvPr/>
        </p:nvSpPr>
        <p:spPr>
          <a:xfrm>
            <a:off x="7688423" y="3485425"/>
            <a:ext cx="388260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Can combine 6 </a:t>
            </a:r>
            <a:r>
              <a:rPr lang="en-US" sz="3200" dirty="0">
                <a:latin typeface="Symbol" pitchFamily="2" charset="2"/>
              </a:rPr>
              <a:t>W</a:t>
            </a:r>
            <a:r>
              <a:rPr lang="en-US" sz="3200" dirty="0"/>
              <a:t> and </a:t>
            </a:r>
            <a:br>
              <a:rPr lang="en-US" sz="3200" dirty="0"/>
            </a:br>
            <a:r>
              <a:rPr lang="en-US" sz="3200" dirty="0"/>
              <a:t>12 </a:t>
            </a:r>
            <a:r>
              <a:rPr lang="en-US" sz="3200" dirty="0">
                <a:latin typeface="Symbol" pitchFamily="2" charset="2"/>
              </a:rPr>
              <a:t>W</a:t>
            </a:r>
            <a:r>
              <a:rPr lang="en-US" sz="3200" dirty="0"/>
              <a:t> resistors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0E66A5D-FCF7-D64D-B1CA-6005EDD339A2}"/>
                  </a:ext>
                </a:extLst>
              </p:cNvPr>
              <p:cNvSpPr txBox="1"/>
              <p:nvPr/>
            </p:nvSpPr>
            <p:spPr>
              <a:xfrm>
                <a:off x="1797729" y="5769906"/>
                <a:ext cx="215854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0E66A5D-FCF7-D64D-B1CA-6005EDD339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7729" y="5769906"/>
                <a:ext cx="2158540" cy="584775"/>
              </a:xfrm>
              <a:prstGeom prst="rect">
                <a:avLst/>
              </a:prstGeom>
              <a:blipFill>
                <a:blip r:embed="rId8"/>
                <a:stretch>
                  <a:fillRect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81E4E5B2-F7FE-504B-AFA9-CECC0EBA8DC9}"/>
              </a:ext>
            </a:extLst>
          </p:cNvPr>
          <p:cNvSpPr/>
          <p:nvPr/>
        </p:nvSpPr>
        <p:spPr>
          <a:xfrm>
            <a:off x="1622169" y="2871906"/>
            <a:ext cx="359627" cy="359627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B26F26F-085C-5540-AAEE-8C8E58C00B09}"/>
                  </a:ext>
                </a:extLst>
              </p:cNvPr>
              <p:cNvSpPr txBox="1"/>
              <p:nvPr/>
            </p:nvSpPr>
            <p:spPr>
              <a:xfrm>
                <a:off x="4371784" y="1435358"/>
                <a:ext cx="681597" cy="25545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  <a:p>
                <a:pPr algn="l"/>
                <a:endParaRPr lang="en-US" sz="3200" dirty="0">
                  <a:solidFill>
                    <a:srgbClr val="FF0000"/>
                  </a:solidFill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  <a:p>
                <a:pPr algn="l"/>
                <a:endParaRPr lang="en-US" sz="3200" dirty="0">
                  <a:solidFill>
                    <a:srgbClr val="FF0000"/>
                  </a:solidFill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B26F26F-085C-5540-AAEE-8C8E58C00B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1784" y="1435358"/>
                <a:ext cx="681597" cy="255454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>
            <a:extLst>
              <a:ext uri="{FF2B5EF4-FFF2-40B4-BE49-F238E27FC236}">
                <a16:creationId xmlns:a16="http://schemas.microsoft.com/office/drawing/2014/main" id="{F939B5A1-1AFB-7449-A0AA-6CD113EA01FB}"/>
              </a:ext>
            </a:extLst>
          </p:cNvPr>
          <p:cNvSpPr/>
          <p:nvPr/>
        </p:nvSpPr>
        <p:spPr>
          <a:xfrm>
            <a:off x="4524817" y="1565673"/>
            <a:ext cx="359627" cy="359627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829DCD8-1B33-1A46-8614-F27867FC3EB0}"/>
              </a:ext>
            </a:extLst>
          </p:cNvPr>
          <p:cNvCxnSpPr>
            <a:cxnSpLocks/>
          </p:cNvCxnSpPr>
          <p:nvPr/>
        </p:nvCxnSpPr>
        <p:spPr>
          <a:xfrm rot="5400000">
            <a:off x="4362294" y="1115318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454BD7EB-FC6E-5F4E-A51A-A6F42EE0AE99}"/>
              </a:ext>
            </a:extLst>
          </p:cNvPr>
          <p:cNvSpPr/>
          <p:nvPr/>
        </p:nvSpPr>
        <p:spPr>
          <a:xfrm>
            <a:off x="3156309" y="986890"/>
            <a:ext cx="1518978" cy="3395640"/>
          </a:xfrm>
          <a:prstGeom prst="ellipse">
            <a:avLst/>
          </a:pr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1B4E24-86D7-DE4B-97B2-E7164AEA9AD7}"/>
              </a:ext>
            </a:extLst>
          </p:cNvPr>
          <p:cNvSpPr txBox="1"/>
          <p:nvPr/>
        </p:nvSpPr>
        <p:spPr>
          <a:xfrm>
            <a:off x="4675438" y="5802857"/>
            <a:ext cx="45944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/>
              <a:t>One equation; two unknowns.</a:t>
            </a: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B7F57461-2903-87E5-02C8-28761DCE6E82}"/>
              </a:ext>
            </a:extLst>
          </p:cNvPr>
          <p:cNvSpPr/>
          <p:nvPr/>
        </p:nvSpPr>
        <p:spPr>
          <a:xfrm>
            <a:off x="1078560" y="5877358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2629F4D-1C75-0726-E5BF-AAF20697EDC4}"/>
              </a:ext>
            </a:extLst>
          </p:cNvPr>
          <p:cNvSpPr>
            <a:spLocks noChangeAspect="1"/>
          </p:cNvSpPr>
          <p:nvPr/>
        </p:nvSpPr>
        <p:spPr>
          <a:xfrm>
            <a:off x="1755754" y="4509324"/>
            <a:ext cx="92456" cy="924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EC1116-DB9C-C19B-2F89-109AC46A72A7}"/>
              </a:ext>
            </a:extLst>
          </p:cNvPr>
          <p:cNvSpPr txBox="1"/>
          <p:nvPr/>
        </p:nvSpPr>
        <p:spPr>
          <a:xfrm>
            <a:off x="1818591" y="4124889"/>
            <a:ext cx="15009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</a:rPr>
              <a:t>Start here.</a:t>
            </a:r>
          </a:p>
        </p:txBody>
      </p:sp>
    </p:spTree>
    <p:extLst>
      <p:ext uri="{BB962C8B-B14F-4D97-AF65-F5344CB8AC3E}">
        <p14:creationId xmlns:p14="http://schemas.microsoft.com/office/powerpoint/2010/main" val="2469720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7" grpId="0"/>
      <p:bldP spid="16" grpId="0"/>
      <p:bldP spid="5" grpId="0"/>
      <p:bldP spid="8" grpId="0"/>
      <p:bldP spid="2" grpId="0"/>
      <p:bldP spid="12" grpId="0"/>
      <p:bldP spid="13" grpId="0"/>
      <p:bldP spid="6" grpId="0" animBg="1"/>
      <p:bldP spid="19" grpId="0"/>
      <p:bldP spid="20" grpId="0" animBg="1"/>
      <p:bldP spid="22" grpId="0" animBg="1"/>
      <p:bldP spid="22" grpId="1" animBg="1"/>
      <p:bldP spid="3" grpId="0"/>
      <p:bldP spid="11" grpId="0" animBg="1"/>
      <p:bldP spid="14" grpId="0" animBg="1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3C95A80-AF08-754E-A5A9-7F9A451E0988}"/>
                  </a:ext>
                </a:extLst>
              </p:cNvPr>
              <p:cNvSpPr txBox="1"/>
              <p:nvPr/>
            </p:nvSpPr>
            <p:spPr>
              <a:xfrm>
                <a:off x="568407" y="4898969"/>
                <a:ext cx="761221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Mesh 2: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18</m:t>
                    </m:r>
                    <m:d>
                      <m:d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+9</m:t>
                    </m:r>
                    <m:d>
                      <m:d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+3</m:t>
                    </m:r>
                    <m:sSub>
                      <m:sSub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</a:rPr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3C95A80-AF08-754E-A5A9-7F9A451E09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407" y="4898969"/>
                <a:ext cx="7612212" cy="584775"/>
              </a:xfrm>
              <a:prstGeom prst="rect">
                <a:avLst/>
              </a:prstGeom>
              <a:blipFill>
                <a:blip r:embed="rId2"/>
                <a:stretch>
                  <a:fillRect l="-1997" t="-12500" b="-29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5CB4E89-4A37-3946-B250-158EBD483251}"/>
                  </a:ext>
                </a:extLst>
              </p:cNvPr>
              <p:cNvSpPr txBox="1"/>
              <p:nvPr/>
            </p:nvSpPr>
            <p:spPr>
              <a:xfrm>
                <a:off x="568407" y="4898969"/>
                <a:ext cx="761221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Mesh 2: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18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+9</m:t>
                    </m:r>
                    <m:d>
                      <m:d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+3</m:t>
                    </m:r>
                    <m:sSub>
                      <m:sSub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</a:rPr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5CB4E89-4A37-3946-B250-158EBD4832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407" y="4898969"/>
                <a:ext cx="7612212" cy="584775"/>
              </a:xfrm>
              <a:prstGeom prst="rect">
                <a:avLst/>
              </a:prstGeom>
              <a:blipFill>
                <a:blip r:embed="rId3"/>
                <a:stretch>
                  <a:fillRect l="-1997" t="-12500" b="-29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0">
            <a:extLst>
              <a:ext uri="{FF2B5EF4-FFF2-40B4-BE49-F238E27FC236}">
                <a16:creationId xmlns:a16="http://schemas.microsoft.com/office/drawing/2014/main" id="{63AABCBA-27B7-099C-BE01-D7A1E68303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585" y="772826"/>
            <a:ext cx="9966960" cy="38473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36FC72-92F0-4646-9F9F-DEE6D4BD52F0}"/>
              </a:ext>
            </a:extLst>
          </p:cNvPr>
          <p:cNvSpPr txBox="1"/>
          <p:nvPr/>
        </p:nvSpPr>
        <p:spPr>
          <a:xfrm>
            <a:off x="246888" y="109728"/>
            <a:ext cx="13392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Step 3: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10CB01-BAFD-9647-8378-38E38DBADE7F}"/>
              </a:ext>
            </a:extLst>
          </p:cNvPr>
          <p:cNvSpPr txBox="1"/>
          <p:nvPr/>
        </p:nvSpPr>
        <p:spPr>
          <a:xfrm>
            <a:off x="7684490" y="2905023"/>
            <a:ext cx="27793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KVL for mesh 2.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1C01EF3-A86F-2249-86A6-E3824F942381}"/>
                  </a:ext>
                </a:extLst>
              </p:cNvPr>
              <p:cNvSpPr txBox="1"/>
              <p:nvPr/>
            </p:nvSpPr>
            <p:spPr>
              <a:xfrm>
                <a:off x="7688423" y="3484577"/>
                <a:ext cx="3656578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Cannot combine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3200" dirty="0">
                    <a:latin typeface="Symbol" pitchFamily="2" charset="2"/>
                  </a:rPr>
                  <a:t>W</a:t>
                </a:r>
                <a:br>
                  <a:rPr lang="en-US" sz="3200" dirty="0">
                    <a:latin typeface="Symbol" pitchFamily="2" charset="2"/>
                  </a:rPr>
                </a:br>
                <a:r>
                  <a:rPr lang="en-US" sz="3200" dirty="0"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3200" dirty="0">
                    <a:latin typeface="Symbol" pitchFamily="2" charset="2"/>
                  </a:rPr>
                  <a:t>W</a:t>
                </a:r>
                <a:r>
                  <a:rPr lang="en-US" sz="3200" dirty="0">
                    <a:cs typeface="Times New Roman" panose="02020603050405020304" pitchFamily="18" charset="0"/>
                  </a:rPr>
                  <a:t> resistors!</a:t>
                </a:r>
                <a:endParaRPr lang="en-US" sz="32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1C01EF3-A86F-2249-86A6-E3824F9423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8423" y="3484577"/>
                <a:ext cx="3656578" cy="1077218"/>
              </a:xfrm>
              <a:prstGeom prst="rect">
                <a:avLst/>
              </a:prstGeom>
              <a:blipFill>
                <a:blip r:embed="rId5"/>
                <a:stretch>
                  <a:fillRect l="-4152" t="-9302" r="-3114" b="-17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F6A4C0E9-E6B1-754F-B011-D2890592DDD6}"/>
              </a:ext>
            </a:extLst>
          </p:cNvPr>
          <p:cNvSpPr txBox="1"/>
          <p:nvPr/>
        </p:nvSpPr>
        <p:spPr>
          <a:xfrm>
            <a:off x="10864731" y="3931567"/>
            <a:ext cx="10807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/>
              <a:t>(Not in</a:t>
            </a:r>
            <a:br>
              <a:rPr lang="en-US" sz="2400" dirty="0"/>
            </a:br>
            <a:r>
              <a:rPr lang="en-US" sz="2400" dirty="0"/>
              <a:t>series.)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F222F1F-41CA-8C4F-9BBE-517D8AEF035F}"/>
                  </a:ext>
                </a:extLst>
              </p:cNvPr>
              <p:cNvSpPr txBox="1"/>
              <p:nvPr/>
            </p:nvSpPr>
            <p:spPr>
              <a:xfrm>
                <a:off x="568407" y="4898969"/>
                <a:ext cx="761221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Mesh 2: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18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+9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+3</m:t>
                    </m:r>
                    <m:sSub>
                      <m:sSub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</a:rPr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F222F1F-41CA-8C4F-9BBE-517D8AEF03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407" y="4898969"/>
                <a:ext cx="7612212" cy="584775"/>
              </a:xfrm>
              <a:prstGeom prst="rect">
                <a:avLst/>
              </a:prstGeom>
              <a:blipFill>
                <a:blip r:embed="rId6"/>
                <a:stretch>
                  <a:fillRect l="-1997" t="-12500" b="-29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640D708-5D0F-BF42-99E8-A4CD97E97E63}"/>
                  </a:ext>
                </a:extLst>
              </p:cNvPr>
              <p:cNvSpPr txBox="1"/>
              <p:nvPr/>
            </p:nvSpPr>
            <p:spPr>
              <a:xfrm>
                <a:off x="568407" y="4898969"/>
                <a:ext cx="761221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Mesh 2: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18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+9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+3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</a:rPr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640D708-5D0F-BF42-99E8-A4CD97E97E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407" y="4898969"/>
                <a:ext cx="7612212" cy="584775"/>
              </a:xfrm>
              <a:prstGeom prst="rect">
                <a:avLst/>
              </a:prstGeom>
              <a:blipFill>
                <a:blip r:embed="rId7"/>
                <a:stretch>
                  <a:fillRect l="-1997" t="-12500" b="-29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E6D9F64-9E11-2642-8168-BB514A4FABC0}"/>
                  </a:ext>
                </a:extLst>
              </p:cNvPr>
              <p:cNvSpPr txBox="1"/>
              <p:nvPr/>
            </p:nvSpPr>
            <p:spPr>
              <a:xfrm>
                <a:off x="568407" y="4898969"/>
                <a:ext cx="761221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Mesh 2: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18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+9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+3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E6D9F64-9E11-2642-8168-BB514A4FAB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407" y="4898969"/>
                <a:ext cx="7612212" cy="584775"/>
              </a:xfrm>
              <a:prstGeom prst="rect">
                <a:avLst/>
              </a:prstGeom>
              <a:blipFill>
                <a:blip r:embed="rId8"/>
                <a:stretch>
                  <a:fillRect l="-1997" t="-12500" b="-29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E7A59A5-F91C-E740-9715-AC52CF17BEDC}"/>
                  </a:ext>
                </a:extLst>
              </p:cNvPr>
              <p:cNvSpPr txBox="1"/>
              <p:nvPr/>
            </p:nvSpPr>
            <p:spPr>
              <a:xfrm>
                <a:off x="4363082" y="1261188"/>
                <a:ext cx="682366" cy="28623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  <a:p>
                <a:pPr algn="l"/>
                <a:endParaRPr lang="en-US" sz="3200" dirty="0">
                  <a:solidFill>
                    <a:srgbClr val="FF0000"/>
                  </a:solidFill>
                </a:endParaRPr>
              </a:p>
              <a:p>
                <a:pPr algn="l"/>
                <a:endParaRPr lang="en-US" sz="1000" dirty="0">
                  <a:solidFill>
                    <a:srgbClr val="FF0000"/>
                  </a:solidFill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  <a:p>
                <a:pPr algn="l"/>
                <a:endParaRPr lang="en-US" sz="1000" dirty="0">
                  <a:solidFill>
                    <a:srgbClr val="FF0000"/>
                  </a:solidFill>
                </a:endParaRPr>
              </a:p>
              <a:p>
                <a:pPr algn="l"/>
                <a:endParaRPr lang="en-US" sz="3200" dirty="0">
                  <a:solidFill>
                    <a:srgbClr val="FF0000"/>
                  </a:solidFill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E7A59A5-F91C-E740-9715-AC52CF17BE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3082" y="1261188"/>
                <a:ext cx="682366" cy="286232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>
            <a:extLst>
              <a:ext uri="{FF2B5EF4-FFF2-40B4-BE49-F238E27FC236}">
                <a16:creationId xmlns:a16="http://schemas.microsoft.com/office/drawing/2014/main" id="{129EF30A-EB7D-C74E-806A-FF87A4F2F39B}"/>
              </a:ext>
            </a:extLst>
          </p:cNvPr>
          <p:cNvSpPr/>
          <p:nvPr/>
        </p:nvSpPr>
        <p:spPr>
          <a:xfrm>
            <a:off x="4516115" y="3648182"/>
            <a:ext cx="359627" cy="359627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C6DDADF-5B68-2846-9F21-016EFE272B6E}"/>
              </a:ext>
            </a:extLst>
          </p:cNvPr>
          <p:cNvCxnSpPr>
            <a:cxnSpLocks/>
          </p:cNvCxnSpPr>
          <p:nvPr/>
        </p:nvCxnSpPr>
        <p:spPr>
          <a:xfrm rot="-5400000">
            <a:off x="4318756" y="4273884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DB0095B-40C0-8446-A140-DC4F166C9774}"/>
                  </a:ext>
                </a:extLst>
              </p:cNvPr>
              <p:cNvSpPr txBox="1"/>
              <p:nvPr/>
            </p:nvSpPr>
            <p:spPr>
              <a:xfrm>
                <a:off x="6908425" y="976191"/>
                <a:ext cx="583813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DB0095B-40C0-8446-A140-DC4F166C97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8425" y="976191"/>
                <a:ext cx="583813" cy="156966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val 22">
            <a:extLst>
              <a:ext uri="{FF2B5EF4-FFF2-40B4-BE49-F238E27FC236}">
                <a16:creationId xmlns:a16="http://schemas.microsoft.com/office/drawing/2014/main" id="{29D27788-14C8-8E43-8D18-4FB4867FAC6F}"/>
              </a:ext>
            </a:extLst>
          </p:cNvPr>
          <p:cNvSpPr/>
          <p:nvPr/>
        </p:nvSpPr>
        <p:spPr>
          <a:xfrm>
            <a:off x="7014113" y="1103972"/>
            <a:ext cx="359627" cy="359627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973A0DC-9EA6-6B4C-9A49-7E2CD791C944}"/>
              </a:ext>
            </a:extLst>
          </p:cNvPr>
          <p:cNvCxnSpPr>
            <a:cxnSpLocks/>
          </p:cNvCxnSpPr>
          <p:nvPr/>
        </p:nvCxnSpPr>
        <p:spPr>
          <a:xfrm rot="5400000">
            <a:off x="6509480" y="1165406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33D65BA-35E6-7044-8A6D-21D9DCEFD220}"/>
                  </a:ext>
                </a:extLst>
              </p:cNvPr>
              <p:cNvSpPr txBox="1"/>
              <p:nvPr/>
            </p:nvSpPr>
            <p:spPr>
              <a:xfrm>
                <a:off x="6948273" y="2831937"/>
                <a:ext cx="583813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33D65BA-35E6-7044-8A6D-21D9DCEFD2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73" y="2831937"/>
                <a:ext cx="583813" cy="156966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25">
            <a:extLst>
              <a:ext uri="{FF2B5EF4-FFF2-40B4-BE49-F238E27FC236}">
                <a16:creationId xmlns:a16="http://schemas.microsoft.com/office/drawing/2014/main" id="{CC1ACC7A-72CF-AF40-9339-C01185DB717C}"/>
              </a:ext>
            </a:extLst>
          </p:cNvPr>
          <p:cNvSpPr/>
          <p:nvPr/>
        </p:nvSpPr>
        <p:spPr>
          <a:xfrm>
            <a:off x="7053961" y="2959718"/>
            <a:ext cx="359627" cy="359627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CBC793C-9960-B44F-85E9-D4CC584C9703}"/>
              </a:ext>
            </a:extLst>
          </p:cNvPr>
          <p:cNvCxnSpPr>
            <a:cxnSpLocks/>
          </p:cNvCxnSpPr>
          <p:nvPr/>
        </p:nvCxnSpPr>
        <p:spPr>
          <a:xfrm rot="5400000">
            <a:off x="6541579" y="3021152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C51A709-181E-694F-A9B9-D2E6DF91E99C}"/>
                  </a:ext>
                </a:extLst>
              </p:cNvPr>
              <p:cNvSpPr txBox="1"/>
              <p:nvPr/>
            </p:nvSpPr>
            <p:spPr>
              <a:xfrm>
                <a:off x="457460" y="5820193"/>
                <a:ext cx="676377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18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18+9+3</m:t>
                        </m:r>
                      </m:e>
                    </m:d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=9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32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−18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</a:rPr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C51A709-181E-694F-A9B9-D2E6DF91E9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460" y="5820193"/>
                <a:ext cx="6763775" cy="584775"/>
              </a:xfrm>
              <a:prstGeom prst="rect">
                <a:avLst/>
              </a:prstGeom>
              <a:blipFill>
                <a:blip r:embed="rId12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21B9F26-296A-2249-B6E1-443A03724DB1}"/>
                  </a:ext>
                </a:extLst>
              </p:cNvPr>
              <p:cNvSpPr txBox="1"/>
              <p:nvPr/>
            </p:nvSpPr>
            <p:spPr>
              <a:xfrm>
                <a:off x="457460" y="5820193"/>
                <a:ext cx="676377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18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18+9+3</m:t>
                        </m:r>
                      </m:e>
                    </m:d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=9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−54</m:t>
                    </m:r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21B9F26-296A-2249-B6E1-443A03724D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460" y="5820193"/>
                <a:ext cx="6763775" cy="584775"/>
              </a:xfrm>
              <a:prstGeom prst="rect">
                <a:avLst/>
              </a:prstGeom>
              <a:blipFill>
                <a:blip r:embed="rId13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2F65388-BBC1-9B4F-9AE3-E82806685436}"/>
                  </a:ext>
                </a:extLst>
              </p:cNvPr>
              <p:cNvSpPr txBox="1"/>
              <p:nvPr/>
            </p:nvSpPr>
            <p:spPr>
              <a:xfrm>
                <a:off x="8317627" y="5820192"/>
                <a:ext cx="322614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+5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=−9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2F65388-BBC1-9B4F-9AE3-E828066854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7627" y="5820192"/>
                <a:ext cx="3226140" cy="584775"/>
              </a:xfrm>
              <a:prstGeom prst="rect">
                <a:avLst/>
              </a:prstGeom>
              <a:blipFill>
                <a:blip r:embed="rId14"/>
                <a:stretch>
                  <a:fillRect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D131049F-0324-D740-9900-DF692BB0C84B}"/>
              </a:ext>
            </a:extLst>
          </p:cNvPr>
          <p:cNvSpPr txBox="1"/>
          <p:nvPr/>
        </p:nvSpPr>
        <p:spPr>
          <a:xfrm>
            <a:off x="9062129" y="5027055"/>
            <a:ext cx="20993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/>
              <a:t>Two equations;</a:t>
            </a:r>
            <a:br>
              <a:rPr lang="en-US" sz="2400" dirty="0"/>
            </a:br>
            <a:r>
              <a:rPr lang="en-US" sz="2400" dirty="0"/>
              <a:t>two unknowns.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B3EBF35-D13E-A582-397D-2F96C0021AF4}"/>
                  </a:ext>
                </a:extLst>
              </p:cNvPr>
              <p:cNvSpPr/>
              <p:nvPr/>
            </p:nvSpPr>
            <p:spPr>
              <a:xfrm>
                <a:off x="9376735" y="694503"/>
                <a:ext cx="201189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=−6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A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B3EBF35-D13E-A582-397D-2F96C0021A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6735" y="694503"/>
                <a:ext cx="2011897" cy="584775"/>
              </a:xfrm>
              <a:prstGeom prst="rect">
                <a:avLst/>
              </a:prstGeom>
              <a:blipFill>
                <a:blip r:embed="rId15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ight Arrow 2">
            <a:extLst>
              <a:ext uri="{FF2B5EF4-FFF2-40B4-BE49-F238E27FC236}">
                <a16:creationId xmlns:a16="http://schemas.microsoft.com/office/drawing/2014/main" id="{0D28D899-7C85-01F0-58D3-991CD08028ED}"/>
              </a:ext>
            </a:extLst>
          </p:cNvPr>
          <p:cNvSpPr/>
          <p:nvPr/>
        </p:nvSpPr>
        <p:spPr>
          <a:xfrm>
            <a:off x="7623979" y="5942628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212EE5C-D7D7-6644-C359-A2544BCFC2E5}"/>
              </a:ext>
            </a:extLst>
          </p:cNvPr>
          <p:cNvSpPr>
            <a:spLocks noChangeAspect="1"/>
          </p:cNvSpPr>
          <p:nvPr/>
        </p:nvSpPr>
        <p:spPr>
          <a:xfrm>
            <a:off x="4242344" y="4505967"/>
            <a:ext cx="122042" cy="12204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FB04C3-56BE-7A28-40AD-F7C4FAC1428A}"/>
              </a:ext>
            </a:extLst>
          </p:cNvPr>
          <p:cNvSpPr txBox="1"/>
          <p:nvPr/>
        </p:nvSpPr>
        <p:spPr>
          <a:xfrm>
            <a:off x="2777849" y="4096570"/>
            <a:ext cx="15009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</a:rPr>
              <a:t>Start here.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9262588-3645-FE82-8DCB-5759319265CF}"/>
                  </a:ext>
                </a:extLst>
              </p:cNvPr>
              <p:cNvSpPr txBox="1"/>
              <p:nvPr/>
            </p:nvSpPr>
            <p:spPr>
              <a:xfrm>
                <a:off x="4457631" y="4557568"/>
                <a:ext cx="9186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−6 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9262588-3645-FE82-8DCB-5759319265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7631" y="4557568"/>
                <a:ext cx="918649" cy="461665"/>
              </a:xfrm>
              <a:prstGeom prst="rect">
                <a:avLst/>
              </a:prstGeom>
              <a:blipFill>
                <a:blip r:embed="rId16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889F5C1-C73D-4C0A-BA8E-8A4016E06CD8}"/>
              </a:ext>
            </a:extLst>
          </p:cNvPr>
          <p:cNvCxnSpPr>
            <a:cxnSpLocks/>
          </p:cNvCxnSpPr>
          <p:nvPr/>
        </p:nvCxnSpPr>
        <p:spPr>
          <a:xfrm>
            <a:off x="5313405" y="4814725"/>
            <a:ext cx="362829" cy="197403"/>
          </a:xfrm>
          <a:prstGeom prst="straightConnector1">
            <a:avLst/>
          </a:prstGeom>
          <a:ln w="38100" cap="rnd">
            <a:solidFill>
              <a:schemeClr val="accent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E764911-2823-9EBF-AFA1-90D333C37C3B}"/>
                  </a:ext>
                </a:extLst>
              </p:cNvPr>
              <p:cNvSpPr txBox="1"/>
              <p:nvPr/>
            </p:nvSpPr>
            <p:spPr>
              <a:xfrm>
                <a:off x="5854872" y="5419057"/>
                <a:ext cx="9186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−6 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E764911-2823-9EBF-AFA1-90D333C37C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4872" y="5419057"/>
                <a:ext cx="918649" cy="461665"/>
              </a:xfrm>
              <a:prstGeom prst="rect">
                <a:avLst/>
              </a:prstGeom>
              <a:blipFill>
                <a:blip r:embed="rId17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C509112-F862-3800-CE46-4FC0C1674952}"/>
              </a:ext>
            </a:extLst>
          </p:cNvPr>
          <p:cNvCxnSpPr>
            <a:cxnSpLocks/>
          </p:cNvCxnSpPr>
          <p:nvPr/>
        </p:nvCxnSpPr>
        <p:spPr>
          <a:xfrm flipH="1">
            <a:off x="5589456" y="5772696"/>
            <a:ext cx="387230" cy="162315"/>
          </a:xfrm>
          <a:prstGeom prst="straightConnector1">
            <a:avLst/>
          </a:prstGeom>
          <a:ln w="38100" cap="rnd">
            <a:solidFill>
              <a:schemeClr val="accent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4B0FD8E-252D-71E7-617F-008F30B1FCF7}"/>
                  </a:ext>
                </a:extLst>
              </p:cNvPr>
              <p:cNvSpPr txBox="1"/>
              <p:nvPr/>
            </p:nvSpPr>
            <p:spPr>
              <a:xfrm>
                <a:off x="2876404" y="5523544"/>
                <a:ext cx="8488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4B0FD8E-252D-71E7-617F-008F30B1FC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404" y="5523544"/>
                <a:ext cx="848887" cy="46166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366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8" grpId="0"/>
      <p:bldP spid="2" grpId="0"/>
      <p:bldP spid="16" grpId="0"/>
      <p:bldP spid="17" grpId="0"/>
      <p:bldP spid="18" grpId="0"/>
      <p:bldP spid="19" grpId="0"/>
      <p:bldP spid="20" grpId="0" animBg="1"/>
      <p:bldP spid="22" grpId="0"/>
      <p:bldP spid="23" grpId="0" animBg="1"/>
      <p:bldP spid="25" grpId="0"/>
      <p:bldP spid="26" grpId="0" animBg="1"/>
      <p:bldP spid="28" grpId="0"/>
      <p:bldP spid="29" grpId="0"/>
      <p:bldP spid="9" grpId="0"/>
      <p:bldP spid="30" grpId="0"/>
      <p:bldP spid="3" grpId="0" animBg="1"/>
      <p:bldP spid="5" grpId="0" animBg="1"/>
      <p:bldP spid="10" grpId="0"/>
      <p:bldP spid="12" grpId="0"/>
      <p:bldP spid="34" grpId="0"/>
      <p:bldP spid="3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6EC566E-399A-5E44-B654-7519714C456C}"/>
                  </a:ext>
                </a:extLst>
              </p:cNvPr>
              <p:cNvSpPr txBox="1"/>
              <p:nvPr/>
            </p:nvSpPr>
            <p:spPr>
              <a:xfrm>
                <a:off x="6223499" y="5341445"/>
                <a:ext cx="2148730" cy="10143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6EC566E-399A-5E44-B654-7519714C45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3499" y="5341445"/>
                <a:ext cx="2148730" cy="1014317"/>
              </a:xfrm>
              <a:prstGeom prst="rect">
                <a:avLst/>
              </a:prstGeom>
              <a:blipFill>
                <a:blip r:embed="rId2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930F6873-FF85-68F7-C13D-6E6E98A7B3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585" y="772826"/>
            <a:ext cx="9966960" cy="38473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00A953-E687-8940-9B8C-073201EB76E5}"/>
              </a:ext>
            </a:extLst>
          </p:cNvPr>
          <p:cNvSpPr txBox="1"/>
          <p:nvPr/>
        </p:nvSpPr>
        <p:spPr>
          <a:xfrm>
            <a:off x="246888" y="109728"/>
            <a:ext cx="13392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Step 4: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05C85D-C062-494D-9744-E74EF581425C}"/>
              </a:ext>
            </a:extLst>
          </p:cNvPr>
          <p:cNvSpPr txBox="1"/>
          <p:nvPr/>
        </p:nvSpPr>
        <p:spPr>
          <a:xfrm>
            <a:off x="8387350" y="3136612"/>
            <a:ext cx="29227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Solve equations.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D07E6D9-C55B-4C4C-BED3-EBAE08F019E4}"/>
                  </a:ext>
                </a:extLst>
              </p:cNvPr>
              <p:cNvSpPr txBox="1"/>
              <p:nvPr/>
            </p:nvSpPr>
            <p:spPr>
              <a:xfrm>
                <a:off x="1636664" y="5938443"/>
                <a:ext cx="322614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−3</m:t>
                      </m:r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+5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=−9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D07E6D9-C55B-4C4C-BED3-EBAE08F019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6664" y="5938443"/>
                <a:ext cx="3226140" cy="584775"/>
              </a:xfrm>
              <a:prstGeom prst="rect">
                <a:avLst/>
              </a:prstGeom>
              <a:blipFill>
                <a:blip r:embed="rId4"/>
                <a:stretch>
                  <a:fillRect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ight Arrow 13">
            <a:extLst>
              <a:ext uri="{FF2B5EF4-FFF2-40B4-BE49-F238E27FC236}">
                <a16:creationId xmlns:a16="http://schemas.microsoft.com/office/drawing/2014/main" id="{F7E7A3F4-F884-B844-AC2D-12739D1E32B8}"/>
              </a:ext>
            </a:extLst>
          </p:cNvPr>
          <p:cNvSpPr/>
          <p:nvPr/>
        </p:nvSpPr>
        <p:spPr>
          <a:xfrm>
            <a:off x="5643861" y="5703293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9BD3FA6-B2C6-1242-BE9F-9F5FABA099BF}"/>
                  </a:ext>
                </a:extLst>
              </p:cNvPr>
              <p:cNvSpPr txBox="1"/>
              <p:nvPr/>
            </p:nvSpPr>
            <p:spPr>
              <a:xfrm>
                <a:off x="9073791" y="5341445"/>
                <a:ext cx="1764649" cy="10111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9BD3FA6-B2C6-1242-BE9F-9F5FABA099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3791" y="5341445"/>
                <a:ext cx="1764649" cy="1011111"/>
              </a:xfrm>
              <a:prstGeom prst="rect">
                <a:avLst/>
              </a:prstGeom>
              <a:blipFill>
                <a:blip r:embed="rId5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1976836B-F0C6-D641-BD3B-0CA40DAF4073}"/>
              </a:ext>
            </a:extLst>
          </p:cNvPr>
          <p:cNvSpPr txBox="1"/>
          <p:nvPr/>
        </p:nvSpPr>
        <p:spPr>
          <a:xfrm>
            <a:off x="8315687" y="5602478"/>
            <a:ext cx="8146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and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4C0D12-D072-ACE7-E590-2AA88D7092F4}"/>
              </a:ext>
            </a:extLst>
          </p:cNvPr>
          <p:cNvSpPr txBox="1"/>
          <p:nvPr/>
        </p:nvSpPr>
        <p:spPr>
          <a:xfrm>
            <a:off x="4870976" y="4914673"/>
            <a:ext cx="80021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dirty="0">
                <a:latin typeface="Symbol" pitchFamily="2" charset="2"/>
              </a:rPr>
              <a:t>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1FD1CC3-5B31-A15D-D27F-4C2333D2A65F}"/>
                  </a:ext>
                </a:extLst>
              </p:cNvPr>
              <p:cNvSpPr txBox="1"/>
              <p:nvPr/>
            </p:nvSpPr>
            <p:spPr>
              <a:xfrm>
                <a:off x="1910873" y="5225017"/>
                <a:ext cx="3139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solidFill>
                      <a:schemeClr val="bg1"/>
                    </a:solidFill>
                  </a:rPr>
                  <a:t>3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3⋅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1FD1CC3-5B31-A15D-D27F-4C2333D2A6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0873" y="5225017"/>
                <a:ext cx="3139962" cy="584775"/>
              </a:xfrm>
              <a:prstGeom prst="rect">
                <a:avLst/>
              </a:prstGeom>
              <a:blipFill>
                <a:blip r:embed="rId7"/>
                <a:stretch>
                  <a:fillRect l="-4839" t="-12766" r="-806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1F2ABD5-4572-FD0F-1178-F28C6660950A}"/>
                  </a:ext>
                </a:extLst>
              </p:cNvPr>
              <p:cNvSpPr txBox="1"/>
              <p:nvPr/>
            </p:nvSpPr>
            <p:spPr>
              <a:xfrm>
                <a:off x="1910873" y="5225017"/>
                <a:ext cx="3139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3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∙2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1F2ABD5-4572-FD0F-1178-F28C666095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0873" y="5225017"/>
                <a:ext cx="3139962" cy="584775"/>
              </a:xfrm>
              <a:prstGeom prst="rect">
                <a:avLst/>
              </a:prstGeom>
              <a:blipFill>
                <a:blip r:embed="rId8"/>
                <a:stretch>
                  <a:fillRect l="-4839" t="-12766" r="-806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D2F21FE-27A2-5BE8-7CEB-57D98CA2495F}"/>
              </a:ext>
            </a:extLst>
          </p:cNvPr>
          <p:cNvCxnSpPr>
            <a:cxnSpLocks/>
          </p:cNvCxnSpPr>
          <p:nvPr/>
        </p:nvCxnSpPr>
        <p:spPr>
          <a:xfrm>
            <a:off x="2847090" y="694503"/>
            <a:ext cx="783771" cy="0"/>
          </a:xfrm>
          <a:prstGeom prst="straightConnector1">
            <a:avLst/>
          </a:prstGeom>
          <a:ln w="31750" cap="rnd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4FFC9B9-58BB-DE79-E93C-F6A805E77CFF}"/>
              </a:ext>
            </a:extLst>
          </p:cNvPr>
          <p:cNvCxnSpPr>
            <a:cxnSpLocks/>
          </p:cNvCxnSpPr>
          <p:nvPr/>
        </p:nvCxnSpPr>
        <p:spPr>
          <a:xfrm rot="10800000">
            <a:off x="2245210" y="4411694"/>
            <a:ext cx="783771" cy="0"/>
          </a:xfrm>
          <a:prstGeom prst="straightConnector1">
            <a:avLst/>
          </a:prstGeom>
          <a:ln w="31750" cap="rnd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ECA402C-7326-89DB-3D55-24B77D2FEB19}"/>
              </a:ext>
            </a:extLst>
          </p:cNvPr>
          <p:cNvCxnSpPr>
            <a:cxnSpLocks/>
          </p:cNvCxnSpPr>
          <p:nvPr/>
        </p:nvCxnSpPr>
        <p:spPr>
          <a:xfrm rot="5400000">
            <a:off x="4196270" y="1411191"/>
            <a:ext cx="783771" cy="0"/>
          </a:xfrm>
          <a:prstGeom prst="straightConnector1">
            <a:avLst/>
          </a:prstGeom>
          <a:ln w="31750" cap="rnd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BD5D039-F3CE-CCA3-06C0-4504CB0E5E6F}"/>
              </a:ext>
            </a:extLst>
          </p:cNvPr>
          <p:cNvCxnSpPr>
            <a:cxnSpLocks/>
          </p:cNvCxnSpPr>
          <p:nvPr/>
        </p:nvCxnSpPr>
        <p:spPr>
          <a:xfrm rot="10800000">
            <a:off x="4887424" y="4411694"/>
            <a:ext cx="783771" cy="0"/>
          </a:xfrm>
          <a:prstGeom prst="straightConnector1">
            <a:avLst/>
          </a:prstGeom>
          <a:ln w="31750" cap="rnd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8E44354-0F89-B286-AF4F-FDB4081A828D}"/>
              </a:ext>
            </a:extLst>
          </p:cNvPr>
          <p:cNvCxnSpPr>
            <a:cxnSpLocks/>
          </p:cNvCxnSpPr>
          <p:nvPr/>
        </p:nvCxnSpPr>
        <p:spPr>
          <a:xfrm>
            <a:off x="5158274" y="673305"/>
            <a:ext cx="783771" cy="0"/>
          </a:xfrm>
          <a:prstGeom prst="straightConnector1">
            <a:avLst/>
          </a:prstGeom>
          <a:ln w="31750" cap="rnd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ABDC9B4-CD38-30E0-4241-B17F3FE15339}"/>
              </a:ext>
            </a:extLst>
          </p:cNvPr>
          <p:cNvCxnSpPr>
            <a:cxnSpLocks/>
          </p:cNvCxnSpPr>
          <p:nvPr/>
        </p:nvCxnSpPr>
        <p:spPr>
          <a:xfrm rot="10800000">
            <a:off x="7503662" y="665421"/>
            <a:ext cx="783771" cy="0"/>
          </a:xfrm>
          <a:prstGeom prst="straightConnector1">
            <a:avLst/>
          </a:prstGeom>
          <a:ln w="31750" cap="rnd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C8468A1-250B-3A6C-E3D5-72C50721D7E6}"/>
              </a:ext>
            </a:extLst>
          </p:cNvPr>
          <p:cNvCxnSpPr>
            <a:cxnSpLocks/>
          </p:cNvCxnSpPr>
          <p:nvPr/>
        </p:nvCxnSpPr>
        <p:spPr>
          <a:xfrm rot="5400000">
            <a:off x="4196270" y="3721387"/>
            <a:ext cx="783771" cy="0"/>
          </a:xfrm>
          <a:prstGeom prst="straightConnector1">
            <a:avLst/>
          </a:prstGeom>
          <a:ln w="31750" cap="rnd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9768458-10BE-80CC-67B5-D49DC2100119}"/>
              </a:ext>
            </a:extLst>
          </p:cNvPr>
          <p:cNvCxnSpPr>
            <a:cxnSpLocks/>
          </p:cNvCxnSpPr>
          <p:nvPr/>
        </p:nvCxnSpPr>
        <p:spPr>
          <a:xfrm>
            <a:off x="7503662" y="2932297"/>
            <a:ext cx="783771" cy="0"/>
          </a:xfrm>
          <a:prstGeom prst="straightConnector1">
            <a:avLst/>
          </a:prstGeom>
          <a:ln w="31750" cap="rnd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B8C04E0-B3C9-F9D9-797E-A75E6432B11E}"/>
              </a:ext>
            </a:extLst>
          </p:cNvPr>
          <p:cNvCxnSpPr>
            <a:cxnSpLocks/>
          </p:cNvCxnSpPr>
          <p:nvPr/>
        </p:nvCxnSpPr>
        <p:spPr>
          <a:xfrm>
            <a:off x="6696680" y="1019305"/>
            <a:ext cx="0" cy="531706"/>
          </a:xfrm>
          <a:prstGeom prst="straightConnector1">
            <a:avLst/>
          </a:prstGeom>
          <a:ln w="31750" cap="rnd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64E6E5E-5C38-A943-AF13-51C0D6D5B0CD}"/>
                  </a:ext>
                </a:extLst>
              </p:cNvPr>
              <p:cNvSpPr txBox="1"/>
              <p:nvPr/>
            </p:nvSpPr>
            <p:spPr>
              <a:xfrm>
                <a:off x="2356991" y="3628014"/>
                <a:ext cx="690125" cy="7239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64E6E5E-5C38-A943-AF13-51C0D6D5B0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6991" y="3628014"/>
                <a:ext cx="690125" cy="723981"/>
              </a:xfrm>
              <a:prstGeom prst="rect">
                <a:avLst/>
              </a:prstGeom>
              <a:blipFill>
                <a:blip r:embed="rId9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2C9BD99-86CD-6AD4-B02C-7D2C3709DE52}"/>
                  </a:ext>
                </a:extLst>
              </p:cNvPr>
              <p:cNvSpPr txBox="1"/>
              <p:nvPr/>
            </p:nvSpPr>
            <p:spPr>
              <a:xfrm>
                <a:off x="4548218" y="1121408"/>
                <a:ext cx="643125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2 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2C9BD99-86CD-6AD4-B02C-7D2C3709DE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8218" y="1121408"/>
                <a:ext cx="643125" cy="430887"/>
              </a:xfrm>
              <a:prstGeom prst="rect">
                <a:avLst/>
              </a:prstGeom>
              <a:blipFill>
                <a:blip r:embed="rId10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30F8D55-16E7-91C0-6F0C-3F0F4A3536D7}"/>
                  </a:ext>
                </a:extLst>
              </p:cNvPr>
              <p:cNvSpPr txBox="1"/>
              <p:nvPr/>
            </p:nvSpPr>
            <p:spPr>
              <a:xfrm>
                <a:off x="2460687" y="86282"/>
                <a:ext cx="690125" cy="7239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30F8D55-16E7-91C0-6F0C-3F0F4A3536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0687" y="86282"/>
                <a:ext cx="690125" cy="723981"/>
              </a:xfrm>
              <a:prstGeom prst="rect">
                <a:avLst/>
              </a:prstGeom>
              <a:blipFill>
                <a:blip r:embed="rId11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5AC7837-22F0-2915-1AAC-0372A11146DD}"/>
                  </a:ext>
                </a:extLst>
              </p:cNvPr>
              <p:cNvSpPr txBox="1"/>
              <p:nvPr/>
            </p:nvSpPr>
            <p:spPr>
              <a:xfrm>
                <a:off x="4454395" y="73759"/>
                <a:ext cx="947119" cy="7261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5AC7837-22F0-2915-1AAC-0372A11146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4395" y="73759"/>
                <a:ext cx="947119" cy="726161"/>
              </a:xfrm>
              <a:prstGeom prst="rect">
                <a:avLst/>
              </a:prstGeom>
              <a:blipFill>
                <a:blip r:embed="rId12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D030991-9BDB-C8B2-2CAA-9D0D854F9B34}"/>
                  </a:ext>
                </a:extLst>
              </p:cNvPr>
              <p:cNvSpPr txBox="1"/>
              <p:nvPr/>
            </p:nvSpPr>
            <p:spPr>
              <a:xfrm>
                <a:off x="5033361" y="3625834"/>
                <a:ext cx="947119" cy="7261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D030991-9BDB-C8B2-2CAA-9D0D854F9B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3361" y="3625834"/>
                <a:ext cx="947119" cy="726161"/>
              </a:xfrm>
              <a:prstGeom prst="rect">
                <a:avLst/>
              </a:prstGeom>
              <a:blipFill>
                <a:blip r:embed="rId13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C29719E-C9EA-BE43-45DA-FFEA24EC74F3}"/>
                  </a:ext>
                </a:extLst>
              </p:cNvPr>
              <p:cNvSpPr txBox="1"/>
              <p:nvPr/>
            </p:nvSpPr>
            <p:spPr>
              <a:xfrm>
                <a:off x="4559316" y="3371229"/>
                <a:ext cx="643125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2 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C29719E-C9EA-BE43-45DA-FFEA24EC74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9316" y="3371229"/>
                <a:ext cx="643125" cy="430887"/>
              </a:xfrm>
              <a:prstGeom prst="rect">
                <a:avLst/>
              </a:prstGeom>
              <a:blipFill>
                <a:blip r:embed="rId10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B5EBE3A-519E-3460-34A9-53350A7EB949}"/>
              </a:ext>
            </a:extLst>
          </p:cNvPr>
          <p:cNvCxnSpPr>
            <a:cxnSpLocks/>
          </p:cNvCxnSpPr>
          <p:nvPr/>
        </p:nvCxnSpPr>
        <p:spPr>
          <a:xfrm rot="5400000">
            <a:off x="6833685" y="3706816"/>
            <a:ext cx="783771" cy="0"/>
          </a:xfrm>
          <a:prstGeom prst="straightConnector1">
            <a:avLst/>
          </a:prstGeom>
          <a:ln w="31750" cap="rnd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3B1B8FC-692D-18E5-9A87-BC9C96C609FE}"/>
                  </a:ext>
                </a:extLst>
              </p:cNvPr>
              <p:cNvSpPr txBox="1"/>
              <p:nvPr/>
            </p:nvSpPr>
            <p:spPr>
              <a:xfrm>
                <a:off x="7209232" y="3327327"/>
                <a:ext cx="947119" cy="7261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3B1B8FC-692D-18E5-9A87-BC9C96C609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9232" y="3327327"/>
                <a:ext cx="947119" cy="726161"/>
              </a:xfrm>
              <a:prstGeom prst="rect">
                <a:avLst/>
              </a:prstGeom>
              <a:blipFill>
                <a:blip r:embed="rId14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739C7E1-C3B6-E0F9-7DDA-C6767DDD3627}"/>
                  </a:ext>
                </a:extLst>
              </p:cNvPr>
              <p:cNvSpPr txBox="1"/>
              <p:nvPr/>
            </p:nvSpPr>
            <p:spPr>
              <a:xfrm>
                <a:off x="7573984" y="231473"/>
                <a:ext cx="643125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6 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739C7E1-C3B6-E0F9-7DDA-C6767DDD36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3984" y="231473"/>
                <a:ext cx="643125" cy="430887"/>
              </a:xfrm>
              <a:prstGeom prst="rect">
                <a:avLst/>
              </a:prstGeom>
              <a:blipFill>
                <a:blip r:embed="rId15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CA220CF-E345-4D27-14C4-9F643305E7AC}"/>
                  </a:ext>
                </a:extLst>
              </p:cNvPr>
              <p:cNvSpPr txBox="1"/>
              <p:nvPr/>
            </p:nvSpPr>
            <p:spPr>
              <a:xfrm>
                <a:off x="7573984" y="2932297"/>
                <a:ext cx="643125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6 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CA220CF-E345-4D27-14C4-9F643305E7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3984" y="2932297"/>
                <a:ext cx="643125" cy="430887"/>
              </a:xfrm>
              <a:prstGeom prst="rect">
                <a:avLst/>
              </a:prstGeom>
              <a:blipFill>
                <a:blip r:embed="rId16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CC2360B-A73B-9228-78BF-5354BA46D656}"/>
                  </a:ext>
                </a:extLst>
              </p:cNvPr>
              <p:cNvSpPr txBox="1"/>
              <p:nvPr/>
            </p:nvSpPr>
            <p:spPr>
              <a:xfrm>
                <a:off x="5989354" y="822404"/>
                <a:ext cx="690124" cy="7261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CC2360B-A73B-9228-78BF-5354BA46D6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9354" y="822404"/>
                <a:ext cx="690124" cy="726161"/>
              </a:xfrm>
              <a:prstGeom prst="rect">
                <a:avLst/>
              </a:prstGeom>
              <a:blipFill>
                <a:blip r:embed="rId17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76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1" grpId="0"/>
      <p:bldP spid="14" grpId="0" animBg="1"/>
      <p:bldP spid="15" grpId="0"/>
      <p:bldP spid="17" grpId="0"/>
      <p:bldP spid="3" grpId="0"/>
      <p:bldP spid="4" grpId="0"/>
      <p:bldP spid="5" grpId="0"/>
      <p:bldP spid="25" grpId="0"/>
      <p:bldP spid="26" grpId="0"/>
      <p:bldP spid="27" grpId="0"/>
      <p:bldP spid="29" grpId="0"/>
      <p:bldP spid="30" grpId="0"/>
      <p:bldP spid="31" grpId="0"/>
      <p:bldP spid="33" grpId="0"/>
      <p:bldP spid="34" grpId="0"/>
      <p:bldP spid="35" grpId="0"/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84645F-1A4B-144A-92C2-4632E2BDEF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902" y="182880"/>
            <a:ext cx="10149840" cy="41022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3FFF401-D7E7-3747-AAC1-B5BC73EE7503}"/>
              </a:ext>
            </a:extLst>
          </p:cNvPr>
          <p:cNvSpPr txBox="1"/>
          <p:nvPr/>
        </p:nvSpPr>
        <p:spPr>
          <a:xfrm>
            <a:off x="5805883" y="3835541"/>
            <a:ext cx="63812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Write KCL for super node and node </a:t>
            </a:r>
            <a:r>
              <a:rPr 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F1E7321-F492-A641-A476-3E143CE9A270}"/>
                  </a:ext>
                </a:extLst>
              </p:cNvPr>
              <p:cNvSpPr txBox="1"/>
              <p:nvPr/>
            </p:nvSpPr>
            <p:spPr>
              <a:xfrm>
                <a:off x="7772053" y="4356070"/>
                <a:ext cx="439190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Replace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3200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+10</m:t>
                    </m:r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F1E7321-F492-A641-A476-3E143CE9A2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053" y="4356070"/>
                <a:ext cx="4391908" cy="584775"/>
              </a:xfrm>
              <a:prstGeom prst="rect">
                <a:avLst/>
              </a:prstGeom>
              <a:blipFill>
                <a:blip r:embed="rId3"/>
                <a:stretch>
                  <a:fillRect l="-3468" t="-14894" r="-2601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0692A5DA-181B-E548-AF33-F0DFDB43783E}"/>
              </a:ext>
            </a:extLst>
          </p:cNvPr>
          <p:cNvGrpSpPr/>
          <p:nvPr/>
        </p:nvGrpSpPr>
        <p:grpSpPr>
          <a:xfrm>
            <a:off x="3221288" y="865436"/>
            <a:ext cx="587934" cy="587934"/>
            <a:chOff x="7746615" y="3262329"/>
            <a:chExt cx="914400" cy="914400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9093240-7058-C240-81E2-17ECA178F576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8203815" y="3262329"/>
              <a:ext cx="0" cy="91440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54C79F8-2C47-DA4F-9FB0-947460249ADA}"/>
                </a:ext>
              </a:extLst>
            </p:cNvPr>
            <p:cNvCxnSpPr>
              <a:cxnSpLocks/>
            </p:cNvCxnSpPr>
            <p:nvPr/>
          </p:nvCxnSpPr>
          <p:spPr>
            <a:xfrm rot="-2700000" flipH="1">
              <a:off x="8203815" y="3262329"/>
              <a:ext cx="0" cy="91440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B5B180F-C86D-834C-A97E-CE68819EDCD6}"/>
              </a:ext>
            </a:extLst>
          </p:cNvPr>
          <p:cNvGrpSpPr/>
          <p:nvPr/>
        </p:nvGrpSpPr>
        <p:grpSpPr>
          <a:xfrm>
            <a:off x="5146725" y="865436"/>
            <a:ext cx="587934" cy="587934"/>
            <a:chOff x="7746615" y="3262329"/>
            <a:chExt cx="914400" cy="9144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CB7041E-625A-774F-ACA2-75BFA5F7C3C5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8203815" y="3262329"/>
              <a:ext cx="0" cy="91440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17EDB4A-C6EB-8848-8A18-BDDC009C5C34}"/>
                </a:ext>
              </a:extLst>
            </p:cNvPr>
            <p:cNvCxnSpPr>
              <a:cxnSpLocks/>
            </p:cNvCxnSpPr>
            <p:nvPr/>
          </p:nvCxnSpPr>
          <p:spPr>
            <a:xfrm rot="-2700000" flipH="1">
              <a:off x="8203815" y="3262329"/>
              <a:ext cx="0" cy="91440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5D34DDF-FCAF-1F49-BF27-F6E004E18236}"/>
                  </a:ext>
                </a:extLst>
              </p:cNvPr>
              <p:cNvSpPr txBox="1"/>
              <p:nvPr/>
            </p:nvSpPr>
            <p:spPr>
              <a:xfrm>
                <a:off x="1518466" y="4359635"/>
                <a:ext cx="6138540" cy="10980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−8</m:t>
                      </m:r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+10</m:t>
                          </m:r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5D34DDF-FCAF-1F49-BF27-F6E004E182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466" y="4359635"/>
                <a:ext cx="6138540" cy="109805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19E1C05-FDFB-3843-87A4-7A988C22BB97}"/>
                  </a:ext>
                </a:extLst>
              </p:cNvPr>
              <p:cNvSpPr txBox="1"/>
              <p:nvPr/>
            </p:nvSpPr>
            <p:spPr>
              <a:xfrm>
                <a:off x="1518466" y="4359635"/>
                <a:ext cx="6138540" cy="10980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−8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+10</m:t>
                          </m:r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19E1C05-FDFB-3843-87A4-7A988C22BB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466" y="4359635"/>
                <a:ext cx="6138540" cy="109805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A6A5D03-C434-EB4C-91D3-2D89BC69A760}"/>
                  </a:ext>
                </a:extLst>
              </p:cNvPr>
              <p:cNvSpPr txBox="1"/>
              <p:nvPr/>
            </p:nvSpPr>
            <p:spPr>
              <a:xfrm>
                <a:off x="1518466" y="4359635"/>
                <a:ext cx="6138540" cy="10980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−8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+10</m:t>
                          </m:r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A6A5D03-C434-EB4C-91D3-2D89BC69A7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466" y="4359635"/>
                <a:ext cx="6138540" cy="109805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ED757BE-AF03-3E44-8885-0771CC6DD428}"/>
                  </a:ext>
                </a:extLst>
              </p:cNvPr>
              <p:cNvSpPr txBox="1"/>
              <p:nvPr/>
            </p:nvSpPr>
            <p:spPr>
              <a:xfrm>
                <a:off x="1518466" y="4359635"/>
                <a:ext cx="6138540" cy="10980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−8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+10</m:t>
                          </m:r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ED757BE-AF03-3E44-8885-0771CC6DD4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466" y="4359635"/>
                <a:ext cx="6138540" cy="109805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84B5CA7-1799-BE41-BE0B-19FC42AD9716}"/>
                  </a:ext>
                </a:extLst>
              </p:cNvPr>
              <p:cNvSpPr txBox="1"/>
              <p:nvPr/>
            </p:nvSpPr>
            <p:spPr>
              <a:xfrm>
                <a:off x="1518466" y="4359635"/>
                <a:ext cx="6138540" cy="10980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−8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+10</m:t>
                          </m:r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84B5CA7-1799-BE41-BE0B-19FC42AD97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466" y="4359635"/>
                <a:ext cx="6138540" cy="109805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76E64AA2-10D0-334D-A9D8-3C02B2627089}"/>
              </a:ext>
            </a:extLst>
          </p:cNvPr>
          <p:cNvSpPr txBox="1"/>
          <p:nvPr/>
        </p:nvSpPr>
        <p:spPr>
          <a:xfrm>
            <a:off x="366347" y="4618232"/>
            <a:ext cx="12065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At SN: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87A6E51-3033-144D-B765-0A8FE82ACE78}"/>
              </a:ext>
            </a:extLst>
          </p:cNvPr>
          <p:cNvCxnSpPr>
            <a:cxnSpLocks/>
          </p:cNvCxnSpPr>
          <p:nvPr/>
        </p:nvCxnSpPr>
        <p:spPr>
          <a:xfrm rot="10800000">
            <a:off x="2178157" y="1216793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557017D-71AA-1045-B6A8-014720D01A0D}"/>
              </a:ext>
            </a:extLst>
          </p:cNvPr>
          <p:cNvCxnSpPr>
            <a:cxnSpLocks/>
          </p:cNvCxnSpPr>
          <p:nvPr/>
        </p:nvCxnSpPr>
        <p:spPr>
          <a:xfrm rot="5400000">
            <a:off x="3079802" y="2340053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8E982F6-DFA6-3445-80E5-35CE8A045C04}"/>
              </a:ext>
            </a:extLst>
          </p:cNvPr>
          <p:cNvCxnSpPr>
            <a:cxnSpLocks/>
          </p:cNvCxnSpPr>
          <p:nvPr/>
        </p:nvCxnSpPr>
        <p:spPr>
          <a:xfrm>
            <a:off x="6227643" y="1216793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359D08F-8173-9F41-A263-26A7C33B4D58}"/>
              </a:ext>
            </a:extLst>
          </p:cNvPr>
          <p:cNvCxnSpPr>
            <a:cxnSpLocks/>
          </p:cNvCxnSpPr>
          <p:nvPr/>
        </p:nvCxnSpPr>
        <p:spPr>
          <a:xfrm rot="5400000">
            <a:off x="5004225" y="2340053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6A51EBA-C3ED-4F47-A17B-400AFD3392D0}"/>
                  </a:ext>
                </a:extLst>
              </p:cNvPr>
              <p:cNvSpPr txBox="1"/>
              <p:nvPr/>
            </p:nvSpPr>
            <p:spPr>
              <a:xfrm>
                <a:off x="1664577" y="5550127"/>
                <a:ext cx="6588727" cy="10057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=8−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6A51EBA-C3ED-4F47-A17B-400AFD3392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4577" y="5550127"/>
                <a:ext cx="6588727" cy="1005725"/>
              </a:xfrm>
              <a:prstGeom prst="rect">
                <a:avLst/>
              </a:prstGeom>
              <a:blipFill>
                <a:blip r:embed="rId9"/>
                <a:stretch>
                  <a:fillRect b="-10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AF0CC325-1633-A74D-95CC-B976C2151E8B}"/>
              </a:ext>
            </a:extLst>
          </p:cNvPr>
          <p:cNvSpPr txBox="1"/>
          <p:nvPr/>
        </p:nvSpPr>
        <p:spPr>
          <a:xfrm>
            <a:off x="9132757" y="5411460"/>
            <a:ext cx="273267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One equation;</a:t>
            </a:r>
            <a:br>
              <a:rPr lang="en-US" sz="3200" dirty="0"/>
            </a:br>
            <a:r>
              <a:rPr lang="en-US" sz="3200" dirty="0"/>
              <a:t>two unknowns.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CDA30A-3989-2B40-8A3E-BE635C1F8A91}"/>
              </a:ext>
            </a:extLst>
          </p:cNvPr>
          <p:cNvSpPr txBox="1"/>
          <p:nvPr/>
        </p:nvSpPr>
        <p:spPr>
          <a:xfrm>
            <a:off x="14207" y="74309"/>
            <a:ext cx="26703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First approach: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998D8A-BF3A-AF94-3F5D-F570D83148C1}"/>
              </a:ext>
            </a:extLst>
          </p:cNvPr>
          <p:cNvSpPr txBox="1"/>
          <p:nvPr/>
        </p:nvSpPr>
        <p:spPr>
          <a:xfrm>
            <a:off x="8455111" y="84659"/>
            <a:ext cx="37183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i="1"/>
              <a:t>Aside: Could write KCL for</a:t>
            </a:r>
            <a:br>
              <a:rPr lang="en-US" sz="2400" i="1"/>
            </a:br>
            <a:r>
              <a:rPr lang="en-US" sz="2400" i="1"/>
              <a:t>ground, but that doesn’t</a:t>
            </a:r>
            <a:br>
              <a:rPr lang="en-US" sz="2400" i="1"/>
            </a:br>
            <a:r>
              <a:rPr lang="en-US" sz="2400" i="1"/>
              <a:t>yield independent equation.</a:t>
            </a:r>
          </a:p>
        </p:txBody>
      </p:sp>
      <p:sp>
        <p:nvSpPr>
          <p:cNvPr id="26" name="Right Arrow 25">
            <a:extLst>
              <a:ext uri="{FF2B5EF4-FFF2-40B4-BE49-F238E27FC236}">
                <a16:creationId xmlns:a16="http://schemas.microsoft.com/office/drawing/2014/main" id="{964BBADE-86B8-018C-D0CF-3B1322C9DD98}"/>
              </a:ext>
            </a:extLst>
          </p:cNvPr>
          <p:cNvSpPr/>
          <p:nvPr/>
        </p:nvSpPr>
        <p:spPr>
          <a:xfrm>
            <a:off x="1181692" y="5846180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DA4CAF-21EE-3F11-7E96-D4E90A4B18A1}"/>
              </a:ext>
            </a:extLst>
          </p:cNvPr>
          <p:cNvSpPr txBox="1"/>
          <p:nvPr/>
        </p:nvSpPr>
        <p:spPr>
          <a:xfrm>
            <a:off x="7772053" y="4865835"/>
            <a:ext cx="44931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Group and arrange terms.</a:t>
            </a:r>
          </a:p>
        </p:txBody>
      </p:sp>
    </p:spTree>
    <p:extLst>
      <p:ext uri="{BB962C8B-B14F-4D97-AF65-F5344CB8AC3E}">
        <p14:creationId xmlns:p14="http://schemas.microsoft.com/office/powerpoint/2010/main" val="161493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/>
      <p:bldP spid="17" grpId="0"/>
      <p:bldP spid="18" grpId="0"/>
      <p:bldP spid="19" grpId="0"/>
      <p:bldP spid="5" grpId="0"/>
      <p:bldP spid="24" grpId="0"/>
      <p:bldP spid="25" grpId="0"/>
      <p:bldP spid="6" grpId="0"/>
      <p:bldP spid="26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84645F-1A4B-144A-92C2-4632E2BDEF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902" y="182006"/>
            <a:ext cx="10152888" cy="41034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536F855-6577-8B41-ACFC-0419DCDB9A72}"/>
              </a:ext>
            </a:extLst>
          </p:cNvPr>
          <p:cNvSpPr txBox="1"/>
          <p:nvPr/>
        </p:nvSpPr>
        <p:spPr>
          <a:xfrm>
            <a:off x="9132757" y="4864885"/>
            <a:ext cx="273267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Two equations;</a:t>
            </a:r>
            <a:br>
              <a:rPr lang="en-US" sz="3200"/>
            </a:br>
            <a:r>
              <a:rPr lang="en-US" sz="3200"/>
              <a:t>two unknowns.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1E7900-3959-3641-AA1A-39CCE60D1B1D}"/>
              </a:ext>
            </a:extLst>
          </p:cNvPr>
          <p:cNvSpPr txBox="1"/>
          <p:nvPr/>
        </p:nvSpPr>
        <p:spPr>
          <a:xfrm>
            <a:off x="5805883" y="3835541"/>
            <a:ext cx="63812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Write KCL for super node and node </a:t>
            </a:r>
            <a:r>
              <a:rPr 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/>
              <a:t>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A9F91EB-CEC8-0A41-92D8-3870643FF1F6}"/>
              </a:ext>
            </a:extLst>
          </p:cNvPr>
          <p:cNvGrpSpPr/>
          <p:nvPr/>
        </p:nvGrpSpPr>
        <p:grpSpPr>
          <a:xfrm>
            <a:off x="3221288" y="863718"/>
            <a:ext cx="587934" cy="587934"/>
            <a:chOff x="7746615" y="3262329"/>
            <a:chExt cx="914400" cy="91440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6EBB447-C2CE-2D4F-B768-7B271590CE7F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8203815" y="3262329"/>
              <a:ext cx="0" cy="91440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27B6898-7A45-2F4F-9CF0-3041EE03409A}"/>
                </a:ext>
              </a:extLst>
            </p:cNvPr>
            <p:cNvCxnSpPr>
              <a:cxnSpLocks/>
            </p:cNvCxnSpPr>
            <p:nvPr/>
          </p:nvCxnSpPr>
          <p:spPr>
            <a:xfrm rot="-2700000" flipH="1">
              <a:off x="8203815" y="3262329"/>
              <a:ext cx="0" cy="91440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DEDCB07-4FCE-BB4C-94DA-19E8B44612E7}"/>
              </a:ext>
            </a:extLst>
          </p:cNvPr>
          <p:cNvGrpSpPr/>
          <p:nvPr/>
        </p:nvGrpSpPr>
        <p:grpSpPr>
          <a:xfrm>
            <a:off x="5146725" y="863718"/>
            <a:ext cx="587934" cy="587934"/>
            <a:chOff x="7746615" y="3262329"/>
            <a:chExt cx="914400" cy="91440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108DCE8-1FF3-5F40-91AD-B4888B3721E6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8203815" y="3262329"/>
              <a:ext cx="0" cy="91440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D38E2B5-21D9-9D4E-AB35-E5350B5F40BC}"/>
                </a:ext>
              </a:extLst>
            </p:cNvPr>
            <p:cNvCxnSpPr>
              <a:cxnSpLocks/>
            </p:cNvCxnSpPr>
            <p:nvPr/>
          </p:nvCxnSpPr>
          <p:spPr>
            <a:xfrm rot="-2700000" flipH="1">
              <a:off x="8203815" y="3262329"/>
              <a:ext cx="0" cy="91440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2F30230-D84D-5746-A7BD-0E7289FE7DC9}"/>
              </a:ext>
            </a:extLst>
          </p:cNvPr>
          <p:cNvSpPr txBox="1"/>
          <p:nvPr/>
        </p:nvSpPr>
        <p:spPr>
          <a:xfrm>
            <a:off x="621797" y="4647859"/>
            <a:ext cx="9356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At </a:t>
            </a:r>
            <a:r>
              <a:rPr 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0C2A7D5-2D51-3D4A-AD8A-64718C906AF5}"/>
                  </a:ext>
                </a:extLst>
              </p:cNvPr>
              <p:cNvSpPr txBox="1"/>
              <p:nvPr/>
            </p:nvSpPr>
            <p:spPr>
              <a:xfrm>
                <a:off x="1503008" y="4420316"/>
                <a:ext cx="5068759" cy="11011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den>
                      </m:f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−10</m:t>
                          </m:r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0C2A7D5-2D51-3D4A-AD8A-64718C906A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008" y="4420316"/>
                <a:ext cx="5068759" cy="11011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299088C-53BD-CD4C-B858-C928B5CEBBEC}"/>
                  </a:ext>
                </a:extLst>
              </p:cNvPr>
              <p:cNvSpPr txBox="1"/>
              <p:nvPr/>
            </p:nvSpPr>
            <p:spPr>
              <a:xfrm>
                <a:off x="1503008" y="4420316"/>
                <a:ext cx="5068759" cy="11011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−10</m:t>
                          </m:r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299088C-53BD-CD4C-B858-C928B5CEBB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008" y="4420316"/>
                <a:ext cx="5068759" cy="110113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1BF8454-0B1B-AF4E-933A-A8E2F7A49EBE}"/>
                  </a:ext>
                </a:extLst>
              </p:cNvPr>
              <p:cNvSpPr txBox="1"/>
              <p:nvPr/>
            </p:nvSpPr>
            <p:spPr>
              <a:xfrm>
                <a:off x="1503008" y="4420316"/>
                <a:ext cx="5068759" cy="11011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−10</m:t>
                          </m:r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1BF8454-0B1B-AF4E-933A-A8E2F7A49E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008" y="4420316"/>
                <a:ext cx="5068759" cy="110113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105E574-9642-3E49-B1AA-0DF3891D26FB}"/>
                  </a:ext>
                </a:extLst>
              </p:cNvPr>
              <p:cNvSpPr txBox="1"/>
              <p:nvPr/>
            </p:nvSpPr>
            <p:spPr>
              <a:xfrm>
                <a:off x="1503008" y="4420316"/>
                <a:ext cx="5068759" cy="11011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−10</m:t>
                          </m:r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105E574-9642-3E49-B1AA-0DF3891D26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008" y="4420316"/>
                <a:ext cx="5068759" cy="110113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A293766-D4C8-2744-827F-D8AFB28858FE}"/>
                  </a:ext>
                </a:extLst>
              </p:cNvPr>
              <p:cNvSpPr txBox="1"/>
              <p:nvPr/>
            </p:nvSpPr>
            <p:spPr>
              <a:xfrm>
                <a:off x="1759170" y="5594849"/>
                <a:ext cx="6252224" cy="10088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A293766-D4C8-2744-827F-D8AFB28858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170" y="5594849"/>
                <a:ext cx="6252224" cy="1008802"/>
              </a:xfrm>
              <a:prstGeom prst="rect">
                <a:avLst/>
              </a:prstGeom>
              <a:blipFill>
                <a:blip r:embed="rId7"/>
                <a:stretch>
                  <a:fillRect b="-10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5BC79CC-24B7-A742-B532-03964C67AE63}"/>
              </a:ext>
            </a:extLst>
          </p:cNvPr>
          <p:cNvCxnSpPr>
            <a:cxnSpLocks/>
          </p:cNvCxnSpPr>
          <p:nvPr/>
        </p:nvCxnSpPr>
        <p:spPr>
          <a:xfrm rot="10800000">
            <a:off x="6916490" y="1206283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8DCC3C1-D674-494D-84DA-6830DACE1417}"/>
              </a:ext>
            </a:extLst>
          </p:cNvPr>
          <p:cNvCxnSpPr>
            <a:cxnSpLocks/>
          </p:cNvCxnSpPr>
          <p:nvPr/>
        </p:nvCxnSpPr>
        <p:spPr>
          <a:xfrm rot="5400000">
            <a:off x="7545992" y="1861458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832BA3D-5C7B-EA47-B1A2-0E6768BDE4C3}"/>
              </a:ext>
            </a:extLst>
          </p:cNvPr>
          <p:cNvCxnSpPr>
            <a:cxnSpLocks/>
          </p:cNvCxnSpPr>
          <p:nvPr/>
        </p:nvCxnSpPr>
        <p:spPr>
          <a:xfrm>
            <a:off x="7926013" y="1206283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31486E1-D191-F541-8DB3-4445E096B667}"/>
                  </a:ext>
                </a:extLst>
              </p:cNvPr>
              <p:cNvSpPr txBox="1"/>
              <p:nvPr/>
            </p:nvSpPr>
            <p:spPr>
              <a:xfrm>
                <a:off x="8727736" y="5824773"/>
                <a:ext cx="345132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Solve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320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3200"/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31486E1-D191-F541-8DB3-4445E096B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7736" y="5824773"/>
                <a:ext cx="3451329" cy="584775"/>
              </a:xfrm>
              <a:prstGeom prst="rect">
                <a:avLst/>
              </a:prstGeom>
              <a:blipFill>
                <a:blip r:embed="rId8"/>
                <a:stretch>
                  <a:fillRect l="-4396" t="-12766" r="-3297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B212A09-51D6-DC4F-877D-D74135AF966B}"/>
                  </a:ext>
                </a:extLst>
              </p:cNvPr>
              <p:cNvSpPr txBox="1"/>
              <p:nvPr/>
            </p:nvSpPr>
            <p:spPr>
              <a:xfrm>
                <a:off x="7772053" y="4356070"/>
                <a:ext cx="439190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Replace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3200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+10</m:t>
                    </m:r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B212A09-51D6-DC4F-877D-D74135AF96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053" y="4356070"/>
                <a:ext cx="4391908" cy="584775"/>
              </a:xfrm>
              <a:prstGeom prst="rect">
                <a:avLst/>
              </a:prstGeom>
              <a:blipFill>
                <a:blip r:embed="rId9"/>
                <a:stretch>
                  <a:fillRect l="-3468" t="-14894" r="-2601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3B3A710-A0BD-DBEC-D19E-252A0C4F182B}"/>
                  </a:ext>
                </a:extLst>
              </p:cNvPr>
              <p:cNvSpPr txBox="1"/>
              <p:nvPr/>
            </p:nvSpPr>
            <p:spPr>
              <a:xfrm>
                <a:off x="9759112" y="1103942"/>
                <a:ext cx="95891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10 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28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3B3A710-A0BD-DBEC-D19E-252A0C4F18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9112" y="1103942"/>
                <a:ext cx="958917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1ACC9F9D-0C79-E8B6-616C-29BFC281C670}"/>
              </a:ext>
            </a:extLst>
          </p:cNvPr>
          <p:cNvSpPr>
            <a:spLocks noChangeAspect="1"/>
          </p:cNvSpPr>
          <p:nvPr/>
        </p:nvSpPr>
        <p:spPr>
          <a:xfrm>
            <a:off x="9759112" y="1386333"/>
            <a:ext cx="92456" cy="924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AE4E5B11-456C-6580-260C-C7FE5F33F281}"/>
              </a:ext>
            </a:extLst>
          </p:cNvPr>
          <p:cNvSpPr/>
          <p:nvPr/>
        </p:nvSpPr>
        <p:spPr>
          <a:xfrm>
            <a:off x="8238900" y="5923769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66D6F434-985F-54F4-91A7-8D066CDB1089}"/>
              </a:ext>
            </a:extLst>
          </p:cNvPr>
          <p:cNvSpPr/>
          <p:nvPr/>
        </p:nvSpPr>
        <p:spPr>
          <a:xfrm>
            <a:off x="1276285" y="5936254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F41841-5346-1925-2CD9-910162C7D995}"/>
              </a:ext>
            </a:extLst>
          </p:cNvPr>
          <p:cNvSpPr txBox="1"/>
          <p:nvPr/>
        </p:nvSpPr>
        <p:spPr>
          <a:xfrm>
            <a:off x="14207" y="74309"/>
            <a:ext cx="26703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First approach: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E59963B-22DA-C4A6-558C-834200E38FB7}"/>
                  </a:ext>
                </a:extLst>
              </p:cNvPr>
              <p:cNvSpPr txBox="1"/>
              <p:nvPr/>
            </p:nvSpPr>
            <p:spPr>
              <a:xfrm>
                <a:off x="8963248" y="6294264"/>
                <a:ext cx="296164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+10)</m:t>
                      </m:r>
                    </m:oMath>
                  </m:oMathPara>
                </a14:m>
                <a:endParaRPr lang="en-US" sz="3200" b="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E59963B-22DA-C4A6-558C-834200E38F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3248" y="6294264"/>
                <a:ext cx="2961645" cy="584775"/>
              </a:xfrm>
              <a:prstGeom prst="rect">
                <a:avLst/>
              </a:prstGeom>
              <a:blipFill>
                <a:blip r:embed="rId11"/>
                <a:stretch>
                  <a:fillRect l="-855" r="-855" b="-2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494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23" grpId="0"/>
      <p:bldP spid="24" grpId="0"/>
      <p:bldP spid="25" grpId="0"/>
      <p:bldP spid="26" grpId="0"/>
      <p:bldP spid="27" grpId="0"/>
      <p:bldP spid="6" grpId="0"/>
      <p:bldP spid="7" grpId="0"/>
      <p:bldP spid="5" grpId="0" animBg="1"/>
      <p:bldP spid="8" grpId="0" animBg="1"/>
      <p:bldP spid="9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A3F7993-1ABF-624C-8866-75B3E1115CFF}"/>
                  </a:ext>
                </a:extLst>
              </p:cNvPr>
              <p:cNvSpPr txBox="1"/>
              <p:nvPr/>
            </p:nvSpPr>
            <p:spPr>
              <a:xfrm>
                <a:off x="1152121" y="4174461"/>
                <a:ext cx="5381601" cy="10170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−8</m:t>
                      </m:r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A3F7993-1ABF-624C-8866-75B3E1115C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121" y="4174461"/>
                <a:ext cx="5381601" cy="101707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14B3094-034C-6144-AB1F-EECB9704692C}"/>
                  </a:ext>
                </a:extLst>
              </p:cNvPr>
              <p:cNvSpPr txBox="1"/>
              <p:nvPr/>
            </p:nvSpPr>
            <p:spPr>
              <a:xfrm>
                <a:off x="1152121" y="4174461"/>
                <a:ext cx="5381601" cy="10170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−8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14B3094-034C-6144-AB1F-EECB970469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121" y="4174461"/>
                <a:ext cx="5381601" cy="101707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E421927-2D13-5A43-9EEC-D17C8EB27E63}"/>
                  </a:ext>
                </a:extLst>
              </p:cNvPr>
              <p:cNvSpPr txBox="1"/>
              <p:nvPr/>
            </p:nvSpPr>
            <p:spPr>
              <a:xfrm>
                <a:off x="1152121" y="4174461"/>
                <a:ext cx="5381601" cy="10170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−8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E421927-2D13-5A43-9EEC-D17C8EB27E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121" y="4174461"/>
                <a:ext cx="5381601" cy="10170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C5B0017-1CD2-E140-8B0B-2631EAAF25EE}"/>
                  </a:ext>
                </a:extLst>
              </p:cNvPr>
              <p:cNvSpPr txBox="1"/>
              <p:nvPr/>
            </p:nvSpPr>
            <p:spPr>
              <a:xfrm>
                <a:off x="1152121" y="4174461"/>
                <a:ext cx="5381601" cy="10170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−8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C5B0017-1CD2-E140-8B0B-2631EAAF25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121" y="4174461"/>
                <a:ext cx="5381601" cy="101707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B420881-561B-844A-9120-EDEFD3C6A544}"/>
                  </a:ext>
                </a:extLst>
              </p:cNvPr>
              <p:cNvSpPr txBox="1"/>
              <p:nvPr/>
            </p:nvSpPr>
            <p:spPr>
              <a:xfrm>
                <a:off x="1152121" y="4174461"/>
                <a:ext cx="5381601" cy="10170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−8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B420881-561B-844A-9120-EDEFD3C6A5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121" y="4174461"/>
                <a:ext cx="5381601" cy="101707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D5FDC8BB-2F6B-1548-9FE2-62A81C10ED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1374" y="185248"/>
            <a:ext cx="10149840" cy="41022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C9EFCF-B2E8-0C40-AF92-15D31A9967C7}"/>
              </a:ext>
            </a:extLst>
          </p:cNvPr>
          <p:cNvSpPr txBox="1"/>
          <p:nvPr/>
        </p:nvSpPr>
        <p:spPr>
          <a:xfrm>
            <a:off x="5805883" y="3835541"/>
            <a:ext cx="63812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Write KCL for super node and node </a:t>
            </a:r>
            <a:r>
              <a:rPr 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8C3D51-1BB7-DD40-9D7E-02F5E4848B7F}"/>
              </a:ext>
            </a:extLst>
          </p:cNvPr>
          <p:cNvSpPr txBox="1"/>
          <p:nvPr/>
        </p:nvSpPr>
        <p:spPr>
          <a:xfrm>
            <a:off x="102742" y="4358671"/>
            <a:ext cx="12065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At SN: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0B370D1-FD73-CF49-A367-30A897F5FBF2}"/>
              </a:ext>
            </a:extLst>
          </p:cNvPr>
          <p:cNvCxnSpPr>
            <a:cxnSpLocks/>
          </p:cNvCxnSpPr>
          <p:nvPr/>
        </p:nvCxnSpPr>
        <p:spPr>
          <a:xfrm rot="10800000">
            <a:off x="2178157" y="1206283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7ACB606-2DB6-2F4E-8496-ACFB107EEA3C}"/>
              </a:ext>
            </a:extLst>
          </p:cNvPr>
          <p:cNvCxnSpPr>
            <a:cxnSpLocks/>
          </p:cNvCxnSpPr>
          <p:nvPr/>
        </p:nvCxnSpPr>
        <p:spPr>
          <a:xfrm rot="5400000">
            <a:off x="3079802" y="2329543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7A615DC-87C2-B34A-A0C7-E93C60B6B079}"/>
              </a:ext>
            </a:extLst>
          </p:cNvPr>
          <p:cNvCxnSpPr>
            <a:cxnSpLocks/>
          </p:cNvCxnSpPr>
          <p:nvPr/>
        </p:nvCxnSpPr>
        <p:spPr>
          <a:xfrm>
            <a:off x="6227643" y="1206283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AD5741A-7870-0F4B-8B7F-94A5CE2FEC9E}"/>
              </a:ext>
            </a:extLst>
          </p:cNvPr>
          <p:cNvCxnSpPr>
            <a:cxnSpLocks/>
          </p:cNvCxnSpPr>
          <p:nvPr/>
        </p:nvCxnSpPr>
        <p:spPr>
          <a:xfrm rot="5400000">
            <a:off x="5004225" y="2329543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CA88DF7-C91F-4140-A66F-A60710068FAE}"/>
              </a:ext>
            </a:extLst>
          </p:cNvPr>
          <p:cNvSpPr txBox="1"/>
          <p:nvPr/>
        </p:nvSpPr>
        <p:spPr>
          <a:xfrm>
            <a:off x="6827157" y="4399767"/>
            <a:ext cx="48029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/>
              <a:t>One equation; </a:t>
            </a:r>
            <a:r>
              <a:rPr lang="en-US" sz="2800" i="1"/>
              <a:t>three</a:t>
            </a:r>
            <a:r>
              <a:rPr lang="en-US" sz="2800"/>
              <a:t> unknowns.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9BA6161-738E-5142-BC9C-A21628E7C8F5}"/>
                  </a:ext>
                </a:extLst>
              </p:cNvPr>
              <p:cNvSpPr txBox="1"/>
              <p:nvPr/>
            </p:nvSpPr>
            <p:spPr>
              <a:xfrm>
                <a:off x="7460106" y="477635"/>
                <a:ext cx="462915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Leave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320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3200"/>
                  <a:t> as shown.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9BA6161-738E-5142-BC9C-A21628E7C8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0106" y="477635"/>
                <a:ext cx="4629152" cy="584775"/>
              </a:xfrm>
              <a:prstGeom prst="rect">
                <a:avLst/>
              </a:prstGeom>
              <a:blipFill>
                <a:blip r:embed="rId8"/>
                <a:stretch>
                  <a:fillRect l="-3426" t="-12500" r="-2503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CF88D16F-5E95-6141-8E97-05FBC422FD71}"/>
              </a:ext>
            </a:extLst>
          </p:cNvPr>
          <p:cNvSpPr txBox="1"/>
          <p:nvPr/>
        </p:nvSpPr>
        <p:spPr>
          <a:xfrm>
            <a:off x="102742" y="5076211"/>
            <a:ext cx="65368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KCL at node </a:t>
            </a:r>
            <a:r>
              <a:rPr 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/>
              <a:t> unchanged from before.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7C2F8E2-0228-684B-AA16-584936039504}"/>
              </a:ext>
            </a:extLst>
          </p:cNvPr>
          <p:cNvSpPr txBox="1"/>
          <p:nvPr/>
        </p:nvSpPr>
        <p:spPr>
          <a:xfrm>
            <a:off x="6826111" y="5117306"/>
            <a:ext cx="4941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/>
              <a:t>Two equations; </a:t>
            </a:r>
            <a:r>
              <a:rPr lang="en-US" sz="2800" i="1"/>
              <a:t>three</a:t>
            </a:r>
            <a:r>
              <a:rPr lang="en-US" sz="2800"/>
              <a:t> unknowns.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E449719-36C4-1246-BA2A-1304911FDEF3}"/>
              </a:ext>
            </a:extLst>
          </p:cNvPr>
          <p:cNvSpPr txBox="1"/>
          <p:nvPr/>
        </p:nvSpPr>
        <p:spPr>
          <a:xfrm>
            <a:off x="102742" y="5594206"/>
            <a:ext cx="36987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b="1" i="1"/>
              <a:t>Constraint equation</a:t>
            </a:r>
            <a:r>
              <a:rPr lang="en-US" sz="320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30D4FC3-C6C2-724F-87ED-28B137D6015C}"/>
                  </a:ext>
                </a:extLst>
              </p:cNvPr>
              <p:cNvSpPr txBox="1"/>
              <p:nvPr/>
            </p:nvSpPr>
            <p:spPr>
              <a:xfrm>
                <a:off x="3668261" y="5594205"/>
                <a:ext cx="258974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30D4FC3-C6C2-724F-87ED-28B137D601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8261" y="5594205"/>
                <a:ext cx="2589747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7A341F85-8A41-EA4B-BC4C-532744068C17}"/>
              </a:ext>
            </a:extLst>
          </p:cNvPr>
          <p:cNvSpPr txBox="1"/>
          <p:nvPr/>
        </p:nvSpPr>
        <p:spPr>
          <a:xfrm>
            <a:off x="6826111" y="5655760"/>
            <a:ext cx="51797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i="1"/>
              <a:t>Three</a:t>
            </a:r>
            <a:r>
              <a:rPr lang="en-US" sz="2800"/>
              <a:t> equations; </a:t>
            </a:r>
            <a:r>
              <a:rPr lang="en-US" sz="2800" i="1"/>
              <a:t>three</a:t>
            </a:r>
            <a:r>
              <a:rPr lang="en-US" sz="2800"/>
              <a:t> unknowns.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B9087D9-A603-234F-858A-AC533AFB4E43}"/>
                  </a:ext>
                </a:extLst>
              </p:cNvPr>
              <p:cNvSpPr txBox="1"/>
              <p:nvPr/>
            </p:nvSpPr>
            <p:spPr>
              <a:xfrm>
                <a:off x="7461187" y="6122041"/>
                <a:ext cx="416017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Solve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320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320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3200"/>
                  <a:t>.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B9087D9-A603-234F-858A-AC533AFB4E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1187" y="6122041"/>
                <a:ext cx="4160178" cy="584775"/>
              </a:xfrm>
              <a:prstGeom prst="rect">
                <a:avLst/>
              </a:prstGeom>
              <a:blipFill>
                <a:blip r:embed="rId10"/>
                <a:stretch>
                  <a:fillRect l="-3812" t="-12500" r="-2786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ECB71523-D505-534D-AE13-E4899DD90746}"/>
              </a:ext>
            </a:extLst>
          </p:cNvPr>
          <p:cNvSpPr txBox="1"/>
          <p:nvPr/>
        </p:nvSpPr>
        <p:spPr>
          <a:xfrm>
            <a:off x="14207" y="74309"/>
            <a:ext cx="27252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N&amp;R approach: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2F0F96-8F26-9A13-9019-51492AEE41F7}"/>
              </a:ext>
            </a:extLst>
          </p:cNvPr>
          <p:cNvSpPr txBox="1"/>
          <p:nvPr/>
        </p:nvSpPr>
        <p:spPr>
          <a:xfrm>
            <a:off x="110748" y="6122041"/>
            <a:ext cx="63075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Source provides additional equation.</a:t>
            </a: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EEE2EA9D-192F-E8F1-D5A2-E473AC63002E}"/>
              </a:ext>
            </a:extLst>
          </p:cNvPr>
          <p:cNvSpPr/>
          <p:nvPr/>
        </p:nvSpPr>
        <p:spPr>
          <a:xfrm>
            <a:off x="6835247" y="6242301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0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7" grpId="0"/>
      <p:bldP spid="16" grpId="0"/>
      <p:bldP spid="15" grpId="0"/>
      <p:bldP spid="7" grpId="0"/>
      <p:bldP spid="6" grpId="0"/>
      <p:bldP spid="8" grpId="0"/>
      <p:bldP spid="13" grpId="0"/>
      <p:bldP spid="14" grpId="0"/>
      <p:bldP spid="19" grpId="0"/>
      <p:bldP spid="21" grpId="0"/>
      <p:bldP spid="22" grpId="0"/>
      <p:bldP spid="23" grpId="0"/>
      <p:bldP spid="24" grpId="0"/>
      <p:bldP spid="26" grpId="0"/>
      <p:bldP spid="2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D2716FE-C855-2D41-9FBC-069F15F3571A}"/>
              </a:ext>
            </a:extLst>
          </p:cNvPr>
          <p:cNvSpPr txBox="1"/>
          <p:nvPr/>
        </p:nvSpPr>
        <p:spPr>
          <a:xfrm>
            <a:off x="118534" y="84667"/>
            <a:ext cx="39467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Mesh-Current Analysis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0270C2-101E-B940-B728-48AC007FDB5B}"/>
              </a:ext>
            </a:extLst>
          </p:cNvPr>
          <p:cNvSpPr txBox="1"/>
          <p:nvPr/>
        </p:nvSpPr>
        <p:spPr>
          <a:xfrm>
            <a:off x="307543" y="714870"/>
            <a:ext cx="90893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Allows us to solve for </a:t>
            </a:r>
            <a:r>
              <a:rPr lang="en-US" sz="3200" i="1" dirty="0"/>
              <a:t>currents</a:t>
            </a:r>
            <a:r>
              <a:rPr lang="en-US" sz="3200" dirty="0"/>
              <a:t> throughout any circuit.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5D11E9-D26D-E34C-9236-BC37AE12E2C2}"/>
              </a:ext>
            </a:extLst>
          </p:cNvPr>
          <p:cNvSpPr txBox="1"/>
          <p:nvPr/>
        </p:nvSpPr>
        <p:spPr>
          <a:xfrm>
            <a:off x="307542" y="1345073"/>
            <a:ext cx="87168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Yields a set of equations for circuit (mesh) </a:t>
            </a:r>
            <a:r>
              <a:rPr lang="en-US" sz="3200" i="1" dirty="0"/>
              <a:t>currents</a:t>
            </a:r>
            <a:r>
              <a:rPr lang="en-US" sz="3200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DE8CA2-D152-634B-ACD8-720393D819E3}"/>
              </a:ext>
            </a:extLst>
          </p:cNvPr>
          <p:cNvSpPr txBox="1"/>
          <p:nvPr/>
        </p:nvSpPr>
        <p:spPr>
          <a:xfrm>
            <a:off x="307541" y="1975276"/>
            <a:ext cx="103235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From these </a:t>
            </a:r>
            <a:r>
              <a:rPr lang="en-US" sz="3200" i="1" dirty="0"/>
              <a:t>currents</a:t>
            </a:r>
            <a:r>
              <a:rPr lang="en-US" sz="3200" dirty="0"/>
              <a:t>, can obtain any other circuit quantity of </a:t>
            </a:r>
            <a:br>
              <a:rPr lang="en-US" sz="3200" dirty="0"/>
            </a:br>
            <a:r>
              <a:rPr lang="en-US" sz="3200" dirty="0"/>
              <a:t>interest (e.g., </a:t>
            </a:r>
            <a:r>
              <a:rPr lang="en-US" sz="3200" i="1" dirty="0"/>
              <a:t>voltages</a:t>
            </a:r>
            <a:r>
              <a:rPr lang="en-US" sz="3200" dirty="0"/>
              <a:t> or powers).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265100-3E25-4D46-932F-A2C299696621}"/>
              </a:ext>
            </a:extLst>
          </p:cNvPr>
          <p:cNvSpPr txBox="1"/>
          <p:nvPr/>
        </p:nvSpPr>
        <p:spPr>
          <a:xfrm>
            <a:off x="307541" y="3704063"/>
            <a:ext cx="1084123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/>
              <a:t>Identify meshes (loops that don’t enclose another loop).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Label mesh currents (assume flow in clockwise direction).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Write KVL for each mesh (in terms of currents)</a:t>
            </a:r>
            <a:r>
              <a:rPr lang="en-US" sz="3200" dirty="0">
                <a:latin typeface="Symbol" pitchFamily="2" charset="2"/>
              </a:rPr>
              <a:t> ®</a:t>
            </a:r>
            <a:r>
              <a:rPr lang="en-US" sz="3200" dirty="0"/>
              <a:t> mesh </a:t>
            </a:r>
            <a:r>
              <a:rPr lang="en-US" sz="3200" dirty="0" err="1"/>
              <a:t>eqs</a:t>
            </a:r>
            <a:r>
              <a:rPr lang="en-US" sz="32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Solve equations for currents.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Find any desired remaining circuit parameters from currents</a:t>
            </a:r>
            <a:br>
              <a:rPr lang="en-US" sz="3200" dirty="0"/>
            </a:br>
            <a:r>
              <a:rPr lang="en-US" sz="3200" dirty="0"/>
              <a:t>(may entail voltage division, current division, etc.).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EC1A66-CD2D-994F-B897-79C2645C8652}"/>
              </a:ext>
            </a:extLst>
          </p:cNvPr>
          <p:cNvSpPr txBox="1"/>
          <p:nvPr/>
        </p:nvSpPr>
        <p:spPr>
          <a:xfrm>
            <a:off x="4261193" y="79513"/>
            <a:ext cx="54355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(Dual of Node-Voltage Analysis)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4E3BDF-8BF7-BA42-946D-FB00D073943D}"/>
              </a:ext>
            </a:extLst>
          </p:cNvPr>
          <p:cNvSpPr txBox="1"/>
          <p:nvPr/>
        </p:nvSpPr>
        <p:spPr>
          <a:xfrm>
            <a:off x="307541" y="3097924"/>
            <a:ext cx="14021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Recipe: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964C24-33B7-7D44-9B67-63C8EA7D4DE4}"/>
              </a:ext>
            </a:extLst>
          </p:cNvPr>
          <p:cNvSpPr txBox="1"/>
          <p:nvPr/>
        </p:nvSpPr>
        <p:spPr>
          <a:xfrm>
            <a:off x="5615664" y="5157586"/>
            <a:ext cx="39052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i="1" dirty="0"/>
              <a:t>That’s all there is to it!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2F385B-6512-4740-8F0A-3DD5FCCD027E}"/>
              </a:ext>
            </a:extLst>
          </p:cNvPr>
          <p:cNvSpPr txBox="1"/>
          <p:nvPr/>
        </p:nvSpPr>
        <p:spPr>
          <a:xfrm>
            <a:off x="9436132" y="5283786"/>
            <a:ext cx="27009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/>
              <a:t>(but if you want more…)</a:t>
            </a:r>
          </a:p>
        </p:txBody>
      </p:sp>
    </p:spTree>
    <p:extLst>
      <p:ext uri="{BB962C8B-B14F-4D97-AF65-F5344CB8AC3E}">
        <p14:creationId xmlns:p14="http://schemas.microsoft.com/office/powerpoint/2010/main" val="424048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2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5E48DA3-13F3-04CC-7CBA-2EED02F856B4}"/>
              </a:ext>
            </a:extLst>
          </p:cNvPr>
          <p:cNvSpPr txBox="1"/>
          <p:nvPr/>
        </p:nvSpPr>
        <p:spPr>
          <a:xfrm>
            <a:off x="170481" y="31000"/>
            <a:ext cx="74744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Quick aside: Node voltage vs. mesh current.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076447-4F7F-2D88-0450-686E1CFBF9DC}"/>
              </a:ext>
            </a:extLst>
          </p:cNvPr>
          <p:cNvSpPr txBox="1"/>
          <p:nvPr/>
        </p:nvSpPr>
        <p:spPr>
          <a:xfrm>
            <a:off x="565688" y="497747"/>
            <a:ext cx="73523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Node voltage analysis works for </a:t>
            </a:r>
            <a:r>
              <a:rPr lang="en-US" sz="3200" i="1" dirty="0"/>
              <a:t>any</a:t>
            </a:r>
            <a:r>
              <a:rPr lang="en-US" sz="3200" dirty="0"/>
              <a:t> circuit.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87F10B-9914-17B2-9F58-D0B64BCC3DF7}"/>
              </a:ext>
            </a:extLst>
          </p:cNvPr>
          <p:cNvSpPr txBox="1"/>
          <p:nvPr/>
        </p:nvSpPr>
        <p:spPr>
          <a:xfrm>
            <a:off x="565688" y="964493"/>
            <a:ext cx="1080828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Mesh current analysis only works for </a:t>
            </a:r>
            <a:r>
              <a:rPr lang="en-US" sz="3200" i="1" dirty="0"/>
              <a:t>planar circuits</a:t>
            </a:r>
            <a:r>
              <a:rPr lang="en-US" sz="3200" dirty="0"/>
              <a:t>, i.e., circuits</a:t>
            </a:r>
            <a:br>
              <a:rPr lang="en-US" sz="3200" dirty="0"/>
            </a:br>
            <a:r>
              <a:rPr lang="en-US" sz="3200" dirty="0"/>
              <a:t>that can be drawn in a plane with no wires crossing each other.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7AD76C-C83F-3003-AF76-6C7B11B3B9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1183" y="1979719"/>
            <a:ext cx="2511507" cy="23774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799C52E-4BBC-A268-DAEA-6134B35DADB7}"/>
              </a:ext>
            </a:extLst>
          </p:cNvPr>
          <p:cNvSpPr txBox="1"/>
          <p:nvPr/>
        </p:nvSpPr>
        <p:spPr>
          <a:xfrm>
            <a:off x="4561061" y="2649086"/>
            <a:ext cx="30698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Cube of resistors.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0CF357-A3F2-889C-BEA2-49364ABE604D}"/>
              </a:ext>
            </a:extLst>
          </p:cNvPr>
          <p:cNvSpPr txBox="1"/>
          <p:nvPr/>
        </p:nvSpPr>
        <p:spPr>
          <a:xfrm>
            <a:off x="4966011" y="3248040"/>
            <a:ext cx="22599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Planar?</a:t>
            </a:r>
            <a:r>
              <a:rPr lang="en-US" sz="3200" dirty="0">
                <a:solidFill>
                  <a:schemeClr val="bg1"/>
                </a:solidFill>
              </a:rPr>
              <a:t>  Yes.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A6176E-EEA3-3FB8-C143-697745C501F3}"/>
              </a:ext>
            </a:extLst>
          </p:cNvPr>
          <p:cNvSpPr txBox="1"/>
          <p:nvPr/>
        </p:nvSpPr>
        <p:spPr>
          <a:xfrm>
            <a:off x="4966011" y="3248040"/>
            <a:ext cx="22599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Planar?  Yes.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1DDD46A-CCE0-8E05-99DD-9E5EC06FE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8085" y="1949262"/>
            <a:ext cx="2511506" cy="246485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32B31B6-755D-6453-274C-BBEB5F9834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1182" y="4343400"/>
            <a:ext cx="2511506" cy="237744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575E818-BDC4-4736-5F6D-19520209631A}"/>
              </a:ext>
            </a:extLst>
          </p:cNvPr>
          <p:cNvSpPr txBox="1"/>
          <p:nvPr/>
        </p:nvSpPr>
        <p:spPr>
          <a:xfrm>
            <a:off x="4613158" y="4676781"/>
            <a:ext cx="296568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Cube of resistors</a:t>
            </a:r>
            <a:br>
              <a:rPr lang="en-US" sz="3200" dirty="0"/>
            </a:br>
            <a:r>
              <a:rPr lang="en-US" sz="3200" dirty="0"/>
              <a:t>with diagonal.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E65D4D-9895-51AB-98CB-7BA22416ECF5}"/>
              </a:ext>
            </a:extLst>
          </p:cNvPr>
          <p:cNvSpPr txBox="1"/>
          <p:nvPr/>
        </p:nvSpPr>
        <p:spPr>
          <a:xfrm>
            <a:off x="4992974" y="5753999"/>
            <a:ext cx="22060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Planar?  </a:t>
            </a:r>
            <a:r>
              <a:rPr lang="en-US" sz="3200" dirty="0">
                <a:solidFill>
                  <a:schemeClr val="bg1"/>
                </a:solidFill>
              </a:rPr>
              <a:t>No.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E33C84-6894-2507-D8D4-4B07BC975D22}"/>
              </a:ext>
            </a:extLst>
          </p:cNvPr>
          <p:cNvSpPr txBox="1"/>
          <p:nvPr/>
        </p:nvSpPr>
        <p:spPr>
          <a:xfrm>
            <a:off x="4992974" y="5753999"/>
            <a:ext cx="22060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Planar?  No.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7E1DFD6-BF4B-DEA3-B862-A1149A49D6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3981" y="4357159"/>
            <a:ext cx="2515610" cy="2468880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20F16EA-D4DB-AD38-B4B9-F88619E998B7}"/>
              </a:ext>
            </a:extLst>
          </p:cNvPr>
          <p:cNvCxnSpPr>
            <a:cxnSpLocks/>
          </p:cNvCxnSpPr>
          <p:nvPr/>
        </p:nvCxnSpPr>
        <p:spPr>
          <a:xfrm flipH="1">
            <a:off x="9600431" y="5784995"/>
            <a:ext cx="938416" cy="383385"/>
          </a:xfrm>
          <a:prstGeom prst="straightConnector1">
            <a:avLst/>
          </a:prstGeom>
          <a:ln w="38100" cap="rnd">
            <a:solidFill>
              <a:schemeClr val="accent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438EA78B-301B-A193-307E-98574F75EB03}"/>
              </a:ext>
            </a:extLst>
          </p:cNvPr>
          <p:cNvSpPr txBox="1"/>
          <p:nvPr/>
        </p:nvSpPr>
        <p:spPr>
          <a:xfrm>
            <a:off x="10482254" y="5338500"/>
            <a:ext cx="9067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Wires</a:t>
            </a:r>
            <a:br>
              <a:rPr lang="en-US" sz="2400" dirty="0">
                <a:solidFill>
                  <a:schemeClr val="accent1"/>
                </a:solidFill>
              </a:rPr>
            </a:br>
            <a:r>
              <a:rPr lang="en-US" sz="2400" dirty="0">
                <a:solidFill>
                  <a:schemeClr val="accent1"/>
                </a:solidFill>
              </a:rPr>
              <a:t>cross.</a:t>
            </a:r>
          </a:p>
        </p:txBody>
      </p:sp>
    </p:spTree>
    <p:extLst>
      <p:ext uri="{BB962C8B-B14F-4D97-AF65-F5344CB8AC3E}">
        <p14:creationId xmlns:p14="http://schemas.microsoft.com/office/powerpoint/2010/main" val="4060736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1" grpId="0"/>
      <p:bldP spid="16" grpId="0"/>
      <p:bldP spid="17" grpId="0"/>
      <p:bldP spid="18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7041F08-D28C-34C6-BCDE-CB574FBEB62D}"/>
              </a:ext>
            </a:extLst>
          </p:cNvPr>
          <p:cNvSpPr txBox="1"/>
          <p:nvPr/>
        </p:nvSpPr>
        <p:spPr>
          <a:xfrm>
            <a:off x="246888" y="109728"/>
            <a:ext cx="35866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Consider this circuit: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2F7F6A-6AD6-9436-62C7-8173F5DD69C9}"/>
              </a:ext>
            </a:extLst>
          </p:cNvPr>
          <p:cNvSpPr txBox="1"/>
          <p:nvPr/>
        </p:nvSpPr>
        <p:spPr>
          <a:xfrm>
            <a:off x="405585" y="4865981"/>
            <a:ext cx="1039848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But we are only concerned with </a:t>
            </a:r>
            <a:r>
              <a:rPr lang="en-US" sz="3200" i="1" dirty="0"/>
              <a:t>meshes</a:t>
            </a:r>
            <a:r>
              <a:rPr lang="en-US" sz="3200" dirty="0">
                <a:solidFill>
                  <a:schemeClr val="bg1"/>
                </a:solidFill>
              </a:rPr>
              <a:t>, i.e., loops that don’t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enclose other loops (the smallest possible loops).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3200D0-87A7-1A75-AAB2-270312BA9224}"/>
              </a:ext>
            </a:extLst>
          </p:cNvPr>
          <p:cNvSpPr txBox="1"/>
          <p:nvPr/>
        </p:nvSpPr>
        <p:spPr>
          <a:xfrm>
            <a:off x="405585" y="4865981"/>
            <a:ext cx="1039848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But we are only concerned with </a:t>
            </a:r>
            <a:r>
              <a:rPr lang="en-US" sz="3200" i="1" dirty="0"/>
              <a:t>meshes</a:t>
            </a:r>
            <a:r>
              <a:rPr lang="en-US" sz="3200" dirty="0"/>
              <a:t>, i.e., loops that don’t</a:t>
            </a:r>
            <a:br>
              <a:rPr lang="en-US" sz="3200" dirty="0"/>
            </a:br>
            <a:r>
              <a:rPr lang="en-US" sz="3200" dirty="0"/>
              <a:t>enclose other loops (the smallest possible loops).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646401-133C-F41F-1488-3F26A4CE0B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585" y="772826"/>
            <a:ext cx="9966960" cy="38473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970783-69CE-D3F9-F39A-6BC520488C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585" y="772826"/>
            <a:ext cx="9966960" cy="38473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3D06808-0805-6A23-A60E-79FC3B1295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585" y="772826"/>
            <a:ext cx="9966960" cy="38473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662F815-2CAC-6CA8-C060-85ABE45E63AA}"/>
              </a:ext>
            </a:extLst>
          </p:cNvPr>
          <p:cNvSpPr txBox="1"/>
          <p:nvPr/>
        </p:nvSpPr>
        <p:spPr>
          <a:xfrm>
            <a:off x="7327820" y="2783454"/>
            <a:ext cx="304326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There are several</a:t>
            </a:r>
            <a:br>
              <a:rPr lang="en-US" sz="3200" dirty="0"/>
            </a:br>
            <a:r>
              <a:rPr lang="en-US" sz="3200" dirty="0"/>
              <a:t>closed loops.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9EBE6C-C7B1-1DA8-A313-3B9372505AB9}"/>
              </a:ext>
            </a:extLst>
          </p:cNvPr>
          <p:cNvSpPr txBox="1"/>
          <p:nvPr/>
        </p:nvSpPr>
        <p:spPr>
          <a:xfrm>
            <a:off x="7138220" y="3785417"/>
            <a:ext cx="338887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Could write KVL for</a:t>
            </a:r>
            <a:br>
              <a:rPr lang="en-US" sz="3200" dirty="0"/>
            </a:br>
            <a:r>
              <a:rPr lang="en-US" sz="3200" dirty="0"/>
              <a:t>any of these.</a:t>
            </a:r>
          </a:p>
        </p:txBody>
      </p:sp>
    </p:spTree>
    <p:extLst>
      <p:ext uri="{BB962C8B-B14F-4D97-AF65-F5344CB8AC3E}">
        <p14:creationId xmlns:p14="http://schemas.microsoft.com/office/powerpoint/2010/main" val="2048825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0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88BD1E6-2721-C4DA-5898-BB8EA9308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585" y="772826"/>
            <a:ext cx="9966960" cy="38473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36FC72-92F0-4646-9F9F-DEE6D4BD52F0}"/>
              </a:ext>
            </a:extLst>
          </p:cNvPr>
          <p:cNvSpPr txBox="1"/>
          <p:nvPr/>
        </p:nvSpPr>
        <p:spPr>
          <a:xfrm>
            <a:off x="246888" y="109728"/>
            <a:ext cx="21723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Steps 1 &amp; 2: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10CB01-BAFD-9647-8378-38E38DBADE7F}"/>
              </a:ext>
            </a:extLst>
          </p:cNvPr>
          <p:cNvSpPr txBox="1"/>
          <p:nvPr/>
        </p:nvSpPr>
        <p:spPr>
          <a:xfrm>
            <a:off x="423998" y="4597358"/>
            <a:ext cx="819833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Steps 1 &amp; 2:  Identify meshes and label currents </a:t>
            </a:r>
            <a:br>
              <a:rPr lang="en-US" sz="3200" dirty="0"/>
            </a:br>
            <a:r>
              <a:rPr lang="en-US" sz="3200" dirty="0"/>
              <a:t>                       (always assume clockwise flow).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41E558E-CB98-1E4D-A752-B5308E086A5F}"/>
                  </a:ext>
                </a:extLst>
              </p:cNvPr>
              <p:cNvSpPr txBox="1"/>
              <p:nvPr/>
            </p:nvSpPr>
            <p:spPr>
              <a:xfrm>
                <a:off x="423998" y="5658227"/>
                <a:ext cx="676467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Current source dictates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=−6 </m:t>
                    </m:r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41E558E-CB98-1E4D-A752-B5308E086A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998" y="5658227"/>
                <a:ext cx="6764672" cy="584775"/>
              </a:xfrm>
              <a:prstGeom prst="rect">
                <a:avLst/>
              </a:prstGeom>
              <a:blipFill>
                <a:blip r:embed="rId4"/>
                <a:stretch>
                  <a:fillRect l="-2251" t="-12766" r="-1501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AD97501-7E06-3345-B9BD-4D0265E9FEB9}"/>
                  </a:ext>
                </a:extLst>
              </p:cNvPr>
              <p:cNvSpPr txBox="1"/>
              <p:nvPr/>
            </p:nvSpPr>
            <p:spPr>
              <a:xfrm>
                <a:off x="423998" y="6226653"/>
                <a:ext cx="789741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Leaves two unknown mesh currents,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AD97501-7E06-3345-B9BD-4D0265E9FE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998" y="6226653"/>
                <a:ext cx="7897418" cy="584775"/>
              </a:xfrm>
              <a:prstGeom prst="rect">
                <a:avLst/>
              </a:prstGeom>
              <a:blipFill>
                <a:blip r:embed="rId5"/>
                <a:stretch>
                  <a:fillRect l="-1926" t="-12766" r="-803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F1B683B-1DE1-D947-A7BD-D21AA06E9C33}"/>
                  </a:ext>
                </a:extLst>
              </p:cNvPr>
              <p:cNvSpPr/>
              <p:nvPr/>
            </p:nvSpPr>
            <p:spPr>
              <a:xfrm>
                <a:off x="9376735" y="694503"/>
                <a:ext cx="203036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=−6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A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F1B683B-1DE1-D947-A7BD-D21AA06E9C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6735" y="694503"/>
                <a:ext cx="2030364" cy="584775"/>
              </a:xfrm>
              <a:prstGeom prst="rect">
                <a:avLst/>
              </a:prstGeom>
              <a:blipFill>
                <a:blip r:embed="rId6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A90CDD4A-574B-8464-2F25-F2B38C6D77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5585" y="772826"/>
            <a:ext cx="9966960" cy="384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88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32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10428</TotalTime>
  <Words>1823</Words>
  <Application>Microsoft Macintosh PowerPoint</Application>
  <PresentationFormat>Widescreen</PresentationFormat>
  <Paragraphs>247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Schneider, John Brand</dc:creator>
  <cp:lastModifiedBy>Schneider, John Brand</cp:lastModifiedBy>
  <cp:revision>256</cp:revision>
  <dcterms:created xsi:type="dcterms:W3CDTF">2020-01-15T03:07:09Z</dcterms:created>
  <dcterms:modified xsi:type="dcterms:W3CDTF">2025-02-07T19:22:50Z</dcterms:modified>
</cp:coreProperties>
</file>