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422" r:id="rId3"/>
    <p:sldId id="445" r:id="rId4"/>
    <p:sldId id="425" r:id="rId5"/>
    <p:sldId id="396" r:id="rId6"/>
    <p:sldId id="406" r:id="rId7"/>
    <p:sldId id="410" r:id="rId8"/>
    <p:sldId id="407" r:id="rId9"/>
    <p:sldId id="408" r:id="rId10"/>
    <p:sldId id="442" r:id="rId11"/>
    <p:sldId id="447" r:id="rId12"/>
    <p:sldId id="409" r:id="rId13"/>
    <p:sldId id="448" r:id="rId14"/>
    <p:sldId id="451" r:id="rId15"/>
    <p:sldId id="453" r:id="rId16"/>
    <p:sldId id="45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2"/>
    <p:restoredTop sz="94906"/>
  </p:normalViewPr>
  <p:slideViewPr>
    <p:cSldViewPr snapToGrid="0">
      <p:cViewPr varScale="1">
        <p:scale>
          <a:sx n="176" d="100"/>
          <a:sy n="176" d="100"/>
        </p:scale>
        <p:origin x="216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neider, John Brand" userId="0a27f970-e9e3-4a42-989b-114aef573237" providerId="ADAL" clId="{FCEFF743-B091-FA4E-9846-3A3EB2AAEA93}"/>
    <pc:docChg chg="addSld modSld">
      <pc:chgData name="Schneider, John Brand" userId="0a27f970-e9e3-4a42-989b-114aef573237" providerId="ADAL" clId="{FCEFF743-B091-FA4E-9846-3A3EB2AAEA93}" dt="2023-02-13T22:01:34.474" v="79" actId="20577"/>
      <pc:docMkLst>
        <pc:docMk/>
      </pc:docMkLst>
      <pc:sldChg chg="addSp modSp new mod">
        <pc:chgData name="Schneider, John Brand" userId="0a27f970-e9e3-4a42-989b-114aef573237" providerId="ADAL" clId="{FCEFF743-B091-FA4E-9846-3A3EB2AAEA93}" dt="2023-02-13T22:01:34.474" v="79" actId="20577"/>
        <pc:sldMkLst>
          <pc:docMk/>
          <pc:sldMk cId="1521293655" sldId="454"/>
        </pc:sldMkLst>
      </pc:sldChg>
    </pc:docChg>
  </pc:docChgLst>
  <pc:docChgLst>
    <pc:chgData name="Schneider, John Brand" userId="0a27f970-e9e3-4a42-989b-114aef573237" providerId="ADAL" clId="{4C4A13EB-A93A-C84A-A495-57EF4FC7FF4B}"/>
    <pc:docChg chg="custSel addSld modSld">
      <pc:chgData name="Schneider, John Brand" userId="0a27f970-e9e3-4a42-989b-114aef573237" providerId="ADAL" clId="{4C4A13EB-A93A-C84A-A495-57EF4FC7FF4B}" dt="2025-02-10T22:01:16.801" v="29" actId="20577"/>
      <pc:docMkLst>
        <pc:docMk/>
      </pc:docMkLst>
      <pc:sldChg chg="addSp delSp modSp new mod">
        <pc:chgData name="Schneider, John Brand" userId="0a27f970-e9e3-4a42-989b-114aef573237" providerId="ADAL" clId="{4C4A13EB-A93A-C84A-A495-57EF4FC7FF4B}" dt="2025-02-10T22:01:16.801" v="29" actId="20577"/>
        <pc:sldMkLst>
          <pc:docMk/>
          <pc:sldMk cId="332318213" sldId="457"/>
        </pc:sldMkLst>
      </pc:sldChg>
    </pc:docChg>
  </pc:docChgLst>
  <pc:docChgLst>
    <pc:chgData name="Schneider, John Brand" userId="0a27f970-e9e3-4a42-989b-114aef573237" providerId="ADAL" clId="{82EB5B71-2F2E-7843-9D47-65B9A26786AA}"/>
    <pc:docChg chg="custSel addSld modSld">
      <pc:chgData name="Schneider, John Brand" userId="0a27f970-e9e3-4a42-989b-114aef573237" providerId="ADAL" clId="{82EB5B71-2F2E-7843-9D47-65B9A26786AA}" dt="2024-02-12T22:01:37.314" v="57" actId="6549"/>
      <pc:docMkLst>
        <pc:docMk/>
      </pc:docMkLst>
      <pc:sldChg chg="addSp delSp modSp new mod">
        <pc:chgData name="Schneider, John Brand" userId="0a27f970-e9e3-4a42-989b-114aef573237" providerId="ADAL" clId="{82EB5B71-2F2E-7843-9D47-65B9A26786AA}" dt="2024-02-12T22:01:37.314" v="57" actId="6549"/>
        <pc:sldMkLst>
          <pc:docMk/>
          <pc:sldMk cId="2714628390" sldId="456"/>
        </pc:sldMkLst>
      </pc:sldChg>
    </pc:docChg>
  </pc:docChgLst>
  <pc:docChgLst>
    <pc:chgData name="Schneider, John Brand" userId="0a27f970-e9e3-4a42-989b-114aef573237" providerId="ADAL" clId="{438674C8-8DB5-5543-B5CA-2B01870B8181}"/>
    <pc:docChg chg="custSel modSld">
      <pc:chgData name="Schneider, John Brand" userId="0a27f970-e9e3-4a42-989b-114aef573237" providerId="ADAL" clId="{438674C8-8DB5-5543-B5CA-2B01870B8181}" dt="2024-09-24T23:32:25.172" v="237" actId="20577"/>
      <pc:docMkLst>
        <pc:docMk/>
      </pc:docMkLst>
      <pc:sldChg chg="modSp modAnim">
        <pc:chgData name="Schneider, John Brand" userId="0a27f970-e9e3-4a42-989b-114aef573237" providerId="ADAL" clId="{438674C8-8DB5-5543-B5CA-2B01870B8181}" dt="2024-09-24T23:32:25.172" v="237" actId="20577"/>
        <pc:sldMkLst>
          <pc:docMk/>
          <pc:sldMk cId="678591114" sldId="256"/>
        </pc:sldMkLst>
      </pc:sldChg>
      <pc:sldChg chg="modSp modTransition">
        <pc:chgData name="Schneider, John Brand" userId="0a27f970-e9e3-4a42-989b-114aef573237" providerId="ADAL" clId="{438674C8-8DB5-5543-B5CA-2B01870B8181}" dt="2024-09-23T00:44:26.785" v="144" actId="6549"/>
        <pc:sldMkLst>
          <pc:docMk/>
          <pc:sldMk cId="2370412152" sldId="396"/>
        </pc:sldMkLst>
      </pc:sldChg>
      <pc:sldChg chg="modSp modTransition">
        <pc:chgData name="Schneider, John Brand" userId="0a27f970-e9e3-4a42-989b-114aef573237" providerId="ADAL" clId="{438674C8-8DB5-5543-B5CA-2B01870B8181}" dt="2024-09-22T05:10:43.137" v="29" actId="20577"/>
        <pc:sldMkLst>
          <pc:docMk/>
          <pc:sldMk cId="3750696843" sldId="406"/>
        </pc:sldMkLst>
      </pc:sldChg>
      <pc:sldChg chg="addSp modSp mod modTransition modAnim">
        <pc:chgData name="Schneider, John Brand" userId="0a27f970-e9e3-4a42-989b-114aef573237" providerId="ADAL" clId="{438674C8-8DB5-5543-B5CA-2B01870B8181}" dt="2024-09-23T17:33:42.900" v="232" actId="20577"/>
        <pc:sldMkLst>
          <pc:docMk/>
          <pc:sldMk cId="2745693987" sldId="410"/>
        </pc:sldMkLst>
      </pc:sldChg>
      <pc:sldChg chg="delSp mod delAnim">
        <pc:chgData name="Schneider, John Brand" userId="0a27f970-e9e3-4a42-989b-114aef573237" providerId="ADAL" clId="{438674C8-8DB5-5543-B5CA-2B01870B8181}" dt="2024-09-23T00:55:11.458" v="190" actId="478"/>
        <pc:sldMkLst>
          <pc:docMk/>
          <pc:sldMk cId="2420287047" sldId="442"/>
        </pc:sldMkLst>
      </pc:sldChg>
      <pc:sldChg chg="addSp modSp mod modAnim">
        <pc:chgData name="Schneider, John Brand" userId="0a27f970-e9e3-4a42-989b-114aef573237" providerId="ADAL" clId="{438674C8-8DB5-5543-B5CA-2B01870B8181}" dt="2024-09-23T00:42:08.279" v="133"/>
        <pc:sldMkLst>
          <pc:docMk/>
          <pc:sldMk cId="2427438464" sldId="445"/>
        </pc:sldMkLst>
      </pc:sldChg>
      <pc:sldChg chg="modTransition">
        <pc:chgData name="Schneider, John Brand" userId="0a27f970-e9e3-4a42-989b-114aef573237" providerId="ADAL" clId="{438674C8-8DB5-5543-B5CA-2B01870B8181}" dt="2024-09-22T05:08:35.914" v="24"/>
        <pc:sldMkLst>
          <pc:docMk/>
          <pc:sldMk cId="1420341146" sldId="446"/>
        </pc:sldMkLst>
      </pc:sldChg>
      <pc:sldChg chg="delSp mod modTransition delAnim">
        <pc:chgData name="Schneider, John Brand" userId="0a27f970-e9e3-4a42-989b-114aef573237" providerId="ADAL" clId="{438674C8-8DB5-5543-B5CA-2B01870B8181}" dt="2024-09-23T21:44:00.736" v="233" actId="478"/>
        <pc:sldMkLst>
          <pc:docMk/>
          <pc:sldMk cId="1850671464" sldId="454"/>
        </pc:sldMkLst>
      </pc:sldChg>
    </pc:docChg>
  </pc:docChgLst>
  <pc:docChgLst>
    <pc:chgData name="Schneider, John Brand" userId="0a27f970-e9e3-4a42-989b-114aef573237" providerId="ADAL" clId="{CD7A705D-5BC6-B944-B88F-BC866581FF90}"/>
    <pc:docChg chg="undo custSel addSld delSld modSld">
      <pc:chgData name="Schneider, John Brand" userId="0a27f970-e9e3-4a42-989b-114aef573237" providerId="ADAL" clId="{CD7A705D-5BC6-B944-B88F-BC866581FF90}" dt="2022-09-26T19:15:03.533" v="1760" actId="2696"/>
      <pc:docMkLst>
        <pc:docMk/>
      </pc:docMkLst>
      <pc:sldChg chg="modSp modAnim">
        <pc:chgData name="Schneider, John Brand" userId="0a27f970-e9e3-4a42-989b-114aef573237" providerId="ADAL" clId="{CD7A705D-5BC6-B944-B88F-BC866581FF90}" dt="2022-09-25T01:44:14.085" v="940" actId="20577"/>
        <pc:sldMkLst>
          <pc:docMk/>
          <pc:sldMk cId="678591114" sldId="256"/>
        </pc:sldMkLst>
      </pc:sldChg>
      <pc:sldChg chg="modSp mod">
        <pc:chgData name="Schneider, John Brand" userId="0a27f970-e9e3-4a42-989b-114aef573237" providerId="ADAL" clId="{CD7A705D-5BC6-B944-B88F-BC866581FF90}" dt="2022-09-26T17:02:18.250" v="1680" actId="1038"/>
        <pc:sldMkLst>
          <pc:docMk/>
          <pc:sldMk cId="2370412152" sldId="396"/>
        </pc:sldMkLst>
      </pc:sldChg>
      <pc:sldChg chg="addSp delSp modSp modAnim">
        <pc:chgData name="Schneider, John Brand" userId="0a27f970-e9e3-4a42-989b-114aef573237" providerId="ADAL" clId="{CD7A705D-5BC6-B944-B88F-BC866581FF90}" dt="2022-09-26T02:40:04.233" v="1077"/>
        <pc:sldMkLst>
          <pc:docMk/>
          <pc:sldMk cId="3750696843" sldId="406"/>
        </pc:sldMkLst>
      </pc:sldChg>
      <pc:sldChg chg="addSp modSp mod modAnim">
        <pc:chgData name="Schneider, John Brand" userId="0a27f970-e9e3-4a42-989b-114aef573237" providerId="ADAL" clId="{CD7A705D-5BC6-B944-B88F-BC866581FF90}" dt="2022-09-26T02:55:30.146" v="1323" actId="20577"/>
        <pc:sldMkLst>
          <pc:docMk/>
          <pc:sldMk cId="779271256" sldId="408"/>
        </pc:sldMkLst>
      </pc:sldChg>
      <pc:sldChg chg="addSp delSp modSp add mod delAnim modAnim">
        <pc:chgData name="Schneider, John Brand" userId="0a27f970-e9e3-4a42-989b-114aef573237" providerId="ADAL" clId="{CD7A705D-5BC6-B944-B88F-BC866581FF90}" dt="2022-09-26T17:18:58.057" v="1740" actId="555"/>
        <pc:sldMkLst>
          <pc:docMk/>
          <pc:sldMk cId="3913100014" sldId="409"/>
        </pc:sldMkLst>
      </pc:sldChg>
      <pc:sldChg chg="addSp modSp mod modAnim">
        <pc:chgData name="Schneider, John Brand" userId="0a27f970-e9e3-4a42-989b-114aef573237" providerId="ADAL" clId="{CD7A705D-5BC6-B944-B88F-BC866581FF90}" dt="2022-09-26T02:43:08.834" v="1103"/>
        <pc:sldMkLst>
          <pc:docMk/>
          <pc:sldMk cId="2745693987" sldId="410"/>
        </pc:sldMkLst>
      </pc:sldChg>
      <pc:sldChg chg="del">
        <pc:chgData name="Schneider, John Brand" userId="0a27f970-e9e3-4a42-989b-114aef573237" providerId="ADAL" clId="{CD7A705D-5BC6-B944-B88F-BC866581FF90}" dt="2022-09-24T23:25:53.699" v="11" actId="2696"/>
        <pc:sldMkLst>
          <pc:docMk/>
          <pc:sldMk cId="2382703326" sldId="411"/>
        </pc:sldMkLst>
      </pc:sldChg>
      <pc:sldChg chg="del">
        <pc:chgData name="Schneider, John Brand" userId="0a27f970-e9e3-4a42-989b-114aef573237" providerId="ADAL" clId="{CD7A705D-5BC6-B944-B88F-BC866581FF90}" dt="2022-09-24T23:25:53.699" v="11" actId="2696"/>
        <pc:sldMkLst>
          <pc:docMk/>
          <pc:sldMk cId="993626544" sldId="412"/>
        </pc:sldMkLst>
      </pc:sldChg>
      <pc:sldChg chg="del">
        <pc:chgData name="Schneider, John Brand" userId="0a27f970-e9e3-4a42-989b-114aef573237" providerId="ADAL" clId="{CD7A705D-5BC6-B944-B88F-BC866581FF90}" dt="2022-09-24T23:25:53.699" v="11" actId="2696"/>
        <pc:sldMkLst>
          <pc:docMk/>
          <pc:sldMk cId="4262956458" sldId="413"/>
        </pc:sldMkLst>
      </pc:sldChg>
      <pc:sldChg chg="del">
        <pc:chgData name="Schneider, John Brand" userId="0a27f970-e9e3-4a42-989b-114aef573237" providerId="ADAL" clId="{CD7A705D-5BC6-B944-B88F-BC866581FF90}" dt="2022-09-24T23:25:53.699" v="11" actId="2696"/>
        <pc:sldMkLst>
          <pc:docMk/>
          <pc:sldMk cId="2006718371" sldId="414"/>
        </pc:sldMkLst>
      </pc:sldChg>
      <pc:sldChg chg="del">
        <pc:chgData name="Schneider, John Brand" userId="0a27f970-e9e3-4a42-989b-114aef573237" providerId="ADAL" clId="{CD7A705D-5BC6-B944-B88F-BC866581FF90}" dt="2022-09-24T23:25:53.699" v="11" actId="2696"/>
        <pc:sldMkLst>
          <pc:docMk/>
          <pc:sldMk cId="1165227478" sldId="415"/>
        </pc:sldMkLst>
      </pc:sldChg>
      <pc:sldChg chg="modSp add mod">
        <pc:chgData name="Schneider, John Brand" userId="0a27f970-e9e3-4a42-989b-114aef573237" providerId="ADAL" clId="{CD7A705D-5BC6-B944-B88F-BC866581FF90}" dt="2022-09-26T03:25:56.860" v="1572" actId="554"/>
        <pc:sldMkLst>
          <pc:docMk/>
          <pc:sldMk cId="3341378405" sldId="416"/>
        </pc:sldMkLst>
      </pc:sldChg>
      <pc:sldChg chg="del">
        <pc:chgData name="Schneider, John Brand" userId="0a27f970-e9e3-4a42-989b-114aef573237" providerId="ADAL" clId="{CD7A705D-5BC6-B944-B88F-BC866581FF90}" dt="2022-09-24T23:25:53.699" v="11" actId="2696"/>
        <pc:sldMkLst>
          <pc:docMk/>
          <pc:sldMk cId="4247011824" sldId="421"/>
        </pc:sldMkLst>
      </pc:sldChg>
      <pc:sldChg chg="add del">
        <pc:chgData name="Schneider, John Brand" userId="0a27f970-e9e3-4a42-989b-114aef573237" providerId="ADAL" clId="{CD7A705D-5BC6-B944-B88F-BC866581FF90}" dt="2022-09-24T23:41:12.423" v="52" actId="2696"/>
        <pc:sldMkLst>
          <pc:docMk/>
          <pc:sldMk cId="2469720916" sldId="423"/>
        </pc:sldMkLst>
      </pc:sldChg>
      <pc:sldChg chg="add del">
        <pc:chgData name="Schneider, John Brand" userId="0a27f970-e9e3-4a42-989b-114aef573237" providerId="ADAL" clId="{CD7A705D-5BC6-B944-B88F-BC866581FF90}" dt="2022-09-24T23:41:12.423" v="52" actId="2696"/>
        <pc:sldMkLst>
          <pc:docMk/>
          <pc:sldMk cId="2243666031" sldId="424"/>
        </pc:sldMkLst>
      </pc:sldChg>
      <pc:sldChg chg="add del">
        <pc:chgData name="Schneider, John Brand" userId="0a27f970-e9e3-4a42-989b-114aef573237" providerId="ADAL" clId="{CD7A705D-5BC6-B944-B88F-BC866581FF90}" dt="2022-09-24T23:41:12.423" v="52" actId="2696"/>
        <pc:sldMkLst>
          <pc:docMk/>
          <pc:sldMk cId="261769333" sldId="425"/>
        </pc:sldMkLst>
      </pc:sldChg>
      <pc:sldChg chg="addSp delSp modSp mod delAnim modAnim">
        <pc:chgData name="Schneider, John Brand" userId="0a27f970-e9e3-4a42-989b-114aef573237" providerId="ADAL" clId="{CD7A705D-5BC6-B944-B88F-BC866581FF90}" dt="2022-09-26T17:16:04.418" v="1730" actId="14100"/>
        <pc:sldMkLst>
          <pc:docMk/>
          <pc:sldMk cId="2420287047" sldId="442"/>
        </pc:sldMkLst>
      </pc:sldChg>
      <pc:sldChg chg="del">
        <pc:chgData name="Schneider, John Brand" userId="0a27f970-e9e3-4a42-989b-114aef573237" providerId="ADAL" clId="{CD7A705D-5BC6-B944-B88F-BC866581FF90}" dt="2022-09-24T23:46:57.800" v="55" actId="2696"/>
        <pc:sldMkLst>
          <pc:docMk/>
          <pc:sldMk cId="2412546895" sldId="443"/>
        </pc:sldMkLst>
      </pc:sldChg>
      <pc:sldChg chg="add modAnim">
        <pc:chgData name="Schneider, John Brand" userId="0a27f970-e9e3-4a42-989b-114aef573237" providerId="ADAL" clId="{CD7A705D-5BC6-B944-B88F-BC866581FF90}" dt="2022-09-24T23:32:32.768" v="21"/>
        <pc:sldMkLst>
          <pc:docMk/>
          <pc:sldMk cId="3281842814" sldId="444"/>
        </pc:sldMkLst>
      </pc:sldChg>
      <pc:sldChg chg="addSp modSp add mod modAnim">
        <pc:chgData name="Schneider, John Brand" userId="0a27f970-e9e3-4a42-989b-114aef573237" providerId="ADAL" clId="{CD7A705D-5BC6-B944-B88F-BC866581FF90}" dt="2022-09-26T02:35:08.645" v="1026"/>
        <pc:sldMkLst>
          <pc:docMk/>
          <pc:sldMk cId="2427438464" sldId="445"/>
        </pc:sldMkLst>
      </pc:sldChg>
      <pc:sldChg chg="addSp delSp modSp add mod delAnim modAnim">
        <pc:chgData name="Schneider, John Brand" userId="0a27f970-e9e3-4a42-989b-114aef573237" providerId="ADAL" clId="{CD7A705D-5BC6-B944-B88F-BC866581FF90}" dt="2022-09-26T02:32:55.355" v="1002" actId="478"/>
        <pc:sldMkLst>
          <pc:docMk/>
          <pc:sldMk cId="1420341146" sldId="446"/>
        </pc:sldMkLst>
      </pc:sldChg>
      <pc:sldChg chg="addSp delSp modSp add mod delAnim modAnim">
        <pc:chgData name="Schneider, John Brand" userId="0a27f970-e9e3-4a42-989b-114aef573237" providerId="ADAL" clId="{CD7A705D-5BC6-B944-B88F-BC866581FF90}" dt="2022-09-25T01:41:38.464" v="913" actId="114"/>
        <pc:sldMkLst>
          <pc:docMk/>
          <pc:sldMk cId="2409020557" sldId="447"/>
        </pc:sldMkLst>
      </pc:sldChg>
      <pc:sldChg chg="addSp modSp add mod modAnim">
        <pc:chgData name="Schneider, John Brand" userId="0a27f970-e9e3-4a42-989b-114aef573237" providerId="ADAL" clId="{CD7A705D-5BC6-B944-B88F-BC866581FF90}" dt="2022-09-26T03:06:44.941" v="1360"/>
        <pc:sldMkLst>
          <pc:docMk/>
          <pc:sldMk cId="822995969" sldId="448"/>
        </pc:sldMkLst>
      </pc:sldChg>
      <pc:sldChg chg="addSp delSp modSp add del mod delAnim modAnim">
        <pc:chgData name="Schneider, John Brand" userId="0a27f970-e9e3-4a42-989b-114aef573237" providerId="ADAL" clId="{CD7A705D-5BC6-B944-B88F-BC866581FF90}" dt="2022-09-26T19:15:03.533" v="1760" actId="2696"/>
        <pc:sldMkLst>
          <pc:docMk/>
          <pc:sldMk cId="375573461" sldId="449"/>
        </pc:sldMkLst>
      </pc:sldChg>
      <pc:sldChg chg="addSp delSp modSp add del mod delAnim modAnim">
        <pc:chgData name="Schneider, John Brand" userId="0a27f970-e9e3-4a42-989b-114aef573237" providerId="ADAL" clId="{CD7A705D-5BC6-B944-B88F-BC866581FF90}" dt="2022-09-26T19:15:03.533" v="1760" actId="2696"/>
        <pc:sldMkLst>
          <pc:docMk/>
          <pc:sldMk cId="3249509923" sldId="450"/>
        </pc:sldMkLst>
      </pc:sldChg>
      <pc:sldChg chg="addSp delSp modSp add del mod delAnim modAnim">
        <pc:chgData name="Schneider, John Brand" userId="0a27f970-e9e3-4a42-989b-114aef573237" providerId="ADAL" clId="{CD7A705D-5BC6-B944-B88F-BC866581FF90}" dt="2022-09-26T19:15:03.533" v="1760" actId="2696"/>
        <pc:sldMkLst>
          <pc:docMk/>
          <pc:sldMk cId="2438831156" sldId="451"/>
        </pc:sldMkLst>
      </pc:sldChg>
      <pc:sldChg chg="addSp delSp modSp new del mod modAnim">
        <pc:chgData name="Schneider, John Brand" userId="0a27f970-e9e3-4a42-989b-114aef573237" providerId="ADAL" clId="{CD7A705D-5BC6-B944-B88F-BC866581FF90}" dt="2022-09-26T03:04:04.925" v="1333" actId="2696"/>
        <pc:sldMkLst>
          <pc:docMk/>
          <pc:sldMk cId="190420917" sldId="452"/>
        </pc:sldMkLst>
      </pc:sldChg>
      <pc:sldChg chg="addSp delSp modSp new del mod modAnim">
        <pc:chgData name="Schneider, John Brand" userId="0a27f970-e9e3-4a42-989b-114aef573237" providerId="ADAL" clId="{CD7A705D-5BC6-B944-B88F-BC866581FF90}" dt="2022-09-26T03:34:11.918" v="1598" actId="2696"/>
        <pc:sldMkLst>
          <pc:docMk/>
          <pc:sldMk cId="1581936219" sldId="452"/>
        </pc:sldMkLst>
      </pc:sldChg>
      <pc:sldChg chg="addSp delSp modSp new del mod delAnim modAnim">
        <pc:chgData name="Schneider, John Brand" userId="0a27f970-e9e3-4a42-989b-114aef573237" providerId="ADAL" clId="{CD7A705D-5BC6-B944-B88F-BC866581FF90}" dt="2022-09-26T03:39:59.597" v="1654" actId="2696"/>
        <pc:sldMkLst>
          <pc:docMk/>
          <pc:sldMk cId="4059189282" sldId="452"/>
        </pc:sldMkLst>
      </pc:sldChg>
      <pc:sldChg chg="add del">
        <pc:chgData name="Schneider, John Brand" userId="0a27f970-e9e3-4a42-989b-114aef573237" providerId="ADAL" clId="{CD7A705D-5BC6-B944-B88F-BC866581FF90}" dt="2022-09-26T03:03:59.229" v="1332" actId="2696"/>
        <pc:sldMkLst>
          <pc:docMk/>
          <pc:sldMk cId="945986403" sldId="453"/>
        </pc:sldMkLst>
      </pc:sldChg>
    </pc:docChg>
  </pc:docChgLst>
  <pc:docChgLst>
    <pc:chgData name="Schneider, John Brand" userId="0a27f970-e9e3-4a42-989b-114aef573237" providerId="ADAL" clId="{DE60C956-9AC8-BC4F-9BA0-E38F6DD2603A}"/>
    <pc:docChg chg="undo custSel addSld delSld modSld">
      <pc:chgData name="Schneider, John Brand" userId="0a27f970-e9e3-4a42-989b-114aef573237" providerId="ADAL" clId="{DE60C956-9AC8-BC4F-9BA0-E38F6DD2603A}" dt="2023-02-13T23:14:06.099" v="675" actId="2696"/>
      <pc:docMkLst>
        <pc:docMk/>
      </pc:docMkLst>
      <pc:sldChg chg="modSp mod">
        <pc:chgData name="Schneider, John Brand" userId="0a27f970-e9e3-4a42-989b-114aef573237" providerId="ADAL" clId="{DE60C956-9AC8-BC4F-9BA0-E38F6DD2603A}" dt="2023-02-12T21:39:00.077" v="28" actId="1038"/>
        <pc:sldMkLst>
          <pc:docMk/>
          <pc:sldMk cId="678591114" sldId="256"/>
        </pc:sldMkLst>
      </pc:sldChg>
      <pc:sldChg chg="addSp modSp mod modAnim">
        <pc:chgData name="Schneider, John Brand" userId="0a27f970-e9e3-4a42-989b-114aef573237" providerId="ADAL" clId="{DE60C956-9AC8-BC4F-9BA0-E38F6DD2603A}" dt="2023-02-13T20:24:22.668" v="618" actId="1038"/>
        <pc:sldMkLst>
          <pc:docMk/>
          <pc:sldMk cId="2370412152" sldId="396"/>
        </pc:sldMkLst>
      </pc:sldChg>
      <pc:sldChg chg="addSp delSp modSp mod modAnim">
        <pc:chgData name="Schneider, John Brand" userId="0a27f970-e9e3-4a42-989b-114aef573237" providerId="ADAL" clId="{DE60C956-9AC8-BC4F-9BA0-E38F6DD2603A}" dt="2023-02-12T22:21:05.165" v="372"/>
        <pc:sldMkLst>
          <pc:docMk/>
          <pc:sldMk cId="3750696843" sldId="406"/>
        </pc:sldMkLst>
      </pc:sldChg>
      <pc:sldChg chg="addSp modSp mod modAnim">
        <pc:chgData name="Schneider, John Brand" userId="0a27f970-e9e3-4a42-989b-114aef573237" providerId="ADAL" clId="{DE60C956-9AC8-BC4F-9BA0-E38F6DD2603A}" dt="2023-02-12T22:30:41.270" v="449" actId="20577"/>
        <pc:sldMkLst>
          <pc:docMk/>
          <pc:sldMk cId="3913100014" sldId="409"/>
        </pc:sldMkLst>
      </pc:sldChg>
      <pc:sldChg chg="addSp delSp modSp mod delAnim modAnim">
        <pc:chgData name="Schneider, John Brand" userId="0a27f970-e9e3-4a42-989b-114aef573237" providerId="ADAL" clId="{DE60C956-9AC8-BC4F-9BA0-E38F6DD2603A}" dt="2023-02-12T22:23:22.737" v="377" actId="478"/>
        <pc:sldMkLst>
          <pc:docMk/>
          <pc:sldMk cId="2745693987" sldId="410"/>
        </pc:sldMkLst>
      </pc:sldChg>
      <pc:sldChg chg="addSp delSp modSp mod delAnim modAnim">
        <pc:chgData name="Schneider, John Brand" userId="0a27f970-e9e3-4a42-989b-114aef573237" providerId="ADAL" clId="{DE60C956-9AC8-BC4F-9BA0-E38F6DD2603A}" dt="2023-02-13T20:33:59.409" v="659" actId="6549"/>
        <pc:sldMkLst>
          <pc:docMk/>
          <pc:sldMk cId="3341378405" sldId="416"/>
        </pc:sldMkLst>
      </pc:sldChg>
      <pc:sldChg chg="addSp delSp modSp mod delAnim modAnim">
        <pc:chgData name="Schneider, John Brand" userId="0a27f970-e9e3-4a42-989b-114aef573237" providerId="ADAL" clId="{DE60C956-9AC8-BC4F-9BA0-E38F6DD2603A}" dt="2023-02-13T20:13:55.478" v="466" actId="478"/>
        <pc:sldMkLst>
          <pc:docMk/>
          <pc:sldMk cId="3281842814" sldId="444"/>
        </pc:sldMkLst>
      </pc:sldChg>
      <pc:sldChg chg="addSp delSp modSp mod delAnim modAnim">
        <pc:chgData name="Schneider, John Brand" userId="0a27f970-e9e3-4a42-989b-114aef573237" providerId="ADAL" clId="{DE60C956-9AC8-BC4F-9BA0-E38F6DD2603A}" dt="2023-02-13T20:21:35.136" v="604"/>
        <pc:sldMkLst>
          <pc:docMk/>
          <pc:sldMk cId="2427438464" sldId="445"/>
        </pc:sldMkLst>
      </pc:sldChg>
      <pc:sldChg chg="addSp delSp modSp mod modAnim">
        <pc:chgData name="Schneider, John Brand" userId="0a27f970-e9e3-4a42-989b-114aef573237" providerId="ADAL" clId="{DE60C956-9AC8-BC4F-9BA0-E38F6DD2603A}" dt="2023-02-12T21:45:19.240" v="47" actId="555"/>
        <pc:sldMkLst>
          <pc:docMk/>
          <pc:sldMk cId="1420341146" sldId="446"/>
        </pc:sldMkLst>
      </pc:sldChg>
      <pc:sldChg chg="addSp modSp mod modAnim">
        <pc:chgData name="Schneider, John Brand" userId="0a27f970-e9e3-4a42-989b-114aef573237" providerId="ADAL" clId="{DE60C956-9AC8-BC4F-9BA0-E38F6DD2603A}" dt="2023-02-13T20:32:07.733" v="650"/>
        <pc:sldMkLst>
          <pc:docMk/>
          <pc:sldMk cId="822995969" sldId="448"/>
        </pc:sldMkLst>
      </pc:sldChg>
      <pc:sldChg chg="add del">
        <pc:chgData name="Schneider, John Brand" userId="0a27f970-e9e3-4a42-989b-114aef573237" providerId="ADAL" clId="{DE60C956-9AC8-BC4F-9BA0-E38F6DD2603A}" dt="2023-02-13T20:35:02.363" v="660" actId="2696"/>
        <pc:sldMkLst>
          <pc:docMk/>
          <pc:sldMk cId="1977150137" sldId="449"/>
        </pc:sldMkLst>
      </pc:sldChg>
      <pc:sldChg chg="addSp delSp modSp add del mod delAnim modAnim">
        <pc:chgData name="Schneider, John Brand" userId="0a27f970-e9e3-4a42-989b-114aef573237" providerId="ADAL" clId="{DE60C956-9AC8-BC4F-9BA0-E38F6DD2603A}" dt="2023-02-13T23:14:06.099" v="675" actId="2696"/>
        <pc:sldMkLst>
          <pc:docMk/>
          <pc:sldMk cId="3249509923" sldId="450"/>
        </pc:sldMkLst>
      </pc:sldChg>
      <pc:sldChg chg="add del">
        <pc:chgData name="Schneider, John Brand" userId="0a27f970-e9e3-4a42-989b-114aef573237" providerId="ADAL" clId="{DE60C956-9AC8-BC4F-9BA0-E38F6DD2603A}" dt="2023-02-13T23:14:06.099" v="675" actId="2696"/>
        <pc:sldMkLst>
          <pc:docMk/>
          <pc:sldMk cId="2438831156" sldId="451"/>
        </pc:sldMkLst>
      </pc:sldChg>
      <pc:sldChg chg="add del">
        <pc:chgData name="Schneider, John Brand" userId="0a27f970-e9e3-4a42-989b-114aef573237" providerId="ADAL" clId="{DE60C956-9AC8-BC4F-9BA0-E38F6DD2603A}" dt="2023-02-13T20:11:56.832" v="461" actId="2696"/>
        <pc:sldMkLst>
          <pc:docMk/>
          <pc:sldMk cId="2067358239" sldId="452"/>
        </pc:sldMkLst>
      </pc:sldChg>
      <pc:sldChg chg="add del">
        <pc:chgData name="Schneider, John Brand" userId="0a27f970-e9e3-4a42-989b-114aef573237" providerId="ADAL" clId="{DE60C956-9AC8-BC4F-9BA0-E38F6DD2603A}" dt="2023-02-13T23:14:06.099" v="675" actId="2696"/>
        <pc:sldMkLst>
          <pc:docMk/>
          <pc:sldMk cId="375573461" sldId="453"/>
        </pc:sldMkLst>
      </pc:sldChg>
      <pc:sldChg chg="del">
        <pc:chgData name="Schneider, John Brand" userId="0a27f970-e9e3-4a42-989b-114aef573237" providerId="ADAL" clId="{DE60C956-9AC8-BC4F-9BA0-E38F6DD2603A}" dt="2023-02-13T23:14:00.273" v="674" actId="2696"/>
        <pc:sldMkLst>
          <pc:docMk/>
          <pc:sldMk cId="1521293655" sldId="454"/>
        </pc:sldMkLst>
      </pc:sldChg>
    </pc:docChg>
  </pc:docChgLst>
  <pc:docChgLst>
    <pc:chgData name="Schneider, John Brand" userId="0a27f970-e9e3-4a42-989b-114aef573237" providerId="ADAL" clId="{0849BE63-9555-3243-B1A7-C6D4E6771A97}"/>
    <pc:docChg chg="undo custSel addSld delSld modSld">
      <pc:chgData name="Schneider, John Brand" userId="0a27f970-e9e3-4a42-989b-114aef573237" providerId="ADAL" clId="{0849BE63-9555-3243-B1A7-C6D4E6771A97}" dt="2025-02-12T03:59:47.576" v="1350" actId="1076"/>
      <pc:docMkLst>
        <pc:docMk/>
      </pc:docMkLst>
      <pc:sldChg chg="addSp modSp mod modAnim">
        <pc:chgData name="Schneider, John Brand" userId="0a27f970-e9e3-4a42-989b-114aef573237" providerId="ADAL" clId="{0849BE63-9555-3243-B1A7-C6D4E6771A97}" dt="2025-02-10T05:21:29.904" v="1146" actId="20577"/>
        <pc:sldMkLst>
          <pc:docMk/>
          <pc:sldMk cId="678591114" sldId="256"/>
        </pc:sldMkLst>
        <pc:spChg chg="add mod">
          <ac:chgData name="Schneider, John Brand" userId="0a27f970-e9e3-4a42-989b-114aef573237" providerId="ADAL" clId="{0849BE63-9555-3243-B1A7-C6D4E6771A97}" dt="2025-02-09T23:19:47.336" v="706" actId="1037"/>
          <ac:spMkLst>
            <pc:docMk/>
            <pc:sldMk cId="678591114" sldId="256"/>
            <ac:spMk id="2" creationId="{48743186-6E1A-E1E2-3830-09BFBFC84F7A}"/>
          </ac:spMkLst>
        </pc:spChg>
        <pc:spChg chg="mod">
          <ac:chgData name="Schneider, John Brand" userId="0a27f970-e9e3-4a42-989b-114aef573237" providerId="ADAL" clId="{0849BE63-9555-3243-B1A7-C6D4E6771A97}" dt="2025-02-09T23:19:42.585" v="701" actId="12788"/>
          <ac:spMkLst>
            <pc:docMk/>
            <pc:sldMk cId="678591114" sldId="256"/>
            <ac:spMk id="4" creationId="{FE883BDC-93FB-0B4F-A2FD-142C2FECBEE8}"/>
          </ac:spMkLst>
        </pc:spChg>
        <pc:spChg chg="mod">
          <ac:chgData name="Schneider, John Brand" userId="0a27f970-e9e3-4a42-989b-114aef573237" providerId="ADAL" clId="{0849BE63-9555-3243-B1A7-C6D4E6771A97}" dt="2025-02-10T05:21:29.904" v="1146" actId="20577"/>
          <ac:spMkLst>
            <pc:docMk/>
            <pc:sldMk cId="678591114" sldId="256"/>
            <ac:spMk id="7" creationId="{C0E409B3-CB8E-624B-96AE-721CC910DC49}"/>
          </ac:spMkLst>
        </pc:spChg>
      </pc:sldChg>
      <pc:sldChg chg="addSp delSp modSp mod modTransition">
        <pc:chgData name="Schneider, John Brand" userId="0a27f970-e9e3-4a42-989b-114aef573237" providerId="ADAL" clId="{0849BE63-9555-3243-B1A7-C6D4E6771A97}" dt="2025-02-10T20:15:59.753" v="1147"/>
        <pc:sldMkLst>
          <pc:docMk/>
          <pc:sldMk cId="2370412152" sldId="396"/>
        </pc:sldMkLst>
        <pc:spChg chg="mod">
          <ac:chgData name="Schneider, John Brand" userId="0a27f970-e9e3-4a42-989b-114aef573237" providerId="ADAL" clId="{0849BE63-9555-3243-B1A7-C6D4E6771A97}" dt="2025-02-09T08:12:47.645" v="449" actId="20577"/>
          <ac:spMkLst>
            <pc:docMk/>
            <pc:sldMk cId="2370412152" sldId="396"/>
            <ac:spMk id="12" creationId="{FF229301-8F2F-9342-AA07-6F68FEF98AD7}"/>
          </ac:spMkLst>
        </pc:spChg>
        <pc:spChg chg="mod">
          <ac:chgData name="Schneider, John Brand" userId="0a27f970-e9e3-4a42-989b-114aef573237" providerId="ADAL" clId="{0849BE63-9555-3243-B1A7-C6D4E6771A97}" dt="2025-02-09T08:14:01.957" v="455" actId="1036"/>
          <ac:spMkLst>
            <pc:docMk/>
            <pc:sldMk cId="2370412152" sldId="396"/>
            <ac:spMk id="13" creationId="{FD588467-9BC7-0445-A348-7FCCAE0C370A}"/>
          </ac:spMkLst>
        </pc:spChg>
        <pc:spChg chg="mod">
          <ac:chgData name="Schneider, John Brand" userId="0a27f970-e9e3-4a42-989b-114aef573237" providerId="ADAL" clId="{0849BE63-9555-3243-B1A7-C6D4E6771A97}" dt="2025-02-09T08:16:30.531" v="466" actId="1036"/>
          <ac:spMkLst>
            <pc:docMk/>
            <pc:sldMk cId="2370412152" sldId="396"/>
            <ac:spMk id="23" creationId="{93A8AB24-CDAD-3C41-B7B4-3183B7C47EA2}"/>
          </ac:spMkLst>
        </pc:spChg>
        <pc:picChg chg="add mod">
          <ac:chgData name="Schneider, John Brand" userId="0a27f970-e9e3-4a42-989b-114aef573237" providerId="ADAL" clId="{0849BE63-9555-3243-B1A7-C6D4E6771A97}" dt="2025-02-09T08:16:13.020" v="464" actId="167"/>
          <ac:picMkLst>
            <pc:docMk/>
            <pc:sldMk cId="2370412152" sldId="396"/>
            <ac:picMk id="30" creationId="{2F96E5AD-90D1-B278-E3C8-FA4971552A13}"/>
          </ac:picMkLst>
        </pc:picChg>
        <pc:cxnChg chg="mod">
          <ac:chgData name="Schneider, John Brand" userId="0a27f970-e9e3-4a42-989b-114aef573237" providerId="ADAL" clId="{0849BE63-9555-3243-B1A7-C6D4E6771A97}" dt="2025-02-09T08:14:01.957" v="455" actId="1036"/>
          <ac:cxnSpMkLst>
            <pc:docMk/>
            <pc:sldMk cId="2370412152" sldId="396"/>
            <ac:cxnSpMk id="14" creationId="{EF8B7D6E-72F2-7247-99D1-854ECCB8D673}"/>
          </ac:cxnSpMkLst>
        </pc:cxnChg>
        <pc:cxnChg chg="mod">
          <ac:chgData name="Schneider, John Brand" userId="0a27f970-e9e3-4a42-989b-114aef573237" providerId="ADAL" clId="{0849BE63-9555-3243-B1A7-C6D4E6771A97}" dt="2025-02-09T08:14:01.957" v="455" actId="1036"/>
          <ac:cxnSpMkLst>
            <pc:docMk/>
            <pc:sldMk cId="2370412152" sldId="396"/>
            <ac:cxnSpMk id="15" creationId="{96412BEC-E5B7-9749-99E6-A37BD9AC8AAD}"/>
          </ac:cxnSpMkLst>
        </pc:cxnChg>
        <pc:cxnChg chg="mod">
          <ac:chgData name="Schneider, John Brand" userId="0a27f970-e9e3-4a42-989b-114aef573237" providerId="ADAL" clId="{0849BE63-9555-3243-B1A7-C6D4E6771A97}" dt="2025-02-09T08:14:01.957" v="455" actId="1036"/>
          <ac:cxnSpMkLst>
            <pc:docMk/>
            <pc:sldMk cId="2370412152" sldId="396"/>
            <ac:cxnSpMk id="16" creationId="{8D76F70D-5726-A941-8853-F803C32F3449}"/>
          </ac:cxnSpMkLst>
        </pc:cxnChg>
        <pc:cxnChg chg="mod">
          <ac:chgData name="Schneider, John Brand" userId="0a27f970-e9e3-4a42-989b-114aef573237" providerId="ADAL" clId="{0849BE63-9555-3243-B1A7-C6D4E6771A97}" dt="2025-02-09T08:16:30.531" v="466" actId="1036"/>
          <ac:cxnSpMkLst>
            <pc:docMk/>
            <pc:sldMk cId="2370412152" sldId="396"/>
            <ac:cxnSpMk id="17" creationId="{09B3A362-B859-2722-E807-1948AF94C7E6}"/>
          </ac:cxnSpMkLst>
        </pc:cxnChg>
        <pc:cxnChg chg="mod">
          <ac:chgData name="Schneider, John Brand" userId="0a27f970-e9e3-4a42-989b-114aef573237" providerId="ADAL" clId="{0849BE63-9555-3243-B1A7-C6D4E6771A97}" dt="2025-02-09T08:16:30.531" v="466" actId="1036"/>
          <ac:cxnSpMkLst>
            <pc:docMk/>
            <pc:sldMk cId="2370412152" sldId="396"/>
            <ac:cxnSpMk id="25" creationId="{2E1B3E75-23EB-ED20-E2A8-C041BAC78183}"/>
          </ac:cxnSpMkLst>
        </pc:cxnChg>
      </pc:sldChg>
      <pc:sldChg chg="addSp delSp modSp mod addAnim delAnim modAnim">
        <pc:chgData name="Schneider, John Brand" userId="0a27f970-e9e3-4a42-989b-114aef573237" providerId="ADAL" clId="{0849BE63-9555-3243-B1A7-C6D4E6771A97}" dt="2025-02-09T08:46:48.370" v="700" actId="1035"/>
        <pc:sldMkLst>
          <pc:docMk/>
          <pc:sldMk cId="3750696843" sldId="406"/>
        </pc:sldMkLst>
        <pc:spChg chg="mod">
          <ac:chgData name="Schneider, John Brand" userId="0a27f970-e9e3-4a42-989b-114aef573237" providerId="ADAL" clId="{0849BE63-9555-3243-B1A7-C6D4E6771A97}" dt="2025-02-09T08:34:06.510" v="572" actId="1037"/>
          <ac:spMkLst>
            <pc:docMk/>
            <pc:sldMk cId="3750696843" sldId="406"/>
            <ac:spMk id="8" creationId="{53FE51DF-6A34-8BF8-2339-7D349F3B3EA1}"/>
          </ac:spMkLst>
        </pc:spChg>
        <pc:spChg chg="mod">
          <ac:chgData name="Schneider, John Brand" userId="0a27f970-e9e3-4a42-989b-114aef573237" providerId="ADAL" clId="{0849BE63-9555-3243-B1A7-C6D4E6771A97}" dt="2025-02-09T08:42:18.653" v="653" actId="1038"/>
          <ac:spMkLst>
            <pc:docMk/>
            <pc:sldMk cId="3750696843" sldId="406"/>
            <ac:spMk id="12" creationId="{D0FC03B6-CC4C-4E62-C968-B3628175BBB7}"/>
          </ac:spMkLst>
        </pc:spChg>
        <pc:spChg chg="mod">
          <ac:chgData name="Schneider, John Brand" userId="0a27f970-e9e3-4a42-989b-114aef573237" providerId="ADAL" clId="{0849BE63-9555-3243-B1A7-C6D4E6771A97}" dt="2025-02-09T08:46:28.618" v="691" actId="1035"/>
          <ac:spMkLst>
            <pc:docMk/>
            <pc:sldMk cId="3750696843" sldId="406"/>
            <ac:spMk id="17" creationId="{7D290D5D-2970-8496-A35C-8859938A845A}"/>
          </ac:spMkLst>
        </pc:spChg>
        <pc:spChg chg="mod">
          <ac:chgData name="Schneider, John Brand" userId="0a27f970-e9e3-4a42-989b-114aef573237" providerId="ADAL" clId="{0849BE63-9555-3243-B1A7-C6D4E6771A97}" dt="2025-02-09T08:45:13.520" v="669" actId="1037"/>
          <ac:spMkLst>
            <pc:docMk/>
            <pc:sldMk cId="3750696843" sldId="406"/>
            <ac:spMk id="23" creationId="{15241E12-EBE5-3955-AF25-17DCD115C999}"/>
          </ac:spMkLst>
        </pc:spChg>
        <pc:spChg chg="mod">
          <ac:chgData name="Schneider, John Brand" userId="0a27f970-e9e3-4a42-989b-114aef573237" providerId="ADAL" clId="{0849BE63-9555-3243-B1A7-C6D4E6771A97}" dt="2025-02-09T08:46:48.370" v="700" actId="1035"/>
          <ac:spMkLst>
            <pc:docMk/>
            <pc:sldMk cId="3750696843" sldId="406"/>
            <ac:spMk id="25" creationId="{86E8DAAD-56BB-7FE9-709E-9B0CC7E1E5E1}"/>
          </ac:spMkLst>
        </pc:spChg>
        <pc:spChg chg="add mod">
          <ac:chgData name="Schneider, John Brand" userId="0a27f970-e9e3-4a42-989b-114aef573237" providerId="ADAL" clId="{0849BE63-9555-3243-B1A7-C6D4E6771A97}" dt="2025-02-09T08:45:38.223" v="677" actId="1037"/>
          <ac:spMkLst>
            <pc:docMk/>
            <pc:sldMk cId="3750696843" sldId="406"/>
            <ac:spMk id="31" creationId="{1F200524-58C0-DF18-4643-49FFD6094E12}"/>
          </ac:spMkLst>
        </pc:spChg>
        <pc:spChg chg="add mod">
          <ac:chgData name="Schneider, John Brand" userId="0a27f970-e9e3-4a42-989b-114aef573237" providerId="ADAL" clId="{0849BE63-9555-3243-B1A7-C6D4E6771A97}" dt="2025-02-09T08:45:13.520" v="669" actId="1037"/>
          <ac:spMkLst>
            <pc:docMk/>
            <pc:sldMk cId="3750696843" sldId="406"/>
            <ac:spMk id="33" creationId="{C54061B8-4749-129B-90AA-C6540246EAE7}"/>
          </ac:spMkLst>
        </pc:spChg>
        <pc:spChg chg="mod">
          <ac:chgData name="Schneider, John Brand" userId="0a27f970-e9e3-4a42-989b-114aef573237" providerId="ADAL" clId="{0849BE63-9555-3243-B1A7-C6D4E6771A97}" dt="2025-02-09T08:46:28.618" v="691" actId="1035"/>
          <ac:spMkLst>
            <pc:docMk/>
            <pc:sldMk cId="3750696843" sldId="406"/>
            <ac:spMk id="34" creationId="{C52EEF77-5B40-B1A0-6BBA-AC5A9C175F04}"/>
          </ac:spMkLst>
        </pc:spChg>
        <pc:spChg chg="mod">
          <ac:chgData name="Schneider, John Brand" userId="0a27f970-e9e3-4a42-989b-114aef573237" providerId="ADAL" clId="{0849BE63-9555-3243-B1A7-C6D4E6771A97}" dt="2025-02-09T08:45:38.223" v="677" actId="1037"/>
          <ac:spMkLst>
            <pc:docMk/>
            <pc:sldMk cId="3750696843" sldId="406"/>
            <ac:spMk id="35" creationId="{C50F1768-39AB-DE89-A7F3-345D8AFCDC89}"/>
          </ac:spMkLst>
        </pc:spChg>
        <pc:spChg chg="mod">
          <ac:chgData name="Schneider, John Brand" userId="0a27f970-e9e3-4a42-989b-114aef573237" providerId="ADAL" clId="{0849BE63-9555-3243-B1A7-C6D4E6771A97}" dt="2025-02-09T08:42:18.653" v="653" actId="1038"/>
          <ac:spMkLst>
            <pc:docMk/>
            <pc:sldMk cId="3750696843" sldId="406"/>
            <ac:spMk id="36" creationId="{E183490F-00B0-8071-3F87-FE11D62C55D5}"/>
          </ac:spMkLst>
        </pc:spChg>
        <pc:spChg chg="mod">
          <ac:chgData name="Schneider, John Brand" userId="0a27f970-e9e3-4a42-989b-114aef573237" providerId="ADAL" clId="{0849BE63-9555-3243-B1A7-C6D4E6771A97}" dt="2025-02-09T08:46:48.370" v="700" actId="1035"/>
          <ac:spMkLst>
            <pc:docMk/>
            <pc:sldMk cId="3750696843" sldId="406"/>
            <ac:spMk id="37" creationId="{50361476-59DB-3101-838E-484391C0B79D}"/>
          </ac:spMkLst>
        </pc:spChg>
        <pc:spChg chg="mod">
          <ac:chgData name="Schneider, John Brand" userId="0a27f970-e9e3-4a42-989b-114aef573237" providerId="ADAL" clId="{0849BE63-9555-3243-B1A7-C6D4E6771A97}" dt="2025-02-09T08:46:28.618" v="691" actId="1035"/>
          <ac:spMkLst>
            <pc:docMk/>
            <pc:sldMk cId="3750696843" sldId="406"/>
            <ac:spMk id="38" creationId="{42B26B7F-9F97-5DD3-F9F0-206098BEF2AB}"/>
          </ac:spMkLst>
        </pc:spChg>
        <pc:spChg chg="mod">
          <ac:chgData name="Schneider, John Brand" userId="0a27f970-e9e3-4a42-989b-114aef573237" providerId="ADAL" clId="{0849BE63-9555-3243-B1A7-C6D4E6771A97}" dt="2025-02-09T08:42:18.653" v="653" actId="1038"/>
          <ac:spMkLst>
            <pc:docMk/>
            <pc:sldMk cId="3750696843" sldId="406"/>
            <ac:spMk id="39" creationId="{AA74147D-89BB-8692-7793-97590E10D9A5}"/>
          </ac:spMkLst>
        </pc:spChg>
        <pc:picChg chg="add del mod">
          <ac:chgData name="Schneider, John Brand" userId="0a27f970-e9e3-4a42-989b-114aef573237" providerId="ADAL" clId="{0849BE63-9555-3243-B1A7-C6D4E6771A97}" dt="2025-02-09T08:36:37.190" v="611" actId="167"/>
          <ac:picMkLst>
            <pc:docMk/>
            <pc:sldMk cId="3750696843" sldId="406"/>
            <ac:picMk id="10" creationId="{C09280D9-F5E3-AF6E-73E9-A87AB79EA536}"/>
          </ac:picMkLst>
        </pc:picChg>
        <pc:picChg chg="add mod">
          <ac:chgData name="Schneider, John Brand" userId="0a27f970-e9e3-4a42-989b-114aef573237" providerId="ADAL" clId="{0849BE63-9555-3243-B1A7-C6D4E6771A97}" dt="2025-02-09T08:45:29.199" v="673" actId="1037"/>
          <ac:picMkLst>
            <pc:docMk/>
            <pc:sldMk cId="3750696843" sldId="406"/>
            <ac:picMk id="29" creationId="{8F22183E-7B87-52B2-C974-00C1359D9BC0}"/>
          </ac:picMkLst>
        </pc:picChg>
        <pc:cxnChg chg="mod">
          <ac:chgData name="Schneider, John Brand" userId="0a27f970-e9e3-4a42-989b-114aef573237" providerId="ADAL" clId="{0849BE63-9555-3243-B1A7-C6D4E6771A97}" dt="2025-02-09T08:36:23.339" v="609" actId="1037"/>
          <ac:cxnSpMkLst>
            <pc:docMk/>
            <pc:sldMk cId="3750696843" sldId="406"/>
            <ac:cxnSpMk id="5" creationId="{C3D3CFC2-7A45-21E0-ED29-FBEAB16A3F2D}"/>
          </ac:cxnSpMkLst>
        </pc:cxnChg>
      </pc:sldChg>
      <pc:sldChg chg="addSp delSp modSp mod delAnim modAnim">
        <pc:chgData name="Schneider, John Brand" userId="0a27f970-e9e3-4a42-989b-114aef573237" providerId="ADAL" clId="{0849BE63-9555-3243-B1A7-C6D4E6771A97}" dt="2025-02-10T20:22:18.332" v="1195" actId="1036"/>
        <pc:sldMkLst>
          <pc:docMk/>
          <pc:sldMk cId="779271256" sldId="408"/>
        </pc:sldMkLst>
        <pc:spChg chg="mod">
          <ac:chgData name="Schneider, John Brand" userId="0a27f970-e9e3-4a42-989b-114aef573237" providerId="ADAL" clId="{0849BE63-9555-3243-B1A7-C6D4E6771A97}" dt="2025-02-09T23:56:26.355" v="1028" actId="167"/>
          <ac:spMkLst>
            <pc:docMk/>
            <pc:sldMk cId="779271256" sldId="408"/>
            <ac:spMk id="2" creationId="{12742230-B75B-A443-B00F-D48B4EE42566}"/>
          </ac:spMkLst>
        </pc:spChg>
        <pc:spChg chg="mod">
          <ac:chgData name="Schneider, John Brand" userId="0a27f970-e9e3-4a42-989b-114aef573237" providerId="ADAL" clId="{0849BE63-9555-3243-B1A7-C6D4E6771A97}" dt="2025-02-09T23:56:33.960" v="1030" actId="167"/>
          <ac:spMkLst>
            <pc:docMk/>
            <pc:sldMk cId="779271256" sldId="408"/>
            <ac:spMk id="3" creationId="{D06177F0-C118-3591-CFFE-FD59E083D0BC}"/>
          </ac:spMkLst>
        </pc:spChg>
        <pc:spChg chg="mod">
          <ac:chgData name="Schneider, John Brand" userId="0a27f970-e9e3-4a42-989b-114aef573237" providerId="ADAL" clId="{0849BE63-9555-3243-B1A7-C6D4E6771A97}" dt="2025-02-09T23:57:01.341" v="1032" actId="20577"/>
          <ac:spMkLst>
            <pc:docMk/>
            <pc:sldMk cId="779271256" sldId="408"/>
            <ac:spMk id="5" creationId="{F4A3F294-39B5-990F-646D-E0A52DA45C2E}"/>
          </ac:spMkLst>
        </pc:spChg>
        <pc:spChg chg="mod">
          <ac:chgData name="Schneider, John Brand" userId="0a27f970-e9e3-4a42-989b-114aef573237" providerId="ADAL" clId="{0849BE63-9555-3243-B1A7-C6D4E6771A97}" dt="2025-02-10T20:22:18.332" v="1195" actId="1036"/>
          <ac:spMkLst>
            <pc:docMk/>
            <pc:sldMk cId="779271256" sldId="408"/>
            <ac:spMk id="8" creationId="{4ABF3D49-C60E-2E47-9C4D-66E6F09245D4}"/>
          </ac:spMkLst>
        </pc:spChg>
        <pc:spChg chg="mod">
          <ac:chgData name="Schneider, John Brand" userId="0a27f970-e9e3-4a42-989b-114aef573237" providerId="ADAL" clId="{0849BE63-9555-3243-B1A7-C6D4E6771A97}" dt="2025-02-09T23:54:35.595" v="1013" actId="1035"/>
          <ac:spMkLst>
            <pc:docMk/>
            <pc:sldMk cId="779271256" sldId="408"/>
            <ac:spMk id="9" creationId="{C8A3C086-7DAB-0B46-A72B-B58F75861F94}"/>
          </ac:spMkLst>
        </pc:spChg>
        <pc:spChg chg="mod">
          <ac:chgData name="Schneider, John Brand" userId="0a27f970-e9e3-4a42-989b-114aef573237" providerId="ADAL" clId="{0849BE63-9555-3243-B1A7-C6D4E6771A97}" dt="2025-02-10T20:22:08.936" v="1178" actId="1035"/>
          <ac:spMkLst>
            <pc:docMk/>
            <pc:sldMk cId="779271256" sldId="408"/>
            <ac:spMk id="10" creationId="{70532FD7-2220-1E45-A329-88B2C5617DF3}"/>
          </ac:spMkLst>
        </pc:spChg>
        <pc:spChg chg="mod">
          <ac:chgData name="Schneider, John Brand" userId="0a27f970-e9e3-4a42-989b-114aef573237" providerId="ADAL" clId="{0849BE63-9555-3243-B1A7-C6D4E6771A97}" dt="2025-02-09T23:53:11.572" v="986" actId="1038"/>
          <ac:spMkLst>
            <pc:docMk/>
            <pc:sldMk cId="779271256" sldId="408"/>
            <ac:spMk id="11" creationId="{120141DE-2D03-E84B-B9DA-C02A63B9A7B4}"/>
          </ac:spMkLst>
        </pc:spChg>
        <pc:spChg chg="add mod">
          <ac:chgData name="Schneider, John Brand" userId="0a27f970-e9e3-4a42-989b-114aef573237" providerId="ADAL" clId="{0849BE63-9555-3243-B1A7-C6D4E6771A97}" dt="2025-02-10T20:21:58.173" v="1166" actId="1037"/>
          <ac:spMkLst>
            <pc:docMk/>
            <pc:sldMk cId="779271256" sldId="408"/>
            <ac:spMk id="23" creationId="{5EEEC54C-7F91-1C96-D2A9-15CD44500BF4}"/>
          </ac:spMkLst>
        </pc:spChg>
        <pc:spChg chg="add mod">
          <ac:chgData name="Schneider, John Brand" userId="0a27f970-e9e3-4a42-989b-114aef573237" providerId="ADAL" clId="{0849BE63-9555-3243-B1A7-C6D4E6771A97}" dt="2025-02-10T20:21:58.173" v="1166" actId="1037"/>
          <ac:spMkLst>
            <pc:docMk/>
            <pc:sldMk cId="779271256" sldId="408"/>
            <ac:spMk id="24" creationId="{6DEB5350-C065-D6C5-57AB-D3A3D7FF9A6C}"/>
          </ac:spMkLst>
        </pc:spChg>
        <pc:spChg chg="add mod">
          <ac:chgData name="Schneider, John Brand" userId="0a27f970-e9e3-4a42-989b-114aef573237" providerId="ADAL" clId="{0849BE63-9555-3243-B1A7-C6D4E6771A97}" dt="2025-02-09T23:47:12.445" v="897" actId="1076"/>
          <ac:spMkLst>
            <pc:docMk/>
            <pc:sldMk cId="779271256" sldId="408"/>
            <ac:spMk id="25" creationId="{F00ABE16-BD6A-1B0F-FBC8-16B8B0F0DF9D}"/>
          </ac:spMkLst>
        </pc:spChg>
        <pc:spChg chg="add mod">
          <ac:chgData name="Schneider, John Brand" userId="0a27f970-e9e3-4a42-989b-114aef573237" providerId="ADAL" clId="{0849BE63-9555-3243-B1A7-C6D4E6771A97}" dt="2025-02-09T23:42:51.849" v="851" actId="1035"/>
          <ac:spMkLst>
            <pc:docMk/>
            <pc:sldMk cId="779271256" sldId="408"/>
            <ac:spMk id="26" creationId="{3E384A77-9E17-6FAF-DE43-159624121AB9}"/>
          </ac:spMkLst>
        </pc:spChg>
        <pc:spChg chg="add mod">
          <ac:chgData name="Schneider, John Brand" userId="0a27f970-e9e3-4a42-989b-114aef573237" providerId="ADAL" clId="{0849BE63-9555-3243-B1A7-C6D4E6771A97}" dt="2025-02-10T20:21:58.173" v="1166" actId="1037"/>
          <ac:spMkLst>
            <pc:docMk/>
            <pc:sldMk cId="779271256" sldId="408"/>
            <ac:spMk id="27" creationId="{804A485D-1D0F-DD39-D37B-D7E5BDBBE5FF}"/>
          </ac:spMkLst>
        </pc:spChg>
        <pc:spChg chg="add mod">
          <ac:chgData name="Schneider, John Brand" userId="0a27f970-e9e3-4a42-989b-114aef573237" providerId="ADAL" clId="{0849BE63-9555-3243-B1A7-C6D4E6771A97}" dt="2025-02-10T20:21:58.173" v="1166" actId="1037"/>
          <ac:spMkLst>
            <pc:docMk/>
            <pc:sldMk cId="779271256" sldId="408"/>
            <ac:spMk id="28" creationId="{A8AE8E77-4D12-FF5D-A89D-A2A260CBB2CE}"/>
          </ac:spMkLst>
        </pc:spChg>
        <pc:spChg chg="add mod">
          <ac:chgData name="Schneider, John Brand" userId="0a27f970-e9e3-4a42-989b-114aef573237" providerId="ADAL" clId="{0849BE63-9555-3243-B1A7-C6D4E6771A97}" dt="2025-02-10T20:21:58.173" v="1166" actId="1037"/>
          <ac:spMkLst>
            <pc:docMk/>
            <pc:sldMk cId="779271256" sldId="408"/>
            <ac:spMk id="30" creationId="{4AF8E0FF-A028-14CB-56C5-0E0F4053D64D}"/>
          </ac:spMkLst>
        </pc:spChg>
        <pc:spChg chg="add mod">
          <ac:chgData name="Schneider, John Brand" userId="0a27f970-e9e3-4a42-989b-114aef573237" providerId="ADAL" clId="{0849BE63-9555-3243-B1A7-C6D4E6771A97}" dt="2025-02-10T20:21:58.173" v="1166" actId="1037"/>
          <ac:spMkLst>
            <pc:docMk/>
            <pc:sldMk cId="779271256" sldId="408"/>
            <ac:spMk id="31" creationId="{CB58EFB2-7DD9-E1A1-0BD5-F2B53C4D4676}"/>
          </ac:spMkLst>
        </pc:spChg>
        <pc:spChg chg="add mod">
          <ac:chgData name="Schneider, John Brand" userId="0a27f970-e9e3-4a42-989b-114aef573237" providerId="ADAL" clId="{0849BE63-9555-3243-B1A7-C6D4E6771A97}" dt="2025-02-10T20:21:58.173" v="1166" actId="1037"/>
          <ac:spMkLst>
            <pc:docMk/>
            <pc:sldMk cId="779271256" sldId="408"/>
            <ac:spMk id="32" creationId="{01175218-CA1E-5DD3-C713-DDAA69D632B0}"/>
          </ac:spMkLst>
        </pc:spChg>
        <pc:spChg chg="add mod">
          <ac:chgData name="Schneider, John Brand" userId="0a27f970-e9e3-4a42-989b-114aef573237" providerId="ADAL" clId="{0849BE63-9555-3243-B1A7-C6D4E6771A97}" dt="2025-02-10T20:21:58.173" v="1166" actId="1037"/>
          <ac:spMkLst>
            <pc:docMk/>
            <pc:sldMk cId="779271256" sldId="408"/>
            <ac:spMk id="33" creationId="{7DB4AB76-E358-8454-FE3E-44A80E5F1D42}"/>
          </ac:spMkLst>
        </pc:spChg>
        <pc:spChg chg="add mod">
          <ac:chgData name="Schneider, John Brand" userId="0a27f970-e9e3-4a42-989b-114aef573237" providerId="ADAL" clId="{0849BE63-9555-3243-B1A7-C6D4E6771A97}" dt="2025-02-09T23:53:26.982" v="988" actId="555"/>
          <ac:spMkLst>
            <pc:docMk/>
            <pc:sldMk cId="779271256" sldId="408"/>
            <ac:spMk id="35" creationId="{CE95FF07-7179-7BAE-99B0-80A97A3F76C4}"/>
          </ac:spMkLst>
        </pc:spChg>
        <pc:spChg chg="add mod">
          <ac:chgData name="Schneider, John Brand" userId="0a27f970-e9e3-4a42-989b-114aef573237" providerId="ADAL" clId="{0849BE63-9555-3243-B1A7-C6D4E6771A97}" dt="2025-02-09T23:51:54.347" v="962" actId="1076"/>
          <ac:spMkLst>
            <pc:docMk/>
            <pc:sldMk cId="779271256" sldId="408"/>
            <ac:spMk id="36" creationId="{AA1025AF-F4BB-3042-7D20-F0CFAC91EF84}"/>
          </ac:spMkLst>
        </pc:spChg>
        <pc:spChg chg="add mod">
          <ac:chgData name="Schneider, John Brand" userId="0a27f970-e9e3-4a42-989b-114aef573237" providerId="ADAL" clId="{0849BE63-9555-3243-B1A7-C6D4E6771A97}" dt="2025-02-09T23:51:54.347" v="962" actId="1076"/>
          <ac:spMkLst>
            <pc:docMk/>
            <pc:sldMk cId="779271256" sldId="408"/>
            <ac:spMk id="46" creationId="{88941464-2EE3-7CD5-C2E9-BB10C8A01FFD}"/>
          </ac:spMkLst>
        </pc:spChg>
        <pc:spChg chg="add mod">
          <ac:chgData name="Schneider, John Brand" userId="0a27f970-e9e3-4a42-989b-114aef573237" providerId="ADAL" clId="{0849BE63-9555-3243-B1A7-C6D4E6771A97}" dt="2025-02-09T23:51:54.347" v="962" actId="1076"/>
          <ac:spMkLst>
            <pc:docMk/>
            <pc:sldMk cId="779271256" sldId="408"/>
            <ac:spMk id="47" creationId="{47FC0838-4AE8-2807-23B5-C5B717417C16}"/>
          </ac:spMkLst>
        </pc:spChg>
        <pc:spChg chg="add mod">
          <ac:chgData name="Schneider, John Brand" userId="0a27f970-e9e3-4a42-989b-114aef573237" providerId="ADAL" clId="{0849BE63-9555-3243-B1A7-C6D4E6771A97}" dt="2025-02-09T23:51:54.347" v="962" actId="1076"/>
          <ac:spMkLst>
            <pc:docMk/>
            <pc:sldMk cId="779271256" sldId="408"/>
            <ac:spMk id="48" creationId="{8F7DBD89-719A-953F-5959-7CEEE9EA9790}"/>
          </ac:spMkLst>
        </pc:spChg>
        <pc:spChg chg="add mod">
          <ac:chgData name="Schneider, John Brand" userId="0a27f970-e9e3-4a42-989b-114aef573237" providerId="ADAL" clId="{0849BE63-9555-3243-B1A7-C6D4E6771A97}" dt="2025-02-09T23:53:26.982" v="988" actId="555"/>
          <ac:spMkLst>
            <pc:docMk/>
            <pc:sldMk cId="779271256" sldId="408"/>
            <ac:spMk id="49" creationId="{1A4747AC-3311-8581-CABC-778FA9CB76A4}"/>
          </ac:spMkLst>
        </pc:spChg>
        <pc:spChg chg="add mod">
          <ac:chgData name="Schneider, John Brand" userId="0a27f970-e9e3-4a42-989b-114aef573237" providerId="ADAL" clId="{0849BE63-9555-3243-B1A7-C6D4E6771A97}" dt="2025-02-09T23:51:54.347" v="962" actId="1076"/>
          <ac:spMkLst>
            <pc:docMk/>
            <pc:sldMk cId="779271256" sldId="408"/>
            <ac:spMk id="50" creationId="{70A07DBA-22B8-ABA7-82FF-08DF1E0D0267}"/>
          </ac:spMkLst>
        </pc:spChg>
        <pc:spChg chg="add mod">
          <ac:chgData name="Schneider, John Brand" userId="0a27f970-e9e3-4a42-989b-114aef573237" providerId="ADAL" clId="{0849BE63-9555-3243-B1A7-C6D4E6771A97}" dt="2025-02-09T23:51:54.347" v="962" actId="1076"/>
          <ac:spMkLst>
            <pc:docMk/>
            <pc:sldMk cId="779271256" sldId="408"/>
            <ac:spMk id="51" creationId="{931AD2C6-AEB7-3D9E-B6C8-D53C0C062783}"/>
          </ac:spMkLst>
        </pc:spChg>
        <pc:spChg chg="add mod">
          <ac:chgData name="Schneider, John Brand" userId="0a27f970-e9e3-4a42-989b-114aef573237" providerId="ADAL" clId="{0849BE63-9555-3243-B1A7-C6D4E6771A97}" dt="2025-02-09T23:54:29.938" v="1004" actId="1038"/>
          <ac:spMkLst>
            <pc:docMk/>
            <pc:sldMk cId="779271256" sldId="408"/>
            <ac:spMk id="55" creationId="{B34837F1-6A83-127B-2141-2BAFFA273DA8}"/>
          </ac:spMkLst>
        </pc:spChg>
        <pc:picChg chg="mod">
          <ac:chgData name="Schneider, John Brand" userId="0a27f970-e9e3-4a42-989b-114aef573237" providerId="ADAL" clId="{0849BE63-9555-3243-B1A7-C6D4E6771A97}" dt="2025-02-09T23:51:01.522" v="960" actId="167"/>
          <ac:picMkLst>
            <pc:docMk/>
            <pc:sldMk cId="779271256" sldId="408"/>
            <ac:picMk id="13" creationId="{BE0042E4-37F2-5931-3E52-E897397E25DB}"/>
          </ac:picMkLst>
        </pc:picChg>
        <pc:picChg chg="add mod">
          <ac:chgData name="Schneider, John Brand" userId="0a27f970-e9e3-4a42-989b-114aef573237" providerId="ADAL" clId="{0849BE63-9555-3243-B1A7-C6D4E6771A97}" dt="2025-02-09T23:53:05.374" v="972" actId="167"/>
          <ac:picMkLst>
            <pc:docMk/>
            <pc:sldMk cId="779271256" sldId="408"/>
            <ac:picMk id="34" creationId="{6D4B1C4B-6840-4598-B5CF-BE2C46016574}"/>
          </ac:picMkLst>
        </pc:picChg>
        <pc:cxnChg chg="mod">
          <ac:chgData name="Schneider, John Brand" userId="0a27f970-e9e3-4a42-989b-114aef573237" providerId="ADAL" clId="{0849BE63-9555-3243-B1A7-C6D4E6771A97}" dt="2025-02-09T23:48:12.700" v="925" actId="555"/>
          <ac:cxnSpMkLst>
            <pc:docMk/>
            <pc:sldMk cId="779271256" sldId="408"/>
            <ac:cxnSpMk id="14" creationId="{0B47B944-5459-0153-AA0D-1A8386CA2777}"/>
          </ac:cxnSpMkLst>
        </pc:cxnChg>
        <pc:cxnChg chg="mod">
          <ac:chgData name="Schneider, John Brand" userId="0a27f970-e9e3-4a42-989b-114aef573237" providerId="ADAL" clId="{0849BE63-9555-3243-B1A7-C6D4E6771A97}" dt="2025-02-09T23:47:05.634" v="896" actId="1076"/>
          <ac:cxnSpMkLst>
            <pc:docMk/>
            <pc:sldMk cId="779271256" sldId="408"/>
            <ac:cxnSpMk id="15" creationId="{3F384FC9-14F4-4959-23B7-19BBA0538875}"/>
          </ac:cxnSpMkLst>
        </pc:cxnChg>
        <pc:cxnChg chg="mod">
          <ac:chgData name="Schneider, John Brand" userId="0a27f970-e9e3-4a42-989b-114aef573237" providerId="ADAL" clId="{0849BE63-9555-3243-B1A7-C6D4E6771A97}" dt="2025-02-09T23:43:40.379" v="857" actId="552"/>
          <ac:cxnSpMkLst>
            <pc:docMk/>
            <pc:sldMk cId="779271256" sldId="408"/>
            <ac:cxnSpMk id="16" creationId="{B46B8E48-2D25-5A70-4896-6B24B62E0C88}"/>
          </ac:cxnSpMkLst>
        </pc:cxnChg>
        <pc:cxnChg chg="mod">
          <ac:chgData name="Schneider, John Brand" userId="0a27f970-e9e3-4a42-989b-114aef573237" providerId="ADAL" clId="{0849BE63-9555-3243-B1A7-C6D4E6771A97}" dt="2025-02-09T23:44:20.977" v="863" actId="554"/>
          <ac:cxnSpMkLst>
            <pc:docMk/>
            <pc:sldMk cId="779271256" sldId="408"/>
            <ac:cxnSpMk id="17" creationId="{614C05D4-C53E-772D-7073-897862614F54}"/>
          </ac:cxnSpMkLst>
        </pc:cxnChg>
        <pc:cxnChg chg="mod">
          <ac:chgData name="Schneider, John Brand" userId="0a27f970-e9e3-4a42-989b-114aef573237" providerId="ADAL" clId="{0849BE63-9555-3243-B1A7-C6D4E6771A97}" dt="2025-02-09T23:48:12.700" v="925" actId="555"/>
          <ac:cxnSpMkLst>
            <pc:docMk/>
            <pc:sldMk cId="779271256" sldId="408"/>
            <ac:cxnSpMk id="18" creationId="{9023A2DA-DCE6-ADB4-7A4B-C80C57A38D12}"/>
          </ac:cxnSpMkLst>
        </pc:cxnChg>
        <pc:cxnChg chg="mod">
          <ac:chgData name="Schneider, John Brand" userId="0a27f970-e9e3-4a42-989b-114aef573237" providerId="ADAL" clId="{0849BE63-9555-3243-B1A7-C6D4E6771A97}" dt="2025-02-09T23:49:52.876" v="955" actId="1038"/>
          <ac:cxnSpMkLst>
            <pc:docMk/>
            <pc:sldMk cId="779271256" sldId="408"/>
            <ac:cxnSpMk id="19" creationId="{7741297A-AA4F-FA14-70EA-C960F4822E8F}"/>
          </ac:cxnSpMkLst>
        </pc:cxnChg>
        <pc:cxnChg chg="mod">
          <ac:chgData name="Schneider, John Brand" userId="0a27f970-e9e3-4a42-989b-114aef573237" providerId="ADAL" clId="{0849BE63-9555-3243-B1A7-C6D4E6771A97}" dt="2025-02-09T23:43:40.379" v="857" actId="552"/>
          <ac:cxnSpMkLst>
            <pc:docMk/>
            <pc:sldMk cId="779271256" sldId="408"/>
            <ac:cxnSpMk id="20" creationId="{FA7BB339-14C4-9665-A9E5-22992AD3FA0E}"/>
          </ac:cxnSpMkLst>
        </pc:cxnChg>
        <pc:cxnChg chg="mod">
          <ac:chgData name="Schneider, John Brand" userId="0a27f970-e9e3-4a42-989b-114aef573237" providerId="ADAL" clId="{0849BE63-9555-3243-B1A7-C6D4E6771A97}" dt="2025-02-09T23:47:26.368" v="899" actId="1076"/>
          <ac:cxnSpMkLst>
            <pc:docMk/>
            <pc:sldMk cId="779271256" sldId="408"/>
            <ac:cxnSpMk id="21" creationId="{A42A661C-8B24-B462-4C78-00D848884AAB}"/>
          </ac:cxnSpMkLst>
        </pc:cxnChg>
        <pc:cxnChg chg="mod">
          <ac:chgData name="Schneider, John Brand" userId="0a27f970-e9e3-4a42-989b-114aef573237" providerId="ADAL" clId="{0849BE63-9555-3243-B1A7-C6D4E6771A97}" dt="2025-02-09T23:46:24.597" v="892" actId="1037"/>
          <ac:cxnSpMkLst>
            <pc:docMk/>
            <pc:sldMk cId="779271256" sldId="408"/>
            <ac:cxnSpMk id="22" creationId="{BE00B05C-3B82-1118-7CD1-3681F9C49AD2}"/>
          </ac:cxnSpMkLst>
        </pc:cxnChg>
        <pc:cxnChg chg="mod">
          <ac:chgData name="Schneider, John Brand" userId="0a27f970-e9e3-4a42-989b-114aef573237" providerId="ADAL" clId="{0849BE63-9555-3243-B1A7-C6D4E6771A97}" dt="2025-02-09T23:46:24.597" v="892" actId="1037"/>
          <ac:cxnSpMkLst>
            <pc:docMk/>
            <pc:sldMk cId="779271256" sldId="408"/>
            <ac:cxnSpMk id="29" creationId="{5A765EE8-9B1C-04CC-BFEA-2CAA48EA13AB}"/>
          </ac:cxnSpMkLst>
        </pc:cxnChg>
        <pc:cxnChg chg="mod">
          <ac:chgData name="Schneider, John Brand" userId="0a27f970-e9e3-4a42-989b-114aef573237" providerId="ADAL" clId="{0849BE63-9555-3243-B1A7-C6D4E6771A97}" dt="2025-02-09T23:54:21.512" v="995" actId="555"/>
          <ac:cxnSpMkLst>
            <pc:docMk/>
            <pc:sldMk cId="779271256" sldId="408"/>
            <ac:cxnSpMk id="41" creationId="{25EC3B17-5A0E-EDE8-76D5-32EC0111C658}"/>
          </ac:cxnSpMkLst>
        </pc:cxnChg>
        <pc:cxnChg chg="mod">
          <ac:chgData name="Schneider, John Brand" userId="0a27f970-e9e3-4a42-989b-114aef573237" providerId="ADAL" clId="{0849BE63-9555-3243-B1A7-C6D4E6771A97}" dt="2025-02-09T23:54:06.177" v="994" actId="1076"/>
          <ac:cxnSpMkLst>
            <pc:docMk/>
            <pc:sldMk cId="779271256" sldId="408"/>
            <ac:cxnSpMk id="42" creationId="{DD665CB4-FAD8-A984-1963-CAA58B6E0AAC}"/>
          </ac:cxnSpMkLst>
        </pc:cxnChg>
        <pc:cxnChg chg="mod">
          <ac:chgData name="Schneider, John Brand" userId="0a27f970-e9e3-4a42-989b-114aef573237" providerId="ADAL" clId="{0849BE63-9555-3243-B1A7-C6D4E6771A97}" dt="2025-02-09T23:54:21.512" v="995" actId="555"/>
          <ac:cxnSpMkLst>
            <pc:docMk/>
            <pc:sldMk cId="779271256" sldId="408"/>
            <ac:cxnSpMk id="44" creationId="{8BC4C741-40F4-B025-CB45-D30447D0229B}"/>
          </ac:cxnSpMkLst>
        </pc:cxnChg>
      </pc:sldChg>
      <pc:sldChg chg="addSp delSp modSp mod addAnim delAnim modAnim">
        <pc:chgData name="Schneider, John Brand" userId="0a27f970-e9e3-4a42-989b-114aef573237" providerId="ADAL" clId="{0849BE63-9555-3243-B1A7-C6D4E6771A97}" dt="2025-02-12T03:59:47.576" v="1350" actId="1076"/>
        <pc:sldMkLst>
          <pc:docMk/>
          <pc:sldMk cId="2745693987" sldId="410"/>
        </pc:sldMkLst>
        <pc:spChg chg="mod">
          <ac:chgData name="Schneider, John Brand" userId="0a27f970-e9e3-4a42-989b-114aef573237" providerId="ADAL" clId="{0849BE63-9555-3243-B1A7-C6D4E6771A97}" dt="2025-02-09T23:34:40.376" v="817" actId="20577"/>
          <ac:spMkLst>
            <pc:docMk/>
            <pc:sldMk cId="2745693987" sldId="410"/>
            <ac:spMk id="2" creationId="{DCCAA9DB-DCF1-20A9-B2AC-0F5D41265A83}"/>
          </ac:spMkLst>
        </pc:spChg>
        <pc:spChg chg="add mod">
          <ac:chgData name="Schneider, John Brand" userId="0a27f970-e9e3-4a42-989b-114aef573237" providerId="ADAL" clId="{0849BE63-9555-3243-B1A7-C6D4E6771A97}" dt="2025-02-09T23:30:37.480" v="722"/>
          <ac:spMkLst>
            <pc:docMk/>
            <pc:sldMk cId="2745693987" sldId="410"/>
            <ac:spMk id="12" creationId="{F82F5B7B-7EAF-785A-31AA-4B855AC063CC}"/>
          </ac:spMkLst>
        </pc:spChg>
        <pc:spChg chg="mod">
          <ac:chgData name="Schneider, John Brand" userId="0a27f970-e9e3-4a42-989b-114aef573237" providerId="ADAL" clId="{0849BE63-9555-3243-B1A7-C6D4E6771A97}" dt="2025-02-09T23:35:45.040" v="828" actId="554"/>
          <ac:spMkLst>
            <pc:docMk/>
            <pc:sldMk cId="2745693987" sldId="410"/>
            <ac:spMk id="15" creationId="{0ABF117E-B783-F346-8D98-51CF2E14700C}"/>
          </ac:spMkLst>
        </pc:spChg>
        <pc:spChg chg="add mod">
          <ac:chgData name="Schneider, John Brand" userId="0a27f970-e9e3-4a42-989b-114aef573237" providerId="ADAL" clId="{0849BE63-9555-3243-B1A7-C6D4E6771A97}" dt="2025-02-09T23:31:10.983" v="725" actId="207"/>
          <ac:spMkLst>
            <pc:docMk/>
            <pc:sldMk cId="2745693987" sldId="410"/>
            <ac:spMk id="17" creationId="{0395E1A0-840B-8FD2-65B3-5B43BB38FB2F}"/>
          </ac:spMkLst>
        </pc:spChg>
        <pc:spChg chg="mod">
          <ac:chgData name="Schneider, John Brand" userId="0a27f970-e9e3-4a42-989b-114aef573237" providerId="ADAL" clId="{0849BE63-9555-3243-B1A7-C6D4E6771A97}" dt="2025-02-09T23:35:20.478" v="825" actId="167"/>
          <ac:spMkLst>
            <pc:docMk/>
            <pc:sldMk cId="2745693987" sldId="410"/>
            <ac:spMk id="18" creationId="{B952D7CF-A942-CD49-ADFB-5CD71E5B5635}"/>
          </ac:spMkLst>
        </pc:spChg>
        <pc:spChg chg="mod">
          <ac:chgData name="Schneider, John Brand" userId="0a27f970-e9e3-4a42-989b-114aef573237" providerId="ADAL" clId="{0849BE63-9555-3243-B1A7-C6D4E6771A97}" dt="2025-02-09T23:35:12.992" v="823" actId="167"/>
          <ac:spMkLst>
            <pc:docMk/>
            <pc:sldMk cId="2745693987" sldId="410"/>
            <ac:spMk id="23" creationId="{A15D4620-2EB4-324B-80A0-7DC718612E5B}"/>
          </ac:spMkLst>
        </pc:spChg>
        <pc:spChg chg="mod">
          <ac:chgData name="Schneider, John Brand" userId="0a27f970-e9e3-4a42-989b-114aef573237" providerId="ADAL" clId="{0849BE63-9555-3243-B1A7-C6D4E6771A97}" dt="2025-02-09T23:35:45.040" v="828" actId="554"/>
          <ac:spMkLst>
            <pc:docMk/>
            <pc:sldMk cId="2745693987" sldId="410"/>
            <ac:spMk id="24" creationId="{43156CDB-79C9-FD4C-9F4A-AAC2234C01F6}"/>
          </ac:spMkLst>
        </pc:spChg>
        <pc:spChg chg="mod">
          <ac:chgData name="Schneider, John Brand" userId="0a27f970-e9e3-4a42-989b-114aef573237" providerId="ADAL" clId="{0849BE63-9555-3243-B1A7-C6D4E6771A97}" dt="2025-02-09T23:35:45.040" v="828" actId="554"/>
          <ac:spMkLst>
            <pc:docMk/>
            <pc:sldMk cId="2745693987" sldId="410"/>
            <ac:spMk id="25" creationId="{08FED92D-6B14-2E48-964A-B087E8A677B2}"/>
          </ac:spMkLst>
        </pc:spChg>
        <pc:spChg chg="mod">
          <ac:chgData name="Schneider, John Brand" userId="0a27f970-e9e3-4a42-989b-114aef573237" providerId="ADAL" clId="{0849BE63-9555-3243-B1A7-C6D4E6771A97}" dt="2025-02-12T03:59:47.576" v="1350" actId="1076"/>
          <ac:spMkLst>
            <pc:docMk/>
            <pc:sldMk cId="2745693987" sldId="410"/>
            <ac:spMk id="27" creationId="{639BCDE6-1E67-8840-9E74-A2DCE47E5982}"/>
          </ac:spMkLst>
        </pc:spChg>
        <pc:spChg chg="mod">
          <ac:chgData name="Schneider, John Brand" userId="0a27f970-e9e3-4a42-989b-114aef573237" providerId="ADAL" clId="{0849BE63-9555-3243-B1A7-C6D4E6771A97}" dt="2025-02-09T23:36:49.361" v="831" actId="20577"/>
          <ac:spMkLst>
            <pc:docMk/>
            <pc:sldMk cId="2745693987" sldId="410"/>
            <ac:spMk id="28" creationId="{70BE24D6-85C5-154B-B5A6-4EA745214A85}"/>
          </ac:spMkLst>
        </pc:spChg>
        <pc:spChg chg="mod">
          <ac:chgData name="Schneider, John Brand" userId="0a27f970-e9e3-4a42-989b-114aef573237" providerId="ADAL" clId="{0849BE63-9555-3243-B1A7-C6D4E6771A97}" dt="2025-02-09T23:34:30.389" v="815" actId="1038"/>
          <ac:spMkLst>
            <pc:docMk/>
            <pc:sldMk cId="2745693987" sldId="410"/>
            <ac:spMk id="32" creationId="{7613A52A-A8A8-FE47-A805-D172D96D3DB5}"/>
          </ac:spMkLst>
        </pc:spChg>
        <pc:spChg chg="mod">
          <ac:chgData name="Schneider, John Brand" userId="0a27f970-e9e3-4a42-989b-114aef573237" providerId="ADAL" clId="{0849BE63-9555-3243-B1A7-C6D4E6771A97}" dt="2025-02-09T23:34:30.389" v="815" actId="1038"/>
          <ac:spMkLst>
            <pc:docMk/>
            <pc:sldMk cId="2745693987" sldId="410"/>
            <ac:spMk id="33" creationId="{FC5E8A0E-E4D5-A54E-B6B4-768949E82A7E}"/>
          </ac:spMkLst>
        </pc:spChg>
        <pc:spChg chg="mod">
          <ac:chgData name="Schneider, John Brand" userId="0a27f970-e9e3-4a42-989b-114aef573237" providerId="ADAL" clId="{0849BE63-9555-3243-B1A7-C6D4E6771A97}" dt="2025-02-09T23:33:50.344" v="781" actId="1037"/>
          <ac:spMkLst>
            <pc:docMk/>
            <pc:sldMk cId="2745693987" sldId="410"/>
            <ac:spMk id="35" creationId="{00ECF30E-CF89-0649-99BC-FC33AAAFBCEB}"/>
          </ac:spMkLst>
        </pc:spChg>
        <pc:spChg chg="mod">
          <ac:chgData name="Schneider, John Brand" userId="0a27f970-e9e3-4a42-989b-114aef573237" providerId="ADAL" clId="{0849BE63-9555-3243-B1A7-C6D4E6771A97}" dt="2025-02-09T23:33:50.344" v="781" actId="1037"/>
          <ac:spMkLst>
            <pc:docMk/>
            <pc:sldMk cId="2745693987" sldId="410"/>
            <ac:spMk id="36" creationId="{9203E0ED-D218-C641-AD43-18932E319AC3}"/>
          </ac:spMkLst>
        </pc:spChg>
        <pc:picChg chg="add mod">
          <ac:chgData name="Schneider, John Brand" userId="0a27f970-e9e3-4a42-989b-114aef573237" providerId="ADAL" clId="{0849BE63-9555-3243-B1A7-C6D4E6771A97}" dt="2025-02-09T23:30:04.779" v="721" actId="552"/>
          <ac:picMkLst>
            <pc:docMk/>
            <pc:sldMk cId="2745693987" sldId="410"/>
            <ac:picMk id="8" creationId="{8D729F00-013D-18B6-CBD3-E7985CA6C3C2}"/>
          </ac:picMkLst>
        </pc:picChg>
        <pc:picChg chg="add mod">
          <ac:chgData name="Schneider, John Brand" userId="0a27f970-e9e3-4a42-989b-114aef573237" providerId="ADAL" clId="{0849BE63-9555-3243-B1A7-C6D4E6771A97}" dt="2025-02-09T23:33:24.304" v="751" actId="167"/>
          <ac:picMkLst>
            <pc:docMk/>
            <pc:sldMk cId="2745693987" sldId="410"/>
            <ac:picMk id="11" creationId="{FE359BCF-9D21-F252-456E-64624EA75405}"/>
          </ac:picMkLst>
        </pc:picChg>
        <pc:cxnChg chg="mod">
          <ac:chgData name="Schneider, John Brand" userId="0a27f970-e9e3-4a42-989b-114aef573237" providerId="ADAL" clId="{0849BE63-9555-3243-B1A7-C6D4E6771A97}" dt="2025-02-09T23:34:30.389" v="815" actId="1038"/>
          <ac:cxnSpMkLst>
            <pc:docMk/>
            <pc:sldMk cId="2745693987" sldId="410"/>
            <ac:cxnSpMk id="34" creationId="{756AC072-A0A8-3C4B-977D-A0F31BB362D9}"/>
          </ac:cxnSpMkLst>
        </pc:cxnChg>
        <pc:cxnChg chg="mod">
          <ac:chgData name="Schneider, John Brand" userId="0a27f970-e9e3-4a42-989b-114aef573237" providerId="ADAL" clId="{0849BE63-9555-3243-B1A7-C6D4E6771A97}" dt="2025-02-09T23:33:32.492" v="764" actId="1037"/>
          <ac:cxnSpMkLst>
            <pc:docMk/>
            <pc:sldMk cId="2745693987" sldId="410"/>
            <ac:cxnSpMk id="37" creationId="{19373A54-EE20-7848-BDC8-E663259FE631}"/>
          </ac:cxnSpMkLst>
        </pc:cxnChg>
      </pc:sldChg>
      <pc:sldChg chg="addSp delSp modSp add mod delAnim modAnim">
        <pc:chgData name="Schneider, John Brand" userId="0a27f970-e9e3-4a42-989b-114aef573237" providerId="ADAL" clId="{0849BE63-9555-3243-B1A7-C6D4E6771A97}" dt="2025-02-09T08:02:48.429" v="374" actId="1037"/>
        <pc:sldMkLst>
          <pc:docMk/>
          <pc:sldMk cId="261769333" sldId="425"/>
        </pc:sldMkLst>
        <pc:spChg chg="mod">
          <ac:chgData name="Schneider, John Brand" userId="0a27f970-e9e3-4a42-989b-114aef573237" providerId="ADAL" clId="{0849BE63-9555-3243-B1A7-C6D4E6771A97}" dt="2025-02-09T07:59:33.359" v="294" actId="1038"/>
          <ac:spMkLst>
            <pc:docMk/>
            <pc:sldMk cId="261769333" sldId="425"/>
            <ac:spMk id="3" creationId="{D14C0D12-D072-ACE7-E590-2AA88D7092F4}"/>
          </ac:spMkLst>
        </pc:spChg>
        <pc:spChg chg="mod">
          <ac:chgData name="Schneider, John Brand" userId="0a27f970-e9e3-4a42-989b-114aef573237" providerId="ADAL" clId="{0849BE63-9555-3243-B1A7-C6D4E6771A97}" dt="2025-02-09T07:59:33.359" v="294" actId="1038"/>
          <ac:spMkLst>
            <pc:docMk/>
            <pc:sldMk cId="261769333" sldId="425"/>
            <ac:spMk id="5" creationId="{31F2ABD5-4572-FD0F-1178-F28C6660950A}"/>
          </ac:spMkLst>
        </pc:spChg>
        <pc:spChg chg="add mod">
          <ac:chgData name="Schneider, John Brand" userId="0a27f970-e9e3-4a42-989b-114aef573237" providerId="ADAL" clId="{0849BE63-9555-3243-B1A7-C6D4E6771A97}" dt="2025-02-09T07:53:44.182" v="243" actId="1035"/>
          <ac:spMkLst>
            <pc:docMk/>
            <pc:sldMk cId="261769333" sldId="425"/>
            <ac:spMk id="6" creationId="{B2ABFBAA-CC4B-7CB2-DEDC-121EF40554F0}"/>
          </ac:spMkLst>
        </pc:spChg>
        <pc:spChg chg="mod">
          <ac:chgData name="Schneider, John Brand" userId="0a27f970-e9e3-4a42-989b-114aef573237" providerId="ADAL" clId="{0849BE63-9555-3243-B1A7-C6D4E6771A97}" dt="2025-02-09T07:53:44.182" v="243" actId="1035"/>
          <ac:spMkLst>
            <pc:docMk/>
            <pc:sldMk cId="261769333" sldId="425"/>
            <ac:spMk id="7" creationId="{E005C85D-C062-494D-9744-E74EF581425C}"/>
          </ac:spMkLst>
        </pc:spChg>
        <pc:spChg chg="add mod">
          <ac:chgData name="Schneider, John Brand" userId="0a27f970-e9e3-4a42-989b-114aef573237" providerId="ADAL" clId="{0849BE63-9555-3243-B1A7-C6D4E6771A97}" dt="2025-02-09T07:59:33.359" v="294" actId="1038"/>
          <ac:spMkLst>
            <pc:docMk/>
            <pc:sldMk cId="261769333" sldId="425"/>
            <ac:spMk id="8" creationId="{2F592095-B004-6139-55CC-C309EDC02945}"/>
          </ac:spMkLst>
        </pc:spChg>
        <pc:spChg chg="mod">
          <ac:chgData name="Schneider, John Brand" userId="0a27f970-e9e3-4a42-989b-114aef573237" providerId="ADAL" clId="{0849BE63-9555-3243-B1A7-C6D4E6771A97}" dt="2025-02-09T07:59:33.359" v="294" actId="1038"/>
          <ac:spMkLst>
            <pc:docMk/>
            <pc:sldMk cId="261769333" sldId="425"/>
            <ac:spMk id="11" creationId="{0D07E6D9-C55B-4C4C-BED3-EBAE08F019E4}"/>
          </ac:spMkLst>
        </pc:spChg>
        <pc:spChg chg="mod">
          <ac:chgData name="Schneider, John Brand" userId="0a27f970-e9e3-4a42-989b-114aef573237" providerId="ADAL" clId="{0849BE63-9555-3243-B1A7-C6D4E6771A97}" dt="2025-02-09T07:59:33.359" v="294" actId="1038"/>
          <ac:spMkLst>
            <pc:docMk/>
            <pc:sldMk cId="261769333" sldId="425"/>
            <ac:spMk id="14" creationId="{F7E7A3F4-F884-B844-AC2D-12739D1E32B8}"/>
          </ac:spMkLst>
        </pc:spChg>
        <pc:spChg chg="mod">
          <ac:chgData name="Schneider, John Brand" userId="0a27f970-e9e3-4a42-989b-114aef573237" providerId="ADAL" clId="{0849BE63-9555-3243-B1A7-C6D4E6771A97}" dt="2025-02-09T07:59:33.359" v="294" actId="1038"/>
          <ac:spMkLst>
            <pc:docMk/>
            <pc:sldMk cId="261769333" sldId="425"/>
            <ac:spMk id="15" creationId="{F9BD3FA6-B2C6-1242-BE9F-9F5FABA099BF}"/>
          </ac:spMkLst>
        </pc:spChg>
        <pc:spChg chg="mod">
          <ac:chgData name="Schneider, John Brand" userId="0a27f970-e9e3-4a42-989b-114aef573237" providerId="ADAL" clId="{0849BE63-9555-3243-B1A7-C6D4E6771A97}" dt="2025-02-09T07:59:33.359" v="294" actId="1038"/>
          <ac:spMkLst>
            <pc:docMk/>
            <pc:sldMk cId="261769333" sldId="425"/>
            <ac:spMk id="16" creationId="{36EC566E-399A-5E44-B654-7519714C456C}"/>
          </ac:spMkLst>
        </pc:spChg>
        <pc:spChg chg="mod">
          <ac:chgData name="Schneider, John Brand" userId="0a27f970-e9e3-4a42-989b-114aef573237" providerId="ADAL" clId="{0849BE63-9555-3243-B1A7-C6D4E6771A97}" dt="2025-02-09T07:59:33.359" v="294" actId="1038"/>
          <ac:spMkLst>
            <pc:docMk/>
            <pc:sldMk cId="261769333" sldId="425"/>
            <ac:spMk id="17" creationId="{1976836B-F0C6-D641-BD3B-0CA40DAF4073}"/>
          </ac:spMkLst>
        </pc:spChg>
        <pc:spChg chg="add mod">
          <ac:chgData name="Schneider, John Brand" userId="0a27f970-e9e3-4a42-989b-114aef573237" providerId="ADAL" clId="{0849BE63-9555-3243-B1A7-C6D4E6771A97}" dt="2025-02-09T08:00:42.609" v="336" actId="1038"/>
          <ac:spMkLst>
            <pc:docMk/>
            <pc:sldMk cId="261769333" sldId="425"/>
            <ac:spMk id="24" creationId="{A4978226-3797-F5E5-7EBE-C59DE9BC6245}"/>
          </ac:spMkLst>
        </pc:spChg>
        <pc:spChg chg="mod">
          <ac:chgData name="Schneider, John Brand" userId="0a27f970-e9e3-4a42-989b-114aef573237" providerId="ADAL" clId="{0849BE63-9555-3243-B1A7-C6D4E6771A97}" dt="2025-02-09T08:02:48.429" v="374" actId="1037"/>
          <ac:spMkLst>
            <pc:docMk/>
            <pc:sldMk cId="261769333" sldId="425"/>
            <ac:spMk id="25" creationId="{964E6E5E-5C38-A943-AF13-51C0D6D5B0CD}"/>
          </ac:spMkLst>
        </pc:spChg>
        <pc:spChg chg="mod">
          <ac:chgData name="Schneider, John Brand" userId="0a27f970-e9e3-4a42-989b-114aef573237" providerId="ADAL" clId="{0849BE63-9555-3243-B1A7-C6D4E6771A97}" dt="2025-02-09T08:02:48.429" v="374" actId="1037"/>
          <ac:spMkLst>
            <pc:docMk/>
            <pc:sldMk cId="261769333" sldId="425"/>
            <ac:spMk id="26" creationId="{C2C9BD99-86CD-6AD4-B02C-7D2C3709DE52}"/>
          </ac:spMkLst>
        </pc:spChg>
        <pc:spChg chg="mod">
          <ac:chgData name="Schneider, John Brand" userId="0a27f970-e9e3-4a42-989b-114aef573237" providerId="ADAL" clId="{0849BE63-9555-3243-B1A7-C6D4E6771A97}" dt="2025-02-09T08:02:48.429" v="374" actId="1037"/>
          <ac:spMkLst>
            <pc:docMk/>
            <pc:sldMk cId="261769333" sldId="425"/>
            <ac:spMk id="27" creationId="{830F8D55-16E7-91C0-6F0C-3F0F4A3536D7}"/>
          </ac:spMkLst>
        </pc:spChg>
        <pc:spChg chg="add mod">
          <ac:chgData name="Schneider, John Brand" userId="0a27f970-e9e3-4a42-989b-114aef573237" providerId="ADAL" clId="{0849BE63-9555-3243-B1A7-C6D4E6771A97}" dt="2025-02-09T08:00:42.609" v="336" actId="1038"/>
          <ac:spMkLst>
            <pc:docMk/>
            <pc:sldMk cId="261769333" sldId="425"/>
            <ac:spMk id="28" creationId="{C9C97E9B-429A-5752-FCD6-42BE6D775DE8}"/>
          </ac:spMkLst>
        </pc:spChg>
        <pc:spChg chg="mod">
          <ac:chgData name="Schneider, John Brand" userId="0a27f970-e9e3-4a42-989b-114aef573237" providerId="ADAL" clId="{0849BE63-9555-3243-B1A7-C6D4E6771A97}" dt="2025-02-09T08:02:48.429" v="374" actId="1037"/>
          <ac:spMkLst>
            <pc:docMk/>
            <pc:sldMk cId="261769333" sldId="425"/>
            <ac:spMk id="29" creationId="{85AC7837-22F0-2915-1AAC-0372A11146DD}"/>
          </ac:spMkLst>
        </pc:spChg>
        <pc:spChg chg="mod">
          <ac:chgData name="Schneider, John Brand" userId="0a27f970-e9e3-4a42-989b-114aef573237" providerId="ADAL" clId="{0849BE63-9555-3243-B1A7-C6D4E6771A97}" dt="2025-02-09T08:02:48.429" v="374" actId="1037"/>
          <ac:spMkLst>
            <pc:docMk/>
            <pc:sldMk cId="261769333" sldId="425"/>
            <ac:spMk id="30" creationId="{1D030991-9BDB-C8B2-2CAA-9D0D854F9B34}"/>
          </ac:spMkLst>
        </pc:spChg>
        <pc:spChg chg="mod">
          <ac:chgData name="Schneider, John Brand" userId="0a27f970-e9e3-4a42-989b-114aef573237" providerId="ADAL" clId="{0849BE63-9555-3243-B1A7-C6D4E6771A97}" dt="2025-02-09T08:02:48.429" v="374" actId="1037"/>
          <ac:spMkLst>
            <pc:docMk/>
            <pc:sldMk cId="261769333" sldId="425"/>
            <ac:spMk id="31" creationId="{DC29719E-C9EA-BE43-45DA-FFEA24EC74F3}"/>
          </ac:spMkLst>
        </pc:spChg>
        <pc:spChg chg="mod">
          <ac:chgData name="Schneider, John Brand" userId="0a27f970-e9e3-4a42-989b-114aef573237" providerId="ADAL" clId="{0849BE63-9555-3243-B1A7-C6D4E6771A97}" dt="2025-02-09T08:02:48.429" v="374" actId="1037"/>
          <ac:spMkLst>
            <pc:docMk/>
            <pc:sldMk cId="261769333" sldId="425"/>
            <ac:spMk id="33" creationId="{13B1B8FC-692D-18E5-9A87-BC9C96C609FE}"/>
          </ac:spMkLst>
        </pc:spChg>
        <pc:spChg chg="mod">
          <ac:chgData name="Schneider, John Brand" userId="0a27f970-e9e3-4a42-989b-114aef573237" providerId="ADAL" clId="{0849BE63-9555-3243-B1A7-C6D4E6771A97}" dt="2025-02-09T08:02:48.429" v="374" actId="1037"/>
          <ac:spMkLst>
            <pc:docMk/>
            <pc:sldMk cId="261769333" sldId="425"/>
            <ac:spMk id="34" creationId="{C739C7E1-C3B6-E0F9-7DDA-C6767DDD3627}"/>
          </ac:spMkLst>
        </pc:spChg>
        <pc:spChg chg="mod">
          <ac:chgData name="Schneider, John Brand" userId="0a27f970-e9e3-4a42-989b-114aef573237" providerId="ADAL" clId="{0849BE63-9555-3243-B1A7-C6D4E6771A97}" dt="2025-02-09T08:02:48.429" v="374" actId="1037"/>
          <ac:spMkLst>
            <pc:docMk/>
            <pc:sldMk cId="261769333" sldId="425"/>
            <ac:spMk id="35" creationId="{1CA220CF-E345-4D27-14C4-9F643305E7AC}"/>
          </ac:spMkLst>
        </pc:spChg>
        <pc:spChg chg="mod">
          <ac:chgData name="Schneider, John Brand" userId="0a27f970-e9e3-4a42-989b-114aef573237" providerId="ADAL" clId="{0849BE63-9555-3243-B1A7-C6D4E6771A97}" dt="2025-02-09T08:02:48.429" v="374" actId="1037"/>
          <ac:spMkLst>
            <pc:docMk/>
            <pc:sldMk cId="261769333" sldId="425"/>
            <ac:spMk id="37" creationId="{BCC2360B-A73B-9228-78BF-5354BA46D656}"/>
          </ac:spMkLst>
        </pc:spChg>
        <pc:picChg chg="add del">
          <ac:chgData name="Schneider, John Brand" userId="0a27f970-e9e3-4a42-989b-114aef573237" providerId="ADAL" clId="{0849BE63-9555-3243-B1A7-C6D4E6771A97}" dt="2025-02-09T08:01:59.259" v="369" actId="478"/>
          <ac:picMkLst>
            <pc:docMk/>
            <pc:sldMk cId="261769333" sldId="425"/>
            <ac:picMk id="9" creationId="{930F6873-FF85-68F7-C13D-6E6E98A7B379}"/>
          </ac:picMkLst>
        </pc:picChg>
      </pc:sldChg>
      <pc:sldChg chg="addSp delSp modSp mod delAnim modAnim">
        <pc:chgData name="Schneider, John Brand" userId="0a27f970-e9e3-4a42-989b-114aef573237" providerId="ADAL" clId="{0849BE63-9555-3243-B1A7-C6D4E6771A97}" dt="2025-02-09T23:20:47.973" v="707" actId="1037"/>
        <pc:sldMkLst>
          <pc:docMk/>
          <pc:sldMk cId="2427438464" sldId="445"/>
        </pc:sldMkLst>
        <pc:spChg chg="mod">
          <ac:chgData name="Schneider, John Brand" userId="0a27f970-e9e3-4a42-989b-114aef573237" providerId="ADAL" clId="{0849BE63-9555-3243-B1A7-C6D4E6771A97}" dt="2025-02-09T07:42:16.095" v="99" actId="20577"/>
          <ac:spMkLst>
            <pc:docMk/>
            <pc:sldMk cId="2427438464" sldId="445"/>
            <ac:spMk id="5" creationId="{D67C1592-C3AC-FFF5-D1C9-6EBA491470B1}"/>
          </ac:spMkLst>
        </pc:spChg>
        <pc:spChg chg="mod">
          <ac:chgData name="Schneider, John Brand" userId="0a27f970-e9e3-4a42-989b-114aef573237" providerId="ADAL" clId="{0849BE63-9555-3243-B1A7-C6D4E6771A97}" dt="2025-02-09T07:44:25.995" v="133" actId="1037"/>
          <ac:spMkLst>
            <pc:docMk/>
            <pc:sldMk cId="2427438464" sldId="445"/>
            <ac:spMk id="7" creationId="{A710CB01-BAFD-9647-8378-38E38DBADE7F}"/>
          </ac:spMkLst>
        </pc:spChg>
        <pc:spChg chg="mod">
          <ac:chgData name="Schneider, John Brand" userId="0a27f970-e9e3-4a42-989b-114aef573237" providerId="ADAL" clId="{0849BE63-9555-3243-B1A7-C6D4E6771A97}" dt="2025-02-09T07:43:27.022" v="110" actId="20577"/>
          <ac:spMkLst>
            <pc:docMk/>
            <pc:sldMk cId="2427438464" sldId="445"/>
            <ac:spMk id="9" creationId="{62F65388-BBC1-9B4F-9AE3-E82806685436}"/>
          </ac:spMkLst>
        </pc:spChg>
        <pc:spChg chg="mod">
          <ac:chgData name="Schneider, John Brand" userId="0a27f970-e9e3-4a42-989b-114aef573237" providerId="ADAL" clId="{0849BE63-9555-3243-B1A7-C6D4E6771A97}" dt="2025-02-09T07:42:00.180" v="97" actId="1038"/>
          <ac:spMkLst>
            <pc:docMk/>
            <pc:sldMk cId="2427438464" sldId="445"/>
            <ac:spMk id="10" creationId="{76A2F407-FA7A-25D9-B83F-36267D2A3782}"/>
          </ac:spMkLst>
        </pc:spChg>
        <pc:spChg chg="mod">
          <ac:chgData name="Schneider, John Brand" userId="0a27f970-e9e3-4a42-989b-114aef573237" providerId="ADAL" clId="{0849BE63-9555-3243-B1A7-C6D4E6771A97}" dt="2025-02-09T07:49:24.595" v="174" actId="552"/>
          <ac:spMkLst>
            <pc:docMk/>
            <pc:sldMk cId="2427438464" sldId="445"/>
            <ac:spMk id="18" creationId="{EE6D9F64-9E11-2642-8168-BB514A4FABC0}"/>
          </ac:spMkLst>
        </pc:spChg>
        <pc:spChg chg="mod">
          <ac:chgData name="Schneider, John Brand" userId="0a27f970-e9e3-4a42-989b-114aef573237" providerId="ADAL" clId="{0849BE63-9555-3243-B1A7-C6D4E6771A97}" dt="2025-02-09T23:20:47.973" v="707" actId="1037"/>
          <ac:spMkLst>
            <pc:docMk/>
            <pc:sldMk cId="2427438464" sldId="445"/>
            <ac:spMk id="19" creationId="{5E7A59A5-F91C-E740-9715-AC52CF17BEDC}"/>
          </ac:spMkLst>
        </pc:spChg>
        <pc:spChg chg="mod">
          <ac:chgData name="Schneider, John Brand" userId="0a27f970-e9e3-4a42-989b-114aef573237" providerId="ADAL" clId="{0849BE63-9555-3243-B1A7-C6D4E6771A97}" dt="2025-02-09T07:50:18.016" v="175" actId="1037"/>
          <ac:spMkLst>
            <pc:docMk/>
            <pc:sldMk cId="2427438464" sldId="445"/>
            <ac:spMk id="22" creationId="{BDB0095B-40C0-8446-A140-DC4F166C9774}"/>
          </ac:spMkLst>
        </pc:spChg>
        <pc:spChg chg="mod">
          <ac:chgData name="Schneider, John Brand" userId="0a27f970-e9e3-4a42-989b-114aef573237" providerId="ADAL" clId="{0849BE63-9555-3243-B1A7-C6D4E6771A97}" dt="2025-02-09T07:50:45.763" v="180" actId="1037"/>
          <ac:spMkLst>
            <pc:docMk/>
            <pc:sldMk cId="2427438464" sldId="445"/>
            <ac:spMk id="25" creationId="{F33D65BA-35E6-7044-8A6D-21D9DCEFD220}"/>
          </ac:spMkLst>
        </pc:spChg>
        <pc:spChg chg="mod">
          <ac:chgData name="Schneider, John Brand" userId="0a27f970-e9e3-4a42-989b-114aef573237" providerId="ADAL" clId="{0849BE63-9555-3243-B1A7-C6D4E6771A97}" dt="2025-02-09T07:50:45.763" v="180" actId="1037"/>
          <ac:spMkLst>
            <pc:docMk/>
            <pc:sldMk cId="2427438464" sldId="445"/>
            <ac:spMk id="26" creationId="{CC1ACC7A-72CF-AF40-9339-C01185DB717C}"/>
          </ac:spMkLst>
        </pc:spChg>
        <pc:spChg chg="mod">
          <ac:chgData name="Schneider, John Brand" userId="0a27f970-e9e3-4a42-989b-114aef573237" providerId="ADAL" clId="{0849BE63-9555-3243-B1A7-C6D4E6771A97}" dt="2025-02-09T07:43:51.199" v="111" actId="554"/>
          <ac:spMkLst>
            <pc:docMk/>
            <pc:sldMk cId="2427438464" sldId="445"/>
            <ac:spMk id="28" creationId="{8C51A709-181E-694F-A9B9-D2E6DF91E99C}"/>
          </ac:spMkLst>
        </pc:spChg>
        <pc:spChg chg="mod">
          <ac:chgData name="Schneider, John Brand" userId="0a27f970-e9e3-4a42-989b-114aef573237" providerId="ADAL" clId="{0849BE63-9555-3243-B1A7-C6D4E6771A97}" dt="2025-02-09T07:43:51.199" v="111" actId="554"/>
          <ac:spMkLst>
            <pc:docMk/>
            <pc:sldMk cId="2427438464" sldId="445"/>
            <ac:spMk id="29" creationId="{D21B9F26-296A-2249-B6E1-443A03724DB1}"/>
          </ac:spMkLst>
        </pc:spChg>
        <pc:spChg chg="add mod">
          <ac:chgData name="Schneider, John Brand" userId="0a27f970-e9e3-4a42-989b-114aef573237" providerId="ADAL" clId="{0849BE63-9555-3243-B1A7-C6D4E6771A97}" dt="2025-02-09T07:44:25.995" v="133" actId="1037"/>
          <ac:spMkLst>
            <pc:docMk/>
            <pc:sldMk cId="2427438464" sldId="445"/>
            <ac:spMk id="36" creationId="{1C8823E0-88DB-9DD0-27B0-7F02B74DBEC5}"/>
          </ac:spMkLst>
        </pc:spChg>
        <pc:spChg chg="add mod">
          <ac:chgData name="Schneider, John Brand" userId="0a27f970-e9e3-4a42-989b-114aef573237" providerId="ADAL" clId="{0849BE63-9555-3243-B1A7-C6D4E6771A97}" dt="2025-02-09T07:44:25.995" v="133" actId="1037"/>
          <ac:spMkLst>
            <pc:docMk/>
            <pc:sldMk cId="2427438464" sldId="445"/>
            <ac:spMk id="37" creationId="{420D6FE9-7990-E282-3C82-DCFB4B16E64D}"/>
          </ac:spMkLst>
        </pc:spChg>
        <pc:spChg chg="add mod">
          <ac:chgData name="Schneider, John Brand" userId="0a27f970-e9e3-4a42-989b-114aef573237" providerId="ADAL" clId="{0849BE63-9555-3243-B1A7-C6D4E6771A97}" dt="2025-02-09T07:49:24.595" v="174" actId="552"/>
          <ac:spMkLst>
            <pc:docMk/>
            <pc:sldMk cId="2427438464" sldId="445"/>
            <ac:spMk id="38" creationId="{BF6593A2-D099-7BA2-571C-9155FECEBDA7}"/>
          </ac:spMkLst>
        </pc:spChg>
        <pc:picChg chg="add mod">
          <ac:chgData name="Schneider, John Brand" userId="0a27f970-e9e3-4a42-989b-114aef573237" providerId="ADAL" clId="{0849BE63-9555-3243-B1A7-C6D4E6771A97}" dt="2025-02-09T07:46:45.088" v="141" actId="1038"/>
          <ac:picMkLst>
            <pc:docMk/>
            <pc:sldMk cId="2427438464" sldId="445"/>
            <ac:picMk id="35" creationId="{D4E4C444-76DD-17D6-6D84-C21494A7DA1A}"/>
          </ac:picMkLst>
        </pc:picChg>
      </pc:sldChg>
      <pc:sldChg chg="del">
        <pc:chgData name="Schneider, John Brand" userId="0a27f970-e9e3-4a42-989b-114aef573237" providerId="ADAL" clId="{0849BE63-9555-3243-B1A7-C6D4E6771A97}" dt="2025-02-09T07:52:00.921" v="182" actId="2696"/>
        <pc:sldMkLst>
          <pc:docMk/>
          <pc:sldMk cId="1420341146" sldId="446"/>
        </pc:sldMkLst>
      </pc:sldChg>
      <pc:sldChg chg="addSp modSp mod modAnim">
        <pc:chgData name="Schneider, John Brand" userId="0a27f970-e9e3-4a42-989b-114aef573237" providerId="ADAL" clId="{0849BE63-9555-3243-B1A7-C6D4E6771A97}" dt="2025-02-10T20:30:01.921" v="1345" actId="1035"/>
        <pc:sldMkLst>
          <pc:docMk/>
          <pc:sldMk cId="2409020557" sldId="447"/>
        </pc:sldMkLst>
        <pc:spChg chg="mod">
          <ac:chgData name="Schneider, John Brand" userId="0a27f970-e9e3-4a42-989b-114aef573237" providerId="ADAL" clId="{0849BE63-9555-3243-B1A7-C6D4E6771A97}" dt="2025-02-10T20:26:42.159" v="1303" actId="1035"/>
          <ac:spMkLst>
            <pc:docMk/>
            <pc:sldMk cId="2409020557" sldId="447"/>
            <ac:spMk id="2" creationId="{79A1E665-DFC6-704B-9224-38384E0642FD}"/>
          </ac:spMkLst>
        </pc:spChg>
        <pc:spChg chg="add mod">
          <ac:chgData name="Schneider, John Brand" userId="0a27f970-e9e3-4a42-989b-114aef573237" providerId="ADAL" clId="{0849BE63-9555-3243-B1A7-C6D4E6771A97}" dt="2025-02-10T20:29:45.613" v="1335" actId="1037"/>
          <ac:spMkLst>
            <pc:docMk/>
            <pc:sldMk cId="2409020557" sldId="447"/>
            <ac:spMk id="3" creationId="{E62B23E8-6109-F0D5-54CE-B6EE6C872407}"/>
          </ac:spMkLst>
        </pc:spChg>
        <pc:spChg chg="mod">
          <ac:chgData name="Schneider, John Brand" userId="0a27f970-e9e3-4a42-989b-114aef573237" providerId="ADAL" clId="{0849BE63-9555-3243-B1A7-C6D4E6771A97}" dt="2025-02-10T20:27:58.719" v="1315" actId="255"/>
          <ac:spMkLst>
            <pc:docMk/>
            <pc:sldMk cId="2409020557" sldId="447"/>
            <ac:spMk id="13" creationId="{D99F9868-EA62-3ED9-E893-5A94563A1D3A}"/>
          </ac:spMkLst>
        </pc:spChg>
        <pc:spChg chg="mod">
          <ac:chgData name="Schneider, John Brand" userId="0a27f970-e9e3-4a42-989b-114aef573237" providerId="ADAL" clId="{0849BE63-9555-3243-B1A7-C6D4E6771A97}" dt="2025-02-10T20:27:44.678" v="1314" actId="1036"/>
          <ac:spMkLst>
            <pc:docMk/>
            <pc:sldMk cId="2409020557" sldId="447"/>
            <ac:spMk id="14" creationId="{1590B113-EDC0-B4BA-E49B-E499FF73B51F}"/>
          </ac:spMkLst>
        </pc:spChg>
        <pc:spChg chg="mod">
          <ac:chgData name="Schneider, John Brand" userId="0a27f970-e9e3-4a42-989b-114aef573237" providerId="ADAL" clId="{0849BE63-9555-3243-B1A7-C6D4E6771A97}" dt="2025-02-10T20:27:44.678" v="1314" actId="1036"/>
          <ac:spMkLst>
            <pc:docMk/>
            <pc:sldMk cId="2409020557" sldId="447"/>
            <ac:spMk id="15" creationId="{CB6AEAA8-834B-B1A4-2DAD-1571E93C850F}"/>
          </ac:spMkLst>
        </pc:spChg>
        <pc:spChg chg="mod">
          <ac:chgData name="Schneider, John Brand" userId="0a27f970-e9e3-4a42-989b-114aef573237" providerId="ADAL" clId="{0849BE63-9555-3243-B1A7-C6D4E6771A97}" dt="2025-02-10T20:28:56.973" v="1320" actId="1076"/>
          <ac:spMkLst>
            <pc:docMk/>
            <pc:sldMk cId="2409020557" sldId="447"/>
            <ac:spMk id="19" creationId="{0F32D062-6DB5-E21C-9F1C-B2F69F65644C}"/>
          </ac:spMkLst>
        </pc:spChg>
        <pc:spChg chg="mod">
          <ac:chgData name="Schneider, John Brand" userId="0a27f970-e9e3-4a42-989b-114aef573237" providerId="ADAL" clId="{0849BE63-9555-3243-B1A7-C6D4E6771A97}" dt="2025-02-10T20:29:25.408" v="1327" actId="1036"/>
          <ac:spMkLst>
            <pc:docMk/>
            <pc:sldMk cId="2409020557" sldId="447"/>
            <ac:spMk id="20" creationId="{FBF9AFE1-BA3B-A295-0562-499347056AE2}"/>
          </ac:spMkLst>
        </pc:spChg>
        <pc:spChg chg="mod">
          <ac:chgData name="Schneider, John Brand" userId="0a27f970-e9e3-4a42-989b-114aef573237" providerId="ADAL" clId="{0849BE63-9555-3243-B1A7-C6D4E6771A97}" dt="2025-02-10T20:29:25.408" v="1327" actId="1036"/>
          <ac:spMkLst>
            <pc:docMk/>
            <pc:sldMk cId="2409020557" sldId="447"/>
            <ac:spMk id="21" creationId="{DBF708FA-1F14-8CDA-0035-52DB6FD26FFC}"/>
          </ac:spMkLst>
        </pc:spChg>
        <pc:spChg chg="mod">
          <ac:chgData name="Schneider, John Brand" userId="0a27f970-e9e3-4a42-989b-114aef573237" providerId="ADAL" clId="{0849BE63-9555-3243-B1A7-C6D4E6771A97}" dt="2025-02-10T20:29:34.876" v="1329" actId="1036"/>
          <ac:spMkLst>
            <pc:docMk/>
            <pc:sldMk cId="2409020557" sldId="447"/>
            <ac:spMk id="22" creationId="{062EF046-98A7-76FD-82FA-2698080DD115}"/>
          </ac:spMkLst>
        </pc:spChg>
        <pc:spChg chg="mod">
          <ac:chgData name="Schneider, John Brand" userId="0a27f970-e9e3-4a42-989b-114aef573237" providerId="ADAL" clId="{0849BE63-9555-3243-B1A7-C6D4E6771A97}" dt="2025-02-10T20:30:01.921" v="1345" actId="1035"/>
          <ac:spMkLst>
            <pc:docMk/>
            <pc:sldMk cId="2409020557" sldId="447"/>
            <ac:spMk id="23" creationId="{61BD3967-978A-F1BE-F30B-0661C9AFED2D}"/>
          </ac:spMkLst>
        </pc:spChg>
        <pc:cxnChg chg="mod">
          <ac:chgData name="Schneider, John Brand" userId="0a27f970-e9e3-4a42-989b-114aef573237" providerId="ADAL" clId="{0849BE63-9555-3243-B1A7-C6D4E6771A97}" dt="2025-02-10T20:26:57.886" v="1305" actId="14100"/>
          <ac:cxnSpMkLst>
            <pc:docMk/>
            <pc:sldMk cId="2409020557" sldId="447"/>
            <ac:cxnSpMk id="10" creationId="{5F6709C7-5600-AC48-9142-0E2CA5390D69}"/>
          </ac:cxnSpMkLst>
        </pc:cxnChg>
      </pc:sldChg>
      <pc:sldChg chg="addSp delSp modSp mod delAnim modAnim">
        <pc:chgData name="Schneider, John Brand" userId="0a27f970-e9e3-4a42-989b-114aef573237" providerId="ADAL" clId="{0849BE63-9555-3243-B1A7-C6D4E6771A97}" dt="2025-02-10T00:03:01.138" v="1062"/>
        <pc:sldMkLst>
          <pc:docMk/>
          <pc:sldMk cId="822995969" sldId="448"/>
        </pc:sldMkLst>
        <pc:spChg chg="add mod">
          <ac:chgData name="Schneider, John Brand" userId="0a27f970-e9e3-4a42-989b-114aef573237" providerId="ADAL" clId="{0849BE63-9555-3243-B1A7-C6D4E6771A97}" dt="2025-02-10T00:02:45.152" v="1060" actId="1035"/>
          <ac:spMkLst>
            <pc:docMk/>
            <pc:sldMk cId="822995969" sldId="448"/>
            <ac:spMk id="14" creationId="{B3615714-5C6A-0530-D4C0-FD524795E7E1}"/>
          </ac:spMkLst>
        </pc:spChg>
        <pc:spChg chg="mod">
          <ac:chgData name="Schneider, John Brand" userId="0a27f970-e9e3-4a42-989b-114aef573237" providerId="ADAL" clId="{0849BE63-9555-3243-B1A7-C6D4E6771A97}" dt="2025-02-10T00:01:59.904" v="1051" actId="1036"/>
          <ac:spMkLst>
            <pc:docMk/>
            <pc:sldMk cId="822995969" sldId="448"/>
            <ac:spMk id="23" creationId="{1AE32700-6E78-3A42-ACB2-16A05EF36405}"/>
          </ac:spMkLst>
        </pc:spChg>
        <pc:spChg chg="mod">
          <ac:chgData name="Schneider, John Brand" userId="0a27f970-e9e3-4a42-989b-114aef573237" providerId="ADAL" clId="{0849BE63-9555-3243-B1A7-C6D4E6771A97}" dt="2025-02-10T00:01:59.904" v="1051" actId="1036"/>
          <ac:spMkLst>
            <pc:docMk/>
            <pc:sldMk cId="822995969" sldId="448"/>
            <ac:spMk id="26" creationId="{BA7C0FBE-0890-3442-945B-4A1832B2A585}"/>
          </ac:spMkLst>
        </pc:spChg>
        <pc:spChg chg="mod">
          <ac:chgData name="Schneider, John Brand" userId="0a27f970-e9e3-4a42-989b-114aef573237" providerId="ADAL" clId="{0849BE63-9555-3243-B1A7-C6D4E6771A97}" dt="2025-02-10T00:01:58.452" v="1050" actId="1076"/>
          <ac:spMkLst>
            <pc:docMk/>
            <pc:sldMk cId="822995969" sldId="448"/>
            <ac:spMk id="35" creationId="{133C2716-AF99-B842-B57D-98D0214CE857}"/>
          </ac:spMkLst>
        </pc:spChg>
        <pc:grpChg chg="mod">
          <ac:chgData name="Schneider, John Brand" userId="0a27f970-e9e3-4a42-989b-114aef573237" providerId="ADAL" clId="{0849BE63-9555-3243-B1A7-C6D4E6771A97}" dt="2025-02-10T00:01:59.904" v="1051" actId="1036"/>
          <ac:grpSpMkLst>
            <pc:docMk/>
            <pc:sldMk cId="822995969" sldId="448"/>
            <ac:grpSpMk id="27" creationId="{F0195FF3-A226-DB40-8C54-6CA74D49C306}"/>
          </ac:grpSpMkLst>
        </pc:grpChg>
      </pc:sldChg>
      <pc:sldChg chg="modSp mod modTransition">
        <pc:chgData name="Schneider, John Brand" userId="0a27f970-e9e3-4a42-989b-114aef573237" providerId="ADAL" clId="{0849BE63-9555-3243-B1A7-C6D4E6771A97}" dt="2025-02-10T00:14:43.304" v="1121" actId="1036"/>
        <pc:sldMkLst>
          <pc:docMk/>
          <pc:sldMk cId="1592802966" sldId="451"/>
        </pc:sldMkLst>
        <pc:spChg chg="mod">
          <ac:chgData name="Schneider, John Brand" userId="0a27f970-e9e3-4a42-989b-114aef573237" providerId="ADAL" clId="{0849BE63-9555-3243-B1A7-C6D4E6771A97}" dt="2025-02-10T00:14:43.304" v="1121" actId="1036"/>
          <ac:spMkLst>
            <pc:docMk/>
            <pc:sldMk cId="1592802966" sldId="451"/>
            <ac:spMk id="12" creationId="{C7609E02-1129-9544-8F19-EFFE0EB6A723}"/>
          </ac:spMkLst>
        </pc:spChg>
        <pc:spChg chg="mod">
          <ac:chgData name="Schneider, John Brand" userId="0a27f970-e9e3-4a42-989b-114aef573237" providerId="ADAL" clId="{0849BE63-9555-3243-B1A7-C6D4E6771A97}" dt="2025-02-10T00:14:43.304" v="1121" actId="1036"/>
          <ac:spMkLst>
            <pc:docMk/>
            <pc:sldMk cId="1592802966" sldId="451"/>
            <ac:spMk id="24" creationId="{959A170C-1D0E-F3B5-7C72-A7A9A43310A2}"/>
          </ac:spMkLst>
        </pc:spChg>
        <pc:picChg chg="mod">
          <ac:chgData name="Schneider, John Brand" userId="0a27f970-e9e3-4a42-989b-114aef573237" providerId="ADAL" clId="{0849BE63-9555-3243-B1A7-C6D4E6771A97}" dt="2025-02-10T00:14:43.304" v="1121" actId="1036"/>
          <ac:picMkLst>
            <pc:docMk/>
            <pc:sldMk cId="1592802966" sldId="451"/>
            <ac:picMk id="7" creationId="{DA6B2E99-C714-1148-A93D-55F0E486B96B}"/>
          </ac:picMkLst>
        </pc:picChg>
        <pc:picChg chg="mod">
          <ac:chgData name="Schneider, John Brand" userId="0a27f970-e9e3-4a42-989b-114aef573237" providerId="ADAL" clId="{0849BE63-9555-3243-B1A7-C6D4E6771A97}" dt="2025-02-10T00:14:43.304" v="1121" actId="1036"/>
          <ac:picMkLst>
            <pc:docMk/>
            <pc:sldMk cId="1592802966" sldId="451"/>
            <ac:picMk id="30" creationId="{DEB97D01-6670-FF33-167C-850E263AF694}"/>
          </ac:picMkLst>
        </pc:picChg>
        <pc:cxnChg chg="mod">
          <ac:chgData name="Schneider, John Brand" userId="0a27f970-e9e3-4a42-989b-114aef573237" providerId="ADAL" clId="{0849BE63-9555-3243-B1A7-C6D4E6771A97}" dt="2025-02-10T00:14:43.304" v="1121" actId="1036"/>
          <ac:cxnSpMkLst>
            <pc:docMk/>
            <pc:sldMk cId="1592802966" sldId="451"/>
            <ac:cxnSpMk id="19" creationId="{DD1576AD-DD7A-E340-B0D3-5C2BE9E6979C}"/>
          </ac:cxnSpMkLst>
        </pc:cxnChg>
      </pc:sldChg>
      <pc:sldChg chg="addSp delSp modSp mod modTransition delAnim modAnim">
        <pc:chgData name="Schneider, John Brand" userId="0a27f970-e9e3-4a42-989b-114aef573237" providerId="ADAL" clId="{0849BE63-9555-3243-B1A7-C6D4E6771A97}" dt="2025-02-10T00:16:09.840" v="1133" actId="1037"/>
        <pc:sldMkLst>
          <pc:docMk/>
          <pc:sldMk cId="2923386652" sldId="453"/>
        </pc:sldMkLst>
        <pc:spChg chg="mod">
          <ac:chgData name="Schneider, John Brand" userId="0a27f970-e9e3-4a42-989b-114aef573237" providerId="ADAL" clId="{0849BE63-9555-3243-B1A7-C6D4E6771A97}" dt="2025-02-10T00:16:09.840" v="1133" actId="1037"/>
          <ac:spMkLst>
            <pc:docMk/>
            <pc:sldMk cId="2923386652" sldId="453"/>
            <ac:spMk id="2" creationId="{D591884C-CF1F-1949-B5CF-0B4ADD3739DD}"/>
          </ac:spMkLst>
        </pc:spChg>
        <pc:spChg chg="add mod">
          <ac:chgData name="Schneider, John Brand" userId="0a27f970-e9e3-4a42-989b-114aef573237" providerId="ADAL" clId="{0849BE63-9555-3243-B1A7-C6D4E6771A97}" dt="2025-02-10T00:09:54.824" v="1074" actId="552"/>
          <ac:spMkLst>
            <pc:docMk/>
            <pc:sldMk cId="2923386652" sldId="453"/>
            <ac:spMk id="5" creationId="{C2694D83-5014-3182-26AE-6CAA5C025F3A}"/>
          </ac:spMkLst>
        </pc:spChg>
        <pc:spChg chg="add mod">
          <ac:chgData name="Schneider, John Brand" userId="0a27f970-e9e3-4a42-989b-114aef573237" providerId="ADAL" clId="{0849BE63-9555-3243-B1A7-C6D4E6771A97}" dt="2025-02-10T00:09:54.824" v="1074" actId="552"/>
          <ac:spMkLst>
            <pc:docMk/>
            <pc:sldMk cId="2923386652" sldId="453"/>
            <ac:spMk id="8" creationId="{79A452DA-5173-9D1E-DFE2-919C8F782750}"/>
          </ac:spMkLst>
        </pc:spChg>
        <pc:spChg chg="mod">
          <ac:chgData name="Schneider, John Brand" userId="0a27f970-e9e3-4a42-989b-114aef573237" providerId="ADAL" clId="{0849BE63-9555-3243-B1A7-C6D4E6771A97}" dt="2025-02-10T00:16:09.840" v="1133" actId="1037"/>
          <ac:spMkLst>
            <pc:docMk/>
            <pc:sldMk cId="2923386652" sldId="453"/>
            <ac:spMk id="21" creationId="{72D4B7D3-0B38-7346-8D87-99AC10C5C8D6}"/>
          </ac:spMkLst>
        </pc:spChg>
        <pc:spChg chg="mod">
          <ac:chgData name="Schneider, John Brand" userId="0a27f970-e9e3-4a42-989b-114aef573237" providerId="ADAL" clId="{0849BE63-9555-3243-B1A7-C6D4E6771A97}" dt="2025-02-10T00:16:09.840" v="1133" actId="1037"/>
          <ac:spMkLst>
            <pc:docMk/>
            <pc:sldMk cId="2923386652" sldId="453"/>
            <ac:spMk id="25" creationId="{3BBA9397-DCEF-9344-83B7-83C5E17B16F0}"/>
          </ac:spMkLst>
        </pc:spChg>
        <pc:picChg chg="mod">
          <ac:chgData name="Schneider, John Brand" userId="0a27f970-e9e3-4a42-989b-114aef573237" providerId="ADAL" clId="{0849BE63-9555-3243-B1A7-C6D4E6771A97}" dt="2025-02-10T00:16:09.840" v="1133" actId="1037"/>
          <ac:picMkLst>
            <pc:docMk/>
            <pc:sldMk cId="2923386652" sldId="453"/>
            <ac:picMk id="7" creationId="{3166E719-5DFE-D94B-9113-C3FE0AB3C0CF}"/>
          </ac:picMkLst>
        </pc:picChg>
        <pc:cxnChg chg="mod">
          <ac:chgData name="Schneider, John Brand" userId="0a27f970-e9e3-4a42-989b-114aef573237" providerId="ADAL" clId="{0849BE63-9555-3243-B1A7-C6D4E6771A97}" dt="2025-02-10T00:16:09.840" v="1133" actId="1037"/>
          <ac:cxnSpMkLst>
            <pc:docMk/>
            <pc:sldMk cId="2923386652" sldId="453"/>
            <ac:cxnSpMk id="20" creationId="{F12BDDA9-F229-CC4C-81EE-17A4D25114F4}"/>
          </ac:cxnSpMkLst>
        </pc:cxnChg>
        <pc:cxnChg chg="mod">
          <ac:chgData name="Schneider, John Brand" userId="0a27f970-e9e3-4a42-989b-114aef573237" providerId="ADAL" clId="{0849BE63-9555-3243-B1A7-C6D4E6771A97}" dt="2025-02-10T00:16:09.840" v="1133" actId="1037"/>
          <ac:cxnSpMkLst>
            <pc:docMk/>
            <pc:sldMk cId="2923386652" sldId="453"/>
            <ac:cxnSpMk id="24" creationId="{5BFF00F3-F252-364C-823C-69CF62DBE4B0}"/>
          </ac:cxnSpMkLst>
        </pc:cxnChg>
      </pc:sldChg>
      <pc:sldChg chg="addSp delSp modSp del mod modAnim">
        <pc:chgData name="Schneider, John Brand" userId="0a27f970-e9e3-4a42-989b-114aef573237" providerId="ADAL" clId="{0849BE63-9555-3243-B1A7-C6D4E6771A97}" dt="2025-02-10T00:11:25.251" v="1079" actId="2696"/>
        <pc:sldMkLst>
          <pc:docMk/>
          <pc:sldMk cId="1850671464" sldId="454"/>
        </pc:sldMkLst>
      </pc:sldChg>
      <pc:sldChg chg="add del">
        <pc:chgData name="Schneider, John Brand" userId="0a27f970-e9e3-4a42-989b-114aef573237" providerId="ADAL" clId="{0849BE63-9555-3243-B1A7-C6D4E6771A97}" dt="2025-02-09T07:56:35.827" v="262"/>
        <pc:sldMkLst>
          <pc:docMk/>
          <pc:sldMk cId="815478650" sldId="455"/>
        </pc:sldMkLst>
      </pc:sldChg>
      <pc:sldChg chg="modSp add mod">
        <pc:chgData name="Schneider, John Brand" userId="0a27f970-e9e3-4a42-989b-114aef573237" providerId="ADAL" clId="{0849BE63-9555-3243-B1A7-C6D4E6771A97}" dt="2025-02-10T00:17:29.249" v="1137" actId="1037"/>
        <pc:sldMkLst>
          <pc:docMk/>
          <pc:sldMk cId="4096345459" sldId="455"/>
        </pc:sldMkLst>
        <pc:spChg chg="mod">
          <ac:chgData name="Schneider, John Brand" userId="0a27f970-e9e3-4a42-989b-114aef573237" providerId="ADAL" clId="{0849BE63-9555-3243-B1A7-C6D4E6771A97}" dt="2025-02-10T00:17:29.249" v="1137" actId="1037"/>
          <ac:spMkLst>
            <pc:docMk/>
            <pc:sldMk cId="4096345459" sldId="455"/>
            <ac:spMk id="21" creationId="{72D4B7D3-0B38-7346-8D87-99AC10C5C8D6}"/>
          </ac:spMkLst>
        </pc:spChg>
        <pc:spChg chg="mod">
          <ac:chgData name="Schneider, John Brand" userId="0a27f970-e9e3-4a42-989b-114aef573237" providerId="ADAL" clId="{0849BE63-9555-3243-B1A7-C6D4E6771A97}" dt="2025-02-10T00:17:29.249" v="1137" actId="1037"/>
          <ac:spMkLst>
            <pc:docMk/>
            <pc:sldMk cId="4096345459" sldId="455"/>
            <ac:spMk id="35" creationId="{2B8B6EF1-D613-F84F-9C0A-8C70953A60EF}"/>
          </ac:spMkLst>
        </pc:spChg>
        <pc:spChg chg="mod">
          <ac:chgData name="Schneider, John Brand" userId="0a27f970-e9e3-4a42-989b-114aef573237" providerId="ADAL" clId="{0849BE63-9555-3243-B1A7-C6D4E6771A97}" dt="2025-02-10T00:17:29.249" v="1137" actId="1037"/>
          <ac:spMkLst>
            <pc:docMk/>
            <pc:sldMk cId="4096345459" sldId="455"/>
            <ac:spMk id="36" creationId="{5B611637-A1C4-8E4B-9511-588E53D6DCB4}"/>
          </ac:spMkLst>
        </pc:spChg>
        <pc:picChg chg="mod">
          <ac:chgData name="Schneider, John Brand" userId="0a27f970-e9e3-4a42-989b-114aef573237" providerId="ADAL" clId="{0849BE63-9555-3243-B1A7-C6D4E6771A97}" dt="2025-02-10T00:17:29.249" v="1137" actId="1037"/>
          <ac:picMkLst>
            <pc:docMk/>
            <pc:sldMk cId="4096345459" sldId="455"/>
            <ac:picMk id="7" creationId="{3166E719-5DFE-D94B-9113-C3FE0AB3C0CF}"/>
          </ac:picMkLst>
        </pc:picChg>
        <pc:cxnChg chg="mod">
          <ac:chgData name="Schneider, John Brand" userId="0a27f970-e9e3-4a42-989b-114aef573237" providerId="ADAL" clId="{0849BE63-9555-3243-B1A7-C6D4E6771A97}" dt="2025-02-10T00:17:29.249" v="1137" actId="1037"/>
          <ac:cxnSpMkLst>
            <pc:docMk/>
            <pc:sldMk cId="4096345459" sldId="455"/>
            <ac:cxnSpMk id="24" creationId="{5BFF00F3-F252-364C-823C-69CF62DBE4B0}"/>
          </ac:cxnSpMkLst>
        </pc:cxnChg>
        <pc:cxnChg chg="mod">
          <ac:chgData name="Schneider, John Brand" userId="0a27f970-e9e3-4a42-989b-114aef573237" providerId="ADAL" clId="{0849BE63-9555-3243-B1A7-C6D4E6771A97}" dt="2025-02-10T00:17:29.249" v="1137" actId="1037"/>
          <ac:cxnSpMkLst>
            <pc:docMk/>
            <pc:sldMk cId="4096345459" sldId="455"/>
            <ac:cxnSpMk id="31" creationId="{95FAD0D2-756F-124A-BF16-9E7F32F727F8}"/>
          </ac:cxnSpMkLst>
        </pc:cxnChg>
      </pc:sldChg>
      <pc:sldChg chg="add del">
        <pc:chgData name="Schneider, John Brand" userId="0a27f970-e9e3-4a42-989b-114aef573237" providerId="ADAL" clId="{0849BE63-9555-3243-B1A7-C6D4E6771A97}" dt="2025-02-10T22:51:42.726" v="1347" actId="2696"/>
        <pc:sldMkLst>
          <pc:docMk/>
          <pc:sldMk cId="273245359" sldId="456"/>
        </pc:sldMkLst>
      </pc:sldChg>
      <pc:sldChg chg="del">
        <pc:chgData name="Schneider, John Brand" userId="0a27f970-e9e3-4a42-989b-114aef573237" providerId="ADAL" clId="{0849BE63-9555-3243-B1A7-C6D4E6771A97}" dt="2025-02-10T22:51:42.636" v="1346" actId="2696"/>
        <pc:sldMkLst>
          <pc:docMk/>
          <pc:sldMk cId="332318213" sldId="457"/>
        </pc:sldMkLst>
      </pc:sldChg>
    </pc:docChg>
  </pc:docChgLst>
  <pc:docChgLst>
    <pc:chgData name="Schneider, John Brand" userId="0a27f970-e9e3-4a42-989b-114aef573237" providerId="ADAL" clId="{81755918-176C-EB44-8F87-28C9DB92E5E5}"/>
    <pc:docChg chg="addSld delSld modSld">
      <pc:chgData name="Schneider, John Brand" userId="0a27f970-e9e3-4a42-989b-114aef573237" providerId="ADAL" clId="{81755918-176C-EB44-8F87-28C9DB92E5E5}" dt="2024-02-13T00:45:11.581" v="91" actId="2696"/>
      <pc:docMkLst>
        <pc:docMk/>
      </pc:docMkLst>
      <pc:sldChg chg="modSp">
        <pc:chgData name="Schneider, John Brand" userId="0a27f970-e9e3-4a42-989b-114aef573237" providerId="ADAL" clId="{81755918-176C-EB44-8F87-28C9DB92E5E5}" dt="2024-02-12T19:55:20.350" v="26" actId="20577"/>
        <pc:sldMkLst>
          <pc:docMk/>
          <pc:sldMk cId="678591114" sldId="256"/>
        </pc:sldMkLst>
      </pc:sldChg>
      <pc:sldChg chg="modSp">
        <pc:chgData name="Schneider, John Brand" userId="0a27f970-e9e3-4a42-989b-114aef573237" providerId="ADAL" clId="{81755918-176C-EB44-8F87-28C9DB92E5E5}" dt="2024-02-12T20:02:58.959" v="85" actId="114"/>
        <pc:sldMkLst>
          <pc:docMk/>
          <pc:sldMk cId="2370412152" sldId="396"/>
        </pc:sldMkLst>
      </pc:sldChg>
      <pc:sldChg chg="modSp">
        <pc:chgData name="Schneider, John Brand" userId="0a27f970-e9e3-4a42-989b-114aef573237" providerId="ADAL" clId="{81755918-176C-EB44-8F87-28C9DB92E5E5}" dt="2024-02-12T20:11:01.389" v="86" actId="114"/>
        <pc:sldMkLst>
          <pc:docMk/>
          <pc:sldMk cId="3576641872" sldId="407"/>
        </pc:sldMkLst>
      </pc:sldChg>
      <pc:sldChg chg="del">
        <pc:chgData name="Schneider, John Brand" userId="0a27f970-e9e3-4a42-989b-114aef573237" providerId="ADAL" clId="{81755918-176C-EB44-8F87-28C9DB92E5E5}" dt="2024-02-12T20:23:33.331" v="89" actId="2696"/>
        <pc:sldMkLst>
          <pc:docMk/>
          <pc:sldMk cId="3341378405" sldId="416"/>
        </pc:sldMkLst>
      </pc:sldChg>
      <pc:sldChg chg="addSp modSp mod modAnim">
        <pc:chgData name="Schneider, John Brand" userId="0a27f970-e9e3-4a42-989b-114aef573237" providerId="ADAL" clId="{81755918-176C-EB44-8F87-28C9DB92E5E5}" dt="2024-02-12T20:00:50.081" v="84" actId="1076"/>
        <pc:sldMkLst>
          <pc:docMk/>
          <pc:sldMk cId="2427438464" sldId="445"/>
        </pc:sldMkLst>
      </pc:sldChg>
      <pc:sldChg chg="modSp add mod">
        <pc:chgData name="Schneider, John Brand" userId="0a27f970-e9e3-4a42-989b-114aef573237" providerId="ADAL" clId="{81755918-176C-EB44-8F87-28C9DB92E5E5}" dt="2024-02-12T20:20:00.913" v="88" actId="692"/>
        <pc:sldMkLst>
          <pc:docMk/>
          <pc:sldMk cId="1592802966" sldId="451"/>
        </pc:sldMkLst>
      </pc:sldChg>
      <pc:sldChg chg="add">
        <pc:chgData name="Schneider, John Brand" userId="0a27f970-e9e3-4a42-989b-114aef573237" providerId="ADAL" clId="{81755918-176C-EB44-8F87-28C9DB92E5E5}" dt="2024-02-12T20:19:28.031" v="87"/>
        <pc:sldMkLst>
          <pc:docMk/>
          <pc:sldMk cId="2923386652" sldId="453"/>
        </pc:sldMkLst>
      </pc:sldChg>
      <pc:sldChg chg="add">
        <pc:chgData name="Schneider, John Brand" userId="0a27f970-e9e3-4a42-989b-114aef573237" providerId="ADAL" clId="{81755918-176C-EB44-8F87-28C9DB92E5E5}" dt="2024-02-12T20:19:28.031" v="87"/>
        <pc:sldMkLst>
          <pc:docMk/>
          <pc:sldMk cId="1850671464" sldId="454"/>
        </pc:sldMkLst>
      </pc:sldChg>
      <pc:sldChg chg="add del">
        <pc:chgData name="Schneider, John Brand" userId="0a27f970-e9e3-4a42-989b-114aef573237" providerId="ADAL" clId="{81755918-176C-EB44-8F87-28C9DB92E5E5}" dt="2024-02-13T00:45:11.581" v="91" actId="2696"/>
        <pc:sldMkLst>
          <pc:docMk/>
          <pc:sldMk cId="273245359" sldId="455"/>
        </pc:sldMkLst>
      </pc:sldChg>
      <pc:sldChg chg="del">
        <pc:chgData name="Schneider, John Brand" userId="0a27f970-e9e3-4a42-989b-114aef573237" providerId="ADAL" clId="{81755918-176C-EB44-8F87-28C9DB92E5E5}" dt="2024-02-13T00:45:11.477" v="90" actId="2696"/>
        <pc:sldMkLst>
          <pc:docMk/>
          <pc:sldMk cId="2714628390" sldId="4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F2716-014C-644F-9CC0-C38AAED95F23}" type="datetimeFigureOut">
              <a:rPr lang="en-US" smtClean="0"/>
              <a:t>2/11/25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0639A-F95B-664D-B6A3-F5EE1CCF6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91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0639A-F95B-664D-B6A3-F5EE1CCF61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83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5ABF7-77B3-C14A-8F21-A5906609B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D75765-F044-9345-AB56-4DE5FF27D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31A6B-591D-3C42-ACD5-8EDAADC24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DE748-40FE-F44A-ACE7-06CF7CE0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CEF53-6ED1-B94A-9B44-4BE8D20FB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5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494F-7777-0A4A-8938-DEC1BEE5E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32B9AA-45DA-1142-AC54-8101069F7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F6CD6-1CE3-3442-8C2E-F8F625D69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B765C-1FDC-2B45-9664-19D5494DC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D0186-A933-634A-8D31-03B1EDD3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0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AAD35A-A4A0-214F-8A2E-51F4B5C451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AB0BE5-79DA-1B4D-8FEE-DE72214E8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3616A-4A8D-534C-A625-B3AB85A10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BC506-C505-574F-8F8C-3B59EA44C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46ABA-3326-AF43-A9E2-11E42EEB9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5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79147-731F-F441-B2B9-A386155D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86326-1032-1440-BE0D-2630F0ED5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60375-2E92-A042-B784-B64CF7F71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26156-80CE-1E49-B4A2-687C9106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400C6-694D-3F49-A601-8C4974FF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1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B74B9-C6D8-E041-BAE3-FF427CCD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986D0-BFD4-D943-9AD7-18B9E28E4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F33D2-A022-464A-A9B8-8C378C70C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4A41A-F19E-D346-9960-30356018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8850B-5263-384F-83E7-DA6A586C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2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F3340-9022-744B-89F1-992CBB7D3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96360-7E40-474E-AC0C-D62A930FF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BC42FA-74C9-8140-8A5E-53067CE20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15D75-0996-2447-96A8-ADBE4C9F7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30B0A-EC63-A745-A902-4900AAD82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F9B10-646E-D145-BFFC-C304FB09E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4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51E81-A9A1-E34B-8DC2-74A96D3C5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5C086-360F-8644-A40A-6E34594B8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70C2E-1DA3-2B49-9CDB-DED9F8B57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9512B3-EC9C-1D4D-85EA-026387B32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91364-4F92-CD41-AC1B-DFF2F2175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AF7F51-DD44-D34B-B7D2-2C1D3E549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2/11/25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C6B33F-2EB5-B94A-BD80-61B6E020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CAC604-E715-FC4F-BB7C-24F78711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1EC91-8C4C-4446-B6AC-387AA738F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7374EF-AA25-BC46-AAFE-73D627D0B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95FB13-194C-204E-87BF-1DD39AA09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53D52-B668-B942-AC93-FA1E4EF19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9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A198D-DC01-3546-A226-319C0707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2/11/25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B97E-612A-8343-ABC5-4881E5886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666B8-4A35-1C4A-A8B4-B628A5E7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3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FFB46-D2F9-6B44-9179-6A68E71E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03FE6-A95A-634C-A7B2-21F4FE1ED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F9334-87AD-B64C-8F1C-E15A79CF6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E8D737-5163-AC4C-8227-51BDE51D3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BC401-5D6A-804A-90FC-1172BEF69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7A67C-0086-D94C-A93E-EAEE68485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977A2-BD56-3843-BBB8-8CA53484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8A00A5-A228-0644-B82A-8A4E0AA5EB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EDD31-D85D-6749-9EA2-666D3958C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95ED5-441E-624F-8AF0-3A95AFE69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12769-AC4B-6646-B93A-20478EFD1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2C1544-1E12-6A4C-9134-DF8335473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3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27795-7EFB-2248-BE30-632F5D5D4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86AE6-EA14-7043-8C1A-5F5C46EEA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55640-2089-F54C-84D1-30EDD3AC9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AAC12-C796-A041-98B6-FE3A5644146F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11134-21B8-0C42-86FB-06923B900C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636DB-8490-AF41-ADEC-BBC2E07A8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0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4.png"/><Relationship Id="rId3" Type="http://schemas.openxmlformats.org/officeDocument/2006/relationships/image" Target="../media/image39.emf"/><Relationship Id="rId7" Type="http://schemas.openxmlformats.org/officeDocument/2006/relationships/image" Target="../media/image251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1.png"/><Relationship Id="rId10" Type="http://schemas.openxmlformats.org/officeDocument/2006/relationships/image" Target="../media/image280.png"/><Relationship Id="rId4" Type="http://schemas.openxmlformats.org/officeDocument/2006/relationships/image" Target="../media/image40.emf"/><Relationship Id="rId9" Type="http://schemas.openxmlformats.org/officeDocument/2006/relationships/image" Target="../media/image2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4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5" Type="http://schemas.openxmlformats.org/officeDocument/2006/relationships/image" Target="../media/image380.png"/><Relationship Id="rId4" Type="http://schemas.openxmlformats.org/officeDocument/2006/relationships/image" Target="../media/image7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120.png"/><Relationship Id="rId3" Type="http://schemas.openxmlformats.org/officeDocument/2006/relationships/image" Target="../media/image391.png"/><Relationship Id="rId7" Type="http://schemas.openxmlformats.org/officeDocument/2006/relationships/image" Target="../media/image85.png"/><Relationship Id="rId12" Type="http://schemas.openxmlformats.org/officeDocument/2006/relationships/image" Target="../media/image110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7.png"/><Relationship Id="rId5" Type="http://schemas.openxmlformats.org/officeDocument/2006/relationships/image" Target="../media/image78.png"/><Relationship Id="rId15" Type="http://schemas.openxmlformats.org/officeDocument/2006/relationships/image" Target="../media/image140.png"/><Relationship Id="rId10" Type="http://schemas.openxmlformats.org/officeDocument/2006/relationships/image" Target="../media/image90.png"/><Relationship Id="rId4" Type="http://schemas.openxmlformats.org/officeDocument/2006/relationships/image" Target="../media/image350.png"/><Relationship Id="rId9" Type="http://schemas.openxmlformats.org/officeDocument/2006/relationships/image" Target="../media/image810.png"/><Relationship Id="rId14" Type="http://schemas.openxmlformats.org/officeDocument/2006/relationships/image" Target="../media/image1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92.png"/><Relationship Id="rId18" Type="http://schemas.openxmlformats.org/officeDocument/2006/relationships/image" Target="../media/image83.emf"/><Relationship Id="rId3" Type="http://schemas.openxmlformats.org/officeDocument/2006/relationships/image" Target="../media/image160.png"/><Relationship Id="rId7" Type="http://schemas.openxmlformats.org/officeDocument/2006/relationships/image" Target="../media/image200.png"/><Relationship Id="rId12" Type="http://schemas.openxmlformats.org/officeDocument/2006/relationships/image" Target="../media/image211.png"/><Relationship Id="rId17" Type="http://schemas.openxmlformats.org/officeDocument/2006/relationships/image" Target="../media/image151.png"/><Relationship Id="rId2" Type="http://schemas.openxmlformats.org/officeDocument/2006/relationships/image" Target="../media/image80.png"/><Relationship Id="rId16" Type="http://schemas.openxmlformats.org/officeDocument/2006/relationships/image" Target="../media/image93.png"/><Relationship Id="rId20" Type="http://schemas.openxmlformats.org/officeDocument/2006/relationships/image" Target="../media/image84.emf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22.png"/><Relationship Id="rId5" Type="http://schemas.openxmlformats.org/officeDocument/2006/relationships/image" Target="../media/image81.png"/><Relationship Id="rId15" Type="http://schemas.openxmlformats.org/officeDocument/2006/relationships/image" Target="../media/image133.png"/><Relationship Id="rId10" Type="http://schemas.openxmlformats.org/officeDocument/2006/relationships/image" Target="../media/image460.png"/><Relationship Id="rId19" Type="http://schemas.openxmlformats.org/officeDocument/2006/relationships/image" Target="../media/image162.png"/><Relationship Id="rId4" Type="http://schemas.openxmlformats.org/officeDocument/2006/relationships/image" Target="../media/image170.png"/><Relationship Id="rId9" Type="http://schemas.openxmlformats.org/officeDocument/2006/relationships/image" Target="../media/image450.png"/><Relationship Id="rId14" Type="http://schemas.openxmlformats.org/officeDocument/2006/relationships/image" Target="../media/image25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89.png"/><Relationship Id="rId7" Type="http://schemas.openxmlformats.org/officeDocument/2006/relationships/image" Target="../media/image321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Relationship Id="rId9" Type="http://schemas.openxmlformats.org/officeDocument/2006/relationships/image" Target="../media/image5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103.png"/><Relationship Id="rId3" Type="http://schemas.openxmlformats.org/officeDocument/2006/relationships/image" Target="../media/image240.png"/><Relationship Id="rId7" Type="http://schemas.openxmlformats.org/officeDocument/2006/relationships/image" Target="../media/image88.png"/><Relationship Id="rId12" Type="http://schemas.openxmlformats.org/officeDocument/2006/relationships/image" Target="../media/image330.png"/><Relationship Id="rId17" Type="http://schemas.openxmlformats.org/officeDocument/2006/relationships/image" Target="../media/image92.emf"/><Relationship Id="rId2" Type="http://schemas.openxmlformats.org/officeDocument/2006/relationships/image" Target="../media/image230.png"/><Relationship Id="rId16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1.png"/><Relationship Id="rId11" Type="http://schemas.openxmlformats.org/officeDocument/2006/relationships/image" Target="../media/image320.png"/><Relationship Id="rId5" Type="http://schemas.openxmlformats.org/officeDocument/2006/relationships/image" Target="../media/image260.png"/><Relationship Id="rId15" Type="http://schemas.openxmlformats.org/officeDocument/2006/relationships/image" Target="../media/image360.png"/><Relationship Id="rId10" Type="http://schemas.openxmlformats.org/officeDocument/2006/relationships/image" Target="../media/image102.png"/><Relationship Id="rId4" Type="http://schemas.openxmlformats.org/officeDocument/2006/relationships/image" Target="../media/image91.png"/><Relationship Id="rId9" Type="http://schemas.openxmlformats.org/officeDocument/2006/relationships/image" Target="../media/image300.png"/><Relationship Id="rId14" Type="http://schemas.openxmlformats.org/officeDocument/2006/relationships/image" Target="../media/image10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image" Target="../media/image510.png"/><Relationship Id="rId3" Type="http://schemas.openxmlformats.org/officeDocument/2006/relationships/image" Target="../media/image1.emf"/><Relationship Id="rId21" Type="http://schemas.openxmlformats.org/officeDocument/2006/relationships/image" Target="../media/image11.png"/><Relationship Id="rId12" Type="http://schemas.openxmlformats.org/officeDocument/2006/relationships/image" Target="../media/image5.png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.png"/><Relationship Id="rId15" Type="http://schemas.openxmlformats.org/officeDocument/2006/relationships/image" Target="../media/image69.png"/><Relationship Id="rId10" Type="http://schemas.openxmlformats.org/officeDocument/2006/relationships/image" Target="../media/image3.png"/><Relationship Id="rId19" Type="http://schemas.openxmlformats.org/officeDocument/2006/relationships/image" Target="../media/image64.png"/><Relationship Id="rId4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2.emf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emf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30.png"/><Relationship Id="rId5" Type="http://schemas.openxmlformats.org/officeDocument/2006/relationships/image" Target="../media/image49.png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34.png"/><Relationship Id="rId3" Type="http://schemas.openxmlformats.org/officeDocument/2006/relationships/image" Target="../media/image5.emf"/><Relationship Id="rId7" Type="http://schemas.openxmlformats.org/officeDocument/2006/relationships/image" Target="../media/image58.png"/><Relationship Id="rId12" Type="http://schemas.openxmlformats.org/officeDocument/2006/relationships/image" Target="../media/image3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0.png"/><Relationship Id="rId11" Type="http://schemas.openxmlformats.org/officeDocument/2006/relationships/image" Target="../media/image142.png"/><Relationship Id="rId10" Type="http://schemas.openxmlformats.org/officeDocument/2006/relationships/image" Target="../media/image132.png"/><Relationship Id="rId9" Type="http://schemas.openxmlformats.org/officeDocument/2006/relationships/image" Target="../media/image60.png"/><Relationship Id="rId1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161.png"/><Relationship Id="rId18" Type="http://schemas.openxmlformats.org/officeDocument/2006/relationships/image" Target="../media/image201.png"/><Relationship Id="rId3" Type="http://schemas.openxmlformats.org/officeDocument/2006/relationships/image" Target="../media/image28.png"/><Relationship Id="rId7" Type="http://schemas.openxmlformats.org/officeDocument/2006/relationships/image" Target="../media/image690.png"/><Relationship Id="rId17" Type="http://schemas.openxmlformats.org/officeDocument/2006/relationships/image" Target="../media/image191.png"/><Relationship Id="rId2" Type="http://schemas.openxmlformats.org/officeDocument/2006/relationships/image" Target="../media/image14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image" Target="../media/image38.png"/><Relationship Id="rId5" Type="http://schemas.openxmlformats.org/officeDocument/2006/relationships/image" Target="../media/image3.emf"/><Relationship Id="rId15" Type="http://schemas.openxmlformats.org/officeDocument/2006/relationships/image" Target="../media/image40.png"/><Relationship Id="rId10" Type="http://schemas.openxmlformats.org/officeDocument/2006/relationships/image" Target="../media/image37.png"/><Relationship Id="rId19" Type="http://schemas.openxmlformats.org/officeDocument/2006/relationships/image" Target="../media/image4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3" Type="http://schemas.openxmlformats.org/officeDocument/2006/relationships/image" Target="../media/image44.png"/><Relationship Id="rId21" Type="http://schemas.openxmlformats.org/officeDocument/2006/relationships/image" Target="../media/image70.png"/><Relationship Id="rId7" Type="http://schemas.openxmlformats.org/officeDocument/2006/relationships/image" Target="../media/image46.png"/><Relationship Id="rId12" Type="http://schemas.openxmlformats.org/officeDocument/2006/relationships/image" Target="../media/image57.png"/><Relationship Id="rId17" Type="http://schemas.openxmlformats.org/officeDocument/2006/relationships/image" Target="../media/image571.png"/><Relationship Id="rId2" Type="http://schemas.openxmlformats.org/officeDocument/2006/relationships/image" Target="../media/image43.png"/><Relationship Id="rId16" Type="http://schemas.openxmlformats.org/officeDocument/2006/relationships/image" Target="../media/image65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6.png"/><Relationship Id="rId24" Type="http://schemas.openxmlformats.org/officeDocument/2006/relationships/image" Target="../media/image73.png"/><Relationship Id="rId5" Type="http://schemas.openxmlformats.org/officeDocument/2006/relationships/image" Target="../media/image2.emf"/><Relationship Id="rId15" Type="http://schemas.openxmlformats.org/officeDocument/2006/relationships/image" Target="../media/image63.png"/><Relationship Id="rId23" Type="http://schemas.openxmlformats.org/officeDocument/2006/relationships/image" Target="../media/image72.png"/><Relationship Id="rId10" Type="http://schemas.openxmlformats.org/officeDocument/2006/relationships/image" Target="../media/image55.png"/><Relationship Id="rId19" Type="http://schemas.openxmlformats.org/officeDocument/2006/relationships/image" Target="../media/image67.png"/><Relationship Id="rId4" Type="http://schemas.openxmlformats.org/officeDocument/2006/relationships/image" Target="../media/image3.emf"/><Relationship Id="rId9" Type="http://schemas.openxmlformats.org/officeDocument/2006/relationships/image" Target="../media/image54.png"/><Relationship Id="rId14" Type="http://schemas.openxmlformats.org/officeDocument/2006/relationships/image" Target="../media/image62.png"/><Relationship Id="rId22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883BDC-93FB-0B4F-A2FD-142C2FECBEE8}"/>
              </a:ext>
            </a:extLst>
          </p:cNvPr>
          <p:cNvSpPr txBox="1"/>
          <p:nvPr/>
        </p:nvSpPr>
        <p:spPr>
          <a:xfrm>
            <a:off x="1836725" y="739739"/>
            <a:ext cx="8518550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EE 261, Spring 2025,  Lecture 14</a:t>
            </a:r>
          </a:p>
          <a:p>
            <a:endParaRPr lang="en-US" dirty="0"/>
          </a:p>
          <a:p>
            <a:r>
              <a:rPr lang="en-US" sz="3600" dirty="0"/>
              <a:t>Goals/Topics: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More on mesh-current analysis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/>
              <a:t>Supermeshes</a:t>
            </a: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Circuit equivalents</a:t>
            </a:r>
            <a:br>
              <a:rPr lang="en-US" sz="3600" dirty="0"/>
            </a:br>
            <a:r>
              <a:rPr lang="en-US" sz="3600" dirty="0"/>
              <a:t>(</a:t>
            </a:r>
            <a:r>
              <a:rPr lang="en-US" sz="3600" dirty="0" err="1"/>
              <a:t>Thévenin</a:t>
            </a:r>
            <a:r>
              <a:rPr lang="en-US" sz="3600" dirty="0"/>
              <a:t> and Norton equivalent circuits)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E409B3-CB8E-624B-96AE-721CC910DC49}"/>
              </a:ext>
            </a:extLst>
          </p:cNvPr>
          <p:cNvSpPr txBox="1"/>
          <p:nvPr/>
        </p:nvSpPr>
        <p:spPr>
          <a:xfrm>
            <a:off x="524525" y="5247616"/>
            <a:ext cx="9153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Announcement:  HW 5 </a:t>
            </a:r>
            <a:r>
              <a:rPr lang="en-US" sz="3200"/>
              <a:t>posted (</a:t>
            </a:r>
            <a:r>
              <a:rPr lang="en-US" sz="3200" dirty="0"/>
              <a:t>due Monday, Feb. 17).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743186-6E1A-E1E2-3830-09BFBFC84F7A}"/>
              </a:ext>
            </a:extLst>
          </p:cNvPr>
          <p:cNvSpPr txBox="1"/>
          <p:nvPr/>
        </p:nvSpPr>
        <p:spPr>
          <a:xfrm>
            <a:off x="9177220" y="1284390"/>
            <a:ext cx="29661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Best viewed in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i="1" dirty="0">
                <a:solidFill>
                  <a:schemeClr val="accent1"/>
                </a:solidFill>
              </a:rPr>
              <a:t>presentation mode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in PowerPoint.</a:t>
            </a:r>
          </a:p>
        </p:txBody>
      </p:sp>
    </p:spTree>
    <p:extLst>
      <p:ext uri="{BB962C8B-B14F-4D97-AF65-F5344CB8AC3E}">
        <p14:creationId xmlns:p14="http://schemas.microsoft.com/office/powerpoint/2010/main" val="67859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A1E665-DFC6-704B-9224-38384E0642FD}"/>
              </a:ext>
            </a:extLst>
          </p:cNvPr>
          <p:cNvSpPr txBox="1"/>
          <p:nvPr/>
        </p:nvSpPr>
        <p:spPr>
          <a:xfrm>
            <a:off x="246888" y="109728"/>
            <a:ext cx="111778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Circuit may already be in simplest form (no elements to combine).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F6709C7-5600-AC48-9142-0E2CA5390D69}"/>
              </a:ext>
            </a:extLst>
          </p:cNvPr>
          <p:cNvCxnSpPr>
            <a:cxnSpLocks/>
          </p:cNvCxnSpPr>
          <p:nvPr/>
        </p:nvCxnSpPr>
        <p:spPr>
          <a:xfrm>
            <a:off x="6096000" y="950641"/>
            <a:ext cx="0" cy="345704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DE55AEA-CD81-4D4B-9B63-31BF8AC5495E}"/>
              </a:ext>
            </a:extLst>
          </p:cNvPr>
          <p:cNvSpPr txBox="1"/>
          <p:nvPr/>
        </p:nvSpPr>
        <p:spPr>
          <a:xfrm>
            <a:off x="451712" y="4575231"/>
            <a:ext cx="5282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Three node-voltage equations.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0E753E-42B4-1A47-9374-4A092053B383}"/>
              </a:ext>
            </a:extLst>
          </p:cNvPr>
          <p:cNvSpPr txBox="1"/>
          <p:nvPr/>
        </p:nvSpPr>
        <p:spPr>
          <a:xfrm>
            <a:off x="246888" y="109728"/>
            <a:ext cx="6678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Circuit may already be in simplest form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B45FDE-1857-5F47-A7FF-C895F28CD4BB}"/>
              </a:ext>
            </a:extLst>
          </p:cNvPr>
          <p:cNvSpPr txBox="1"/>
          <p:nvPr/>
        </p:nvSpPr>
        <p:spPr>
          <a:xfrm>
            <a:off x="451712" y="5096951"/>
            <a:ext cx="8143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Can swap resistors and voltage sources since they are in series.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82818C-9503-9614-72A9-1F0336F72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33" y="725309"/>
            <a:ext cx="5486400" cy="38776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17F859-9194-A3B2-B91B-AFD7C703D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33" y="725309"/>
            <a:ext cx="5486400" cy="38776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89B3B3E-8D1C-8C20-24BD-AFEE94468866}"/>
              </a:ext>
            </a:extLst>
          </p:cNvPr>
          <p:cNvSpPr txBox="1"/>
          <p:nvPr/>
        </p:nvSpPr>
        <p:spPr>
          <a:xfrm>
            <a:off x="451712" y="5495561"/>
            <a:ext cx="10595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That doesn’t affect analysis, but </a:t>
            </a:r>
            <a:r>
              <a:rPr lang="en-US" sz="2400" i="1" dirty="0"/>
              <a:t>may</a:t>
            </a:r>
            <a:r>
              <a:rPr lang="en-US" sz="2400" dirty="0"/>
              <a:t> make it easier to correctly write KCL equations.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873EB0B-F39B-2865-DD6C-C82C4342AD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3888" y="725309"/>
            <a:ext cx="5486400" cy="3877606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2B9545B4-8686-E01F-E74D-CF22E85AE93B}"/>
              </a:ext>
            </a:extLst>
          </p:cNvPr>
          <p:cNvSpPr>
            <a:spLocks noChangeAspect="1"/>
          </p:cNvSpPr>
          <p:nvPr/>
        </p:nvSpPr>
        <p:spPr>
          <a:xfrm>
            <a:off x="993044" y="3890807"/>
            <a:ext cx="92456" cy="924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9B175C5-1C21-4656-28B8-F4B714447930}"/>
              </a:ext>
            </a:extLst>
          </p:cNvPr>
          <p:cNvSpPr>
            <a:spLocks noChangeAspect="1"/>
          </p:cNvSpPr>
          <p:nvPr/>
        </p:nvSpPr>
        <p:spPr>
          <a:xfrm>
            <a:off x="7001213" y="3890807"/>
            <a:ext cx="92456" cy="924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01DB8D6-8947-D407-BF1A-950D1D8137E5}"/>
                  </a:ext>
                </a:extLst>
              </p:cNvPr>
              <p:cNvSpPr txBox="1"/>
              <p:nvPr/>
            </p:nvSpPr>
            <p:spPr>
              <a:xfrm>
                <a:off x="291089" y="3980327"/>
                <a:ext cx="14039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01DB8D6-8947-D407-BF1A-950D1D813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89" y="3980327"/>
                <a:ext cx="1403910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5C71984-D8BC-0034-2BF9-7D2A70C51C8D}"/>
                  </a:ext>
                </a:extLst>
              </p:cNvPr>
              <p:cNvSpPr txBox="1"/>
              <p:nvPr/>
            </p:nvSpPr>
            <p:spPr>
              <a:xfrm>
                <a:off x="6730170" y="3979395"/>
                <a:ext cx="6257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5C71984-D8BC-0034-2BF9-7D2A70C51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170" y="3979395"/>
                <a:ext cx="62574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BB5FB94-BD1F-C5B5-8674-8196BB76EDD7}"/>
              </a:ext>
            </a:extLst>
          </p:cNvPr>
          <p:cNvCxnSpPr>
            <a:cxnSpLocks/>
          </p:cNvCxnSpPr>
          <p:nvPr/>
        </p:nvCxnSpPr>
        <p:spPr>
          <a:xfrm rot="5400000">
            <a:off x="6580347" y="3016490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48CA6B0-F6A1-D7D6-F6D8-4AE7FAEFD773}"/>
              </a:ext>
            </a:extLst>
          </p:cNvPr>
          <p:cNvCxnSpPr>
            <a:cxnSpLocks/>
          </p:cNvCxnSpPr>
          <p:nvPr/>
        </p:nvCxnSpPr>
        <p:spPr>
          <a:xfrm>
            <a:off x="1768374" y="3696940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7741BC8-76A5-1CCE-1862-996C15A42197}"/>
                  </a:ext>
                </a:extLst>
              </p:cNvPr>
              <p:cNvSpPr txBox="1"/>
              <p:nvPr/>
            </p:nvSpPr>
            <p:spPr>
              <a:xfrm>
                <a:off x="1652782" y="3039342"/>
                <a:ext cx="716735" cy="5582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7741BC8-76A5-1CCE-1862-996C15A42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782" y="3039342"/>
                <a:ext cx="716735" cy="558230"/>
              </a:xfrm>
              <a:prstGeom prst="rect">
                <a:avLst/>
              </a:prstGeom>
              <a:blipFill>
                <a:blip r:embed="rId9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9037DF0-F978-DA3D-44E5-3AE5929DDAB4}"/>
                  </a:ext>
                </a:extLst>
              </p:cNvPr>
              <p:cNvSpPr txBox="1"/>
              <p:nvPr/>
            </p:nvSpPr>
            <p:spPr>
              <a:xfrm>
                <a:off x="6107032" y="2604662"/>
                <a:ext cx="716735" cy="5582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9037DF0-F978-DA3D-44E5-3AE5929DD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032" y="2604662"/>
                <a:ext cx="716735" cy="558230"/>
              </a:xfrm>
              <a:prstGeom prst="rect">
                <a:avLst/>
              </a:prstGeom>
              <a:blipFill>
                <a:blip r:embed="rId10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9C11D8B-2356-53AB-6D72-691AB6F3370D}"/>
                  </a:ext>
                </a:extLst>
              </p:cNvPr>
              <p:cNvSpPr txBox="1"/>
              <p:nvPr/>
            </p:nvSpPr>
            <p:spPr>
              <a:xfrm>
                <a:off x="1280047" y="6015746"/>
                <a:ext cx="3626249" cy="6247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9C11D8B-2356-53AB-6D72-691AB6F33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047" y="6015746"/>
                <a:ext cx="3626249" cy="624786"/>
              </a:xfrm>
              <a:prstGeom prst="rect">
                <a:avLst/>
              </a:prstGeom>
              <a:blipFill>
                <a:blip r:embed="rId13"/>
                <a:stretch>
                  <a:fillRect t="-124000" b="-18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06835EE-62C0-729D-AE30-69C95398FA36}"/>
              </a:ext>
            </a:extLst>
          </p:cNvPr>
          <p:cNvSpPr/>
          <p:nvPr/>
        </p:nvSpPr>
        <p:spPr>
          <a:xfrm>
            <a:off x="1320391" y="6006376"/>
            <a:ext cx="3540724" cy="667936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8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3" grpId="0"/>
      <p:bldP spid="18" grpId="0"/>
      <p:bldP spid="21" grpId="0" animBg="1"/>
      <p:bldP spid="23" grpId="0" animBg="1"/>
      <p:bldP spid="25" grpId="0"/>
      <p:bldP spid="27" grpId="0"/>
      <p:bldP spid="33" grpId="0"/>
      <p:bldP spid="34" grpId="0"/>
      <p:bldP spid="37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61D1E12-2A50-8685-78B4-4C53F7CCF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26" y="721399"/>
            <a:ext cx="5486400" cy="38776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A1E665-DFC6-704B-9224-38384E0642FD}"/>
              </a:ext>
            </a:extLst>
          </p:cNvPr>
          <p:cNvSpPr txBox="1"/>
          <p:nvPr/>
        </p:nvSpPr>
        <p:spPr>
          <a:xfrm>
            <a:off x="246888" y="78568"/>
            <a:ext cx="111778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Circuit may already be in simplest form (no elements to combine).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F6709C7-5600-AC48-9142-0E2CA5390D69}"/>
              </a:ext>
            </a:extLst>
          </p:cNvPr>
          <p:cNvCxnSpPr>
            <a:cxnSpLocks/>
          </p:cNvCxnSpPr>
          <p:nvPr/>
        </p:nvCxnSpPr>
        <p:spPr>
          <a:xfrm>
            <a:off x="6048932" y="759176"/>
            <a:ext cx="0" cy="452952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B32B9DC-A313-054F-996C-E01D958087D5}"/>
              </a:ext>
            </a:extLst>
          </p:cNvPr>
          <p:cNvSpPr txBox="1"/>
          <p:nvPr/>
        </p:nvSpPr>
        <p:spPr>
          <a:xfrm>
            <a:off x="246888" y="4440756"/>
            <a:ext cx="37608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Three mesh-currents.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6E90BF-3906-00CF-C582-FB4E91760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26" y="721399"/>
            <a:ext cx="5486400" cy="38776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B6B912-5DBC-461E-39D4-D21EC9ADD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26" y="721399"/>
            <a:ext cx="5486400" cy="38776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99F9868-EA62-3ED9-E893-5A94563A1D3A}"/>
              </a:ext>
            </a:extLst>
          </p:cNvPr>
          <p:cNvSpPr txBox="1"/>
          <p:nvPr/>
        </p:nvSpPr>
        <p:spPr>
          <a:xfrm>
            <a:off x="246888" y="4895508"/>
            <a:ext cx="3118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Need </a:t>
            </a:r>
            <a:r>
              <a:rPr lang="en-US" sz="3200" dirty="0" err="1"/>
              <a:t>supermesh</a:t>
            </a:r>
            <a:r>
              <a:rPr lang="en-US" sz="3200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90B113-EDC0-B4BA-E49B-E499FF73B51F}"/>
              </a:ext>
            </a:extLst>
          </p:cNvPr>
          <p:cNvSpPr txBox="1"/>
          <p:nvPr/>
        </p:nvSpPr>
        <p:spPr>
          <a:xfrm>
            <a:off x="246888" y="5346761"/>
            <a:ext cx="7553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Yields two KVL equations and constraint equation.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6AEAA8-834B-B1A4-2DAD-1571E93C850F}"/>
              </a:ext>
            </a:extLst>
          </p:cNvPr>
          <p:cNvSpPr txBox="1"/>
          <p:nvPr/>
        </p:nvSpPr>
        <p:spPr>
          <a:xfrm>
            <a:off x="246888" y="5773287"/>
            <a:ext cx="109490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For a given circuit, nodal analysis and mesh analysis may differ in difficulty</a:t>
            </a:r>
            <a:br>
              <a:rPr lang="en-US" sz="2800" dirty="0"/>
            </a:br>
            <a:r>
              <a:rPr lang="en-US" sz="2800" dirty="0"/>
              <a:t>and number of variables.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32D062-6DB5-E21C-9F1C-B2F69F65644C}"/>
              </a:ext>
            </a:extLst>
          </p:cNvPr>
          <p:cNvSpPr txBox="1"/>
          <p:nvPr/>
        </p:nvSpPr>
        <p:spPr>
          <a:xfrm>
            <a:off x="6232865" y="571649"/>
            <a:ext cx="51970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Can current source be moved</a:t>
            </a:r>
            <a:br>
              <a:rPr lang="en-US" sz="3200" dirty="0"/>
            </a:br>
            <a:r>
              <a:rPr lang="en-US" sz="3200" dirty="0"/>
              <a:t>to edge (eliminating need for</a:t>
            </a:r>
            <a:br>
              <a:rPr lang="en-US" sz="3200" dirty="0"/>
            </a:br>
            <a:r>
              <a:rPr lang="en-US" sz="3200" dirty="0" err="1"/>
              <a:t>supermesh</a:t>
            </a:r>
            <a:r>
              <a:rPr lang="en-US" sz="3200" dirty="0"/>
              <a:t>)?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F9AFE1-BA3B-A295-0562-499347056AE2}"/>
              </a:ext>
            </a:extLst>
          </p:cNvPr>
          <p:cNvSpPr txBox="1"/>
          <p:nvPr/>
        </p:nvSpPr>
        <p:spPr>
          <a:xfrm>
            <a:off x="7147111" y="2129542"/>
            <a:ext cx="3119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A) Yes           B) No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F708FA-1F14-8CDA-0035-52DB6FD26FFC}"/>
              </a:ext>
            </a:extLst>
          </p:cNvPr>
          <p:cNvSpPr txBox="1"/>
          <p:nvPr/>
        </p:nvSpPr>
        <p:spPr>
          <a:xfrm>
            <a:off x="6232865" y="2702550"/>
            <a:ext cx="5924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Parallel elements can be swapped.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2EF046-98A7-76FD-82FA-2698080DD115}"/>
              </a:ext>
            </a:extLst>
          </p:cNvPr>
          <p:cNvSpPr txBox="1"/>
          <p:nvPr/>
        </p:nvSpPr>
        <p:spPr>
          <a:xfrm>
            <a:off x="6232865" y="3232016"/>
            <a:ext cx="57731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But, current source </a:t>
            </a:r>
            <a:r>
              <a:rPr lang="en-US" sz="3200" i="1" dirty="0"/>
              <a:t>not</a:t>
            </a:r>
            <a:r>
              <a:rPr lang="en-US" sz="3200" dirty="0"/>
              <a:t> in parallel</a:t>
            </a:r>
            <a:br>
              <a:rPr lang="en-US" sz="3200" dirty="0"/>
            </a:br>
            <a:r>
              <a:rPr lang="en-US" sz="3200" dirty="0"/>
              <a:t>with anything.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1BD3967-978A-F1BE-F30B-0661C9AFED2D}"/>
              </a:ext>
            </a:extLst>
          </p:cNvPr>
          <p:cNvSpPr/>
          <p:nvPr/>
        </p:nvSpPr>
        <p:spPr>
          <a:xfrm>
            <a:off x="9119457" y="2200576"/>
            <a:ext cx="1146842" cy="4704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2B23E8-6109-F0D5-54CE-B6EE6C872407}"/>
                  </a:ext>
                </a:extLst>
              </p:cNvPr>
              <p:cNvSpPr txBox="1"/>
              <p:nvPr/>
            </p:nvSpPr>
            <p:spPr>
              <a:xfrm>
                <a:off x="6232865" y="4316732"/>
                <a:ext cx="5525615" cy="8902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200" dirty="0"/>
                  <a:t> replaced with a wire,</a:t>
                </a:r>
                <a:br>
                  <a:rPr lang="en-US" sz="3200" dirty="0"/>
                </a:br>
                <a:r>
                  <a:rPr lang="en-US" sz="3200" dirty="0"/>
                  <a:t>a swap would be possible.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2B23E8-6109-F0D5-54CE-B6EE6C872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865" y="4316732"/>
                <a:ext cx="5525615" cy="890263"/>
              </a:xfrm>
              <a:prstGeom prst="rect">
                <a:avLst/>
              </a:prstGeom>
              <a:blipFill>
                <a:blip r:embed="rId5"/>
                <a:stretch>
                  <a:fillRect l="-2752" t="-8451" r="-1835" b="-40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902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/>
      <p:bldP spid="14" grpId="0"/>
      <p:bldP spid="15" grpId="0"/>
      <p:bldP spid="19" grpId="0"/>
      <p:bldP spid="20" grpId="0"/>
      <p:bldP spid="21" grpId="0"/>
      <p:bldP spid="22" grpId="0"/>
      <p:bldP spid="23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C49D3E-6A1D-A24F-B37C-159DD1F0C1A9}"/>
              </a:ext>
            </a:extLst>
          </p:cNvPr>
          <p:cNvSpPr txBox="1"/>
          <p:nvPr/>
        </p:nvSpPr>
        <p:spPr>
          <a:xfrm>
            <a:off x="232475" y="147234"/>
            <a:ext cx="680795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Any circuit of sources and resistors,</a:t>
            </a:r>
            <a:br>
              <a:rPr lang="en-US" sz="3200" dirty="0"/>
            </a:br>
            <a:r>
              <a:rPr lang="en-US" sz="3200" dirty="0"/>
              <a:t>when “viewed” between two terminals,</a:t>
            </a:r>
            <a:br>
              <a:rPr lang="en-US" sz="3200" dirty="0"/>
            </a:br>
            <a:r>
              <a:rPr lang="en-US" sz="3200" dirty="0"/>
              <a:t>can be reduced to a </a:t>
            </a:r>
            <a:r>
              <a:rPr lang="en-US" sz="3200" i="1" dirty="0"/>
              <a:t>single resistor</a:t>
            </a:r>
            <a:r>
              <a:rPr lang="en-US" sz="3200" dirty="0"/>
              <a:t> and</a:t>
            </a:r>
            <a:br>
              <a:rPr lang="en-US" sz="3200" dirty="0"/>
            </a:br>
            <a:r>
              <a:rPr lang="en-US" sz="3200" dirty="0"/>
              <a:t>a </a:t>
            </a:r>
            <a:r>
              <a:rPr lang="en-US" sz="3200" i="1" dirty="0"/>
              <a:t>single independent source</a:t>
            </a:r>
            <a:r>
              <a:rPr lang="en-US" sz="320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E0C317-EF99-0645-91E6-695F9A32F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736" y="685843"/>
            <a:ext cx="4083556" cy="22897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389415-C053-A341-84A7-2EDF741C6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736" y="3882391"/>
            <a:ext cx="4273097" cy="2289767"/>
          </a:xfrm>
          <a:prstGeom prst="rect">
            <a:avLst/>
          </a:prstGeom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16154750-DA28-914F-936C-AF2BEB69ACD8}"/>
              </a:ext>
            </a:extLst>
          </p:cNvPr>
          <p:cNvSpPr/>
          <p:nvPr/>
        </p:nvSpPr>
        <p:spPr>
          <a:xfrm rot="20039338">
            <a:off x="5393958" y="2590104"/>
            <a:ext cx="1664778" cy="3855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ABFA2795-5429-AB49-97CA-9340D2718767}"/>
              </a:ext>
            </a:extLst>
          </p:cNvPr>
          <p:cNvSpPr/>
          <p:nvPr/>
        </p:nvSpPr>
        <p:spPr>
          <a:xfrm rot="1559776">
            <a:off x="5393958" y="3978938"/>
            <a:ext cx="1664778" cy="3855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80A773-DF2A-4B46-A3DC-1CA1DADF22B3}"/>
              </a:ext>
            </a:extLst>
          </p:cNvPr>
          <p:cNvSpPr txBox="1"/>
          <p:nvPr/>
        </p:nvSpPr>
        <p:spPr>
          <a:xfrm>
            <a:off x="7662046" y="3037668"/>
            <a:ext cx="36697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Thévenin</a:t>
            </a:r>
            <a:r>
              <a:rPr lang="en-US" sz="3200" dirty="0"/>
              <a:t> equivalent.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421005-411B-104C-AFCD-FC667459E8CB}"/>
              </a:ext>
            </a:extLst>
          </p:cNvPr>
          <p:cNvSpPr txBox="1"/>
          <p:nvPr/>
        </p:nvSpPr>
        <p:spPr>
          <a:xfrm>
            <a:off x="7832573" y="6139718"/>
            <a:ext cx="3328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Norton equivalent.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B4CFF0-72E7-1847-AB0B-231C3EB0A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352" y="2480119"/>
            <a:ext cx="3762948" cy="22846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987319-64FD-0D4E-9CAF-3AB34603BBAF}"/>
              </a:ext>
            </a:extLst>
          </p:cNvPr>
          <p:cNvSpPr txBox="1"/>
          <p:nvPr/>
        </p:nvSpPr>
        <p:spPr>
          <a:xfrm>
            <a:off x="232475" y="6348578"/>
            <a:ext cx="6080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(Internal behavior can be very different.)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B3063FE-B699-EB09-E4C0-8BFCDFF58866}"/>
                  </a:ext>
                </a:extLst>
              </p:cNvPr>
              <p:cNvSpPr txBox="1"/>
              <p:nvPr/>
            </p:nvSpPr>
            <p:spPr>
              <a:xfrm>
                <a:off x="232475" y="4853568"/>
                <a:ext cx="7517827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With correct choice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3200" dirty="0"/>
                  <a:t>, and</a:t>
                </a:r>
                <a:br>
                  <a:rPr lang="en-US" sz="32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3200" dirty="0"/>
                  <a:t>, </a:t>
                </a:r>
                <a:r>
                  <a:rPr lang="en-US" sz="3200" dirty="0">
                    <a:solidFill>
                      <a:schemeClr val="bg1"/>
                    </a:solidFill>
                  </a:rPr>
                  <a:t>all these circuits will behave identically</a:t>
                </a:r>
                <a:br>
                  <a:rPr lang="en-US" sz="3200" dirty="0">
                    <a:solidFill>
                      <a:schemeClr val="bg1"/>
                    </a:solidFill>
                  </a:rPr>
                </a:br>
                <a:r>
                  <a:rPr lang="en-US" sz="3200" dirty="0">
                    <a:solidFill>
                      <a:schemeClr val="bg1"/>
                    </a:solidFill>
                  </a:rPr>
                  <a:t>as “viewed” from terminals </a:t>
                </a:r>
                <a:r>
                  <a:rPr lang="en-U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200" dirty="0">
                    <a:solidFill>
                      <a:schemeClr val="bg1"/>
                    </a:solidFill>
                  </a:rPr>
                  <a:t> and </a:t>
                </a:r>
                <a:r>
                  <a:rPr lang="en-U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2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B3063FE-B699-EB09-E4C0-8BFCDFF58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75" y="4853568"/>
                <a:ext cx="7517827" cy="1569660"/>
              </a:xfrm>
              <a:prstGeom prst="rect">
                <a:avLst/>
              </a:prstGeom>
              <a:blipFill>
                <a:blip r:embed="rId5"/>
                <a:stretch>
                  <a:fillRect l="-2024" t="-5645"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648CB4-80D2-9546-23BD-612BFC32C5F5}"/>
                  </a:ext>
                </a:extLst>
              </p:cNvPr>
              <p:cNvSpPr txBox="1"/>
              <p:nvPr/>
            </p:nvSpPr>
            <p:spPr>
              <a:xfrm>
                <a:off x="232475" y="4853568"/>
                <a:ext cx="7517827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With correct choice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3200" dirty="0"/>
                  <a:t>, and</a:t>
                </a:r>
                <a:br>
                  <a:rPr lang="en-US" sz="32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3200" dirty="0"/>
                  <a:t>, all these circuits will behave identically</a:t>
                </a:r>
                <a:br>
                  <a:rPr lang="en-US" sz="3200" dirty="0"/>
                </a:br>
                <a:r>
                  <a:rPr lang="en-US" sz="3200" dirty="0"/>
                  <a:t>as “viewed” from terminals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200" dirty="0"/>
                  <a:t> and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648CB4-80D2-9546-23BD-612BFC32C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75" y="4853568"/>
                <a:ext cx="7517827" cy="1569660"/>
              </a:xfrm>
              <a:prstGeom prst="rect">
                <a:avLst/>
              </a:prstGeom>
              <a:blipFill>
                <a:blip r:embed="rId6"/>
                <a:stretch>
                  <a:fillRect l="-2024" t="-5645"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FE4BA4C-70E8-CA6C-1885-DF716DCD2EB4}"/>
              </a:ext>
            </a:extLst>
          </p:cNvPr>
          <p:cNvSpPr txBox="1"/>
          <p:nvPr/>
        </p:nvSpPr>
        <p:spPr>
          <a:xfrm>
            <a:off x="6979379" y="147234"/>
            <a:ext cx="4291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(True for linear circuits.)</a:t>
            </a:r>
          </a:p>
        </p:txBody>
      </p:sp>
    </p:spTree>
    <p:extLst>
      <p:ext uri="{BB962C8B-B14F-4D97-AF65-F5344CB8AC3E}">
        <p14:creationId xmlns:p14="http://schemas.microsoft.com/office/powerpoint/2010/main" val="391310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4" grpId="0"/>
      <p:bldP spid="5" grpId="0"/>
      <p:bldP spid="7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CC4FDB9-1118-F340-B7B7-F97A27D30FEC}"/>
                  </a:ext>
                </a:extLst>
              </p:cNvPr>
              <p:cNvSpPr txBox="1"/>
              <p:nvPr/>
            </p:nvSpPr>
            <p:spPr>
              <a:xfrm>
                <a:off x="153452" y="147234"/>
                <a:ext cx="431669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3200" dirty="0"/>
                  <a:t>. 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CC4FDB9-1118-F340-B7B7-F97A27D30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52" y="147234"/>
                <a:ext cx="4316695" cy="584775"/>
              </a:xfrm>
              <a:prstGeom prst="rect">
                <a:avLst/>
              </a:prstGeom>
              <a:blipFill>
                <a:blip r:embed="rId2"/>
                <a:stretch>
                  <a:fillRect l="-3529" t="-12766" r="-2647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9C48BB-4752-F94A-90F4-008132083059}"/>
                  </a:ext>
                </a:extLst>
              </p:cNvPr>
              <p:cNvSpPr txBox="1"/>
              <p:nvPr/>
            </p:nvSpPr>
            <p:spPr>
              <a:xfrm>
                <a:off x="4418079" y="147234"/>
                <a:ext cx="782002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Must have same load current for </a:t>
                </a:r>
                <a:r>
                  <a:rPr lang="en-US" sz="3200" i="1" dirty="0"/>
                  <a:t>any</a:t>
                </a:r>
                <a:r>
                  <a:rPr lang="en-US" sz="3200" dirty="0"/>
                  <a:t> load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9C48BB-4752-F94A-90F4-008132083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079" y="147234"/>
                <a:ext cx="7820026" cy="584775"/>
              </a:xfrm>
              <a:prstGeom prst="rect">
                <a:avLst/>
              </a:prstGeom>
              <a:blipFill>
                <a:blip r:embed="rId3"/>
                <a:stretch>
                  <a:fillRect l="-1948" t="-12766" r="-32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7BE5B06-9374-4F45-9BBB-13F7359415B6}"/>
                  </a:ext>
                </a:extLst>
              </p:cNvPr>
              <p:cNvSpPr txBox="1"/>
              <p:nvPr/>
            </p:nvSpPr>
            <p:spPr>
              <a:xfrm>
                <a:off x="153452" y="807634"/>
                <a:ext cx="491057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How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3200" dirty="0"/>
                  <a:t> related?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7BE5B06-9374-4F45-9BBB-13F735941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52" y="807634"/>
                <a:ext cx="4910575" cy="584775"/>
              </a:xfrm>
              <a:prstGeom prst="rect">
                <a:avLst/>
              </a:prstGeom>
              <a:blipFill>
                <a:blip r:embed="rId4"/>
                <a:stretch>
                  <a:fillRect l="-3101" t="-12766" r="-1550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71D2E5D2-8AD0-8746-8521-AF556A202E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457" y="1483425"/>
            <a:ext cx="5021881" cy="22834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519532-1C29-B64D-BDB7-E48AEB1D84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7966" y="774629"/>
            <a:ext cx="5114566" cy="2283439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9631910-A7A2-1F42-9640-1775FB7DD170}"/>
              </a:ext>
            </a:extLst>
          </p:cNvPr>
          <p:cNvCxnSpPr>
            <a:cxnSpLocks/>
          </p:cNvCxnSpPr>
          <p:nvPr/>
        </p:nvCxnSpPr>
        <p:spPr>
          <a:xfrm>
            <a:off x="5711125" y="1115878"/>
            <a:ext cx="0" cy="45090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Arrow 21">
            <a:extLst>
              <a:ext uri="{FF2B5EF4-FFF2-40B4-BE49-F238E27FC236}">
                <a16:creationId xmlns:a16="http://schemas.microsoft.com/office/drawing/2014/main" id="{8CC7286F-EF3A-D946-9998-C417E96BFAE0}"/>
              </a:ext>
            </a:extLst>
          </p:cNvPr>
          <p:cNvSpPr/>
          <p:nvPr/>
        </p:nvSpPr>
        <p:spPr>
          <a:xfrm>
            <a:off x="744005" y="6087244"/>
            <a:ext cx="632799" cy="3855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51EFC8-7DAA-804C-BD61-A13EB9F25CEB}"/>
              </a:ext>
            </a:extLst>
          </p:cNvPr>
          <p:cNvSpPr txBox="1"/>
          <p:nvPr/>
        </p:nvSpPr>
        <p:spPr>
          <a:xfrm>
            <a:off x="4092071" y="5968795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or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768F910-0FB5-974A-ABC6-3D61C7DBDF0C}"/>
              </a:ext>
            </a:extLst>
          </p:cNvPr>
          <p:cNvSpPr/>
          <p:nvPr/>
        </p:nvSpPr>
        <p:spPr>
          <a:xfrm>
            <a:off x="1511298" y="5978598"/>
            <a:ext cx="2244653" cy="603761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F4892CD-4844-DA4B-AB0F-8CB51FFD18CF}"/>
              </a:ext>
            </a:extLst>
          </p:cNvPr>
          <p:cNvSpPr/>
          <p:nvPr/>
        </p:nvSpPr>
        <p:spPr>
          <a:xfrm>
            <a:off x="8975215" y="5950290"/>
            <a:ext cx="2503621" cy="660376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1A11A1-4DF7-094B-B45E-D83A7581427C}"/>
              </a:ext>
            </a:extLst>
          </p:cNvPr>
          <p:cNvSpPr txBox="1"/>
          <p:nvPr/>
        </p:nvSpPr>
        <p:spPr>
          <a:xfrm>
            <a:off x="7970506" y="5980291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or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646C34A-5417-D845-B6E0-485ADFDBCC5C}"/>
              </a:ext>
            </a:extLst>
          </p:cNvPr>
          <p:cNvSpPr/>
          <p:nvPr/>
        </p:nvSpPr>
        <p:spPr>
          <a:xfrm>
            <a:off x="4971930" y="5950290"/>
            <a:ext cx="2537607" cy="660376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AE32700-6E78-3A42-ACB2-16A05EF36405}"/>
                  </a:ext>
                </a:extLst>
              </p:cNvPr>
              <p:cNvSpPr txBox="1"/>
              <p:nvPr/>
            </p:nvSpPr>
            <p:spPr>
              <a:xfrm>
                <a:off x="598572" y="4463578"/>
                <a:ext cx="4715971" cy="1154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AE32700-6E78-3A42-ACB2-16A05EF36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72" y="4463578"/>
                <a:ext cx="4715971" cy="1154803"/>
              </a:xfrm>
              <a:prstGeom prst="rect">
                <a:avLst/>
              </a:prstGeom>
              <a:blipFill>
                <a:blip r:embed="rId7"/>
                <a:stretch>
                  <a:fillRect b="-3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A7C0FBE-0890-3442-945B-4A1832B2A585}"/>
                  </a:ext>
                </a:extLst>
              </p:cNvPr>
              <p:cNvSpPr txBox="1"/>
              <p:nvPr/>
            </p:nvSpPr>
            <p:spPr>
              <a:xfrm>
                <a:off x="598572" y="4463578"/>
                <a:ext cx="4715971" cy="1154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A7C0FBE-0890-3442-945B-4A1832B2A5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72" y="4463578"/>
                <a:ext cx="4715971" cy="1154803"/>
              </a:xfrm>
              <a:prstGeom prst="rect">
                <a:avLst/>
              </a:prstGeom>
              <a:blipFill>
                <a:blip r:embed="rId8"/>
                <a:stretch>
                  <a:fillRect b="-3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582AC7B-3C74-104A-9876-80E7334D9C3A}"/>
                  </a:ext>
                </a:extLst>
              </p:cNvPr>
              <p:cNvSpPr txBox="1"/>
              <p:nvPr/>
            </p:nvSpPr>
            <p:spPr>
              <a:xfrm>
                <a:off x="6276351" y="3352102"/>
                <a:ext cx="5399812" cy="11074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582AC7B-3C74-104A-9876-80E7334D9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51" y="3352102"/>
                <a:ext cx="5399812" cy="1107419"/>
              </a:xfrm>
              <a:prstGeom prst="rect">
                <a:avLst/>
              </a:prstGeom>
              <a:blipFill>
                <a:blip r:embed="rId9"/>
                <a:stretch>
                  <a:fillRect b="-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7E443D5-F4F8-7942-A424-BC35463C4E92}"/>
                  </a:ext>
                </a:extLst>
              </p:cNvPr>
              <p:cNvSpPr txBox="1"/>
              <p:nvPr/>
            </p:nvSpPr>
            <p:spPr>
              <a:xfrm>
                <a:off x="6276351" y="3352102"/>
                <a:ext cx="5399812" cy="11074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7E443D5-F4F8-7942-A424-BC35463C4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51" y="3352102"/>
                <a:ext cx="5399812" cy="1107419"/>
              </a:xfrm>
              <a:prstGeom prst="rect">
                <a:avLst/>
              </a:prstGeom>
              <a:blipFill>
                <a:blip r:embed="rId10"/>
                <a:stretch>
                  <a:fillRect b="-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33C2716-AF99-B842-B57D-98D0214CE857}"/>
                  </a:ext>
                </a:extLst>
              </p:cNvPr>
              <p:cNvSpPr txBox="1"/>
              <p:nvPr/>
            </p:nvSpPr>
            <p:spPr>
              <a:xfrm>
                <a:off x="6766421" y="4459521"/>
                <a:ext cx="2352503" cy="109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33C2716-AF99-B842-B57D-98D0214CE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421" y="4459521"/>
                <a:ext cx="2352503" cy="1094852"/>
              </a:xfrm>
              <a:prstGeom prst="rect">
                <a:avLst/>
              </a:prstGeom>
              <a:blipFill>
                <a:blip r:embed="rId11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B9DE554-3D0F-2F45-87E3-5B483505BED6}"/>
                  </a:ext>
                </a:extLst>
              </p:cNvPr>
              <p:cNvSpPr txBox="1"/>
              <p:nvPr/>
            </p:nvSpPr>
            <p:spPr>
              <a:xfrm>
                <a:off x="9106357" y="4515249"/>
                <a:ext cx="257775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Equate expressions</a:t>
                </a:r>
                <a:br>
                  <a:rPr lang="en-US" sz="2400" dirty="0"/>
                </a:br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B9DE554-3D0F-2F45-87E3-5B483505B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6357" y="4515249"/>
                <a:ext cx="2577757" cy="830997"/>
              </a:xfrm>
              <a:prstGeom prst="rect">
                <a:avLst/>
              </a:prstGeom>
              <a:blipFill>
                <a:blip r:embed="rId12"/>
                <a:stretch>
                  <a:fillRect l="-3431" t="-6061" r="-294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A8731B6-C649-AC4A-A3CF-445719A85353}"/>
                  </a:ext>
                </a:extLst>
              </p:cNvPr>
              <p:cNvSpPr txBox="1"/>
              <p:nvPr/>
            </p:nvSpPr>
            <p:spPr>
              <a:xfrm>
                <a:off x="1628253" y="5973457"/>
                <a:ext cx="20107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A8731B6-C649-AC4A-A3CF-445719A85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253" y="5973457"/>
                <a:ext cx="2010742" cy="584775"/>
              </a:xfrm>
              <a:prstGeom prst="rect">
                <a:avLst/>
              </a:prstGeom>
              <a:blipFill>
                <a:blip r:embed="rId13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7CDA07C-13B3-1D4C-B922-1898BE4C8311}"/>
                  </a:ext>
                </a:extLst>
              </p:cNvPr>
              <p:cNvSpPr txBox="1"/>
              <p:nvPr/>
            </p:nvSpPr>
            <p:spPr>
              <a:xfrm>
                <a:off x="5124604" y="5973457"/>
                <a:ext cx="223798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𝑡h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7CDA07C-13B3-1D4C-B922-1898BE4C8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604" y="5973457"/>
                <a:ext cx="2237985" cy="584775"/>
              </a:xfrm>
              <a:prstGeom prst="rect">
                <a:avLst/>
              </a:prstGeom>
              <a:blipFill>
                <a:blip r:embed="rId14"/>
                <a:stretch>
                  <a:fillRect t="-131915" r="-4520" b="-20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CA629F1-7CF0-464D-9658-B63658445852}"/>
                  </a:ext>
                </a:extLst>
              </p:cNvPr>
              <p:cNvSpPr txBox="1"/>
              <p:nvPr/>
            </p:nvSpPr>
            <p:spPr>
              <a:xfrm>
                <a:off x="9098406" y="5973457"/>
                <a:ext cx="223798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𝑡h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CA629F1-7CF0-464D-9658-B63658445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8406" y="5973457"/>
                <a:ext cx="2237985" cy="584775"/>
              </a:xfrm>
              <a:prstGeom prst="rect">
                <a:avLst/>
              </a:prstGeom>
              <a:blipFill>
                <a:blip r:embed="rId15"/>
                <a:stretch>
                  <a:fillRect t="-131915" b="-20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2B49B68-C2FD-5649-933B-30C46414A701}"/>
              </a:ext>
            </a:extLst>
          </p:cNvPr>
          <p:cNvSpPr txBox="1"/>
          <p:nvPr/>
        </p:nvSpPr>
        <p:spPr>
          <a:xfrm>
            <a:off x="7028952" y="3029453"/>
            <a:ext cx="1518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(current div.)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0195FF3-A226-DB40-8C54-6CA74D49C306}"/>
              </a:ext>
            </a:extLst>
          </p:cNvPr>
          <p:cNvGrpSpPr/>
          <p:nvPr/>
        </p:nvGrpSpPr>
        <p:grpSpPr>
          <a:xfrm>
            <a:off x="3406433" y="5296584"/>
            <a:ext cx="914400" cy="0"/>
            <a:chOff x="7746615" y="3719529"/>
            <a:chExt cx="914400" cy="0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686E515-EACF-E849-9231-0C089D072931}"/>
                </a:ext>
              </a:extLst>
            </p:cNvPr>
            <p:cNvCxnSpPr>
              <a:cxnSpLocks/>
            </p:cNvCxnSpPr>
            <p:nvPr/>
          </p:nvCxnSpPr>
          <p:spPr>
            <a:xfrm rot="3900000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26646AC-76ED-104C-A33F-8341DFD8F4BE}"/>
                </a:ext>
              </a:extLst>
            </p:cNvPr>
            <p:cNvCxnSpPr>
              <a:cxnSpLocks/>
            </p:cNvCxnSpPr>
            <p:nvPr/>
          </p:nvCxnSpPr>
          <p:spPr>
            <a:xfrm rot="17700000" flipH="1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B21FA62-C385-414C-9F87-0BD3BBF22BCA}"/>
              </a:ext>
            </a:extLst>
          </p:cNvPr>
          <p:cNvGrpSpPr/>
          <p:nvPr/>
        </p:nvGrpSpPr>
        <p:grpSpPr>
          <a:xfrm>
            <a:off x="7379824" y="5284043"/>
            <a:ext cx="914400" cy="0"/>
            <a:chOff x="7746615" y="3719529"/>
            <a:chExt cx="914400" cy="0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E0A6D48-DFB6-2345-A80F-26B3F7E773D2}"/>
                </a:ext>
              </a:extLst>
            </p:cNvPr>
            <p:cNvCxnSpPr>
              <a:cxnSpLocks/>
            </p:cNvCxnSpPr>
            <p:nvPr/>
          </p:nvCxnSpPr>
          <p:spPr>
            <a:xfrm rot="3900000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8B3E58D-2011-F347-B728-64EF3C8D70F6}"/>
                </a:ext>
              </a:extLst>
            </p:cNvPr>
            <p:cNvCxnSpPr>
              <a:cxnSpLocks/>
            </p:cNvCxnSpPr>
            <p:nvPr/>
          </p:nvCxnSpPr>
          <p:spPr>
            <a:xfrm rot="17700000" flipH="1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DFCCF41-BC32-FB4B-9641-43D13A5B38BD}"/>
              </a:ext>
            </a:extLst>
          </p:cNvPr>
          <p:cNvSpPr txBox="1"/>
          <p:nvPr/>
        </p:nvSpPr>
        <p:spPr>
          <a:xfrm>
            <a:off x="9085728" y="5282937"/>
            <a:ext cx="2903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Cancel denominators.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66FEF2-80AC-06F9-CA7E-0DA2E5A9C12E}"/>
              </a:ext>
            </a:extLst>
          </p:cNvPr>
          <p:cNvCxnSpPr>
            <a:cxnSpLocks/>
          </p:cNvCxnSpPr>
          <p:nvPr/>
        </p:nvCxnSpPr>
        <p:spPr>
          <a:xfrm>
            <a:off x="10100535" y="3612947"/>
            <a:ext cx="475578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24707E4-2BCB-4317-10B6-0E3E5DFE2ED7}"/>
              </a:ext>
            </a:extLst>
          </p:cNvPr>
          <p:cNvCxnSpPr>
            <a:cxnSpLocks/>
          </p:cNvCxnSpPr>
          <p:nvPr/>
        </p:nvCxnSpPr>
        <p:spPr>
          <a:xfrm>
            <a:off x="8847939" y="4188931"/>
            <a:ext cx="475578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B948763-02D9-1228-84A2-DE34DDF5613E}"/>
              </a:ext>
            </a:extLst>
          </p:cNvPr>
          <p:cNvSpPr txBox="1"/>
          <p:nvPr/>
        </p:nvSpPr>
        <p:spPr>
          <a:xfrm>
            <a:off x="131583" y="544018"/>
            <a:ext cx="1677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(which is true)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3615714-5C6A-0530-D4C0-FD524795E7E1}"/>
              </a:ext>
            </a:extLst>
          </p:cNvPr>
          <p:cNvSpPr/>
          <p:nvPr/>
        </p:nvSpPr>
        <p:spPr>
          <a:xfrm>
            <a:off x="3267740" y="4491414"/>
            <a:ext cx="5707461" cy="1090391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9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2" grpId="0" animBg="1"/>
      <p:bldP spid="25" grpId="0"/>
      <p:bldP spid="28" grpId="0" animBg="1"/>
      <p:bldP spid="29" grpId="0" animBg="1"/>
      <p:bldP spid="30" grpId="0"/>
      <p:bldP spid="33" grpId="0" animBg="1"/>
      <p:bldP spid="23" grpId="0"/>
      <p:bldP spid="26" grpId="0"/>
      <p:bldP spid="31" grpId="0"/>
      <p:bldP spid="34" grpId="0"/>
      <p:bldP spid="35" grpId="0"/>
      <p:bldP spid="5" grpId="0"/>
      <p:bldP spid="36" grpId="0"/>
      <p:bldP spid="37" grpId="0"/>
      <p:bldP spid="38" grpId="0"/>
      <p:bldP spid="7" grpId="0"/>
      <p:bldP spid="9" grpId="0"/>
      <p:bldP spid="11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A6B2E99-C714-1148-A93D-55F0E486B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852" y="586982"/>
            <a:ext cx="4050910" cy="22842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26D2BB-B2A5-9840-B458-FC67FCE943CD}"/>
                  </a:ext>
                </a:extLst>
              </p:cNvPr>
              <p:cNvSpPr txBox="1"/>
              <p:nvPr/>
            </p:nvSpPr>
            <p:spPr>
              <a:xfrm>
                <a:off x="236985" y="3516705"/>
                <a:ext cx="56315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What is open-circuit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𝑜𝑐</m:t>
                        </m:r>
                      </m:sub>
                    </m:sSub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26D2BB-B2A5-9840-B458-FC67FCE943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85" y="3516705"/>
                <a:ext cx="5631542" cy="584775"/>
              </a:xfrm>
              <a:prstGeom prst="rect">
                <a:avLst/>
              </a:prstGeom>
              <a:blipFill>
                <a:blip r:embed="rId3"/>
                <a:stretch>
                  <a:fillRect l="-2697" t="-12500" r="-2022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EA1BD58-8030-0A48-AF7F-67287B5B13E9}"/>
                  </a:ext>
                </a:extLst>
              </p:cNvPr>
              <p:cNvSpPr txBox="1"/>
              <p:nvPr/>
            </p:nvSpPr>
            <p:spPr>
              <a:xfrm>
                <a:off x="6096000" y="3019677"/>
                <a:ext cx="5217390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lphaUcParenR"/>
                </a:pPr>
                <a:r>
                  <a:rPr lang="en-US" sz="3200" dirty="0"/>
                  <a:t> Something less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</m:oMath>
                </a14:m>
                <a:endParaRPr lang="en-US" sz="3200" dirty="0"/>
              </a:p>
              <a:p>
                <a:pPr marL="342900" indent="-342900">
                  <a:buAutoNum type="alphaUcParenR"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</m:oMath>
                </a14:m>
                <a:endParaRPr lang="en-US" sz="3200" dirty="0"/>
              </a:p>
              <a:p>
                <a:pPr marL="342900" indent="-342900">
                  <a:buAutoNum type="alphaUcParenR"/>
                </a:pPr>
                <a:r>
                  <a:rPr lang="en-US" sz="3200" dirty="0"/>
                  <a:t> Something greater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EA1BD58-8030-0A48-AF7F-67287B5B1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019677"/>
                <a:ext cx="5217390" cy="1569660"/>
              </a:xfrm>
              <a:prstGeom prst="rect">
                <a:avLst/>
              </a:prstGeom>
              <a:blipFill>
                <a:blip r:embed="rId4"/>
                <a:stretch>
                  <a:fillRect l="-3163" t="-4800" b="-12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0DA66D5F-2D71-6F48-BE89-242CC24338D7}"/>
              </a:ext>
            </a:extLst>
          </p:cNvPr>
          <p:cNvSpPr/>
          <p:nvPr/>
        </p:nvSpPr>
        <p:spPr>
          <a:xfrm>
            <a:off x="6081010" y="3557217"/>
            <a:ext cx="1217795" cy="54068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F04F37-1C84-9D41-B98D-79E5234473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840" y="731520"/>
            <a:ext cx="3779202" cy="22842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CFF8898-2619-6544-A30C-D01B06DE3C08}"/>
                  </a:ext>
                </a:extLst>
              </p:cNvPr>
              <p:cNvSpPr txBox="1"/>
              <p:nvPr/>
            </p:nvSpPr>
            <p:spPr>
              <a:xfrm>
                <a:off x="232475" y="5820355"/>
                <a:ext cx="31194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Also,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𝑜𝑐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  <a:endParaRPr lang="en-US" sz="32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CFF8898-2619-6544-A30C-D01B06DE3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75" y="5820355"/>
                <a:ext cx="3119444" cy="584775"/>
              </a:xfrm>
              <a:prstGeom prst="rect">
                <a:avLst/>
              </a:prstGeom>
              <a:blipFill>
                <a:blip r:embed="rId7"/>
                <a:stretch>
                  <a:fillRect l="-4878" t="-12766" r="-406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A763D8F7-1D30-1347-AA0F-BEC283D3BE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2275" y="5300092"/>
            <a:ext cx="2693725" cy="15043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A4E2F75-C2EB-4B44-80B8-6068E9526AF0}"/>
                  </a:ext>
                </a:extLst>
              </p:cNvPr>
              <p:cNvSpPr txBox="1"/>
              <p:nvPr/>
            </p:nvSpPr>
            <p:spPr>
              <a:xfrm>
                <a:off x="7298805" y="5775114"/>
                <a:ext cx="427918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𝑜𝑐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𝑡h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A4E2F75-C2EB-4B44-80B8-6068E9526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805" y="5775114"/>
                <a:ext cx="4279185" cy="584775"/>
              </a:xfrm>
              <a:prstGeom prst="rect">
                <a:avLst/>
              </a:prstGeom>
              <a:blipFill>
                <a:blip r:embed="rId9"/>
                <a:stretch>
                  <a:fillRect t="-131915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F375C3-40C8-324E-B624-878D788EE243}"/>
                  </a:ext>
                </a:extLst>
              </p:cNvPr>
              <p:cNvSpPr txBox="1"/>
              <p:nvPr/>
            </p:nvSpPr>
            <p:spPr>
              <a:xfrm>
                <a:off x="7298805" y="5775114"/>
                <a:ext cx="427918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𝑜𝑐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𝑡h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F375C3-40C8-324E-B624-878D788EE2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805" y="5775114"/>
                <a:ext cx="4279185" cy="584775"/>
              </a:xfrm>
              <a:prstGeom prst="rect">
                <a:avLst/>
              </a:prstGeom>
              <a:blipFill>
                <a:blip r:embed="rId10"/>
                <a:stretch>
                  <a:fillRect t="-131915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A11219B-2D46-164E-AE57-1FB0930D3D90}"/>
              </a:ext>
            </a:extLst>
          </p:cNvPr>
          <p:cNvSpPr txBox="1"/>
          <p:nvPr/>
        </p:nvSpPr>
        <p:spPr>
          <a:xfrm>
            <a:off x="9439067" y="4577411"/>
            <a:ext cx="26329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(It’s simply the voltage</a:t>
            </a:r>
            <a:br>
              <a:rPr lang="en-US" sz="2000" dirty="0"/>
            </a:br>
            <a:r>
              <a:rPr lang="en-US" sz="2000" dirty="0"/>
              <a:t>between points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/>
              <a:t> and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br>
              <a:rPr lang="en-US" sz="2000" dirty="0"/>
            </a:br>
            <a:r>
              <a:rPr lang="en-US" sz="2000" dirty="0"/>
              <a:t>in circuit.)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68E3FD-E11D-2042-BBF3-49C18ADD6291}"/>
                  </a:ext>
                </a:extLst>
              </p:cNvPr>
              <p:cNvSpPr txBox="1"/>
              <p:nvPr/>
            </p:nvSpPr>
            <p:spPr>
              <a:xfrm>
                <a:off x="7569468" y="3450564"/>
                <a:ext cx="376417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No voltage drop across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</m:oMath>
                </a14:m>
                <a:r>
                  <a:rPr lang="en-US" sz="2000" dirty="0"/>
                  <a:t> when</a:t>
                </a:r>
                <a:br>
                  <a:rPr lang="en-US" sz="2000" dirty="0"/>
                </a:br>
                <a:r>
                  <a:rPr lang="en-US" sz="2000" dirty="0"/>
                  <a:t>open circuit between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000" dirty="0"/>
                  <a:t> and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68E3FD-E11D-2042-BBF3-49C18ADD6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9468" y="3450564"/>
                <a:ext cx="3764172" cy="707886"/>
              </a:xfrm>
              <a:prstGeom prst="rect">
                <a:avLst/>
              </a:prstGeom>
              <a:blipFill>
                <a:blip r:embed="rId11"/>
                <a:stretch>
                  <a:fillRect l="-2020" t="-3509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800BF3-A73B-2D40-95DE-71E7C4CE519B}"/>
                  </a:ext>
                </a:extLst>
              </p:cNvPr>
              <p:cNvSpPr txBox="1"/>
              <p:nvPr/>
            </p:nvSpPr>
            <p:spPr>
              <a:xfrm>
                <a:off x="232475" y="4854022"/>
                <a:ext cx="970817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Given layout of “arbitrary circuit,” can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𝑜𝑐</m:t>
                        </m:r>
                      </m:sub>
                    </m:sSub>
                  </m:oMath>
                </a14:m>
                <a:r>
                  <a:rPr lang="en-US" sz="3200" dirty="0"/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800BF3-A73B-2D40-95DE-71E7C4CE5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75" y="4854022"/>
                <a:ext cx="9708170" cy="584775"/>
              </a:xfrm>
              <a:prstGeom prst="rect">
                <a:avLst/>
              </a:prstGeom>
              <a:blipFill>
                <a:blip r:embed="rId12"/>
                <a:stretch>
                  <a:fillRect l="-1569" t="-14894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D1576AD-DD7A-E340-B0D3-5C2BE9E6979C}"/>
              </a:ext>
            </a:extLst>
          </p:cNvPr>
          <p:cNvCxnSpPr>
            <a:cxnSpLocks/>
          </p:cNvCxnSpPr>
          <p:nvPr/>
        </p:nvCxnSpPr>
        <p:spPr>
          <a:xfrm>
            <a:off x="9235485" y="1162780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7609E02-1129-9544-8F19-EFFE0EB6A723}"/>
                  </a:ext>
                </a:extLst>
              </p:cNvPr>
              <p:cNvSpPr txBox="1"/>
              <p:nvPr/>
            </p:nvSpPr>
            <p:spPr>
              <a:xfrm>
                <a:off x="8998314" y="1205905"/>
                <a:ext cx="9312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7609E02-1129-9544-8F19-EFFE0EB6A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8314" y="1205905"/>
                <a:ext cx="931216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8EE31BA-60C7-964B-9BE9-FAB1E14DBDF0}"/>
              </a:ext>
            </a:extLst>
          </p:cNvPr>
          <p:cNvCxnSpPr>
            <a:cxnSpLocks/>
          </p:cNvCxnSpPr>
          <p:nvPr/>
        </p:nvCxnSpPr>
        <p:spPr>
          <a:xfrm rot="5400000">
            <a:off x="4759649" y="5776811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78544ED-F46A-EF4A-9AAF-C0EA4ECD4608}"/>
                  </a:ext>
                </a:extLst>
              </p:cNvPr>
              <p:cNvSpPr txBox="1"/>
              <p:nvPr/>
            </p:nvSpPr>
            <p:spPr>
              <a:xfrm>
                <a:off x="4478870" y="5457065"/>
                <a:ext cx="5405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78544ED-F46A-EF4A-9AAF-C0EA4ECD4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70" y="5457065"/>
                <a:ext cx="540533" cy="461665"/>
              </a:xfrm>
              <a:prstGeom prst="rect">
                <a:avLst/>
              </a:prstGeom>
              <a:blipFill>
                <a:blip r:embed="rId1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A817D38-3216-804C-A062-4245C9D76CA7}"/>
                  </a:ext>
                </a:extLst>
              </p:cNvPr>
              <p:cNvSpPr txBox="1"/>
              <p:nvPr/>
            </p:nvSpPr>
            <p:spPr>
              <a:xfrm>
                <a:off x="1932556" y="4223674"/>
                <a:ext cx="186974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𝑜𝑐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A817D38-3216-804C-A062-4245C9D76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556" y="4223674"/>
                <a:ext cx="1869743" cy="584775"/>
              </a:xfrm>
              <a:prstGeom prst="rect">
                <a:avLst/>
              </a:prstGeom>
              <a:blipFill>
                <a:blip r:embed="rId15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22B685EE-623F-5F4C-9ECD-FA4277F03915}"/>
              </a:ext>
            </a:extLst>
          </p:cNvPr>
          <p:cNvSpPr/>
          <p:nvPr/>
        </p:nvSpPr>
        <p:spPr>
          <a:xfrm>
            <a:off x="1947547" y="4201902"/>
            <a:ext cx="1854752" cy="64611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1A219C-606B-C745-A0AB-4034B1CE18E4}"/>
              </a:ext>
            </a:extLst>
          </p:cNvPr>
          <p:cNvSpPr txBox="1"/>
          <p:nvPr/>
        </p:nvSpPr>
        <p:spPr>
          <a:xfrm>
            <a:off x="232475" y="-17656"/>
            <a:ext cx="8912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These circuits are identical (as viewed from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/>
              <a:t> and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/>
              <a:t>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59A170C-1D0E-F3B5-7C72-A7A9A43310A2}"/>
                  </a:ext>
                </a:extLst>
              </p:cNvPr>
              <p:cNvSpPr txBox="1"/>
              <p:nvPr/>
            </p:nvSpPr>
            <p:spPr>
              <a:xfrm>
                <a:off x="8056957" y="381627"/>
                <a:ext cx="11785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59A170C-1D0E-F3B5-7C72-A7A9A4331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957" y="381627"/>
                <a:ext cx="1178528" cy="461665"/>
              </a:xfrm>
              <a:prstGeom prst="rect">
                <a:avLst/>
              </a:prstGeom>
              <a:blipFill>
                <a:blip r:embed="rId16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0550029-6F9E-4082-8DD7-34E9B8AD41D6}"/>
                  </a:ext>
                </a:extLst>
              </p:cNvPr>
              <p:cNvSpPr txBox="1"/>
              <p:nvPr/>
            </p:nvSpPr>
            <p:spPr>
              <a:xfrm>
                <a:off x="232475" y="3034670"/>
                <a:ext cx="45520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KVL: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𝑜𝑐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0550029-6F9E-4082-8DD7-34E9B8AD41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75" y="3034670"/>
                <a:ext cx="4552080" cy="584775"/>
              </a:xfrm>
              <a:prstGeom prst="rect">
                <a:avLst/>
              </a:prstGeom>
              <a:blipFill>
                <a:blip r:embed="rId17"/>
                <a:stretch>
                  <a:fillRect l="-3343" t="-14894" r="-279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A33E21E1-5E49-313F-650F-5067FA1ABEC0}"/>
              </a:ext>
            </a:extLst>
          </p:cNvPr>
          <p:cNvGrpSpPr/>
          <p:nvPr/>
        </p:nvGrpSpPr>
        <p:grpSpPr>
          <a:xfrm>
            <a:off x="2294914" y="3381045"/>
            <a:ext cx="823041" cy="238400"/>
            <a:chOff x="7746615" y="3719529"/>
            <a:chExt cx="914400" cy="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8E1B1EA-61FC-77F3-A74C-1681F4AEE832}"/>
                </a:ext>
              </a:extLst>
            </p:cNvPr>
            <p:cNvCxnSpPr>
              <a:cxnSpLocks/>
            </p:cNvCxnSpPr>
            <p:nvPr/>
          </p:nvCxnSpPr>
          <p:spPr>
            <a:xfrm rot="3900000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8B4447B-7214-0188-2065-FB98D535472F}"/>
                </a:ext>
              </a:extLst>
            </p:cNvPr>
            <p:cNvCxnSpPr>
              <a:cxnSpLocks/>
            </p:cNvCxnSpPr>
            <p:nvPr/>
          </p:nvCxnSpPr>
          <p:spPr>
            <a:xfrm rot="17700000" flipH="1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DEB97D01-6670-FF33-167C-850E263AF69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303437" y="1600049"/>
            <a:ext cx="1065024" cy="10988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F67351E-D843-9EBE-DB65-35516DA77B4F}"/>
                  </a:ext>
                </a:extLst>
              </p:cNvPr>
              <p:cNvSpPr txBox="1"/>
              <p:nvPr/>
            </p:nvSpPr>
            <p:spPr>
              <a:xfrm>
                <a:off x="2501020" y="289293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F67351E-D843-9EBE-DB65-35516DA77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020" y="2892936"/>
                <a:ext cx="423514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ight Arrow 28">
            <a:extLst>
              <a:ext uri="{FF2B5EF4-FFF2-40B4-BE49-F238E27FC236}">
                <a16:creationId xmlns:a16="http://schemas.microsoft.com/office/drawing/2014/main" id="{C50E292B-8D18-0F43-CE97-CE8B78074F30}"/>
              </a:ext>
            </a:extLst>
          </p:cNvPr>
          <p:cNvSpPr/>
          <p:nvPr/>
        </p:nvSpPr>
        <p:spPr>
          <a:xfrm>
            <a:off x="6801637" y="5884730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BCB48DB-65AB-2463-216F-0550AD873A3C}"/>
              </a:ext>
            </a:extLst>
          </p:cNvPr>
          <p:cNvSpPr/>
          <p:nvPr/>
        </p:nvSpPr>
        <p:spPr>
          <a:xfrm>
            <a:off x="1373220" y="4340026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1FBB887-EBEE-3B41-9B99-3CA7A725B97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62950" y="776832"/>
            <a:ext cx="3415920" cy="220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0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2" grpId="0"/>
      <p:bldP spid="17" grpId="0"/>
      <p:bldP spid="18" grpId="0"/>
      <p:bldP spid="5" grpId="0"/>
      <p:bldP spid="4" grpId="0"/>
      <p:bldP spid="11" grpId="0"/>
      <p:bldP spid="12" grpId="0"/>
      <p:bldP spid="21" grpId="0"/>
      <p:bldP spid="15" grpId="0"/>
      <p:bldP spid="23" grpId="0" animBg="1"/>
      <p:bldP spid="24" grpId="0"/>
      <p:bldP spid="25" grpId="0"/>
      <p:bldP spid="16" grpId="0"/>
      <p:bldP spid="29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9AFF1E-4531-844A-A16F-E88C9A71F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731520"/>
            <a:ext cx="4480560" cy="22685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66E719-5DFE-D94B-9113-C3FE0AB3C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245" y="694944"/>
            <a:ext cx="4508084" cy="2085944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12BDDA9-F229-CC4C-81EE-17A4D25114F4}"/>
              </a:ext>
            </a:extLst>
          </p:cNvPr>
          <p:cNvCxnSpPr>
            <a:cxnSpLocks/>
          </p:cNvCxnSpPr>
          <p:nvPr/>
        </p:nvCxnSpPr>
        <p:spPr>
          <a:xfrm>
            <a:off x="9341217" y="820727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2D4B7D3-0B38-7346-8D87-99AC10C5C8D6}"/>
                  </a:ext>
                </a:extLst>
              </p:cNvPr>
              <p:cNvSpPr txBox="1"/>
              <p:nvPr/>
            </p:nvSpPr>
            <p:spPr>
              <a:xfrm>
                <a:off x="7841305" y="1082535"/>
                <a:ext cx="9312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2D4B7D3-0B38-7346-8D87-99AC10C5C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1305" y="1082535"/>
                <a:ext cx="93121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BFF00F3-F252-364C-823C-69CF62DBE4B0}"/>
              </a:ext>
            </a:extLst>
          </p:cNvPr>
          <p:cNvCxnSpPr>
            <a:cxnSpLocks/>
          </p:cNvCxnSpPr>
          <p:nvPr/>
        </p:nvCxnSpPr>
        <p:spPr>
          <a:xfrm rot="5400000">
            <a:off x="8565687" y="1345660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BBA9397-DCEF-9344-83B7-83C5E17B16F0}"/>
                  </a:ext>
                </a:extLst>
              </p:cNvPr>
              <p:cNvSpPr txBox="1"/>
              <p:nvPr/>
            </p:nvSpPr>
            <p:spPr>
              <a:xfrm>
                <a:off x="9270927" y="269323"/>
                <a:ext cx="5405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BBA9397-DCEF-9344-83B7-83C5E17B1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0927" y="269323"/>
                <a:ext cx="540533" cy="461665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AA365D7-EFCD-3F49-99AE-5CB7CA7A0A2B}"/>
                  </a:ext>
                </a:extLst>
              </p:cNvPr>
              <p:cNvSpPr txBox="1"/>
              <p:nvPr/>
            </p:nvSpPr>
            <p:spPr>
              <a:xfrm>
                <a:off x="7096859" y="3073611"/>
                <a:ext cx="3257045" cy="2554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0" dirty="0"/>
                  <a:t>A)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3200" dirty="0"/>
              </a:p>
              <a:p>
                <a:r>
                  <a:rPr lang="en-US" sz="3200" dirty="0"/>
                  <a:t>B)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en-US" sz="3200" dirty="0"/>
              </a:p>
              <a:p>
                <a:r>
                  <a:rPr lang="en-US" sz="3200" dirty="0"/>
                  <a:t>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sz="3200" dirty="0"/>
              </a:p>
              <a:p>
                <a:r>
                  <a:rPr lang="en-US" sz="3200" dirty="0"/>
                  <a:t>D)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3200" dirty="0"/>
              </a:p>
              <a:p>
                <a:r>
                  <a:rPr lang="en-US" sz="3200" dirty="0"/>
                  <a:t>E) Something else.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AA365D7-EFCD-3F49-99AE-5CB7CA7A0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859" y="3073611"/>
                <a:ext cx="3257045" cy="2554545"/>
              </a:xfrm>
              <a:prstGeom prst="rect">
                <a:avLst/>
              </a:prstGeom>
              <a:blipFill>
                <a:blip r:embed="rId7"/>
                <a:stretch>
                  <a:fillRect l="-4651" t="-11823" r="-3488" b="-6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591884C-CF1F-1949-B5CF-0B4ADD3739DD}"/>
                  </a:ext>
                </a:extLst>
              </p:cNvPr>
              <p:cNvSpPr txBox="1"/>
              <p:nvPr/>
            </p:nvSpPr>
            <p:spPr>
              <a:xfrm>
                <a:off x="9054570" y="1304570"/>
                <a:ext cx="994952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591884C-CF1F-1949-B5CF-0B4ADD373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570" y="1304570"/>
                <a:ext cx="994952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1DA5CBB9-653D-2D4E-9514-996CB91648BC}"/>
              </a:ext>
            </a:extLst>
          </p:cNvPr>
          <p:cNvSpPr/>
          <p:nvPr/>
        </p:nvSpPr>
        <p:spPr>
          <a:xfrm>
            <a:off x="7096860" y="4114800"/>
            <a:ext cx="1039607" cy="49796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F96185-2E1B-3810-2392-336CC29D43C6}"/>
                  </a:ext>
                </a:extLst>
              </p:cNvPr>
              <p:cNvSpPr txBox="1"/>
              <p:nvPr/>
            </p:nvSpPr>
            <p:spPr>
              <a:xfrm>
                <a:off x="1019288" y="3073611"/>
                <a:ext cx="559787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What is short-circuit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𝑠𝑐</m:t>
                        </m:r>
                      </m:sub>
                    </m:sSub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F96185-2E1B-3810-2392-336CC29D4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288" y="3073611"/>
                <a:ext cx="5597879" cy="584775"/>
              </a:xfrm>
              <a:prstGeom prst="rect">
                <a:avLst/>
              </a:prstGeom>
              <a:blipFill>
                <a:blip r:embed="rId9"/>
                <a:stretch>
                  <a:fillRect l="-2721" t="-12766" r="-2041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2694D83-5014-3182-26AE-6CAA5C025F3A}"/>
              </a:ext>
            </a:extLst>
          </p:cNvPr>
          <p:cNvSpPr txBox="1"/>
          <p:nvPr/>
        </p:nvSpPr>
        <p:spPr>
          <a:xfrm>
            <a:off x="232475" y="-17656"/>
            <a:ext cx="8912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These circuits are identical </a:t>
            </a:r>
            <a:r>
              <a:rPr lang="en-US" sz="3200" dirty="0">
                <a:solidFill>
                  <a:schemeClr val="bg1"/>
                </a:solidFill>
              </a:rPr>
              <a:t>(as viewed from 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solidFill>
                  <a:schemeClr val="bg1"/>
                </a:solidFill>
              </a:rPr>
              <a:t> and 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>
                <a:solidFill>
                  <a:schemeClr val="bg1"/>
                </a:solidFill>
              </a:rPr>
              <a:t>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A452DA-5173-9D1E-DFE2-919C8F782750}"/>
              </a:ext>
            </a:extLst>
          </p:cNvPr>
          <p:cNvSpPr txBox="1"/>
          <p:nvPr/>
        </p:nvSpPr>
        <p:spPr>
          <a:xfrm>
            <a:off x="232475" y="-17656"/>
            <a:ext cx="8912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These circuits are identical (as viewed from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/>
              <a:t> and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2338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31" grpId="0"/>
      <p:bldP spid="2" grpId="0"/>
      <p:bldP spid="35" grpId="0" animBg="1"/>
      <p:bldP spid="4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2C4E66D-53D3-C75A-63EB-6156574ABE01}"/>
                  </a:ext>
                </a:extLst>
              </p:cNvPr>
              <p:cNvSpPr txBox="1"/>
              <p:nvPr/>
            </p:nvSpPr>
            <p:spPr>
              <a:xfrm>
                <a:off x="6633392" y="5903779"/>
                <a:ext cx="45442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𝑡h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𝑠𝑐</m:t>
                              </m:r>
                            </m:sub>
                          </m:sSub>
                        </m:den>
                      </m:f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𝑡h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2C4E66D-53D3-C75A-63EB-6156574ABE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392" y="5903779"/>
                <a:ext cx="4544257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43EF10-4F23-D6CB-D177-5774AE6F019A}"/>
                  </a:ext>
                </a:extLst>
              </p:cNvPr>
              <p:cNvSpPr txBox="1"/>
              <p:nvPr/>
            </p:nvSpPr>
            <p:spPr>
              <a:xfrm>
                <a:off x="6633392" y="5903779"/>
                <a:ext cx="45442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𝑡h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𝑠𝑐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𝑡h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43EF10-4F23-D6CB-D177-5774AE6F0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392" y="5903779"/>
                <a:ext cx="454425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5B12E3E-D192-6746-9628-8FA240A66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852" y="5203095"/>
            <a:ext cx="2976825" cy="15076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26D2BB-B2A5-9840-B458-FC67FCE943CD}"/>
                  </a:ext>
                </a:extLst>
              </p:cNvPr>
              <p:cNvSpPr txBox="1"/>
              <p:nvPr/>
            </p:nvSpPr>
            <p:spPr>
              <a:xfrm>
                <a:off x="1019288" y="3073611"/>
                <a:ext cx="559787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What is short-circuit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𝑠𝑐</m:t>
                        </m:r>
                      </m:sub>
                    </m:sSub>
                  </m:oMath>
                </a14:m>
                <a:r>
                  <a:rPr lang="en-US" sz="3200"/>
                  <a:t>?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26D2BB-B2A5-9840-B458-FC67FCE943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288" y="3073611"/>
                <a:ext cx="5597879" cy="584775"/>
              </a:xfrm>
              <a:prstGeom prst="rect">
                <a:avLst/>
              </a:prstGeom>
              <a:blipFill>
                <a:blip r:embed="rId5"/>
                <a:stretch>
                  <a:fillRect l="-2723" t="-12500" r="-2288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EA1BD58-8030-0A48-AF7F-67287B5B13E9}"/>
              </a:ext>
            </a:extLst>
          </p:cNvPr>
          <p:cNvSpPr txBox="1"/>
          <p:nvPr/>
        </p:nvSpPr>
        <p:spPr>
          <a:xfrm>
            <a:off x="7463453" y="307361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800BF3-A73B-2D40-95DE-71E7C4CE519B}"/>
                  </a:ext>
                </a:extLst>
              </p:cNvPr>
              <p:cNvSpPr txBox="1"/>
              <p:nvPr/>
            </p:nvSpPr>
            <p:spPr>
              <a:xfrm>
                <a:off x="1019288" y="3813285"/>
                <a:ext cx="111535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Given layout of “arbitrary circuit” with short, can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𝑠𝑐</m:t>
                        </m:r>
                      </m:sub>
                    </m:sSub>
                  </m:oMath>
                </a14:m>
                <a:r>
                  <a:rPr lang="en-US" sz="3200"/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800BF3-A73B-2D40-95DE-71E7C4CE5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288" y="3813285"/>
                <a:ext cx="11153503" cy="584775"/>
              </a:xfrm>
              <a:prstGeom prst="rect">
                <a:avLst/>
              </a:prstGeom>
              <a:blipFill>
                <a:blip r:embed="rId6"/>
                <a:stretch>
                  <a:fillRect l="-1366" t="-12632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19AFF1E-4531-844A-A16F-E88C9A71F7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840" y="731520"/>
            <a:ext cx="4480560" cy="22685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66E719-5DFE-D94B-9113-C3FE0AB3C0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5904" y="696684"/>
            <a:ext cx="4508084" cy="20859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B986E0A-E1B7-3F44-91D8-C793423A8868}"/>
                  </a:ext>
                </a:extLst>
              </p:cNvPr>
              <p:cNvSpPr txBox="1"/>
              <p:nvPr/>
            </p:nvSpPr>
            <p:spPr>
              <a:xfrm>
                <a:off x="88011" y="5820355"/>
                <a:ext cx="35403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Also,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𝑠𝑐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𝑡h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𝑡h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/>
                  <a:t>.</a:t>
                </a:r>
                <a:endParaRPr lang="en-US" sz="3200" i="1" baseline="-25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B986E0A-E1B7-3F44-91D8-C793423A8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" y="5820355"/>
                <a:ext cx="3540328" cy="584775"/>
              </a:xfrm>
              <a:prstGeom prst="rect">
                <a:avLst/>
              </a:prstGeom>
              <a:blipFill>
                <a:blip r:embed="rId9"/>
                <a:stretch>
                  <a:fillRect l="-4303" t="-12500" r="-3614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9A8869A-5BB8-FB45-AAF3-A0CEDBE9C5CA}"/>
              </a:ext>
            </a:extLst>
          </p:cNvPr>
          <p:cNvSpPr txBox="1"/>
          <p:nvPr/>
        </p:nvSpPr>
        <p:spPr>
          <a:xfrm>
            <a:off x="10488668" y="5246639"/>
            <a:ext cx="1236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i="1">
                <a:solidFill>
                  <a:srgbClr val="FF0000"/>
                </a:solidFill>
              </a:rPr>
              <a:t>Same!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158A9E6-C3AD-4946-A76C-56E7A9A9C4FF}"/>
              </a:ext>
            </a:extLst>
          </p:cNvPr>
          <p:cNvCxnSpPr>
            <a:cxnSpLocks/>
          </p:cNvCxnSpPr>
          <p:nvPr/>
        </p:nvCxnSpPr>
        <p:spPr>
          <a:xfrm>
            <a:off x="10369328" y="5084672"/>
            <a:ext cx="0" cy="876047"/>
          </a:xfrm>
          <a:prstGeom prst="straightConnector1">
            <a:avLst/>
          </a:prstGeom>
          <a:ln w="730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2D4B7D3-0B38-7346-8D87-99AC10C5C8D6}"/>
                  </a:ext>
                </a:extLst>
              </p:cNvPr>
              <p:cNvSpPr txBox="1"/>
              <p:nvPr/>
            </p:nvSpPr>
            <p:spPr>
              <a:xfrm>
                <a:off x="7836964" y="1084275"/>
                <a:ext cx="9312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2D4B7D3-0B38-7346-8D87-99AC10C5C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964" y="1084275"/>
                <a:ext cx="93121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BFF00F3-F252-364C-823C-69CF62DBE4B0}"/>
              </a:ext>
            </a:extLst>
          </p:cNvPr>
          <p:cNvCxnSpPr>
            <a:cxnSpLocks/>
          </p:cNvCxnSpPr>
          <p:nvPr/>
        </p:nvCxnSpPr>
        <p:spPr>
          <a:xfrm rot="5400000">
            <a:off x="8561346" y="1347400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5F5498E-196E-CC44-B5CB-B25CD4671E71}"/>
                  </a:ext>
                </a:extLst>
              </p:cNvPr>
              <p:cNvSpPr txBox="1"/>
              <p:nvPr/>
            </p:nvSpPr>
            <p:spPr>
              <a:xfrm>
                <a:off x="8908230" y="3069554"/>
                <a:ext cx="164628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5F5498E-196E-CC44-B5CB-B25CD4671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8230" y="3069554"/>
                <a:ext cx="1646284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FC68D493-E902-434B-8B37-3D9EDFEFCC26}"/>
              </a:ext>
            </a:extLst>
          </p:cNvPr>
          <p:cNvSpPr/>
          <p:nvPr/>
        </p:nvSpPr>
        <p:spPr>
          <a:xfrm>
            <a:off x="8923221" y="3047782"/>
            <a:ext cx="1592917" cy="64611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93A04A1-64E0-9146-8C5A-0FE80BAE7330}"/>
                  </a:ext>
                </a:extLst>
              </p:cNvPr>
              <p:cNvSpPr txBox="1"/>
              <p:nvPr/>
            </p:nvSpPr>
            <p:spPr>
              <a:xfrm>
                <a:off x="8161568" y="5201538"/>
                <a:ext cx="191257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93A04A1-64E0-9146-8C5A-0FE80BAE7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1568" y="5201538"/>
                <a:ext cx="1912575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95987756-1C50-5E42-9BA5-BCDD87793F27}"/>
              </a:ext>
            </a:extLst>
          </p:cNvPr>
          <p:cNvSpPr/>
          <p:nvPr/>
        </p:nvSpPr>
        <p:spPr>
          <a:xfrm>
            <a:off x="8176559" y="5234384"/>
            <a:ext cx="1897583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5FAD0D2-756F-124A-BF16-9E7F32F727F8}"/>
              </a:ext>
            </a:extLst>
          </p:cNvPr>
          <p:cNvCxnSpPr>
            <a:cxnSpLocks/>
          </p:cNvCxnSpPr>
          <p:nvPr/>
        </p:nvCxnSpPr>
        <p:spPr>
          <a:xfrm>
            <a:off x="9336876" y="822467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B8B6EF1-D613-F84F-9C0A-8C70953A60EF}"/>
                  </a:ext>
                </a:extLst>
              </p:cNvPr>
              <p:cNvSpPr txBox="1"/>
              <p:nvPr/>
            </p:nvSpPr>
            <p:spPr>
              <a:xfrm>
                <a:off x="9266586" y="271063"/>
                <a:ext cx="5405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4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B8B6EF1-D613-F84F-9C0A-8C70953A6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6586" y="271063"/>
                <a:ext cx="540533" cy="461665"/>
              </a:xfrm>
              <a:prstGeom prst="rect">
                <a:avLst/>
              </a:prstGeom>
              <a:blipFill>
                <a:blip r:embed="rId13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B611637-A1C4-8E4B-9511-588E53D6DCB4}"/>
                  </a:ext>
                </a:extLst>
              </p:cNvPr>
              <p:cNvSpPr txBox="1"/>
              <p:nvPr/>
            </p:nvSpPr>
            <p:spPr>
              <a:xfrm>
                <a:off x="9050229" y="1306310"/>
                <a:ext cx="994952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b="0" i="1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b="0" i="1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B611637-A1C4-8E4B-9511-588E53D6D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0229" y="1306310"/>
                <a:ext cx="994952" cy="101566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64845750-0D18-9C46-B709-2FB4891B0A4A}"/>
              </a:ext>
            </a:extLst>
          </p:cNvPr>
          <p:cNvSpPr txBox="1"/>
          <p:nvPr/>
        </p:nvSpPr>
        <p:spPr>
          <a:xfrm>
            <a:off x="6690882" y="4286157"/>
            <a:ext cx="3402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/>
              <a:t>(using info from previous slide)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827F1D-B723-7E34-625E-DA4268462532}"/>
                  </a:ext>
                </a:extLst>
              </p:cNvPr>
              <p:cNvSpPr txBox="1"/>
              <p:nvPr/>
            </p:nvSpPr>
            <p:spPr>
              <a:xfrm>
                <a:off x="1019288" y="4552959"/>
                <a:ext cx="101041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Having found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𝑜𝑐</m:t>
                        </m:r>
                      </m:sub>
                    </m:sSub>
                  </m:oMath>
                </a14:m>
                <a:r>
                  <a:rPr lang="en-US" sz="320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</m:oMath>
                </a14:m>
                <a:r>
                  <a:rPr lang="en-US" sz="3200"/>
                  <a:t>)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320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3200"/>
                  <a:t>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𝑜𝑐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𝑠𝑐</m:t>
                            </m:r>
                          </m:sub>
                        </m:sSub>
                      </m:den>
                    </m:f>
                    <m:r>
                      <a:rPr lang="en-US" sz="3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𝑡h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>
                    <a:solidFill>
                      <a:schemeClr val="bg1"/>
                    </a:solidFill>
                  </a:rPr>
                  <a:t>.</a:t>
                </a:r>
                <a:endParaRPr lang="en-US" sz="32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827F1D-B723-7E34-625E-DA4268462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288" y="4552959"/>
                <a:ext cx="10104176" cy="584775"/>
              </a:xfrm>
              <a:prstGeom prst="rect">
                <a:avLst/>
              </a:prstGeom>
              <a:blipFill>
                <a:blip r:embed="rId15"/>
                <a:stretch>
                  <a:fillRect l="-1508" t="-12500" r="-543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363FB88-FEA3-52EF-8691-668CC2789A7F}"/>
                  </a:ext>
                </a:extLst>
              </p:cNvPr>
              <p:cNvSpPr txBox="1"/>
              <p:nvPr/>
            </p:nvSpPr>
            <p:spPr>
              <a:xfrm>
                <a:off x="1019288" y="4552959"/>
                <a:ext cx="101041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Having found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𝑜𝑐</m:t>
                        </m:r>
                      </m:sub>
                    </m:sSub>
                  </m:oMath>
                </a14:m>
                <a:r>
                  <a:rPr lang="en-US" sz="320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</m:oMath>
                </a14:m>
                <a:r>
                  <a:rPr lang="en-US" sz="3200"/>
                  <a:t>)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320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3200"/>
                  <a:t>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𝑜𝑐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𝑠𝑐</m:t>
                            </m:r>
                          </m:sub>
                        </m:sSub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𝑡h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363FB88-FEA3-52EF-8691-668CC2789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288" y="4552959"/>
                <a:ext cx="10104176" cy="584775"/>
              </a:xfrm>
              <a:prstGeom prst="rect">
                <a:avLst/>
              </a:prstGeom>
              <a:blipFill>
                <a:blip r:embed="rId16"/>
                <a:stretch>
                  <a:fillRect l="-1508" t="-12500" r="-543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EFDAE00-9EAB-0449-A579-5E954DB280B4}"/>
              </a:ext>
            </a:extLst>
          </p:cNvPr>
          <p:cNvCxnSpPr>
            <a:cxnSpLocks/>
          </p:cNvCxnSpPr>
          <p:nvPr/>
        </p:nvCxnSpPr>
        <p:spPr>
          <a:xfrm>
            <a:off x="7166528" y="5084672"/>
            <a:ext cx="0" cy="876047"/>
          </a:xfrm>
          <a:prstGeom prst="straightConnector1">
            <a:avLst/>
          </a:prstGeom>
          <a:ln w="730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Arrow 16">
            <a:extLst>
              <a:ext uri="{FF2B5EF4-FFF2-40B4-BE49-F238E27FC236}">
                <a16:creationId xmlns:a16="http://schemas.microsoft.com/office/drawing/2014/main" id="{A351D1BD-AE3D-27F0-E63D-15BB734404DA}"/>
              </a:ext>
            </a:extLst>
          </p:cNvPr>
          <p:cNvSpPr/>
          <p:nvPr/>
        </p:nvSpPr>
        <p:spPr>
          <a:xfrm>
            <a:off x="7603450" y="5321856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0A2F26D7-AA25-CACE-B42A-61E127DDBE51}"/>
              </a:ext>
            </a:extLst>
          </p:cNvPr>
          <p:cNvSpPr/>
          <p:nvPr/>
        </p:nvSpPr>
        <p:spPr>
          <a:xfrm>
            <a:off x="8256758" y="3188880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6D867194-EDBB-3BBF-6D23-E3E73C03446C}"/>
              </a:ext>
            </a:extLst>
          </p:cNvPr>
          <p:cNvSpPr/>
          <p:nvPr/>
        </p:nvSpPr>
        <p:spPr>
          <a:xfrm>
            <a:off x="6873824" y="3188880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695C90A-3A2B-9470-2522-2BBD436D99E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20680" y="756828"/>
            <a:ext cx="3447374" cy="2227113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54D4496-F504-3442-3E5A-FB011DD1E7DE}"/>
              </a:ext>
            </a:extLst>
          </p:cNvPr>
          <p:cNvSpPr/>
          <p:nvPr/>
        </p:nvSpPr>
        <p:spPr>
          <a:xfrm>
            <a:off x="4936431" y="1263884"/>
            <a:ext cx="2977127" cy="1098834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4E5C83-C515-8336-BC10-0769D273FEEF}"/>
              </a:ext>
            </a:extLst>
          </p:cNvPr>
          <p:cNvSpPr txBox="1"/>
          <p:nvPr/>
        </p:nvSpPr>
        <p:spPr>
          <a:xfrm>
            <a:off x="5481314" y="1508146"/>
            <a:ext cx="1103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>
                <a:solidFill>
                  <a:schemeClr val="accent1"/>
                </a:solidFill>
              </a:rPr>
              <a:t>Same!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14E356-8025-98D6-B557-E974C9FC7CAE}"/>
              </a:ext>
            </a:extLst>
          </p:cNvPr>
          <p:cNvSpPr txBox="1"/>
          <p:nvPr/>
        </p:nvSpPr>
        <p:spPr>
          <a:xfrm>
            <a:off x="232475" y="-17656"/>
            <a:ext cx="8912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These circuits are identical (as viewed from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/>
              <a:t> and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09634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9" grpId="0"/>
      <p:bldP spid="11" grpId="0"/>
      <p:bldP spid="16" grpId="0"/>
      <p:bldP spid="5" grpId="0"/>
      <p:bldP spid="21" grpId="0"/>
      <p:bldP spid="28" grpId="0"/>
      <p:bldP spid="30" grpId="0" animBg="1"/>
      <p:bldP spid="32" grpId="0"/>
      <p:bldP spid="34" grpId="0" animBg="1"/>
      <p:bldP spid="35" grpId="0"/>
      <p:bldP spid="36" grpId="0"/>
      <p:bldP spid="2" grpId="0"/>
      <p:bldP spid="15" grpId="0"/>
      <p:bldP spid="20" grpId="0"/>
      <p:bldP spid="17" grpId="0" animBg="1"/>
      <p:bldP spid="18" grpId="0" animBg="1"/>
      <p:bldP spid="22" grpId="0" animBg="1"/>
      <p:bldP spid="14" grpId="0" animBg="1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9265100-3E25-4D46-932F-A2C299696621}"/>
              </a:ext>
            </a:extLst>
          </p:cNvPr>
          <p:cNvSpPr txBox="1"/>
          <p:nvPr/>
        </p:nvSpPr>
        <p:spPr>
          <a:xfrm>
            <a:off x="406397" y="1313036"/>
            <a:ext cx="1080648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Identify meshes (loops that don’t enclose another loop).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Label mesh currents.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Write KVL for each mesh (in terms of currents).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Solve equations for currents.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Find any desired remaining circuit parameters from currents.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4E3BDF-8BF7-BA42-946D-FB00D073943D}"/>
              </a:ext>
            </a:extLst>
          </p:cNvPr>
          <p:cNvSpPr txBox="1"/>
          <p:nvPr/>
        </p:nvSpPr>
        <p:spPr>
          <a:xfrm>
            <a:off x="406397" y="666705"/>
            <a:ext cx="5194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Recall Mesh-Current “Recipe:”</a:t>
            </a:r>
          </a:p>
        </p:txBody>
      </p:sp>
    </p:spTree>
    <p:extLst>
      <p:ext uri="{BB962C8B-B14F-4D97-AF65-F5344CB8AC3E}">
        <p14:creationId xmlns:p14="http://schemas.microsoft.com/office/powerpoint/2010/main" val="155271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6D9F64-9E11-2642-8168-BB514A4FABC0}"/>
                  </a:ext>
                </a:extLst>
              </p:cNvPr>
              <p:cNvSpPr txBox="1"/>
              <p:nvPr/>
            </p:nvSpPr>
            <p:spPr>
              <a:xfrm>
                <a:off x="568407" y="4898969"/>
                <a:ext cx="76122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Mesh 2: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18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+9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6D9F64-9E11-2642-8168-BB514A4FA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07" y="4898969"/>
                <a:ext cx="7612212" cy="584775"/>
              </a:xfrm>
              <a:prstGeom prst="rect">
                <a:avLst/>
              </a:prstGeom>
              <a:blipFill>
                <a:blip r:embed="rId2"/>
                <a:stretch>
                  <a:fillRect l="-1997" t="-12500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D4E4C444-76DD-17D6-6D84-C21494A7D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02" y="772826"/>
            <a:ext cx="9966960" cy="38473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36FC72-92F0-4646-9F9F-DEE6D4BD52F0}"/>
              </a:ext>
            </a:extLst>
          </p:cNvPr>
          <p:cNvSpPr txBox="1"/>
          <p:nvPr/>
        </p:nvSpPr>
        <p:spPr>
          <a:xfrm>
            <a:off x="83112" y="109728"/>
            <a:ext cx="8119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Recall Step 3 (previously wrote KVL for mesh 1):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10CB01-BAFD-9647-8378-38E38DBADE7F}"/>
              </a:ext>
            </a:extLst>
          </p:cNvPr>
          <p:cNvSpPr txBox="1"/>
          <p:nvPr/>
        </p:nvSpPr>
        <p:spPr>
          <a:xfrm>
            <a:off x="7508028" y="2955031"/>
            <a:ext cx="2779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KVL for mesh 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E7A59A5-F91C-E740-9715-AC52CF17BEDC}"/>
                  </a:ext>
                </a:extLst>
              </p:cNvPr>
              <p:cNvSpPr txBox="1"/>
              <p:nvPr/>
            </p:nvSpPr>
            <p:spPr>
              <a:xfrm>
                <a:off x="4155634" y="1435358"/>
                <a:ext cx="682366" cy="2554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algn="l"/>
                <a:endParaRPr lang="en-US" sz="3200" dirty="0">
                  <a:solidFill>
                    <a:srgbClr val="FF0000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algn="l"/>
                <a:endParaRPr lang="en-US" sz="3200" dirty="0">
                  <a:solidFill>
                    <a:srgbClr val="FF0000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E7A59A5-F91C-E740-9715-AC52CF17B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634" y="1435358"/>
                <a:ext cx="682366" cy="25545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129EF30A-EB7D-C74E-806A-FF87A4F2F39B}"/>
              </a:ext>
            </a:extLst>
          </p:cNvPr>
          <p:cNvSpPr/>
          <p:nvPr/>
        </p:nvSpPr>
        <p:spPr>
          <a:xfrm>
            <a:off x="4315811" y="3517547"/>
            <a:ext cx="359627" cy="35962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C6DDADF-5B68-2846-9F21-016EFE272B6E}"/>
              </a:ext>
            </a:extLst>
          </p:cNvPr>
          <p:cNvCxnSpPr>
            <a:cxnSpLocks/>
          </p:cNvCxnSpPr>
          <p:nvPr/>
        </p:nvCxnSpPr>
        <p:spPr>
          <a:xfrm rot="-5400000">
            <a:off x="4153288" y="4160667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DB0095B-40C0-8446-A140-DC4F166C9774}"/>
                  </a:ext>
                </a:extLst>
              </p:cNvPr>
              <p:cNvSpPr txBox="1"/>
              <p:nvPr/>
            </p:nvSpPr>
            <p:spPr>
              <a:xfrm>
                <a:off x="6700100" y="932646"/>
                <a:ext cx="583813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DB0095B-40C0-8446-A140-DC4F166C9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100" y="932646"/>
                <a:ext cx="583813" cy="156966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29D27788-14C8-8E43-8D18-4FB4867FAC6F}"/>
              </a:ext>
            </a:extLst>
          </p:cNvPr>
          <p:cNvSpPr/>
          <p:nvPr/>
        </p:nvSpPr>
        <p:spPr>
          <a:xfrm>
            <a:off x="6813809" y="1060427"/>
            <a:ext cx="359627" cy="35962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973A0DC-9EA6-6B4C-9A49-7E2CD791C944}"/>
              </a:ext>
            </a:extLst>
          </p:cNvPr>
          <p:cNvCxnSpPr>
            <a:cxnSpLocks/>
          </p:cNvCxnSpPr>
          <p:nvPr/>
        </p:nvCxnSpPr>
        <p:spPr>
          <a:xfrm rot="5400000">
            <a:off x="6309176" y="1121861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33D65BA-35E6-7044-8A6D-21D9DCEFD220}"/>
                  </a:ext>
                </a:extLst>
              </p:cNvPr>
              <p:cNvSpPr txBox="1"/>
              <p:nvPr/>
            </p:nvSpPr>
            <p:spPr>
              <a:xfrm>
                <a:off x="6723906" y="2788392"/>
                <a:ext cx="583813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33D65BA-35E6-7044-8A6D-21D9DCEFD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906" y="2788392"/>
                <a:ext cx="583813" cy="156966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>
            <a:extLst>
              <a:ext uri="{FF2B5EF4-FFF2-40B4-BE49-F238E27FC236}">
                <a16:creationId xmlns:a16="http://schemas.microsoft.com/office/drawing/2014/main" id="{CC1ACC7A-72CF-AF40-9339-C01185DB717C}"/>
              </a:ext>
            </a:extLst>
          </p:cNvPr>
          <p:cNvSpPr/>
          <p:nvPr/>
        </p:nvSpPr>
        <p:spPr>
          <a:xfrm>
            <a:off x="6829594" y="2916173"/>
            <a:ext cx="359627" cy="35962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CBC793C-9960-B44F-85E9-D4CC584C9703}"/>
              </a:ext>
            </a:extLst>
          </p:cNvPr>
          <p:cNvCxnSpPr>
            <a:cxnSpLocks/>
          </p:cNvCxnSpPr>
          <p:nvPr/>
        </p:nvCxnSpPr>
        <p:spPr>
          <a:xfrm rot="5400000">
            <a:off x="6341275" y="2977607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C51A709-181E-694F-A9B9-D2E6DF91E99C}"/>
                  </a:ext>
                </a:extLst>
              </p:cNvPr>
              <p:cNvSpPr txBox="1"/>
              <p:nvPr/>
            </p:nvSpPr>
            <p:spPr>
              <a:xfrm>
                <a:off x="457460" y="5820193"/>
                <a:ext cx="676377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18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18+9+3</m:t>
                        </m:r>
                      </m:e>
                    </m:d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=9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−18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C51A709-181E-694F-A9B9-D2E6DF91E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60" y="5820193"/>
                <a:ext cx="6763775" cy="584775"/>
              </a:xfrm>
              <a:prstGeom prst="rect">
                <a:avLst/>
              </a:prstGeom>
              <a:blipFill>
                <a:blip r:embed="rId12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21B9F26-296A-2249-B6E1-443A03724DB1}"/>
                  </a:ext>
                </a:extLst>
              </p:cNvPr>
              <p:cNvSpPr txBox="1"/>
              <p:nvPr/>
            </p:nvSpPr>
            <p:spPr>
              <a:xfrm>
                <a:off x="457460" y="5820193"/>
                <a:ext cx="676377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18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18+9+3</m:t>
                        </m:r>
                      </m:e>
                    </m:d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=9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−54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21B9F26-296A-2249-B6E1-443A03724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60" y="5820193"/>
                <a:ext cx="6763775" cy="584775"/>
              </a:xfrm>
              <a:prstGeom prst="rect">
                <a:avLst/>
              </a:prstGeom>
              <a:blipFill>
                <a:blip r:embed="rId13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F65388-BBC1-9B4F-9AE3-E82806685436}"/>
                  </a:ext>
                </a:extLst>
              </p:cNvPr>
              <p:cNvSpPr txBox="1"/>
              <p:nvPr/>
            </p:nvSpPr>
            <p:spPr>
              <a:xfrm>
                <a:off x="8317627" y="5820192"/>
                <a:ext cx="32261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+5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=−9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F65388-BBC1-9B4F-9AE3-E82806685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7627" y="5820192"/>
                <a:ext cx="3226140" cy="584775"/>
              </a:xfrm>
              <a:prstGeom prst="rect">
                <a:avLst/>
              </a:prstGeom>
              <a:blipFill>
                <a:blip r:embed="rId14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D131049F-0324-D740-9900-DF692BB0C84B}"/>
              </a:ext>
            </a:extLst>
          </p:cNvPr>
          <p:cNvSpPr txBox="1"/>
          <p:nvPr/>
        </p:nvSpPr>
        <p:spPr>
          <a:xfrm>
            <a:off x="9062129" y="5027055"/>
            <a:ext cx="20993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Two equations;</a:t>
            </a:r>
            <a:br>
              <a:rPr lang="en-US" sz="2400" dirty="0"/>
            </a:br>
            <a:r>
              <a:rPr lang="en-US" sz="2400" dirty="0"/>
              <a:t>two unknowns.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B3EBF35-D13E-A582-397D-2F96C0021AF4}"/>
                  </a:ext>
                </a:extLst>
              </p:cNvPr>
              <p:cNvSpPr/>
              <p:nvPr/>
            </p:nvSpPr>
            <p:spPr>
              <a:xfrm>
                <a:off x="9376735" y="694503"/>
                <a:ext cx="201189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=−6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B3EBF35-D13E-A582-397D-2F96C0021A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6735" y="694503"/>
                <a:ext cx="2011897" cy="584775"/>
              </a:xfrm>
              <a:prstGeom prst="rect">
                <a:avLst/>
              </a:prstGeom>
              <a:blipFill>
                <a:blip r:embed="rId15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3C5D167-A760-E2BA-C705-3703F975DD2C}"/>
              </a:ext>
            </a:extLst>
          </p:cNvPr>
          <p:cNvSpPr txBox="1"/>
          <p:nvPr/>
        </p:nvSpPr>
        <p:spPr>
          <a:xfrm>
            <a:off x="8781861" y="6386928"/>
            <a:ext cx="2659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(note this equation)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7C1592-C3AC-FFF5-D1C9-6EBA491470B1}"/>
                  </a:ext>
                </a:extLst>
              </p:cNvPr>
              <p:cNvSpPr txBox="1"/>
              <p:nvPr/>
            </p:nvSpPr>
            <p:spPr>
              <a:xfrm>
                <a:off x="2101807" y="6319419"/>
                <a:ext cx="22140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3+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7C1592-C3AC-FFF5-D1C9-6EBA49147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807" y="6319419"/>
                <a:ext cx="2214004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11">
            <a:extLst>
              <a:ext uri="{FF2B5EF4-FFF2-40B4-BE49-F238E27FC236}">
                <a16:creationId xmlns:a16="http://schemas.microsoft.com/office/drawing/2014/main" id="{6CC4CC6D-E1DE-79C4-ECB5-E5A353790A59}"/>
              </a:ext>
            </a:extLst>
          </p:cNvPr>
          <p:cNvSpPr/>
          <p:nvPr/>
        </p:nvSpPr>
        <p:spPr>
          <a:xfrm>
            <a:off x="7527988" y="5947464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A2F407-FA7A-25D9-B83F-36267D2A3782}"/>
                  </a:ext>
                </a:extLst>
              </p:cNvPr>
              <p:cNvSpPr txBox="1"/>
              <p:nvPr/>
            </p:nvSpPr>
            <p:spPr>
              <a:xfrm>
                <a:off x="6767257" y="4556810"/>
                <a:ext cx="52974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flows through both resistors,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/>
                  <a:t> does not.)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A2F407-FA7A-25D9-B83F-36267D2A3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257" y="4556810"/>
                <a:ext cx="5297412" cy="400110"/>
              </a:xfrm>
              <a:prstGeom prst="rect">
                <a:avLst/>
              </a:prstGeom>
              <a:blipFill>
                <a:blip r:embed="rId17"/>
                <a:stretch>
                  <a:fillRect l="-957" t="-9375" r="-23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7CE8879-D882-8D2F-CE17-998FF123B9FC}"/>
              </a:ext>
            </a:extLst>
          </p:cNvPr>
          <p:cNvCxnSpPr>
            <a:cxnSpLocks/>
          </p:cNvCxnSpPr>
          <p:nvPr/>
        </p:nvCxnSpPr>
        <p:spPr>
          <a:xfrm flipH="1">
            <a:off x="5544303" y="5746222"/>
            <a:ext cx="333982" cy="223660"/>
          </a:xfrm>
          <a:prstGeom prst="straightConnector1">
            <a:avLst/>
          </a:prstGeom>
          <a:ln w="38100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7315995-0869-9B30-83DB-354B273C1FE3}"/>
                  </a:ext>
                </a:extLst>
              </p:cNvPr>
              <p:cNvSpPr txBox="1"/>
              <p:nvPr/>
            </p:nvSpPr>
            <p:spPr>
              <a:xfrm>
                <a:off x="5763007" y="5421928"/>
                <a:ext cx="9124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−6 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7315995-0869-9B30-83DB-354B273C1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007" y="5421928"/>
                <a:ext cx="912429" cy="461665"/>
              </a:xfrm>
              <a:prstGeom prst="rect">
                <a:avLst/>
              </a:prstGeom>
              <a:blipFill>
                <a:blip r:embed="rId18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D8E4126-6620-A0EE-27DD-BA5952DFFEB1}"/>
                  </a:ext>
                </a:extLst>
              </p:cNvPr>
              <p:cNvSpPr txBox="1"/>
              <p:nvPr/>
            </p:nvSpPr>
            <p:spPr>
              <a:xfrm>
                <a:off x="7983048" y="107988"/>
                <a:ext cx="42043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−36+18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D8E4126-6620-A0EE-27DD-BA5952DFF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3048" y="107988"/>
                <a:ext cx="4204356" cy="584775"/>
              </a:xfrm>
              <a:prstGeom prst="rect">
                <a:avLst/>
              </a:prstGeom>
              <a:blipFill>
                <a:blip r:embed="rId19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9B0B138A-117A-E17B-6AF7-7F27367210CF}"/>
              </a:ext>
            </a:extLst>
          </p:cNvPr>
          <p:cNvSpPr/>
          <p:nvPr/>
        </p:nvSpPr>
        <p:spPr>
          <a:xfrm flipV="1">
            <a:off x="8070111" y="132203"/>
            <a:ext cx="4006878" cy="543491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4DC38AF-B455-10E6-D008-CC7EA2BAF92B}"/>
              </a:ext>
            </a:extLst>
          </p:cNvPr>
          <p:cNvSpPr/>
          <p:nvPr/>
        </p:nvSpPr>
        <p:spPr>
          <a:xfrm flipV="1">
            <a:off x="8347345" y="5858050"/>
            <a:ext cx="3153890" cy="543491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C8823E0-88DB-9DD0-27B0-7F02B74DBEC5}"/>
                  </a:ext>
                </a:extLst>
              </p:cNvPr>
              <p:cNvSpPr txBox="1"/>
              <p:nvPr/>
            </p:nvSpPr>
            <p:spPr>
              <a:xfrm>
                <a:off x="7511961" y="3484577"/>
                <a:ext cx="3656578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Cannot combine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latin typeface="Symbol" pitchFamily="2" charset="2"/>
                  </a:rPr>
                  <a:t>W</a:t>
                </a:r>
                <a:br>
                  <a:rPr lang="en-US" sz="3200" dirty="0">
                    <a:latin typeface="Symbol" pitchFamily="2" charset="2"/>
                  </a:rPr>
                </a:br>
                <a:r>
                  <a:rPr lang="en-US" sz="3200" dirty="0"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latin typeface="Symbol" pitchFamily="2" charset="2"/>
                  </a:rPr>
                  <a:t>W</a:t>
                </a:r>
                <a:r>
                  <a:rPr lang="en-US" sz="3200" dirty="0">
                    <a:cs typeface="Times New Roman" panose="02020603050405020304" pitchFamily="18" charset="0"/>
                  </a:rPr>
                  <a:t> resistors!</a:t>
                </a:r>
                <a:endParaRPr lang="en-US" sz="3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C8823E0-88DB-9DD0-27B0-7F02B74DB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961" y="3484577"/>
                <a:ext cx="3656578" cy="1077218"/>
              </a:xfrm>
              <a:prstGeom prst="rect">
                <a:avLst/>
              </a:prstGeom>
              <a:blipFill>
                <a:blip r:embed="rId20"/>
                <a:stretch>
                  <a:fillRect l="-4152" t="-9302" r="-3114" b="-17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420D6FE9-7990-E282-3C82-DCFB4B16E64D}"/>
              </a:ext>
            </a:extLst>
          </p:cNvPr>
          <p:cNvSpPr txBox="1"/>
          <p:nvPr/>
        </p:nvSpPr>
        <p:spPr>
          <a:xfrm>
            <a:off x="11047195" y="3727913"/>
            <a:ext cx="10807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(Not in</a:t>
            </a:r>
            <a:br>
              <a:rPr lang="en-US" sz="2400" dirty="0"/>
            </a:br>
            <a:r>
              <a:rPr lang="en-US" sz="2400" dirty="0"/>
              <a:t>series.)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F6593A2-D099-7BA2-571C-9155FECEBDA7}"/>
                  </a:ext>
                </a:extLst>
              </p:cNvPr>
              <p:cNvSpPr txBox="1"/>
              <p:nvPr/>
            </p:nvSpPr>
            <p:spPr>
              <a:xfrm>
                <a:off x="568407" y="4898969"/>
                <a:ext cx="76122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Mesh 2: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18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+9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F6593A2-D099-7BA2-571C-9155FECEB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07" y="4898969"/>
                <a:ext cx="7612212" cy="584775"/>
              </a:xfrm>
              <a:prstGeom prst="rect">
                <a:avLst/>
              </a:prstGeom>
              <a:blipFill>
                <a:blip r:embed="rId21"/>
                <a:stretch>
                  <a:fillRect l="-1997" t="-12500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743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" grpId="0"/>
      <p:bldP spid="19" grpId="0"/>
      <p:bldP spid="20" grpId="0" animBg="1"/>
      <p:bldP spid="22" grpId="0"/>
      <p:bldP spid="23" grpId="0" animBg="1"/>
      <p:bldP spid="25" grpId="0"/>
      <p:bldP spid="26" grpId="0" animBg="1"/>
      <p:bldP spid="28" grpId="0"/>
      <p:bldP spid="29" grpId="0"/>
      <p:bldP spid="9" grpId="0"/>
      <p:bldP spid="30" grpId="0"/>
      <p:bldP spid="3" grpId="0" build="allAtOnce"/>
      <p:bldP spid="5" grpId="0"/>
      <p:bldP spid="12" grpId="0" animBg="1"/>
      <p:bldP spid="10" grpId="0"/>
      <p:bldP spid="32" grpId="0"/>
      <p:bldP spid="31" grpId="0"/>
      <p:bldP spid="33" grpId="0" animBg="1"/>
      <p:bldP spid="34" grpId="0" animBg="1"/>
      <p:bldP spid="36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F592095-B004-6139-55CC-C309EDC02945}"/>
                  </a:ext>
                </a:extLst>
              </p:cNvPr>
              <p:cNvSpPr txBox="1"/>
              <p:nvPr/>
            </p:nvSpPr>
            <p:spPr>
              <a:xfrm>
                <a:off x="2199756" y="5319243"/>
                <a:ext cx="336758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F592095-B004-6139-55CC-C309EDC02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756" y="5319243"/>
                <a:ext cx="3367589" cy="584775"/>
              </a:xfrm>
              <a:prstGeom prst="rect">
                <a:avLst/>
              </a:prstGeom>
              <a:blipFill>
                <a:blip r:embed="rId2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6EC566E-399A-5E44-B654-7519714C456C}"/>
                  </a:ext>
                </a:extLst>
              </p:cNvPr>
              <p:cNvSpPr txBox="1"/>
              <p:nvPr/>
            </p:nvSpPr>
            <p:spPr>
              <a:xfrm>
                <a:off x="6648612" y="5341445"/>
                <a:ext cx="2148730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6EC566E-399A-5E44-B654-7519714C4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612" y="5341445"/>
                <a:ext cx="2148730" cy="1014317"/>
              </a:xfrm>
              <a:prstGeom prst="rect">
                <a:avLst/>
              </a:prstGeom>
              <a:blipFill>
                <a:blip r:embed="rId3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930F6873-FF85-68F7-C13D-6E6E98A7B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888" y="772826"/>
            <a:ext cx="9966960" cy="38473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00A953-E687-8940-9B8C-073201EB76E5}"/>
              </a:ext>
            </a:extLst>
          </p:cNvPr>
          <p:cNvSpPr txBox="1"/>
          <p:nvPr/>
        </p:nvSpPr>
        <p:spPr>
          <a:xfrm>
            <a:off x="246888" y="109728"/>
            <a:ext cx="1339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Step 4: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05C85D-C062-494D-9744-E74EF581425C}"/>
              </a:ext>
            </a:extLst>
          </p:cNvPr>
          <p:cNvSpPr txBox="1"/>
          <p:nvPr/>
        </p:nvSpPr>
        <p:spPr>
          <a:xfrm>
            <a:off x="8275056" y="3064423"/>
            <a:ext cx="2922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Solve equations.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D07E6D9-C55B-4C4C-BED3-EBAE08F019E4}"/>
                  </a:ext>
                </a:extLst>
              </p:cNvPr>
              <p:cNvSpPr txBox="1"/>
              <p:nvPr/>
            </p:nvSpPr>
            <p:spPr>
              <a:xfrm>
                <a:off x="2061777" y="5938443"/>
                <a:ext cx="32261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−3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+5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=−9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D07E6D9-C55B-4C4C-BED3-EBAE08F01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777" y="5938443"/>
                <a:ext cx="3226140" cy="584775"/>
              </a:xfrm>
              <a:prstGeom prst="rect">
                <a:avLst/>
              </a:prstGeom>
              <a:blipFill>
                <a:blip r:embed="rId5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Arrow 13">
            <a:extLst>
              <a:ext uri="{FF2B5EF4-FFF2-40B4-BE49-F238E27FC236}">
                <a16:creationId xmlns:a16="http://schemas.microsoft.com/office/drawing/2014/main" id="{F7E7A3F4-F884-B844-AC2D-12739D1E32B8}"/>
              </a:ext>
            </a:extLst>
          </p:cNvPr>
          <p:cNvSpPr/>
          <p:nvPr/>
        </p:nvSpPr>
        <p:spPr>
          <a:xfrm>
            <a:off x="6068974" y="5703293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9BD3FA6-B2C6-1242-BE9F-9F5FABA099BF}"/>
                  </a:ext>
                </a:extLst>
              </p:cNvPr>
              <p:cNvSpPr txBox="1"/>
              <p:nvPr/>
            </p:nvSpPr>
            <p:spPr>
              <a:xfrm>
                <a:off x="9498904" y="5341445"/>
                <a:ext cx="1764649" cy="10111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9BD3FA6-B2C6-1242-BE9F-9F5FABA09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904" y="5341445"/>
                <a:ext cx="1764649" cy="1011111"/>
              </a:xfrm>
              <a:prstGeom prst="rect">
                <a:avLst/>
              </a:prstGeom>
              <a:blipFill>
                <a:blip r:embed="rId6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1976836B-F0C6-D641-BD3B-0CA40DAF4073}"/>
              </a:ext>
            </a:extLst>
          </p:cNvPr>
          <p:cNvSpPr txBox="1"/>
          <p:nvPr/>
        </p:nvSpPr>
        <p:spPr>
          <a:xfrm>
            <a:off x="8740800" y="5602478"/>
            <a:ext cx="814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4C0D12-D072-ACE7-E590-2AA88D7092F4}"/>
              </a:ext>
            </a:extLst>
          </p:cNvPr>
          <p:cNvSpPr txBox="1"/>
          <p:nvPr/>
        </p:nvSpPr>
        <p:spPr>
          <a:xfrm>
            <a:off x="5296089" y="4914673"/>
            <a:ext cx="80021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>
                <a:latin typeface="Symbol" pitchFamily="2" charset="2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F2ABD5-4572-FD0F-1178-F28C6660950A}"/>
                  </a:ext>
                </a:extLst>
              </p:cNvPr>
              <p:cNvSpPr txBox="1"/>
              <p:nvPr/>
            </p:nvSpPr>
            <p:spPr>
              <a:xfrm>
                <a:off x="2199756" y="5319243"/>
                <a:ext cx="336758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F2ABD5-4572-FD0F-1178-F28C666095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756" y="5319243"/>
                <a:ext cx="3367589" cy="584775"/>
              </a:xfrm>
              <a:prstGeom prst="rect">
                <a:avLst/>
              </a:prstGeom>
              <a:blipFill>
                <a:blip r:embed="rId7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D2F21FE-27A2-5BE8-7CEB-57D98CA2495F}"/>
              </a:ext>
            </a:extLst>
          </p:cNvPr>
          <p:cNvCxnSpPr>
            <a:cxnSpLocks/>
          </p:cNvCxnSpPr>
          <p:nvPr/>
        </p:nvCxnSpPr>
        <p:spPr>
          <a:xfrm>
            <a:off x="2688393" y="694503"/>
            <a:ext cx="783771" cy="0"/>
          </a:xfrm>
          <a:prstGeom prst="straightConnector1">
            <a:avLst/>
          </a:prstGeom>
          <a:ln w="31750" cap="rnd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4FFC9B9-58BB-DE79-E93C-F6A805E77CFF}"/>
              </a:ext>
            </a:extLst>
          </p:cNvPr>
          <p:cNvCxnSpPr>
            <a:cxnSpLocks/>
          </p:cNvCxnSpPr>
          <p:nvPr/>
        </p:nvCxnSpPr>
        <p:spPr>
          <a:xfrm rot="10800000">
            <a:off x="2086513" y="4411694"/>
            <a:ext cx="783771" cy="0"/>
          </a:xfrm>
          <a:prstGeom prst="straightConnector1">
            <a:avLst/>
          </a:prstGeom>
          <a:ln w="31750" cap="rnd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ECA402C-7326-89DB-3D55-24B77D2FEB19}"/>
              </a:ext>
            </a:extLst>
          </p:cNvPr>
          <p:cNvCxnSpPr>
            <a:cxnSpLocks/>
          </p:cNvCxnSpPr>
          <p:nvPr/>
        </p:nvCxnSpPr>
        <p:spPr>
          <a:xfrm rot="5400000">
            <a:off x="4037573" y="1411191"/>
            <a:ext cx="783771" cy="0"/>
          </a:xfrm>
          <a:prstGeom prst="straightConnector1">
            <a:avLst/>
          </a:prstGeom>
          <a:ln w="31750" cap="rnd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BD5D039-F3CE-CCA3-06C0-4504CB0E5E6F}"/>
              </a:ext>
            </a:extLst>
          </p:cNvPr>
          <p:cNvCxnSpPr>
            <a:cxnSpLocks/>
          </p:cNvCxnSpPr>
          <p:nvPr/>
        </p:nvCxnSpPr>
        <p:spPr>
          <a:xfrm rot="10800000">
            <a:off x="4728727" y="4411694"/>
            <a:ext cx="783771" cy="0"/>
          </a:xfrm>
          <a:prstGeom prst="straightConnector1">
            <a:avLst/>
          </a:prstGeom>
          <a:ln w="31750" cap="rnd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8E44354-0F89-B286-AF4F-FDB4081A828D}"/>
              </a:ext>
            </a:extLst>
          </p:cNvPr>
          <p:cNvCxnSpPr>
            <a:cxnSpLocks/>
          </p:cNvCxnSpPr>
          <p:nvPr/>
        </p:nvCxnSpPr>
        <p:spPr>
          <a:xfrm>
            <a:off x="4999577" y="673305"/>
            <a:ext cx="783771" cy="0"/>
          </a:xfrm>
          <a:prstGeom prst="straightConnector1">
            <a:avLst/>
          </a:prstGeom>
          <a:ln w="31750" cap="rnd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ABDC9B4-CD38-30E0-4241-B17F3FE15339}"/>
              </a:ext>
            </a:extLst>
          </p:cNvPr>
          <p:cNvCxnSpPr>
            <a:cxnSpLocks/>
          </p:cNvCxnSpPr>
          <p:nvPr/>
        </p:nvCxnSpPr>
        <p:spPr>
          <a:xfrm rot="10800000">
            <a:off x="7344965" y="665421"/>
            <a:ext cx="783771" cy="0"/>
          </a:xfrm>
          <a:prstGeom prst="straightConnector1">
            <a:avLst/>
          </a:prstGeom>
          <a:ln w="31750" cap="rnd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C8468A1-250B-3A6C-E3D5-72C50721D7E6}"/>
              </a:ext>
            </a:extLst>
          </p:cNvPr>
          <p:cNvCxnSpPr>
            <a:cxnSpLocks/>
          </p:cNvCxnSpPr>
          <p:nvPr/>
        </p:nvCxnSpPr>
        <p:spPr>
          <a:xfrm rot="5400000">
            <a:off x="4037573" y="3721387"/>
            <a:ext cx="783771" cy="0"/>
          </a:xfrm>
          <a:prstGeom prst="straightConnector1">
            <a:avLst/>
          </a:prstGeom>
          <a:ln w="31750" cap="rnd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9768458-10BE-80CC-67B5-D49DC2100119}"/>
              </a:ext>
            </a:extLst>
          </p:cNvPr>
          <p:cNvCxnSpPr>
            <a:cxnSpLocks/>
          </p:cNvCxnSpPr>
          <p:nvPr/>
        </p:nvCxnSpPr>
        <p:spPr>
          <a:xfrm>
            <a:off x="7344965" y="2932297"/>
            <a:ext cx="783771" cy="0"/>
          </a:xfrm>
          <a:prstGeom prst="straightConnector1">
            <a:avLst/>
          </a:prstGeom>
          <a:ln w="31750" cap="rnd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B8C04E0-B3C9-F9D9-797E-A75E6432B11E}"/>
              </a:ext>
            </a:extLst>
          </p:cNvPr>
          <p:cNvCxnSpPr>
            <a:cxnSpLocks/>
          </p:cNvCxnSpPr>
          <p:nvPr/>
        </p:nvCxnSpPr>
        <p:spPr>
          <a:xfrm>
            <a:off x="6537983" y="1019305"/>
            <a:ext cx="0" cy="531706"/>
          </a:xfrm>
          <a:prstGeom prst="straightConnector1">
            <a:avLst/>
          </a:prstGeom>
          <a:ln w="31750" cap="rnd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64E6E5E-5C38-A943-AF13-51C0D6D5B0CD}"/>
                  </a:ext>
                </a:extLst>
              </p:cNvPr>
              <p:cNvSpPr txBox="1"/>
              <p:nvPr/>
            </p:nvSpPr>
            <p:spPr>
              <a:xfrm>
                <a:off x="2198294" y="3628014"/>
                <a:ext cx="690125" cy="7239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64E6E5E-5C38-A943-AF13-51C0D6D5B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294" y="3628014"/>
                <a:ext cx="690125" cy="723981"/>
              </a:xfrm>
              <a:prstGeom prst="rect">
                <a:avLst/>
              </a:prstGeom>
              <a:blipFill>
                <a:blip r:embed="rId8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2C9BD99-86CD-6AD4-B02C-7D2C3709DE52}"/>
                  </a:ext>
                </a:extLst>
              </p:cNvPr>
              <p:cNvSpPr txBox="1"/>
              <p:nvPr/>
            </p:nvSpPr>
            <p:spPr>
              <a:xfrm>
                <a:off x="4389521" y="1121408"/>
                <a:ext cx="64312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2 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2C9BD99-86CD-6AD4-B02C-7D2C3709D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521" y="1121408"/>
                <a:ext cx="643125" cy="430887"/>
              </a:xfrm>
              <a:prstGeom prst="rect">
                <a:avLst/>
              </a:prstGeom>
              <a:blipFill>
                <a:blip r:embed="rId9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30F8D55-16E7-91C0-6F0C-3F0F4A3536D7}"/>
                  </a:ext>
                </a:extLst>
              </p:cNvPr>
              <p:cNvSpPr txBox="1"/>
              <p:nvPr/>
            </p:nvSpPr>
            <p:spPr>
              <a:xfrm>
                <a:off x="2301990" y="86282"/>
                <a:ext cx="690125" cy="7239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30F8D55-16E7-91C0-6F0C-3F0F4A353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990" y="86282"/>
                <a:ext cx="690125" cy="723981"/>
              </a:xfrm>
              <a:prstGeom prst="rect">
                <a:avLst/>
              </a:prstGeom>
              <a:blipFill>
                <a:blip r:embed="rId10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5AC7837-22F0-2915-1AAC-0372A11146DD}"/>
                  </a:ext>
                </a:extLst>
              </p:cNvPr>
              <p:cNvSpPr txBox="1"/>
              <p:nvPr/>
            </p:nvSpPr>
            <p:spPr>
              <a:xfrm>
                <a:off x="4295698" y="73759"/>
                <a:ext cx="947119" cy="726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5AC7837-22F0-2915-1AAC-0372A1114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698" y="73759"/>
                <a:ext cx="947119" cy="726161"/>
              </a:xfrm>
              <a:prstGeom prst="rect">
                <a:avLst/>
              </a:prstGeom>
              <a:blipFill>
                <a:blip r:embed="rId11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D030991-9BDB-C8B2-2CAA-9D0D854F9B34}"/>
                  </a:ext>
                </a:extLst>
              </p:cNvPr>
              <p:cNvSpPr txBox="1"/>
              <p:nvPr/>
            </p:nvSpPr>
            <p:spPr>
              <a:xfrm>
                <a:off x="4874664" y="3625834"/>
                <a:ext cx="947119" cy="726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D030991-9BDB-C8B2-2CAA-9D0D854F9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664" y="3625834"/>
                <a:ext cx="947119" cy="726161"/>
              </a:xfrm>
              <a:prstGeom prst="rect">
                <a:avLst/>
              </a:prstGeom>
              <a:blipFill>
                <a:blip r:embed="rId12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C29719E-C9EA-BE43-45DA-FFEA24EC74F3}"/>
                  </a:ext>
                </a:extLst>
              </p:cNvPr>
              <p:cNvSpPr txBox="1"/>
              <p:nvPr/>
            </p:nvSpPr>
            <p:spPr>
              <a:xfrm>
                <a:off x="4400619" y="3371229"/>
                <a:ext cx="64312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2 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C29719E-C9EA-BE43-45DA-FFEA24EC7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619" y="3371229"/>
                <a:ext cx="643125" cy="430887"/>
              </a:xfrm>
              <a:prstGeom prst="rect">
                <a:avLst/>
              </a:prstGeom>
              <a:blipFill>
                <a:blip r:embed="rId13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B5EBE3A-519E-3460-34A9-53350A7EB949}"/>
              </a:ext>
            </a:extLst>
          </p:cNvPr>
          <p:cNvCxnSpPr>
            <a:cxnSpLocks/>
          </p:cNvCxnSpPr>
          <p:nvPr/>
        </p:nvCxnSpPr>
        <p:spPr>
          <a:xfrm rot="5400000">
            <a:off x="6674988" y="3706816"/>
            <a:ext cx="783771" cy="0"/>
          </a:xfrm>
          <a:prstGeom prst="straightConnector1">
            <a:avLst/>
          </a:prstGeom>
          <a:ln w="31750" cap="rnd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3B1B8FC-692D-18E5-9A87-BC9C96C609FE}"/>
                  </a:ext>
                </a:extLst>
              </p:cNvPr>
              <p:cNvSpPr txBox="1"/>
              <p:nvPr/>
            </p:nvSpPr>
            <p:spPr>
              <a:xfrm>
                <a:off x="7050535" y="3327327"/>
                <a:ext cx="947119" cy="726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3B1B8FC-692D-18E5-9A87-BC9C96C60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535" y="3327327"/>
                <a:ext cx="947119" cy="726161"/>
              </a:xfrm>
              <a:prstGeom prst="rect">
                <a:avLst/>
              </a:prstGeom>
              <a:blipFill>
                <a:blip r:embed="rId14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739C7E1-C3B6-E0F9-7DDA-C6767DDD3627}"/>
                  </a:ext>
                </a:extLst>
              </p:cNvPr>
              <p:cNvSpPr txBox="1"/>
              <p:nvPr/>
            </p:nvSpPr>
            <p:spPr>
              <a:xfrm>
                <a:off x="7415287" y="231473"/>
                <a:ext cx="64312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6 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739C7E1-C3B6-E0F9-7DDA-C6767DDD3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287" y="231473"/>
                <a:ext cx="643125" cy="430887"/>
              </a:xfrm>
              <a:prstGeom prst="rect">
                <a:avLst/>
              </a:prstGeom>
              <a:blipFill>
                <a:blip r:embed="rId15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CA220CF-E345-4D27-14C4-9F643305E7AC}"/>
                  </a:ext>
                </a:extLst>
              </p:cNvPr>
              <p:cNvSpPr txBox="1"/>
              <p:nvPr/>
            </p:nvSpPr>
            <p:spPr>
              <a:xfrm>
                <a:off x="7415287" y="2932297"/>
                <a:ext cx="64312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6 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CA220CF-E345-4D27-14C4-9F643305E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287" y="2932297"/>
                <a:ext cx="643125" cy="430887"/>
              </a:xfrm>
              <a:prstGeom prst="rect">
                <a:avLst/>
              </a:prstGeom>
              <a:blipFill>
                <a:blip r:embed="rId16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CC2360B-A73B-9228-78BF-5354BA46D656}"/>
                  </a:ext>
                </a:extLst>
              </p:cNvPr>
              <p:cNvSpPr txBox="1"/>
              <p:nvPr/>
            </p:nvSpPr>
            <p:spPr>
              <a:xfrm>
                <a:off x="5830657" y="822404"/>
                <a:ext cx="690124" cy="726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CC2360B-A73B-9228-78BF-5354BA46D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0657" y="822404"/>
                <a:ext cx="690124" cy="726161"/>
              </a:xfrm>
              <a:prstGeom prst="rect">
                <a:avLst/>
              </a:prstGeom>
              <a:blipFill>
                <a:blip r:embed="rId17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2ABFBAA-CC4B-7CB2-DEDC-121EF40554F0}"/>
              </a:ext>
            </a:extLst>
          </p:cNvPr>
          <p:cNvSpPr txBox="1"/>
          <p:nvPr/>
        </p:nvSpPr>
        <p:spPr>
          <a:xfrm>
            <a:off x="8259935" y="3591293"/>
            <a:ext cx="36850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KCL satisfied at every</a:t>
            </a:r>
            <a:br>
              <a:rPr lang="en-US" sz="3200" dirty="0"/>
            </a:br>
            <a:r>
              <a:rPr lang="en-US" sz="3200" dirty="0"/>
              <a:t>intersection.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978226-3797-F5E5-7EBE-C59DE9BC6245}"/>
              </a:ext>
            </a:extLst>
          </p:cNvPr>
          <p:cNvSpPr txBox="1"/>
          <p:nvPr/>
        </p:nvSpPr>
        <p:spPr>
          <a:xfrm>
            <a:off x="644049" y="5335537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Mesh 1: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C97E9B-429A-5752-FCD6-42BE6D775DE8}"/>
              </a:ext>
            </a:extLst>
          </p:cNvPr>
          <p:cNvSpPr txBox="1"/>
          <p:nvPr/>
        </p:nvSpPr>
        <p:spPr>
          <a:xfrm>
            <a:off x="644049" y="5945601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Mesh 2:</a:t>
            </a:r>
          </a:p>
        </p:txBody>
      </p:sp>
    </p:spTree>
    <p:extLst>
      <p:ext uri="{BB962C8B-B14F-4D97-AF65-F5344CB8AC3E}">
        <p14:creationId xmlns:p14="http://schemas.microsoft.com/office/powerpoint/2010/main" val="26176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1" grpId="0"/>
      <p:bldP spid="14" grpId="0" animBg="1"/>
      <p:bldP spid="15" grpId="0"/>
      <p:bldP spid="17" grpId="0"/>
      <p:bldP spid="3" grpId="0"/>
      <p:bldP spid="5" grpId="0"/>
      <p:bldP spid="25" grpId="0"/>
      <p:bldP spid="26" grpId="0"/>
      <p:bldP spid="27" grpId="0"/>
      <p:bldP spid="29" grpId="0"/>
      <p:bldP spid="30" grpId="0"/>
      <p:bldP spid="31" grpId="0"/>
      <p:bldP spid="33" grpId="0"/>
      <p:bldP spid="34" grpId="0"/>
      <p:bldP spid="35" grpId="0"/>
      <p:bldP spid="37" grpId="0"/>
      <p:bldP spid="6" grpId="0"/>
      <p:bldP spid="24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2F96E5AD-90D1-B278-E3C8-FA4971552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88" y="772826"/>
            <a:ext cx="9966960" cy="38473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7B88CD-5C6F-4F47-ACBB-3358D7F24306}"/>
              </a:ext>
            </a:extLst>
          </p:cNvPr>
          <p:cNvSpPr txBox="1"/>
          <p:nvPr/>
        </p:nvSpPr>
        <p:spPr>
          <a:xfrm>
            <a:off x="89230" y="37304"/>
            <a:ext cx="6879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Current source common to two meshes: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5E43F0-5C09-1C45-867F-F7BC6C4367A6}"/>
                  </a:ext>
                </a:extLst>
              </p:cNvPr>
              <p:cNvSpPr txBox="1"/>
              <p:nvPr/>
            </p:nvSpPr>
            <p:spPr>
              <a:xfrm>
                <a:off x="7557476" y="2961455"/>
                <a:ext cx="313726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i="1" dirty="0"/>
                  <a:t>But,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/>
                  <a:t> are </a:t>
                </a:r>
                <a:br>
                  <a:rPr lang="en-US" sz="3200" dirty="0"/>
                </a:br>
                <a:r>
                  <a:rPr lang="en-US" sz="3200" i="1" dirty="0"/>
                  <a:t>not</a:t>
                </a:r>
                <a:r>
                  <a:rPr lang="en-US" sz="3200" dirty="0"/>
                  <a:t> independent.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5E43F0-5C09-1C45-867F-F7BC6C436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7476" y="2961455"/>
                <a:ext cx="3137269" cy="1077218"/>
              </a:xfrm>
              <a:prstGeom prst="rect">
                <a:avLst/>
              </a:prstGeom>
              <a:blipFill>
                <a:blip r:embed="rId4"/>
                <a:stretch>
                  <a:fillRect l="-4858" t="-6977" r="-4049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51E5AA3-8442-C045-92F1-DAF573B7EA53}"/>
              </a:ext>
            </a:extLst>
          </p:cNvPr>
          <p:cNvSpPr txBox="1"/>
          <p:nvPr/>
        </p:nvSpPr>
        <p:spPr>
          <a:xfrm>
            <a:off x="7557476" y="4050477"/>
            <a:ext cx="42727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If you know one current,</a:t>
            </a:r>
            <a:br>
              <a:rPr lang="en-US" sz="3200" dirty="0"/>
            </a:br>
            <a:r>
              <a:rPr lang="en-US" sz="3200" dirty="0"/>
              <a:t>you know the other.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6DF53A-822E-354F-BB31-7920437C216A}"/>
                  </a:ext>
                </a:extLst>
              </p:cNvPr>
              <p:cNvSpPr txBox="1"/>
              <p:nvPr/>
            </p:nvSpPr>
            <p:spPr>
              <a:xfrm>
                <a:off x="396423" y="5136686"/>
                <a:ext cx="35999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/>
                  <a:t> related by?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6DF53A-822E-354F-BB31-7920437C2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23" y="5136686"/>
                <a:ext cx="3599960" cy="584775"/>
              </a:xfrm>
              <a:prstGeom prst="rect">
                <a:avLst/>
              </a:prstGeom>
              <a:blipFill>
                <a:blip r:embed="rId5"/>
                <a:stretch>
                  <a:fillRect l="-1408" t="-12766" r="-3169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717809-8E7D-F141-9FB0-0E2ED0AE7750}"/>
                  </a:ext>
                </a:extLst>
              </p:cNvPr>
              <p:cNvSpPr txBox="1"/>
              <p:nvPr/>
            </p:nvSpPr>
            <p:spPr>
              <a:xfrm>
                <a:off x="4139252" y="5136686"/>
                <a:ext cx="3282117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=6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endParaRPr lang="en-US" sz="3200" dirty="0"/>
              </a:p>
              <a:p>
                <a:r>
                  <a:rPr lang="en-US" sz="3200" dirty="0"/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=6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/>
              </a:p>
              <a:p>
                <a:r>
                  <a:rPr lang="en-US" sz="3200" dirty="0"/>
                  <a:t>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6 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717809-8E7D-F141-9FB0-0E2ED0AE7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252" y="5136686"/>
                <a:ext cx="3282117" cy="1569660"/>
              </a:xfrm>
              <a:prstGeom prst="rect">
                <a:avLst/>
              </a:prstGeom>
              <a:blipFill>
                <a:blip r:embed="rId6"/>
                <a:stretch>
                  <a:fillRect l="-4615" t="-4839" b="-12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18AD75E0-8FDA-3B42-8F1A-5554496E2952}"/>
              </a:ext>
            </a:extLst>
          </p:cNvPr>
          <p:cNvSpPr/>
          <p:nvPr/>
        </p:nvSpPr>
        <p:spPr>
          <a:xfrm>
            <a:off x="4139253" y="6191762"/>
            <a:ext cx="3134754" cy="50664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D11643-83AF-0943-A9FA-AA73354EEEC0}"/>
              </a:ext>
            </a:extLst>
          </p:cNvPr>
          <p:cNvSpPr txBox="1"/>
          <p:nvPr/>
        </p:nvSpPr>
        <p:spPr>
          <a:xfrm>
            <a:off x="7557476" y="5139498"/>
            <a:ext cx="46418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(But, you don’t know</a:t>
            </a:r>
            <a:br>
              <a:rPr lang="en-US" sz="3200" dirty="0"/>
            </a:br>
            <a:r>
              <a:rPr lang="en-US" sz="3200" dirty="0"/>
              <a:t>voltage across current</a:t>
            </a:r>
            <a:br>
              <a:rPr lang="en-US" sz="3200" dirty="0"/>
            </a:br>
            <a:r>
              <a:rPr lang="en-US" sz="3200" dirty="0"/>
              <a:t>source.  “Breaks” KVL </a:t>
            </a:r>
            <a:r>
              <a:rPr lang="en-US" sz="3200" dirty="0" err="1"/>
              <a:t>eqs</a:t>
            </a:r>
            <a:r>
              <a:rPr lang="en-US" sz="3200" dirty="0"/>
              <a:t>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6602D4-1685-7347-AA2B-51C6159A539F}"/>
                  </a:ext>
                </a:extLst>
              </p:cNvPr>
              <p:cNvSpPr txBox="1"/>
              <p:nvPr/>
            </p:nvSpPr>
            <p:spPr>
              <a:xfrm>
                <a:off x="9693862" y="2238241"/>
                <a:ext cx="22375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unknown.</a:t>
                </a:r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6602D4-1685-7347-AA2B-51C6159A5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3862" y="2238241"/>
                <a:ext cx="2237536" cy="584775"/>
              </a:xfrm>
              <a:prstGeom prst="rect">
                <a:avLst/>
              </a:prstGeom>
              <a:blipFill>
                <a:blip r:embed="rId7"/>
                <a:stretch>
                  <a:fillRect l="-2260" t="-17021" r="-5650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F229301-8F2F-9342-AA07-6F68FEF98AD7}"/>
                  </a:ext>
                </a:extLst>
              </p:cNvPr>
              <p:cNvSpPr txBox="1"/>
              <p:nvPr/>
            </p:nvSpPr>
            <p:spPr>
              <a:xfrm>
                <a:off x="7373932" y="37304"/>
                <a:ext cx="4630242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Circuit same as before, </a:t>
                </a:r>
                <a:r>
                  <a:rPr lang="en-US" sz="3200" i="1" dirty="0"/>
                  <a:t>but</a:t>
                </a:r>
              </a:p>
              <a:p>
                <a:pPr algn="l"/>
                <a:r>
                  <a:rPr lang="en-US" sz="3200" dirty="0"/>
                  <a:t>              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6 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latin typeface="Symbol" pitchFamily="2" charset="2"/>
                  </a:rPr>
                  <a:t>W</a:t>
                </a:r>
                <a:br>
                  <a:rPr lang="en-US" sz="3200" dirty="0">
                    <a:latin typeface="Symbol" pitchFamily="2" charset="2"/>
                  </a:rPr>
                </a:br>
                <a:r>
                  <a:rPr lang="en-US" sz="3200" dirty="0">
                    <a:latin typeface="Symbol" pitchFamily="2" charset="2"/>
                  </a:rPr>
                  <a:t>                        </a:t>
                </a:r>
                <a:r>
                  <a:rPr lang="en-US" sz="3200" dirty="0"/>
                  <a:t>swapped.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F229301-8F2F-9342-AA07-6F68FEF98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3932" y="37304"/>
                <a:ext cx="4630242" cy="1569660"/>
              </a:xfrm>
              <a:prstGeom prst="rect">
                <a:avLst/>
              </a:prstGeom>
              <a:blipFill>
                <a:blip r:embed="rId8"/>
                <a:stretch>
                  <a:fillRect l="-3279" t="-4800" r="-2186" b="-1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FD588467-9BC7-0445-A348-7FCCAE0C370A}"/>
              </a:ext>
            </a:extLst>
          </p:cNvPr>
          <p:cNvSpPr/>
          <p:nvPr/>
        </p:nvSpPr>
        <p:spPr>
          <a:xfrm>
            <a:off x="6447961" y="525707"/>
            <a:ext cx="599440" cy="59944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F8B7D6E-72F2-7247-99D1-854ECCB8D673}"/>
              </a:ext>
            </a:extLst>
          </p:cNvPr>
          <p:cNvCxnSpPr>
            <a:cxnSpLocks/>
          </p:cNvCxnSpPr>
          <p:nvPr/>
        </p:nvCxnSpPr>
        <p:spPr>
          <a:xfrm rot="-5400000">
            <a:off x="6735555" y="1338117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6412BEC-E5B7-9749-99E6-A37BD9AC8AAD}"/>
              </a:ext>
            </a:extLst>
          </p:cNvPr>
          <p:cNvCxnSpPr>
            <a:cxnSpLocks/>
          </p:cNvCxnSpPr>
          <p:nvPr/>
        </p:nvCxnSpPr>
        <p:spPr>
          <a:xfrm>
            <a:off x="5861156" y="670205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D76F70D-5726-A941-8853-F803C32F3449}"/>
              </a:ext>
            </a:extLst>
          </p:cNvPr>
          <p:cNvCxnSpPr>
            <a:cxnSpLocks/>
          </p:cNvCxnSpPr>
          <p:nvPr/>
        </p:nvCxnSpPr>
        <p:spPr>
          <a:xfrm>
            <a:off x="7145335" y="662089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087F98D-09B9-D344-A194-6CB68676A698}"/>
                  </a:ext>
                </a:extLst>
              </p:cNvPr>
              <p:cNvSpPr txBox="1"/>
              <p:nvPr/>
            </p:nvSpPr>
            <p:spPr>
              <a:xfrm>
                <a:off x="396423" y="6113628"/>
                <a:ext cx="216802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087F98D-09B9-D344-A194-6CB68676A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23" y="6113628"/>
                <a:ext cx="2168029" cy="584775"/>
              </a:xfrm>
              <a:prstGeom prst="rect">
                <a:avLst/>
              </a:prstGeom>
              <a:blipFill>
                <a:blip r:embed="rId9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21C80C91-E9B4-FA4D-A919-318DB6A4C91F}"/>
              </a:ext>
            </a:extLst>
          </p:cNvPr>
          <p:cNvSpPr txBox="1"/>
          <p:nvPr/>
        </p:nvSpPr>
        <p:spPr>
          <a:xfrm>
            <a:off x="915743" y="5795603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in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13CECD-09FE-8543-BBF1-72F6326AB9E2}"/>
              </a:ext>
            </a:extLst>
          </p:cNvPr>
          <p:cNvSpPr txBox="1"/>
          <p:nvPr/>
        </p:nvSpPr>
        <p:spPr>
          <a:xfrm>
            <a:off x="1959301" y="5795603"/>
            <a:ext cx="6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out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EA2E190-75F2-B143-A572-89328A62499D}"/>
                  </a:ext>
                </a:extLst>
              </p:cNvPr>
              <p:cNvSpPr txBox="1"/>
              <p:nvPr/>
            </p:nvSpPr>
            <p:spPr>
              <a:xfrm>
                <a:off x="1570527" y="5795603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EA2E190-75F2-B143-A572-89328A624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527" y="5795603"/>
                <a:ext cx="482824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ight Arrow 21">
            <a:extLst>
              <a:ext uri="{FF2B5EF4-FFF2-40B4-BE49-F238E27FC236}">
                <a16:creationId xmlns:a16="http://schemas.microsoft.com/office/drawing/2014/main" id="{52155B92-7875-224B-A25E-74EB33FBE397}"/>
              </a:ext>
            </a:extLst>
          </p:cNvPr>
          <p:cNvSpPr/>
          <p:nvPr/>
        </p:nvSpPr>
        <p:spPr>
          <a:xfrm>
            <a:off x="3041238" y="6231782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8344BE-4035-3F4A-8911-E70E43AD62EF}"/>
              </a:ext>
            </a:extLst>
          </p:cNvPr>
          <p:cNvSpPr txBox="1"/>
          <p:nvPr/>
        </p:nvSpPr>
        <p:spPr>
          <a:xfrm>
            <a:off x="4771785" y="4671769"/>
            <a:ext cx="1598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Use KCL.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3A8AB24-CDAD-3C41-B7B4-3183B7C47EA2}"/>
                  </a:ext>
                </a:extLst>
              </p:cNvPr>
              <p:cNvSpPr txBox="1"/>
              <p:nvPr/>
            </p:nvSpPr>
            <p:spPr>
              <a:xfrm>
                <a:off x="7044246" y="975501"/>
                <a:ext cx="1079911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br>
                  <a:rPr lang="en-US" sz="2400" dirty="0">
                    <a:solidFill>
                      <a:srgbClr val="FF0000"/>
                    </a:solidFill>
                  </a:rPr>
                </a:br>
                <a:endParaRPr lang="en-US" sz="2400" dirty="0">
                  <a:solidFill>
                    <a:srgbClr val="FF0000"/>
                  </a:solidFill>
                </a:endParaRPr>
              </a:p>
              <a:p>
                <a:pPr algn="l"/>
                <a:endParaRPr lang="en-US" sz="8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pPr algn="l"/>
                <a:endParaRPr lang="en-US" sz="8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3A8AB24-CDAD-3C41-B7B4-3183B7C47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4246" y="975501"/>
                <a:ext cx="1079911" cy="144655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9B3A362-B859-2722-E807-1948AF94C7E6}"/>
              </a:ext>
            </a:extLst>
          </p:cNvPr>
          <p:cNvCxnSpPr>
            <a:cxnSpLocks/>
          </p:cNvCxnSpPr>
          <p:nvPr/>
        </p:nvCxnSpPr>
        <p:spPr>
          <a:xfrm>
            <a:off x="7304486" y="1830878"/>
            <a:ext cx="1579029" cy="0"/>
          </a:xfrm>
          <a:prstGeom prst="straightConnector1">
            <a:avLst/>
          </a:prstGeom>
          <a:ln w="38100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E1B3E75-23EB-ED20-E2A8-C041BAC78183}"/>
              </a:ext>
            </a:extLst>
          </p:cNvPr>
          <p:cNvCxnSpPr>
            <a:cxnSpLocks/>
          </p:cNvCxnSpPr>
          <p:nvPr/>
        </p:nvCxnSpPr>
        <p:spPr>
          <a:xfrm rot="10800000">
            <a:off x="7244526" y="1534633"/>
            <a:ext cx="1579029" cy="0"/>
          </a:xfrm>
          <a:prstGeom prst="straightConnector1">
            <a:avLst/>
          </a:prstGeom>
          <a:ln w="38100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41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3" grpId="0"/>
      <p:bldP spid="11" grpId="0"/>
      <p:bldP spid="12" grpId="0"/>
      <p:bldP spid="13" grpId="0" animBg="1"/>
      <p:bldP spid="4" grpId="0"/>
      <p:bldP spid="18" grpId="0"/>
      <p:bldP spid="19" grpId="0"/>
      <p:bldP spid="21" grpId="0"/>
      <p:bldP spid="22" grpId="0" animBg="1"/>
      <p:bldP spid="24" grpId="0"/>
      <p:bldP spid="23" grpId="0"/>
      <p:bldP spid="2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09280D9-F5E3-AF6E-73E9-A87AB79EA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" y="772826"/>
            <a:ext cx="9966960" cy="38473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F22183E-7B87-52B2-C974-00C1359D9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88" y="772826"/>
            <a:ext cx="9966960" cy="38473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5912B36-663A-B244-A3A6-A0FFF35A7819}"/>
              </a:ext>
            </a:extLst>
          </p:cNvPr>
          <p:cNvSpPr txBox="1"/>
          <p:nvPr/>
        </p:nvSpPr>
        <p:spPr>
          <a:xfrm>
            <a:off x="7266687" y="2830507"/>
            <a:ext cx="50894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    Combine dependent meshes</a:t>
            </a:r>
            <a:br>
              <a:rPr lang="en-US" sz="3000" dirty="0"/>
            </a:br>
            <a:r>
              <a:rPr lang="en-US" sz="3000" dirty="0"/>
              <a:t>to create a </a:t>
            </a:r>
            <a:r>
              <a:rPr lang="en-US" sz="3000" i="1" dirty="0" err="1"/>
              <a:t>supermesh</a:t>
            </a:r>
            <a:r>
              <a:rPr lang="en-US" sz="3000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469DCF-B1F2-0840-8360-FDDEF20D0867}"/>
              </a:ext>
            </a:extLst>
          </p:cNvPr>
          <p:cNvSpPr txBox="1"/>
          <p:nvPr/>
        </p:nvSpPr>
        <p:spPr>
          <a:xfrm>
            <a:off x="7271593" y="4292441"/>
            <a:ext cx="41703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Write KVL for supermesh.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D7BA7BD-E281-A649-9134-08245518FDD6}"/>
                  </a:ext>
                </a:extLst>
              </p:cNvPr>
              <p:cNvSpPr txBox="1"/>
              <p:nvPr/>
            </p:nvSpPr>
            <p:spPr>
              <a:xfrm>
                <a:off x="348695" y="4769490"/>
                <a:ext cx="47911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Can replace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D7BA7BD-E281-A649-9134-08245518F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95" y="4769490"/>
                <a:ext cx="4791183" cy="584775"/>
              </a:xfrm>
              <a:prstGeom prst="rect">
                <a:avLst/>
              </a:prstGeom>
              <a:blipFill>
                <a:blip r:embed="rId6"/>
                <a:stretch>
                  <a:fillRect l="-3175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1DDF6FA-3A17-404D-81FF-124963594695}"/>
                  </a:ext>
                </a:extLst>
              </p:cNvPr>
              <p:cNvSpPr txBox="1"/>
              <p:nvPr/>
            </p:nvSpPr>
            <p:spPr>
              <a:xfrm>
                <a:off x="348694" y="5248988"/>
                <a:ext cx="514365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Or, can replace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+6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1DDF6FA-3A17-404D-81FF-124963594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94" y="5248988"/>
                <a:ext cx="5143652" cy="584775"/>
              </a:xfrm>
              <a:prstGeom prst="rect">
                <a:avLst/>
              </a:prstGeom>
              <a:blipFill>
                <a:blip r:embed="rId7"/>
                <a:stretch>
                  <a:fillRect l="-2956" t="-12766" r="-1970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260432F-1158-8F4C-A87B-150BE4243CF0}"/>
              </a:ext>
            </a:extLst>
          </p:cNvPr>
          <p:cNvCxnSpPr>
            <a:cxnSpLocks/>
          </p:cNvCxnSpPr>
          <p:nvPr/>
        </p:nvCxnSpPr>
        <p:spPr>
          <a:xfrm>
            <a:off x="5549005" y="4769889"/>
            <a:ext cx="0" cy="1978383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D8C8F8E-7FB6-FF49-82E7-00413CA97CC9}"/>
              </a:ext>
            </a:extLst>
          </p:cNvPr>
          <p:cNvSpPr txBox="1"/>
          <p:nvPr/>
        </p:nvSpPr>
        <p:spPr>
          <a:xfrm>
            <a:off x="348693" y="5728486"/>
            <a:ext cx="4407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Two </a:t>
            </a:r>
            <a:r>
              <a:rPr lang="en-US" sz="3200" dirty="0" err="1"/>
              <a:t>eqs</a:t>
            </a:r>
            <a:r>
              <a:rPr lang="en-US" sz="3200" dirty="0"/>
              <a:t>., two unknowns.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300B198-F7CD-9C44-9687-4812E8AEC149}"/>
                  </a:ext>
                </a:extLst>
              </p:cNvPr>
              <p:cNvSpPr txBox="1"/>
              <p:nvPr/>
            </p:nvSpPr>
            <p:spPr>
              <a:xfrm>
                <a:off x="5700309" y="4769490"/>
                <a:ext cx="61929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Or, can leave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/>
                  <a:t> as unknowns.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300B198-F7CD-9C44-9687-4812E8AEC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309" y="4769490"/>
                <a:ext cx="6192914" cy="584775"/>
              </a:xfrm>
              <a:prstGeom prst="rect">
                <a:avLst/>
              </a:prstGeom>
              <a:blipFill>
                <a:blip r:embed="rId8"/>
                <a:stretch>
                  <a:fillRect l="-2454" t="-12766" r="-204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50A2488-A94B-9D4B-BA69-21EF307BF9DD}"/>
              </a:ext>
            </a:extLst>
          </p:cNvPr>
          <p:cNvSpPr txBox="1"/>
          <p:nvPr/>
        </p:nvSpPr>
        <p:spPr>
          <a:xfrm>
            <a:off x="5700309" y="5248988"/>
            <a:ext cx="60042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err="1"/>
              <a:t>Supermesh</a:t>
            </a:r>
            <a:r>
              <a:rPr lang="en-US" sz="3200" dirty="0"/>
              <a:t> provides one equation.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F0AA59-B64E-7244-8376-CF07EE2F58A5}"/>
              </a:ext>
            </a:extLst>
          </p:cNvPr>
          <p:cNvSpPr txBox="1"/>
          <p:nvPr/>
        </p:nvSpPr>
        <p:spPr>
          <a:xfrm>
            <a:off x="5677611" y="5728486"/>
            <a:ext cx="6215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Current source provides another eq.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9F52A2F-3E8F-204B-9188-D87366D7B2F1}"/>
                  </a:ext>
                </a:extLst>
              </p:cNvPr>
              <p:cNvSpPr txBox="1"/>
              <p:nvPr/>
            </p:nvSpPr>
            <p:spPr>
              <a:xfrm>
                <a:off x="6272676" y="6207983"/>
                <a:ext cx="29102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=−6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9F52A2F-3E8F-204B-9188-D87366D7B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676" y="6207983"/>
                <a:ext cx="2910219" cy="584775"/>
              </a:xfrm>
              <a:prstGeom prst="rect">
                <a:avLst/>
              </a:prstGeom>
              <a:blipFill>
                <a:blip r:embed="rId9"/>
                <a:stretch>
                  <a:fillRect r="-2174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E09F6A4-3FC8-744D-91B2-E58E78F9D897}"/>
              </a:ext>
            </a:extLst>
          </p:cNvPr>
          <p:cNvSpPr txBox="1"/>
          <p:nvPr/>
        </p:nvSpPr>
        <p:spPr>
          <a:xfrm>
            <a:off x="10347768" y="768404"/>
            <a:ext cx="174438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Current</a:t>
            </a:r>
            <a:br>
              <a:rPr lang="en-US" sz="3200" dirty="0"/>
            </a:br>
            <a:r>
              <a:rPr lang="en-US" sz="3200" dirty="0"/>
              <a:t>source</a:t>
            </a:r>
            <a:br>
              <a:rPr lang="en-US" sz="3200" dirty="0"/>
            </a:br>
            <a:r>
              <a:rPr lang="en-US" sz="3200" dirty="0"/>
              <a:t>voltage</a:t>
            </a:r>
            <a:br>
              <a:rPr lang="en-US" sz="3200" dirty="0"/>
            </a:br>
            <a:r>
              <a:rPr lang="en-US" sz="3200" dirty="0"/>
              <a:t>unknown.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E9F79F03-8114-4B44-A877-ED82E2825F57}"/>
              </a:ext>
            </a:extLst>
          </p:cNvPr>
          <p:cNvSpPr/>
          <p:nvPr/>
        </p:nvSpPr>
        <p:spPr>
          <a:xfrm>
            <a:off x="7106703" y="2943383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8A9311-27D4-5C44-BFDF-54C91B017FC9}"/>
              </a:ext>
            </a:extLst>
          </p:cNvPr>
          <p:cNvSpPr txBox="1"/>
          <p:nvPr/>
        </p:nvSpPr>
        <p:spPr>
          <a:xfrm>
            <a:off x="9277481" y="6293298"/>
            <a:ext cx="2357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i="1" dirty="0"/>
              <a:t>Constraint equation.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475C5D1-0EDC-BB48-A9C7-5AF49B640077}"/>
                  </a:ext>
                </a:extLst>
              </p:cNvPr>
              <p:cNvSpPr txBox="1"/>
              <p:nvPr/>
            </p:nvSpPr>
            <p:spPr>
              <a:xfrm>
                <a:off x="511897" y="6207983"/>
                <a:ext cx="40843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/>
                  <a:t>and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/>
                  <a:t>) </a:t>
                </a:r>
                <a:r>
                  <a:rPr lang="en-US" sz="3200" dirty="0">
                    <a:solidFill>
                      <a:schemeClr val="bg1"/>
                    </a:solidFill>
                  </a:rPr>
                  <a:t>or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i="1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chemeClr val="bg1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)</a:t>
                </a:r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475C5D1-0EDC-BB48-A9C7-5AF49B640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97" y="6207983"/>
                <a:ext cx="4084323" cy="584775"/>
              </a:xfrm>
              <a:prstGeom prst="rect">
                <a:avLst/>
              </a:prstGeom>
              <a:blipFill>
                <a:blip r:embed="rId10"/>
                <a:stretch>
                  <a:fillRect l="-3727" t="-12766" r="-310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839CA819-1F52-514B-B27C-25ABE007456D}"/>
              </a:ext>
            </a:extLst>
          </p:cNvPr>
          <p:cNvSpPr txBox="1"/>
          <p:nvPr/>
        </p:nvSpPr>
        <p:spPr>
          <a:xfrm>
            <a:off x="89230" y="37304"/>
            <a:ext cx="6879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Current source common to two meshes: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636EFE-4305-80C0-BF70-F154DBE91358}"/>
              </a:ext>
            </a:extLst>
          </p:cNvPr>
          <p:cNvSpPr txBox="1"/>
          <p:nvPr/>
        </p:nvSpPr>
        <p:spPr>
          <a:xfrm>
            <a:off x="7271593" y="3792306"/>
            <a:ext cx="48530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000" dirty="0"/>
              <a:t>KVL holds for any closed path.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3D3CFC2-7A45-21E0-ED29-FBEAB16A3F2D}"/>
              </a:ext>
            </a:extLst>
          </p:cNvPr>
          <p:cNvCxnSpPr>
            <a:cxnSpLocks/>
          </p:cNvCxnSpPr>
          <p:nvPr/>
        </p:nvCxnSpPr>
        <p:spPr>
          <a:xfrm flipH="1">
            <a:off x="6931112" y="568802"/>
            <a:ext cx="786983" cy="781891"/>
          </a:xfrm>
          <a:prstGeom prst="straightConnector1">
            <a:avLst/>
          </a:prstGeom>
          <a:ln w="38100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0FC03B6-CC4C-4E62-C968-B3628175BBB7}"/>
              </a:ext>
            </a:extLst>
          </p:cNvPr>
          <p:cNvSpPr txBox="1"/>
          <p:nvPr/>
        </p:nvSpPr>
        <p:spPr>
          <a:xfrm>
            <a:off x="7660686" y="188655"/>
            <a:ext cx="1570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accent1"/>
                </a:solidFill>
              </a:rPr>
              <a:t>Skip over.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9CD82CB-BA97-AC5F-7120-A0C4569754B9}"/>
                  </a:ext>
                </a:extLst>
              </p:cNvPr>
              <p:cNvSpPr txBox="1"/>
              <p:nvPr/>
            </p:nvSpPr>
            <p:spPr>
              <a:xfrm>
                <a:off x="511897" y="6207983"/>
                <a:ext cx="40843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/>
                  <a:t>and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/>
                  <a:t>) or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/>
                  <a:t>)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9CD82CB-BA97-AC5F-7120-A0C456975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97" y="6207983"/>
                <a:ext cx="4084323" cy="584775"/>
              </a:xfrm>
              <a:prstGeom prst="rect">
                <a:avLst/>
              </a:prstGeom>
              <a:blipFill>
                <a:blip r:embed="rId11"/>
                <a:stretch>
                  <a:fillRect l="-3727" t="-12766" r="-310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>
            <a:extLst>
              <a:ext uri="{FF2B5EF4-FFF2-40B4-BE49-F238E27FC236}">
                <a16:creationId xmlns:a16="http://schemas.microsoft.com/office/drawing/2014/main" id="{7D290D5D-2970-8496-A35C-8859938A845A}"/>
              </a:ext>
            </a:extLst>
          </p:cNvPr>
          <p:cNvSpPr/>
          <p:nvPr/>
        </p:nvSpPr>
        <p:spPr>
          <a:xfrm>
            <a:off x="2725810" y="2562369"/>
            <a:ext cx="482886" cy="604178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5241E12-EBE5-3955-AF25-17DCD115C999}"/>
              </a:ext>
            </a:extLst>
          </p:cNvPr>
          <p:cNvSpPr/>
          <p:nvPr/>
        </p:nvSpPr>
        <p:spPr>
          <a:xfrm>
            <a:off x="7537029" y="1180062"/>
            <a:ext cx="1079911" cy="475926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6E8DAAD-56BB-7FE9-709E-9B0CC7E1E5E1}"/>
              </a:ext>
            </a:extLst>
          </p:cNvPr>
          <p:cNvSpPr/>
          <p:nvPr/>
        </p:nvSpPr>
        <p:spPr>
          <a:xfrm>
            <a:off x="5184534" y="2551361"/>
            <a:ext cx="482886" cy="604178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52EEF77-5B40-B1A0-6BBA-AC5A9C175F04}"/>
              </a:ext>
            </a:extLst>
          </p:cNvPr>
          <p:cNvSpPr/>
          <p:nvPr/>
        </p:nvSpPr>
        <p:spPr>
          <a:xfrm>
            <a:off x="2725810" y="2557190"/>
            <a:ext cx="482886" cy="60417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50F1768-39AB-DE89-A7F3-345D8AFCDC89}"/>
              </a:ext>
            </a:extLst>
          </p:cNvPr>
          <p:cNvSpPr/>
          <p:nvPr/>
        </p:nvSpPr>
        <p:spPr>
          <a:xfrm>
            <a:off x="4832261" y="2076750"/>
            <a:ext cx="1074812" cy="48701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183490F-00B0-8071-3F87-FE11D62C55D5}"/>
              </a:ext>
            </a:extLst>
          </p:cNvPr>
          <p:cNvSpPr/>
          <p:nvPr/>
        </p:nvSpPr>
        <p:spPr>
          <a:xfrm>
            <a:off x="7895289" y="1648899"/>
            <a:ext cx="482886" cy="60417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0361476-59DB-3101-838E-484391C0B79D}"/>
              </a:ext>
            </a:extLst>
          </p:cNvPr>
          <p:cNvSpPr/>
          <p:nvPr/>
        </p:nvSpPr>
        <p:spPr>
          <a:xfrm>
            <a:off x="5184534" y="2558449"/>
            <a:ext cx="482886" cy="604178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2B26B7F-9F97-5DD3-F9F0-206098BEF2AB}"/>
              </a:ext>
            </a:extLst>
          </p:cNvPr>
          <p:cNvSpPr/>
          <p:nvPr/>
        </p:nvSpPr>
        <p:spPr>
          <a:xfrm>
            <a:off x="2725810" y="2564278"/>
            <a:ext cx="482886" cy="604178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A74147D-89BB-8692-7793-97590E10D9A5}"/>
              </a:ext>
            </a:extLst>
          </p:cNvPr>
          <p:cNvSpPr/>
          <p:nvPr/>
        </p:nvSpPr>
        <p:spPr>
          <a:xfrm>
            <a:off x="7895289" y="1655987"/>
            <a:ext cx="482886" cy="604178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3FE51DF-6A34-8BF8-2339-7D349F3B3EA1}"/>
                  </a:ext>
                </a:extLst>
              </p:cNvPr>
              <p:cNvSpPr txBox="1"/>
              <p:nvPr/>
            </p:nvSpPr>
            <p:spPr>
              <a:xfrm>
                <a:off x="7060288" y="1063732"/>
                <a:ext cx="1079911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br>
                  <a:rPr lang="en-US" sz="2400" dirty="0">
                    <a:solidFill>
                      <a:srgbClr val="FF0000"/>
                    </a:solidFill>
                  </a:rPr>
                </a:br>
                <a:endParaRPr lang="en-US" sz="2400" dirty="0">
                  <a:solidFill>
                    <a:srgbClr val="FF0000"/>
                  </a:solidFill>
                </a:endParaRPr>
              </a:p>
              <a:p>
                <a:pPr algn="l"/>
                <a:endParaRPr lang="en-US" sz="8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pPr algn="l"/>
                <a:endParaRPr lang="en-US" sz="8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3FE51DF-6A34-8BF8-2339-7D349F3B3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288" y="1063732"/>
                <a:ext cx="1079911" cy="144655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F200524-58C0-DF18-4643-49FFD6094E12}"/>
                  </a:ext>
                </a:extLst>
              </p:cNvPr>
              <p:cNvSpPr txBox="1"/>
              <p:nvPr/>
            </p:nvSpPr>
            <p:spPr>
              <a:xfrm>
                <a:off x="4851399" y="2093184"/>
                <a:ext cx="10299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F200524-58C0-DF18-4643-49FFD6094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399" y="2093184"/>
                <a:ext cx="1029962" cy="461665"/>
              </a:xfrm>
              <a:prstGeom prst="rect">
                <a:avLst/>
              </a:prstGeom>
              <a:blipFill>
                <a:blip r:embed="rId1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54061B8-4749-129B-90AA-C6540246EAE7}"/>
                  </a:ext>
                </a:extLst>
              </p:cNvPr>
              <p:cNvSpPr txBox="1"/>
              <p:nvPr/>
            </p:nvSpPr>
            <p:spPr>
              <a:xfrm>
                <a:off x="7573604" y="1194322"/>
                <a:ext cx="10299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54061B8-4749-129B-90AA-C6540246E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604" y="1194322"/>
                <a:ext cx="1029962" cy="461665"/>
              </a:xfrm>
              <a:prstGeom prst="rect">
                <a:avLst/>
              </a:prstGeom>
              <a:blipFill>
                <a:blip r:embed="rId14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069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3" grpId="0"/>
      <p:bldP spid="16" grpId="0"/>
      <p:bldP spid="7" grpId="0"/>
      <p:bldP spid="9" grpId="0"/>
      <p:bldP spid="11" grpId="0"/>
      <p:bldP spid="18" grpId="0"/>
      <p:bldP spid="24" grpId="0"/>
      <p:bldP spid="4" grpId="0"/>
      <p:bldP spid="19" grpId="0" animBg="1"/>
      <p:bldP spid="20" grpId="0"/>
      <p:bldP spid="21" grpId="0"/>
      <p:bldP spid="2" grpId="0"/>
      <p:bldP spid="12" grpId="0"/>
      <p:bldP spid="15" grpId="0"/>
      <p:bldP spid="17" grpId="0" animBg="1"/>
      <p:bldP spid="17" grpId="1" animBg="1"/>
      <p:bldP spid="23" grpId="0" animBg="1"/>
      <p:bldP spid="23" grpId="1" animBg="1"/>
      <p:bldP spid="25" grpId="0" animBg="1"/>
      <p:bldP spid="25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8" grpId="0" animBg="1"/>
      <p:bldP spid="39" grpId="0" animBg="1"/>
      <p:bldP spid="8" grpId="0"/>
      <p:bldP spid="8" grpId="1"/>
      <p:bldP spid="31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ABF117E-B783-F346-8D98-51CF2E14700C}"/>
                  </a:ext>
                </a:extLst>
              </p:cNvPr>
              <p:cNvSpPr txBox="1"/>
              <p:nvPr/>
            </p:nvSpPr>
            <p:spPr>
              <a:xfrm>
                <a:off x="246888" y="5317432"/>
                <a:ext cx="81642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Supermesh: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18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+9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ABF117E-B783-F346-8D98-51CF2E1470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88" y="5317432"/>
                <a:ext cx="8164223" cy="584775"/>
              </a:xfrm>
              <a:prstGeom prst="rect">
                <a:avLst/>
              </a:prstGeom>
              <a:blipFill>
                <a:blip r:embed="rId2"/>
                <a:stretch>
                  <a:fillRect l="-1863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952D7CF-A942-CD49-ADFB-5CD71E5B5635}"/>
                  </a:ext>
                </a:extLst>
              </p:cNvPr>
              <p:cNvSpPr txBox="1"/>
              <p:nvPr/>
            </p:nvSpPr>
            <p:spPr>
              <a:xfrm>
                <a:off x="246888" y="5317432"/>
                <a:ext cx="81642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Supermesh: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18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+9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952D7CF-A942-CD49-ADFB-5CD71E5B5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88" y="5317432"/>
                <a:ext cx="8164223" cy="584775"/>
              </a:xfrm>
              <a:prstGeom prst="rect">
                <a:avLst/>
              </a:prstGeom>
              <a:blipFill>
                <a:blip r:embed="rId3"/>
                <a:stretch>
                  <a:fillRect l="-1863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15D4620-2EB4-324B-80A0-7DC718612E5B}"/>
                  </a:ext>
                </a:extLst>
              </p:cNvPr>
              <p:cNvSpPr txBox="1"/>
              <p:nvPr/>
            </p:nvSpPr>
            <p:spPr>
              <a:xfrm>
                <a:off x="246888" y="5317432"/>
                <a:ext cx="81642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Supermesh: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18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+9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15D4620-2EB4-324B-80A0-7DC718612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88" y="5317432"/>
                <a:ext cx="8164223" cy="584775"/>
              </a:xfrm>
              <a:prstGeom prst="rect">
                <a:avLst/>
              </a:prstGeom>
              <a:blipFill>
                <a:blip r:embed="rId4"/>
                <a:stretch>
                  <a:fillRect l="-1863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FE359BCF-9D21-F252-456E-64624EA754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888" y="772826"/>
            <a:ext cx="9966960" cy="3847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729F00-013D-18B6-CBD3-E7985CA6C3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888" y="772826"/>
            <a:ext cx="9966960" cy="38473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D2F8C01-4383-334E-9CF5-4FC0B8D10A04}"/>
              </a:ext>
            </a:extLst>
          </p:cNvPr>
          <p:cNvSpPr txBox="1"/>
          <p:nvPr/>
        </p:nvSpPr>
        <p:spPr>
          <a:xfrm>
            <a:off x="8798694" y="4934332"/>
            <a:ext cx="26644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Same eqn. as</a:t>
            </a:r>
            <a:br>
              <a:rPr lang="en-US" sz="3200" b="1" i="1" dirty="0">
                <a:solidFill>
                  <a:srgbClr val="FF0000"/>
                </a:solidFill>
              </a:rPr>
            </a:br>
            <a:r>
              <a:rPr lang="en-US" sz="3200" b="1" i="1" dirty="0">
                <a:solidFill>
                  <a:srgbClr val="FF0000"/>
                </a:solidFill>
              </a:rPr>
              <a:t>before swap??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912B36-663A-B244-A3A6-A0FFF35A7819}"/>
              </a:ext>
            </a:extLst>
          </p:cNvPr>
          <p:cNvSpPr txBox="1"/>
          <p:nvPr/>
        </p:nvSpPr>
        <p:spPr>
          <a:xfrm>
            <a:off x="7442372" y="3429000"/>
            <a:ext cx="43368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Combine two dependent</a:t>
            </a:r>
            <a:br>
              <a:rPr lang="en-US" sz="3200" dirty="0"/>
            </a:br>
            <a:r>
              <a:rPr lang="en-US" sz="3200" dirty="0"/>
              <a:t>meshes to create a </a:t>
            </a:r>
            <a:br>
              <a:rPr lang="en-US" sz="3200" dirty="0"/>
            </a:br>
            <a:r>
              <a:rPr lang="en-US" sz="3200" dirty="0"/>
              <a:t>supermesh.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F469DCF-B1F2-0840-8360-FDDEF20D0867}"/>
                  </a:ext>
                </a:extLst>
              </p:cNvPr>
              <p:cNvSpPr txBox="1"/>
              <p:nvPr/>
            </p:nvSpPr>
            <p:spPr>
              <a:xfrm>
                <a:off x="246888" y="4779411"/>
                <a:ext cx="73959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Write KVL for </a:t>
                </a:r>
                <a:r>
                  <a:rPr lang="en-US" sz="3200" dirty="0" err="1"/>
                  <a:t>supermesh</a:t>
                </a:r>
                <a:r>
                  <a:rPr lang="en-US" sz="3200" dirty="0"/>
                  <a:t>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+6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F469DCF-B1F2-0840-8360-FDDEF20D0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88" y="4779411"/>
                <a:ext cx="7395999" cy="584775"/>
              </a:xfrm>
              <a:prstGeom prst="rect">
                <a:avLst/>
              </a:prstGeom>
              <a:blipFill>
                <a:blip r:embed="rId7"/>
                <a:stretch>
                  <a:fillRect l="-2058" t="-12766" r="-1201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3156CDB-79C9-FD4C-9F4A-AAC2234C01F6}"/>
                  </a:ext>
                </a:extLst>
              </p:cNvPr>
              <p:cNvSpPr txBox="1"/>
              <p:nvPr/>
            </p:nvSpPr>
            <p:spPr>
              <a:xfrm>
                <a:off x="246888" y="5317432"/>
                <a:ext cx="81642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Supermesh: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18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+9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3156CDB-79C9-FD4C-9F4A-AAC2234C0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88" y="5317432"/>
                <a:ext cx="8164223" cy="584775"/>
              </a:xfrm>
              <a:prstGeom prst="rect">
                <a:avLst/>
              </a:prstGeom>
              <a:blipFill>
                <a:blip r:embed="rId8"/>
                <a:stretch>
                  <a:fillRect l="-1863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8FED92D-6B14-2E48-964A-B087E8A677B2}"/>
                  </a:ext>
                </a:extLst>
              </p:cNvPr>
              <p:cNvSpPr txBox="1"/>
              <p:nvPr/>
            </p:nvSpPr>
            <p:spPr>
              <a:xfrm>
                <a:off x="246888" y="5317432"/>
                <a:ext cx="81642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Supermesh: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18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+9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8FED92D-6B14-2E48-964A-B087E8A67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88" y="5317432"/>
                <a:ext cx="8164223" cy="584775"/>
              </a:xfrm>
              <a:prstGeom prst="rect">
                <a:avLst/>
              </a:prstGeom>
              <a:blipFill>
                <a:blip r:embed="rId9"/>
                <a:stretch>
                  <a:fillRect l="-1863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39BCDE6-1E67-8840-9E74-A2DCE47E5982}"/>
                  </a:ext>
                </a:extLst>
              </p:cNvPr>
              <p:cNvSpPr txBox="1"/>
              <p:nvPr/>
            </p:nvSpPr>
            <p:spPr>
              <a:xfrm>
                <a:off x="246888" y="5898213"/>
                <a:ext cx="56819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18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18+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−54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39BCDE6-1E67-8840-9E74-A2DCE47E5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88" y="5898213"/>
                <a:ext cx="5681940" cy="584775"/>
              </a:xfrm>
              <a:prstGeom prst="rect">
                <a:avLst/>
              </a:prstGeom>
              <a:blipFill>
                <a:blip r:embed="rId10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BE24D6-85C5-154B-B5A6-4EA745214A85}"/>
                  </a:ext>
                </a:extLst>
              </p:cNvPr>
              <p:cNvSpPr txBox="1"/>
              <p:nvPr/>
            </p:nvSpPr>
            <p:spPr>
              <a:xfrm>
                <a:off x="6798651" y="5898212"/>
                <a:ext cx="32261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+5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BE24D6-85C5-154B-B5A6-4EA745214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651" y="5898212"/>
                <a:ext cx="3226140" cy="584775"/>
              </a:xfrm>
              <a:prstGeom prst="rect">
                <a:avLst/>
              </a:prstGeom>
              <a:blipFill>
                <a:blip r:embed="rId11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E09617D-CC70-C843-AC51-C54C787F31A0}"/>
              </a:ext>
            </a:extLst>
          </p:cNvPr>
          <p:cNvSpPr txBox="1"/>
          <p:nvPr/>
        </p:nvSpPr>
        <p:spPr>
          <a:xfrm>
            <a:off x="7442372" y="2871384"/>
            <a:ext cx="4718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KVL for mesh 1 unchanged.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2E23B74-3CDD-C445-ADBD-9AB498343105}"/>
                  </a:ext>
                </a:extLst>
              </p:cNvPr>
              <p:cNvSpPr txBox="1"/>
              <p:nvPr/>
            </p:nvSpPr>
            <p:spPr>
              <a:xfrm>
                <a:off x="4324771" y="1435358"/>
                <a:ext cx="682366" cy="2554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algn="l"/>
                <a:endParaRPr lang="en-US" sz="3200" dirty="0">
                  <a:solidFill>
                    <a:srgbClr val="FF0000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algn="l"/>
                <a:endParaRPr lang="en-US" sz="3200" dirty="0">
                  <a:solidFill>
                    <a:srgbClr val="FF0000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2E23B74-3CDD-C445-ADBD-9AB498343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771" y="1435358"/>
                <a:ext cx="682366" cy="255454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id="{6F592438-3388-0B4D-9958-E745563A9ED8}"/>
              </a:ext>
            </a:extLst>
          </p:cNvPr>
          <p:cNvSpPr/>
          <p:nvPr/>
        </p:nvSpPr>
        <p:spPr>
          <a:xfrm>
            <a:off x="4477804" y="3517547"/>
            <a:ext cx="359627" cy="35962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08C0E79-1931-AC42-A11F-E46008585EBF}"/>
              </a:ext>
            </a:extLst>
          </p:cNvPr>
          <p:cNvCxnSpPr>
            <a:cxnSpLocks/>
          </p:cNvCxnSpPr>
          <p:nvPr/>
        </p:nvCxnSpPr>
        <p:spPr>
          <a:xfrm rot="-5400000">
            <a:off x="4315281" y="4160667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613A52A-A8A8-FE47-A805-D172D96D3DB5}"/>
                  </a:ext>
                </a:extLst>
              </p:cNvPr>
              <p:cNvSpPr txBox="1"/>
              <p:nvPr/>
            </p:nvSpPr>
            <p:spPr>
              <a:xfrm>
                <a:off x="8428313" y="932646"/>
                <a:ext cx="583813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613A52A-A8A8-FE47-A805-D172D96D3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8313" y="932646"/>
                <a:ext cx="583813" cy="156966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>
            <a:extLst>
              <a:ext uri="{FF2B5EF4-FFF2-40B4-BE49-F238E27FC236}">
                <a16:creationId xmlns:a16="http://schemas.microsoft.com/office/drawing/2014/main" id="{FC5E8A0E-E4D5-A54E-B6B4-768949E82A7E}"/>
              </a:ext>
            </a:extLst>
          </p:cNvPr>
          <p:cNvSpPr/>
          <p:nvPr/>
        </p:nvSpPr>
        <p:spPr>
          <a:xfrm>
            <a:off x="8534001" y="1060427"/>
            <a:ext cx="359627" cy="35962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56AC072-A0A8-3C4B-977D-A0F31BB362D9}"/>
              </a:ext>
            </a:extLst>
          </p:cNvPr>
          <p:cNvCxnSpPr>
            <a:cxnSpLocks/>
          </p:cNvCxnSpPr>
          <p:nvPr/>
        </p:nvCxnSpPr>
        <p:spPr>
          <a:xfrm rot="5400000">
            <a:off x="8936833" y="1121861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0ECF30E-CF89-0649-99BC-FC33AAAFBCEB}"/>
                  </a:ext>
                </a:extLst>
              </p:cNvPr>
              <p:cNvSpPr txBox="1"/>
              <p:nvPr/>
            </p:nvSpPr>
            <p:spPr>
              <a:xfrm>
                <a:off x="6781626" y="2788392"/>
                <a:ext cx="583813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0ECF30E-CF89-0649-99BC-FC33AAAFB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626" y="2788392"/>
                <a:ext cx="583813" cy="156966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9203E0ED-D218-C641-AD43-18932E319AC3}"/>
              </a:ext>
            </a:extLst>
          </p:cNvPr>
          <p:cNvSpPr/>
          <p:nvPr/>
        </p:nvSpPr>
        <p:spPr>
          <a:xfrm>
            <a:off x="6887314" y="2916173"/>
            <a:ext cx="359627" cy="35962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9373A54-EE20-7848-BDC8-E663259FE631}"/>
              </a:ext>
            </a:extLst>
          </p:cNvPr>
          <p:cNvCxnSpPr>
            <a:cxnSpLocks/>
          </p:cNvCxnSpPr>
          <p:nvPr/>
        </p:nvCxnSpPr>
        <p:spPr>
          <a:xfrm rot="5400000">
            <a:off x="6254142" y="2977607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D7D4402-C544-A34A-BA93-36065E8326F7}"/>
              </a:ext>
            </a:extLst>
          </p:cNvPr>
          <p:cNvSpPr txBox="1"/>
          <p:nvPr/>
        </p:nvSpPr>
        <p:spPr>
          <a:xfrm>
            <a:off x="89230" y="37304"/>
            <a:ext cx="6879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Current source common to two meshes: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CCAA9DB-DCF1-20A9-B2AC-0F5D41265A83}"/>
                  </a:ext>
                </a:extLst>
              </p:cNvPr>
              <p:cNvSpPr txBox="1"/>
              <p:nvPr/>
            </p:nvSpPr>
            <p:spPr>
              <a:xfrm>
                <a:off x="1879930" y="6373211"/>
                <a:ext cx="22140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3+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CCAA9DB-DCF1-20A9-B2AC-0F5D41265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930" y="6373211"/>
                <a:ext cx="2214004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extLst>
              <a:ext uri="{FF2B5EF4-FFF2-40B4-BE49-F238E27FC236}">
                <a16:creationId xmlns:a16="http://schemas.microsoft.com/office/drawing/2014/main" id="{EC74743D-10D9-DD64-8A06-8262BF7974E9}"/>
              </a:ext>
            </a:extLst>
          </p:cNvPr>
          <p:cNvSpPr/>
          <p:nvPr/>
        </p:nvSpPr>
        <p:spPr>
          <a:xfrm>
            <a:off x="6122297" y="6020648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913FF2-ED97-74E0-AAA0-3FBD71F8F087}"/>
                  </a:ext>
                </a:extLst>
              </p:cNvPr>
              <p:cNvSpPr txBox="1"/>
              <p:nvPr/>
            </p:nvSpPr>
            <p:spPr>
              <a:xfrm>
                <a:off x="8798694" y="6283966"/>
                <a:ext cx="32376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unchanged!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913FF2-ED97-74E0-AAA0-3FBD71F8F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8694" y="6283966"/>
                <a:ext cx="3237681" cy="523220"/>
              </a:xfrm>
              <a:prstGeom prst="rect">
                <a:avLst/>
              </a:prstGeom>
              <a:blipFill>
                <a:blip r:embed="rId17"/>
                <a:stretch>
                  <a:fillRect l="-781" t="-11628" r="-3906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83E703-DADB-240C-B7EC-A4D692E9F65B}"/>
                  </a:ext>
                </a:extLst>
              </p:cNvPr>
              <p:cNvSpPr txBox="1"/>
              <p:nvPr/>
            </p:nvSpPr>
            <p:spPr>
              <a:xfrm>
                <a:off x="9353257" y="2502306"/>
                <a:ext cx="27053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−36+18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83E703-DADB-240C-B7EC-A4D692E9F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3257" y="2502306"/>
                <a:ext cx="2705356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82F5B7B-7EAF-785A-31AA-4B855AC063CC}"/>
                  </a:ext>
                </a:extLst>
              </p:cNvPr>
              <p:cNvSpPr txBox="1"/>
              <p:nvPr/>
            </p:nvSpPr>
            <p:spPr>
              <a:xfrm>
                <a:off x="7573604" y="1194322"/>
                <a:ext cx="10299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82F5B7B-7EAF-785A-31AA-4B855AC06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604" y="1194322"/>
                <a:ext cx="1029962" cy="461665"/>
              </a:xfrm>
              <a:prstGeom prst="rect">
                <a:avLst/>
              </a:prstGeom>
              <a:blipFill>
                <a:blip r:embed="rId19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395E1A0-840B-8FD2-65B3-5B43BB38FB2F}"/>
              </a:ext>
            </a:extLst>
          </p:cNvPr>
          <p:cNvSpPr/>
          <p:nvPr/>
        </p:nvSpPr>
        <p:spPr>
          <a:xfrm>
            <a:off x="7932821" y="1716505"/>
            <a:ext cx="37699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9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3" grpId="0"/>
      <p:bldP spid="22" grpId="0"/>
      <p:bldP spid="13" grpId="0"/>
      <p:bldP spid="14" grpId="0"/>
      <p:bldP spid="24" grpId="0"/>
      <p:bldP spid="25" grpId="0"/>
      <p:bldP spid="27" grpId="0"/>
      <p:bldP spid="28" grpId="0"/>
      <p:bldP spid="3" grpId="0"/>
      <p:bldP spid="29" grpId="0"/>
      <p:bldP spid="30" grpId="0" animBg="1"/>
      <p:bldP spid="32" grpId="0"/>
      <p:bldP spid="33" grpId="0" animBg="1"/>
      <p:bldP spid="35" grpId="0"/>
      <p:bldP spid="36" grpId="0" animBg="1"/>
      <p:bldP spid="2" grpId="0"/>
      <p:bldP spid="4" grpId="0" animBg="1"/>
      <p:bldP spid="5" grpId="0"/>
      <p:bldP spid="6" grpId="0"/>
      <p:bldP spid="12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83C512-026C-DC4F-A72F-14CE4158B575}"/>
              </a:ext>
            </a:extLst>
          </p:cNvPr>
          <p:cNvSpPr txBox="1"/>
          <p:nvPr/>
        </p:nvSpPr>
        <p:spPr>
          <a:xfrm>
            <a:off x="326083" y="261117"/>
            <a:ext cx="9476440" cy="3831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Important Facts:</a:t>
            </a:r>
            <a:endParaRPr lang="en-US" sz="1000" dirty="0"/>
          </a:p>
          <a:p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Can arrange parallel elements in any order provided </a:t>
            </a:r>
            <a:br>
              <a:rPr lang="en-US" sz="3200" dirty="0"/>
            </a:br>
            <a:r>
              <a:rPr lang="en-US" sz="3200" dirty="0"/>
              <a:t>we preserve nodes to which elements connected (and</a:t>
            </a:r>
            <a:br>
              <a:rPr lang="en-US" sz="3200" dirty="0"/>
            </a:br>
            <a:r>
              <a:rPr lang="en-US" sz="3200" dirty="0"/>
              <a:t>orientation of sources).</a:t>
            </a:r>
            <a:br>
              <a:rPr lang="en-US" sz="1000" dirty="0"/>
            </a:b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Can arrange series elements in any order provided </a:t>
            </a:r>
            <a:br>
              <a:rPr lang="en-US" sz="3200" dirty="0"/>
            </a:br>
            <a:r>
              <a:rPr lang="en-US" sz="3200" dirty="0"/>
              <a:t>we preserve same overall series path (and orientation</a:t>
            </a:r>
            <a:br>
              <a:rPr lang="en-US" sz="3200" dirty="0"/>
            </a:br>
            <a:r>
              <a:rPr lang="en-US" sz="3200" dirty="0"/>
              <a:t>of sources).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89AA3-E1B4-6F47-BE9C-EDFBC2929CD6}"/>
              </a:ext>
            </a:extLst>
          </p:cNvPr>
          <p:cNvSpPr txBox="1"/>
          <p:nvPr/>
        </p:nvSpPr>
        <p:spPr>
          <a:xfrm>
            <a:off x="326083" y="5328833"/>
            <a:ext cx="102540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Circuits we considered with and without supermesh are</a:t>
            </a:r>
            <a:br>
              <a:rPr lang="en-US" sz="3200" dirty="0"/>
            </a:br>
            <a:r>
              <a:rPr lang="en-US" sz="3200" dirty="0"/>
              <a:t>actually the same!  (Merely swapped two </a:t>
            </a:r>
            <a:r>
              <a:rPr lang="en-US" sz="3200" i="1" dirty="0"/>
              <a:t>parallel</a:t>
            </a:r>
            <a:r>
              <a:rPr lang="en-US" sz="3200" dirty="0"/>
              <a:t> elements.)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BA81A0-A2BB-E942-B754-A424E3E31143}"/>
              </a:ext>
            </a:extLst>
          </p:cNvPr>
          <p:cNvSpPr txBox="1"/>
          <p:nvPr/>
        </p:nvSpPr>
        <p:spPr>
          <a:xfrm>
            <a:off x="326083" y="4115051"/>
            <a:ext cx="11597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Voltages across and currents through all elements will be unchanged.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6C6FA3-886F-3B49-BD9F-3CD6668771B7}"/>
              </a:ext>
            </a:extLst>
          </p:cNvPr>
          <p:cNvSpPr txBox="1"/>
          <p:nvPr/>
        </p:nvSpPr>
        <p:spPr>
          <a:xfrm>
            <a:off x="326083" y="4721942"/>
            <a:ext cx="5151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All powers will be unchanged.</a:t>
            </a:r>
          </a:p>
        </p:txBody>
      </p:sp>
    </p:spTree>
    <p:extLst>
      <p:ext uri="{BB962C8B-B14F-4D97-AF65-F5344CB8AC3E}">
        <p14:creationId xmlns:p14="http://schemas.microsoft.com/office/powerpoint/2010/main" val="357664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06177F0-C118-3591-CFFE-FD59E083D0BC}"/>
                  </a:ext>
                </a:extLst>
              </p:cNvPr>
              <p:cNvSpPr txBox="1"/>
              <p:nvPr/>
            </p:nvSpPr>
            <p:spPr>
              <a:xfrm>
                <a:off x="172286" y="4800600"/>
                <a:ext cx="5555623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But wait.  </a:t>
                </a:r>
                <a:r>
                  <a:rPr lang="en-US" sz="3200" dirty="0">
                    <a:solidFill>
                      <a:schemeClr val="bg1"/>
                    </a:solidFill>
                  </a:rPr>
                  <a:t>Different current</a:t>
                </a:r>
                <a:br>
                  <a:rPr lang="en-US" sz="3200" dirty="0">
                    <a:solidFill>
                      <a:schemeClr val="bg1"/>
                    </a:solidFill>
                  </a:rPr>
                </a:br>
                <a:r>
                  <a:rPr lang="en-US" sz="3200" dirty="0">
                    <a:solidFill>
                      <a:schemeClr val="bg1"/>
                    </a:solidFill>
                  </a:rPr>
                  <a:t>in wires between current source</a:t>
                </a:r>
                <a:br>
                  <a:rPr lang="en-US" sz="3200" dirty="0">
                    <a:solidFill>
                      <a:schemeClr val="bg1"/>
                    </a:solidFill>
                  </a:rPr>
                </a:br>
                <a:r>
                  <a:rPr lang="en-US" sz="3200" dirty="0">
                    <a:solidFill>
                      <a:schemeClr val="bg1"/>
                    </a:solidFill>
                  </a:rPr>
                  <a:t>and parallel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9 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resistor?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06177F0-C118-3591-CFFE-FD59E083D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86" y="4800600"/>
                <a:ext cx="5555623" cy="1569660"/>
              </a:xfrm>
              <a:prstGeom prst="rect">
                <a:avLst/>
              </a:prstGeom>
              <a:blipFill>
                <a:blip r:embed="rId2"/>
                <a:stretch>
                  <a:fillRect l="-2733" t="-4839" r="-1595"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42230-B75B-A443-B00F-D48B4EE42566}"/>
                  </a:ext>
                </a:extLst>
              </p:cNvPr>
              <p:cNvSpPr txBox="1"/>
              <p:nvPr/>
            </p:nvSpPr>
            <p:spPr>
              <a:xfrm>
                <a:off x="172286" y="4800600"/>
                <a:ext cx="5555623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But wait.  Different current</a:t>
                </a:r>
                <a:br>
                  <a:rPr lang="en-US" sz="3200" dirty="0"/>
                </a:br>
                <a:r>
                  <a:rPr lang="en-US" sz="3200" dirty="0"/>
                  <a:t>in wires between current source</a:t>
                </a:r>
                <a:br>
                  <a:rPr lang="en-US" sz="3200" dirty="0"/>
                </a:br>
                <a:r>
                  <a:rPr lang="en-US" sz="3200" dirty="0"/>
                  <a:t>and parallel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9 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200" dirty="0"/>
                  <a:t> resistor?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42230-B75B-A443-B00F-D48B4EE42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86" y="4800600"/>
                <a:ext cx="5555623" cy="1569660"/>
              </a:xfrm>
              <a:prstGeom prst="rect">
                <a:avLst/>
              </a:prstGeom>
              <a:blipFill>
                <a:blip r:embed="rId3"/>
                <a:stretch>
                  <a:fillRect l="-2733" t="-4839" r="-1595"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6D4B1C4B-6840-4598-B5CF-BE2C46016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240" y="3427088"/>
            <a:ext cx="7223760" cy="27884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0042E4-37F2-5931-3E52-E897397E25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271" y="684106"/>
            <a:ext cx="7223760" cy="27884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B58EFB2-7DD9-E1A1-0BD5-F2B53C4D4676}"/>
                  </a:ext>
                </a:extLst>
              </p:cNvPr>
              <p:cNvSpPr txBox="1"/>
              <p:nvPr/>
            </p:nvSpPr>
            <p:spPr>
              <a:xfrm>
                <a:off x="5279312" y="263138"/>
                <a:ext cx="561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6 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B58EFB2-7DD9-E1A1-0BD5-F2B53C4D4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312" y="263138"/>
                <a:ext cx="561371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AF8E0FF-A028-14CB-56C5-0E0F4053D64D}"/>
                  </a:ext>
                </a:extLst>
              </p:cNvPr>
              <p:cNvSpPr txBox="1"/>
              <p:nvPr/>
            </p:nvSpPr>
            <p:spPr>
              <a:xfrm>
                <a:off x="3864459" y="2804475"/>
                <a:ext cx="811440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AF8E0FF-A028-14CB-56C5-0E0F4053D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459" y="2804475"/>
                <a:ext cx="811440" cy="610936"/>
              </a:xfrm>
              <a:prstGeom prst="rect">
                <a:avLst/>
              </a:prstGeom>
              <a:blipFill>
                <a:blip r:embed="rId7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236AF41-CFE1-BE41-8864-AC43A3FCE82F}"/>
              </a:ext>
            </a:extLst>
          </p:cNvPr>
          <p:cNvSpPr txBox="1"/>
          <p:nvPr/>
        </p:nvSpPr>
        <p:spPr>
          <a:xfrm>
            <a:off x="172286" y="4026766"/>
            <a:ext cx="36594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These are the same!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4ABF3D49-C60E-2E47-9C4D-66E6F09245D4}"/>
              </a:ext>
            </a:extLst>
          </p:cNvPr>
          <p:cNvSpPr/>
          <p:nvPr/>
        </p:nvSpPr>
        <p:spPr>
          <a:xfrm rot="13888536">
            <a:off x="5706138" y="2435600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C8A3C086-7DAB-0B46-A72B-B58F75861F94}"/>
              </a:ext>
            </a:extLst>
          </p:cNvPr>
          <p:cNvSpPr/>
          <p:nvPr/>
        </p:nvSpPr>
        <p:spPr>
          <a:xfrm rot="13888536">
            <a:off x="11099144" y="5277009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70532FD7-2220-1E45-A329-88B2C5617DF3}"/>
              </a:ext>
            </a:extLst>
          </p:cNvPr>
          <p:cNvSpPr/>
          <p:nvPr/>
        </p:nvSpPr>
        <p:spPr>
          <a:xfrm rot="8163720">
            <a:off x="5758641" y="93199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120141DE-2D03-E84B-B9DA-C02A63B9A7B4}"/>
              </a:ext>
            </a:extLst>
          </p:cNvPr>
          <p:cNvSpPr/>
          <p:nvPr/>
        </p:nvSpPr>
        <p:spPr>
          <a:xfrm rot="8163720">
            <a:off x="10952381" y="2678847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A3F294-39B5-990F-646D-E0A52DA45C2E}"/>
                  </a:ext>
                </a:extLst>
              </p:cNvPr>
              <p:cNvSpPr txBox="1"/>
              <p:nvPr/>
            </p:nvSpPr>
            <p:spPr>
              <a:xfrm>
                <a:off x="7486507" y="29387"/>
                <a:ext cx="4529189" cy="2062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In both cases there 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6 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br>
                  <a:rPr lang="en-US" sz="3200" b="0" dirty="0"/>
                </a:br>
                <a:r>
                  <a:rPr lang="en-US" sz="3200" b="0" dirty="0"/>
                  <a:t>flowing up from current</a:t>
                </a:r>
                <a:br>
                  <a:rPr lang="en-US" sz="3200" b="0" dirty="0"/>
                </a:br>
                <a:r>
                  <a:rPr lang="en-US" sz="3200" b="0" dirty="0"/>
                  <a:t>source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9/2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3200" dirty="0"/>
                  <a:t> flowing </a:t>
                </a:r>
                <a:br>
                  <a:rPr lang="en-US" sz="3200" dirty="0"/>
                </a:br>
                <a:r>
                  <a:rPr lang="en-US" sz="3200" dirty="0"/>
                  <a:t>down through resistor.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A3F294-39B5-990F-646D-E0A52DA45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507" y="29387"/>
                <a:ext cx="4529189" cy="2062103"/>
              </a:xfrm>
              <a:prstGeom prst="rect">
                <a:avLst/>
              </a:prstGeom>
              <a:blipFill>
                <a:blip r:embed="rId8"/>
                <a:stretch>
                  <a:fillRect l="-3352" t="-3681" r="-2235" b="-8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97E6E2A-F564-1FE2-1A99-7FD1DEFC10F4}"/>
              </a:ext>
            </a:extLst>
          </p:cNvPr>
          <p:cNvSpPr txBox="1"/>
          <p:nvPr/>
        </p:nvSpPr>
        <p:spPr>
          <a:xfrm>
            <a:off x="6636123" y="2032864"/>
            <a:ext cx="5462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If wires lossless, truly the same.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B47B944-5459-0153-AA0D-1A8386CA2777}"/>
              </a:ext>
            </a:extLst>
          </p:cNvPr>
          <p:cNvCxnSpPr>
            <a:cxnSpLocks/>
          </p:cNvCxnSpPr>
          <p:nvPr/>
        </p:nvCxnSpPr>
        <p:spPr>
          <a:xfrm>
            <a:off x="1846190" y="593590"/>
            <a:ext cx="457200" cy="0"/>
          </a:xfrm>
          <a:prstGeom prst="straightConnector1">
            <a:avLst/>
          </a:prstGeom>
          <a:ln w="31750" cap="rnd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F384FC9-14F4-4959-23B7-19BBA0538875}"/>
              </a:ext>
            </a:extLst>
          </p:cNvPr>
          <p:cNvCxnSpPr>
            <a:cxnSpLocks/>
          </p:cNvCxnSpPr>
          <p:nvPr/>
        </p:nvCxnSpPr>
        <p:spPr>
          <a:xfrm rot="10800000">
            <a:off x="1755999" y="3567082"/>
            <a:ext cx="457200" cy="0"/>
          </a:xfrm>
          <a:prstGeom prst="straightConnector1">
            <a:avLst/>
          </a:prstGeom>
          <a:ln w="31750" cap="rnd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46B8E48-2D25-5A70-4896-6B24B62E0C88}"/>
              </a:ext>
            </a:extLst>
          </p:cNvPr>
          <p:cNvCxnSpPr>
            <a:cxnSpLocks/>
          </p:cNvCxnSpPr>
          <p:nvPr/>
        </p:nvCxnSpPr>
        <p:spPr>
          <a:xfrm rot="5400000">
            <a:off x="2914671" y="1067211"/>
            <a:ext cx="457200" cy="0"/>
          </a:xfrm>
          <a:prstGeom prst="straightConnector1">
            <a:avLst/>
          </a:prstGeom>
          <a:ln w="31750" cap="rnd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14C05D4-C53E-772D-7073-897862614F54}"/>
              </a:ext>
            </a:extLst>
          </p:cNvPr>
          <p:cNvCxnSpPr>
            <a:cxnSpLocks/>
          </p:cNvCxnSpPr>
          <p:nvPr/>
        </p:nvCxnSpPr>
        <p:spPr>
          <a:xfrm rot="10800000">
            <a:off x="3718287" y="3567082"/>
            <a:ext cx="457200" cy="0"/>
          </a:xfrm>
          <a:prstGeom prst="straightConnector1">
            <a:avLst/>
          </a:prstGeom>
          <a:ln w="31750" cap="rnd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023A2DA-DCE6-ADB4-7A4B-C80C57A38D12}"/>
              </a:ext>
            </a:extLst>
          </p:cNvPr>
          <p:cNvCxnSpPr>
            <a:cxnSpLocks/>
          </p:cNvCxnSpPr>
          <p:nvPr/>
        </p:nvCxnSpPr>
        <p:spPr>
          <a:xfrm>
            <a:off x="3710934" y="593590"/>
            <a:ext cx="457200" cy="0"/>
          </a:xfrm>
          <a:prstGeom prst="straightConnector1">
            <a:avLst/>
          </a:prstGeom>
          <a:ln w="31750" cap="rnd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741297A-AA4F-FA14-70EA-C960F4822E8F}"/>
              </a:ext>
            </a:extLst>
          </p:cNvPr>
          <p:cNvCxnSpPr>
            <a:cxnSpLocks/>
          </p:cNvCxnSpPr>
          <p:nvPr/>
        </p:nvCxnSpPr>
        <p:spPr>
          <a:xfrm rot="10800000">
            <a:off x="5221393" y="593590"/>
            <a:ext cx="457200" cy="0"/>
          </a:xfrm>
          <a:prstGeom prst="straightConnector1">
            <a:avLst/>
          </a:prstGeom>
          <a:ln w="31750" cap="rnd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A7BB339-14C4-9665-A9E5-22992AD3FA0E}"/>
              </a:ext>
            </a:extLst>
          </p:cNvPr>
          <p:cNvCxnSpPr>
            <a:cxnSpLocks/>
          </p:cNvCxnSpPr>
          <p:nvPr/>
        </p:nvCxnSpPr>
        <p:spPr>
          <a:xfrm rot="5400000">
            <a:off x="2914671" y="3114897"/>
            <a:ext cx="457200" cy="0"/>
          </a:xfrm>
          <a:prstGeom prst="straightConnector1">
            <a:avLst/>
          </a:prstGeom>
          <a:ln w="31750" cap="rnd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42A661C-8B24-B462-4C78-00D848884AAB}"/>
              </a:ext>
            </a:extLst>
          </p:cNvPr>
          <p:cNvCxnSpPr>
            <a:cxnSpLocks/>
          </p:cNvCxnSpPr>
          <p:nvPr/>
        </p:nvCxnSpPr>
        <p:spPr>
          <a:xfrm>
            <a:off x="5290148" y="2242183"/>
            <a:ext cx="457200" cy="0"/>
          </a:xfrm>
          <a:prstGeom prst="straightConnector1">
            <a:avLst/>
          </a:prstGeom>
          <a:ln w="31750" cap="rnd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E00B05C-3B82-1118-7CD1-3681F9C49AD2}"/>
              </a:ext>
            </a:extLst>
          </p:cNvPr>
          <p:cNvCxnSpPr>
            <a:cxnSpLocks/>
          </p:cNvCxnSpPr>
          <p:nvPr/>
        </p:nvCxnSpPr>
        <p:spPr>
          <a:xfrm>
            <a:off x="4691915" y="838611"/>
            <a:ext cx="0" cy="365760"/>
          </a:xfrm>
          <a:prstGeom prst="straightConnector1">
            <a:avLst/>
          </a:prstGeom>
          <a:ln w="31750" cap="rnd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EEEC54C-7F91-1C96-D2A9-15CD44500BF4}"/>
                  </a:ext>
                </a:extLst>
              </p:cNvPr>
              <p:cNvSpPr txBox="1"/>
              <p:nvPr/>
            </p:nvSpPr>
            <p:spPr>
              <a:xfrm>
                <a:off x="1361104" y="3464985"/>
                <a:ext cx="599844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EEEC54C-7F91-1C96-D2A9-15CD44500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104" y="3464985"/>
                <a:ext cx="599844" cy="610936"/>
              </a:xfrm>
              <a:prstGeom prst="rect">
                <a:avLst/>
              </a:prstGeom>
              <a:blipFill>
                <a:blip r:embed="rId9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DEB5350-C065-D6C5-57AB-D3A3D7FF9A6C}"/>
                  </a:ext>
                </a:extLst>
              </p:cNvPr>
              <p:cNvSpPr txBox="1"/>
              <p:nvPr/>
            </p:nvSpPr>
            <p:spPr>
              <a:xfrm>
                <a:off x="3156916" y="854833"/>
                <a:ext cx="561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2 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DEB5350-C065-D6C5-57AB-D3A3D7FF9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916" y="854833"/>
                <a:ext cx="561371" cy="369332"/>
              </a:xfrm>
              <a:prstGeom prst="rect">
                <a:avLst/>
              </a:prstGeom>
              <a:blipFill>
                <a:blip r:embed="rId10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00ABE16-BD6A-1B0F-FBC8-16B8B0F0DF9D}"/>
                  </a:ext>
                </a:extLst>
              </p:cNvPr>
              <p:cNvSpPr txBox="1"/>
              <p:nvPr/>
            </p:nvSpPr>
            <p:spPr>
              <a:xfrm>
                <a:off x="1381112" y="123656"/>
                <a:ext cx="599844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00ABE16-BD6A-1B0F-FBC8-16B8B0F0D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112" y="123656"/>
                <a:ext cx="599844" cy="610936"/>
              </a:xfrm>
              <a:prstGeom prst="rect">
                <a:avLst/>
              </a:prstGeom>
              <a:blipFill>
                <a:blip r:embed="rId11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E384A77-9E17-6FAF-DE43-159624121AB9}"/>
                  </a:ext>
                </a:extLst>
              </p:cNvPr>
              <p:cNvSpPr txBox="1"/>
              <p:nvPr/>
            </p:nvSpPr>
            <p:spPr>
              <a:xfrm>
                <a:off x="3035378" y="123656"/>
                <a:ext cx="811440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E384A77-9E17-6FAF-DE43-159624121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378" y="123656"/>
                <a:ext cx="811440" cy="610936"/>
              </a:xfrm>
              <a:prstGeom prst="rect">
                <a:avLst/>
              </a:prstGeom>
              <a:blipFill>
                <a:blip r:embed="rId12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04A485D-1D0F-DD39-D37B-D7E5BDBBE5FF}"/>
                  </a:ext>
                </a:extLst>
              </p:cNvPr>
              <p:cNvSpPr txBox="1"/>
              <p:nvPr/>
            </p:nvSpPr>
            <p:spPr>
              <a:xfrm>
                <a:off x="3114339" y="3423100"/>
                <a:ext cx="811440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04A485D-1D0F-DD39-D37B-D7E5BDBBE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339" y="3423100"/>
                <a:ext cx="811440" cy="610936"/>
              </a:xfrm>
              <a:prstGeom prst="rect">
                <a:avLst/>
              </a:prstGeom>
              <a:blipFill>
                <a:blip r:embed="rId13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8AE8E77-4D12-FF5D-A89D-A2A260CBB2CE}"/>
                  </a:ext>
                </a:extLst>
              </p:cNvPr>
              <p:cNvSpPr txBox="1"/>
              <p:nvPr/>
            </p:nvSpPr>
            <p:spPr>
              <a:xfrm>
                <a:off x="3156916" y="2928024"/>
                <a:ext cx="561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2 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8AE8E77-4D12-FF5D-A89D-A2A260CBB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916" y="2928024"/>
                <a:ext cx="561371" cy="369332"/>
              </a:xfrm>
              <a:prstGeom prst="rect">
                <a:avLst/>
              </a:prstGeom>
              <a:blipFill>
                <a:blip r:embed="rId10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A765EE8-9B1C-04CC-BFEA-2CAA48EA13AB}"/>
              </a:ext>
            </a:extLst>
          </p:cNvPr>
          <p:cNvCxnSpPr>
            <a:cxnSpLocks/>
          </p:cNvCxnSpPr>
          <p:nvPr/>
        </p:nvCxnSpPr>
        <p:spPr>
          <a:xfrm rot="5400000">
            <a:off x="4463315" y="3114897"/>
            <a:ext cx="457200" cy="0"/>
          </a:xfrm>
          <a:prstGeom prst="straightConnector1">
            <a:avLst/>
          </a:prstGeom>
          <a:ln w="31750" cap="rnd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1175218-CA1E-5DD3-C713-DDAA69D632B0}"/>
                  </a:ext>
                </a:extLst>
              </p:cNvPr>
              <p:cNvSpPr txBox="1"/>
              <p:nvPr/>
            </p:nvSpPr>
            <p:spPr>
              <a:xfrm>
                <a:off x="5185977" y="2242183"/>
                <a:ext cx="561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6 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1175218-CA1E-5DD3-C713-DDAA69D63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977" y="2242183"/>
                <a:ext cx="561371" cy="369332"/>
              </a:xfrm>
              <a:prstGeom prst="rect">
                <a:avLst/>
              </a:prstGeom>
              <a:blipFill>
                <a:blip r:embed="rId1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DB4AB76-E358-8454-FE3E-44A80E5F1D42}"/>
                  </a:ext>
                </a:extLst>
              </p:cNvPr>
              <p:cNvSpPr txBox="1"/>
              <p:nvPr/>
            </p:nvSpPr>
            <p:spPr>
              <a:xfrm>
                <a:off x="4076055" y="706690"/>
                <a:ext cx="599844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DB4AB76-E358-8454-FE3E-44A80E5F1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055" y="706690"/>
                <a:ext cx="599844" cy="610936"/>
              </a:xfrm>
              <a:prstGeom prst="rect">
                <a:avLst/>
              </a:prstGeom>
              <a:blipFill>
                <a:blip r:embed="rId15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E95FF07-7179-7BAE-99B0-80A97A3F76C4}"/>
                  </a:ext>
                </a:extLst>
              </p:cNvPr>
              <p:cNvSpPr txBox="1"/>
              <p:nvPr/>
            </p:nvSpPr>
            <p:spPr>
              <a:xfrm>
                <a:off x="10523562" y="2850534"/>
                <a:ext cx="599844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E95FF07-7179-7BAE-99B0-80A97A3F7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3562" y="2850534"/>
                <a:ext cx="599844" cy="610936"/>
              </a:xfrm>
              <a:prstGeom prst="rect">
                <a:avLst/>
              </a:prstGeom>
              <a:blipFill>
                <a:blip r:embed="rId16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A1025AF-F4BB-3042-7D20-F0CFAC91EF84}"/>
                  </a:ext>
                </a:extLst>
              </p:cNvPr>
              <p:cNvSpPr txBox="1"/>
              <p:nvPr/>
            </p:nvSpPr>
            <p:spPr>
              <a:xfrm>
                <a:off x="8696303" y="5531353"/>
                <a:ext cx="811440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A1025AF-F4BB-3042-7D20-F0CFAC91E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6303" y="5531353"/>
                <a:ext cx="811440" cy="610936"/>
              </a:xfrm>
              <a:prstGeom prst="rect">
                <a:avLst/>
              </a:prstGeom>
              <a:blipFill>
                <a:blip r:embed="rId17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2BF4807-767F-C7A8-DBB0-64E0A138C446}"/>
              </a:ext>
            </a:extLst>
          </p:cNvPr>
          <p:cNvCxnSpPr>
            <a:cxnSpLocks/>
          </p:cNvCxnSpPr>
          <p:nvPr/>
        </p:nvCxnSpPr>
        <p:spPr>
          <a:xfrm>
            <a:off x="6678034" y="3320468"/>
            <a:ext cx="457200" cy="0"/>
          </a:xfrm>
          <a:prstGeom prst="straightConnector1">
            <a:avLst/>
          </a:prstGeom>
          <a:ln w="31750" cap="rnd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2CDEA3D-F699-0A2C-36C2-EDDA7EE0C65E}"/>
              </a:ext>
            </a:extLst>
          </p:cNvPr>
          <p:cNvCxnSpPr>
            <a:cxnSpLocks/>
          </p:cNvCxnSpPr>
          <p:nvPr/>
        </p:nvCxnSpPr>
        <p:spPr>
          <a:xfrm rot="10800000">
            <a:off x="6587843" y="6293960"/>
            <a:ext cx="457200" cy="0"/>
          </a:xfrm>
          <a:prstGeom prst="straightConnector1">
            <a:avLst/>
          </a:prstGeom>
          <a:ln w="31750" cap="rnd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93A9165-E127-8671-E33D-1E654A79D2BE}"/>
              </a:ext>
            </a:extLst>
          </p:cNvPr>
          <p:cNvCxnSpPr>
            <a:cxnSpLocks/>
          </p:cNvCxnSpPr>
          <p:nvPr/>
        </p:nvCxnSpPr>
        <p:spPr>
          <a:xfrm rot="5400000">
            <a:off x="7724744" y="3895687"/>
            <a:ext cx="457200" cy="0"/>
          </a:xfrm>
          <a:prstGeom prst="straightConnector1">
            <a:avLst/>
          </a:prstGeom>
          <a:ln w="31750" cap="rnd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82A3C28-50C2-EF7E-7ABF-95AED0B19765}"/>
              </a:ext>
            </a:extLst>
          </p:cNvPr>
          <p:cNvCxnSpPr>
            <a:cxnSpLocks/>
          </p:cNvCxnSpPr>
          <p:nvPr/>
        </p:nvCxnSpPr>
        <p:spPr>
          <a:xfrm rot="10800000">
            <a:off x="8550131" y="6293960"/>
            <a:ext cx="457200" cy="0"/>
          </a:xfrm>
          <a:prstGeom prst="straightConnector1">
            <a:avLst/>
          </a:prstGeom>
          <a:ln w="31750" cap="rnd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5EC3B17-5A0E-EDE8-76D5-32EC0111C658}"/>
              </a:ext>
            </a:extLst>
          </p:cNvPr>
          <p:cNvCxnSpPr>
            <a:cxnSpLocks/>
          </p:cNvCxnSpPr>
          <p:nvPr/>
        </p:nvCxnSpPr>
        <p:spPr>
          <a:xfrm>
            <a:off x="8542778" y="3320468"/>
            <a:ext cx="457200" cy="0"/>
          </a:xfrm>
          <a:prstGeom prst="straightConnector1">
            <a:avLst/>
          </a:prstGeom>
          <a:ln w="31750" cap="rnd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D665CB4-FAD8-A984-1963-CAA58B6E0AAC}"/>
              </a:ext>
            </a:extLst>
          </p:cNvPr>
          <p:cNvCxnSpPr>
            <a:cxnSpLocks/>
          </p:cNvCxnSpPr>
          <p:nvPr/>
        </p:nvCxnSpPr>
        <p:spPr>
          <a:xfrm rot="10800000">
            <a:off x="10053237" y="5030396"/>
            <a:ext cx="457200" cy="0"/>
          </a:xfrm>
          <a:prstGeom prst="straightConnector1">
            <a:avLst/>
          </a:prstGeom>
          <a:ln w="31750" cap="rnd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DA7F577-6771-3B85-9E64-8AD3F96C770C}"/>
              </a:ext>
            </a:extLst>
          </p:cNvPr>
          <p:cNvCxnSpPr>
            <a:cxnSpLocks/>
          </p:cNvCxnSpPr>
          <p:nvPr/>
        </p:nvCxnSpPr>
        <p:spPr>
          <a:xfrm rot="5400000">
            <a:off x="7746515" y="5841775"/>
            <a:ext cx="457200" cy="0"/>
          </a:xfrm>
          <a:prstGeom prst="straightConnector1">
            <a:avLst/>
          </a:prstGeom>
          <a:ln w="31750" cap="rnd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BC4C741-40F4-B025-CB45-D30447D0229B}"/>
              </a:ext>
            </a:extLst>
          </p:cNvPr>
          <p:cNvCxnSpPr>
            <a:cxnSpLocks/>
          </p:cNvCxnSpPr>
          <p:nvPr/>
        </p:nvCxnSpPr>
        <p:spPr>
          <a:xfrm>
            <a:off x="10121992" y="3320468"/>
            <a:ext cx="457200" cy="0"/>
          </a:xfrm>
          <a:prstGeom prst="straightConnector1">
            <a:avLst/>
          </a:prstGeom>
          <a:ln w="31750" cap="rnd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941464-2EE3-7CD5-C2E9-BB10C8A01FFD}"/>
                  </a:ext>
                </a:extLst>
              </p:cNvPr>
              <p:cNvSpPr txBox="1"/>
              <p:nvPr/>
            </p:nvSpPr>
            <p:spPr>
              <a:xfrm>
                <a:off x="6192948" y="6191863"/>
                <a:ext cx="599844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941464-2EE3-7CD5-C2E9-BB10C8A01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948" y="6191863"/>
                <a:ext cx="599844" cy="610936"/>
              </a:xfrm>
              <a:prstGeom prst="rect">
                <a:avLst/>
              </a:prstGeom>
              <a:blipFill>
                <a:blip r:embed="rId18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7FC0838-4AE8-2807-23B5-C5B717417C16}"/>
                  </a:ext>
                </a:extLst>
              </p:cNvPr>
              <p:cNvSpPr txBox="1"/>
              <p:nvPr/>
            </p:nvSpPr>
            <p:spPr>
              <a:xfrm>
                <a:off x="7988760" y="3581711"/>
                <a:ext cx="561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2 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7FC0838-4AE8-2807-23B5-C5B717417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8760" y="3581711"/>
                <a:ext cx="561371" cy="369332"/>
              </a:xfrm>
              <a:prstGeom prst="rect">
                <a:avLst/>
              </a:prstGeom>
              <a:blipFill>
                <a:blip r:embed="rId1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F7DBD89-719A-953F-5959-7CEEE9EA9790}"/>
                  </a:ext>
                </a:extLst>
              </p:cNvPr>
              <p:cNvSpPr txBox="1"/>
              <p:nvPr/>
            </p:nvSpPr>
            <p:spPr>
              <a:xfrm>
                <a:off x="6212956" y="2850534"/>
                <a:ext cx="599844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F7DBD89-719A-953F-5959-7CEEE9EA9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956" y="2850534"/>
                <a:ext cx="599844" cy="610936"/>
              </a:xfrm>
              <a:prstGeom prst="rect">
                <a:avLst/>
              </a:prstGeom>
              <a:blipFill>
                <a:blip r:embed="rId20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A4747AC-3311-8581-CABC-778FA9CB76A4}"/>
                  </a:ext>
                </a:extLst>
              </p:cNvPr>
              <p:cNvSpPr txBox="1"/>
              <p:nvPr/>
            </p:nvSpPr>
            <p:spPr>
              <a:xfrm>
                <a:off x="7867222" y="2850534"/>
                <a:ext cx="811440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A4747AC-3311-8581-CABC-778FA9CB7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7222" y="2850534"/>
                <a:ext cx="811440" cy="610936"/>
              </a:xfrm>
              <a:prstGeom prst="rect">
                <a:avLst/>
              </a:prstGeom>
              <a:blipFill>
                <a:blip r:embed="rId21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0A07DBA-22B8-ABA7-82FF-08DF1E0D0267}"/>
                  </a:ext>
                </a:extLst>
              </p:cNvPr>
              <p:cNvSpPr txBox="1"/>
              <p:nvPr/>
            </p:nvSpPr>
            <p:spPr>
              <a:xfrm>
                <a:off x="7946183" y="6149978"/>
                <a:ext cx="811440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0A07DBA-22B8-ABA7-82FF-08DF1E0D02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183" y="6149978"/>
                <a:ext cx="811440" cy="610936"/>
              </a:xfrm>
              <a:prstGeom prst="rect">
                <a:avLst/>
              </a:prstGeom>
              <a:blipFill>
                <a:blip r:embed="rId22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31AD2C6-AEB7-3D9E-B6C8-D53C0C062783}"/>
                  </a:ext>
                </a:extLst>
              </p:cNvPr>
              <p:cNvSpPr txBox="1"/>
              <p:nvPr/>
            </p:nvSpPr>
            <p:spPr>
              <a:xfrm>
                <a:off x="7988760" y="5654902"/>
                <a:ext cx="561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2 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31AD2C6-AEB7-3D9E-B6C8-D53C0C062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8760" y="5654902"/>
                <a:ext cx="561371" cy="369332"/>
              </a:xfrm>
              <a:prstGeom prst="rect">
                <a:avLst/>
              </a:prstGeom>
              <a:blipFill>
                <a:blip r:embed="rId2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54514AB-9D59-66C4-CDA2-317C9DC840B7}"/>
              </a:ext>
            </a:extLst>
          </p:cNvPr>
          <p:cNvCxnSpPr>
            <a:cxnSpLocks/>
          </p:cNvCxnSpPr>
          <p:nvPr/>
        </p:nvCxnSpPr>
        <p:spPr>
          <a:xfrm rot="5400000">
            <a:off x="9295159" y="5841775"/>
            <a:ext cx="457200" cy="0"/>
          </a:xfrm>
          <a:prstGeom prst="straightConnector1">
            <a:avLst/>
          </a:prstGeom>
          <a:ln w="31750" cap="rnd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34837F1-6A83-127B-2141-2BAFFA273DA8}"/>
                  </a:ext>
                </a:extLst>
              </p:cNvPr>
              <p:cNvSpPr txBox="1"/>
              <p:nvPr/>
            </p:nvSpPr>
            <p:spPr>
              <a:xfrm>
                <a:off x="10566234" y="4881384"/>
                <a:ext cx="599844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34837F1-6A83-127B-2141-2BAFFA273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6234" y="4881384"/>
                <a:ext cx="599844" cy="610936"/>
              </a:xfrm>
              <a:prstGeom prst="rect">
                <a:avLst/>
              </a:prstGeom>
              <a:blipFill>
                <a:blip r:embed="rId24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927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31" grpId="0"/>
      <p:bldP spid="30" grpId="0"/>
      <p:bldP spid="7" grpId="0"/>
      <p:bldP spid="8" grpId="0" animBg="1"/>
      <p:bldP spid="9" grpId="0" animBg="1"/>
      <p:bldP spid="10" grpId="0" animBg="1"/>
      <p:bldP spid="11" grpId="0" animBg="1"/>
      <p:bldP spid="5" grpId="0"/>
      <p:bldP spid="12" grpId="0"/>
      <p:bldP spid="23" grpId="0"/>
      <p:bldP spid="24" grpId="0"/>
      <p:bldP spid="25" grpId="0"/>
      <p:bldP spid="26" grpId="0"/>
      <p:bldP spid="27" grpId="0"/>
      <p:bldP spid="28" grpId="0"/>
      <p:bldP spid="32" grpId="0"/>
      <p:bldP spid="33" grpId="0"/>
      <p:bldP spid="35" grpId="0"/>
      <p:bldP spid="36" grpId="0"/>
      <p:bldP spid="46" grpId="0"/>
      <p:bldP spid="47" grpId="0"/>
      <p:bldP spid="48" grpId="0"/>
      <p:bldP spid="49" grpId="0"/>
      <p:bldP spid="50" grpId="0"/>
      <p:bldP spid="51" grpId="0"/>
      <p:bldP spid="5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12136</TotalTime>
  <Words>1547</Words>
  <Application>Microsoft Macintosh PowerPoint</Application>
  <PresentationFormat>Widescreen</PresentationFormat>
  <Paragraphs>259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Schneider, John Brand</dc:creator>
  <cp:lastModifiedBy>Schneider, John Brand</cp:lastModifiedBy>
  <cp:revision>252</cp:revision>
  <dcterms:created xsi:type="dcterms:W3CDTF">2020-01-15T03:07:09Z</dcterms:created>
  <dcterms:modified xsi:type="dcterms:W3CDTF">2025-02-12T04:00:03Z</dcterms:modified>
</cp:coreProperties>
</file>