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441" r:id="rId2"/>
    <p:sldId id="449" r:id="rId3"/>
    <p:sldId id="455" r:id="rId4"/>
    <p:sldId id="417" r:id="rId5"/>
    <p:sldId id="445" r:id="rId6"/>
    <p:sldId id="423" r:id="rId7"/>
    <p:sldId id="424" r:id="rId8"/>
    <p:sldId id="456" r:id="rId9"/>
    <p:sldId id="430" r:id="rId10"/>
    <p:sldId id="431" r:id="rId11"/>
    <p:sldId id="432" r:id="rId12"/>
    <p:sldId id="433" r:id="rId13"/>
    <p:sldId id="434" r:id="rId14"/>
    <p:sldId id="443" r:id="rId15"/>
    <p:sldId id="444" r:id="rId16"/>
    <p:sldId id="43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95"/>
    <p:restoredTop sz="94618"/>
  </p:normalViewPr>
  <p:slideViewPr>
    <p:cSldViewPr snapToGrid="0">
      <p:cViewPr>
        <p:scale>
          <a:sx n="140" d="100"/>
          <a:sy n="140" d="100"/>
        </p:scale>
        <p:origin x="872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neider, John Brand" userId="0a27f970-e9e3-4a42-989b-114aef573237" providerId="ADAL" clId="{812ED6C4-42F1-4041-AF80-5A9692D625A7}"/>
    <pc:docChg chg="undo custSel addSld delSld modSld">
      <pc:chgData name="Schneider, John Brand" userId="0a27f970-e9e3-4a42-989b-114aef573237" providerId="ADAL" clId="{812ED6C4-42F1-4041-AF80-5A9692D625A7}" dt="2022-09-28T17:03:48.607" v="1537" actId="552"/>
      <pc:docMkLst>
        <pc:docMk/>
      </pc:docMkLst>
      <pc:sldChg chg="del">
        <pc:chgData name="Schneider, John Brand" userId="0a27f970-e9e3-4a42-989b-114aef573237" providerId="ADAL" clId="{812ED6C4-42F1-4041-AF80-5A9692D625A7}" dt="2022-09-27T19:29:33.392" v="361" actId="2696"/>
        <pc:sldMkLst>
          <pc:docMk/>
          <pc:sldMk cId="3913100014" sldId="409"/>
        </pc:sldMkLst>
      </pc:sldChg>
      <pc:sldChg chg="del">
        <pc:chgData name="Schneider, John Brand" userId="0a27f970-e9e3-4a42-989b-114aef573237" providerId="ADAL" clId="{812ED6C4-42F1-4041-AF80-5A9692D625A7}" dt="2022-09-27T19:29:33.392" v="361" actId="2696"/>
        <pc:sldMkLst>
          <pc:docMk/>
          <pc:sldMk cId="822995969" sldId="410"/>
        </pc:sldMkLst>
      </pc:sldChg>
      <pc:sldChg chg="del">
        <pc:chgData name="Schneider, John Brand" userId="0a27f970-e9e3-4a42-989b-114aef573237" providerId="ADAL" clId="{812ED6C4-42F1-4041-AF80-5A9692D625A7}" dt="2022-09-27T19:29:33.392" v="361" actId="2696"/>
        <pc:sldMkLst>
          <pc:docMk/>
          <pc:sldMk cId="3341378405" sldId="416"/>
        </pc:sldMkLst>
      </pc:sldChg>
      <pc:sldChg chg="addSp modSp mod modAnim">
        <pc:chgData name="Schneider, John Brand" userId="0a27f970-e9e3-4a42-989b-114aef573237" providerId="ADAL" clId="{812ED6C4-42F1-4041-AF80-5A9692D625A7}" dt="2022-09-28T16:46:08.356" v="1483"/>
        <pc:sldMkLst>
          <pc:docMk/>
          <pc:sldMk cId="3773389261" sldId="417"/>
        </pc:sldMkLst>
      </pc:sldChg>
      <pc:sldChg chg="del">
        <pc:chgData name="Schneider, John Brand" userId="0a27f970-e9e3-4a42-989b-114aef573237" providerId="ADAL" clId="{812ED6C4-42F1-4041-AF80-5A9692D625A7}" dt="2022-09-27T19:29:33.392" v="361" actId="2696"/>
        <pc:sldMkLst>
          <pc:docMk/>
          <pc:sldMk cId="3249509923" sldId="422"/>
        </pc:sldMkLst>
      </pc:sldChg>
      <pc:sldChg chg="addSp delSp modSp mod modAnim">
        <pc:chgData name="Schneider, John Brand" userId="0a27f970-e9e3-4a42-989b-114aef573237" providerId="ADAL" clId="{812ED6C4-42F1-4041-AF80-5A9692D625A7}" dt="2022-09-28T16:53:00.735" v="1495" actId="552"/>
        <pc:sldMkLst>
          <pc:docMk/>
          <pc:sldMk cId="2563926928" sldId="423"/>
        </pc:sldMkLst>
      </pc:sldChg>
      <pc:sldChg chg="addSp delSp modSp mod delAnim modAnim">
        <pc:chgData name="Schneider, John Brand" userId="0a27f970-e9e3-4a42-989b-114aef573237" providerId="ADAL" clId="{812ED6C4-42F1-4041-AF80-5A9692D625A7}" dt="2022-09-28T16:55:33.577" v="1518" actId="1076"/>
        <pc:sldMkLst>
          <pc:docMk/>
          <pc:sldMk cId="3247892961" sldId="424"/>
        </pc:sldMkLst>
      </pc:sldChg>
      <pc:sldChg chg="modSp">
        <pc:chgData name="Schneider, John Brand" userId="0a27f970-e9e3-4a42-989b-114aef573237" providerId="ADAL" clId="{812ED6C4-42F1-4041-AF80-5A9692D625A7}" dt="2022-09-27T21:03:41.139" v="1001" actId="6549"/>
        <pc:sldMkLst>
          <pc:docMk/>
          <pc:sldMk cId="3012823255" sldId="430"/>
        </pc:sldMkLst>
      </pc:sldChg>
      <pc:sldChg chg="addSp delSp modSp mod delAnim modAnim">
        <pc:chgData name="Schneider, John Brand" userId="0a27f970-e9e3-4a42-989b-114aef573237" providerId="ADAL" clId="{812ED6C4-42F1-4041-AF80-5A9692D625A7}" dt="2022-09-27T21:08:46.654" v="1040" actId="478"/>
        <pc:sldMkLst>
          <pc:docMk/>
          <pc:sldMk cId="3562792167" sldId="431"/>
        </pc:sldMkLst>
      </pc:sldChg>
      <pc:sldChg chg="modSp mod">
        <pc:chgData name="Schneider, John Brand" userId="0a27f970-e9e3-4a42-989b-114aef573237" providerId="ADAL" clId="{812ED6C4-42F1-4041-AF80-5A9692D625A7}" dt="2022-09-28T16:57:53.323" v="1519" actId="1036"/>
        <pc:sldMkLst>
          <pc:docMk/>
          <pc:sldMk cId="4203766905" sldId="432"/>
        </pc:sldMkLst>
      </pc:sldChg>
      <pc:sldChg chg="modSp mod">
        <pc:chgData name="Schneider, John Brand" userId="0a27f970-e9e3-4a42-989b-114aef573237" providerId="ADAL" clId="{812ED6C4-42F1-4041-AF80-5A9692D625A7}" dt="2022-09-28T17:00:07.286" v="1523" actId="1035"/>
        <pc:sldMkLst>
          <pc:docMk/>
          <pc:sldMk cId="462819102" sldId="433"/>
        </pc:sldMkLst>
      </pc:sldChg>
      <pc:sldChg chg="addSp delSp modSp mod delAnim modAnim">
        <pc:chgData name="Schneider, John Brand" userId="0a27f970-e9e3-4a42-989b-114aef573237" providerId="ADAL" clId="{812ED6C4-42F1-4041-AF80-5A9692D625A7}" dt="2022-09-27T21:11:43.871" v="1056" actId="20577"/>
        <pc:sldMkLst>
          <pc:docMk/>
          <pc:sldMk cId="503354631" sldId="434"/>
        </pc:sldMkLst>
      </pc:sldChg>
      <pc:sldChg chg="add">
        <pc:chgData name="Schneider, John Brand" userId="0a27f970-e9e3-4a42-989b-114aef573237" providerId="ADAL" clId="{812ED6C4-42F1-4041-AF80-5A9692D625A7}" dt="2022-09-27T21:31:42.557" v="1170"/>
        <pc:sldMkLst>
          <pc:docMk/>
          <pc:sldMk cId="533944052" sldId="436"/>
        </pc:sldMkLst>
      </pc:sldChg>
      <pc:sldChg chg="modSp modAnim">
        <pc:chgData name="Schneider, John Brand" userId="0a27f970-e9e3-4a42-989b-114aef573237" providerId="ADAL" clId="{812ED6C4-42F1-4041-AF80-5A9692D625A7}" dt="2022-09-27T21:34:18.960" v="1205" actId="20577"/>
        <pc:sldMkLst>
          <pc:docMk/>
          <pc:sldMk cId="979606477" sldId="441"/>
        </pc:sldMkLst>
      </pc:sldChg>
      <pc:sldChg chg="addSp delSp modSp mod delAnim modAnim">
        <pc:chgData name="Schneider, John Brand" userId="0a27f970-e9e3-4a42-989b-114aef573237" providerId="ADAL" clId="{812ED6C4-42F1-4041-AF80-5A9692D625A7}" dt="2022-09-28T17:03:48.607" v="1537" actId="552"/>
        <pc:sldMkLst>
          <pc:docMk/>
          <pc:sldMk cId="1478776483" sldId="443"/>
        </pc:sldMkLst>
      </pc:sldChg>
      <pc:sldChg chg="addSp modSp add mod modAnim">
        <pc:chgData name="Schneider, John Brand" userId="0a27f970-e9e3-4a42-989b-114aef573237" providerId="ADAL" clId="{812ED6C4-42F1-4041-AF80-5A9692D625A7}" dt="2022-09-27T21:37:39.602" v="1381" actId="554"/>
        <pc:sldMkLst>
          <pc:docMk/>
          <pc:sldMk cId="3335905170" sldId="444"/>
        </pc:sldMkLst>
      </pc:sldChg>
      <pc:sldChg chg="addSp delSp modSp mod modAnim">
        <pc:chgData name="Schneider, John Brand" userId="0a27f970-e9e3-4a42-989b-114aef573237" providerId="ADAL" clId="{812ED6C4-42F1-4041-AF80-5A9692D625A7}" dt="2022-09-28T16:50:07.057" v="1484"/>
        <pc:sldMkLst>
          <pc:docMk/>
          <pc:sldMk cId="447828659" sldId="445"/>
        </pc:sldMkLst>
      </pc:sldChg>
      <pc:sldChg chg="del">
        <pc:chgData name="Schneider, John Brand" userId="0a27f970-e9e3-4a42-989b-114aef573237" providerId="ADAL" clId="{812ED6C4-42F1-4041-AF80-5A9692D625A7}" dt="2022-09-27T19:29:33.392" v="361" actId="2696"/>
        <pc:sldMkLst>
          <pc:docMk/>
          <pc:sldMk cId="2438831156" sldId="446"/>
        </pc:sldMkLst>
      </pc:sldChg>
      <pc:sldChg chg="del">
        <pc:chgData name="Schneider, John Brand" userId="0a27f970-e9e3-4a42-989b-114aef573237" providerId="ADAL" clId="{812ED6C4-42F1-4041-AF80-5A9692D625A7}" dt="2022-09-27T19:29:33.392" v="361" actId="2696"/>
        <pc:sldMkLst>
          <pc:docMk/>
          <pc:sldMk cId="375573461" sldId="447"/>
        </pc:sldMkLst>
      </pc:sldChg>
      <pc:sldChg chg="del">
        <pc:chgData name="Schneider, John Brand" userId="0a27f970-e9e3-4a42-989b-114aef573237" providerId="ADAL" clId="{812ED6C4-42F1-4041-AF80-5A9692D625A7}" dt="2022-09-27T19:29:38.079" v="362" actId="2696"/>
        <pc:sldMkLst>
          <pc:docMk/>
          <pc:sldMk cId="880709454" sldId="448"/>
        </pc:sldMkLst>
      </pc:sldChg>
      <pc:sldChg chg="delSp modSp add mod delAnim">
        <pc:chgData name="Schneider, John Brand" userId="0a27f970-e9e3-4a42-989b-114aef573237" providerId="ADAL" clId="{812ED6C4-42F1-4041-AF80-5A9692D625A7}" dt="2022-09-27T19:18:52.076" v="290" actId="1076"/>
        <pc:sldMkLst>
          <pc:docMk/>
          <pc:sldMk cId="2332569879" sldId="449"/>
        </pc:sldMkLst>
      </pc:sldChg>
      <pc:sldChg chg="addSp delSp modSp add mod delAnim modAnim">
        <pc:chgData name="Schneider, John Brand" userId="0a27f970-e9e3-4a42-989b-114aef573237" providerId="ADAL" clId="{812ED6C4-42F1-4041-AF80-5A9692D625A7}" dt="2022-09-27T19:22:07.394" v="327"/>
        <pc:sldMkLst>
          <pc:docMk/>
          <pc:sldMk cId="1325925422" sldId="450"/>
        </pc:sldMkLst>
      </pc:sldChg>
      <pc:sldChg chg="addSp delSp modSp add mod modAnim">
        <pc:chgData name="Schneider, John Brand" userId="0a27f970-e9e3-4a42-989b-114aef573237" providerId="ADAL" clId="{812ED6C4-42F1-4041-AF80-5A9692D625A7}" dt="2022-09-27T19:25:09.673" v="359"/>
        <pc:sldMkLst>
          <pc:docMk/>
          <pc:sldMk cId="1592802966" sldId="451"/>
        </pc:sldMkLst>
      </pc:sldChg>
      <pc:sldChg chg="add del">
        <pc:chgData name="Schneider, John Brand" userId="0a27f970-e9e3-4a42-989b-114aef573237" providerId="ADAL" clId="{812ED6C4-42F1-4041-AF80-5A9692D625A7}" dt="2022-09-27T03:18:50.343" v="288" actId="2696"/>
        <pc:sldMkLst>
          <pc:docMk/>
          <pc:sldMk cId="2067358239" sldId="452"/>
        </pc:sldMkLst>
      </pc:sldChg>
      <pc:sldChg chg="add">
        <pc:chgData name="Schneider, John Brand" userId="0a27f970-e9e3-4a42-989b-114aef573237" providerId="ADAL" clId="{812ED6C4-42F1-4041-AF80-5A9692D625A7}" dt="2022-09-27T02:48:26.664" v="37"/>
        <pc:sldMkLst>
          <pc:docMk/>
          <pc:sldMk cId="2923386652" sldId="453"/>
        </pc:sldMkLst>
      </pc:sldChg>
      <pc:sldChg chg="addSp modSp add mod modAnim">
        <pc:chgData name="Schneider, John Brand" userId="0a27f970-e9e3-4a42-989b-114aef573237" providerId="ADAL" clId="{812ED6C4-42F1-4041-AF80-5A9692D625A7}" dt="2022-09-28T16:41:33.734" v="1408"/>
        <pc:sldMkLst>
          <pc:docMk/>
          <pc:sldMk cId="1850671464" sldId="454"/>
        </pc:sldMkLst>
      </pc:sldChg>
      <pc:sldChg chg="add">
        <pc:chgData name="Schneider, John Brand" userId="0a27f970-e9e3-4a42-989b-114aef573237" providerId="ADAL" clId="{812ED6C4-42F1-4041-AF80-5A9692D625A7}" dt="2022-09-27T02:48:26.664" v="37"/>
        <pc:sldMkLst>
          <pc:docMk/>
          <pc:sldMk cId="273245359" sldId="455"/>
        </pc:sldMkLst>
      </pc:sldChg>
    </pc:docChg>
  </pc:docChgLst>
  <pc:docChgLst>
    <pc:chgData name="Schneider, John Brand" userId="0a27f970-e9e3-4a42-989b-114aef573237" providerId="ADAL" clId="{98175683-66D9-7746-ADC7-8003B27A2E4B}"/>
    <pc:docChg chg="undo custSel addSld modSld">
      <pc:chgData name="Schneider, John Brand" userId="0a27f970-e9e3-4a42-989b-114aef573237" providerId="ADAL" clId="{98175683-66D9-7746-ADC7-8003B27A2E4B}" dt="2023-09-27T17:30:01.033" v="358" actId="1036"/>
      <pc:docMkLst>
        <pc:docMk/>
      </pc:docMkLst>
      <pc:sldChg chg="modSp mod">
        <pc:chgData name="Schneider, John Brand" userId="0a27f970-e9e3-4a42-989b-114aef573237" providerId="ADAL" clId="{98175683-66D9-7746-ADC7-8003B27A2E4B}" dt="2023-09-26T22:10:42.681" v="39" actId="1076"/>
        <pc:sldMkLst>
          <pc:docMk/>
          <pc:sldMk cId="2563926928" sldId="423"/>
        </pc:sldMkLst>
      </pc:sldChg>
      <pc:sldChg chg="addSp delSp modSp mod delAnim modAnim">
        <pc:chgData name="Schneider, John Brand" userId="0a27f970-e9e3-4a42-989b-114aef573237" providerId="ADAL" clId="{98175683-66D9-7746-ADC7-8003B27A2E4B}" dt="2023-09-27T17:30:01.033" v="358" actId="1036"/>
        <pc:sldMkLst>
          <pc:docMk/>
          <pc:sldMk cId="533944052" sldId="436"/>
        </pc:sldMkLst>
      </pc:sldChg>
      <pc:sldChg chg="modSp modAnim">
        <pc:chgData name="Schneider, John Brand" userId="0a27f970-e9e3-4a42-989b-114aef573237" providerId="ADAL" clId="{98175683-66D9-7746-ADC7-8003B27A2E4B}" dt="2023-09-25T22:37:44.937" v="12" actId="5793"/>
        <pc:sldMkLst>
          <pc:docMk/>
          <pc:sldMk cId="979606477" sldId="441"/>
        </pc:sldMkLst>
      </pc:sldChg>
      <pc:sldChg chg="addSp delSp modSp new mod">
        <pc:chgData name="Schneider, John Brand" userId="0a27f970-e9e3-4a42-989b-114aef573237" providerId="ADAL" clId="{98175683-66D9-7746-ADC7-8003B27A2E4B}" dt="2023-09-26T22:01:10.045" v="33" actId="1076"/>
        <pc:sldMkLst>
          <pc:docMk/>
          <pc:sldMk cId="2526847118" sldId="456"/>
        </pc:sldMkLst>
      </pc:sldChg>
    </pc:docChg>
  </pc:docChgLst>
  <pc:docChgLst>
    <pc:chgData name="Schneider, John Brand" userId="0a27f970-e9e3-4a42-989b-114aef573237" providerId="ADAL" clId="{4BB74785-DA3C-8D48-9436-FC1999F8FF72}"/>
    <pc:docChg chg="undo custSel modSld">
      <pc:chgData name="Schneider, John Brand" userId="0a27f970-e9e3-4a42-989b-114aef573237" providerId="ADAL" clId="{4BB74785-DA3C-8D48-9436-FC1999F8FF72}" dt="2024-09-25T20:23:20.173" v="516" actId="20577"/>
      <pc:docMkLst>
        <pc:docMk/>
      </pc:docMkLst>
      <pc:sldChg chg="addSp modSp mod modTransition modAnim">
        <pc:chgData name="Schneider, John Brand" userId="0a27f970-e9e3-4a42-989b-114aef573237" providerId="ADAL" clId="{4BB74785-DA3C-8D48-9436-FC1999F8FF72}" dt="2024-09-25T17:27:33.671" v="500"/>
        <pc:sldMkLst>
          <pc:docMk/>
          <pc:sldMk cId="3773389261" sldId="417"/>
        </pc:sldMkLst>
      </pc:sldChg>
      <pc:sldChg chg="addSp modSp mod modTransition modAnim">
        <pc:chgData name="Schneider, John Brand" userId="0a27f970-e9e3-4a42-989b-114aef573237" providerId="ADAL" clId="{4BB74785-DA3C-8D48-9436-FC1999F8FF72}" dt="2024-09-24T22:15:49.413" v="97"/>
        <pc:sldMkLst>
          <pc:docMk/>
          <pc:sldMk cId="2563926928" sldId="423"/>
        </pc:sldMkLst>
      </pc:sldChg>
      <pc:sldChg chg="addSp modSp mod modTransition modAnim">
        <pc:chgData name="Schneider, John Brand" userId="0a27f970-e9e3-4a42-989b-114aef573237" providerId="ADAL" clId="{4BB74785-DA3C-8D48-9436-FC1999F8FF72}" dt="2024-09-25T17:36:22.378" v="513"/>
        <pc:sldMkLst>
          <pc:docMk/>
          <pc:sldMk cId="3562792167" sldId="431"/>
        </pc:sldMkLst>
      </pc:sldChg>
      <pc:sldChg chg="modTransition">
        <pc:chgData name="Schneider, John Brand" userId="0a27f970-e9e3-4a42-989b-114aef573237" providerId="ADAL" clId="{4BB74785-DA3C-8D48-9436-FC1999F8FF72}" dt="2024-09-24T22:42:23.799" v="311"/>
        <pc:sldMkLst>
          <pc:docMk/>
          <pc:sldMk cId="4203766905" sldId="432"/>
        </pc:sldMkLst>
      </pc:sldChg>
      <pc:sldChg chg="addSp modSp mod modTransition modAnim">
        <pc:chgData name="Schneider, John Brand" userId="0a27f970-e9e3-4a42-989b-114aef573237" providerId="ADAL" clId="{4BB74785-DA3C-8D48-9436-FC1999F8FF72}" dt="2024-09-25T17:36:38.356" v="515" actId="1076"/>
        <pc:sldMkLst>
          <pc:docMk/>
          <pc:sldMk cId="462819102" sldId="433"/>
        </pc:sldMkLst>
      </pc:sldChg>
      <pc:sldChg chg="modTransition">
        <pc:chgData name="Schneider, John Brand" userId="0a27f970-e9e3-4a42-989b-114aef573237" providerId="ADAL" clId="{4BB74785-DA3C-8D48-9436-FC1999F8FF72}" dt="2024-09-24T22:42:36.515" v="313"/>
        <pc:sldMkLst>
          <pc:docMk/>
          <pc:sldMk cId="503354631" sldId="434"/>
        </pc:sldMkLst>
      </pc:sldChg>
      <pc:sldChg chg="addSp modSp mod modAnim">
        <pc:chgData name="Schneider, John Brand" userId="0a27f970-e9e3-4a42-989b-114aef573237" providerId="ADAL" clId="{4BB74785-DA3C-8D48-9436-FC1999F8FF72}" dt="2024-09-24T22:51:27.298" v="346"/>
        <pc:sldMkLst>
          <pc:docMk/>
          <pc:sldMk cId="533944052" sldId="436"/>
        </pc:sldMkLst>
      </pc:sldChg>
      <pc:sldChg chg="modSp">
        <pc:chgData name="Schneider, John Brand" userId="0a27f970-e9e3-4a42-989b-114aef573237" providerId="ADAL" clId="{4BB74785-DA3C-8D48-9436-FC1999F8FF72}" dt="2024-09-24T23:32:05.166" v="350" actId="20577"/>
        <pc:sldMkLst>
          <pc:docMk/>
          <pc:sldMk cId="979606477" sldId="441"/>
        </pc:sldMkLst>
      </pc:sldChg>
      <pc:sldChg chg="modTransition">
        <pc:chgData name="Schneider, John Brand" userId="0a27f970-e9e3-4a42-989b-114aef573237" providerId="ADAL" clId="{4BB74785-DA3C-8D48-9436-FC1999F8FF72}" dt="2024-09-24T22:12:20.941" v="85"/>
        <pc:sldMkLst>
          <pc:docMk/>
          <pc:sldMk cId="447828659" sldId="445"/>
        </pc:sldMkLst>
      </pc:sldChg>
      <pc:sldChg chg="addSp modSp mod modAnim">
        <pc:chgData name="Schneider, John Brand" userId="0a27f970-e9e3-4a42-989b-114aef573237" providerId="ADAL" clId="{4BB74785-DA3C-8D48-9436-FC1999F8FF72}" dt="2024-09-25T17:18:34.896" v="410" actId="1035"/>
        <pc:sldMkLst>
          <pc:docMk/>
          <pc:sldMk cId="1592802966" sldId="451"/>
        </pc:sldMkLst>
      </pc:sldChg>
      <pc:sldChg chg="addSp delSp modSp mod modAnim">
        <pc:chgData name="Schneider, John Brand" userId="0a27f970-e9e3-4a42-989b-114aef573237" providerId="ADAL" clId="{4BB74785-DA3C-8D48-9436-FC1999F8FF72}" dt="2024-09-25T17:22:23.749" v="485"/>
        <pc:sldMkLst>
          <pc:docMk/>
          <pc:sldMk cId="1850671464" sldId="454"/>
        </pc:sldMkLst>
      </pc:sldChg>
      <pc:sldChg chg="addSp delSp modSp mod delAnim modAnim">
        <pc:chgData name="Schneider, John Brand" userId="0a27f970-e9e3-4a42-989b-114aef573237" providerId="ADAL" clId="{4BB74785-DA3C-8D48-9436-FC1999F8FF72}" dt="2024-09-25T20:23:20.173" v="516" actId="20577"/>
        <pc:sldMkLst>
          <pc:docMk/>
          <pc:sldMk cId="3156878243" sldId="456"/>
        </pc:sldMkLst>
      </pc:sldChg>
    </pc:docChg>
  </pc:docChgLst>
  <pc:docChgLst>
    <pc:chgData name="Schneider, John Brand" userId="0a27f970-e9e3-4a42-989b-114aef573237" providerId="ADAL" clId="{CF19A5C8-983B-9545-9D17-5AB5D97A6FBE}"/>
    <pc:docChg chg="undo custSel addSld delSld modSld">
      <pc:chgData name="Schneider, John Brand" userId="0a27f970-e9e3-4a42-989b-114aef573237" providerId="ADAL" clId="{CF19A5C8-983B-9545-9D17-5AB5D97A6FBE}" dt="2024-02-14T20:41:18.313" v="505"/>
      <pc:docMkLst>
        <pc:docMk/>
      </pc:docMkLst>
      <pc:sldChg chg="addSp delSp modSp mod delAnim modAnim">
        <pc:chgData name="Schneider, John Brand" userId="0a27f970-e9e3-4a42-989b-114aef573237" providerId="ADAL" clId="{CF19A5C8-983B-9545-9D17-5AB5D97A6FBE}" dt="2024-02-14T20:06:20.384" v="194" actId="1037"/>
        <pc:sldMkLst>
          <pc:docMk/>
          <pc:sldMk cId="3773389261" sldId="417"/>
        </pc:sldMkLst>
      </pc:sldChg>
      <pc:sldChg chg="modSp mod">
        <pc:chgData name="Schneider, John Brand" userId="0a27f970-e9e3-4a42-989b-114aef573237" providerId="ADAL" clId="{CF19A5C8-983B-9545-9D17-5AB5D97A6FBE}" dt="2024-02-14T20:06:09.791" v="191" actId="1037"/>
        <pc:sldMkLst>
          <pc:docMk/>
          <pc:sldMk cId="2563926928" sldId="423"/>
        </pc:sldMkLst>
      </pc:sldChg>
      <pc:sldChg chg="modSp mod">
        <pc:chgData name="Schneider, John Brand" userId="0a27f970-e9e3-4a42-989b-114aef573237" providerId="ADAL" clId="{CF19A5C8-983B-9545-9D17-5AB5D97A6FBE}" dt="2024-02-14T20:11:24.226" v="232" actId="1037"/>
        <pc:sldMkLst>
          <pc:docMk/>
          <pc:sldMk cId="3247892961" sldId="424"/>
        </pc:sldMkLst>
      </pc:sldChg>
      <pc:sldChg chg="modSp modAnim">
        <pc:chgData name="Schneider, John Brand" userId="0a27f970-e9e3-4a42-989b-114aef573237" providerId="ADAL" clId="{CF19A5C8-983B-9545-9D17-5AB5D97A6FBE}" dt="2024-02-11T02:37:57.537" v="20" actId="20577"/>
        <pc:sldMkLst>
          <pc:docMk/>
          <pc:sldMk cId="979606477" sldId="441"/>
        </pc:sldMkLst>
      </pc:sldChg>
      <pc:sldChg chg="addSp modSp mod modAnim">
        <pc:chgData name="Schneider, John Brand" userId="0a27f970-e9e3-4a42-989b-114aef573237" providerId="ADAL" clId="{CF19A5C8-983B-9545-9D17-5AB5D97A6FBE}" dt="2024-02-14T20:09:15.938" v="229"/>
        <pc:sldMkLst>
          <pc:docMk/>
          <pc:sldMk cId="447828659" sldId="445"/>
        </pc:sldMkLst>
      </pc:sldChg>
      <pc:sldChg chg="del">
        <pc:chgData name="Schneider, John Brand" userId="0a27f970-e9e3-4a42-989b-114aef573237" providerId="ADAL" clId="{CF19A5C8-983B-9545-9D17-5AB5D97A6FBE}" dt="2024-02-14T02:41:56.659" v="21" actId="2696"/>
        <pc:sldMkLst>
          <pc:docMk/>
          <pc:sldMk cId="1325925422" sldId="450"/>
        </pc:sldMkLst>
      </pc:sldChg>
      <pc:sldChg chg="modAnim">
        <pc:chgData name="Schneider, John Brand" userId="0a27f970-e9e3-4a42-989b-114aef573237" providerId="ADAL" clId="{CF19A5C8-983B-9545-9D17-5AB5D97A6FBE}" dt="2024-02-14T02:46:01.033" v="28"/>
        <pc:sldMkLst>
          <pc:docMk/>
          <pc:sldMk cId="1592802966" sldId="451"/>
        </pc:sldMkLst>
      </pc:sldChg>
      <pc:sldChg chg="modSp del mod">
        <pc:chgData name="Schneider, John Brand" userId="0a27f970-e9e3-4a42-989b-114aef573237" providerId="ADAL" clId="{CF19A5C8-983B-9545-9D17-5AB5D97A6FBE}" dt="2024-02-14T02:43:20.888" v="24" actId="2696"/>
        <pc:sldMkLst>
          <pc:docMk/>
          <pc:sldMk cId="2923386652" sldId="453"/>
        </pc:sldMkLst>
      </pc:sldChg>
      <pc:sldChg chg="modAnim">
        <pc:chgData name="Schneider, John Brand" userId="0a27f970-e9e3-4a42-989b-114aef573237" providerId="ADAL" clId="{CF19A5C8-983B-9545-9D17-5AB5D97A6FBE}" dt="2024-02-14T02:48:12.459" v="68"/>
        <pc:sldMkLst>
          <pc:docMk/>
          <pc:sldMk cId="1850671464" sldId="454"/>
        </pc:sldMkLst>
      </pc:sldChg>
      <pc:sldChg chg="addSp modSp mod modAnim">
        <pc:chgData name="Schneider, John Brand" userId="0a27f970-e9e3-4a42-989b-114aef573237" providerId="ADAL" clId="{CF19A5C8-983B-9545-9D17-5AB5D97A6FBE}" dt="2024-02-14T20:00:15.595" v="172" actId="1038"/>
        <pc:sldMkLst>
          <pc:docMk/>
          <pc:sldMk cId="273245359" sldId="455"/>
        </pc:sldMkLst>
      </pc:sldChg>
      <pc:sldChg chg="del">
        <pc:chgData name="Schneider, John Brand" userId="0a27f970-e9e3-4a42-989b-114aef573237" providerId="ADAL" clId="{CF19A5C8-983B-9545-9D17-5AB5D97A6FBE}" dt="2024-02-11T02:37:37.230" v="10" actId="2696"/>
        <pc:sldMkLst>
          <pc:docMk/>
          <pc:sldMk cId="2526847118" sldId="456"/>
        </pc:sldMkLst>
      </pc:sldChg>
      <pc:sldChg chg="addSp delSp modSp new mod modAnim">
        <pc:chgData name="Schneider, John Brand" userId="0a27f970-e9e3-4a42-989b-114aef573237" providerId="ADAL" clId="{CF19A5C8-983B-9545-9D17-5AB5D97A6FBE}" dt="2024-02-14T20:41:18.313" v="505"/>
        <pc:sldMkLst>
          <pc:docMk/>
          <pc:sldMk cId="3156878243" sldId="456"/>
        </pc:sldMkLst>
      </pc:sldChg>
    </pc:docChg>
  </pc:docChgLst>
  <pc:docChgLst>
    <pc:chgData name="Schneider, John Brand" userId="0a27f970-e9e3-4a42-989b-114aef573237" providerId="ADAL" clId="{7026094E-D757-534E-A405-A721ECAC2ADC}"/>
    <pc:docChg chg="undo custSel modSld">
      <pc:chgData name="Schneider, John Brand" userId="0a27f970-e9e3-4a42-989b-114aef573237" providerId="ADAL" clId="{7026094E-D757-534E-A405-A721ECAC2ADC}" dt="2023-02-15T20:38:44.295" v="347"/>
      <pc:docMkLst>
        <pc:docMk/>
      </pc:docMkLst>
      <pc:sldChg chg="addSp delSp modSp mod delAnim modAnim">
        <pc:chgData name="Schneider, John Brand" userId="0a27f970-e9e3-4a42-989b-114aef573237" providerId="ADAL" clId="{7026094E-D757-534E-A405-A721ECAC2ADC}" dt="2023-02-15T00:49:02.622" v="97"/>
        <pc:sldMkLst>
          <pc:docMk/>
          <pc:sldMk cId="3773389261" sldId="417"/>
        </pc:sldMkLst>
      </pc:sldChg>
      <pc:sldChg chg="addSp delSp modSp mod delAnim modAnim">
        <pc:chgData name="Schneider, John Brand" userId="0a27f970-e9e3-4a42-989b-114aef573237" providerId="ADAL" clId="{7026094E-D757-534E-A405-A721ECAC2ADC}" dt="2023-02-15T00:53:03.199" v="107" actId="478"/>
        <pc:sldMkLst>
          <pc:docMk/>
          <pc:sldMk cId="2563926928" sldId="423"/>
        </pc:sldMkLst>
      </pc:sldChg>
      <pc:sldChg chg="addSp delSp modSp mod delAnim modAnim">
        <pc:chgData name="Schneider, John Brand" userId="0a27f970-e9e3-4a42-989b-114aef573237" providerId="ADAL" clId="{7026094E-D757-534E-A405-A721ECAC2ADC}" dt="2023-02-15T01:08:31.140" v="211"/>
        <pc:sldMkLst>
          <pc:docMk/>
          <pc:sldMk cId="3247892961" sldId="424"/>
        </pc:sldMkLst>
      </pc:sldChg>
      <pc:sldChg chg="addSp delSp modSp mod delAnim modAnim">
        <pc:chgData name="Schneider, John Brand" userId="0a27f970-e9e3-4a42-989b-114aef573237" providerId="ADAL" clId="{7026094E-D757-534E-A405-A721ECAC2ADC}" dt="2023-02-15T01:01:12.200" v="122" actId="478"/>
        <pc:sldMkLst>
          <pc:docMk/>
          <pc:sldMk cId="3012823255" sldId="430"/>
        </pc:sldMkLst>
      </pc:sldChg>
      <pc:sldChg chg="addSp delSp modSp mod delAnim modAnim">
        <pc:chgData name="Schneider, John Brand" userId="0a27f970-e9e3-4a42-989b-114aef573237" providerId="ADAL" clId="{7026094E-D757-534E-A405-A721ECAC2ADC}" dt="2023-02-15T20:37:42.352" v="335"/>
        <pc:sldMkLst>
          <pc:docMk/>
          <pc:sldMk cId="3562792167" sldId="431"/>
        </pc:sldMkLst>
      </pc:sldChg>
      <pc:sldChg chg="addSp delSp modSp mod delAnim modAnim">
        <pc:chgData name="Schneider, John Brand" userId="0a27f970-e9e3-4a42-989b-114aef573237" providerId="ADAL" clId="{7026094E-D757-534E-A405-A721ECAC2ADC}" dt="2023-02-15T01:13:32.268" v="264"/>
        <pc:sldMkLst>
          <pc:docMk/>
          <pc:sldMk cId="4203766905" sldId="432"/>
        </pc:sldMkLst>
      </pc:sldChg>
      <pc:sldChg chg="addSp delSp modSp mod delAnim modAnim">
        <pc:chgData name="Schneider, John Brand" userId="0a27f970-e9e3-4a42-989b-114aef573237" providerId="ADAL" clId="{7026094E-D757-534E-A405-A721ECAC2ADC}" dt="2023-02-15T20:38:44.295" v="347"/>
        <pc:sldMkLst>
          <pc:docMk/>
          <pc:sldMk cId="462819102" sldId="433"/>
        </pc:sldMkLst>
      </pc:sldChg>
      <pc:sldChg chg="addSp delSp modSp mod delAnim modAnim">
        <pc:chgData name="Schneider, John Brand" userId="0a27f970-e9e3-4a42-989b-114aef573237" providerId="ADAL" clId="{7026094E-D757-534E-A405-A721ECAC2ADC}" dt="2023-02-15T01:13:55.826" v="267"/>
        <pc:sldMkLst>
          <pc:docMk/>
          <pc:sldMk cId="503354631" sldId="434"/>
        </pc:sldMkLst>
      </pc:sldChg>
      <pc:sldChg chg="modSp mod">
        <pc:chgData name="Schneider, John Brand" userId="0a27f970-e9e3-4a42-989b-114aef573237" providerId="ADAL" clId="{7026094E-D757-534E-A405-A721ECAC2ADC}" dt="2023-02-12T21:39:32.596" v="32" actId="1038"/>
        <pc:sldMkLst>
          <pc:docMk/>
          <pc:sldMk cId="979606477" sldId="441"/>
        </pc:sldMkLst>
      </pc:sldChg>
      <pc:sldChg chg="addSp delSp modSp mod delAnim modAnim">
        <pc:chgData name="Schneider, John Brand" userId="0a27f970-e9e3-4a42-989b-114aef573237" providerId="ADAL" clId="{7026094E-D757-534E-A405-A721ECAC2ADC}" dt="2023-02-15T01:05:14.095" v="161" actId="478"/>
        <pc:sldMkLst>
          <pc:docMk/>
          <pc:sldMk cId="1478776483" sldId="443"/>
        </pc:sldMkLst>
      </pc:sldChg>
      <pc:sldChg chg="addSp delSp modSp mod delAnim modAnim">
        <pc:chgData name="Schneider, John Brand" userId="0a27f970-e9e3-4a42-989b-114aef573237" providerId="ADAL" clId="{7026094E-D757-534E-A405-A721ECAC2ADC}" dt="2023-02-15T20:22:22.908" v="294"/>
        <pc:sldMkLst>
          <pc:docMk/>
          <pc:sldMk cId="1592802966" sldId="451"/>
        </pc:sldMkLst>
      </pc:sldChg>
      <pc:sldChg chg="addSp delSp modSp mod delAnim modAnim">
        <pc:chgData name="Schneider, John Brand" userId="0a27f970-e9e3-4a42-989b-114aef573237" providerId="ADAL" clId="{7026094E-D757-534E-A405-A721ECAC2ADC}" dt="2023-02-15T20:25:05.899" v="301"/>
        <pc:sldMkLst>
          <pc:docMk/>
          <pc:sldMk cId="1850671464" sldId="454"/>
        </pc:sldMkLst>
      </pc:sldChg>
      <pc:sldChg chg="addSp modSp mod modAnim">
        <pc:chgData name="Schneider, John Brand" userId="0a27f970-e9e3-4a42-989b-114aef573237" providerId="ADAL" clId="{7026094E-D757-534E-A405-A721ECAC2ADC}" dt="2023-02-15T20:29:00.786" v="310"/>
        <pc:sldMkLst>
          <pc:docMk/>
          <pc:sldMk cId="273245359" sldId="455"/>
        </pc:sldMkLst>
      </pc:sldChg>
    </pc:docChg>
  </pc:docChgLst>
  <pc:docChgLst>
    <pc:chgData name="Schneider, John Brand" userId="0a27f970-e9e3-4a42-989b-114aef573237" providerId="ADAL" clId="{2E1668CF-B0FE-3740-8EED-9736E5145ABB}"/>
    <pc:docChg chg="modSld">
      <pc:chgData name="Schneider, John Brand" userId="0a27f970-e9e3-4a42-989b-114aef573237" providerId="ADAL" clId="{2E1668CF-B0FE-3740-8EED-9736E5145ABB}" dt="2024-02-14T22:01:03.242" v="6" actId="20577"/>
      <pc:docMkLst>
        <pc:docMk/>
      </pc:docMkLst>
      <pc:sldChg chg="modSp">
        <pc:chgData name="Schneider, John Brand" userId="0a27f970-e9e3-4a42-989b-114aef573237" providerId="ADAL" clId="{2E1668CF-B0FE-3740-8EED-9736E5145ABB}" dt="2024-02-14T22:01:03.242" v="6" actId="20577"/>
        <pc:sldMkLst>
          <pc:docMk/>
          <pc:sldMk cId="3156878243" sldId="456"/>
        </pc:sldMkLst>
      </pc:sldChg>
    </pc:docChg>
  </pc:docChgLst>
  <pc:docChgLst>
    <pc:chgData name="Schneider, John Brand" userId="0a27f970-e9e3-4a42-989b-114aef573237" providerId="ADAL" clId="{2D9E1EDC-5EAF-C743-AC63-83AB2544B4D0}"/>
    <pc:docChg chg="undo custSel delSld modSld">
      <pc:chgData name="Schneider, John Brand" userId="0a27f970-e9e3-4a42-989b-114aef573237" providerId="ADAL" clId="{2D9E1EDC-5EAF-C743-AC63-83AB2544B4D0}" dt="2025-02-12T20:20:23.202" v="661"/>
      <pc:docMkLst>
        <pc:docMk/>
      </pc:docMkLst>
      <pc:sldChg chg="addSp modSp mod modTransition modAnim">
        <pc:chgData name="Schneider, John Brand" userId="0a27f970-e9e3-4a42-989b-114aef573237" providerId="ADAL" clId="{2D9E1EDC-5EAF-C743-AC63-83AB2544B4D0}" dt="2025-02-12T20:20:23.202" v="661"/>
        <pc:sldMkLst>
          <pc:docMk/>
          <pc:sldMk cId="3773389261" sldId="417"/>
        </pc:sldMkLst>
        <pc:spChg chg="mod">
          <ac:chgData name="Schneider, John Brand" userId="0a27f970-e9e3-4a42-989b-114aef573237" providerId="ADAL" clId="{2D9E1EDC-5EAF-C743-AC63-83AB2544B4D0}" dt="2025-02-12T20:12:09.176" v="572" actId="1038"/>
          <ac:spMkLst>
            <pc:docMk/>
            <pc:sldMk cId="3773389261" sldId="417"/>
            <ac:spMk id="11" creationId="{3362B02D-48EB-F641-8BB8-732A756321BD}"/>
          </ac:spMkLst>
        </pc:spChg>
        <pc:spChg chg="add mod">
          <ac:chgData name="Schneider, John Brand" userId="0a27f970-e9e3-4a42-989b-114aef573237" providerId="ADAL" clId="{2D9E1EDC-5EAF-C743-AC63-83AB2544B4D0}" dt="2025-02-12T20:12:15.258" v="573" actId="20577"/>
          <ac:spMkLst>
            <pc:docMk/>
            <pc:sldMk cId="3773389261" sldId="417"/>
            <ac:spMk id="16" creationId="{FAC23884-86DB-E644-5E5A-AB85A4A07FF0}"/>
          </ac:spMkLst>
        </pc:spChg>
        <pc:spChg chg="add mod">
          <ac:chgData name="Schneider, John Brand" userId="0a27f970-e9e3-4a42-989b-114aef573237" providerId="ADAL" clId="{2D9E1EDC-5EAF-C743-AC63-83AB2544B4D0}" dt="2025-02-12T20:12:30.997" v="575" actId="1076"/>
          <ac:spMkLst>
            <pc:docMk/>
            <pc:sldMk cId="3773389261" sldId="417"/>
            <ac:spMk id="21" creationId="{686A6510-CA21-917D-6D45-6D727544F0CD}"/>
          </ac:spMkLst>
        </pc:spChg>
        <pc:spChg chg="add mod">
          <ac:chgData name="Schneider, John Brand" userId="0a27f970-e9e3-4a42-989b-114aef573237" providerId="ADAL" clId="{2D9E1EDC-5EAF-C743-AC63-83AB2544B4D0}" dt="2025-02-12T20:18:47.388" v="603" actId="1037"/>
          <ac:spMkLst>
            <pc:docMk/>
            <pc:sldMk cId="3773389261" sldId="417"/>
            <ac:spMk id="23" creationId="{FB81C262-8A74-B4A2-0431-AF0162A47BB2}"/>
          </ac:spMkLst>
        </pc:spChg>
        <pc:spChg chg="add mod">
          <ac:chgData name="Schneider, John Brand" userId="0a27f970-e9e3-4a42-989b-114aef573237" providerId="ADAL" clId="{2D9E1EDC-5EAF-C743-AC63-83AB2544B4D0}" dt="2025-02-12T20:19:46.697" v="631" actId="1076"/>
          <ac:spMkLst>
            <pc:docMk/>
            <pc:sldMk cId="3773389261" sldId="417"/>
            <ac:spMk id="25" creationId="{78AAFE6A-F6DF-A7CD-76B7-E30149E30925}"/>
          </ac:spMkLst>
        </pc:spChg>
        <pc:grpChg chg="mod">
          <ac:chgData name="Schneider, John Brand" userId="0a27f970-e9e3-4a42-989b-114aef573237" providerId="ADAL" clId="{2D9E1EDC-5EAF-C743-AC63-83AB2544B4D0}" dt="2025-02-12T20:17:15.255" v="591" actId="1037"/>
          <ac:grpSpMkLst>
            <pc:docMk/>
            <pc:sldMk cId="3773389261" sldId="417"/>
            <ac:grpSpMk id="5" creationId="{CD834D1C-3389-FA47-886A-DB2738BE0162}"/>
          </ac:grpSpMkLst>
        </pc:grpChg>
        <pc:picChg chg="mod">
          <ac:chgData name="Schneider, John Brand" userId="0a27f970-e9e3-4a42-989b-114aef573237" providerId="ADAL" clId="{2D9E1EDC-5EAF-C743-AC63-83AB2544B4D0}" dt="2025-02-12T20:18:25.302" v="594" actId="1076"/>
          <ac:picMkLst>
            <pc:docMk/>
            <pc:sldMk cId="3773389261" sldId="417"/>
            <ac:picMk id="19" creationId="{43BC253A-A8CB-A843-8009-8A35230E0148}"/>
          </ac:picMkLst>
        </pc:picChg>
      </pc:sldChg>
      <pc:sldChg chg="modTransition">
        <pc:chgData name="Schneider, John Brand" userId="0a27f970-e9e3-4a42-989b-114aef573237" providerId="ADAL" clId="{2D9E1EDC-5EAF-C743-AC63-83AB2544B4D0}" dt="2025-02-12T08:09:10.369" v="534"/>
        <pc:sldMkLst>
          <pc:docMk/>
          <pc:sldMk cId="3247892961" sldId="424"/>
        </pc:sldMkLst>
      </pc:sldChg>
      <pc:sldChg chg="addSp modSp mod modAnim">
        <pc:chgData name="Schneider, John Brand" userId="0a27f970-e9e3-4a42-989b-114aef573237" providerId="ADAL" clId="{2D9E1EDC-5EAF-C743-AC63-83AB2544B4D0}" dt="2025-02-12T20:07:20.361" v="540" actId="20577"/>
        <pc:sldMkLst>
          <pc:docMk/>
          <pc:sldMk cId="979606477" sldId="441"/>
        </pc:sldMkLst>
        <pc:spChg chg="add mod">
          <ac:chgData name="Schneider, John Brand" userId="0a27f970-e9e3-4a42-989b-114aef573237" providerId="ADAL" clId="{2D9E1EDC-5EAF-C743-AC63-83AB2544B4D0}" dt="2025-02-09T07:37:19.496" v="13" actId="1076"/>
          <ac:spMkLst>
            <pc:docMk/>
            <pc:sldMk cId="979606477" sldId="441"/>
            <ac:spMk id="2" creationId="{BDD0B132-A59D-3FA0-7DA8-B1E3D97C05D8}"/>
          </ac:spMkLst>
        </pc:spChg>
        <pc:spChg chg="mod">
          <ac:chgData name="Schneider, John Brand" userId="0a27f970-e9e3-4a42-989b-114aef573237" providerId="ADAL" clId="{2D9E1EDC-5EAF-C743-AC63-83AB2544B4D0}" dt="2025-02-09T07:37:11.987" v="12" actId="255"/>
          <ac:spMkLst>
            <pc:docMk/>
            <pc:sldMk cId="979606477" sldId="441"/>
            <ac:spMk id="4" creationId="{FE883BDC-93FB-0B4F-A2FD-142C2FECBEE8}"/>
          </ac:spMkLst>
        </pc:spChg>
        <pc:spChg chg="mod">
          <ac:chgData name="Schneider, John Brand" userId="0a27f970-e9e3-4a42-989b-114aef573237" providerId="ADAL" clId="{2D9E1EDC-5EAF-C743-AC63-83AB2544B4D0}" dt="2025-02-12T20:07:20.361" v="540" actId="20577"/>
          <ac:spMkLst>
            <pc:docMk/>
            <pc:sldMk cId="979606477" sldId="441"/>
            <ac:spMk id="7" creationId="{C0E409B3-CB8E-624B-96AE-721CC910DC49}"/>
          </ac:spMkLst>
        </pc:spChg>
      </pc:sldChg>
      <pc:sldChg chg="addSp modSp mod modAnim">
        <pc:chgData name="Schneider, John Brand" userId="0a27f970-e9e3-4a42-989b-114aef573237" providerId="ADAL" clId="{2D9E1EDC-5EAF-C743-AC63-83AB2544B4D0}" dt="2025-02-12T08:07:44.812" v="533"/>
        <pc:sldMkLst>
          <pc:docMk/>
          <pc:sldMk cId="447828659" sldId="445"/>
        </pc:sldMkLst>
        <pc:spChg chg="add mod">
          <ac:chgData name="Schneider, John Brand" userId="0a27f970-e9e3-4a42-989b-114aef573237" providerId="ADAL" clId="{2D9E1EDC-5EAF-C743-AC63-83AB2544B4D0}" dt="2025-02-12T08:07:15.637" v="530" actId="1038"/>
          <ac:spMkLst>
            <pc:docMk/>
            <pc:sldMk cId="447828659" sldId="445"/>
            <ac:spMk id="24" creationId="{ABFAF0D8-7047-D60E-FCA8-A6DB01E613E4}"/>
          </ac:spMkLst>
        </pc:spChg>
        <pc:cxnChg chg="mod">
          <ac:chgData name="Schneider, John Brand" userId="0a27f970-e9e3-4a42-989b-114aef573237" providerId="ADAL" clId="{2D9E1EDC-5EAF-C743-AC63-83AB2544B4D0}" dt="2025-02-12T08:07:25.962" v="531" actId="14100"/>
          <ac:cxnSpMkLst>
            <pc:docMk/>
            <pc:sldMk cId="447828659" sldId="445"/>
            <ac:cxnSpMk id="16" creationId="{3DC3392D-8184-DB37-9FC2-D2B2A98074B2}"/>
          </ac:cxnSpMkLst>
        </pc:cxnChg>
        <pc:cxnChg chg="mod">
          <ac:chgData name="Schneider, John Brand" userId="0a27f970-e9e3-4a42-989b-114aef573237" providerId="ADAL" clId="{2D9E1EDC-5EAF-C743-AC63-83AB2544B4D0}" dt="2025-02-12T08:06:57.914" v="513" actId="1038"/>
          <ac:cxnSpMkLst>
            <pc:docMk/>
            <pc:sldMk cId="447828659" sldId="445"/>
            <ac:cxnSpMk id="23" creationId="{44DFECDA-40CD-DD84-16C1-79E9D34C06E0}"/>
          </ac:cxnSpMkLst>
        </pc:cxnChg>
      </pc:sldChg>
      <pc:sldChg chg="addSp delSp modSp mod addAnim delAnim modAnim">
        <pc:chgData name="Schneider, John Brand" userId="0a27f970-e9e3-4a42-989b-114aef573237" providerId="ADAL" clId="{2D9E1EDC-5EAF-C743-AC63-83AB2544B4D0}" dt="2025-02-12T08:01:22.590" v="452" actId="1038"/>
        <pc:sldMkLst>
          <pc:docMk/>
          <pc:sldMk cId="2332569879" sldId="449"/>
        </pc:sldMkLst>
        <pc:spChg chg="mod">
          <ac:chgData name="Schneider, John Brand" userId="0a27f970-e9e3-4a42-989b-114aef573237" providerId="ADAL" clId="{2D9E1EDC-5EAF-C743-AC63-83AB2544B4D0}" dt="2025-02-12T06:50:24.383" v="67" actId="20577"/>
          <ac:spMkLst>
            <pc:docMk/>
            <pc:sldMk cId="2332569879" sldId="449"/>
            <ac:spMk id="2" creationId="{F4C49D3E-6A1D-A24F-B37C-159DD1F0C1A9}"/>
          </ac:spMkLst>
        </pc:spChg>
        <pc:spChg chg="add mod">
          <ac:chgData name="Schneider, John Brand" userId="0a27f970-e9e3-4a42-989b-114aef573237" providerId="ADAL" clId="{2D9E1EDC-5EAF-C743-AC63-83AB2544B4D0}" dt="2025-02-12T07:51:03.180" v="296" actId="1035"/>
          <ac:spMkLst>
            <pc:docMk/>
            <pc:sldMk cId="2332569879" sldId="449"/>
            <ac:spMk id="5" creationId="{ADAB9170-6681-72D2-390C-A289E791812B}"/>
          </ac:spMkLst>
        </pc:spChg>
        <pc:spChg chg="del">
          <ac:chgData name="Schneider, John Brand" userId="0a27f970-e9e3-4a42-989b-114aef573237" providerId="ADAL" clId="{2D9E1EDC-5EAF-C743-AC63-83AB2544B4D0}" dt="2025-02-12T06:50:14.582" v="65" actId="478"/>
          <ac:spMkLst>
            <pc:docMk/>
            <pc:sldMk cId="2332569879" sldId="449"/>
            <ac:spMk id="7" creationId="{AE648CB4-80D2-9546-23BD-612BFC32C5F5}"/>
          </ac:spMkLst>
        </pc:spChg>
        <pc:spChg chg="del mod">
          <ac:chgData name="Schneider, John Brand" userId="0a27f970-e9e3-4a42-989b-114aef573237" providerId="ADAL" clId="{2D9E1EDC-5EAF-C743-AC63-83AB2544B4D0}" dt="2025-02-12T06:50:08.328" v="63" actId="478"/>
          <ac:spMkLst>
            <pc:docMk/>
            <pc:sldMk cId="2332569879" sldId="449"/>
            <ac:spMk id="9" creationId="{16154750-DA28-914F-936C-AF2BEB69ACD8}"/>
          </ac:spMkLst>
        </pc:spChg>
        <pc:spChg chg="del">
          <ac:chgData name="Schneider, John Brand" userId="0a27f970-e9e3-4a42-989b-114aef573237" providerId="ADAL" clId="{2D9E1EDC-5EAF-C743-AC63-83AB2544B4D0}" dt="2025-02-12T06:50:10.495" v="64" actId="478"/>
          <ac:spMkLst>
            <pc:docMk/>
            <pc:sldMk cId="2332569879" sldId="449"/>
            <ac:spMk id="10" creationId="{ABFA2795-5429-AB49-97CA-9340D2718767}"/>
          </ac:spMkLst>
        </pc:spChg>
        <pc:spChg chg="add del mod">
          <ac:chgData name="Schneider, John Brand" userId="0a27f970-e9e3-4a42-989b-114aef573237" providerId="ADAL" clId="{2D9E1EDC-5EAF-C743-AC63-83AB2544B4D0}" dt="2025-02-12T07:49:24.410" v="284" actId="1037"/>
          <ac:spMkLst>
            <pc:docMk/>
            <pc:sldMk cId="2332569879" sldId="449"/>
            <ac:spMk id="11" creationId="{2A80A773-DF2A-4B46-A3DC-1CA1DADF22B3}"/>
          </ac:spMkLst>
        </pc:spChg>
        <pc:spChg chg="mod">
          <ac:chgData name="Schneider, John Brand" userId="0a27f970-e9e3-4a42-989b-114aef573237" providerId="ADAL" clId="{2D9E1EDC-5EAF-C743-AC63-83AB2544B4D0}" dt="2025-02-12T07:51:20.273" v="314" actId="1035"/>
          <ac:spMkLst>
            <pc:docMk/>
            <pc:sldMk cId="2332569879" sldId="449"/>
            <ac:spMk id="12" creationId="{07421005-411B-104C-AFCD-FC667459E8CB}"/>
          </ac:spMkLst>
        </pc:spChg>
        <pc:spChg chg="add mod">
          <ac:chgData name="Schneider, John Brand" userId="0a27f970-e9e3-4a42-989b-114aef573237" providerId="ADAL" clId="{2D9E1EDC-5EAF-C743-AC63-83AB2544B4D0}" dt="2025-02-12T07:51:20.273" v="314" actId="1035"/>
          <ac:spMkLst>
            <pc:docMk/>
            <pc:sldMk cId="2332569879" sldId="449"/>
            <ac:spMk id="13" creationId="{2A6B9617-7AC3-4FAC-D049-E16223049A09}"/>
          </ac:spMkLst>
        </pc:spChg>
        <pc:spChg chg="add del mod">
          <ac:chgData name="Schneider, John Brand" userId="0a27f970-e9e3-4a42-989b-114aef573237" providerId="ADAL" clId="{2D9E1EDC-5EAF-C743-AC63-83AB2544B4D0}" dt="2025-02-12T07:42:13.398" v="200" actId="478"/>
          <ac:spMkLst>
            <pc:docMk/>
            <pc:sldMk cId="2332569879" sldId="449"/>
            <ac:spMk id="36" creationId="{3CCACEB3-45D5-BE69-6503-E391F4ECC07D}"/>
          </ac:spMkLst>
        </pc:spChg>
        <pc:spChg chg="add del mod">
          <ac:chgData name="Schneider, John Brand" userId="0a27f970-e9e3-4a42-989b-114aef573237" providerId="ADAL" clId="{2D9E1EDC-5EAF-C743-AC63-83AB2544B4D0}" dt="2025-02-12T07:51:11.314" v="298" actId="478"/>
          <ac:spMkLst>
            <pc:docMk/>
            <pc:sldMk cId="2332569879" sldId="449"/>
            <ac:spMk id="41" creationId="{39DF217C-294B-03AF-726C-5D55CE1D1DFB}"/>
          </ac:spMkLst>
        </pc:spChg>
        <pc:spChg chg="add del mod">
          <ac:chgData name="Schneider, John Brand" userId="0a27f970-e9e3-4a42-989b-114aef573237" providerId="ADAL" clId="{2D9E1EDC-5EAF-C743-AC63-83AB2544B4D0}" dt="2025-02-12T08:01:22.590" v="452" actId="1038"/>
          <ac:spMkLst>
            <pc:docMk/>
            <pc:sldMk cId="2332569879" sldId="449"/>
            <ac:spMk id="42" creationId="{9419287B-E687-8CAE-5DCF-A593CFEFC135}"/>
          </ac:spMkLst>
        </pc:spChg>
        <pc:spChg chg="add del mod">
          <ac:chgData name="Schneider, John Brand" userId="0a27f970-e9e3-4a42-989b-114aef573237" providerId="ADAL" clId="{2D9E1EDC-5EAF-C743-AC63-83AB2544B4D0}" dt="2025-02-12T08:01:22.590" v="452" actId="1038"/>
          <ac:spMkLst>
            <pc:docMk/>
            <pc:sldMk cId="2332569879" sldId="449"/>
            <ac:spMk id="43" creationId="{9C25EFB8-7E63-EF0E-E444-346B156369C1}"/>
          </ac:spMkLst>
        </pc:spChg>
        <pc:spChg chg="add mod">
          <ac:chgData name="Schneider, John Brand" userId="0a27f970-e9e3-4a42-989b-114aef573237" providerId="ADAL" clId="{2D9E1EDC-5EAF-C743-AC63-83AB2544B4D0}" dt="2025-02-12T08:01:22.590" v="452" actId="1038"/>
          <ac:spMkLst>
            <pc:docMk/>
            <pc:sldMk cId="2332569879" sldId="449"/>
            <ac:spMk id="44" creationId="{9461B502-96D2-E8DD-EFAB-D1C699BA9217}"/>
          </ac:spMkLst>
        </pc:spChg>
        <pc:spChg chg="add del mod">
          <ac:chgData name="Schneider, John Brand" userId="0a27f970-e9e3-4a42-989b-114aef573237" providerId="ADAL" clId="{2D9E1EDC-5EAF-C743-AC63-83AB2544B4D0}" dt="2025-02-12T07:58:20.129" v="439" actId="478"/>
          <ac:spMkLst>
            <pc:docMk/>
            <pc:sldMk cId="2332569879" sldId="449"/>
            <ac:spMk id="45" creationId="{74423110-992D-8AEE-BFBE-50763F1F091F}"/>
          </ac:spMkLst>
        </pc:spChg>
        <pc:spChg chg="add del mod">
          <ac:chgData name="Schneider, John Brand" userId="0a27f970-e9e3-4a42-989b-114aef573237" providerId="ADAL" clId="{2D9E1EDC-5EAF-C743-AC63-83AB2544B4D0}" dt="2025-02-12T07:54:09.128" v="336" actId="478"/>
          <ac:spMkLst>
            <pc:docMk/>
            <pc:sldMk cId="2332569879" sldId="449"/>
            <ac:spMk id="46" creationId="{6D024A63-5AF3-66B4-AE60-B1D4C319096F}"/>
          </ac:spMkLst>
        </pc:spChg>
        <pc:spChg chg="add mod">
          <ac:chgData name="Schneider, John Brand" userId="0a27f970-e9e3-4a42-989b-114aef573237" providerId="ADAL" clId="{2D9E1EDC-5EAF-C743-AC63-83AB2544B4D0}" dt="2025-02-12T08:01:22.590" v="452" actId="1038"/>
          <ac:spMkLst>
            <pc:docMk/>
            <pc:sldMk cId="2332569879" sldId="449"/>
            <ac:spMk id="47" creationId="{1AF043ED-121E-413D-36D8-DB35E8564735}"/>
          </ac:spMkLst>
        </pc:spChg>
        <pc:spChg chg="add mod">
          <ac:chgData name="Schneider, John Brand" userId="0a27f970-e9e3-4a42-989b-114aef573237" providerId="ADAL" clId="{2D9E1EDC-5EAF-C743-AC63-83AB2544B4D0}" dt="2025-02-12T08:01:22.590" v="452" actId="1038"/>
          <ac:spMkLst>
            <pc:docMk/>
            <pc:sldMk cId="2332569879" sldId="449"/>
            <ac:spMk id="48" creationId="{96F9C257-3057-10EE-933F-24806A0F8825}"/>
          </ac:spMkLst>
        </pc:spChg>
        <pc:spChg chg="add mod">
          <ac:chgData name="Schneider, John Brand" userId="0a27f970-e9e3-4a42-989b-114aef573237" providerId="ADAL" clId="{2D9E1EDC-5EAF-C743-AC63-83AB2544B4D0}" dt="2025-02-12T08:01:22.590" v="452" actId="1038"/>
          <ac:spMkLst>
            <pc:docMk/>
            <pc:sldMk cId="2332569879" sldId="449"/>
            <ac:spMk id="49" creationId="{7FA7F9A6-BCA2-01E2-2191-DC26EDB624AD}"/>
          </ac:spMkLst>
        </pc:spChg>
        <pc:picChg chg="add del mod">
          <ac:chgData name="Schneider, John Brand" userId="0a27f970-e9e3-4a42-989b-114aef573237" providerId="ADAL" clId="{2D9E1EDC-5EAF-C743-AC63-83AB2544B4D0}" dt="2025-02-12T07:47:06.506" v="253" actId="478"/>
          <ac:picMkLst>
            <pc:docMk/>
            <pc:sldMk cId="2332569879" sldId="449"/>
            <ac:picMk id="3" creationId="{1A1AD1DF-F07C-A90B-5C4D-EEA5AF56F57C}"/>
          </ac:picMkLst>
        </pc:picChg>
        <pc:picChg chg="add del mod">
          <ac:chgData name="Schneider, John Brand" userId="0a27f970-e9e3-4a42-989b-114aef573237" providerId="ADAL" clId="{2D9E1EDC-5EAF-C743-AC63-83AB2544B4D0}" dt="2025-02-12T07:36:13.361" v="155" actId="478"/>
          <ac:picMkLst>
            <pc:docMk/>
            <pc:sldMk cId="2332569879" sldId="449"/>
            <ac:picMk id="4" creationId="{6CDBFDCE-35A6-68A9-9042-1CC3DDAB1CCD}"/>
          </ac:picMkLst>
        </pc:picChg>
        <pc:picChg chg="add del">
          <ac:chgData name="Schneider, John Brand" userId="0a27f970-e9e3-4a42-989b-114aef573237" providerId="ADAL" clId="{2D9E1EDC-5EAF-C743-AC63-83AB2544B4D0}" dt="2025-02-12T07:38:54.144" v="175" actId="478"/>
          <ac:picMkLst>
            <pc:docMk/>
            <pc:sldMk cId="2332569879" sldId="449"/>
            <ac:picMk id="6" creationId="{58E0C317-EF99-0645-91E6-695F9A32F5AE}"/>
          </ac:picMkLst>
        </pc:picChg>
        <pc:picChg chg="del mod">
          <ac:chgData name="Schneider, John Brand" userId="0a27f970-e9e3-4a42-989b-114aef573237" providerId="ADAL" clId="{2D9E1EDC-5EAF-C743-AC63-83AB2544B4D0}" dt="2025-02-12T07:39:39.275" v="182" actId="478"/>
          <ac:picMkLst>
            <pc:docMk/>
            <pc:sldMk cId="2332569879" sldId="449"/>
            <ac:picMk id="8" creationId="{E0389415-C053-A341-84A7-2EDF741C6DFD}"/>
          </ac:picMkLst>
        </pc:picChg>
        <pc:picChg chg="del mod">
          <ac:chgData name="Schneider, John Brand" userId="0a27f970-e9e3-4a42-989b-114aef573237" providerId="ADAL" clId="{2D9E1EDC-5EAF-C743-AC63-83AB2544B4D0}" dt="2025-02-12T06:51:02.491" v="74" actId="478"/>
          <ac:picMkLst>
            <pc:docMk/>
            <pc:sldMk cId="2332569879" sldId="449"/>
            <ac:picMk id="14" creationId="{6AB4CFF0-72E7-1847-AB0B-231C3EB0A067}"/>
          </ac:picMkLst>
        </pc:picChg>
        <pc:picChg chg="add del mod">
          <ac:chgData name="Schneider, John Brand" userId="0a27f970-e9e3-4a42-989b-114aef573237" providerId="ADAL" clId="{2D9E1EDC-5EAF-C743-AC63-83AB2544B4D0}" dt="2025-02-12T07:18:45.585" v="124" actId="478"/>
          <ac:picMkLst>
            <pc:docMk/>
            <pc:sldMk cId="2332569879" sldId="449"/>
            <ac:picMk id="15" creationId="{CD744ACF-4120-FA98-9962-85971D17B61E}"/>
          </ac:picMkLst>
        </pc:picChg>
        <pc:picChg chg="add del mod">
          <ac:chgData name="Schneider, John Brand" userId="0a27f970-e9e3-4a42-989b-114aef573237" providerId="ADAL" clId="{2D9E1EDC-5EAF-C743-AC63-83AB2544B4D0}" dt="2025-02-12T07:12:57.839" v="117" actId="478"/>
          <ac:picMkLst>
            <pc:docMk/>
            <pc:sldMk cId="2332569879" sldId="449"/>
            <ac:picMk id="17" creationId="{80E366C4-A882-0E9B-AF19-A665726220AA}"/>
          </ac:picMkLst>
        </pc:picChg>
        <pc:picChg chg="add del mod">
          <ac:chgData name="Schneider, John Brand" userId="0a27f970-e9e3-4a42-989b-114aef573237" providerId="ADAL" clId="{2D9E1EDC-5EAF-C743-AC63-83AB2544B4D0}" dt="2025-02-12T07:12:59.278" v="118" actId="478"/>
          <ac:picMkLst>
            <pc:docMk/>
            <pc:sldMk cId="2332569879" sldId="449"/>
            <ac:picMk id="19" creationId="{F12CECE5-D8DA-6ED2-A37B-FF1828260948}"/>
          </ac:picMkLst>
        </pc:picChg>
        <pc:picChg chg="add del mod">
          <ac:chgData name="Schneider, John Brand" userId="0a27f970-e9e3-4a42-989b-114aef573237" providerId="ADAL" clId="{2D9E1EDC-5EAF-C743-AC63-83AB2544B4D0}" dt="2025-02-12T07:18:39.881" v="123" actId="478"/>
          <ac:picMkLst>
            <pc:docMk/>
            <pc:sldMk cId="2332569879" sldId="449"/>
            <ac:picMk id="21" creationId="{466E7E60-FB49-D8D9-73E6-C89EAD086883}"/>
          </ac:picMkLst>
        </pc:picChg>
        <pc:picChg chg="add mod">
          <ac:chgData name="Schneider, John Brand" userId="0a27f970-e9e3-4a42-989b-114aef573237" providerId="ADAL" clId="{2D9E1EDC-5EAF-C743-AC63-83AB2544B4D0}" dt="2025-02-12T07:24:26.871" v="130" actId="14100"/>
          <ac:picMkLst>
            <pc:docMk/>
            <pc:sldMk cId="2332569879" sldId="449"/>
            <ac:picMk id="23" creationId="{F10975FD-F058-1C87-A171-077DE201D518}"/>
          </ac:picMkLst>
        </pc:picChg>
        <pc:picChg chg="add del mod">
          <ac:chgData name="Schneider, John Brand" userId="0a27f970-e9e3-4a42-989b-114aef573237" providerId="ADAL" clId="{2D9E1EDC-5EAF-C743-AC63-83AB2544B4D0}" dt="2025-02-12T07:38:24.164" v="170" actId="478"/>
          <ac:picMkLst>
            <pc:docMk/>
            <pc:sldMk cId="2332569879" sldId="449"/>
            <ac:picMk id="25" creationId="{5211AA43-FE2A-D18A-0BB1-1361A5A2AECE}"/>
          </ac:picMkLst>
        </pc:picChg>
        <pc:picChg chg="add mod">
          <ac:chgData name="Schneider, John Brand" userId="0a27f970-e9e3-4a42-989b-114aef573237" providerId="ADAL" clId="{2D9E1EDC-5EAF-C743-AC63-83AB2544B4D0}" dt="2025-02-12T07:51:03.180" v="296" actId="1035"/>
          <ac:picMkLst>
            <pc:docMk/>
            <pc:sldMk cId="2332569879" sldId="449"/>
            <ac:picMk id="27" creationId="{127F3515-4360-AA60-1D93-ABE10E2797F2}"/>
          </ac:picMkLst>
        </pc:picChg>
        <pc:picChg chg="add mod">
          <ac:chgData name="Schneider, John Brand" userId="0a27f970-e9e3-4a42-989b-114aef573237" providerId="ADAL" clId="{2D9E1EDC-5EAF-C743-AC63-83AB2544B4D0}" dt="2025-02-12T07:51:03.180" v="296" actId="1035"/>
          <ac:picMkLst>
            <pc:docMk/>
            <pc:sldMk cId="2332569879" sldId="449"/>
            <ac:picMk id="29" creationId="{B60B3254-BF36-85C0-4BC7-E09958533366}"/>
          </ac:picMkLst>
        </pc:picChg>
        <pc:picChg chg="add mod">
          <ac:chgData name="Schneider, John Brand" userId="0a27f970-e9e3-4a42-989b-114aef573237" providerId="ADAL" clId="{2D9E1EDC-5EAF-C743-AC63-83AB2544B4D0}" dt="2025-02-12T07:51:03.180" v="296" actId="1035"/>
          <ac:picMkLst>
            <pc:docMk/>
            <pc:sldMk cId="2332569879" sldId="449"/>
            <ac:picMk id="31" creationId="{BF3AB757-A258-21F4-DFB3-035A774431EB}"/>
          </ac:picMkLst>
        </pc:picChg>
        <pc:picChg chg="add mod">
          <ac:chgData name="Schneider, John Brand" userId="0a27f970-e9e3-4a42-989b-114aef573237" providerId="ADAL" clId="{2D9E1EDC-5EAF-C743-AC63-83AB2544B4D0}" dt="2025-02-12T07:51:20.273" v="314" actId="1035"/>
          <ac:picMkLst>
            <pc:docMk/>
            <pc:sldMk cId="2332569879" sldId="449"/>
            <ac:picMk id="33" creationId="{BE9FFF3C-5760-8B31-462D-8943CED36D6F}"/>
          </ac:picMkLst>
        </pc:picChg>
        <pc:picChg chg="add mod">
          <ac:chgData name="Schneider, John Brand" userId="0a27f970-e9e3-4a42-989b-114aef573237" providerId="ADAL" clId="{2D9E1EDC-5EAF-C743-AC63-83AB2544B4D0}" dt="2025-02-12T07:51:03.180" v="296" actId="1035"/>
          <ac:picMkLst>
            <pc:docMk/>
            <pc:sldMk cId="2332569879" sldId="449"/>
            <ac:picMk id="35" creationId="{50EB6537-78B1-6A80-64B1-28CEB6575212}"/>
          </ac:picMkLst>
        </pc:picChg>
        <pc:picChg chg="add mod">
          <ac:chgData name="Schneider, John Brand" userId="0a27f970-e9e3-4a42-989b-114aef573237" providerId="ADAL" clId="{2D9E1EDC-5EAF-C743-AC63-83AB2544B4D0}" dt="2025-02-12T07:51:20.273" v="314" actId="1035"/>
          <ac:picMkLst>
            <pc:docMk/>
            <pc:sldMk cId="2332569879" sldId="449"/>
            <ac:picMk id="38" creationId="{CB220145-B880-67D4-EC59-1C2367B34F4E}"/>
          </ac:picMkLst>
        </pc:picChg>
        <pc:picChg chg="add mod">
          <ac:chgData name="Schneider, John Brand" userId="0a27f970-e9e3-4a42-989b-114aef573237" providerId="ADAL" clId="{2D9E1EDC-5EAF-C743-AC63-83AB2544B4D0}" dt="2025-02-12T07:51:20.273" v="314" actId="1035"/>
          <ac:picMkLst>
            <pc:docMk/>
            <pc:sldMk cId="2332569879" sldId="449"/>
            <ac:picMk id="40" creationId="{D448BC9D-3787-60C5-2647-E97E9E9BF206}"/>
          </ac:picMkLst>
        </pc:picChg>
      </pc:sldChg>
      <pc:sldChg chg="modSp del">
        <pc:chgData name="Schneider, John Brand" userId="0a27f970-e9e3-4a42-989b-114aef573237" providerId="ADAL" clId="{2D9E1EDC-5EAF-C743-AC63-83AB2544B4D0}" dt="2025-02-12T08:01:28.437" v="453" actId="2696"/>
        <pc:sldMkLst>
          <pc:docMk/>
          <pc:sldMk cId="1592802966" sldId="451"/>
        </pc:sldMkLst>
        <pc:picChg chg="mod">
          <ac:chgData name="Schneider, John Brand" userId="0a27f970-e9e3-4a42-989b-114aef573237" providerId="ADAL" clId="{2D9E1EDC-5EAF-C743-AC63-83AB2544B4D0}" dt="2025-02-12T07:27:06.471" v="143" actId="167"/>
          <ac:picMkLst>
            <pc:docMk/>
            <pc:sldMk cId="1592802966" sldId="451"/>
            <ac:picMk id="3" creationId="{E4F04F37-1C84-9D41-B98D-79E523447331}"/>
          </ac:picMkLst>
        </pc:picChg>
        <pc:picChg chg="mod">
          <ac:chgData name="Schneider, John Brand" userId="0a27f970-e9e3-4a42-989b-114aef573237" providerId="ADAL" clId="{2D9E1EDC-5EAF-C743-AC63-83AB2544B4D0}" dt="2025-02-12T06:51:53.961" v="78" actId="167"/>
          <ac:picMkLst>
            <pc:docMk/>
            <pc:sldMk cId="1592802966" sldId="451"/>
            <ac:picMk id="39" creationId="{01FBB887-EBEE-3B41-9B99-3CA7A725B97C}"/>
          </ac:picMkLst>
        </pc:picChg>
      </pc:sldChg>
      <pc:sldChg chg="del">
        <pc:chgData name="Schneider, John Brand" userId="0a27f970-e9e3-4a42-989b-114aef573237" providerId="ADAL" clId="{2D9E1EDC-5EAF-C743-AC63-83AB2544B4D0}" dt="2025-02-12T08:01:28.596" v="454" actId="2696"/>
        <pc:sldMkLst>
          <pc:docMk/>
          <pc:sldMk cId="1850671464" sldId="454"/>
        </pc:sldMkLst>
      </pc:sldChg>
      <pc:sldChg chg="modTransition">
        <pc:chgData name="Schneider, John Brand" userId="0a27f970-e9e3-4a42-989b-114aef573237" providerId="ADAL" clId="{2D9E1EDC-5EAF-C743-AC63-83AB2544B4D0}" dt="2025-02-12T08:02:09.798" v="455"/>
        <pc:sldMkLst>
          <pc:docMk/>
          <pc:sldMk cId="273245359" sldId="45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F2716-014C-644F-9CC0-C38AAED95F23}" type="datetimeFigureOut">
              <a:rPr lang="en-US" smtClean="0"/>
              <a:t>2/12/25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0639A-F95B-664D-B6A3-F5EE1CCF6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91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0639A-F95B-664D-B6A3-F5EE1CCF61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96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5ABF7-77B3-C14A-8F21-A5906609B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D75765-F044-9345-AB56-4DE5FF27D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31A6B-591D-3C42-ACD5-8EDAADC24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DE748-40FE-F44A-ACE7-06CF7CE0A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CEF53-6ED1-B94A-9B44-4BE8D20FB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55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8494F-7777-0A4A-8938-DEC1BEE5E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32B9AA-45DA-1142-AC54-8101069F7E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F6CD6-1CE3-3442-8C2E-F8F625D69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B765C-1FDC-2B45-9664-19D5494DC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D0186-A933-634A-8D31-03B1EDD3A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0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AAD35A-A4A0-214F-8A2E-51F4B5C451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AB0BE5-79DA-1B4D-8FEE-DE72214E8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3616A-4A8D-534C-A625-B3AB85A10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BC506-C505-574F-8F8C-3B59EA44C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46ABA-3326-AF43-A9E2-11E42EEB9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5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79147-731F-F441-B2B9-A386155D4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86326-1032-1440-BE0D-2630F0ED5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60375-2E92-A042-B784-B64CF7F71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26156-80CE-1E49-B4A2-687C91063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400C6-694D-3F49-A601-8C4974FFC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1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B74B9-C6D8-E041-BAE3-FF427CCD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986D0-BFD4-D943-9AD7-18B9E28E4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F33D2-A022-464A-A9B8-8C378C70C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4A41A-F19E-D346-9960-303560182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8850B-5263-384F-83E7-DA6A586C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2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F3340-9022-744B-89F1-992CBB7D3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96360-7E40-474E-AC0C-D62A930FF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BC42FA-74C9-8140-8A5E-53067CE20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15D75-0996-2447-96A8-ADBE4C9F7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130B0A-EC63-A745-A902-4900AAD82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F9B10-646E-D145-BFFC-C304FB09E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4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51E81-A9A1-E34B-8DC2-74A96D3C5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5C086-360F-8644-A40A-6E34594B8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70C2E-1DA3-2B49-9CDB-DED9F8B57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9512B3-EC9C-1D4D-85EA-026387B32A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B91364-4F92-CD41-AC1B-DFF2F2175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AF7F51-DD44-D34B-B7D2-2C1D3E549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2/12/25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C6B33F-2EB5-B94A-BD80-61B6E020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CAC604-E715-FC4F-BB7C-24F78711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1EC91-8C4C-4446-B6AC-387AA738F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7374EF-AA25-BC46-AAFE-73D627D0B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2/12/25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95FB13-194C-204E-87BF-1DD39AA09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53D52-B668-B942-AC93-FA1E4EF19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95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9A198D-DC01-3546-A226-319C07072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2/12/25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CB97E-612A-8343-ABC5-4881E5886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666B8-4A35-1C4A-A8B4-B628A5E79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32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FFB46-D2F9-6B44-9179-6A68E71E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03FE6-A95A-634C-A7B2-21F4FE1ED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2F9334-87AD-B64C-8F1C-E15A79CF6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E8D737-5163-AC4C-8227-51BDE51D3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BC401-5D6A-804A-90FC-1172BEF69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E7A67C-0086-D94C-A93E-EAEE68485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2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977A2-BD56-3843-BBB8-8CA534848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8A00A5-A228-0644-B82A-8A4E0AA5EB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EDD31-D85D-6749-9EA2-666D3958C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D95ED5-441E-624F-8AF0-3A95AFE69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2/12/25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512769-AC4B-6646-B93A-20478EFD1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2C1544-1E12-6A4C-9134-DF8335473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3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27795-7EFB-2248-BE30-632F5D5D4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86AE6-EA14-7043-8C1A-5F5C46EEA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55640-2089-F54C-84D1-30EDD3AC9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AAC12-C796-A041-98B6-FE3A5644146F}" type="datetimeFigureOut">
              <a:rPr lang="en-US" smtClean="0"/>
              <a:t>2/12/25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11134-21B8-0C42-86FB-06923B900C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636DB-8490-AF41-ADEC-BBC2E07A8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0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12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1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image" Target="../media/image38.png"/><Relationship Id="rId7" Type="http://schemas.openxmlformats.org/officeDocument/2006/relationships/image" Target="../media/image15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10" Type="http://schemas.openxmlformats.org/officeDocument/2006/relationships/image" Target="../media/image153.png"/><Relationship Id="rId4" Type="http://schemas.openxmlformats.org/officeDocument/2006/relationships/image" Target="../media/image39.png"/><Relationship Id="rId9" Type="http://schemas.openxmlformats.org/officeDocument/2006/relationships/image" Target="../media/image15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16.png"/><Relationship Id="rId21" Type="http://schemas.openxmlformats.org/officeDocument/2006/relationships/image" Target="../media/image62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image" Target="../media/image15.png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52.png"/><Relationship Id="rId24" Type="http://schemas.openxmlformats.org/officeDocument/2006/relationships/image" Target="../media/image19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23" Type="http://schemas.openxmlformats.org/officeDocument/2006/relationships/image" Target="../media/image64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4" Type="http://schemas.openxmlformats.org/officeDocument/2006/relationships/image" Target="../media/image17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Relationship Id="rId22" Type="http://schemas.openxmlformats.org/officeDocument/2006/relationships/image" Target="../media/image6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18" Type="http://schemas.openxmlformats.org/officeDocument/2006/relationships/image" Target="../media/image79.png"/><Relationship Id="rId3" Type="http://schemas.openxmlformats.org/officeDocument/2006/relationships/image" Target="../media/image66.png"/><Relationship Id="rId7" Type="http://schemas.openxmlformats.org/officeDocument/2006/relationships/image" Target="../media/image22.png"/><Relationship Id="rId12" Type="http://schemas.openxmlformats.org/officeDocument/2006/relationships/image" Target="../media/image74.png"/><Relationship Id="rId17" Type="http://schemas.openxmlformats.org/officeDocument/2006/relationships/image" Target="../media/image35.png"/><Relationship Id="rId2" Type="http://schemas.openxmlformats.org/officeDocument/2006/relationships/image" Target="../media/image65.png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73.png"/><Relationship Id="rId5" Type="http://schemas.openxmlformats.org/officeDocument/2006/relationships/image" Target="../media/image20.png"/><Relationship Id="rId15" Type="http://schemas.openxmlformats.org/officeDocument/2006/relationships/image" Target="../media/image77.png"/><Relationship Id="rId10" Type="http://schemas.openxmlformats.org/officeDocument/2006/relationships/image" Target="../media/image72.png"/><Relationship Id="rId4" Type="http://schemas.openxmlformats.org/officeDocument/2006/relationships/image" Target="../media/image15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4.png"/><Relationship Id="rId18" Type="http://schemas.openxmlformats.org/officeDocument/2006/relationships/image" Target="../media/image89.png"/><Relationship Id="rId3" Type="http://schemas.openxmlformats.org/officeDocument/2006/relationships/image" Target="../media/image15.png"/><Relationship Id="rId21" Type="http://schemas.openxmlformats.org/officeDocument/2006/relationships/image" Target="../media/image92.png"/><Relationship Id="rId7" Type="http://schemas.openxmlformats.org/officeDocument/2006/relationships/image" Target="../media/image70.png"/><Relationship Id="rId12" Type="http://schemas.openxmlformats.org/officeDocument/2006/relationships/image" Target="../media/image83.png"/><Relationship Id="rId17" Type="http://schemas.openxmlformats.org/officeDocument/2006/relationships/image" Target="../media/image8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7.png"/><Relationship Id="rId20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82.png"/><Relationship Id="rId24" Type="http://schemas.openxmlformats.org/officeDocument/2006/relationships/image" Target="../media/image95.png"/><Relationship Id="rId5" Type="http://schemas.openxmlformats.org/officeDocument/2006/relationships/image" Target="../media/image21.png"/><Relationship Id="rId15" Type="http://schemas.openxmlformats.org/officeDocument/2006/relationships/image" Target="../media/image86.png"/><Relationship Id="rId23" Type="http://schemas.openxmlformats.org/officeDocument/2006/relationships/image" Target="../media/image94.png"/><Relationship Id="rId10" Type="http://schemas.openxmlformats.org/officeDocument/2006/relationships/image" Target="../media/image71.png"/><Relationship Id="rId19" Type="http://schemas.openxmlformats.org/officeDocument/2006/relationships/image" Target="../media/image90.png"/><Relationship Id="rId4" Type="http://schemas.openxmlformats.org/officeDocument/2006/relationships/image" Target="../media/image20.png"/><Relationship Id="rId9" Type="http://schemas.openxmlformats.org/officeDocument/2006/relationships/image" Target="../media/image81.png"/><Relationship Id="rId14" Type="http://schemas.openxmlformats.org/officeDocument/2006/relationships/image" Target="../media/image85.png"/><Relationship Id="rId22" Type="http://schemas.openxmlformats.org/officeDocument/2006/relationships/image" Target="../media/image9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23.png"/><Relationship Id="rId4" Type="http://schemas.openxmlformats.org/officeDocument/2006/relationships/image" Target="../media/image9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11" Type="http://schemas.openxmlformats.org/officeDocument/2006/relationships/image" Target="../media/image28.emf"/><Relationship Id="rId5" Type="http://schemas.openxmlformats.org/officeDocument/2006/relationships/image" Target="../media/image103.png"/><Relationship Id="rId10" Type="http://schemas.openxmlformats.org/officeDocument/2006/relationships/image" Target="../media/image27.emf"/><Relationship Id="rId4" Type="http://schemas.openxmlformats.org/officeDocument/2006/relationships/image" Target="../media/image25.emf"/><Relationship Id="rId9" Type="http://schemas.openxmlformats.org/officeDocument/2006/relationships/image" Target="../media/image10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5" Type="http://schemas.openxmlformats.org/officeDocument/2006/relationships/image" Target="../media/image113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883BDC-93FB-0B4F-A2FD-142C2FECBEE8}"/>
              </a:ext>
            </a:extLst>
          </p:cNvPr>
          <p:cNvSpPr txBox="1"/>
          <p:nvPr/>
        </p:nvSpPr>
        <p:spPr>
          <a:xfrm>
            <a:off x="1118421" y="739739"/>
            <a:ext cx="995516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/>
              <a:t>EE 261, Spring 2025,  Lecture 15</a:t>
            </a:r>
          </a:p>
          <a:p>
            <a:endParaRPr lang="en-US" sz="3600" dirty="0"/>
          </a:p>
          <a:p>
            <a:r>
              <a:rPr lang="en-US" sz="3600" dirty="0"/>
              <a:t>Goals/Topics: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More on </a:t>
            </a:r>
            <a:r>
              <a:rPr lang="en-US" sz="3600" dirty="0" err="1"/>
              <a:t>Thévenin</a:t>
            </a:r>
            <a:r>
              <a:rPr lang="en-US" sz="3600" dirty="0"/>
              <a:t> and Norton equivalent circuits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Source deactivation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Superposition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E409B3-CB8E-624B-96AE-721CC910DC49}"/>
              </a:ext>
            </a:extLst>
          </p:cNvPr>
          <p:cNvSpPr txBox="1"/>
          <p:nvPr/>
        </p:nvSpPr>
        <p:spPr>
          <a:xfrm>
            <a:off x="491008" y="4763651"/>
            <a:ext cx="91538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Announcement:  HW 5 posted (due Monday, Feb. 17).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D0B132-A59D-3FA0-7DA8-B1E3D97C05D8}"/>
              </a:ext>
            </a:extLst>
          </p:cNvPr>
          <p:cNvSpPr txBox="1"/>
          <p:nvPr/>
        </p:nvSpPr>
        <p:spPr>
          <a:xfrm>
            <a:off x="9191508" y="1308859"/>
            <a:ext cx="29661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Best viewed in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i="1" dirty="0">
                <a:solidFill>
                  <a:schemeClr val="accent1"/>
                </a:solidFill>
              </a:rPr>
              <a:t>presentation mode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in PowerPoint.</a:t>
            </a:r>
          </a:p>
        </p:txBody>
      </p:sp>
    </p:spTree>
    <p:extLst>
      <p:ext uri="{BB962C8B-B14F-4D97-AF65-F5344CB8AC3E}">
        <p14:creationId xmlns:p14="http://schemas.microsoft.com/office/powerpoint/2010/main" val="97960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28206B7-19B1-D849-BAEF-F3B585C3A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69" y="293429"/>
            <a:ext cx="7943850" cy="3886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CFD5B7-98C4-D24B-A893-DAE13C9EB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70" y="293429"/>
            <a:ext cx="7943849" cy="3886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D80511-E6B0-D742-911D-B9AA22AC3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" y="294351"/>
            <a:ext cx="7955279" cy="38917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1C5B88-F36B-2641-BEC2-2BF4A2F56081}"/>
              </a:ext>
            </a:extLst>
          </p:cNvPr>
          <p:cNvSpPr txBox="1"/>
          <p:nvPr/>
        </p:nvSpPr>
        <p:spPr>
          <a:xfrm>
            <a:off x="41563" y="0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Consider: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C4AE10-5233-6B42-8694-8A6E70B061F0}"/>
              </a:ext>
            </a:extLst>
          </p:cNvPr>
          <p:cNvSpPr txBox="1"/>
          <p:nvPr/>
        </p:nvSpPr>
        <p:spPr>
          <a:xfrm>
            <a:off x="7466752" y="1371428"/>
            <a:ext cx="4465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“Turn off” current source.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3ACF13-D339-B649-BDFF-701CB8C95F4B}"/>
              </a:ext>
            </a:extLst>
          </p:cNvPr>
          <p:cNvCxnSpPr/>
          <p:nvPr/>
        </p:nvCxnSpPr>
        <p:spPr>
          <a:xfrm>
            <a:off x="4772890" y="4326546"/>
            <a:ext cx="914400" cy="9144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67CF73F-A4A4-6D47-A07C-532112B72170}"/>
              </a:ext>
            </a:extLst>
          </p:cNvPr>
          <p:cNvCxnSpPr/>
          <p:nvPr/>
        </p:nvCxnSpPr>
        <p:spPr>
          <a:xfrm>
            <a:off x="4733631" y="4322574"/>
            <a:ext cx="914400" cy="914400"/>
          </a:xfrm>
          <a:prstGeom prst="line">
            <a:avLst/>
          </a:prstGeom>
          <a:ln w="50800">
            <a:solidFill>
              <a:schemeClr val="tx1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ACA87FE-C037-5544-B1AE-B5828D34BBB6}"/>
              </a:ext>
            </a:extLst>
          </p:cNvPr>
          <p:cNvSpPr txBox="1"/>
          <p:nvPr/>
        </p:nvSpPr>
        <p:spPr>
          <a:xfrm>
            <a:off x="7480200" y="2558592"/>
            <a:ext cx="38244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(Set to zero, but don’t</a:t>
            </a:r>
            <a:br>
              <a:rPr lang="en-US" sz="3200"/>
            </a:br>
            <a:r>
              <a:rPr lang="en-US" sz="3200"/>
              <a:t>remove it.)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437985F-56BC-514D-99B4-3901228899A0}"/>
                  </a:ext>
                </a:extLst>
              </p:cNvPr>
              <p:cNvSpPr txBox="1"/>
              <p:nvPr/>
            </p:nvSpPr>
            <p:spPr>
              <a:xfrm>
                <a:off x="7504241" y="4191123"/>
                <a:ext cx="3465116" cy="1094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437985F-56BC-514D-99B4-390122889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4241" y="4191123"/>
                <a:ext cx="3465116" cy="1094852"/>
              </a:xfrm>
              <a:prstGeom prst="rect">
                <a:avLst/>
              </a:prstGeom>
              <a:blipFill>
                <a:blip r:embed="rId5"/>
                <a:stretch>
                  <a:fillRect b="-5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DA97ECC-15D9-CA47-8FD6-41C054792BFD}"/>
                  </a:ext>
                </a:extLst>
              </p:cNvPr>
              <p:cNvSpPr txBox="1"/>
              <p:nvPr/>
            </p:nvSpPr>
            <p:spPr>
              <a:xfrm>
                <a:off x="543435" y="4191123"/>
                <a:ext cx="6127318" cy="1094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DA97ECC-15D9-CA47-8FD6-41C054792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35" y="4191123"/>
                <a:ext cx="6127318" cy="1094852"/>
              </a:xfrm>
              <a:prstGeom prst="rect">
                <a:avLst/>
              </a:prstGeom>
              <a:blipFill>
                <a:blip r:embed="rId6"/>
                <a:stretch>
                  <a:fillRect b="-5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>
            <a:extLst>
              <a:ext uri="{FF2B5EF4-FFF2-40B4-BE49-F238E27FC236}">
                <a16:creationId xmlns:a16="http://schemas.microsoft.com/office/drawing/2014/main" id="{98B8A2F4-0C82-FC1A-36F9-C6ACCC202352}"/>
              </a:ext>
            </a:extLst>
          </p:cNvPr>
          <p:cNvSpPr/>
          <p:nvPr/>
        </p:nvSpPr>
        <p:spPr>
          <a:xfrm>
            <a:off x="6866226" y="4587639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5E31EBC-7049-0F41-48FE-3C52DFB920E5}"/>
              </a:ext>
            </a:extLst>
          </p:cNvPr>
          <p:cNvCxnSpPr>
            <a:cxnSpLocks/>
          </p:cNvCxnSpPr>
          <p:nvPr/>
        </p:nvCxnSpPr>
        <p:spPr>
          <a:xfrm rot="-3600000">
            <a:off x="5893690" y="4779774"/>
            <a:ext cx="783771" cy="0"/>
          </a:xfrm>
          <a:prstGeom prst="straightConnector1">
            <a:avLst/>
          </a:prstGeom>
          <a:ln w="38100">
            <a:solidFill>
              <a:schemeClr val="accent1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02AF3A-1F4D-40E8-69F3-975627F682D1}"/>
                  </a:ext>
                </a:extLst>
              </p:cNvPr>
              <p:cNvSpPr txBox="1"/>
              <p:nvPr/>
            </p:nvSpPr>
            <p:spPr>
              <a:xfrm>
                <a:off x="6360692" y="4064419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02AF3A-1F4D-40E8-69F3-975627F68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692" y="4064419"/>
                <a:ext cx="46519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5BC59DD-556C-ADC7-E999-F1EF309503EB}"/>
              </a:ext>
            </a:extLst>
          </p:cNvPr>
          <p:cNvSpPr txBox="1"/>
          <p:nvPr/>
        </p:nvSpPr>
        <p:spPr>
          <a:xfrm>
            <a:off x="8332352" y="5256513"/>
            <a:ext cx="1808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Note this.</a:t>
            </a:r>
          </a:p>
        </p:txBody>
      </p:sp>
    </p:spTree>
    <p:extLst>
      <p:ext uri="{BB962C8B-B14F-4D97-AF65-F5344CB8AC3E}">
        <p14:creationId xmlns:p14="http://schemas.microsoft.com/office/powerpoint/2010/main" val="356279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13" grpId="0"/>
      <p:bldP spid="15" grpId="0"/>
      <p:bldP spid="5" grpId="0" animBg="1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5CC3DEE-E820-704C-8A06-E71A210CA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69" y="295088"/>
            <a:ext cx="7943850" cy="3886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1C5B88-F36B-2641-BEC2-2BF4A2F56081}"/>
              </a:ext>
            </a:extLst>
          </p:cNvPr>
          <p:cNvSpPr txBox="1"/>
          <p:nvPr/>
        </p:nvSpPr>
        <p:spPr>
          <a:xfrm>
            <a:off x="41563" y="0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Consider: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C4AE10-5233-6B42-8694-8A6E70B061F0}"/>
              </a:ext>
            </a:extLst>
          </p:cNvPr>
          <p:cNvSpPr txBox="1"/>
          <p:nvPr/>
        </p:nvSpPr>
        <p:spPr>
          <a:xfrm>
            <a:off x="7672361" y="564919"/>
            <a:ext cx="41892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Current source replaced</a:t>
            </a:r>
            <a:br>
              <a:rPr lang="en-US" sz="3200"/>
            </a:br>
            <a:r>
              <a:rPr lang="en-US" sz="3200"/>
              <a:t>with open circuit.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EB1457A-902F-3E43-8140-C2AC5C4DA97E}"/>
                  </a:ext>
                </a:extLst>
              </p:cNvPr>
              <p:cNvSpPr txBox="1"/>
              <p:nvPr/>
            </p:nvSpPr>
            <p:spPr>
              <a:xfrm>
                <a:off x="7692815" y="4267665"/>
                <a:ext cx="368120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Same expression as</a:t>
                </a:r>
                <a:br>
                  <a:rPr lang="en-US" sz="3200"/>
                </a:br>
                <a:r>
                  <a:rPr lang="en-US" sz="3200"/>
                  <a:t>previous slide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3200"/>
                  <a:t>!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EB1457A-902F-3E43-8140-C2AC5C4DA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2815" y="4267665"/>
                <a:ext cx="3681201" cy="1077218"/>
              </a:xfrm>
              <a:prstGeom prst="rect">
                <a:avLst/>
              </a:prstGeom>
              <a:blipFill>
                <a:blip r:embed="rId3"/>
                <a:stretch>
                  <a:fillRect l="-4305" t="-7345" r="-3311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44CF8FE0-FB2E-5E40-A300-CEA1E43F5042}"/>
              </a:ext>
            </a:extLst>
          </p:cNvPr>
          <p:cNvSpPr txBox="1"/>
          <p:nvPr/>
        </p:nvSpPr>
        <p:spPr>
          <a:xfrm>
            <a:off x="1352404" y="4485517"/>
            <a:ext cx="54075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/>
              <a:t>A “deactivated” current source</a:t>
            </a:r>
            <a:br>
              <a:rPr lang="en-US" sz="3200" b="1" i="1"/>
            </a:br>
            <a:r>
              <a:rPr lang="en-US" sz="3200" b="1" i="1"/>
              <a:t>is the same as an open circuit.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43D0B53-D8B6-544C-B127-1AD4A492AC39}"/>
                  </a:ext>
                </a:extLst>
              </p:cNvPr>
              <p:cNvSpPr txBox="1"/>
              <p:nvPr/>
            </p:nvSpPr>
            <p:spPr>
              <a:xfrm>
                <a:off x="7672361" y="1697475"/>
                <a:ext cx="4130233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3200"/>
                  <a:t> obtained via voltage</a:t>
                </a:r>
                <a:br>
                  <a:rPr lang="en-US" sz="3200"/>
                </a:br>
                <a:r>
                  <a:rPr lang="en-US" sz="3200"/>
                  <a:t>division.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43D0B53-D8B6-544C-B127-1AD4A492A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2361" y="1697475"/>
                <a:ext cx="4130233" cy="1077218"/>
              </a:xfrm>
              <a:prstGeom prst="rect">
                <a:avLst/>
              </a:prstGeom>
              <a:blipFill>
                <a:blip r:embed="rId4"/>
                <a:stretch>
                  <a:fillRect l="-3840" t="-6780" r="-886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9691092-B6F6-9A46-B1E0-79164F70B5FC}"/>
                  </a:ext>
                </a:extLst>
              </p:cNvPr>
              <p:cNvSpPr txBox="1"/>
              <p:nvPr/>
            </p:nvSpPr>
            <p:spPr>
              <a:xfrm>
                <a:off x="7672361" y="2914479"/>
                <a:ext cx="3465116" cy="1094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9691092-B6F6-9A46-B1E0-79164F70B5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2361" y="2914479"/>
                <a:ext cx="3465116" cy="1094852"/>
              </a:xfrm>
              <a:prstGeom prst="rect">
                <a:avLst/>
              </a:prstGeom>
              <a:blipFill>
                <a:blip r:embed="rId5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0C36913-7DAC-5243-9943-8045C3B8FC21}"/>
                  </a:ext>
                </a:extLst>
              </p:cNvPr>
              <p:cNvSpPr txBox="1"/>
              <p:nvPr/>
            </p:nvSpPr>
            <p:spPr>
              <a:xfrm>
                <a:off x="3874425" y="1676535"/>
                <a:ext cx="508473" cy="12926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600">
                  <a:solidFill>
                    <a:srgbClr val="FF0000"/>
                  </a:solidFill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600">
                  <a:solidFill>
                    <a:srgbClr val="FF0000"/>
                  </a:solidFill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6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0C36913-7DAC-5243-9943-8045C3B8FC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4425" y="1676535"/>
                <a:ext cx="508473" cy="12926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Arrow 2">
            <a:extLst>
              <a:ext uri="{FF2B5EF4-FFF2-40B4-BE49-F238E27FC236}">
                <a16:creationId xmlns:a16="http://schemas.microsoft.com/office/drawing/2014/main" id="{D9B154BD-FC8C-FC75-1B3F-5FB643C9C07E}"/>
              </a:ext>
            </a:extLst>
          </p:cNvPr>
          <p:cNvSpPr/>
          <p:nvPr/>
        </p:nvSpPr>
        <p:spPr>
          <a:xfrm>
            <a:off x="651110" y="4847009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43F627-3CD0-01D8-CC31-382F2024FBA7}"/>
              </a:ext>
            </a:extLst>
          </p:cNvPr>
          <p:cNvSpPr txBox="1"/>
          <p:nvPr/>
        </p:nvSpPr>
        <p:spPr>
          <a:xfrm>
            <a:off x="979200" y="5562735"/>
            <a:ext cx="6029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/>
              <a:t>(True in general, not just for this circuit.)</a:t>
            </a:r>
          </a:p>
        </p:txBody>
      </p:sp>
    </p:spTree>
    <p:extLst>
      <p:ext uri="{BB962C8B-B14F-4D97-AF65-F5344CB8AC3E}">
        <p14:creationId xmlns:p14="http://schemas.microsoft.com/office/powerpoint/2010/main" val="420376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/>
      <p:bldP spid="11" grpId="0"/>
      <p:bldP spid="2" grpId="0"/>
      <p:bldP spid="10" grpId="0"/>
      <p:bldP spid="12" grpId="0"/>
      <p:bldP spid="3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28206B7-19B1-D849-BAEF-F3B585C3A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69" y="291686"/>
            <a:ext cx="7943850" cy="38862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3ACF13-D339-B649-BDFF-701CB8C95F4B}"/>
              </a:ext>
            </a:extLst>
          </p:cNvPr>
          <p:cNvCxnSpPr/>
          <p:nvPr/>
        </p:nvCxnSpPr>
        <p:spPr>
          <a:xfrm>
            <a:off x="1932708" y="4326546"/>
            <a:ext cx="914400" cy="9144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67CF73F-A4A4-6D47-A07C-532112B72170}"/>
              </a:ext>
            </a:extLst>
          </p:cNvPr>
          <p:cNvCxnSpPr/>
          <p:nvPr/>
        </p:nvCxnSpPr>
        <p:spPr>
          <a:xfrm>
            <a:off x="1893449" y="4322574"/>
            <a:ext cx="914400" cy="914400"/>
          </a:xfrm>
          <a:prstGeom prst="line">
            <a:avLst/>
          </a:prstGeom>
          <a:ln w="50800">
            <a:solidFill>
              <a:schemeClr val="tx1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7AA9937-2DE7-894A-AEDB-86FBB1D14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69" y="284677"/>
            <a:ext cx="7943851" cy="38862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484927-AE6A-B64D-AD8F-FE26498961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468" y="291604"/>
            <a:ext cx="7943851" cy="388620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EC4AE10-5233-6B42-8694-8A6E70B061F0}"/>
              </a:ext>
            </a:extLst>
          </p:cNvPr>
          <p:cNvSpPr txBox="1"/>
          <p:nvPr/>
        </p:nvSpPr>
        <p:spPr>
          <a:xfrm>
            <a:off x="7325561" y="1169763"/>
            <a:ext cx="44592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“Turn off” voltage source.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1C5B88-F36B-2641-BEC2-2BF4A2F56081}"/>
              </a:ext>
            </a:extLst>
          </p:cNvPr>
          <p:cNvSpPr txBox="1"/>
          <p:nvPr/>
        </p:nvSpPr>
        <p:spPr>
          <a:xfrm>
            <a:off x="41563" y="0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Consider: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B61C72-6E0A-6A42-9998-91359BCA6420}"/>
              </a:ext>
            </a:extLst>
          </p:cNvPr>
          <p:cNvSpPr txBox="1"/>
          <p:nvPr/>
        </p:nvSpPr>
        <p:spPr>
          <a:xfrm>
            <a:off x="7339009" y="2639623"/>
            <a:ext cx="38244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(Set to zero, but don’t</a:t>
            </a:r>
            <a:br>
              <a:rPr lang="en-US" sz="3200"/>
            </a:br>
            <a:r>
              <a:rPr lang="en-US" sz="3200"/>
              <a:t>remove it.)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E71CE14-8BC9-8743-BF4E-E85239ECF1A5}"/>
                  </a:ext>
                </a:extLst>
              </p:cNvPr>
              <p:cNvSpPr txBox="1"/>
              <p:nvPr/>
            </p:nvSpPr>
            <p:spPr>
              <a:xfrm>
                <a:off x="404177" y="4191456"/>
                <a:ext cx="6127318" cy="1094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E71CE14-8BC9-8743-BF4E-E85239ECF1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77" y="4191456"/>
                <a:ext cx="6127318" cy="1094852"/>
              </a:xfrm>
              <a:prstGeom prst="rect">
                <a:avLst/>
              </a:prstGeom>
              <a:blipFill>
                <a:blip r:embed="rId5"/>
                <a:stretch>
                  <a:fillRect b="-5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0A0E57A-0935-A849-9E2D-E3FD07856DC7}"/>
                  </a:ext>
                </a:extLst>
              </p:cNvPr>
              <p:cNvSpPr txBox="1"/>
              <p:nvPr/>
            </p:nvSpPr>
            <p:spPr>
              <a:xfrm>
                <a:off x="7703688" y="4231479"/>
                <a:ext cx="3396186" cy="1094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0A0E57A-0935-A849-9E2D-E3FD07856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688" y="4231479"/>
                <a:ext cx="3396186" cy="1094852"/>
              </a:xfrm>
              <a:prstGeom prst="rect">
                <a:avLst/>
              </a:prstGeom>
              <a:blipFill>
                <a:blip r:embed="rId6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Arrow 1">
            <a:extLst>
              <a:ext uri="{FF2B5EF4-FFF2-40B4-BE49-F238E27FC236}">
                <a16:creationId xmlns:a16="http://schemas.microsoft.com/office/drawing/2014/main" id="{A8096A1A-8F76-5D80-4E99-941B00EDF56E}"/>
              </a:ext>
            </a:extLst>
          </p:cNvPr>
          <p:cNvSpPr/>
          <p:nvPr/>
        </p:nvSpPr>
        <p:spPr>
          <a:xfrm>
            <a:off x="6923272" y="4638040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3319AA7-CC10-2605-950A-D9D1D7B4703D}"/>
              </a:ext>
            </a:extLst>
          </p:cNvPr>
          <p:cNvCxnSpPr>
            <a:cxnSpLocks/>
          </p:cNvCxnSpPr>
          <p:nvPr/>
        </p:nvCxnSpPr>
        <p:spPr>
          <a:xfrm rot="-3600000">
            <a:off x="3097817" y="4779774"/>
            <a:ext cx="783771" cy="0"/>
          </a:xfrm>
          <a:prstGeom prst="straightConnector1">
            <a:avLst/>
          </a:prstGeom>
          <a:ln w="38100">
            <a:solidFill>
              <a:schemeClr val="accent1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EA4EE4-9B2D-7158-A1B0-2ED19135E3E0}"/>
                  </a:ext>
                </a:extLst>
              </p:cNvPr>
              <p:cNvSpPr txBox="1"/>
              <p:nvPr/>
            </p:nvSpPr>
            <p:spPr>
              <a:xfrm>
                <a:off x="3564819" y="4064419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EA4EE4-9B2D-7158-A1B0-2ED19135E3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819" y="4064419"/>
                <a:ext cx="46519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9D6426C-4513-AFF5-061A-302684541160}"/>
              </a:ext>
            </a:extLst>
          </p:cNvPr>
          <p:cNvSpPr txBox="1"/>
          <p:nvPr/>
        </p:nvSpPr>
        <p:spPr>
          <a:xfrm>
            <a:off x="8497334" y="5312036"/>
            <a:ext cx="1808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Note this.</a:t>
            </a:r>
          </a:p>
        </p:txBody>
      </p:sp>
    </p:spTree>
    <p:extLst>
      <p:ext uri="{BB962C8B-B14F-4D97-AF65-F5344CB8AC3E}">
        <p14:creationId xmlns:p14="http://schemas.microsoft.com/office/powerpoint/2010/main" val="46281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/>
      <p:bldP spid="13" grpId="0"/>
      <p:bldP spid="15" grpId="0"/>
      <p:bldP spid="2" grpId="0" animBg="1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92D0A4-F6AE-EF4D-B447-D9C72E8DA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69" y="287713"/>
            <a:ext cx="7943851" cy="3886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54FA5B0-5966-FD4E-9403-2C85297298F2}"/>
                  </a:ext>
                </a:extLst>
              </p:cNvPr>
              <p:cNvSpPr txBox="1"/>
              <p:nvPr/>
            </p:nvSpPr>
            <p:spPr>
              <a:xfrm>
                <a:off x="7800111" y="1785847"/>
                <a:ext cx="3759875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Current into parallel</a:t>
                </a:r>
                <a:br>
                  <a:rPr lang="en-US" sz="3200"/>
                </a:br>
                <a:r>
                  <a:rPr lang="en-US" sz="3200"/>
                  <a:t>resistors. </a:t>
                </a:r>
                <a:r>
                  <a:rPr lang="en-US" sz="320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3200">
                    <a:solidFill>
                      <a:schemeClr val="bg1"/>
                    </a:solidFill>
                  </a:rPr>
                  <a:t> given by</a:t>
                </a:r>
                <a:br>
                  <a:rPr lang="en-US" sz="3200">
                    <a:solidFill>
                      <a:schemeClr val="bg1"/>
                    </a:solidFill>
                  </a:rPr>
                </a:br>
                <a:r>
                  <a:rPr lang="en-US" sz="3200">
                    <a:solidFill>
                      <a:schemeClr val="bg1"/>
                    </a:solidFill>
                  </a:rPr>
                  <a:t>Ohm’s law.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54FA5B0-5966-FD4E-9403-2C8529729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111" y="1785847"/>
                <a:ext cx="3759875" cy="1569660"/>
              </a:xfrm>
              <a:prstGeom prst="rect">
                <a:avLst/>
              </a:prstGeom>
              <a:blipFill>
                <a:blip r:embed="rId3"/>
                <a:stretch>
                  <a:fillRect l="-4221" t="-5058" r="-3247" b="-1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E1C5B88-F36B-2641-BEC2-2BF4A2F56081}"/>
              </a:ext>
            </a:extLst>
          </p:cNvPr>
          <p:cNvSpPr txBox="1"/>
          <p:nvPr/>
        </p:nvSpPr>
        <p:spPr>
          <a:xfrm>
            <a:off x="41563" y="0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Consider: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C4AE10-5233-6B42-8694-8A6E70B061F0}"/>
              </a:ext>
            </a:extLst>
          </p:cNvPr>
          <p:cNvSpPr txBox="1"/>
          <p:nvPr/>
        </p:nvSpPr>
        <p:spPr>
          <a:xfrm>
            <a:off x="7800111" y="672498"/>
            <a:ext cx="41695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Voltage source replaced</a:t>
            </a:r>
            <a:br>
              <a:rPr lang="en-US" sz="3200"/>
            </a:br>
            <a:r>
              <a:rPr lang="en-US" sz="3200"/>
              <a:t>with short circuit.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EB1457A-902F-3E43-8140-C2AC5C4DA97E}"/>
                  </a:ext>
                </a:extLst>
              </p:cNvPr>
              <p:cNvSpPr txBox="1"/>
              <p:nvPr/>
            </p:nvSpPr>
            <p:spPr>
              <a:xfrm>
                <a:off x="7820565" y="4678405"/>
                <a:ext cx="368120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Same expression as</a:t>
                </a:r>
                <a:br>
                  <a:rPr lang="en-US" sz="3200"/>
                </a:br>
                <a:r>
                  <a:rPr lang="en-US" sz="3200"/>
                  <a:t>previous slide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3200"/>
                  <a:t>!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EB1457A-902F-3E43-8140-C2AC5C4DA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0565" y="4678405"/>
                <a:ext cx="3681201" cy="1077218"/>
              </a:xfrm>
              <a:prstGeom prst="rect">
                <a:avLst/>
              </a:prstGeom>
              <a:blipFill>
                <a:blip r:embed="rId4"/>
                <a:stretch>
                  <a:fillRect l="-4305" t="-7345" r="-3311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655E111-69B0-F448-9C98-430E6868E57A}"/>
                  </a:ext>
                </a:extLst>
              </p:cNvPr>
              <p:cNvSpPr txBox="1"/>
              <p:nvPr/>
            </p:nvSpPr>
            <p:spPr>
              <a:xfrm>
                <a:off x="7800111" y="1785847"/>
                <a:ext cx="3756669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Current into parallel</a:t>
                </a:r>
                <a:br>
                  <a:rPr lang="en-US" sz="3200"/>
                </a:br>
                <a:r>
                  <a:rPr lang="en-US" sz="3200"/>
                  <a:t>resistors.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3200"/>
                  <a:t> given by</a:t>
                </a:r>
                <a:br>
                  <a:rPr lang="en-US" sz="3200"/>
                </a:br>
                <a:r>
                  <a:rPr lang="en-US" sz="3200"/>
                  <a:t>Ohm’s law.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655E111-69B0-F448-9C98-430E6868E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111" y="1785847"/>
                <a:ext cx="3756669" cy="1569660"/>
              </a:xfrm>
              <a:prstGeom prst="rect">
                <a:avLst/>
              </a:prstGeom>
              <a:blipFill>
                <a:blip r:embed="rId5"/>
                <a:stretch>
                  <a:fillRect l="-4221" t="-5058" r="-3247" b="-1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9D13BDC-F695-E94F-9465-C72B99FB10D8}"/>
                  </a:ext>
                </a:extLst>
              </p:cNvPr>
              <p:cNvSpPr txBox="1"/>
              <p:nvPr/>
            </p:nvSpPr>
            <p:spPr>
              <a:xfrm>
                <a:off x="7784373" y="3442280"/>
                <a:ext cx="3396186" cy="1094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9D13BDC-F695-E94F-9465-C72B99FB1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373" y="3442280"/>
                <a:ext cx="3396186" cy="1094852"/>
              </a:xfrm>
              <a:prstGeom prst="rect">
                <a:avLst/>
              </a:prstGeom>
              <a:blipFill>
                <a:blip r:embed="rId6"/>
                <a:stretch>
                  <a:fillRect b="-5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367A7CA-E9AB-5342-BA7E-5898F4AB237F}"/>
                  </a:ext>
                </a:extLst>
              </p:cNvPr>
              <p:cNvSpPr txBox="1"/>
              <p:nvPr/>
            </p:nvSpPr>
            <p:spPr>
              <a:xfrm>
                <a:off x="7800111" y="1785847"/>
                <a:ext cx="4181722" cy="16096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Current into parallel</a:t>
                </a:r>
                <a:br>
                  <a:rPr lang="en-US" sz="3200"/>
                </a:br>
                <a:r>
                  <a:rPr lang="en-US" sz="3200"/>
                  <a:t>resistors.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3200"/>
                  <a:t> given by</a:t>
                </a:r>
                <a:br>
                  <a:rPr lang="en-US" sz="3200"/>
                </a:br>
                <a:r>
                  <a:rPr lang="en-US" sz="3200"/>
                  <a:t>Ohm’s law.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sz="3200"/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367A7CA-E9AB-5342-BA7E-5898F4AB2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111" y="1785847"/>
                <a:ext cx="4181722" cy="1609671"/>
              </a:xfrm>
              <a:prstGeom prst="rect">
                <a:avLst/>
              </a:prstGeom>
              <a:blipFill>
                <a:blip r:embed="rId7"/>
                <a:stretch>
                  <a:fillRect l="-3790" t="-4924" r="-2624" b="-94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5B6CBEE-0FA4-1D78-44D0-6F8AD2A09028}"/>
              </a:ext>
            </a:extLst>
          </p:cNvPr>
          <p:cNvSpPr txBox="1"/>
          <p:nvPr/>
        </p:nvSpPr>
        <p:spPr>
          <a:xfrm>
            <a:off x="1352404" y="4485517"/>
            <a:ext cx="54577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/>
              <a:t>A “deactivated” voltage source</a:t>
            </a:r>
            <a:br>
              <a:rPr lang="en-US" sz="3200" b="1" i="1"/>
            </a:br>
            <a:r>
              <a:rPr lang="en-US" sz="3200" b="1" i="1"/>
              <a:t>is the same as a short circuit.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0FDADD34-59F9-39D4-F15D-A91BCC681790}"/>
              </a:ext>
            </a:extLst>
          </p:cNvPr>
          <p:cNvSpPr/>
          <p:nvPr/>
        </p:nvSpPr>
        <p:spPr>
          <a:xfrm>
            <a:off x="651110" y="4845773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DA196D-E217-AA33-4C8F-1EE752344896}"/>
              </a:ext>
            </a:extLst>
          </p:cNvPr>
          <p:cNvSpPr txBox="1"/>
          <p:nvPr/>
        </p:nvSpPr>
        <p:spPr>
          <a:xfrm>
            <a:off x="979200" y="5562735"/>
            <a:ext cx="6029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/>
              <a:t>(True in general, not just for this circuit.)</a:t>
            </a:r>
          </a:p>
        </p:txBody>
      </p:sp>
    </p:spTree>
    <p:extLst>
      <p:ext uri="{BB962C8B-B14F-4D97-AF65-F5344CB8AC3E}">
        <p14:creationId xmlns:p14="http://schemas.microsoft.com/office/powerpoint/2010/main" val="50335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9" grpId="0"/>
      <p:bldP spid="2" grpId="0"/>
      <p:bldP spid="13" grpId="0"/>
      <p:bldP spid="12" grpId="0"/>
      <p:bldP spid="6" grpId="0"/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31114131-0A9F-EE34-271C-29238939A611}"/>
              </a:ext>
            </a:extLst>
          </p:cNvPr>
          <p:cNvSpPr txBox="1"/>
          <p:nvPr/>
        </p:nvSpPr>
        <p:spPr>
          <a:xfrm>
            <a:off x="462337" y="5005545"/>
            <a:ext cx="1114491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/>
              <a:t>In practice, if you turn off power to a voltage source, such as in a lab, that</a:t>
            </a:r>
            <a:br>
              <a:rPr lang="en-US" sz="2800"/>
            </a:br>
            <a:r>
              <a:rPr lang="en-US" sz="2800"/>
              <a:t>will typically not be the same as setting its voltage to zero.  </a:t>
            </a:r>
            <a:r>
              <a:rPr lang="en-US" sz="2800">
                <a:solidFill>
                  <a:schemeClr val="bg1"/>
                </a:solidFill>
              </a:rPr>
              <a:t>But, if it is a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variable voltage source and you dial it down to zero, that should be (nearly)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equivalent to a short.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8113C5A-2BAC-A55F-4FB6-D7393A69F48D}"/>
                  </a:ext>
                </a:extLst>
              </p:cNvPr>
              <p:cNvSpPr txBox="1"/>
              <p:nvPr/>
            </p:nvSpPr>
            <p:spPr>
              <a:xfrm>
                <a:off x="893934" y="3888316"/>
                <a:ext cx="10852138" cy="11172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3200">
                    <a:solidFill>
                      <a:schemeClr val="bg1"/>
                    </a:solidFill>
                  </a:rPr>
                  <a:t>A </a:t>
                </a:r>
                <a:r>
                  <a:rPr lang="en-US" sz="3200"/>
                  <a:t>deactivated current source</a:t>
                </a:r>
                <a:r>
                  <a:rPr lang="en-US" sz="3200">
                    <a:solidFill>
                      <a:schemeClr val="bg1"/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>
                    <a:solidFill>
                      <a:schemeClr val="bg1"/>
                    </a:solidFill>
                  </a:rPr>
                  <a:t>) maintains zero current</a:t>
                </a:r>
                <a:br>
                  <a:rPr lang="en-US" sz="3200">
                    <a:solidFill>
                      <a:schemeClr val="bg1"/>
                    </a:solidFill>
                  </a:rPr>
                </a:br>
                <a:r>
                  <a:rPr lang="en-US" sz="3200">
                    <a:solidFill>
                      <a:schemeClr val="bg1"/>
                    </a:solidFill>
                  </a:rPr>
                  <a:t>and allows any voltage to exist.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8113C5A-2BAC-A55F-4FB6-D7393A69F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934" y="3888316"/>
                <a:ext cx="10852138" cy="1117229"/>
              </a:xfrm>
              <a:prstGeom prst="rect">
                <a:avLst/>
              </a:prstGeom>
              <a:blipFill>
                <a:blip r:embed="rId2"/>
                <a:stretch>
                  <a:fillRect l="-1292" t="-6557" b="-17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C968B10-A34E-8A43-BA42-2EC7AE0B9087}"/>
                  </a:ext>
                </a:extLst>
              </p:cNvPr>
              <p:cNvSpPr txBox="1"/>
              <p:nvPr/>
            </p:nvSpPr>
            <p:spPr>
              <a:xfrm>
                <a:off x="893934" y="3888316"/>
                <a:ext cx="10852138" cy="11172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3200"/>
                  <a:t>A deactivated current source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/>
                  <a:t>) maintains zero current</a:t>
                </a:r>
                <a:br>
                  <a:rPr lang="en-US" sz="3200"/>
                </a:br>
                <a:r>
                  <a:rPr lang="en-US" sz="3200"/>
                  <a:t>and allows any voltage to exist.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C968B10-A34E-8A43-BA42-2EC7AE0B9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934" y="3888316"/>
                <a:ext cx="10852138" cy="1117229"/>
              </a:xfrm>
              <a:prstGeom prst="rect">
                <a:avLst/>
              </a:prstGeom>
              <a:blipFill>
                <a:blip r:embed="rId3"/>
                <a:stretch>
                  <a:fillRect l="-1292" t="-6557" b="-17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5678814-97BC-37AA-EC42-2A5F2948B7B2}"/>
                  </a:ext>
                </a:extLst>
              </p:cNvPr>
              <p:cNvSpPr txBox="1"/>
              <p:nvPr/>
            </p:nvSpPr>
            <p:spPr>
              <a:xfrm>
                <a:off x="893934" y="2862839"/>
                <a:ext cx="10908627" cy="11172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3200">
                    <a:solidFill>
                      <a:schemeClr val="bg1"/>
                    </a:solidFill>
                  </a:rPr>
                  <a:t>A </a:t>
                </a:r>
                <a:r>
                  <a:rPr lang="en-US" sz="3200"/>
                  <a:t>deactivated voltage source</a:t>
                </a:r>
                <a:r>
                  <a:rPr lang="en-US" sz="3200">
                    <a:solidFill>
                      <a:schemeClr val="bg1"/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>
                    <a:solidFill>
                      <a:schemeClr val="bg1"/>
                    </a:solidFill>
                  </a:rPr>
                  <a:t>) maintains zero voltage</a:t>
                </a:r>
                <a:br>
                  <a:rPr lang="en-US" sz="3200">
                    <a:solidFill>
                      <a:schemeClr val="bg1"/>
                    </a:solidFill>
                  </a:rPr>
                </a:br>
                <a:r>
                  <a:rPr lang="en-US" sz="3200">
                    <a:solidFill>
                      <a:schemeClr val="bg1"/>
                    </a:solidFill>
                  </a:rPr>
                  <a:t>and allows any current to flow. 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5678814-97BC-37AA-EC42-2A5F2948B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934" y="2862839"/>
                <a:ext cx="10908627" cy="1117229"/>
              </a:xfrm>
              <a:prstGeom prst="rect">
                <a:avLst/>
              </a:prstGeom>
              <a:blipFill>
                <a:blip r:embed="rId4"/>
                <a:stretch>
                  <a:fillRect l="-1286" t="-6557" b="-17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83C0419-5BD3-3482-7023-1CF08D3B6FB3}"/>
                  </a:ext>
                </a:extLst>
              </p:cNvPr>
              <p:cNvSpPr txBox="1"/>
              <p:nvPr/>
            </p:nvSpPr>
            <p:spPr>
              <a:xfrm>
                <a:off x="893934" y="2862839"/>
                <a:ext cx="10908627" cy="11172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3200"/>
                  <a:t>A deactivated voltage source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/>
                  <a:t>) maintains zero voltage</a:t>
                </a:r>
                <a:br>
                  <a:rPr lang="en-US" sz="3200"/>
                </a:br>
                <a:r>
                  <a:rPr lang="en-US" sz="3200"/>
                  <a:t>and allows any current to flow. 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83C0419-5BD3-3482-7023-1CF08D3B6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934" y="2862839"/>
                <a:ext cx="10908627" cy="1117229"/>
              </a:xfrm>
              <a:prstGeom prst="rect">
                <a:avLst/>
              </a:prstGeom>
              <a:blipFill>
                <a:blip r:embed="rId5"/>
                <a:stretch>
                  <a:fillRect l="-1286" t="-6557" b="-17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E1C5B88-F36B-2641-BEC2-2BF4A2F56081}"/>
              </a:ext>
            </a:extLst>
          </p:cNvPr>
          <p:cNvSpPr txBox="1"/>
          <p:nvPr/>
        </p:nvSpPr>
        <p:spPr>
          <a:xfrm>
            <a:off x="284017" y="145472"/>
            <a:ext cx="53705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Turning off sources (summary):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48C1E4-40AA-BE43-93D4-CAF6911C9695}"/>
              </a:ext>
            </a:extLst>
          </p:cNvPr>
          <p:cNvSpPr txBox="1"/>
          <p:nvPr/>
        </p:nvSpPr>
        <p:spPr>
          <a:xfrm>
            <a:off x="7439570" y="3380545"/>
            <a:ext cx="2668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/>
              <a:t>A short circuit.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BCCBBF-5A68-564D-8B9E-56626310B478}"/>
              </a:ext>
            </a:extLst>
          </p:cNvPr>
          <p:cNvSpPr txBox="1"/>
          <p:nvPr/>
        </p:nvSpPr>
        <p:spPr>
          <a:xfrm>
            <a:off x="7439570" y="4406022"/>
            <a:ext cx="2862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/>
              <a:t>An open circuit.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288CBC-56B3-A842-8C4B-270402A356FB}"/>
              </a:ext>
            </a:extLst>
          </p:cNvPr>
          <p:cNvSpPr txBox="1"/>
          <p:nvPr/>
        </p:nvSpPr>
        <p:spPr>
          <a:xfrm>
            <a:off x="893934" y="1837362"/>
            <a:ext cx="94657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/>
              <a:t>Current sources only care about maintaining a current</a:t>
            </a:r>
            <a:br>
              <a:rPr lang="en-US" sz="3200"/>
            </a:br>
            <a:r>
              <a:rPr lang="en-US" sz="3200"/>
              <a:t>(don’t care about voltage).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DD8094-F182-B045-9989-F4D20135B125}"/>
              </a:ext>
            </a:extLst>
          </p:cNvPr>
          <p:cNvSpPr txBox="1"/>
          <p:nvPr/>
        </p:nvSpPr>
        <p:spPr>
          <a:xfrm>
            <a:off x="893934" y="811885"/>
            <a:ext cx="94398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/>
              <a:t>Voltage sources only care about maintaining a voltage</a:t>
            </a:r>
            <a:br>
              <a:rPr lang="en-US" sz="3200"/>
            </a:br>
            <a:r>
              <a:rPr lang="en-US" sz="3200"/>
              <a:t>(don’t care about current flow).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7F7317-497E-45A2-E067-181D06B63EC1}"/>
              </a:ext>
            </a:extLst>
          </p:cNvPr>
          <p:cNvSpPr txBox="1"/>
          <p:nvPr/>
        </p:nvSpPr>
        <p:spPr>
          <a:xfrm>
            <a:off x="462337" y="5005545"/>
            <a:ext cx="1114491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/>
              <a:t>In practice, if you turn off power to a voltage source, such as in a lab, that</a:t>
            </a:r>
            <a:br>
              <a:rPr lang="en-US" sz="2800"/>
            </a:br>
            <a:r>
              <a:rPr lang="en-US" sz="2800"/>
              <a:t>will typically not be the same as setting its voltage to zero.  But, if it is a</a:t>
            </a:r>
            <a:br>
              <a:rPr lang="en-US" sz="2800"/>
            </a:br>
            <a:r>
              <a:rPr lang="en-US" sz="2800"/>
              <a:t>variable voltage source and you dial it down to zero, that should be (nearly)</a:t>
            </a:r>
            <a:br>
              <a:rPr lang="en-US" sz="2800"/>
            </a:br>
            <a:r>
              <a:rPr lang="en-US" sz="2800"/>
              <a:t>equivalent to a short.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748406E0-D1FE-2A84-D386-A2214A1F3E08}"/>
              </a:ext>
            </a:extLst>
          </p:cNvPr>
          <p:cNvSpPr/>
          <p:nvPr/>
        </p:nvSpPr>
        <p:spPr>
          <a:xfrm>
            <a:off x="6733452" y="3503595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FB607AAD-182C-80C8-59F7-1011DB47EC25}"/>
              </a:ext>
            </a:extLst>
          </p:cNvPr>
          <p:cNvSpPr/>
          <p:nvPr/>
        </p:nvSpPr>
        <p:spPr>
          <a:xfrm>
            <a:off x="6733452" y="4524676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7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/>
      <p:bldP spid="7" grpId="0"/>
      <p:bldP spid="17" grpId="0"/>
      <p:bldP spid="3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CC921C1-D71E-4F68-2A18-81602BBEAD8E}"/>
              </a:ext>
            </a:extLst>
          </p:cNvPr>
          <p:cNvSpPr txBox="1"/>
          <p:nvPr/>
        </p:nvSpPr>
        <p:spPr>
          <a:xfrm>
            <a:off x="595905" y="3872902"/>
            <a:ext cx="111272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Note: This works for currents and voltages, but </a:t>
            </a:r>
            <a:r>
              <a:rPr lang="en-US" sz="3200" i="1"/>
              <a:t>not</a:t>
            </a:r>
            <a:r>
              <a:rPr lang="en-US" sz="3200"/>
              <a:t> powers.  </a:t>
            </a:r>
            <a:r>
              <a:rPr lang="en-US" sz="3200">
                <a:solidFill>
                  <a:schemeClr val="bg1"/>
                </a:solidFill>
              </a:rPr>
              <a:t>If you</a:t>
            </a:r>
            <a:br>
              <a:rPr lang="en-US" sz="3200">
                <a:solidFill>
                  <a:schemeClr val="bg1"/>
                </a:solidFill>
              </a:rPr>
            </a:br>
            <a:r>
              <a:rPr lang="en-US" sz="3200">
                <a:solidFill>
                  <a:schemeClr val="bg1"/>
                </a:solidFill>
              </a:rPr>
              <a:t>want powers, find total currents and total voltages, then calculate</a:t>
            </a:r>
            <a:br>
              <a:rPr lang="en-US" sz="3200">
                <a:solidFill>
                  <a:schemeClr val="bg1"/>
                </a:solidFill>
              </a:rPr>
            </a:br>
            <a:r>
              <a:rPr lang="en-US" sz="3200">
                <a:solidFill>
                  <a:schemeClr val="bg1"/>
                </a:solidFill>
              </a:rPr>
              <a:t>powers.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F417C1-4E63-7846-8B8C-FC77385E6CE8}"/>
              </a:ext>
            </a:extLst>
          </p:cNvPr>
          <p:cNvSpPr txBox="1"/>
          <p:nvPr/>
        </p:nvSpPr>
        <p:spPr>
          <a:xfrm>
            <a:off x="284017" y="145472"/>
            <a:ext cx="3844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Source Superposition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94B76B-86BF-9C4B-B491-D6EC5AAFFC04}"/>
              </a:ext>
            </a:extLst>
          </p:cNvPr>
          <p:cNvSpPr txBox="1"/>
          <p:nvPr/>
        </p:nvSpPr>
        <p:spPr>
          <a:xfrm>
            <a:off x="595905" y="895506"/>
            <a:ext cx="108620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For circuits with multiple independent sources (and any number</a:t>
            </a:r>
            <a:br>
              <a:rPr lang="en-US" sz="3200"/>
            </a:br>
            <a:r>
              <a:rPr lang="en-US" sz="3200"/>
              <a:t>of dependent sources), can analyze by summing contributions</a:t>
            </a:r>
            <a:br>
              <a:rPr lang="en-US" sz="3200"/>
            </a:br>
            <a:r>
              <a:rPr lang="en-US" sz="3200"/>
              <a:t>from individual independent sources.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CB0D42-8875-B74D-AF5F-059C125DE527}"/>
              </a:ext>
            </a:extLst>
          </p:cNvPr>
          <p:cNvSpPr txBox="1"/>
          <p:nvPr/>
        </p:nvSpPr>
        <p:spPr>
          <a:xfrm>
            <a:off x="595905" y="2630425"/>
            <a:ext cx="108041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Turn on one independent source at a time, turning off all others</a:t>
            </a:r>
            <a:br>
              <a:rPr lang="en-US" sz="3200"/>
            </a:br>
            <a:r>
              <a:rPr lang="en-US" sz="3200" i="1"/>
              <a:t>but</a:t>
            </a:r>
            <a:r>
              <a:rPr lang="en-US" sz="3200"/>
              <a:t> must leave on dependent sources throughout analysis.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52108-2C8A-AF42-9361-00CE5E7586C3}"/>
              </a:ext>
            </a:extLst>
          </p:cNvPr>
          <p:cNvSpPr txBox="1"/>
          <p:nvPr/>
        </p:nvSpPr>
        <p:spPr>
          <a:xfrm>
            <a:off x="595905" y="895506"/>
            <a:ext cx="108620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For circuits with multiple independent sources (and any number</a:t>
            </a:r>
            <a:br>
              <a:rPr lang="en-US" sz="3200"/>
            </a:br>
            <a:r>
              <a:rPr lang="en-US" sz="3200"/>
              <a:t>of dependent sources),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33A3A3-E54B-0D41-82FB-F1E6EF373721}"/>
              </a:ext>
            </a:extLst>
          </p:cNvPr>
          <p:cNvSpPr txBox="1"/>
          <p:nvPr/>
        </p:nvSpPr>
        <p:spPr>
          <a:xfrm>
            <a:off x="595905" y="2630425"/>
            <a:ext cx="10804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Turn on one independent source at a time, turning off all others,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23374B-3E8A-9A42-AD46-3642C1F77590}"/>
              </a:ext>
            </a:extLst>
          </p:cNvPr>
          <p:cNvSpPr txBox="1"/>
          <p:nvPr/>
        </p:nvSpPr>
        <p:spPr>
          <a:xfrm>
            <a:off x="595905" y="3872902"/>
            <a:ext cx="111272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Note: This works for currents and voltages, but </a:t>
            </a:r>
            <a:r>
              <a:rPr lang="en-US" sz="3200" i="1"/>
              <a:t>not</a:t>
            </a:r>
            <a:r>
              <a:rPr lang="en-US" sz="3200"/>
              <a:t> powers.  If you</a:t>
            </a:r>
            <a:br>
              <a:rPr lang="en-US" sz="3200"/>
            </a:br>
            <a:r>
              <a:rPr lang="en-US" sz="3200"/>
              <a:t>want powers, find total currents and total voltages, then calculate</a:t>
            </a:r>
            <a:br>
              <a:rPr lang="en-US" sz="3200"/>
            </a:br>
            <a:r>
              <a:rPr lang="en-US" sz="3200"/>
              <a:t>powers.</a:t>
            </a:r>
          </a:p>
        </p:txBody>
      </p:sp>
    </p:spTree>
    <p:extLst>
      <p:ext uri="{BB962C8B-B14F-4D97-AF65-F5344CB8AC3E}">
        <p14:creationId xmlns:p14="http://schemas.microsoft.com/office/powerpoint/2010/main" val="333590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F417C1-4E63-7846-8B8C-FC77385E6CE8}"/>
              </a:ext>
            </a:extLst>
          </p:cNvPr>
          <p:cNvSpPr txBox="1"/>
          <p:nvPr/>
        </p:nvSpPr>
        <p:spPr>
          <a:xfrm>
            <a:off x="284017" y="145472"/>
            <a:ext cx="3844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Source Superposition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484381-3CF5-3D42-93E3-188E0A8B5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75" y="1527080"/>
            <a:ext cx="4876318" cy="36781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549BEF-22D0-974C-800F-5F5EDA927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023" y="3145651"/>
            <a:ext cx="658671" cy="5799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4AF936-1BCE-3845-9D38-DFC4F279E6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910" y="3114530"/>
            <a:ext cx="906721" cy="7253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98AD44-2778-1FB9-CE98-8B0C43B950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6751" y="684054"/>
            <a:ext cx="3289300" cy="2146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4F750E-E930-646C-863E-D538B3C51F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6508" y="3960816"/>
            <a:ext cx="2857500" cy="2362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D8C8CB4-C963-933E-D523-430054237216}"/>
                  </a:ext>
                </a:extLst>
              </p:cNvPr>
              <p:cNvSpPr txBox="1"/>
              <p:nvPr/>
            </p:nvSpPr>
            <p:spPr>
              <a:xfrm>
                <a:off x="8492706" y="970325"/>
                <a:ext cx="3666260" cy="7895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𝑒𝑞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𝑒𝑞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sz="20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D8C8CB4-C963-933E-D523-4300542372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2706" y="970325"/>
                <a:ext cx="3666260" cy="7895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B3F63C6B-835A-134E-729D-3C1A06D91DCE}"/>
              </a:ext>
            </a:extLst>
          </p:cNvPr>
          <p:cNvSpPr txBox="1"/>
          <p:nvPr/>
        </p:nvSpPr>
        <p:spPr>
          <a:xfrm>
            <a:off x="8894186" y="544691"/>
            <a:ext cx="2510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>
                <a:solidFill>
                  <a:schemeClr val="accent1"/>
                </a:solidFill>
              </a:rPr>
              <a:t>Voltage division twice.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6B1E9F4-3E80-541D-6AE5-AB284E43097C}"/>
                  </a:ext>
                </a:extLst>
              </p:cNvPr>
              <p:cNvSpPr txBox="1"/>
              <p:nvPr/>
            </p:nvSpPr>
            <p:spPr>
              <a:xfrm>
                <a:off x="9145986" y="2183680"/>
                <a:ext cx="2576603" cy="423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∥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6B1E9F4-3E80-541D-6AE5-AB284E4309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986" y="2183680"/>
                <a:ext cx="2576603" cy="423770"/>
              </a:xfrm>
              <a:prstGeom prst="rect">
                <a:avLst/>
              </a:prstGeom>
              <a:blipFill>
                <a:blip r:embed="rId8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381E0AAD-4C5A-A6EF-A190-BD5E06D72777}"/>
              </a:ext>
            </a:extLst>
          </p:cNvPr>
          <p:cNvSpPr txBox="1"/>
          <p:nvPr/>
        </p:nvSpPr>
        <p:spPr>
          <a:xfrm>
            <a:off x="8894186" y="1758045"/>
            <a:ext cx="913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>
                <a:solidFill>
                  <a:schemeClr val="accent1"/>
                </a:solidFill>
              </a:rPr>
              <a:t>where: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E8C1248-C751-D8EA-25C5-05F71985F9A6}"/>
                  </a:ext>
                </a:extLst>
              </p:cNvPr>
              <p:cNvSpPr txBox="1"/>
              <p:nvPr/>
            </p:nvSpPr>
            <p:spPr>
              <a:xfrm>
                <a:off x="8492706" y="3096540"/>
                <a:ext cx="292887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E8C1248-C751-D8EA-25C5-05F71985F9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2706" y="3096540"/>
                <a:ext cx="2928879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6CD3CEF-D39E-012C-2D98-29988E3CB547}"/>
              </a:ext>
            </a:extLst>
          </p:cNvPr>
          <p:cNvCxnSpPr>
            <a:cxnSpLocks/>
          </p:cNvCxnSpPr>
          <p:nvPr/>
        </p:nvCxnSpPr>
        <p:spPr>
          <a:xfrm>
            <a:off x="8724008" y="2384612"/>
            <a:ext cx="1029220" cy="841976"/>
          </a:xfrm>
          <a:prstGeom prst="straightConnector1">
            <a:avLst/>
          </a:prstGeom>
          <a:ln w="38100" cap="rnd">
            <a:solidFill>
              <a:schemeClr val="accent1">
                <a:alpha val="7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2C77800-44C0-7FB2-C5A1-03BD1BC2D191}"/>
              </a:ext>
            </a:extLst>
          </p:cNvPr>
          <p:cNvCxnSpPr>
            <a:cxnSpLocks/>
          </p:cNvCxnSpPr>
          <p:nvPr/>
        </p:nvCxnSpPr>
        <p:spPr>
          <a:xfrm flipV="1">
            <a:off x="8746051" y="3681315"/>
            <a:ext cx="2065384" cy="1849909"/>
          </a:xfrm>
          <a:prstGeom prst="straightConnector1">
            <a:avLst/>
          </a:prstGeom>
          <a:ln w="38100" cap="rnd">
            <a:solidFill>
              <a:schemeClr val="accent1">
                <a:alpha val="7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B8D9A252-B26E-43BA-F4CA-51A4F59683B5}"/>
              </a:ext>
            </a:extLst>
          </p:cNvPr>
          <p:cNvSpPr/>
          <p:nvPr/>
        </p:nvSpPr>
        <p:spPr>
          <a:xfrm>
            <a:off x="9238618" y="4629323"/>
            <a:ext cx="718527" cy="4471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D9D026D-C004-2472-39B5-94E5705FFE7B}"/>
                  </a:ext>
                </a:extLst>
              </p:cNvPr>
              <p:cNvSpPr txBox="1"/>
              <p:nvPr/>
            </p:nvSpPr>
            <p:spPr>
              <a:xfrm>
                <a:off x="8492706" y="4629323"/>
                <a:ext cx="3687484" cy="4471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∥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sz="20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D9D026D-C004-2472-39B5-94E5705FFE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2706" y="4629323"/>
                <a:ext cx="3687484" cy="447174"/>
              </a:xfrm>
              <a:prstGeom prst="rect">
                <a:avLst/>
              </a:prstGeom>
              <a:blipFill>
                <a:blip r:embed="rId10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394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7" grpId="0"/>
      <p:bldP spid="23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BE9FFF3C-5760-8B31-462D-8943CED36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292" y="3406082"/>
            <a:ext cx="4937760" cy="248141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F3AB757-A258-21F4-DFB3-035A77443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2292" y="511692"/>
            <a:ext cx="4937760" cy="248141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27F3515-4360-AA60-1D93-ABE10E279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71" y="590401"/>
            <a:ext cx="4937760" cy="24814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C49D3E-6A1D-A24F-B37C-159DD1F0C1A9}"/>
              </a:ext>
            </a:extLst>
          </p:cNvPr>
          <p:cNvSpPr txBox="1"/>
          <p:nvPr/>
        </p:nvSpPr>
        <p:spPr>
          <a:xfrm>
            <a:off x="232475" y="147234"/>
            <a:ext cx="70149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Recall: </a:t>
            </a:r>
            <a:r>
              <a:rPr lang="en-US" sz="3200" dirty="0" err="1"/>
              <a:t>Thévenin</a:t>
            </a:r>
            <a:r>
              <a:rPr lang="en-US" sz="3200" dirty="0"/>
              <a:t> and Norton equivalents.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60B3254-BF36-85C0-4BC7-E099585333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171" y="590401"/>
            <a:ext cx="4937760" cy="248141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0EB6537-78B1-6A80-64B1-28CEB65752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2292" y="511692"/>
            <a:ext cx="4937760" cy="248141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B220145-B880-67D4-EC59-1C2367B34F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171" y="3406082"/>
            <a:ext cx="4937760" cy="248141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448BC9D-3787-60C5-2647-E97E9E9BF2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2292" y="3406082"/>
            <a:ext cx="4937760" cy="24814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7421005-411B-104C-AFCD-FC667459E8CB}"/>
              </a:ext>
            </a:extLst>
          </p:cNvPr>
          <p:cNvSpPr txBox="1"/>
          <p:nvPr/>
        </p:nvSpPr>
        <p:spPr>
          <a:xfrm>
            <a:off x="8733975" y="3172581"/>
            <a:ext cx="1479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Norton.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80A773-DF2A-4B46-A3DC-1CA1DADF22B3}"/>
              </a:ext>
            </a:extLst>
          </p:cNvPr>
          <p:cNvSpPr txBox="1"/>
          <p:nvPr/>
        </p:nvSpPr>
        <p:spPr>
          <a:xfrm>
            <a:off x="8382581" y="147234"/>
            <a:ext cx="1820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Thévenin</a:t>
            </a:r>
            <a:r>
              <a:rPr lang="en-US" sz="3200" dirty="0"/>
              <a:t>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DAB9170-6681-72D2-390C-A289E791812B}"/>
              </a:ext>
            </a:extLst>
          </p:cNvPr>
          <p:cNvSpPr/>
          <p:nvPr/>
        </p:nvSpPr>
        <p:spPr>
          <a:xfrm>
            <a:off x="3406433" y="1315809"/>
            <a:ext cx="5157015" cy="1176186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A6B9617-7AC3-4FAC-D049-E16223049A09}"/>
              </a:ext>
            </a:extLst>
          </p:cNvPr>
          <p:cNvSpPr/>
          <p:nvPr/>
        </p:nvSpPr>
        <p:spPr>
          <a:xfrm>
            <a:off x="4178596" y="4234933"/>
            <a:ext cx="4384852" cy="1090391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19287B-E687-8CAE-5DCF-A593CFEFC135}"/>
                  </a:ext>
                </a:extLst>
              </p:cNvPr>
              <p:cNvSpPr txBox="1"/>
              <p:nvPr/>
            </p:nvSpPr>
            <p:spPr>
              <a:xfrm>
                <a:off x="85440" y="6086420"/>
                <a:ext cx="32898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𝑜𝑐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19287B-E687-8CAE-5DCF-A593CFEFC1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40" y="6086420"/>
                <a:ext cx="3289810" cy="584775"/>
              </a:xfrm>
              <a:prstGeom prst="rect">
                <a:avLst/>
              </a:prstGeom>
              <a:blipFill>
                <a:blip r:embed="rId9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>
            <a:extLst>
              <a:ext uri="{FF2B5EF4-FFF2-40B4-BE49-F238E27FC236}">
                <a16:creationId xmlns:a16="http://schemas.microsoft.com/office/drawing/2014/main" id="{9C25EFB8-7E63-EF0E-E444-346B156369C1}"/>
              </a:ext>
            </a:extLst>
          </p:cNvPr>
          <p:cNvSpPr/>
          <p:nvPr/>
        </p:nvSpPr>
        <p:spPr>
          <a:xfrm>
            <a:off x="100430" y="6064648"/>
            <a:ext cx="3167065" cy="646118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61B502-96D2-E8DD-EFAB-D1C699BA9217}"/>
                  </a:ext>
                </a:extLst>
              </p:cNvPr>
              <p:cNvSpPr txBox="1"/>
              <p:nvPr/>
            </p:nvSpPr>
            <p:spPr>
              <a:xfrm>
                <a:off x="6828021" y="6053574"/>
                <a:ext cx="532780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𝑜𝑐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𝑠𝑐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𝑡h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61B502-96D2-E8DD-EFAB-D1C699BA9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8021" y="6053574"/>
                <a:ext cx="5327805" cy="584775"/>
              </a:xfrm>
              <a:prstGeom prst="rect">
                <a:avLst/>
              </a:prstGeom>
              <a:blipFill>
                <a:blip r:embed="rId10"/>
                <a:stretch>
                  <a:fillRect t="-131915" b="-20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AF043ED-121E-413D-36D8-DB35E8564735}"/>
                  </a:ext>
                </a:extLst>
              </p:cNvPr>
              <p:cNvSpPr txBox="1"/>
              <p:nvPr/>
            </p:nvSpPr>
            <p:spPr>
              <a:xfrm>
                <a:off x="3267494" y="6086420"/>
                <a:ext cx="354815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𝑡h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𝑡h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AF043ED-121E-413D-36D8-DB35E8564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494" y="6086420"/>
                <a:ext cx="3548151" cy="584775"/>
              </a:xfrm>
              <a:prstGeom prst="rect">
                <a:avLst/>
              </a:prstGeom>
              <a:blipFill>
                <a:blip r:embed="rId11"/>
                <a:stretch>
                  <a:fillRect t="-131915" b="-20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>
            <a:extLst>
              <a:ext uri="{FF2B5EF4-FFF2-40B4-BE49-F238E27FC236}">
                <a16:creationId xmlns:a16="http://schemas.microsoft.com/office/drawing/2014/main" id="{96F9C257-3057-10EE-933F-24806A0F8825}"/>
              </a:ext>
            </a:extLst>
          </p:cNvPr>
          <p:cNvSpPr/>
          <p:nvPr/>
        </p:nvSpPr>
        <p:spPr>
          <a:xfrm>
            <a:off x="3282485" y="6064648"/>
            <a:ext cx="3533160" cy="646118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FA7F9A6-BCA2-01E2-2191-DC26EDB624AD}"/>
              </a:ext>
            </a:extLst>
          </p:cNvPr>
          <p:cNvSpPr/>
          <p:nvPr/>
        </p:nvSpPr>
        <p:spPr>
          <a:xfrm>
            <a:off x="6815645" y="6064648"/>
            <a:ext cx="5261728" cy="646118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56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5" grpId="0" animBg="1"/>
      <p:bldP spid="13" grpId="0" animBg="1"/>
      <p:bldP spid="42" grpId="0"/>
      <p:bldP spid="43" grpId="0" animBg="1"/>
      <p:bldP spid="44" grpId="0"/>
      <p:bldP spid="47" grpId="0"/>
      <p:bldP spid="48" grpId="0" animBg="1"/>
      <p:bldP spid="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CE1BBC-3EE6-004A-B26F-2EAF2FC14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115" y="1925126"/>
            <a:ext cx="3779202" cy="22842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A9FFBA-CE98-0646-B5B8-32D23484A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102" y="1925126"/>
            <a:ext cx="4480560" cy="22685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5C7986-6162-5A40-8407-69BEB5C8116C}"/>
              </a:ext>
            </a:extLst>
          </p:cNvPr>
          <p:cNvSpPr txBox="1"/>
          <p:nvPr/>
        </p:nvSpPr>
        <p:spPr>
          <a:xfrm>
            <a:off x="432769" y="4402557"/>
            <a:ext cx="102383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Although the elements within the boxes don’t change, </a:t>
            </a:r>
            <a:r>
              <a:rPr lang="en-US" sz="3200" b="1" i="1"/>
              <a:t>these</a:t>
            </a:r>
            <a:br>
              <a:rPr lang="en-US" sz="3200" b="1" i="1"/>
            </a:br>
            <a:r>
              <a:rPr lang="en-US" sz="3200" b="1" i="1"/>
              <a:t>are different circuits and must be analyzed separately!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7B7A9-222A-614E-9528-263C1579E8A7}"/>
              </a:ext>
            </a:extLst>
          </p:cNvPr>
          <p:cNvSpPr txBox="1"/>
          <p:nvPr/>
        </p:nvSpPr>
        <p:spPr>
          <a:xfrm>
            <a:off x="432769" y="5479775"/>
            <a:ext cx="99744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Voltages and currents within the box change depending on</a:t>
            </a:r>
            <a:br>
              <a:rPr lang="en-US" sz="3200"/>
            </a:br>
            <a:r>
              <a:rPr lang="en-US" sz="3200"/>
              <a:t>whether the short or the open is present.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B14C7F-1B26-0CDF-E597-B2D63F159413}"/>
              </a:ext>
            </a:extLst>
          </p:cNvPr>
          <p:cNvSpPr txBox="1"/>
          <p:nvPr/>
        </p:nvSpPr>
        <p:spPr>
          <a:xfrm>
            <a:off x="432769" y="146583"/>
            <a:ext cx="107570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Worth emphasizing:  </a:t>
            </a:r>
            <a:r>
              <a:rPr lang="en-US" sz="3200">
                <a:solidFill>
                  <a:schemeClr val="bg1"/>
                </a:solidFill>
              </a:rPr>
              <a:t>The “arbitrary circuit” with an open circuit</a:t>
            </a:r>
            <a:br>
              <a:rPr lang="en-US" sz="3200">
                <a:solidFill>
                  <a:schemeClr val="bg1"/>
                </a:solidFill>
              </a:rPr>
            </a:br>
            <a:r>
              <a:rPr lang="en-US" sz="3200">
                <a:solidFill>
                  <a:schemeClr val="bg1"/>
                </a:solidFill>
              </a:rPr>
              <a:t>from </a:t>
            </a:r>
            <a:r>
              <a:rPr lang="en-US" sz="3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>
                <a:solidFill>
                  <a:schemeClr val="bg1"/>
                </a:solidFill>
              </a:rPr>
              <a:t> to </a:t>
            </a:r>
            <a:r>
              <a:rPr lang="en-US" sz="3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>
                <a:solidFill>
                  <a:schemeClr val="bg1"/>
                </a:solidFill>
              </a:rPr>
              <a:t> is </a:t>
            </a:r>
            <a:r>
              <a:rPr lang="en-US" sz="3200" i="1">
                <a:solidFill>
                  <a:schemeClr val="bg1"/>
                </a:solidFill>
              </a:rPr>
              <a:t>different</a:t>
            </a:r>
            <a:r>
              <a:rPr lang="en-US" sz="3200">
                <a:solidFill>
                  <a:schemeClr val="bg1"/>
                </a:solidFill>
              </a:rPr>
              <a:t> from the “arbitrary circuit” with a short</a:t>
            </a:r>
            <a:br>
              <a:rPr lang="en-US" sz="3200">
                <a:solidFill>
                  <a:schemeClr val="bg1"/>
                </a:solidFill>
              </a:rPr>
            </a:br>
            <a:r>
              <a:rPr lang="en-US" sz="3200">
                <a:solidFill>
                  <a:schemeClr val="bg1"/>
                </a:solidFill>
              </a:rPr>
              <a:t>circuit from </a:t>
            </a:r>
            <a:r>
              <a:rPr lang="en-US" sz="3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>
                <a:solidFill>
                  <a:schemeClr val="bg1"/>
                </a:solidFill>
              </a:rPr>
              <a:t> to </a:t>
            </a:r>
            <a:r>
              <a:rPr lang="en-US" sz="3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F400B4-6B88-F332-FA27-0EA835483779}"/>
              </a:ext>
            </a:extLst>
          </p:cNvPr>
          <p:cNvSpPr txBox="1"/>
          <p:nvPr/>
        </p:nvSpPr>
        <p:spPr>
          <a:xfrm>
            <a:off x="432769" y="146583"/>
            <a:ext cx="107570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Worth emphasizing:  The “arbitrary circuit” with an open circuit</a:t>
            </a:r>
            <a:br>
              <a:rPr lang="en-US" sz="3200"/>
            </a:br>
            <a:r>
              <a:rPr lang="en-US" sz="3200"/>
              <a:t>from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/>
              <a:t> to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/>
              <a:t> </a:t>
            </a:r>
            <a:r>
              <a:rPr lang="en-US" sz="3200">
                <a:solidFill>
                  <a:schemeClr val="bg1"/>
                </a:solidFill>
              </a:rPr>
              <a:t>is </a:t>
            </a:r>
            <a:r>
              <a:rPr lang="en-US" sz="3200" i="1">
                <a:solidFill>
                  <a:schemeClr val="bg1"/>
                </a:solidFill>
              </a:rPr>
              <a:t>different</a:t>
            </a:r>
            <a:r>
              <a:rPr lang="en-US" sz="3200">
                <a:solidFill>
                  <a:schemeClr val="bg1"/>
                </a:solidFill>
              </a:rPr>
              <a:t> from the “arbitrary circuit” with a short</a:t>
            </a:r>
            <a:br>
              <a:rPr lang="en-US" sz="3200">
                <a:solidFill>
                  <a:schemeClr val="bg1"/>
                </a:solidFill>
              </a:rPr>
            </a:br>
            <a:r>
              <a:rPr lang="en-US" sz="3200">
                <a:solidFill>
                  <a:schemeClr val="bg1"/>
                </a:solidFill>
              </a:rPr>
              <a:t>circuit from </a:t>
            </a:r>
            <a:r>
              <a:rPr lang="en-US" sz="3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>
                <a:solidFill>
                  <a:schemeClr val="bg1"/>
                </a:solidFill>
              </a:rPr>
              <a:t> to </a:t>
            </a:r>
            <a:r>
              <a:rPr lang="en-US" sz="3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80DB34-EAB2-066E-215F-12BF092EF824}"/>
              </a:ext>
            </a:extLst>
          </p:cNvPr>
          <p:cNvSpPr txBox="1"/>
          <p:nvPr/>
        </p:nvSpPr>
        <p:spPr>
          <a:xfrm>
            <a:off x="432769" y="146583"/>
            <a:ext cx="107570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Worth emphasizing:  The “arbitrary circuit” with an open circuit</a:t>
            </a:r>
            <a:br>
              <a:rPr lang="en-US" sz="3200"/>
            </a:br>
            <a:r>
              <a:rPr lang="en-US" sz="3200"/>
              <a:t>from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/>
              <a:t> to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/>
              <a:t> is </a:t>
            </a:r>
            <a:r>
              <a:rPr lang="en-US" sz="3200" i="1"/>
              <a:t>different</a:t>
            </a:r>
            <a:r>
              <a:rPr lang="en-US" sz="3200"/>
              <a:t> from the “arbitrary circuit” with a short</a:t>
            </a:r>
            <a:br>
              <a:rPr lang="en-US" sz="3200"/>
            </a:br>
            <a:r>
              <a:rPr lang="en-US" sz="3200"/>
              <a:t>circuit from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/>
              <a:t> to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FE4127-05EB-235B-26A7-CEDB939243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055" y="1953712"/>
            <a:ext cx="3447374" cy="22271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566CB5-2157-6EB1-B7C8-7BEF307FA3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5102" y="1945843"/>
            <a:ext cx="3447374" cy="22271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A255DC-5098-A798-8950-5C3CAFCF3D0A}"/>
                  </a:ext>
                </a:extLst>
              </p:cNvPr>
              <p:cNvSpPr txBox="1"/>
              <p:nvPr/>
            </p:nvSpPr>
            <p:spPr>
              <a:xfrm>
                <a:off x="4521494" y="2755216"/>
                <a:ext cx="1175642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</m:oMath>
                  </m:oMathPara>
                </a14:m>
                <a:endParaRPr lang="en-US" sz="30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A255DC-5098-A798-8950-5C3CAFCF3D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494" y="2755216"/>
                <a:ext cx="1175642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5367F56-3ACD-3F2E-4BEF-4765FB0E8E09}"/>
                  </a:ext>
                </a:extLst>
              </p:cNvPr>
              <p:cNvSpPr txBox="1"/>
              <p:nvPr/>
            </p:nvSpPr>
            <p:spPr>
              <a:xfrm>
                <a:off x="10847006" y="2701137"/>
                <a:ext cx="102252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30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5367F56-3ACD-3F2E-4BEF-4765FB0E8E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7006" y="2701137"/>
                <a:ext cx="1022523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24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3" grpId="0"/>
      <p:bldP spid="11" grpId="0"/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E07358C-EB21-D94B-82B8-DF4F3B83F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91440"/>
            <a:ext cx="7589520" cy="43759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6BBBC6E-359F-E940-AB11-D5C66D515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91440"/>
            <a:ext cx="7589520" cy="43759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3BC253A-A8CB-A843-8009-8A35230E0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91440"/>
            <a:ext cx="7589520" cy="43759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D927131-0660-D643-87BB-27C13920A613}"/>
                  </a:ext>
                </a:extLst>
              </p:cNvPr>
              <p:cNvSpPr txBox="1"/>
              <p:nvPr/>
            </p:nvSpPr>
            <p:spPr>
              <a:xfrm>
                <a:off x="7434628" y="660692"/>
                <a:ext cx="1518814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𝑜𝑐</m:t>
                        </m:r>
                      </m:sub>
                    </m:sSub>
                  </m:oMath>
                </a14:m>
                <a:r>
                  <a:rPr lang="en-US" sz="3000"/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D927131-0660-D643-87BB-27C13920A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4628" y="660692"/>
                <a:ext cx="1518814" cy="553998"/>
              </a:xfrm>
              <a:prstGeom prst="rect">
                <a:avLst/>
              </a:prstGeom>
              <a:blipFill>
                <a:blip r:embed="rId5"/>
                <a:stretch>
                  <a:fillRect l="-9639" t="-13187" r="-8434" b="-34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362B02D-48EB-F641-8BB8-732A756321BD}"/>
                  </a:ext>
                </a:extLst>
              </p:cNvPr>
              <p:cNvSpPr txBox="1"/>
              <p:nvPr/>
            </p:nvSpPr>
            <p:spPr>
              <a:xfrm>
                <a:off x="8252383" y="1239062"/>
                <a:ext cx="164859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𝑜𝑐</m:t>
                        </m:r>
                      </m:sub>
                    </m:sSub>
                  </m:oMath>
                </a14:m>
                <a:r>
                  <a:rPr lang="en-US" sz="3000" dirty="0"/>
                  <a:t>.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362B02D-48EB-F641-8BB8-732A75632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2383" y="1239062"/>
                <a:ext cx="1648593" cy="553998"/>
              </a:xfrm>
              <a:prstGeom prst="rect">
                <a:avLst/>
              </a:prstGeom>
              <a:blipFill>
                <a:blip r:embed="rId6"/>
                <a:stretch>
                  <a:fillRect t="-11111" r="-7634" b="-3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486154A-B24C-0445-8543-2EA66147F233}"/>
              </a:ext>
            </a:extLst>
          </p:cNvPr>
          <p:cNvSpPr txBox="1"/>
          <p:nvPr/>
        </p:nvSpPr>
        <p:spPr>
          <a:xfrm>
            <a:off x="162732" y="68568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Consider: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3593022-0EBA-0D41-A5E8-5F65346FB854}"/>
                  </a:ext>
                </a:extLst>
              </p:cNvPr>
              <p:cNvSpPr txBox="1"/>
              <p:nvPr/>
            </p:nvSpPr>
            <p:spPr>
              <a:xfrm>
                <a:off x="9695892" y="5580381"/>
                <a:ext cx="1984133" cy="5232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=112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br>
                  <a:rPr lang="en-US" sz="2800"/>
                </a:br>
                <a:endParaRPr lang="en-US" sz="280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3593022-0EBA-0D41-A5E8-5F65346FB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5892" y="5580381"/>
                <a:ext cx="1984133" cy="5232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CD834D1C-3389-FA47-886A-DB2738BE0162}"/>
              </a:ext>
            </a:extLst>
          </p:cNvPr>
          <p:cNvGrpSpPr/>
          <p:nvPr/>
        </p:nvGrpSpPr>
        <p:grpSpPr>
          <a:xfrm>
            <a:off x="6847878" y="2783736"/>
            <a:ext cx="298480" cy="400110"/>
            <a:chOff x="6517037" y="2807800"/>
            <a:chExt cx="298480" cy="40011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1048AAE-2CBD-5C45-9C98-9A4D925192A8}"/>
                </a:ext>
              </a:extLst>
            </p:cNvPr>
            <p:cNvSpPr/>
            <p:nvPr/>
          </p:nvSpPr>
          <p:spPr>
            <a:xfrm>
              <a:off x="6610027" y="3013094"/>
              <a:ext cx="123986" cy="1820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C129C2C-5F98-1A4E-9F4E-3254697F4F5F}"/>
                </a:ext>
              </a:extLst>
            </p:cNvPr>
            <p:cNvSpPr txBox="1"/>
            <p:nvPr/>
          </p:nvSpPr>
          <p:spPr>
            <a:xfrm>
              <a:off x="6517037" y="2807800"/>
              <a:ext cx="2984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3000" i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D0A2F82-575F-9943-8FF4-C8381C1A8A60}"/>
                  </a:ext>
                </a:extLst>
              </p:cNvPr>
              <p:cNvSpPr txBox="1"/>
              <p:nvPr/>
            </p:nvSpPr>
            <p:spPr>
              <a:xfrm>
                <a:off x="162732" y="5894084"/>
                <a:ext cx="18117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KCL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/>
                  <a:t>: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D0A2F82-575F-9943-8FF4-C8381C1A8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32" y="5894084"/>
                <a:ext cx="1811778" cy="584775"/>
              </a:xfrm>
              <a:prstGeom prst="rect">
                <a:avLst/>
              </a:prstGeom>
              <a:blipFill>
                <a:blip r:embed="rId8"/>
                <a:stretch>
                  <a:fillRect l="-8754" t="-12500" r="-7407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EF1F2C0-78C0-1646-B07F-9C039E9B414E}"/>
                  </a:ext>
                </a:extLst>
              </p:cNvPr>
              <p:cNvSpPr txBox="1"/>
              <p:nvPr/>
            </p:nvSpPr>
            <p:spPr>
              <a:xfrm>
                <a:off x="162732" y="4702367"/>
                <a:ext cx="18022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KCL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/>
                  <a:t>: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EF1F2C0-78C0-1646-B07F-9C039E9B4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32" y="4702367"/>
                <a:ext cx="1802288" cy="584775"/>
              </a:xfrm>
              <a:prstGeom prst="rect">
                <a:avLst/>
              </a:prstGeom>
              <a:blipFill>
                <a:blip r:embed="rId9"/>
                <a:stretch>
                  <a:fillRect l="-8814" t="-12500" r="-7797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AB4FFC7-7555-5948-82BE-7E6432B727F9}"/>
                  </a:ext>
                </a:extLst>
              </p:cNvPr>
              <p:cNvSpPr txBox="1"/>
              <p:nvPr/>
            </p:nvSpPr>
            <p:spPr>
              <a:xfrm>
                <a:off x="8102380" y="3035567"/>
                <a:ext cx="2693301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280−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2000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AB4FFC7-7555-5948-82BE-7E6432B72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380" y="3035567"/>
                <a:ext cx="2693301" cy="101752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B8CA383-4F1A-C645-9A41-D31001E5429B}"/>
                  </a:ext>
                </a:extLst>
              </p:cNvPr>
              <p:cNvSpPr txBox="1"/>
              <p:nvPr/>
            </p:nvSpPr>
            <p:spPr>
              <a:xfrm>
                <a:off x="1884485" y="4450579"/>
                <a:ext cx="8868775" cy="10279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−280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2000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2000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+0.2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280−</m:t>
                                  </m:r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2000</m:t>
                              </m:r>
                            </m:den>
                          </m:f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2000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B8CA383-4F1A-C645-9A41-D31001E54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485" y="4450579"/>
                <a:ext cx="8868775" cy="1027974"/>
              </a:xfrm>
              <a:prstGeom prst="rect">
                <a:avLst/>
              </a:prstGeom>
              <a:blipFill>
                <a:blip r:embed="rId11"/>
                <a:stretch>
                  <a:fillRect b="-11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427C68F-2AEF-5045-8216-B97EDC0335A0}"/>
                  </a:ext>
                </a:extLst>
              </p:cNvPr>
              <p:cNvSpPr txBox="1"/>
              <p:nvPr/>
            </p:nvSpPr>
            <p:spPr>
              <a:xfrm>
                <a:off x="1884485" y="4450579"/>
                <a:ext cx="8868775" cy="10279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−280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2000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2000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+0.2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280−</m:t>
                                  </m:r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2000</m:t>
                              </m:r>
                            </m:den>
                          </m:f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2000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427C68F-2AEF-5045-8216-B97EDC033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485" y="4450579"/>
                <a:ext cx="8868775" cy="1027974"/>
              </a:xfrm>
              <a:prstGeom prst="rect">
                <a:avLst/>
              </a:prstGeom>
              <a:blipFill>
                <a:blip r:embed="rId12"/>
                <a:stretch>
                  <a:fillRect b="-11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F6B40CD-BBC5-C14B-8920-EAA98BFEC953}"/>
                  </a:ext>
                </a:extLst>
              </p:cNvPr>
              <p:cNvSpPr txBox="1"/>
              <p:nvPr/>
            </p:nvSpPr>
            <p:spPr>
              <a:xfrm>
                <a:off x="1884485" y="4450579"/>
                <a:ext cx="8868775" cy="10279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−280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2000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2000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+0.2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280−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2000</m:t>
                              </m:r>
                            </m:den>
                          </m:f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2000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F6B40CD-BBC5-C14B-8920-EAA98BFEC9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485" y="4450579"/>
                <a:ext cx="8868775" cy="1027974"/>
              </a:xfrm>
              <a:prstGeom prst="rect">
                <a:avLst/>
              </a:prstGeom>
              <a:blipFill>
                <a:blip r:embed="rId13"/>
                <a:stretch>
                  <a:fillRect b="-11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1BCC1AF-EDED-634C-819F-E53E20DAD5C1}"/>
                  </a:ext>
                </a:extLst>
              </p:cNvPr>
              <p:cNvSpPr txBox="1"/>
              <p:nvPr/>
            </p:nvSpPr>
            <p:spPr>
              <a:xfrm>
                <a:off x="1884485" y="4450579"/>
                <a:ext cx="8868775" cy="10279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−280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2000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2000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+0.2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280−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2000</m:t>
                              </m:r>
                            </m:den>
                          </m:f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2000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1BCC1AF-EDED-634C-819F-E53E20DAD5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485" y="4450579"/>
                <a:ext cx="8868775" cy="1027974"/>
              </a:xfrm>
              <a:prstGeom prst="rect">
                <a:avLst/>
              </a:prstGeom>
              <a:blipFill>
                <a:blip r:embed="rId14"/>
                <a:stretch>
                  <a:fillRect b="-11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9AF7B51-A921-3C4F-BA02-BEBB323022F0}"/>
                  </a:ext>
                </a:extLst>
              </p:cNvPr>
              <p:cNvSpPr txBox="1"/>
              <p:nvPr/>
            </p:nvSpPr>
            <p:spPr>
              <a:xfrm>
                <a:off x="1884485" y="4450579"/>
                <a:ext cx="8868775" cy="10279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−280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2000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2000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+0.2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280−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2000</m:t>
                              </m:r>
                            </m:den>
                          </m:f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2000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9AF7B51-A921-3C4F-BA02-BEBB32302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485" y="4450579"/>
                <a:ext cx="8868775" cy="1027974"/>
              </a:xfrm>
              <a:prstGeom prst="rect">
                <a:avLst/>
              </a:prstGeom>
              <a:blipFill>
                <a:blip r:embed="rId15"/>
                <a:stretch>
                  <a:fillRect b="-11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117ECDD-1AE0-6043-A5C6-E67C9068C830}"/>
              </a:ext>
            </a:extLst>
          </p:cNvPr>
          <p:cNvCxnSpPr>
            <a:cxnSpLocks/>
          </p:cNvCxnSpPr>
          <p:nvPr/>
        </p:nvCxnSpPr>
        <p:spPr>
          <a:xfrm rot="10800000">
            <a:off x="2836763" y="2162920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249ECA0-0ED4-8048-84A0-A5CA997A1D84}"/>
              </a:ext>
            </a:extLst>
          </p:cNvPr>
          <p:cNvCxnSpPr>
            <a:cxnSpLocks/>
          </p:cNvCxnSpPr>
          <p:nvPr/>
        </p:nvCxnSpPr>
        <p:spPr>
          <a:xfrm rot="5400000">
            <a:off x="3009169" y="2584733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88B8998-BA57-764F-8BBA-E8D28827DDDC}"/>
              </a:ext>
            </a:extLst>
          </p:cNvPr>
          <p:cNvCxnSpPr>
            <a:cxnSpLocks/>
          </p:cNvCxnSpPr>
          <p:nvPr/>
        </p:nvCxnSpPr>
        <p:spPr>
          <a:xfrm>
            <a:off x="3622395" y="2162920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B399ACC-5073-634B-BACA-DD661F87775C}"/>
              </a:ext>
            </a:extLst>
          </p:cNvPr>
          <p:cNvCxnSpPr>
            <a:cxnSpLocks/>
          </p:cNvCxnSpPr>
          <p:nvPr/>
        </p:nvCxnSpPr>
        <p:spPr>
          <a:xfrm rot="-5400000">
            <a:off x="3009169" y="1608047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56D088F-32F8-0148-877D-C0E475C32B23}"/>
                  </a:ext>
                </a:extLst>
              </p:cNvPr>
              <p:cNvSpPr txBox="1"/>
              <p:nvPr/>
            </p:nvSpPr>
            <p:spPr>
              <a:xfrm>
                <a:off x="1884485" y="5637086"/>
                <a:ext cx="6809300" cy="10279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2000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5600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−0.2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280−</m:t>
                                  </m:r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2000</m:t>
                              </m:r>
                            </m:den>
                          </m:f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56D088F-32F8-0148-877D-C0E475C32B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485" y="5637086"/>
                <a:ext cx="6809300" cy="1027974"/>
              </a:xfrm>
              <a:prstGeom prst="rect">
                <a:avLst/>
              </a:prstGeom>
              <a:blipFill>
                <a:blip r:embed="rId16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944392E-484F-7C4E-B5B9-E64BE12ED220}"/>
                  </a:ext>
                </a:extLst>
              </p:cNvPr>
              <p:cNvSpPr txBox="1"/>
              <p:nvPr/>
            </p:nvSpPr>
            <p:spPr>
              <a:xfrm>
                <a:off x="1884485" y="5637086"/>
                <a:ext cx="6809300" cy="10279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2000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5600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−0.2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280−</m:t>
                                  </m:r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2000</m:t>
                              </m:r>
                            </m:den>
                          </m:f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944392E-484F-7C4E-B5B9-E64BE12ED2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485" y="5637086"/>
                <a:ext cx="6809300" cy="1027974"/>
              </a:xfrm>
              <a:prstGeom prst="rect">
                <a:avLst/>
              </a:prstGeom>
              <a:blipFill>
                <a:blip r:embed="rId17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0BE1EBD-5AE8-E246-B800-AF5680674870}"/>
                  </a:ext>
                </a:extLst>
              </p:cNvPr>
              <p:cNvSpPr txBox="1"/>
              <p:nvPr/>
            </p:nvSpPr>
            <p:spPr>
              <a:xfrm>
                <a:off x="1884485" y="5637086"/>
                <a:ext cx="6809300" cy="10279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2000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5600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−0.2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280−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2000</m:t>
                              </m:r>
                            </m:den>
                          </m:f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0BE1EBD-5AE8-E246-B800-AF5680674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485" y="5637086"/>
                <a:ext cx="6809300" cy="1027974"/>
              </a:xfrm>
              <a:prstGeom prst="rect">
                <a:avLst/>
              </a:prstGeom>
              <a:blipFill>
                <a:blip r:embed="rId18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761E653-D41E-E04D-90B8-3BD716E1C7A6}"/>
                  </a:ext>
                </a:extLst>
              </p:cNvPr>
              <p:cNvSpPr txBox="1"/>
              <p:nvPr/>
            </p:nvSpPr>
            <p:spPr>
              <a:xfrm>
                <a:off x="1884485" y="5637086"/>
                <a:ext cx="6809300" cy="10279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2000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5600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−0.2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280−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2000</m:t>
                              </m:r>
                            </m:den>
                          </m:f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761E653-D41E-E04D-90B8-3BD716E1C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485" y="5637086"/>
                <a:ext cx="6809300" cy="1027974"/>
              </a:xfrm>
              <a:prstGeom prst="rect">
                <a:avLst/>
              </a:prstGeom>
              <a:blipFill>
                <a:blip r:embed="rId19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D4B7748-7651-EE40-A96E-B33B93AE44FA}"/>
              </a:ext>
            </a:extLst>
          </p:cNvPr>
          <p:cNvCxnSpPr>
            <a:cxnSpLocks/>
          </p:cNvCxnSpPr>
          <p:nvPr/>
        </p:nvCxnSpPr>
        <p:spPr>
          <a:xfrm rot="10800000">
            <a:off x="5169809" y="2162920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5BF874D-970B-2247-8301-1C46A8DC81C9}"/>
              </a:ext>
            </a:extLst>
          </p:cNvPr>
          <p:cNvCxnSpPr>
            <a:cxnSpLocks/>
          </p:cNvCxnSpPr>
          <p:nvPr/>
        </p:nvCxnSpPr>
        <p:spPr>
          <a:xfrm rot="5400000">
            <a:off x="5342215" y="2584733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6FFADD8-0C53-A544-9885-671A2204983A}"/>
              </a:ext>
            </a:extLst>
          </p:cNvPr>
          <p:cNvCxnSpPr>
            <a:cxnSpLocks/>
          </p:cNvCxnSpPr>
          <p:nvPr/>
        </p:nvCxnSpPr>
        <p:spPr>
          <a:xfrm rot="-5400000">
            <a:off x="5342215" y="1608047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54081AE-2F95-E647-A7BE-A0FF4363DF39}"/>
                  </a:ext>
                </a:extLst>
              </p:cNvPr>
              <p:cNvSpPr txBox="1"/>
              <p:nvPr/>
            </p:nvSpPr>
            <p:spPr>
              <a:xfrm>
                <a:off x="10153511" y="6103666"/>
                <a:ext cx="20286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𝑜𝑐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54081AE-2F95-E647-A7BE-A0FF4363D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3511" y="6103666"/>
                <a:ext cx="2028697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75D5079-4AA0-71EE-7BC4-F6030A92162E}"/>
                  </a:ext>
                </a:extLst>
              </p:cNvPr>
              <p:cNvSpPr txBox="1"/>
              <p:nvPr/>
            </p:nvSpPr>
            <p:spPr>
              <a:xfrm>
                <a:off x="7434628" y="1817433"/>
                <a:ext cx="4845750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000"/>
                  <a:t>Express control parameter,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000"/>
                  <a:t>,</a:t>
                </a:r>
                <a:br>
                  <a:rPr lang="en-US" sz="3000"/>
                </a:br>
                <a:r>
                  <a:rPr lang="en-US" sz="3000"/>
                  <a:t>in terms of node voltages.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75D5079-4AA0-71EE-7BC4-F6030A921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4628" y="1817433"/>
                <a:ext cx="4845750" cy="1015663"/>
              </a:xfrm>
              <a:prstGeom prst="rect">
                <a:avLst/>
              </a:prstGeom>
              <a:blipFill>
                <a:blip r:embed="rId21"/>
                <a:stretch>
                  <a:fillRect l="-3023" t="-7186" r="-1637" b="-17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9">
            <a:extLst>
              <a:ext uri="{FF2B5EF4-FFF2-40B4-BE49-F238E27FC236}">
                <a16:creationId xmlns:a16="http://schemas.microsoft.com/office/drawing/2014/main" id="{DF07A319-C00F-00BE-29E2-0287D0837ABF}"/>
              </a:ext>
            </a:extLst>
          </p:cNvPr>
          <p:cNvSpPr/>
          <p:nvPr/>
        </p:nvSpPr>
        <p:spPr>
          <a:xfrm>
            <a:off x="9160849" y="5695367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0A7FDB-EFA7-F986-D882-287CED4C60D0}"/>
              </a:ext>
            </a:extLst>
          </p:cNvPr>
          <p:cNvSpPr txBox="1"/>
          <p:nvPr/>
        </p:nvSpPr>
        <p:spPr>
          <a:xfrm>
            <a:off x="7434628" y="68568"/>
            <a:ext cx="4479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Find </a:t>
            </a:r>
            <a:r>
              <a:rPr lang="en-US" sz="3200" err="1"/>
              <a:t>Thévenin</a:t>
            </a:r>
            <a:r>
              <a:rPr lang="en-US" sz="3200"/>
              <a:t> equivalent.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2CB8C3-D45D-3A2C-ABE8-456429960B44}"/>
                  </a:ext>
                </a:extLst>
              </p:cNvPr>
              <p:cNvSpPr txBox="1"/>
              <p:nvPr/>
            </p:nvSpPr>
            <p:spPr>
              <a:xfrm>
                <a:off x="9371954" y="4108849"/>
                <a:ext cx="282269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>
                    <a:solidFill>
                      <a:schemeClr val="accent1"/>
                    </a:solidFill>
                  </a:rPr>
                  <a:t>Two </a:t>
                </a:r>
                <a:r>
                  <a:rPr lang="en-US" sz="2000" err="1">
                    <a:solidFill>
                      <a:schemeClr val="accent1"/>
                    </a:solidFill>
                  </a:rPr>
                  <a:t>eqs</a:t>
                </a:r>
                <a:r>
                  <a:rPr lang="en-US" sz="2000">
                    <a:solidFill>
                      <a:schemeClr val="accent1"/>
                    </a:solidFill>
                  </a:rPr>
                  <a:t>.; two unknowns.</a:t>
                </a:r>
                <a:br>
                  <a:rPr lang="en-US" sz="2000">
                    <a:solidFill>
                      <a:schemeClr val="accent1"/>
                    </a:solidFill>
                  </a:rPr>
                </a:br>
                <a:r>
                  <a:rPr lang="en-US" sz="2000">
                    <a:solidFill>
                      <a:schemeClr val="bg1"/>
                    </a:solidFill>
                  </a:rPr>
                  <a:t>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2CB8C3-D45D-3A2C-ABE8-456429960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1954" y="4108849"/>
                <a:ext cx="2822696" cy="707886"/>
              </a:xfrm>
              <a:prstGeom prst="rect">
                <a:avLst/>
              </a:prstGeom>
              <a:blipFill>
                <a:blip r:embed="rId22"/>
                <a:stretch>
                  <a:fillRect l="-1944" t="-4310" r="-1944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7A2946-7C93-9A50-1C1F-75EAD701BA33}"/>
                  </a:ext>
                </a:extLst>
              </p:cNvPr>
              <p:cNvSpPr txBox="1"/>
              <p:nvPr/>
            </p:nvSpPr>
            <p:spPr>
              <a:xfrm>
                <a:off x="9371954" y="4108849"/>
                <a:ext cx="282269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>
                    <a:solidFill>
                      <a:schemeClr val="accent1"/>
                    </a:solidFill>
                  </a:rPr>
                  <a:t>Two </a:t>
                </a:r>
                <a:r>
                  <a:rPr lang="en-US" sz="2000" err="1">
                    <a:solidFill>
                      <a:schemeClr val="accent1"/>
                    </a:solidFill>
                  </a:rPr>
                  <a:t>eqs</a:t>
                </a:r>
                <a:r>
                  <a:rPr lang="en-US" sz="2000">
                    <a:solidFill>
                      <a:schemeClr val="accent1"/>
                    </a:solidFill>
                  </a:rPr>
                  <a:t>.; two unknowns.</a:t>
                </a:r>
                <a:br>
                  <a:rPr lang="en-US" sz="2000">
                    <a:solidFill>
                      <a:schemeClr val="accent1"/>
                    </a:solidFill>
                  </a:rPr>
                </a:br>
                <a:r>
                  <a:rPr lang="en-US" sz="2000">
                    <a:solidFill>
                      <a:schemeClr val="accent1"/>
                    </a:solidFill>
                  </a:rPr>
                  <a:t>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7A2946-7C93-9A50-1C1F-75EAD701BA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1954" y="4108849"/>
                <a:ext cx="2822696" cy="707886"/>
              </a:xfrm>
              <a:prstGeom prst="rect">
                <a:avLst/>
              </a:prstGeom>
              <a:blipFill>
                <a:blip r:embed="rId23"/>
                <a:stretch>
                  <a:fillRect l="-1944" t="-4310" r="-1944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4241E908-35C7-BB9B-4A32-2D2C21A76228}"/>
              </a:ext>
            </a:extLst>
          </p:cNvPr>
          <p:cNvSpPr/>
          <p:nvPr/>
        </p:nvSpPr>
        <p:spPr>
          <a:xfrm>
            <a:off x="1927959" y="2162920"/>
            <a:ext cx="458190" cy="650413"/>
          </a:xfrm>
          <a:prstGeom prst="ellipse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C23884-86DB-E644-5E5A-AB85A4A07FF0}"/>
              </a:ext>
            </a:extLst>
          </p:cNvPr>
          <p:cNvSpPr txBox="1"/>
          <p:nvPr/>
        </p:nvSpPr>
        <p:spPr>
          <a:xfrm>
            <a:off x="8953442" y="655424"/>
            <a:ext cx="30071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Use node-voltage.</a:t>
            </a: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686A6510-CA21-917D-6D45-6D727544F0CD}"/>
              </a:ext>
            </a:extLst>
          </p:cNvPr>
          <p:cNvSpPr/>
          <p:nvPr/>
        </p:nvSpPr>
        <p:spPr>
          <a:xfrm>
            <a:off x="7711150" y="1372197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B81C262-8A74-B4A2-0431-AF0162A47BB2}"/>
              </a:ext>
            </a:extLst>
          </p:cNvPr>
          <p:cNvSpPr>
            <a:spLocks noChangeAspect="1"/>
          </p:cNvSpPr>
          <p:nvPr/>
        </p:nvSpPr>
        <p:spPr>
          <a:xfrm>
            <a:off x="1387503" y="1987203"/>
            <a:ext cx="92456" cy="924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8AAFE6A-F6DF-A7CD-76B7-E30149E30925}"/>
                  </a:ext>
                </a:extLst>
              </p:cNvPr>
              <p:cNvSpPr txBox="1"/>
              <p:nvPr/>
            </p:nvSpPr>
            <p:spPr>
              <a:xfrm>
                <a:off x="460721" y="1722482"/>
                <a:ext cx="10166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280 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8AAFE6A-F6DF-A7CD-76B7-E30149E309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21" y="1722482"/>
                <a:ext cx="1016625" cy="461665"/>
              </a:xfrm>
              <a:prstGeom prst="rect">
                <a:avLst/>
              </a:prstGeom>
              <a:blipFill>
                <a:blip r:embed="rId24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338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27" grpId="0"/>
      <p:bldP spid="7" grpId="0"/>
      <p:bldP spid="18" grpId="0"/>
      <p:bldP spid="20" grpId="0"/>
      <p:bldP spid="22" grpId="0"/>
      <p:bldP spid="24" grpId="0"/>
      <p:bldP spid="28" grpId="0"/>
      <p:bldP spid="29" grpId="0"/>
      <p:bldP spid="30" grpId="0"/>
      <p:bldP spid="35" grpId="0"/>
      <p:bldP spid="36" grpId="0"/>
      <p:bldP spid="37" grpId="0"/>
      <p:bldP spid="38" grpId="0"/>
      <p:bldP spid="41" grpId="0"/>
      <p:bldP spid="9" grpId="0"/>
      <p:bldP spid="10" grpId="0" animBg="1"/>
      <p:bldP spid="12" grpId="0"/>
      <p:bldP spid="6" grpId="0"/>
      <p:bldP spid="13" grpId="0"/>
      <p:bldP spid="14" grpId="0" animBg="1"/>
      <p:bldP spid="14" grpId="1" animBg="1"/>
      <p:bldP spid="16" grpId="0"/>
      <p:bldP spid="21" grpId="0" animBg="1"/>
      <p:bldP spid="23" grpId="0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7FB1B5C-0D45-E260-3C5D-12D633A228B3}"/>
                  </a:ext>
                </a:extLst>
              </p:cNvPr>
              <p:cNvSpPr txBox="1"/>
              <p:nvPr/>
            </p:nvSpPr>
            <p:spPr>
              <a:xfrm>
                <a:off x="10611749" y="6062498"/>
                <a:ext cx="6644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𝑠𝑐</m:t>
                          </m:r>
                        </m:sub>
                      </m:sSub>
                    </m:oMath>
                  </m:oMathPara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7FB1B5C-0D45-E260-3C5D-12D633A228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1749" y="6062498"/>
                <a:ext cx="66447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88D0707-7E21-85F0-4E2A-33324F82E098}"/>
                  </a:ext>
                </a:extLst>
              </p:cNvPr>
              <p:cNvSpPr txBox="1"/>
              <p:nvPr/>
            </p:nvSpPr>
            <p:spPr>
              <a:xfrm>
                <a:off x="9276961" y="6064677"/>
                <a:ext cx="5473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88D0707-7E21-85F0-4E2A-33324F82E0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6961" y="6064677"/>
                <a:ext cx="54739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19F1F36-1F28-CAC9-7B04-5B093BB313CA}"/>
              </a:ext>
            </a:extLst>
          </p:cNvPr>
          <p:cNvCxnSpPr>
            <a:cxnSpLocks/>
          </p:cNvCxnSpPr>
          <p:nvPr/>
        </p:nvCxnSpPr>
        <p:spPr>
          <a:xfrm>
            <a:off x="10177881" y="2420514"/>
            <a:ext cx="0" cy="19363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E07358C-EB21-D94B-82B8-DF4F3B83F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91440"/>
            <a:ext cx="7589520" cy="43759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D8983F-C7B5-8541-9D63-6B098D0EB2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" y="91440"/>
            <a:ext cx="7589520" cy="43759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057C6E-989F-A64A-8B7E-25F3D5D7B1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0" y="91440"/>
            <a:ext cx="7589520" cy="43759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65CC11-8DDA-6742-85C2-5FEE83485A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880" y="91440"/>
            <a:ext cx="7589520" cy="43759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6D14C3-EAEA-1E4C-B308-DDB0C1C1956C}"/>
              </a:ext>
            </a:extLst>
          </p:cNvPr>
          <p:cNvSpPr txBox="1"/>
          <p:nvPr/>
        </p:nvSpPr>
        <p:spPr>
          <a:xfrm>
            <a:off x="7434628" y="68568"/>
            <a:ext cx="4479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Find </a:t>
            </a:r>
            <a:r>
              <a:rPr lang="en-US" sz="3200" err="1"/>
              <a:t>Thévenin</a:t>
            </a:r>
            <a:r>
              <a:rPr lang="en-US" sz="3200"/>
              <a:t> equivalent.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D927131-0660-D643-87BB-27C13920A613}"/>
                  </a:ext>
                </a:extLst>
              </p:cNvPr>
              <p:cNvSpPr txBox="1"/>
              <p:nvPr/>
            </p:nvSpPr>
            <p:spPr>
              <a:xfrm>
                <a:off x="7434627" y="665249"/>
                <a:ext cx="155132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𝑠𝑐</m:t>
                        </m:r>
                      </m:sub>
                    </m:sSub>
                  </m:oMath>
                </a14:m>
                <a:r>
                  <a:rPr lang="en-US" sz="3200"/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D927131-0660-D643-87BB-27C13920A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4627" y="665249"/>
                <a:ext cx="1551322" cy="584775"/>
              </a:xfrm>
              <a:prstGeom prst="rect">
                <a:avLst/>
              </a:prstGeom>
              <a:blipFill>
                <a:blip r:embed="rId8"/>
                <a:stretch>
                  <a:fillRect l="-10236" t="-12500" r="-9449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3362B02D-48EB-F641-8BB8-732A756321BD}"/>
              </a:ext>
            </a:extLst>
          </p:cNvPr>
          <p:cNvSpPr txBox="1"/>
          <p:nvPr/>
        </p:nvSpPr>
        <p:spPr>
          <a:xfrm>
            <a:off x="7434627" y="1858611"/>
            <a:ext cx="3266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Use mesh-current.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86154A-B24C-0445-8543-2EA66147F233}"/>
              </a:ext>
            </a:extLst>
          </p:cNvPr>
          <p:cNvSpPr txBox="1"/>
          <p:nvPr/>
        </p:nvSpPr>
        <p:spPr>
          <a:xfrm>
            <a:off x="162732" y="68568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Consider: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4A2B94B-8574-1749-9E28-0362D838564B}"/>
                  </a:ext>
                </a:extLst>
              </p:cNvPr>
              <p:cNvSpPr txBox="1"/>
              <p:nvPr/>
            </p:nvSpPr>
            <p:spPr>
              <a:xfrm>
                <a:off x="7434626" y="1261930"/>
                <a:ext cx="346960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5.6 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kΩ</m:t>
                    </m:r>
                  </m:oMath>
                </a14:m>
                <a:r>
                  <a:rPr lang="en-US" sz="3200"/>
                  <a:t> shorted out.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4A2B94B-8574-1749-9E28-0362D83856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4626" y="1261930"/>
                <a:ext cx="3469604" cy="584775"/>
              </a:xfrm>
              <a:prstGeom prst="rect">
                <a:avLst/>
              </a:prstGeom>
              <a:blipFill>
                <a:blip r:embed="rId9"/>
                <a:stretch>
                  <a:fillRect t="-12500" r="-3163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74C928B-115D-1A4C-8F5C-877ADF2100CC}"/>
                  </a:ext>
                </a:extLst>
              </p:cNvPr>
              <p:cNvSpPr txBox="1"/>
              <p:nvPr/>
            </p:nvSpPr>
            <p:spPr>
              <a:xfrm>
                <a:off x="1549591" y="4968632"/>
                <a:ext cx="218232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𝑠𝑐</m:t>
                        </m:r>
                      </m:sub>
                    </m:sSub>
                  </m:oMath>
                </a14:m>
                <a:r>
                  <a:rPr lang="en-US" sz="3200"/>
                  <a:t>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74C928B-115D-1A4C-8F5C-877ADF210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591" y="4968632"/>
                <a:ext cx="2182329" cy="584775"/>
              </a:xfrm>
              <a:prstGeom prst="rect">
                <a:avLst/>
              </a:prstGeom>
              <a:blipFill>
                <a:blip r:embed="rId10"/>
                <a:stretch>
                  <a:fillRect l="-6983" t="-12500" r="-6425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442FCAA-71DB-A54E-9E2D-27C1AF6E1E21}"/>
                  </a:ext>
                </a:extLst>
              </p:cNvPr>
              <p:cNvSpPr txBox="1"/>
              <p:nvPr/>
            </p:nvSpPr>
            <p:spPr>
              <a:xfrm>
                <a:off x="3964088" y="4229969"/>
                <a:ext cx="3309945" cy="2062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/>
                  <a:t>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+0.2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3200"/>
              </a:p>
              <a:p>
                <a:r>
                  <a:rPr lang="en-US" sz="3200"/>
                  <a:t>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3200"/>
              </a:p>
              <a:p>
                <a:r>
                  <a:rPr lang="en-US" sz="3200"/>
                  <a:t>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0.2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3200"/>
              </a:p>
              <a:p>
                <a:r>
                  <a:rPr lang="en-US" sz="3200"/>
                  <a:t>D) Something else.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442FCAA-71DB-A54E-9E2D-27C1AF6E1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088" y="4229969"/>
                <a:ext cx="3309945" cy="2062103"/>
              </a:xfrm>
              <a:prstGeom prst="rect">
                <a:avLst/>
              </a:prstGeom>
              <a:blipFill>
                <a:blip r:embed="rId11"/>
                <a:stretch>
                  <a:fillRect l="-4604" t="-3550" r="-3683" b="-8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7778C88C-085A-8D47-ACAC-DA704AE30A3C}"/>
              </a:ext>
            </a:extLst>
          </p:cNvPr>
          <p:cNvSpPr/>
          <p:nvPr/>
        </p:nvSpPr>
        <p:spPr>
          <a:xfrm>
            <a:off x="3968713" y="4795361"/>
            <a:ext cx="980214" cy="47961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E927F6C-DEF5-BC62-894C-62C6C2A7FA36}"/>
              </a:ext>
            </a:extLst>
          </p:cNvPr>
          <p:cNvSpPr/>
          <p:nvPr/>
        </p:nvSpPr>
        <p:spPr>
          <a:xfrm>
            <a:off x="5513650" y="1789824"/>
            <a:ext cx="474920" cy="47492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590B71F-6A01-F52D-19D2-A17E0AAD4208}"/>
              </a:ext>
            </a:extLst>
          </p:cNvPr>
          <p:cNvCxnSpPr>
            <a:cxnSpLocks/>
          </p:cNvCxnSpPr>
          <p:nvPr/>
        </p:nvCxnSpPr>
        <p:spPr>
          <a:xfrm rot="5400000">
            <a:off x="10147299" y="3892268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7C9152A-9D2F-CEFE-71C3-7838074E2B97}"/>
              </a:ext>
            </a:extLst>
          </p:cNvPr>
          <p:cNvCxnSpPr>
            <a:cxnSpLocks/>
          </p:cNvCxnSpPr>
          <p:nvPr/>
        </p:nvCxnSpPr>
        <p:spPr>
          <a:xfrm>
            <a:off x="10726027" y="3266934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DC3392D-8184-DB37-9FC2-D2B2A98074B2}"/>
              </a:ext>
            </a:extLst>
          </p:cNvPr>
          <p:cNvCxnSpPr>
            <a:cxnSpLocks/>
          </p:cNvCxnSpPr>
          <p:nvPr/>
        </p:nvCxnSpPr>
        <p:spPr>
          <a:xfrm>
            <a:off x="8097795" y="3441094"/>
            <a:ext cx="316061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47654FBC-6666-061D-F943-A345C0F0BD42}"/>
              </a:ext>
            </a:extLst>
          </p:cNvPr>
          <p:cNvSpPr>
            <a:spLocks noChangeAspect="1"/>
          </p:cNvSpPr>
          <p:nvPr/>
        </p:nvSpPr>
        <p:spPr>
          <a:xfrm>
            <a:off x="10131393" y="3394866"/>
            <a:ext cx="92456" cy="924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B7657F4-4CE0-71AC-D537-54347F78AEE9}"/>
              </a:ext>
            </a:extLst>
          </p:cNvPr>
          <p:cNvCxnSpPr>
            <a:cxnSpLocks/>
          </p:cNvCxnSpPr>
          <p:nvPr/>
        </p:nvCxnSpPr>
        <p:spPr>
          <a:xfrm rot="5400000">
            <a:off x="9767024" y="2804872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4DFECDA-40CD-DD84-16C1-79E9D34C06E0}"/>
              </a:ext>
            </a:extLst>
          </p:cNvPr>
          <p:cNvCxnSpPr>
            <a:cxnSpLocks/>
          </p:cNvCxnSpPr>
          <p:nvPr/>
        </p:nvCxnSpPr>
        <p:spPr>
          <a:xfrm>
            <a:off x="9325935" y="3596621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FDAD4DA-873A-5954-3043-AAE3E0CB3BD5}"/>
                  </a:ext>
                </a:extLst>
              </p:cNvPr>
              <p:cNvSpPr txBox="1"/>
              <p:nvPr/>
            </p:nvSpPr>
            <p:spPr>
              <a:xfrm>
                <a:off x="8970923" y="2510252"/>
                <a:ext cx="10104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0.2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FDAD4DA-873A-5954-3043-AAE3E0CB3B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0923" y="2510252"/>
                <a:ext cx="101040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F4EB8F8-CEA1-1D1B-C9F3-A277B19DB02B}"/>
                  </a:ext>
                </a:extLst>
              </p:cNvPr>
              <p:cNvSpPr txBox="1"/>
              <p:nvPr/>
            </p:nvSpPr>
            <p:spPr>
              <a:xfrm>
                <a:off x="10425796" y="3615254"/>
                <a:ext cx="10576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F4EB8F8-CEA1-1D1B-C9F3-A277B19DB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5796" y="3615254"/>
                <a:ext cx="1057662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FC987EF-3508-B35F-92C3-11F0B3058458}"/>
                  </a:ext>
                </a:extLst>
              </p:cNvPr>
              <p:cNvSpPr txBox="1"/>
              <p:nvPr/>
            </p:nvSpPr>
            <p:spPr>
              <a:xfrm>
                <a:off x="10468901" y="2720600"/>
                <a:ext cx="6644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𝑠𝑐</m:t>
                          </m:r>
                        </m:sub>
                      </m:sSub>
                    </m:oMath>
                  </m:oMathPara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FC987EF-3508-B35F-92C3-11F0B3058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8901" y="2720600"/>
                <a:ext cx="664476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FC72178-CA81-60CC-71EB-ED349C104422}"/>
                  </a:ext>
                </a:extLst>
              </p:cNvPr>
              <p:cNvSpPr txBox="1"/>
              <p:nvPr/>
            </p:nvSpPr>
            <p:spPr>
              <a:xfrm>
                <a:off x="8480217" y="3649843"/>
                <a:ext cx="17186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−0.2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FC72178-CA81-60CC-71EB-ED349C1044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0217" y="3649843"/>
                <a:ext cx="1718612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A2FA4BA-76A9-5E40-917B-604182AEA23C}"/>
              </a:ext>
            </a:extLst>
          </p:cNvPr>
          <p:cNvCxnSpPr>
            <a:cxnSpLocks/>
          </p:cNvCxnSpPr>
          <p:nvPr/>
        </p:nvCxnSpPr>
        <p:spPr>
          <a:xfrm flipH="1">
            <a:off x="10176128" y="4836819"/>
            <a:ext cx="260" cy="10668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338FAF5-8F99-C700-226C-F448019D1D9B}"/>
              </a:ext>
            </a:extLst>
          </p:cNvPr>
          <p:cNvCxnSpPr>
            <a:cxnSpLocks/>
          </p:cNvCxnSpPr>
          <p:nvPr/>
        </p:nvCxnSpPr>
        <p:spPr>
          <a:xfrm>
            <a:off x="8908693" y="5937968"/>
            <a:ext cx="234596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A0A9FD9B-4C3E-FDEB-22AF-BF6A6C77EC5E}"/>
              </a:ext>
            </a:extLst>
          </p:cNvPr>
          <p:cNvSpPr>
            <a:spLocks noChangeAspect="1"/>
          </p:cNvSpPr>
          <p:nvPr/>
        </p:nvSpPr>
        <p:spPr>
          <a:xfrm>
            <a:off x="10132953" y="5891740"/>
            <a:ext cx="92456" cy="924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5C657D6-8399-DD07-094D-EA28D4DF3B81}"/>
              </a:ext>
            </a:extLst>
          </p:cNvPr>
          <p:cNvCxnSpPr>
            <a:cxnSpLocks/>
          </p:cNvCxnSpPr>
          <p:nvPr/>
        </p:nvCxnSpPr>
        <p:spPr>
          <a:xfrm rot="10800000">
            <a:off x="10496575" y="6093762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8CAA270-B215-92B4-45E9-C83FD85955BC}"/>
              </a:ext>
            </a:extLst>
          </p:cNvPr>
          <p:cNvCxnSpPr>
            <a:cxnSpLocks/>
          </p:cNvCxnSpPr>
          <p:nvPr/>
        </p:nvCxnSpPr>
        <p:spPr>
          <a:xfrm rot="5400000">
            <a:off x="10150720" y="5483825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8501A06-E586-E0E1-200C-A2968CCC655F}"/>
                  </a:ext>
                </a:extLst>
              </p:cNvPr>
              <p:cNvSpPr txBox="1"/>
              <p:nvPr/>
            </p:nvSpPr>
            <p:spPr>
              <a:xfrm>
                <a:off x="10402637" y="5089852"/>
                <a:ext cx="10576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8501A06-E586-E0E1-200C-A2968CCC6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2637" y="5089852"/>
                <a:ext cx="1057662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77315F4-685E-64EE-61C7-82DCE9159FC3}"/>
              </a:ext>
            </a:extLst>
          </p:cNvPr>
          <p:cNvCxnSpPr>
            <a:cxnSpLocks/>
          </p:cNvCxnSpPr>
          <p:nvPr/>
        </p:nvCxnSpPr>
        <p:spPr>
          <a:xfrm rot="10800000">
            <a:off x="9161787" y="6093762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5DA1940F-2B4F-E1BC-CB5E-BC1D6D52FE43}"/>
              </a:ext>
            </a:extLst>
          </p:cNvPr>
          <p:cNvSpPr/>
          <p:nvPr/>
        </p:nvSpPr>
        <p:spPr>
          <a:xfrm>
            <a:off x="5513650" y="3698143"/>
            <a:ext cx="474920" cy="47492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1ACB25A-AA6E-1722-21AE-16EEC1BA366B}"/>
                  </a:ext>
                </a:extLst>
              </p:cNvPr>
              <p:cNvSpPr txBox="1"/>
              <p:nvPr/>
            </p:nvSpPr>
            <p:spPr>
              <a:xfrm>
                <a:off x="5858484" y="2373049"/>
                <a:ext cx="994952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b="0" i="1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b="0" i="1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1ACB25A-AA6E-1722-21AE-16EEC1BA3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8484" y="2373049"/>
                <a:ext cx="994952" cy="101566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4CA08A3-733C-D9EA-BAB4-8C84593DE632}"/>
              </a:ext>
            </a:extLst>
          </p:cNvPr>
          <p:cNvCxnSpPr>
            <a:cxnSpLocks/>
          </p:cNvCxnSpPr>
          <p:nvPr/>
        </p:nvCxnSpPr>
        <p:spPr>
          <a:xfrm rot="5400000">
            <a:off x="5807873" y="2360000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A22FBF8-D842-350D-7291-38BE3F97B768}"/>
                  </a:ext>
                </a:extLst>
              </p:cNvPr>
              <p:cNvSpPr txBox="1"/>
              <p:nvPr/>
            </p:nvSpPr>
            <p:spPr>
              <a:xfrm>
                <a:off x="6048662" y="2035851"/>
                <a:ext cx="9312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A22FBF8-D842-350D-7291-38BE3F97B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662" y="2035851"/>
                <a:ext cx="931216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ABFAF0D8-7047-D60E-FCA8-A6DB01E613E4}"/>
              </a:ext>
            </a:extLst>
          </p:cNvPr>
          <p:cNvSpPr txBox="1"/>
          <p:nvPr/>
        </p:nvSpPr>
        <p:spPr>
          <a:xfrm>
            <a:off x="7747438" y="3099068"/>
            <a:ext cx="1727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wire common to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two meshes</a:t>
            </a:r>
          </a:p>
        </p:txBody>
      </p:sp>
    </p:spTree>
    <p:extLst>
      <p:ext uri="{BB962C8B-B14F-4D97-AF65-F5344CB8AC3E}">
        <p14:creationId xmlns:p14="http://schemas.microsoft.com/office/powerpoint/2010/main" val="44782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  <p:bldP spid="8" grpId="0"/>
      <p:bldP spid="11" grpId="0"/>
      <p:bldP spid="2" grpId="0"/>
      <p:bldP spid="5" grpId="0"/>
      <p:bldP spid="9" grpId="0"/>
      <p:bldP spid="38" grpId="0" animBg="1"/>
      <p:bldP spid="12" grpId="0" animBg="1"/>
      <p:bldP spid="17" grpId="0" animBg="1"/>
      <p:bldP spid="25" grpId="0"/>
      <p:bldP spid="26" grpId="0"/>
      <p:bldP spid="27" grpId="0"/>
      <p:bldP spid="28" grpId="0"/>
      <p:bldP spid="31" grpId="0" animBg="1"/>
      <p:bldP spid="35" grpId="0"/>
      <p:bldP spid="40" grpId="0" animBg="1"/>
      <p:bldP spid="18" grpId="0"/>
      <p:bldP spid="21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E07358C-EB21-D94B-82B8-DF4F3B83F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91440"/>
            <a:ext cx="7589520" cy="43759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D8983F-C7B5-8541-9D63-6B098D0EB2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91440"/>
            <a:ext cx="7589520" cy="43759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057C6E-989F-A64A-8B7E-25F3D5D7B1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" y="91440"/>
            <a:ext cx="7589520" cy="43759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65CC11-8DDA-6742-85C2-5FEE83485A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0" y="91440"/>
            <a:ext cx="7589520" cy="43759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6D14C3-EAEA-1E4C-B308-DDB0C1C1956C}"/>
              </a:ext>
            </a:extLst>
          </p:cNvPr>
          <p:cNvSpPr txBox="1"/>
          <p:nvPr/>
        </p:nvSpPr>
        <p:spPr>
          <a:xfrm>
            <a:off x="7434628" y="68568"/>
            <a:ext cx="4479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Find </a:t>
            </a:r>
            <a:r>
              <a:rPr lang="en-US" sz="3200" err="1"/>
              <a:t>Thévenin</a:t>
            </a:r>
            <a:r>
              <a:rPr lang="en-US" sz="3200"/>
              <a:t> equivalent.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D927131-0660-D643-87BB-27C13920A613}"/>
                  </a:ext>
                </a:extLst>
              </p:cNvPr>
              <p:cNvSpPr txBox="1"/>
              <p:nvPr/>
            </p:nvSpPr>
            <p:spPr>
              <a:xfrm>
                <a:off x="7434627" y="665249"/>
                <a:ext cx="155132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𝑠𝑐</m:t>
                        </m:r>
                      </m:sub>
                    </m:sSub>
                  </m:oMath>
                </a14:m>
                <a:r>
                  <a:rPr lang="en-US" sz="3200"/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D927131-0660-D643-87BB-27C13920A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4627" y="665249"/>
                <a:ext cx="1551322" cy="584775"/>
              </a:xfrm>
              <a:prstGeom prst="rect">
                <a:avLst/>
              </a:prstGeom>
              <a:blipFill>
                <a:blip r:embed="rId7"/>
                <a:stretch>
                  <a:fillRect l="-10236" t="-12500" r="-9449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362B02D-48EB-F641-8BB8-732A756321BD}"/>
                  </a:ext>
                </a:extLst>
              </p:cNvPr>
              <p:cNvSpPr txBox="1"/>
              <p:nvPr/>
            </p:nvSpPr>
            <p:spPr>
              <a:xfrm>
                <a:off x="7434627" y="1858611"/>
                <a:ext cx="48986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Use mesh-current: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𝑠𝑐</m:t>
                        </m:r>
                      </m:sub>
                    </m:sSub>
                  </m:oMath>
                </a14:m>
                <a:r>
                  <a:rPr lang="en-US" sz="3200"/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362B02D-48EB-F641-8BB8-732A75632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4627" y="1858611"/>
                <a:ext cx="4898649" cy="584775"/>
              </a:xfrm>
              <a:prstGeom prst="rect">
                <a:avLst/>
              </a:prstGeom>
              <a:blipFill>
                <a:blip r:embed="rId8"/>
                <a:stretch>
                  <a:fillRect l="-3238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3593022-0EBA-0D41-A5E8-5F65346FB854}"/>
                  </a:ext>
                </a:extLst>
              </p:cNvPr>
              <p:cNvSpPr txBox="1"/>
              <p:nvPr/>
            </p:nvSpPr>
            <p:spPr>
              <a:xfrm>
                <a:off x="3164761" y="6010931"/>
                <a:ext cx="414876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=0.06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𝑠𝑐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3593022-0EBA-0D41-A5E8-5F65346FB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761" y="6010931"/>
                <a:ext cx="4148764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486154A-B24C-0445-8543-2EA66147F233}"/>
              </a:ext>
            </a:extLst>
          </p:cNvPr>
          <p:cNvSpPr txBox="1"/>
          <p:nvPr/>
        </p:nvSpPr>
        <p:spPr>
          <a:xfrm>
            <a:off x="162732" y="68568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Consider: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4A2B94B-8574-1749-9E28-0362D838564B}"/>
                  </a:ext>
                </a:extLst>
              </p:cNvPr>
              <p:cNvSpPr txBox="1"/>
              <p:nvPr/>
            </p:nvSpPr>
            <p:spPr>
              <a:xfrm>
                <a:off x="7434626" y="1261930"/>
                <a:ext cx="346960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5.6 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kΩ</m:t>
                    </m:r>
                  </m:oMath>
                </a14:m>
                <a:r>
                  <a:rPr lang="en-US" sz="3200"/>
                  <a:t> shorted out.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4A2B94B-8574-1749-9E28-0362D83856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4626" y="1261930"/>
                <a:ext cx="3469604" cy="584775"/>
              </a:xfrm>
              <a:prstGeom prst="rect">
                <a:avLst/>
              </a:prstGeom>
              <a:blipFill>
                <a:blip r:embed="rId10"/>
                <a:stretch>
                  <a:fillRect t="-12500" r="-3163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5F1727E0-7F75-3848-A13F-00D652B03A0B}"/>
              </a:ext>
            </a:extLst>
          </p:cNvPr>
          <p:cNvSpPr txBox="1"/>
          <p:nvPr/>
        </p:nvSpPr>
        <p:spPr>
          <a:xfrm>
            <a:off x="162732" y="4280348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Mesh 1: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32AC34-A7D8-6341-AA4C-9621340B6FB4}"/>
              </a:ext>
            </a:extLst>
          </p:cNvPr>
          <p:cNvSpPr txBox="1"/>
          <p:nvPr/>
        </p:nvSpPr>
        <p:spPr>
          <a:xfrm>
            <a:off x="163904" y="5174180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Mesh 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0A1ADF9-A586-AC43-BD76-B34ACA470969}"/>
                  </a:ext>
                </a:extLst>
              </p:cNvPr>
              <p:cNvSpPr txBox="1"/>
              <p:nvPr/>
            </p:nvSpPr>
            <p:spPr>
              <a:xfrm>
                <a:off x="1655793" y="4278454"/>
                <a:ext cx="659680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−280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+2000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+2000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0A1ADF9-A586-AC43-BD76-B34ACA470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793" y="4278454"/>
                <a:ext cx="6596806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BCB5344-F099-8B4C-8793-59B04438752C}"/>
                  </a:ext>
                </a:extLst>
              </p:cNvPr>
              <p:cNvSpPr txBox="1"/>
              <p:nvPr/>
            </p:nvSpPr>
            <p:spPr>
              <a:xfrm>
                <a:off x="1655793" y="4278454"/>
                <a:ext cx="659680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−280+2000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+2000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BCB5344-F099-8B4C-8793-59B044387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793" y="4278454"/>
                <a:ext cx="6596806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AA121C7-7384-7E41-85BD-FD0C4FBC4342}"/>
                  </a:ext>
                </a:extLst>
              </p:cNvPr>
              <p:cNvSpPr txBox="1"/>
              <p:nvPr/>
            </p:nvSpPr>
            <p:spPr>
              <a:xfrm>
                <a:off x="1655793" y="4278454"/>
                <a:ext cx="659680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−280+2000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+2000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AA121C7-7384-7E41-85BD-FD0C4FBC43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793" y="4278454"/>
                <a:ext cx="6596806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7B405B2-2BA4-E945-9F00-08357443D30D}"/>
                  </a:ext>
                </a:extLst>
              </p:cNvPr>
              <p:cNvSpPr txBox="1"/>
              <p:nvPr/>
            </p:nvSpPr>
            <p:spPr>
              <a:xfrm>
                <a:off x="1655793" y="4278454"/>
                <a:ext cx="659680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−280+2000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+2000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7B405B2-2BA4-E945-9F00-08357443D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793" y="4278454"/>
                <a:ext cx="6596806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65D4629E-E14C-0F4F-82CD-629287DDC67C}"/>
              </a:ext>
            </a:extLst>
          </p:cNvPr>
          <p:cNvSpPr/>
          <p:nvPr/>
        </p:nvSpPr>
        <p:spPr>
          <a:xfrm>
            <a:off x="1290859" y="2979369"/>
            <a:ext cx="274320" cy="27432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143772A-75BF-034D-82D5-8DD4E08C135A}"/>
                  </a:ext>
                </a:extLst>
              </p:cNvPr>
              <p:cNvSpPr txBox="1"/>
              <p:nvPr/>
            </p:nvSpPr>
            <p:spPr>
              <a:xfrm>
                <a:off x="2970610" y="2258488"/>
                <a:ext cx="508473" cy="12926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600">
                  <a:solidFill>
                    <a:srgbClr val="FF0000"/>
                  </a:solidFill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600">
                  <a:solidFill>
                    <a:srgbClr val="FF0000"/>
                  </a:solidFill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6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143772A-75BF-034D-82D5-8DD4E08C1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0610" y="2258488"/>
                <a:ext cx="508473" cy="129266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id="{2E599957-9261-5C45-8D46-0D099678A461}"/>
              </a:ext>
            </a:extLst>
          </p:cNvPr>
          <p:cNvSpPr/>
          <p:nvPr/>
        </p:nvSpPr>
        <p:spPr>
          <a:xfrm>
            <a:off x="3083299" y="2382079"/>
            <a:ext cx="274320" cy="27432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5A85B99-7D11-1D4A-838C-4F8EB92989D1}"/>
              </a:ext>
            </a:extLst>
          </p:cNvPr>
          <p:cNvCxnSpPr>
            <a:cxnSpLocks/>
          </p:cNvCxnSpPr>
          <p:nvPr/>
        </p:nvCxnSpPr>
        <p:spPr>
          <a:xfrm rot="5400000">
            <a:off x="2795882" y="2326931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178C1AC-9029-294A-A9E1-D5C293C7C3F6}"/>
                  </a:ext>
                </a:extLst>
              </p:cNvPr>
              <p:cNvSpPr txBox="1"/>
              <p:nvPr/>
            </p:nvSpPr>
            <p:spPr>
              <a:xfrm>
                <a:off x="3896990" y="1966731"/>
                <a:ext cx="124316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</m:oMath>
                  </m:oMathPara>
                </a14:m>
                <a:endParaRPr lang="en-US" sz="26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178C1AC-9029-294A-A9E1-D5C293C7C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990" y="1966731"/>
                <a:ext cx="1243161" cy="49244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>
            <a:extLst>
              <a:ext uri="{FF2B5EF4-FFF2-40B4-BE49-F238E27FC236}">
                <a16:creationId xmlns:a16="http://schemas.microsoft.com/office/drawing/2014/main" id="{F04B1B9A-33AA-F147-A10C-38DCCDEF9FA8}"/>
              </a:ext>
            </a:extLst>
          </p:cNvPr>
          <p:cNvSpPr/>
          <p:nvPr/>
        </p:nvSpPr>
        <p:spPr>
          <a:xfrm>
            <a:off x="4016403" y="2083598"/>
            <a:ext cx="274320" cy="27432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E525CC9-F84B-824F-AE10-0328F1813629}"/>
              </a:ext>
            </a:extLst>
          </p:cNvPr>
          <p:cNvCxnSpPr>
            <a:cxnSpLocks/>
          </p:cNvCxnSpPr>
          <p:nvPr/>
        </p:nvCxnSpPr>
        <p:spPr>
          <a:xfrm>
            <a:off x="3480134" y="2149488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F4604F0-588C-344B-B15D-CE931442112D}"/>
                  </a:ext>
                </a:extLst>
              </p:cNvPr>
              <p:cNvSpPr txBox="1"/>
              <p:nvPr/>
            </p:nvSpPr>
            <p:spPr>
              <a:xfrm>
                <a:off x="1802224" y="1234859"/>
                <a:ext cx="1243161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</m:oMath>
                  </m:oMathPara>
                </a14:m>
                <a:endParaRPr lang="en-US" sz="26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F4604F0-588C-344B-B15D-CE9314421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224" y="1234859"/>
                <a:ext cx="1243161" cy="49244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>
            <a:extLst>
              <a:ext uri="{FF2B5EF4-FFF2-40B4-BE49-F238E27FC236}">
                <a16:creationId xmlns:a16="http://schemas.microsoft.com/office/drawing/2014/main" id="{D9C72DF7-C705-EF44-874B-48CDAC718263}"/>
              </a:ext>
            </a:extLst>
          </p:cNvPr>
          <p:cNvSpPr/>
          <p:nvPr/>
        </p:nvSpPr>
        <p:spPr>
          <a:xfrm>
            <a:off x="1914913" y="1351726"/>
            <a:ext cx="274320" cy="27432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02471C0-2944-5545-BFC4-BEDCABBA686F}"/>
              </a:ext>
            </a:extLst>
          </p:cNvPr>
          <p:cNvCxnSpPr>
            <a:cxnSpLocks/>
          </p:cNvCxnSpPr>
          <p:nvPr/>
        </p:nvCxnSpPr>
        <p:spPr>
          <a:xfrm>
            <a:off x="1365196" y="1599150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AC82FDB-B302-774F-9005-8D4D55E30CBA}"/>
                  </a:ext>
                </a:extLst>
              </p:cNvPr>
              <p:cNvSpPr txBox="1"/>
              <p:nvPr/>
            </p:nvSpPr>
            <p:spPr>
              <a:xfrm>
                <a:off x="2971047" y="2268383"/>
                <a:ext cx="508473" cy="12926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600">
                  <a:solidFill>
                    <a:srgbClr val="FF0000"/>
                  </a:solidFill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600">
                  <a:solidFill>
                    <a:srgbClr val="FF0000"/>
                  </a:solidFill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6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AC82FDB-B302-774F-9005-8D4D55E30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047" y="2268383"/>
                <a:ext cx="508473" cy="129266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>
            <a:extLst>
              <a:ext uri="{FF2B5EF4-FFF2-40B4-BE49-F238E27FC236}">
                <a16:creationId xmlns:a16="http://schemas.microsoft.com/office/drawing/2014/main" id="{A89670B6-2FE2-B94D-8411-4235E4027DEE}"/>
              </a:ext>
            </a:extLst>
          </p:cNvPr>
          <p:cNvSpPr/>
          <p:nvPr/>
        </p:nvSpPr>
        <p:spPr>
          <a:xfrm>
            <a:off x="3086634" y="3182112"/>
            <a:ext cx="274320" cy="27432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45F3FFB-13DF-9C46-9F7F-6650F45A2518}"/>
              </a:ext>
            </a:extLst>
          </p:cNvPr>
          <p:cNvCxnSpPr>
            <a:cxnSpLocks/>
          </p:cNvCxnSpPr>
          <p:nvPr/>
        </p:nvCxnSpPr>
        <p:spPr>
          <a:xfrm rot="-5400000">
            <a:off x="2867938" y="3649041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685B1C7-5B28-304D-A26D-F67D5D011C96}"/>
                  </a:ext>
                </a:extLst>
              </p:cNvPr>
              <p:cNvSpPr txBox="1"/>
              <p:nvPr/>
            </p:nvSpPr>
            <p:spPr>
              <a:xfrm>
                <a:off x="1690714" y="5179428"/>
                <a:ext cx="680859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2000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+2000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685B1C7-5B28-304D-A26D-F67D5D011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714" y="5179428"/>
                <a:ext cx="6808595" cy="58477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9268FFC-1775-A54D-9007-B135E080FF4D}"/>
                  </a:ext>
                </a:extLst>
              </p:cNvPr>
              <p:cNvSpPr txBox="1"/>
              <p:nvPr/>
            </p:nvSpPr>
            <p:spPr>
              <a:xfrm>
                <a:off x="1690714" y="5179428"/>
                <a:ext cx="680859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2000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+2000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9268FFC-1775-A54D-9007-B135E080F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714" y="5179428"/>
                <a:ext cx="6808595" cy="58477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C251D9A-B599-4D45-A834-5CD742CA2B42}"/>
                  </a:ext>
                </a:extLst>
              </p:cNvPr>
              <p:cNvSpPr txBox="1"/>
              <p:nvPr/>
            </p:nvSpPr>
            <p:spPr>
              <a:xfrm>
                <a:off x="1690714" y="5179428"/>
                <a:ext cx="680859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2000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+2000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C251D9A-B599-4D45-A834-5CD742CA2B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714" y="5179428"/>
                <a:ext cx="6808595" cy="58477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8B9A583-8A35-9184-3120-B83BCCA1B9AD}"/>
                  </a:ext>
                </a:extLst>
              </p:cNvPr>
              <p:cNvSpPr txBox="1"/>
              <p:nvPr/>
            </p:nvSpPr>
            <p:spPr>
              <a:xfrm>
                <a:off x="3164761" y="6010931"/>
                <a:ext cx="414876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=0.06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𝑠𝑐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8B9A583-8A35-9184-3120-B83BCCA1B9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761" y="6010931"/>
                <a:ext cx="4148764" cy="58477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>
            <a:extLst>
              <a:ext uri="{FF2B5EF4-FFF2-40B4-BE49-F238E27FC236}">
                <a16:creationId xmlns:a16="http://schemas.microsoft.com/office/drawing/2014/main" id="{6B70AD82-6066-4F14-9D7D-E60EE46774FB}"/>
              </a:ext>
            </a:extLst>
          </p:cNvPr>
          <p:cNvSpPr/>
          <p:nvPr/>
        </p:nvSpPr>
        <p:spPr>
          <a:xfrm>
            <a:off x="2644406" y="6123191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94A52D0-6FD4-BF46-CE35-3ED1A3191266}"/>
                  </a:ext>
                </a:extLst>
              </p:cNvPr>
              <p:cNvSpPr txBox="1"/>
              <p:nvPr/>
            </p:nvSpPr>
            <p:spPr>
              <a:xfrm>
                <a:off x="8368061" y="4667386"/>
                <a:ext cx="282269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>
                    <a:solidFill>
                      <a:schemeClr val="accent1"/>
                    </a:solidFill>
                  </a:rPr>
                  <a:t>Two </a:t>
                </a:r>
                <a:r>
                  <a:rPr lang="en-US" sz="2000" err="1">
                    <a:solidFill>
                      <a:schemeClr val="accent1"/>
                    </a:solidFill>
                  </a:rPr>
                  <a:t>eqs</a:t>
                </a:r>
                <a:r>
                  <a:rPr lang="en-US" sz="2000">
                    <a:solidFill>
                      <a:schemeClr val="accent1"/>
                    </a:solidFill>
                  </a:rPr>
                  <a:t>.; two unknowns.</a:t>
                </a:r>
                <a:br>
                  <a:rPr lang="en-US" sz="2000">
                    <a:solidFill>
                      <a:schemeClr val="accent1"/>
                    </a:solidFill>
                  </a:rPr>
                </a:br>
                <a:r>
                  <a:rPr lang="en-US" sz="2000">
                    <a:solidFill>
                      <a:schemeClr val="bg1"/>
                    </a:solidFill>
                  </a:rPr>
                  <a:t>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94A52D0-6FD4-BF46-CE35-3ED1A31912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8061" y="4667386"/>
                <a:ext cx="2822696" cy="707886"/>
              </a:xfrm>
              <a:prstGeom prst="rect">
                <a:avLst/>
              </a:prstGeom>
              <a:blipFill>
                <a:blip r:embed="rId23"/>
                <a:stretch>
                  <a:fillRect l="-2160" t="-5172" r="-1728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3D52BC-2748-A86D-8882-E698C4FB94C3}"/>
                  </a:ext>
                </a:extLst>
              </p:cNvPr>
              <p:cNvSpPr txBox="1"/>
              <p:nvPr/>
            </p:nvSpPr>
            <p:spPr>
              <a:xfrm>
                <a:off x="8368061" y="4667386"/>
                <a:ext cx="282269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>
                    <a:solidFill>
                      <a:schemeClr val="accent1"/>
                    </a:solidFill>
                  </a:rPr>
                  <a:t>Two </a:t>
                </a:r>
                <a:r>
                  <a:rPr lang="en-US" sz="2000" err="1">
                    <a:solidFill>
                      <a:schemeClr val="accent1"/>
                    </a:solidFill>
                  </a:rPr>
                  <a:t>eqs</a:t>
                </a:r>
                <a:r>
                  <a:rPr lang="en-US" sz="2000">
                    <a:solidFill>
                      <a:schemeClr val="accent1"/>
                    </a:solidFill>
                  </a:rPr>
                  <a:t>.; two unknowns.</a:t>
                </a:r>
                <a:br>
                  <a:rPr lang="en-US" sz="2000">
                    <a:solidFill>
                      <a:schemeClr val="accent1"/>
                    </a:solidFill>
                  </a:rPr>
                </a:br>
                <a:r>
                  <a:rPr lang="en-US" sz="2000">
                    <a:solidFill>
                      <a:schemeClr val="accent1"/>
                    </a:solidFill>
                  </a:rPr>
                  <a:t>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3D52BC-2748-A86D-8882-E698C4FB94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8061" y="4667386"/>
                <a:ext cx="2822696" cy="707886"/>
              </a:xfrm>
              <a:prstGeom prst="rect">
                <a:avLst/>
              </a:prstGeom>
              <a:blipFill>
                <a:blip r:embed="rId24"/>
                <a:stretch>
                  <a:fillRect l="-2160" t="-5172" r="-1728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392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7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3" grpId="1" animBg="1"/>
      <p:bldP spid="24" grpId="0"/>
      <p:bldP spid="24" grpId="1"/>
      <p:bldP spid="25" grpId="0" animBg="1"/>
      <p:bldP spid="25" grpId="1" animBg="1"/>
      <p:bldP spid="29" grpId="0"/>
      <p:bldP spid="30" grpId="0" animBg="1"/>
      <p:bldP spid="32" grpId="0"/>
      <p:bldP spid="32" grpId="1"/>
      <p:bldP spid="33" grpId="0" animBg="1"/>
      <p:bldP spid="33" grpId="1" animBg="1"/>
      <p:bldP spid="35" grpId="0"/>
      <p:bldP spid="36" grpId="0" animBg="1"/>
      <p:bldP spid="39" grpId="0"/>
      <p:bldP spid="40" grpId="0"/>
      <p:bldP spid="41" grpId="0"/>
      <p:bldP spid="9" grpId="0"/>
      <p:bldP spid="13" grpId="0" animBg="1"/>
      <p:bldP spid="5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A3DBD58-A5B0-0347-B005-A065E723E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32" y="1529556"/>
            <a:ext cx="7141388" cy="41175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846910C-594D-4814-3C89-0477E2C6BE04}"/>
              </a:ext>
            </a:extLst>
          </p:cNvPr>
          <p:cNvSpPr txBox="1"/>
          <p:nvPr/>
        </p:nvSpPr>
        <p:spPr>
          <a:xfrm>
            <a:off x="162732" y="5427129"/>
            <a:ext cx="113528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“Interior behavior” is different.  </a:t>
            </a:r>
            <a:r>
              <a:rPr lang="en-US" sz="3200">
                <a:solidFill>
                  <a:schemeClr val="bg1"/>
                </a:solidFill>
              </a:rPr>
              <a:t>Circuit on the left consumes power</a:t>
            </a:r>
            <a:br>
              <a:rPr lang="en-US" sz="3200">
                <a:solidFill>
                  <a:schemeClr val="bg1"/>
                </a:solidFill>
              </a:rPr>
            </a:br>
            <a:r>
              <a:rPr lang="en-US" sz="3200">
                <a:solidFill>
                  <a:schemeClr val="bg1"/>
                </a:solidFill>
              </a:rPr>
              <a:t>when no load attached.  Circuit on the right does not.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B317ED1-AC41-080F-43FA-877E639418EA}"/>
                  </a:ext>
                </a:extLst>
              </p:cNvPr>
              <p:cNvSpPr txBox="1"/>
              <p:nvPr/>
            </p:nvSpPr>
            <p:spPr>
              <a:xfrm>
                <a:off x="6426200" y="782016"/>
                <a:ext cx="47282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𝑜𝑐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𝑠𝑐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=1866.7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B317ED1-AC41-080F-43FA-877E639418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6200" y="782016"/>
                <a:ext cx="472821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A6D14C3-EAEA-1E4C-B308-DDB0C1C1956C}"/>
              </a:ext>
            </a:extLst>
          </p:cNvPr>
          <p:cNvSpPr txBox="1"/>
          <p:nvPr/>
        </p:nvSpPr>
        <p:spPr>
          <a:xfrm>
            <a:off x="7434628" y="68568"/>
            <a:ext cx="4479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Find </a:t>
            </a:r>
            <a:r>
              <a:rPr lang="en-US" sz="3200" err="1"/>
              <a:t>Thévenin</a:t>
            </a:r>
            <a:r>
              <a:rPr lang="en-US" sz="3200"/>
              <a:t> equivalent.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3593022-0EBA-0D41-A5E8-5F65346FB854}"/>
                  </a:ext>
                </a:extLst>
              </p:cNvPr>
              <p:cNvSpPr txBox="1"/>
              <p:nvPr/>
            </p:nvSpPr>
            <p:spPr>
              <a:xfrm>
                <a:off x="162732" y="782016"/>
                <a:ext cx="51919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𝑠𝑐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=0.06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320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=112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3593022-0EBA-0D41-A5E8-5F65346FB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32" y="782016"/>
                <a:ext cx="5191999" cy="584775"/>
              </a:xfrm>
              <a:prstGeom prst="rect">
                <a:avLst/>
              </a:prstGeom>
              <a:blipFill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486154A-B24C-0445-8543-2EA66147F233}"/>
              </a:ext>
            </a:extLst>
          </p:cNvPr>
          <p:cNvSpPr txBox="1"/>
          <p:nvPr/>
        </p:nvSpPr>
        <p:spPr>
          <a:xfrm>
            <a:off x="162732" y="68568"/>
            <a:ext cx="20190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Recapping: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D6D94C-125D-4248-9CBD-2BE20FF8BB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2515" y="2442662"/>
            <a:ext cx="3492359" cy="1715437"/>
          </a:xfrm>
          <a:prstGeom prst="rect">
            <a:avLst/>
          </a:prstGeom>
        </p:spPr>
      </p:pic>
      <p:sp>
        <p:nvSpPr>
          <p:cNvPr id="20" name="Left-Right Arrow 19">
            <a:extLst>
              <a:ext uri="{FF2B5EF4-FFF2-40B4-BE49-F238E27FC236}">
                <a16:creationId xmlns:a16="http://schemas.microsoft.com/office/drawing/2014/main" id="{11199C13-8DCA-DD45-BB98-0859743D8A40}"/>
              </a:ext>
            </a:extLst>
          </p:cNvPr>
          <p:cNvSpPr/>
          <p:nvPr/>
        </p:nvSpPr>
        <p:spPr>
          <a:xfrm>
            <a:off x="7004926" y="3168750"/>
            <a:ext cx="915965" cy="41958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AF689F-EE82-FF45-8599-33EEA7BB3BE9}"/>
              </a:ext>
            </a:extLst>
          </p:cNvPr>
          <p:cNvSpPr txBox="1"/>
          <p:nvPr/>
        </p:nvSpPr>
        <p:spPr>
          <a:xfrm>
            <a:off x="6849393" y="2613928"/>
            <a:ext cx="1236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Same!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869B4E-FB0E-0544-9B8B-D8F7E1FC1782}"/>
              </a:ext>
            </a:extLst>
          </p:cNvPr>
          <p:cNvSpPr txBox="1"/>
          <p:nvPr/>
        </p:nvSpPr>
        <p:spPr>
          <a:xfrm>
            <a:off x="6537077" y="3697705"/>
            <a:ext cx="18516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As view </a:t>
            </a:r>
            <a:br>
              <a:rPr lang="en-US" sz="2400"/>
            </a:br>
            <a:r>
              <a:rPr lang="en-US" sz="2400"/>
              <a:t>from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/>
              <a:t> and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52C098-5274-9D9C-05E3-706F4EFDAE56}"/>
                  </a:ext>
                </a:extLst>
              </p:cNvPr>
              <p:cNvSpPr txBox="1"/>
              <p:nvPr/>
            </p:nvSpPr>
            <p:spPr>
              <a:xfrm>
                <a:off x="6426200" y="782016"/>
                <a:ext cx="47282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𝑜𝑐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𝑠𝑐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=1866.7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52C098-5274-9D9C-05E3-706F4EFDA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6200" y="782016"/>
                <a:ext cx="472821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30F7C3F-421C-0B15-5BC0-AC4CDC4E4FB4}"/>
              </a:ext>
            </a:extLst>
          </p:cNvPr>
          <p:cNvSpPr txBox="1"/>
          <p:nvPr/>
        </p:nvSpPr>
        <p:spPr>
          <a:xfrm>
            <a:off x="162732" y="5427129"/>
            <a:ext cx="113528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“Interior behavior” is different.  Circuit on the left consumes power</a:t>
            </a:r>
            <a:br>
              <a:rPr lang="en-US" sz="3200"/>
            </a:br>
            <a:r>
              <a:rPr lang="en-US" sz="3200"/>
              <a:t>when no load attached.  </a:t>
            </a:r>
            <a:r>
              <a:rPr lang="en-US" sz="3200">
                <a:solidFill>
                  <a:schemeClr val="bg1"/>
                </a:solidFill>
              </a:rPr>
              <a:t>Circuit on the right does not.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4CFC9B-E869-A19F-6D1B-3F7755F801FD}"/>
              </a:ext>
            </a:extLst>
          </p:cNvPr>
          <p:cNvSpPr txBox="1"/>
          <p:nvPr/>
        </p:nvSpPr>
        <p:spPr>
          <a:xfrm>
            <a:off x="162732" y="5427129"/>
            <a:ext cx="113528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“Interior behavior” is different.  Circuit on the left consumes power</a:t>
            </a:r>
            <a:br>
              <a:rPr lang="en-US" sz="3200"/>
            </a:br>
            <a:r>
              <a:rPr lang="en-US" sz="3200"/>
              <a:t>when no load attached.  Circuit on the right does not.</a:t>
            </a: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93BC764B-64A6-5406-BB9C-188D6DF60A03}"/>
              </a:ext>
            </a:extLst>
          </p:cNvPr>
          <p:cNvSpPr/>
          <p:nvPr/>
        </p:nvSpPr>
        <p:spPr>
          <a:xfrm>
            <a:off x="5675280" y="895408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255CF5-0159-9C9A-3B13-969E4FC77B0A}"/>
              </a:ext>
            </a:extLst>
          </p:cNvPr>
          <p:cNvSpPr txBox="1"/>
          <p:nvPr/>
        </p:nvSpPr>
        <p:spPr>
          <a:xfrm>
            <a:off x="6537077" y="4445840"/>
            <a:ext cx="5420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/>
              <a:t>Regardless of what is attached to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i="1"/>
              <a:t> and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i="1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4789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20" grpId="0" animBg="1"/>
      <p:bldP spid="21" grpId="0"/>
      <p:bldP spid="4" grpId="0"/>
      <p:bldP spid="5" grpId="0"/>
      <p:bldP spid="11" grpId="0"/>
      <p:bldP spid="8" grpId="0"/>
      <p:bldP spid="2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021C53-3A20-615C-BDB3-0B328B5C6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18" y="193322"/>
            <a:ext cx="2743200" cy="19006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DAF19A-A3FD-755D-9CC0-DE15E805A0E8}"/>
                  </a:ext>
                </a:extLst>
              </p:cNvPr>
              <p:cNvSpPr txBox="1"/>
              <p:nvPr/>
            </p:nvSpPr>
            <p:spPr>
              <a:xfrm>
                <a:off x="3014822" y="506421"/>
                <a:ext cx="587122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800"/>
                  <a:t>With the proper choice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80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/>
                  <a:t>,</a:t>
                </a:r>
                <a:br>
                  <a:rPr lang="en-US" sz="2800"/>
                </a:br>
                <a:r>
                  <a:rPr lang="en-US" sz="2800"/>
                  <a:t>this circuit can model any linear circuit.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DAF19A-A3FD-755D-9CC0-DE15E805A0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4822" y="506421"/>
                <a:ext cx="5871223" cy="954107"/>
              </a:xfrm>
              <a:prstGeom prst="rect">
                <a:avLst/>
              </a:prstGeom>
              <a:blipFill>
                <a:blip r:embed="rId3"/>
                <a:stretch>
                  <a:fillRect l="-2181" t="-5732" r="-935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8257813-1C55-DC3A-59AD-E812F570BBA0}"/>
              </a:ext>
            </a:extLst>
          </p:cNvPr>
          <p:cNvSpPr txBox="1"/>
          <p:nvPr/>
        </p:nvSpPr>
        <p:spPr>
          <a:xfrm>
            <a:off x="8868865" y="412613"/>
            <a:ext cx="15377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l">
              <a:buAutoNum type="alphaUcParenR"/>
            </a:pPr>
            <a:r>
              <a:rPr lang="en-US" sz="3200"/>
              <a:t>True</a:t>
            </a:r>
          </a:p>
          <a:p>
            <a:pPr marL="514350" indent="-514350" algn="l">
              <a:buAutoNum type="alphaUcParenR"/>
            </a:pPr>
            <a:r>
              <a:rPr lang="en-US" sz="3200"/>
              <a:t>False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F483C66-64BE-A8DE-3DCC-97B97B26A131}"/>
              </a:ext>
            </a:extLst>
          </p:cNvPr>
          <p:cNvCxnSpPr>
            <a:cxnSpLocks/>
          </p:cNvCxnSpPr>
          <p:nvPr/>
        </p:nvCxnSpPr>
        <p:spPr>
          <a:xfrm flipV="1">
            <a:off x="381000" y="2323854"/>
            <a:ext cx="114300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AA7AA354-6052-1759-1121-1D803BDA3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18" y="2490100"/>
            <a:ext cx="2743200" cy="17716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C5DC45F-172F-F4A5-09F2-19532E43E118}"/>
                  </a:ext>
                </a:extLst>
              </p:cNvPr>
              <p:cNvSpPr txBox="1"/>
              <p:nvPr/>
            </p:nvSpPr>
            <p:spPr>
              <a:xfrm>
                <a:off x="3014822" y="2745751"/>
                <a:ext cx="587122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800"/>
                  <a:t>With the proper choice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/>
                  <a:t>,</a:t>
                </a:r>
                <a:br>
                  <a:rPr lang="en-US" sz="2800"/>
                </a:br>
                <a:r>
                  <a:rPr lang="en-US" sz="2800"/>
                  <a:t>this circuit can model any linear circuit.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C5DC45F-172F-F4A5-09F2-19532E43E1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4822" y="2745751"/>
                <a:ext cx="5871223" cy="954107"/>
              </a:xfrm>
              <a:prstGeom prst="rect">
                <a:avLst/>
              </a:prstGeom>
              <a:blipFill>
                <a:blip r:embed="rId5"/>
                <a:stretch>
                  <a:fillRect l="-2181" t="-5732" r="-935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7B49213D-C4B1-A232-8CBB-33F09A7D8308}"/>
              </a:ext>
            </a:extLst>
          </p:cNvPr>
          <p:cNvSpPr txBox="1"/>
          <p:nvPr/>
        </p:nvSpPr>
        <p:spPr>
          <a:xfrm>
            <a:off x="8868865" y="2642978"/>
            <a:ext cx="15377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l">
              <a:buAutoNum type="alphaUcParenR"/>
            </a:pPr>
            <a:r>
              <a:rPr lang="en-US" sz="3200"/>
              <a:t>True</a:t>
            </a:r>
          </a:p>
          <a:p>
            <a:pPr marL="514350" indent="-514350" algn="l">
              <a:buAutoNum type="alphaUcParenR"/>
            </a:pPr>
            <a:r>
              <a:rPr lang="en-US" sz="3200"/>
              <a:t>False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7355D8-1BBE-A30C-CF16-AEACD5870CC2}"/>
              </a:ext>
            </a:extLst>
          </p:cNvPr>
          <p:cNvCxnSpPr>
            <a:cxnSpLocks/>
          </p:cNvCxnSpPr>
          <p:nvPr/>
        </p:nvCxnSpPr>
        <p:spPr>
          <a:xfrm flipV="1">
            <a:off x="381000" y="4634992"/>
            <a:ext cx="114300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CA84F3A3-6FC2-20D2-AACB-2054ED41B5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718" y="4719687"/>
            <a:ext cx="2743200" cy="17716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CCA73FC-72F3-25D1-32D0-9410C367E975}"/>
                  </a:ext>
                </a:extLst>
              </p:cNvPr>
              <p:cNvSpPr txBox="1"/>
              <p:nvPr/>
            </p:nvSpPr>
            <p:spPr>
              <a:xfrm>
                <a:off x="3014822" y="5016991"/>
                <a:ext cx="587122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800"/>
                  <a:t>With the proper choice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80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/>
                  <a:t>,</a:t>
                </a:r>
                <a:br>
                  <a:rPr lang="en-US" sz="2800"/>
                </a:br>
                <a:r>
                  <a:rPr lang="en-US" sz="2800"/>
                  <a:t>this circuit can model any linear circuit.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CCA73FC-72F3-25D1-32D0-9410C367E9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4822" y="5016991"/>
                <a:ext cx="5871223" cy="954107"/>
              </a:xfrm>
              <a:prstGeom prst="rect">
                <a:avLst/>
              </a:prstGeom>
              <a:blipFill>
                <a:blip r:embed="rId7"/>
                <a:stretch>
                  <a:fillRect l="-2181" t="-6369" r="-935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C38426C2-611B-54E1-5634-1C80C5F3DEE5}"/>
              </a:ext>
            </a:extLst>
          </p:cNvPr>
          <p:cNvSpPr txBox="1"/>
          <p:nvPr/>
        </p:nvSpPr>
        <p:spPr>
          <a:xfrm>
            <a:off x="8868865" y="4923183"/>
            <a:ext cx="15377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l">
              <a:buAutoNum type="alphaUcParenR"/>
            </a:pPr>
            <a:r>
              <a:rPr lang="en-US" sz="3200"/>
              <a:t>True</a:t>
            </a:r>
          </a:p>
          <a:p>
            <a:pPr marL="514350" indent="-514350" algn="l">
              <a:buAutoNum type="alphaUcParenR"/>
            </a:pPr>
            <a:r>
              <a:rPr lang="en-US" sz="3200"/>
              <a:t>False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EEDD666-73B6-8107-5826-361DE03BFED7}"/>
              </a:ext>
            </a:extLst>
          </p:cNvPr>
          <p:cNvSpPr/>
          <p:nvPr/>
        </p:nvSpPr>
        <p:spPr>
          <a:xfrm>
            <a:off x="8850011" y="983667"/>
            <a:ext cx="1537794" cy="46789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3566C55-985B-A5DE-818A-6B9FDAE29EDE}"/>
                  </a:ext>
                </a:extLst>
              </p:cNvPr>
              <p:cNvSpPr txBox="1"/>
              <p:nvPr/>
            </p:nvSpPr>
            <p:spPr>
              <a:xfrm>
                <a:off x="3014821" y="1338786"/>
                <a:ext cx="577010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800">
                    <a:solidFill>
                      <a:schemeClr val="accent1"/>
                    </a:solidFill>
                  </a:rPr>
                  <a:t>No different than just a current source</a:t>
                </a:r>
                <a:br>
                  <a:rPr lang="en-US" sz="2800">
                    <a:solidFill>
                      <a:schemeClr val="accent1"/>
                    </a:solidFill>
                  </a:rPr>
                </a:br>
                <a:r>
                  <a:rPr lang="en-US" sz="2800">
                    <a:solidFill>
                      <a:schemeClr val="accent1"/>
                    </a:solidFill>
                  </a:rPr>
                  <a:t>(when viewed between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>
                    <a:solidFill>
                      <a:schemeClr val="accent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>
                    <a:solidFill>
                      <a:schemeClr val="accent1"/>
                    </a:solidFill>
                  </a:rPr>
                  <a:t>).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3566C55-985B-A5DE-818A-6B9FDAE29E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4821" y="1338786"/>
                <a:ext cx="5770106" cy="954107"/>
              </a:xfrm>
              <a:prstGeom prst="rect">
                <a:avLst/>
              </a:prstGeom>
              <a:blipFill>
                <a:blip r:embed="rId8"/>
                <a:stretch>
                  <a:fillRect l="-2220" t="-6410" r="-1163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899F4887-6BC8-9940-6D5B-AC1179C54E6C}"/>
              </a:ext>
            </a:extLst>
          </p:cNvPr>
          <p:cNvSpPr/>
          <p:nvPr/>
        </p:nvSpPr>
        <p:spPr>
          <a:xfrm>
            <a:off x="8850011" y="3198512"/>
            <a:ext cx="1537794" cy="46789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5116F00-05EE-1292-B28C-66946D48162F}"/>
                  </a:ext>
                </a:extLst>
              </p:cNvPr>
              <p:cNvSpPr txBox="1"/>
              <p:nvPr/>
            </p:nvSpPr>
            <p:spPr>
              <a:xfrm>
                <a:off x="3014822" y="3598777"/>
                <a:ext cx="575952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800">
                    <a:solidFill>
                      <a:schemeClr val="accent1"/>
                    </a:solidFill>
                  </a:rPr>
                  <a:t>No different than just a voltage source</a:t>
                </a:r>
                <a:br>
                  <a:rPr lang="en-US" sz="2800">
                    <a:solidFill>
                      <a:schemeClr val="accent1"/>
                    </a:solidFill>
                  </a:rPr>
                </a:br>
                <a:r>
                  <a:rPr lang="en-US" sz="2800">
                    <a:solidFill>
                      <a:schemeClr val="accent1"/>
                    </a:solidFill>
                  </a:rPr>
                  <a:t>(when viewed between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>
                    <a:solidFill>
                      <a:schemeClr val="accent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>
                    <a:solidFill>
                      <a:schemeClr val="accent1"/>
                    </a:solidFill>
                  </a:rPr>
                  <a:t>).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5116F00-05EE-1292-B28C-66946D4816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4822" y="3598777"/>
                <a:ext cx="5759525" cy="954107"/>
              </a:xfrm>
              <a:prstGeom prst="rect">
                <a:avLst/>
              </a:prstGeom>
              <a:blipFill>
                <a:blip r:embed="rId9"/>
                <a:stretch>
                  <a:fillRect l="-2225" t="-5732" r="-1165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0E63D330-2205-F6B4-36FB-A0A3C8B092D5}"/>
              </a:ext>
            </a:extLst>
          </p:cNvPr>
          <p:cNvSpPr txBox="1"/>
          <p:nvPr/>
        </p:nvSpPr>
        <p:spPr>
          <a:xfrm>
            <a:off x="3014821" y="5962536"/>
            <a:ext cx="3032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>
                <a:solidFill>
                  <a:schemeClr val="accent1"/>
                </a:solidFill>
              </a:rPr>
              <a:t>A Norton circuit.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EAD046C-EF77-8636-6FE6-8C5BB4D2A90B}"/>
              </a:ext>
            </a:extLst>
          </p:cNvPr>
          <p:cNvSpPr/>
          <p:nvPr/>
        </p:nvSpPr>
        <p:spPr>
          <a:xfrm>
            <a:off x="8868865" y="4993921"/>
            <a:ext cx="1419099" cy="46789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9CDE06-E0DB-AC18-B3E3-532D216FD9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97058" y="274312"/>
            <a:ext cx="1509927" cy="18196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6A938B-9D94-7D81-CCF1-0CDC546A51C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97057" y="2442094"/>
            <a:ext cx="1509927" cy="181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7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7" grpId="0"/>
      <p:bldP spid="18" grpId="0"/>
      <p:bldP spid="19" grpId="0" animBg="1"/>
      <p:bldP spid="20" grpId="0"/>
      <p:bldP spid="21" grpId="0" animBg="1"/>
      <p:bldP spid="22" grpId="0"/>
      <p:bldP spid="24" grpId="0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F798A2B-D004-514D-B236-CFFCCA861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45" y="290543"/>
            <a:ext cx="7952509" cy="38904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1C5B88-F36B-2641-BEC2-2BF4A2F56081}"/>
              </a:ext>
            </a:extLst>
          </p:cNvPr>
          <p:cNvSpPr txBox="1"/>
          <p:nvPr/>
        </p:nvSpPr>
        <p:spPr>
          <a:xfrm>
            <a:off x="41563" y="0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Consider: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6603DB-E953-0942-8FDD-0722E591001F}"/>
                  </a:ext>
                </a:extLst>
              </p:cNvPr>
              <p:cNvSpPr txBox="1"/>
              <p:nvPr/>
            </p:nvSpPr>
            <p:spPr>
              <a:xfrm>
                <a:off x="7786957" y="986271"/>
                <a:ext cx="21400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3200"/>
                  <a:t>?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6603DB-E953-0942-8FDD-0722E5910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6957" y="986271"/>
                <a:ext cx="2140073" cy="584775"/>
              </a:xfrm>
              <a:prstGeom prst="rect">
                <a:avLst/>
              </a:prstGeom>
              <a:blipFill>
                <a:blip r:embed="rId3"/>
                <a:stretch>
                  <a:fillRect l="-7123" t="-12500" r="-6553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EC4AE10-5233-6B42-8694-8A6E70B061F0}"/>
                  </a:ext>
                </a:extLst>
              </p:cNvPr>
              <p:cNvSpPr txBox="1"/>
              <p:nvPr/>
            </p:nvSpPr>
            <p:spPr>
              <a:xfrm>
                <a:off x="7786957" y="316486"/>
                <a:ext cx="4089389" cy="6247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Two sources: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sz="320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sz="3200"/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EC4AE10-5233-6B42-8694-8A6E70B06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6957" y="316486"/>
                <a:ext cx="4089389" cy="624786"/>
              </a:xfrm>
              <a:prstGeom prst="rect">
                <a:avLst/>
              </a:prstGeom>
              <a:blipFill>
                <a:blip r:embed="rId4"/>
                <a:stretch>
                  <a:fillRect l="-3726" t="-11765" r="-2832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9F4E6030-A218-DC4A-9A01-44FF50619736}"/>
              </a:ext>
            </a:extLst>
          </p:cNvPr>
          <p:cNvSpPr/>
          <p:nvPr/>
        </p:nvSpPr>
        <p:spPr>
          <a:xfrm>
            <a:off x="3042230" y="5514978"/>
            <a:ext cx="6157188" cy="1128277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02CF4E-A22B-C64A-81A4-9E53AA5C67B6}"/>
              </a:ext>
            </a:extLst>
          </p:cNvPr>
          <p:cNvSpPr txBox="1"/>
          <p:nvPr/>
        </p:nvSpPr>
        <p:spPr>
          <a:xfrm>
            <a:off x="6624716" y="3088760"/>
            <a:ext cx="1605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Use KCL: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71B752-CC51-9B43-AD23-12CA36F295FB}"/>
              </a:ext>
            </a:extLst>
          </p:cNvPr>
          <p:cNvSpPr txBox="1"/>
          <p:nvPr/>
        </p:nvSpPr>
        <p:spPr>
          <a:xfrm>
            <a:off x="7786957" y="1656056"/>
            <a:ext cx="36105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What is contribution</a:t>
            </a:r>
            <a:br>
              <a:rPr lang="en-US" sz="3200"/>
            </a:br>
            <a:r>
              <a:rPr lang="en-US" sz="3200"/>
              <a:t>from each source?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4398E94-41C8-0347-B906-7115152835C3}"/>
                  </a:ext>
                </a:extLst>
              </p:cNvPr>
              <p:cNvSpPr txBox="1"/>
              <p:nvPr/>
            </p:nvSpPr>
            <p:spPr>
              <a:xfrm>
                <a:off x="8091054" y="2897449"/>
                <a:ext cx="4092402" cy="1031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4398E94-41C8-0347-B906-711515283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1054" y="2897449"/>
                <a:ext cx="4092402" cy="10316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B3EAD90-A08B-5A4D-9EBC-9C57F025F534}"/>
                  </a:ext>
                </a:extLst>
              </p:cNvPr>
              <p:cNvSpPr txBox="1"/>
              <p:nvPr/>
            </p:nvSpPr>
            <p:spPr>
              <a:xfrm>
                <a:off x="8091054" y="2897449"/>
                <a:ext cx="4092402" cy="1031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B3EAD90-A08B-5A4D-9EBC-9C57F025F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1054" y="2897449"/>
                <a:ext cx="4092402" cy="10316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BF6F52F-F15B-AC40-8C55-AF261A4E07E9}"/>
                  </a:ext>
                </a:extLst>
              </p:cNvPr>
              <p:cNvSpPr txBox="1"/>
              <p:nvPr/>
            </p:nvSpPr>
            <p:spPr>
              <a:xfrm>
                <a:off x="8091054" y="2897449"/>
                <a:ext cx="4092402" cy="1031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BF6F52F-F15B-AC40-8C55-AF261A4E0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1054" y="2897449"/>
                <a:ext cx="4092402" cy="10316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7BE12A9-D3CA-9D42-9F0E-162F5883568B}"/>
                  </a:ext>
                </a:extLst>
              </p:cNvPr>
              <p:cNvSpPr txBox="1"/>
              <p:nvPr/>
            </p:nvSpPr>
            <p:spPr>
              <a:xfrm>
                <a:off x="8091054" y="2897449"/>
                <a:ext cx="4092402" cy="1031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7BE12A9-D3CA-9D42-9F0E-162F58835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1054" y="2897449"/>
                <a:ext cx="4092402" cy="103169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E0511F4-0C73-494D-B8D6-28CF5FB42F13}"/>
              </a:ext>
            </a:extLst>
          </p:cNvPr>
          <p:cNvCxnSpPr>
            <a:cxnSpLocks/>
          </p:cNvCxnSpPr>
          <p:nvPr/>
        </p:nvCxnSpPr>
        <p:spPr>
          <a:xfrm rot="10800000">
            <a:off x="3175660" y="1044730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0C1E2F7-C58D-F94A-8C90-7C97A67C1326}"/>
              </a:ext>
            </a:extLst>
          </p:cNvPr>
          <p:cNvCxnSpPr>
            <a:cxnSpLocks/>
          </p:cNvCxnSpPr>
          <p:nvPr/>
        </p:nvCxnSpPr>
        <p:spPr>
          <a:xfrm rot="5400000">
            <a:off x="3415298" y="1466543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BC120B6-7041-F446-93D1-294FDF78D8AC}"/>
              </a:ext>
            </a:extLst>
          </p:cNvPr>
          <p:cNvCxnSpPr>
            <a:cxnSpLocks/>
          </p:cNvCxnSpPr>
          <p:nvPr/>
        </p:nvCxnSpPr>
        <p:spPr>
          <a:xfrm>
            <a:off x="3961292" y="1044730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8A693BF-1935-3A46-A952-C041ADAA7947}"/>
                  </a:ext>
                </a:extLst>
              </p:cNvPr>
              <p:cNvSpPr txBox="1"/>
              <p:nvPr/>
            </p:nvSpPr>
            <p:spPr>
              <a:xfrm>
                <a:off x="781318" y="4148290"/>
                <a:ext cx="4788683" cy="10980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8A693BF-1935-3A46-A952-C041ADAA7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318" y="4148290"/>
                <a:ext cx="4788683" cy="1098058"/>
              </a:xfrm>
              <a:prstGeom prst="rect">
                <a:avLst/>
              </a:prstGeom>
              <a:blipFill>
                <a:blip r:embed="rId9"/>
                <a:stretch>
                  <a:fillRect b="-4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93CF0B6-A22F-7440-B590-66266DB4DAFC}"/>
                  </a:ext>
                </a:extLst>
              </p:cNvPr>
              <p:cNvSpPr txBox="1"/>
              <p:nvPr/>
            </p:nvSpPr>
            <p:spPr>
              <a:xfrm>
                <a:off x="3046374" y="5523065"/>
                <a:ext cx="6127318" cy="1094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93CF0B6-A22F-7440-B590-66266DB4D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374" y="5523065"/>
                <a:ext cx="6127318" cy="1094852"/>
              </a:xfrm>
              <a:prstGeom prst="rect">
                <a:avLst/>
              </a:prstGeom>
              <a:blipFill>
                <a:blip r:embed="rId10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1F0D533-DF9E-0F45-BE9B-C7A40EED2CC6}"/>
                  </a:ext>
                </a:extLst>
              </p:cNvPr>
              <p:cNvSpPr txBox="1"/>
              <p:nvPr/>
            </p:nvSpPr>
            <p:spPr>
              <a:xfrm>
                <a:off x="6860036" y="4151501"/>
                <a:ext cx="4788683" cy="10980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1F0D533-DF9E-0F45-BE9B-C7A40EED2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036" y="4151501"/>
                <a:ext cx="4788683" cy="1098058"/>
              </a:xfrm>
              <a:prstGeom prst="rect">
                <a:avLst/>
              </a:prstGeom>
              <a:blipFill>
                <a:blip r:embed="rId11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>
            <a:extLst>
              <a:ext uri="{FF2B5EF4-FFF2-40B4-BE49-F238E27FC236}">
                <a16:creationId xmlns:a16="http://schemas.microsoft.com/office/drawing/2014/main" id="{093EB2C6-4AF5-DB3C-157F-3D4AB36F7EBF}"/>
              </a:ext>
            </a:extLst>
          </p:cNvPr>
          <p:cNvSpPr/>
          <p:nvPr/>
        </p:nvSpPr>
        <p:spPr>
          <a:xfrm>
            <a:off x="2445781" y="5920824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3AF2A723-DBB3-C0F6-8F76-4D97ACA8DABF}"/>
              </a:ext>
            </a:extLst>
          </p:cNvPr>
          <p:cNvSpPr/>
          <p:nvPr/>
        </p:nvSpPr>
        <p:spPr>
          <a:xfrm>
            <a:off x="6000114" y="4539835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2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19" grpId="0" animBg="1"/>
      <p:bldP spid="2" grpId="0"/>
      <p:bldP spid="3" grpId="0"/>
      <p:bldP spid="20" grpId="0"/>
      <p:bldP spid="21" grpId="0"/>
      <p:bldP spid="22" grpId="0"/>
      <p:bldP spid="23" grpId="0"/>
      <p:bldP spid="27" grpId="0"/>
      <p:bldP spid="28" grpId="0"/>
      <p:bldP spid="29" grpId="0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1518</Words>
  <Application>Microsoft Macintosh PowerPoint</Application>
  <PresentationFormat>Widescreen</PresentationFormat>
  <Paragraphs>187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Schneider, John Brand</dc:creator>
  <cp:lastModifiedBy>Schneider, John Brand</cp:lastModifiedBy>
  <cp:revision>1</cp:revision>
  <dcterms:created xsi:type="dcterms:W3CDTF">2020-01-15T03:07:09Z</dcterms:created>
  <dcterms:modified xsi:type="dcterms:W3CDTF">2025-02-12T20:31:36Z</dcterms:modified>
</cp:coreProperties>
</file>