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48" r:id="rId3"/>
    <p:sldId id="483" r:id="rId4"/>
    <p:sldId id="484" r:id="rId5"/>
    <p:sldId id="449" r:id="rId6"/>
    <p:sldId id="460" r:id="rId7"/>
    <p:sldId id="461" r:id="rId8"/>
    <p:sldId id="447" r:id="rId9"/>
    <p:sldId id="455" r:id="rId10"/>
    <p:sldId id="456" r:id="rId11"/>
    <p:sldId id="472" r:id="rId12"/>
    <p:sldId id="473" r:id="rId13"/>
    <p:sldId id="475" r:id="rId14"/>
    <p:sldId id="459" r:id="rId15"/>
    <p:sldId id="474" r:id="rId16"/>
    <p:sldId id="4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65237860-0883-A54C-9258-AECB493FFDA3}"/>
    <pc:docChg chg="modSld">
      <pc:chgData name="Schneider, John Brand" userId="0a27f970-e9e3-4a42-989b-114aef573237" providerId="ADAL" clId="{65237860-0883-A54C-9258-AECB493FFDA3}" dt="2023-10-02T17:47:37.137" v="4" actId="20577"/>
      <pc:docMkLst>
        <pc:docMk/>
      </pc:docMkLst>
      <pc:sldChg chg="modSp">
        <pc:chgData name="Schneider, John Brand" userId="0a27f970-e9e3-4a42-989b-114aef573237" providerId="ADAL" clId="{65237860-0883-A54C-9258-AECB493FFDA3}" dt="2023-10-02T17:47:37.137" v="4" actId="20577"/>
        <pc:sldMkLst>
          <pc:docMk/>
          <pc:sldMk cId="2517723641" sldId="473"/>
        </pc:sldMkLst>
      </pc:sldChg>
    </pc:docChg>
  </pc:docChgLst>
  <pc:docChgLst>
    <pc:chgData name="Schneider, John Brand" userId="0a27f970-e9e3-4a42-989b-114aef573237" providerId="ADAL" clId="{483A9E25-C7DB-A746-B048-0932D086CF2E}"/>
    <pc:docChg chg="undo custSel addSld modSld">
      <pc:chgData name="Schneider, John Brand" userId="0a27f970-e9e3-4a42-989b-114aef573237" providerId="ADAL" clId="{483A9E25-C7DB-A746-B048-0932D086CF2E}" dt="2025-02-19T20:35:29.618" v="365"/>
      <pc:docMkLst>
        <pc:docMk/>
      </pc:docMkLst>
      <pc:sldChg chg="modSp modAnim">
        <pc:chgData name="Schneider, John Brand" userId="0a27f970-e9e3-4a42-989b-114aef573237" providerId="ADAL" clId="{483A9E25-C7DB-A746-B048-0932D086CF2E}" dt="2025-02-19T07:20:32.511" v="78" actId="113"/>
        <pc:sldMkLst>
          <pc:docMk/>
          <pc:sldMk cId="1602654446" sldId="256"/>
        </pc:sldMkLst>
        <pc:spChg chg="mod">
          <ac:chgData name="Schneider, John Brand" userId="0a27f970-e9e3-4a42-989b-114aef573237" providerId="ADAL" clId="{483A9E25-C7DB-A746-B048-0932D086CF2E}" dt="2025-02-19T07:20:32.511" v="78" actId="113"/>
          <ac:spMkLst>
            <pc:docMk/>
            <pc:sldMk cId="1602654446" sldId="256"/>
            <ac:spMk id="2" creationId="{FA4A37F8-EE56-39D1-80C8-4F3CB2F2C569}"/>
          </ac:spMkLst>
        </pc:spChg>
        <pc:spChg chg="mod">
          <ac:chgData name="Schneider, John Brand" userId="0a27f970-e9e3-4a42-989b-114aef573237" providerId="ADAL" clId="{483A9E25-C7DB-A746-B048-0932D086CF2E}" dt="2025-02-15T00:01:03.002" v="9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modSp mod modTransition modAnim">
        <pc:chgData name="Schneider, John Brand" userId="0a27f970-e9e3-4a42-989b-114aef573237" providerId="ADAL" clId="{483A9E25-C7DB-A746-B048-0932D086CF2E}" dt="2025-02-19T20:30:20.725" v="354"/>
        <pc:sldMkLst>
          <pc:docMk/>
          <pc:sldMk cId="2961414910" sldId="447"/>
        </pc:sldMkLst>
        <pc:spChg chg="add mod">
          <ac:chgData name="Schneider, John Brand" userId="0a27f970-e9e3-4a42-989b-114aef573237" providerId="ADAL" clId="{483A9E25-C7DB-A746-B048-0932D086CF2E}" dt="2025-02-19T20:29:56.024" v="349" actId="1038"/>
          <ac:spMkLst>
            <pc:docMk/>
            <pc:sldMk cId="2961414910" sldId="447"/>
            <ac:spMk id="14" creationId="{935E3100-179D-97AD-A0BF-7EA2AD1232E2}"/>
          </ac:spMkLst>
        </pc:spChg>
      </pc:sldChg>
      <pc:sldChg chg="addSp delSp modSp mod modTransition delAnim modAnim">
        <pc:chgData name="Schneider, John Brand" userId="0a27f970-e9e3-4a42-989b-114aef573237" providerId="ADAL" clId="{483A9E25-C7DB-A746-B048-0932D086CF2E}" dt="2025-02-19T20:26:08.979" v="310" actId="1035"/>
        <pc:sldMkLst>
          <pc:docMk/>
          <pc:sldMk cId="3107199394" sldId="448"/>
        </pc:sldMkLst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4" creationId="{EB57A3F1-66D4-9D4B-9D6C-6782D211513D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12" creationId="{678A1015-0652-1545-A182-0853EBA7054D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13" creationId="{12B419D0-9803-FC32-3506-066406F230CD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14" creationId="{C7A772DA-EE58-4344-BD6B-A54AAE0F5DFB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20" creationId="{59455DF3-7AAF-3A48-9D9B-1BBC87956ECC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24" creationId="{20D38C19-8124-5046-BACD-C3BAB91EA61A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26" creationId="{2E6BB664-609E-5E45-A269-EE295BACE7E9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30" creationId="{B0AC2BF3-02B3-286C-6CBA-6E06868E92A5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35" creationId="{4648C5B5-CB30-8533-167A-E70812150070}"/>
          </ac:spMkLst>
        </pc:spChg>
        <pc:spChg chg="del">
          <ac:chgData name="Schneider, John Brand" userId="0a27f970-e9e3-4a42-989b-114aef573237" providerId="ADAL" clId="{483A9E25-C7DB-A746-B048-0932D086CF2E}" dt="2025-02-19T20:23:09.073" v="280" actId="478"/>
          <ac:spMkLst>
            <pc:docMk/>
            <pc:sldMk cId="3107199394" sldId="448"/>
            <ac:spMk id="36" creationId="{D8FCCA1E-4F14-4FA0-9061-3D6573D5695D}"/>
          </ac:spMkLst>
        </pc:spChg>
        <pc:spChg chg="add mod">
          <ac:chgData name="Schneider, John Brand" userId="0a27f970-e9e3-4a42-989b-114aef573237" providerId="ADAL" clId="{483A9E25-C7DB-A746-B048-0932D086CF2E}" dt="2025-02-19T07:40:18.194" v="132"/>
          <ac:spMkLst>
            <pc:docMk/>
            <pc:sldMk cId="3107199394" sldId="448"/>
            <ac:spMk id="42" creationId="{EC24FF76-6369-54FE-67F2-7AA836DEE83B}"/>
          </ac:spMkLst>
        </pc:spChg>
        <pc:spChg chg="add mod">
          <ac:chgData name="Schneider, John Brand" userId="0a27f970-e9e3-4a42-989b-114aef573237" providerId="ADAL" clId="{483A9E25-C7DB-A746-B048-0932D086CF2E}" dt="2025-02-19T20:26:08.979" v="310" actId="1035"/>
          <ac:spMkLst>
            <pc:docMk/>
            <pc:sldMk cId="3107199394" sldId="448"/>
            <ac:spMk id="42" creationId="{FBEBE38E-EAE4-BB8E-907F-42A9B974C893}"/>
          </ac:spMkLst>
        </pc:spChg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2516426656" sldId="449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1865665087" sldId="455"/>
        </pc:sldMkLst>
      </pc:sldChg>
      <pc:sldChg chg="addSp modSp mod modTransition modAnim">
        <pc:chgData name="Schneider, John Brand" userId="0a27f970-e9e3-4a42-989b-114aef573237" providerId="ADAL" clId="{483A9E25-C7DB-A746-B048-0932D086CF2E}" dt="2025-02-19T20:35:29.618" v="365"/>
        <pc:sldMkLst>
          <pc:docMk/>
          <pc:sldMk cId="3254279914" sldId="456"/>
        </pc:sldMkLst>
        <pc:picChg chg="add mod">
          <ac:chgData name="Schneider, John Brand" userId="0a27f970-e9e3-4a42-989b-114aef573237" providerId="ADAL" clId="{483A9E25-C7DB-A746-B048-0932D086CF2E}" dt="2025-02-19T20:34:18.179" v="359" actId="1036"/>
          <ac:picMkLst>
            <pc:docMk/>
            <pc:sldMk cId="3254279914" sldId="456"/>
            <ac:picMk id="7" creationId="{05F4A9C5-C732-00C6-9C74-45D3655A7411}"/>
          </ac:picMkLst>
        </pc:picChg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2203698593" sldId="459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3779310019" sldId="460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2035556861" sldId="461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765322050" sldId="472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2517723641" sldId="473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2707304768" sldId="474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3792097036" sldId="475"/>
        </pc:sldMkLst>
      </pc:sldChg>
      <pc:sldChg chg="modTransition">
        <pc:chgData name="Schneider, John Brand" userId="0a27f970-e9e3-4a42-989b-114aef573237" providerId="ADAL" clId="{483A9E25-C7DB-A746-B048-0932D086CF2E}" dt="2025-02-19T07:54:07.533" v="276"/>
        <pc:sldMkLst>
          <pc:docMk/>
          <pc:sldMk cId="80709899" sldId="482"/>
        </pc:sldMkLst>
      </pc:sldChg>
      <pc:sldChg chg="addSp delSp modSp new mod modTransition modAnim">
        <pc:chgData name="Schneider, John Brand" userId="0a27f970-e9e3-4a42-989b-114aef573237" providerId="ADAL" clId="{483A9E25-C7DB-A746-B048-0932D086CF2E}" dt="2025-02-19T20:24:35.805" v="281"/>
        <pc:sldMkLst>
          <pc:docMk/>
          <pc:sldMk cId="702164299" sldId="483"/>
        </pc:sldMkLst>
        <pc:spChg chg="del">
          <ac:chgData name="Schneider, John Brand" userId="0a27f970-e9e3-4a42-989b-114aef573237" providerId="ADAL" clId="{483A9E25-C7DB-A746-B048-0932D086CF2E}" dt="2025-02-19T07:31:51.873" v="81" actId="478"/>
          <ac:spMkLst>
            <pc:docMk/>
            <pc:sldMk cId="702164299" sldId="483"/>
            <ac:spMk id="2" creationId="{FCE0140F-9403-158D-0E87-5AFDB0DF29B4}"/>
          </ac:spMkLst>
        </pc:spChg>
        <pc:spChg chg="del">
          <ac:chgData name="Schneider, John Brand" userId="0a27f970-e9e3-4a42-989b-114aef573237" providerId="ADAL" clId="{483A9E25-C7DB-A746-B048-0932D086CF2E}" dt="2025-02-19T07:31:51.873" v="81" actId="478"/>
          <ac:spMkLst>
            <pc:docMk/>
            <pc:sldMk cId="702164299" sldId="483"/>
            <ac:spMk id="3" creationId="{E3ADB84E-7F92-95DA-30C7-6595CFEB217F}"/>
          </ac:spMkLst>
        </pc:spChg>
        <pc:spChg chg="add mod">
          <ac:chgData name="Schneider, John Brand" userId="0a27f970-e9e3-4a42-989b-114aef573237" providerId="ADAL" clId="{483A9E25-C7DB-A746-B048-0932D086CF2E}" dt="2025-02-19T07:39:50.207" v="131" actId="1038"/>
          <ac:spMkLst>
            <pc:docMk/>
            <pc:sldMk cId="702164299" sldId="483"/>
            <ac:spMk id="4" creationId="{CEAEB250-DE49-82BA-1680-976CB3DEB574}"/>
          </ac:spMkLst>
        </pc:spChg>
        <pc:spChg chg="add mod">
          <ac:chgData name="Schneider, John Brand" userId="0a27f970-e9e3-4a42-989b-114aef573237" providerId="ADAL" clId="{483A9E25-C7DB-A746-B048-0932D086CF2E}" dt="2025-02-19T07:44:26.174" v="206" actId="1038"/>
          <ac:spMkLst>
            <pc:docMk/>
            <pc:sldMk cId="702164299" sldId="483"/>
            <ac:spMk id="7" creationId="{62519194-60DE-2C84-1878-004F07C95EF7}"/>
          </ac:spMkLst>
        </pc:spChg>
        <pc:spChg chg="add mod">
          <ac:chgData name="Schneider, John Brand" userId="0a27f970-e9e3-4a42-989b-114aef573237" providerId="ADAL" clId="{483A9E25-C7DB-A746-B048-0932D086CF2E}" dt="2025-02-19T07:44:26.174" v="206" actId="1038"/>
          <ac:spMkLst>
            <pc:docMk/>
            <pc:sldMk cId="702164299" sldId="483"/>
            <ac:spMk id="8" creationId="{4AEDB3CB-3F5F-3350-C4BF-ABF56E16AE0B}"/>
          </ac:spMkLst>
        </pc:spChg>
        <pc:spChg chg="add mod">
          <ac:chgData name="Schneider, John Brand" userId="0a27f970-e9e3-4a42-989b-114aef573237" providerId="ADAL" clId="{483A9E25-C7DB-A746-B048-0932D086CF2E}" dt="2025-02-19T07:45:59.411" v="221" actId="14100"/>
          <ac:spMkLst>
            <pc:docMk/>
            <pc:sldMk cId="702164299" sldId="483"/>
            <ac:spMk id="13" creationId="{FD788564-5449-D515-18DC-DD457647469D}"/>
          </ac:spMkLst>
        </pc:spChg>
        <pc:spChg chg="add mod">
          <ac:chgData name="Schneider, John Brand" userId="0a27f970-e9e3-4a42-989b-114aef573237" providerId="ADAL" clId="{483A9E25-C7DB-A746-B048-0932D086CF2E}" dt="2025-02-19T07:46:21.275" v="223" actId="1076"/>
          <ac:spMkLst>
            <pc:docMk/>
            <pc:sldMk cId="702164299" sldId="483"/>
            <ac:spMk id="16" creationId="{B7F220CD-B6EF-D03A-A79C-AA835D5F8C94}"/>
          </ac:spMkLst>
        </pc:spChg>
        <pc:spChg chg="add mod">
          <ac:chgData name="Schneider, John Brand" userId="0a27f970-e9e3-4a42-989b-114aef573237" providerId="ADAL" clId="{483A9E25-C7DB-A746-B048-0932D086CF2E}" dt="2025-02-19T07:48:18.094" v="260" actId="1076"/>
          <ac:spMkLst>
            <pc:docMk/>
            <pc:sldMk cId="702164299" sldId="483"/>
            <ac:spMk id="17" creationId="{0E435FC2-702D-C6CE-5654-618B0FC21DEC}"/>
          </ac:spMkLst>
        </pc:spChg>
        <pc:spChg chg="add mod">
          <ac:chgData name="Schneider, John Brand" userId="0a27f970-e9e3-4a42-989b-114aef573237" providerId="ADAL" clId="{483A9E25-C7DB-A746-B048-0932D086CF2E}" dt="2025-02-19T07:51:52.795" v="267" actId="1076"/>
          <ac:spMkLst>
            <pc:docMk/>
            <pc:sldMk cId="702164299" sldId="483"/>
            <ac:spMk id="22" creationId="{C1E90E44-4ACA-28F7-815B-6F0C73737FAC}"/>
          </ac:spMkLst>
        </pc:spChg>
        <pc:picChg chg="add mod">
          <ac:chgData name="Schneider, John Brand" userId="0a27f970-e9e3-4a42-989b-114aef573237" providerId="ADAL" clId="{483A9E25-C7DB-A746-B048-0932D086CF2E}" dt="2025-02-19T07:39:39.565" v="110" actId="167"/>
          <ac:picMkLst>
            <pc:docMk/>
            <pc:sldMk cId="702164299" sldId="483"/>
            <ac:picMk id="6" creationId="{0782DE9A-1593-C8D7-EAB7-258327BDBAEB}"/>
          </ac:picMkLst>
        </pc:picChg>
        <pc:picChg chg="add del mod">
          <ac:chgData name="Schneider, John Brand" userId="0a27f970-e9e3-4a42-989b-114aef573237" providerId="ADAL" clId="{483A9E25-C7DB-A746-B048-0932D086CF2E}" dt="2025-02-19T07:43:39.492" v="184" actId="478"/>
          <ac:picMkLst>
            <pc:docMk/>
            <pc:sldMk cId="702164299" sldId="483"/>
            <ac:picMk id="10" creationId="{069A0319-803C-8BCE-DA85-B5378C7958ED}"/>
          </ac:picMkLst>
        </pc:picChg>
        <pc:picChg chg="add mod">
          <ac:chgData name="Schneider, John Brand" userId="0a27f970-e9e3-4a42-989b-114aef573237" providerId="ADAL" clId="{483A9E25-C7DB-A746-B048-0932D086CF2E}" dt="2025-02-19T07:44:39.893" v="208" actId="1076"/>
          <ac:picMkLst>
            <pc:docMk/>
            <pc:sldMk cId="702164299" sldId="483"/>
            <ac:picMk id="12" creationId="{CF3A088D-87AB-B4C0-D81B-F2796C9CAA58}"/>
          </ac:picMkLst>
        </pc:picChg>
        <pc:cxnChg chg="add mod">
          <ac:chgData name="Schneider, John Brand" userId="0a27f970-e9e3-4a42-989b-114aef573237" providerId="ADAL" clId="{483A9E25-C7DB-A746-B048-0932D086CF2E}" dt="2025-02-19T07:45:27.516" v="213" actId="1076"/>
          <ac:cxnSpMkLst>
            <pc:docMk/>
            <pc:sldMk cId="702164299" sldId="483"/>
            <ac:cxnSpMk id="14" creationId="{01470C02-FBDE-2AF4-ABA8-A5FE4DE48F5E}"/>
          </ac:cxnSpMkLst>
        </pc:cxnChg>
        <pc:cxnChg chg="add mod">
          <ac:chgData name="Schneider, John Brand" userId="0a27f970-e9e3-4a42-989b-114aef573237" providerId="ADAL" clId="{483A9E25-C7DB-A746-B048-0932D086CF2E}" dt="2025-02-19T07:47:59.626" v="257" actId="1076"/>
          <ac:cxnSpMkLst>
            <pc:docMk/>
            <pc:sldMk cId="702164299" sldId="483"/>
            <ac:cxnSpMk id="18" creationId="{380AC68E-602B-414A-CB5A-38F765BBF655}"/>
          </ac:cxnSpMkLst>
        </pc:cxnChg>
        <pc:cxnChg chg="add mod">
          <ac:chgData name="Schneider, John Brand" userId="0a27f970-e9e3-4a42-989b-114aef573237" providerId="ADAL" clId="{483A9E25-C7DB-A746-B048-0932D086CF2E}" dt="2025-02-19T07:51:29.212" v="264"/>
          <ac:cxnSpMkLst>
            <pc:docMk/>
            <pc:sldMk cId="702164299" sldId="483"/>
            <ac:cxnSpMk id="20" creationId="{B4E0AD80-C0CE-D0C2-FD20-BD6F2FBD9C64}"/>
          </ac:cxnSpMkLst>
        </pc:cxnChg>
        <pc:cxnChg chg="add mod">
          <ac:chgData name="Schneider, John Brand" userId="0a27f970-e9e3-4a42-989b-114aef573237" providerId="ADAL" clId="{483A9E25-C7DB-A746-B048-0932D086CF2E}" dt="2025-02-19T07:51:52.795" v="267" actId="1076"/>
          <ac:cxnSpMkLst>
            <pc:docMk/>
            <pc:sldMk cId="702164299" sldId="483"/>
            <ac:cxnSpMk id="21" creationId="{A75F6E80-E32F-D69E-051B-36742564B181}"/>
          </ac:cxnSpMkLst>
        </pc:cxnChg>
      </pc:sldChg>
      <pc:sldChg chg="add modTransition modAnim">
        <pc:chgData name="Schneider, John Brand" userId="0a27f970-e9e3-4a42-989b-114aef573237" providerId="ADAL" clId="{483A9E25-C7DB-A746-B048-0932D086CF2E}" dt="2025-02-19T20:24:55.570" v="282"/>
        <pc:sldMkLst>
          <pc:docMk/>
          <pc:sldMk cId="1697571805" sldId="484"/>
        </pc:sldMkLst>
      </pc:sldChg>
    </pc:docChg>
  </pc:docChgLst>
  <pc:docChgLst>
    <pc:chgData name="Schneider, John Brand" userId="0a27f970-e9e3-4a42-989b-114aef573237" providerId="ADAL" clId="{1C590776-962E-EA49-97DE-9991F5BCE739}"/>
    <pc:docChg chg="custSel addSld modSld">
      <pc:chgData name="Schneider, John Brand" userId="0a27f970-e9e3-4a42-989b-114aef573237" providerId="ADAL" clId="{1C590776-962E-EA49-97DE-9991F5BCE739}" dt="2022-10-03T19:00:29.404" v="6" actId="20577"/>
      <pc:docMkLst>
        <pc:docMk/>
      </pc:docMkLst>
      <pc:sldChg chg="addSp delSp modSp new mod">
        <pc:chgData name="Schneider, John Brand" userId="0a27f970-e9e3-4a42-989b-114aef573237" providerId="ADAL" clId="{1C590776-962E-EA49-97DE-9991F5BCE739}" dt="2022-10-03T19:00:29.404" v="6" actId="20577"/>
        <pc:sldMkLst>
          <pc:docMk/>
          <pc:sldMk cId="730650709" sldId="477"/>
        </pc:sldMkLst>
      </pc:sldChg>
    </pc:docChg>
  </pc:docChgLst>
  <pc:docChgLst>
    <pc:chgData name="Schneider, John Brand" userId="0a27f970-e9e3-4a42-989b-114aef573237" providerId="ADAL" clId="{BBBCF6A7-BB78-4041-B219-BBFDC1BB5F66}"/>
    <pc:docChg chg="undo custSel addSld modSld">
      <pc:chgData name="Schneider, John Brand" userId="0a27f970-e9e3-4a42-989b-114aef573237" providerId="ADAL" clId="{BBBCF6A7-BB78-4041-B219-BBFDC1BB5F66}" dt="2023-10-02T20:59:23.221" v="374"/>
      <pc:docMkLst>
        <pc:docMk/>
      </pc:docMkLst>
      <pc:sldChg chg="addSp delSp modSp mod delAnim modAnim">
        <pc:chgData name="Schneider, John Brand" userId="0a27f970-e9e3-4a42-989b-114aef573237" providerId="ADAL" clId="{BBBCF6A7-BB78-4041-B219-BBFDC1BB5F66}" dt="2023-10-01T23:07:07.432" v="39" actId="20577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BBBCF6A7-BB78-4041-B219-BBFDC1BB5F66}" dt="2023-10-01T23:23:34.560" v="152" actId="1036"/>
        <pc:sldMkLst>
          <pc:docMk/>
          <pc:sldMk cId="3107199394" sldId="448"/>
        </pc:sldMkLst>
      </pc:sldChg>
      <pc:sldChg chg="modSp">
        <pc:chgData name="Schneider, John Brand" userId="0a27f970-e9e3-4a42-989b-114aef573237" providerId="ADAL" clId="{BBBCF6A7-BB78-4041-B219-BBFDC1BB5F66}" dt="2023-10-02T17:21:54.987" v="153" actId="114"/>
        <pc:sldMkLst>
          <pc:docMk/>
          <pc:sldMk cId="2516426656" sldId="449"/>
        </pc:sldMkLst>
      </pc:sldChg>
      <pc:sldChg chg="addSp modSp mod modAnim">
        <pc:chgData name="Schneider, John Brand" userId="0a27f970-e9e3-4a42-989b-114aef573237" providerId="ADAL" clId="{BBBCF6A7-BB78-4041-B219-BBFDC1BB5F66}" dt="2023-10-02T17:30:53.051" v="234" actId="1076"/>
        <pc:sldMkLst>
          <pc:docMk/>
          <pc:sldMk cId="1865665087" sldId="455"/>
        </pc:sldMkLst>
      </pc:sldChg>
      <pc:sldChg chg="addSp delSp modSp mod delAnim modAnim">
        <pc:chgData name="Schneider, John Brand" userId="0a27f970-e9e3-4a42-989b-114aef573237" providerId="ADAL" clId="{BBBCF6A7-BB78-4041-B219-BBFDC1BB5F66}" dt="2023-10-02T20:58:52.613" v="373"/>
        <pc:sldMkLst>
          <pc:docMk/>
          <pc:sldMk cId="2517723641" sldId="473"/>
        </pc:sldMkLst>
      </pc:sldChg>
      <pc:sldChg chg="addSp delSp modSp add mod modTransition addAnim delAnim modAnim">
        <pc:chgData name="Schneider, John Brand" userId="0a27f970-e9e3-4a42-989b-114aef573237" providerId="ADAL" clId="{BBBCF6A7-BB78-4041-B219-BBFDC1BB5F66}" dt="2023-10-02T20:59:23.221" v="374"/>
        <pc:sldMkLst>
          <pc:docMk/>
          <pc:sldMk cId="3792097036" sldId="475"/>
        </pc:sldMkLst>
      </pc:sldChg>
    </pc:docChg>
  </pc:docChgLst>
  <pc:docChgLst>
    <pc:chgData name="Schneider, John Brand" userId="0a27f970-e9e3-4a42-989b-114aef573237" providerId="ADAL" clId="{F9C34FF9-7561-1F4D-867D-F2C7F93FC991}"/>
    <pc:docChg chg="custSel addSld modSld">
      <pc:chgData name="Schneider, John Brand" userId="0a27f970-e9e3-4a42-989b-114aef573237" providerId="ADAL" clId="{F9C34FF9-7561-1F4D-867D-F2C7F93FC991}" dt="2022-02-23T22:03:17.258" v="6" actId="20577"/>
      <pc:docMkLst>
        <pc:docMk/>
      </pc:docMkLst>
      <pc:sldChg chg="addSp delSp modSp new mod">
        <pc:chgData name="Schneider, John Brand" userId="0a27f970-e9e3-4a42-989b-114aef573237" providerId="ADAL" clId="{F9C34FF9-7561-1F4D-867D-F2C7F93FC991}" dt="2022-02-23T22:03:17.258" v="6" actId="20577"/>
        <pc:sldMkLst>
          <pc:docMk/>
          <pc:sldMk cId="874294775" sldId="464"/>
        </pc:sldMkLst>
      </pc:sldChg>
    </pc:docChg>
  </pc:docChgLst>
  <pc:docChgLst>
    <pc:chgData name="Schneider, John Brand" userId="0a27f970-e9e3-4a42-989b-114aef573237" providerId="ADAL" clId="{5939B360-B5EE-BA4A-82D2-E91E138CC64B}"/>
    <pc:docChg chg="undo custSel addSld delSld modSld sldOrd">
      <pc:chgData name="Schneider, John Brand" userId="0a27f970-e9e3-4a42-989b-114aef573237" providerId="ADAL" clId="{5939B360-B5EE-BA4A-82D2-E91E138CC64B}" dt="2022-10-03T19:18:49.710" v="1537" actId="2696"/>
      <pc:docMkLst>
        <pc:docMk/>
      </pc:docMkLst>
      <pc:sldChg chg="modSp mod modAnim">
        <pc:chgData name="Schneider, John Brand" userId="0a27f970-e9e3-4a42-989b-114aef573237" providerId="ADAL" clId="{5939B360-B5EE-BA4A-82D2-E91E138CC64B}" dt="2022-10-03T16:55:40.759" v="1107" actId="113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5939B360-B5EE-BA4A-82D2-E91E138CC64B}" dt="2022-10-02T23:21:25.656" v="240" actId="2696"/>
        <pc:sldMkLst>
          <pc:docMk/>
          <pc:sldMk cId="1797512307" sldId="442"/>
        </pc:sldMkLst>
      </pc:sldChg>
      <pc:sldChg chg="del">
        <pc:chgData name="Schneider, John Brand" userId="0a27f970-e9e3-4a42-989b-114aef573237" providerId="ADAL" clId="{5939B360-B5EE-BA4A-82D2-E91E138CC64B}" dt="2022-10-02T23:21:28.299" v="241" actId="2696"/>
        <pc:sldMkLst>
          <pc:docMk/>
          <pc:sldMk cId="3363244745" sldId="445"/>
        </pc:sldMkLst>
      </pc:sldChg>
      <pc:sldChg chg="addSp delSp modSp mod delAnim modAnim">
        <pc:chgData name="Schneider, John Brand" userId="0a27f970-e9e3-4a42-989b-114aef573237" providerId="ADAL" clId="{5939B360-B5EE-BA4A-82D2-E91E138CC64B}" dt="2022-10-03T17:20:06.933" v="1369" actId="478"/>
        <pc:sldMkLst>
          <pc:docMk/>
          <pc:sldMk cId="3107199394" sldId="448"/>
        </pc:sldMkLst>
      </pc:sldChg>
      <pc:sldChg chg="addSp modSp mod modAnim">
        <pc:chgData name="Schneider, John Brand" userId="0a27f970-e9e3-4a42-989b-114aef573237" providerId="ADAL" clId="{5939B360-B5EE-BA4A-82D2-E91E138CC64B}" dt="2022-10-03T17:23:01.418" v="1418"/>
        <pc:sldMkLst>
          <pc:docMk/>
          <pc:sldMk cId="2516426656" sldId="449"/>
        </pc:sldMkLst>
      </pc:sldChg>
      <pc:sldChg chg="modSp">
        <pc:chgData name="Schneider, John Brand" userId="0a27f970-e9e3-4a42-989b-114aef573237" providerId="ADAL" clId="{5939B360-B5EE-BA4A-82D2-E91E138CC64B}" dt="2022-10-03T17:28:41.941" v="1419" actId="114"/>
        <pc:sldMkLst>
          <pc:docMk/>
          <pc:sldMk cId="1865665087" sldId="455"/>
        </pc:sldMkLst>
      </pc:sldChg>
      <pc:sldChg chg="modSp mod">
        <pc:chgData name="Schneider, John Brand" userId="0a27f970-e9e3-4a42-989b-114aef573237" providerId="ADAL" clId="{5939B360-B5EE-BA4A-82D2-E91E138CC64B}" dt="2022-10-03T01:04:27.084" v="975" actId="1037"/>
        <pc:sldMkLst>
          <pc:docMk/>
          <pc:sldMk cId="3254279914" sldId="456"/>
        </pc:sldMkLst>
      </pc:sldChg>
      <pc:sldChg chg="addSp delSp modSp mod modAnim">
        <pc:chgData name="Schneider, John Brand" userId="0a27f970-e9e3-4a42-989b-114aef573237" providerId="ADAL" clId="{5939B360-B5EE-BA4A-82D2-E91E138CC64B}" dt="2022-10-03T17:38:36.062" v="1493"/>
        <pc:sldMkLst>
          <pc:docMk/>
          <pc:sldMk cId="2203698593" sldId="459"/>
        </pc:sldMkLst>
      </pc:sldChg>
      <pc:sldChg chg="addSp delSp modSp new del mod modAnim">
        <pc:chgData name="Schneider, John Brand" userId="0a27f970-e9e3-4a42-989b-114aef573237" providerId="ADAL" clId="{5939B360-B5EE-BA4A-82D2-E91E138CC64B}" dt="2022-10-02T23:38:37.759" v="343" actId="2696"/>
        <pc:sldMkLst>
          <pc:docMk/>
          <pc:sldMk cId="1442846110" sldId="460"/>
        </pc:sldMkLst>
      </pc:sldChg>
      <pc:sldChg chg="addSp delSp modSp new mod delAnim modAnim">
        <pc:chgData name="Schneider, John Brand" userId="0a27f970-e9e3-4a42-989b-114aef573237" providerId="ADAL" clId="{5939B360-B5EE-BA4A-82D2-E91E138CC64B}" dt="2022-10-03T00:36:14.703" v="734"/>
        <pc:sldMkLst>
          <pc:docMk/>
          <pc:sldMk cId="3779310019" sldId="460"/>
        </pc:sldMkLst>
      </pc:sldChg>
      <pc:sldChg chg="del">
        <pc:chgData name="Schneider, John Brand" userId="0a27f970-e9e3-4a42-989b-114aef573237" providerId="ADAL" clId="{5939B360-B5EE-BA4A-82D2-E91E138CC64B}" dt="2022-10-02T23:20:26.544" v="222" actId="2696"/>
        <pc:sldMkLst>
          <pc:docMk/>
          <pc:sldMk cId="157831354" sldId="461"/>
        </pc:sldMkLst>
      </pc:sldChg>
      <pc:sldChg chg="addSp delSp modSp add mod delAnim modAnim">
        <pc:chgData name="Schneider, John Brand" userId="0a27f970-e9e3-4a42-989b-114aef573237" providerId="ADAL" clId="{5939B360-B5EE-BA4A-82D2-E91E138CC64B}" dt="2022-10-03T01:00:50.825" v="945"/>
        <pc:sldMkLst>
          <pc:docMk/>
          <pc:sldMk cId="2035556861" sldId="461"/>
        </pc:sldMkLst>
      </pc:sldChg>
      <pc:sldChg chg="del">
        <pc:chgData name="Schneider, John Brand" userId="0a27f970-e9e3-4a42-989b-114aef573237" providerId="ADAL" clId="{5939B360-B5EE-BA4A-82D2-E91E138CC64B}" dt="2022-10-02T23:20:28.189" v="223" actId="2696"/>
        <pc:sldMkLst>
          <pc:docMk/>
          <pc:sldMk cId="229920568" sldId="462"/>
        </pc:sldMkLst>
      </pc:sldChg>
      <pc:sldChg chg="del">
        <pc:chgData name="Schneider, John Brand" userId="0a27f970-e9e3-4a42-989b-114aef573237" providerId="ADAL" clId="{5939B360-B5EE-BA4A-82D2-E91E138CC64B}" dt="2022-10-02T23:21:30.745" v="242" actId="2696"/>
        <pc:sldMkLst>
          <pc:docMk/>
          <pc:sldMk cId="3913849773" sldId="463"/>
        </pc:sldMkLst>
      </pc:sldChg>
      <pc:sldChg chg="new del">
        <pc:chgData name="Schneider, John Brand" userId="0a27f970-e9e3-4a42-989b-114aef573237" providerId="ADAL" clId="{5939B360-B5EE-BA4A-82D2-E91E138CC64B}" dt="2022-10-02T23:21:17.723" v="239" actId="680"/>
        <pc:sldMkLst>
          <pc:docMk/>
          <pc:sldMk cId="1414012210" sldId="464"/>
        </pc:sldMkLst>
      </pc:sldChg>
      <pc:sldChg chg="modSp add ord">
        <pc:chgData name="Schneider, John Brand" userId="0a27f970-e9e3-4a42-989b-114aef573237" providerId="ADAL" clId="{5939B360-B5EE-BA4A-82D2-E91E138CC64B}" dt="2022-10-03T17:30:59.162" v="1425" actId="20577"/>
        <pc:sldMkLst>
          <pc:docMk/>
          <pc:sldMk cId="765322050" sldId="472"/>
        </pc:sldMkLst>
      </pc:sldChg>
      <pc:sldChg chg="add ord">
        <pc:chgData name="Schneider, John Brand" userId="0a27f970-e9e3-4a42-989b-114aef573237" providerId="ADAL" clId="{5939B360-B5EE-BA4A-82D2-E91E138CC64B}" dt="2022-10-03T17:30:10.613" v="1420" actId="20578"/>
        <pc:sldMkLst>
          <pc:docMk/>
          <pc:sldMk cId="2517723641" sldId="473"/>
        </pc:sldMkLst>
      </pc:sldChg>
      <pc:sldChg chg="delSp add mod delAnim">
        <pc:chgData name="Schneider, John Brand" userId="0a27f970-e9e3-4a42-989b-114aef573237" providerId="ADAL" clId="{5939B360-B5EE-BA4A-82D2-E91E138CC64B}" dt="2022-10-03T17:40:19.400" v="1494" actId="478"/>
        <pc:sldMkLst>
          <pc:docMk/>
          <pc:sldMk cId="2707304768" sldId="474"/>
        </pc:sldMkLst>
      </pc:sldChg>
      <pc:sldChg chg="addSp modSp add del mod modAnim">
        <pc:chgData name="Schneider, John Brand" userId="0a27f970-e9e3-4a42-989b-114aef573237" providerId="ADAL" clId="{5939B360-B5EE-BA4A-82D2-E91E138CC64B}" dt="2022-10-03T19:18:49.710" v="1537" actId="2696"/>
        <pc:sldMkLst>
          <pc:docMk/>
          <pc:sldMk cId="3227240560" sldId="475"/>
        </pc:sldMkLst>
      </pc:sldChg>
      <pc:sldChg chg="addSp modSp add del mod modAnim">
        <pc:chgData name="Schneider, John Brand" userId="0a27f970-e9e3-4a42-989b-114aef573237" providerId="ADAL" clId="{5939B360-B5EE-BA4A-82D2-E91E138CC64B}" dt="2022-10-03T19:18:49.710" v="1537" actId="2696"/>
        <pc:sldMkLst>
          <pc:docMk/>
          <pc:sldMk cId="486123590" sldId="476"/>
        </pc:sldMkLst>
      </pc:sldChg>
      <pc:sldChg chg="del">
        <pc:chgData name="Schneider, John Brand" userId="0a27f970-e9e3-4a42-989b-114aef573237" providerId="ADAL" clId="{5939B360-B5EE-BA4A-82D2-E91E138CC64B}" dt="2022-10-03T19:18:49.710" v="1537" actId="2696"/>
        <pc:sldMkLst>
          <pc:docMk/>
          <pc:sldMk cId="730650709" sldId="477"/>
        </pc:sldMkLst>
      </pc:sldChg>
    </pc:docChg>
  </pc:docChgLst>
  <pc:docChgLst>
    <pc:chgData name="Schneider, John Brand" userId="0a27f970-e9e3-4a42-989b-114aef573237" providerId="ADAL" clId="{49EEFB36-70EA-7F45-A1D6-7646D16AB85D}"/>
    <pc:docChg chg="undo custSel addSld delSld modSld">
      <pc:chgData name="Schneider, John Brand" userId="0a27f970-e9e3-4a42-989b-114aef573237" providerId="ADAL" clId="{49EEFB36-70EA-7F45-A1D6-7646D16AB85D}" dt="2022-02-23T22:32:29.291" v="1558" actId="2696"/>
      <pc:docMkLst>
        <pc:docMk/>
      </pc:docMkLst>
      <pc:sldChg chg="modSp mod modAnim">
        <pc:chgData name="Schneider, John Brand" userId="0a27f970-e9e3-4a42-989b-114aef573237" providerId="ADAL" clId="{49EEFB36-70EA-7F45-A1D6-7646D16AB85D}" dt="2022-02-22T05:33:23.124" v="824" actId="20577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49EEFB36-70EA-7F45-A1D6-7646D16AB85D}" dt="2022-02-22T02:08:35.106" v="683"/>
        <pc:sldMkLst>
          <pc:docMk/>
          <pc:sldMk cId="3363244745" sldId="445"/>
        </pc:sldMkLst>
      </pc:sldChg>
      <pc:sldChg chg="addSp modSp mod modAnim">
        <pc:chgData name="Schneider, John Brand" userId="0a27f970-e9e3-4a42-989b-114aef573237" providerId="ADAL" clId="{49EEFB36-70EA-7F45-A1D6-7646D16AB85D}" dt="2022-02-22T06:02:05.699" v="1354"/>
        <pc:sldMkLst>
          <pc:docMk/>
          <pc:sldMk cId="3107199394" sldId="448"/>
        </pc:sldMkLst>
      </pc:sldChg>
      <pc:sldChg chg="modSp mod">
        <pc:chgData name="Schneider, John Brand" userId="0a27f970-e9e3-4a42-989b-114aef573237" providerId="ADAL" clId="{49EEFB36-70EA-7F45-A1D6-7646D16AB85D}" dt="2022-02-22T06:04:32.676" v="1374" actId="554"/>
        <pc:sldMkLst>
          <pc:docMk/>
          <pc:sldMk cId="2516426656" sldId="449"/>
        </pc:sldMkLst>
      </pc:sldChg>
      <pc:sldChg chg="modSp mod">
        <pc:chgData name="Schneider, John Brand" userId="0a27f970-e9e3-4a42-989b-114aef573237" providerId="ADAL" clId="{49EEFB36-70EA-7F45-A1D6-7646D16AB85D}" dt="2022-02-22T06:12:57.112" v="1493" actId="1076"/>
        <pc:sldMkLst>
          <pc:docMk/>
          <pc:sldMk cId="1865665087" sldId="455"/>
        </pc:sldMkLst>
      </pc:sldChg>
      <pc:sldChg chg="addSp delSp modSp mod delAnim modAnim">
        <pc:chgData name="Schneider, John Brand" userId="0a27f970-e9e3-4a42-989b-114aef573237" providerId="ADAL" clId="{49EEFB36-70EA-7F45-A1D6-7646D16AB85D}" dt="2022-02-22T06:19:26.226" v="1552" actId="554"/>
        <pc:sldMkLst>
          <pc:docMk/>
          <pc:sldMk cId="3254279914" sldId="456"/>
        </pc:sldMkLst>
      </pc:sldChg>
      <pc:sldChg chg="del">
        <pc:chgData name="Schneider, John Brand" userId="0a27f970-e9e3-4a42-989b-114aef573237" providerId="ADAL" clId="{49EEFB36-70EA-7F45-A1D6-7646D16AB85D}" dt="2022-02-23T22:32:29.291" v="1558" actId="2696"/>
        <pc:sldMkLst>
          <pc:docMk/>
          <pc:sldMk cId="3227240560" sldId="457"/>
        </pc:sldMkLst>
      </pc:sldChg>
      <pc:sldChg chg="modSp mod">
        <pc:chgData name="Schneider, John Brand" userId="0a27f970-e9e3-4a42-989b-114aef573237" providerId="ADAL" clId="{49EEFB36-70EA-7F45-A1D6-7646D16AB85D}" dt="2022-02-22T06:20:48.126" v="1555" actId="1036"/>
        <pc:sldMkLst>
          <pc:docMk/>
          <pc:sldMk cId="2203698593" sldId="459"/>
        </pc:sldMkLst>
      </pc:sldChg>
      <pc:sldChg chg="del">
        <pc:chgData name="Schneider, John Brand" userId="0a27f970-e9e3-4a42-989b-114aef573237" providerId="ADAL" clId="{49EEFB36-70EA-7F45-A1D6-7646D16AB85D}" dt="2022-02-23T22:32:27.532" v="1557" actId="2696"/>
        <pc:sldMkLst>
          <pc:docMk/>
          <pc:sldMk cId="3597089651" sldId="460"/>
        </pc:sldMkLst>
      </pc:sldChg>
      <pc:sldChg chg="addSp delSp modSp new mod delAnim modAnim">
        <pc:chgData name="Schneider, John Brand" userId="0a27f970-e9e3-4a42-989b-114aef573237" providerId="ADAL" clId="{49EEFB36-70EA-7F45-A1D6-7646D16AB85D}" dt="2022-02-22T05:39:00.209" v="884" actId="478"/>
        <pc:sldMkLst>
          <pc:docMk/>
          <pc:sldMk cId="157831354" sldId="461"/>
        </pc:sldMkLst>
      </pc:sldChg>
      <pc:sldChg chg="addSp delSp modSp new mod modAnim">
        <pc:chgData name="Schneider, John Brand" userId="0a27f970-e9e3-4a42-989b-114aef573237" providerId="ADAL" clId="{49EEFB36-70EA-7F45-A1D6-7646D16AB85D}" dt="2022-02-22T05:52:25.717" v="1268" actId="20577"/>
        <pc:sldMkLst>
          <pc:docMk/>
          <pc:sldMk cId="229920568" sldId="462"/>
        </pc:sldMkLst>
      </pc:sldChg>
      <pc:sldChg chg="addSp delSp modSp add mod delAnim modAnim">
        <pc:chgData name="Schneider, John Brand" userId="0a27f970-e9e3-4a42-989b-114aef573237" providerId="ADAL" clId="{49EEFB36-70EA-7F45-A1D6-7646D16AB85D}" dt="2022-02-22T05:57:31.133" v="1325"/>
        <pc:sldMkLst>
          <pc:docMk/>
          <pc:sldMk cId="3913849773" sldId="463"/>
        </pc:sldMkLst>
      </pc:sldChg>
      <pc:sldChg chg="del">
        <pc:chgData name="Schneider, John Brand" userId="0a27f970-e9e3-4a42-989b-114aef573237" providerId="ADAL" clId="{49EEFB36-70EA-7F45-A1D6-7646D16AB85D}" dt="2022-02-23T22:32:25.763" v="1556" actId="2696"/>
        <pc:sldMkLst>
          <pc:docMk/>
          <pc:sldMk cId="874294775" sldId="464"/>
        </pc:sldMkLst>
      </pc:sldChg>
    </pc:docChg>
  </pc:docChgLst>
  <pc:docChgLst>
    <pc:chgData name="Schneider, John Brand" userId="0a27f970-e9e3-4a42-989b-114aef573237" providerId="ADAL" clId="{B7AE9615-A734-AD49-85D5-D92BCCDA2154}"/>
    <pc:docChg chg="undo custSel modSld">
      <pc:chgData name="Schneider, John Brand" userId="0a27f970-e9e3-4a42-989b-114aef573237" providerId="ADAL" clId="{B7AE9615-A734-AD49-85D5-D92BCCDA2154}" dt="2023-02-22T22:20:11.687" v="926" actId="20577"/>
      <pc:docMkLst>
        <pc:docMk/>
      </pc:docMkLst>
      <pc:sldChg chg="modSp modAnim">
        <pc:chgData name="Schneider, John Brand" userId="0a27f970-e9e3-4a42-989b-114aef573237" providerId="ADAL" clId="{B7AE9615-A734-AD49-85D5-D92BCCDA2154}" dt="2023-02-22T22:20:11.687" v="926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B7AE9615-A734-AD49-85D5-D92BCCDA2154}" dt="2023-02-21T21:55:35.393" v="275" actId="1037"/>
        <pc:sldMkLst>
          <pc:docMk/>
          <pc:sldMk cId="2961414910" sldId="447"/>
        </pc:sldMkLst>
      </pc:sldChg>
      <pc:sldChg chg="addSp modSp mod modAnim">
        <pc:chgData name="Schneider, John Brand" userId="0a27f970-e9e3-4a42-989b-114aef573237" providerId="ADAL" clId="{B7AE9615-A734-AD49-85D5-D92BCCDA2154}" dt="2023-02-21T21:49:39.368" v="259" actId="1037"/>
        <pc:sldMkLst>
          <pc:docMk/>
          <pc:sldMk cId="3107199394" sldId="448"/>
        </pc:sldMkLst>
      </pc:sldChg>
      <pc:sldChg chg="modSp mod">
        <pc:chgData name="Schneider, John Brand" userId="0a27f970-e9e3-4a42-989b-114aef573237" providerId="ADAL" clId="{B7AE9615-A734-AD49-85D5-D92BCCDA2154}" dt="2023-02-21T21:58:27.573" v="286" actId="14100"/>
        <pc:sldMkLst>
          <pc:docMk/>
          <pc:sldMk cId="1865665087" sldId="455"/>
        </pc:sldMkLst>
      </pc:sldChg>
      <pc:sldChg chg="addSp delSp modSp mod delAnim modAnim">
        <pc:chgData name="Schneider, John Brand" userId="0a27f970-e9e3-4a42-989b-114aef573237" providerId="ADAL" clId="{B7AE9615-A734-AD49-85D5-D92BCCDA2154}" dt="2023-02-22T19:59:48.332" v="656" actId="408"/>
        <pc:sldMkLst>
          <pc:docMk/>
          <pc:sldMk cId="3254279914" sldId="456"/>
        </pc:sldMkLst>
      </pc:sldChg>
      <pc:sldChg chg="addSp modSp mod modAnim">
        <pc:chgData name="Schneider, John Brand" userId="0a27f970-e9e3-4a42-989b-114aef573237" providerId="ADAL" clId="{B7AE9615-A734-AD49-85D5-D92BCCDA2154}" dt="2023-02-22T20:37:34.731" v="908"/>
        <pc:sldMkLst>
          <pc:docMk/>
          <pc:sldMk cId="2203698593" sldId="459"/>
        </pc:sldMkLst>
      </pc:sldChg>
      <pc:sldChg chg="addSp delSp modSp mod delAnim modAnim">
        <pc:chgData name="Schneider, John Brand" userId="0a27f970-e9e3-4a42-989b-114aef573237" providerId="ADAL" clId="{B7AE9615-A734-AD49-85D5-D92BCCDA2154}" dt="2023-02-22T19:51:19.672" v="624" actId="552"/>
        <pc:sldMkLst>
          <pc:docMk/>
          <pc:sldMk cId="3779310019" sldId="460"/>
        </pc:sldMkLst>
      </pc:sldChg>
      <pc:sldChg chg="addSp delSp modSp mod delAnim modAnim">
        <pc:chgData name="Schneider, John Brand" userId="0a27f970-e9e3-4a42-989b-114aef573237" providerId="ADAL" clId="{B7AE9615-A734-AD49-85D5-D92BCCDA2154}" dt="2023-02-22T19:55:06.109" v="655"/>
        <pc:sldMkLst>
          <pc:docMk/>
          <pc:sldMk cId="2035556861" sldId="461"/>
        </pc:sldMkLst>
      </pc:sldChg>
      <pc:sldChg chg="addSp modSp mod modAnim">
        <pc:chgData name="Schneider, John Brand" userId="0a27f970-e9e3-4a42-989b-114aef573237" providerId="ADAL" clId="{B7AE9615-A734-AD49-85D5-D92BCCDA2154}" dt="2023-02-21T22:11:04.878" v="433" actId="1037"/>
        <pc:sldMkLst>
          <pc:docMk/>
          <pc:sldMk cId="765322050" sldId="472"/>
        </pc:sldMkLst>
      </pc:sldChg>
      <pc:sldChg chg="addSp delSp modSp mod delAnim modAnim">
        <pc:chgData name="Schneider, John Brand" userId="0a27f970-e9e3-4a42-989b-114aef573237" providerId="ADAL" clId="{B7AE9615-A734-AD49-85D5-D92BCCDA2154}" dt="2023-02-22T20:33:48.281" v="851" actId="166"/>
        <pc:sldMkLst>
          <pc:docMk/>
          <pc:sldMk cId="2517723641" sldId="473"/>
        </pc:sldMkLst>
      </pc:sldChg>
    </pc:docChg>
  </pc:docChgLst>
  <pc:docChgLst>
    <pc:chgData name="Schneider, John Brand" userId="0a27f970-e9e3-4a42-989b-114aef573237" providerId="ADAL" clId="{2659740C-E80D-4E43-B6C9-98E74CAE0D51}"/>
    <pc:docChg chg="custSel delSld modSld">
      <pc:chgData name="Schneider, John Brand" userId="0a27f970-e9e3-4a42-989b-114aef573237" providerId="ADAL" clId="{2659740C-E80D-4E43-B6C9-98E74CAE0D51}" dt="2021-10-05T22:18:40.288" v="672" actId="2696"/>
      <pc:docMkLst>
        <pc:docMk/>
      </pc:docMkLst>
      <pc:sldChg chg="modSp mod">
        <pc:chgData name="Schneider, John Brand" userId="0a27f970-e9e3-4a42-989b-114aef573237" providerId="ADAL" clId="{2659740C-E80D-4E43-B6C9-98E74CAE0D51}" dt="2021-10-04T16:29:43.870" v="7" actId="1035"/>
        <pc:sldMkLst>
          <pc:docMk/>
          <pc:sldMk cId="3363244745" sldId="445"/>
        </pc:sldMkLst>
      </pc:sldChg>
      <pc:sldChg chg="modAnim">
        <pc:chgData name="Schneider, John Brand" userId="0a27f970-e9e3-4a42-989b-114aef573237" providerId="ADAL" clId="{2659740C-E80D-4E43-B6C9-98E74CAE0D51}" dt="2021-10-04T17:36:20.769" v="663"/>
        <pc:sldMkLst>
          <pc:docMk/>
          <pc:sldMk cId="3107199394" sldId="448"/>
        </pc:sldMkLst>
      </pc:sldChg>
      <pc:sldChg chg="addSp modSp mod modAnim">
        <pc:chgData name="Schneider, John Brand" userId="0a27f970-e9e3-4a42-989b-114aef573237" providerId="ADAL" clId="{2659740C-E80D-4E43-B6C9-98E74CAE0D51}" dt="2021-10-04T16:39:04.441" v="246"/>
        <pc:sldMkLst>
          <pc:docMk/>
          <pc:sldMk cId="2516426656" sldId="449"/>
        </pc:sldMkLst>
      </pc:sldChg>
      <pc:sldChg chg="modSp mod">
        <pc:chgData name="Schneider, John Brand" userId="0a27f970-e9e3-4a42-989b-114aef573237" providerId="ADAL" clId="{2659740C-E80D-4E43-B6C9-98E74CAE0D51}" dt="2021-10-04T17:41:03.553" v="671" actId="554"/>
        <pc:sldMkLst>
          <pc:docMk/>
          <pc:sldMk cId="1865665087" sldId="455"/>
        </pc:sldMkLst>
      </pc:sldChg>
      <pc:sldChg chg="addSp modSp mod modAnim">
        <pc:chgData name="Schneider, John Brand" userId="0a27f970-e9e3-4a42-989b-114aef573237" providerId="ADAL" clId="{2659740C-E80D-4E43-B6C9-98E74CAE0D51}" dt="2021-10-04T16:48:15.594" v="369"/>
        <pc:sldMkLst>
          <pc:docMk/>
          <pc:sldMk cId="3254279914" sldId="456"/>
        </pc:sldMkLst>
      </pc:sldChg>
      <pc:sldChg chg="modSp del mod">
        <pc:chgData name="Schneider, John Brand" userId="0a27f970-e9e3-4a42-989b-114aef573237" providerId="ADAL" clId="{2659740C-E80D-4E43-B6C9-98E74CAE0D51}" dt="2021-10-05T22:18:40.288" v="672" actId="2696"/>
        <pc:sldMkLst>
          <pc:docMk/>
          <pc:sldMk cId="486123590" sldId="458"/>
        </pc:sldMkLst>
      </pc:sldChg>
      <pc:sldChg chg="addSp delSp modSp mod modAnim">
        <pc:chgData name="Schneider, John Brand" userId="0a27f970-e9e3-4a42-989b-114aef573237" providerId="ADAL" clId="{2659740C-E80D-4E43-B6C9-98E74CAE0D51}" dt="2021-10-04T16:58:24.354" v="535" actId="554"/>
        <pc:sldMkLst>
          <pc:docMk/>
          <pc:sldMk cId="2203698593" sldId="459"/>
        </pc:sldMkLst>
      </pc:sldChg>
      <pc:sldChg chg="addSp modSp mod modAnim">
        <pc:chgData name="Schneider, John Brand" userId="0a27f970-e9e3-4a42-989b-114aef573237" providerId="ADAL" clId="{2659740C-E80D-4E43-B6C9-98E74CAE0D51}" dt="2021-10-04T17:13:59.040" v="661" actId="20577"/>
        <pc:sldMkLst>
          <pc:docMk/>
          <pc:sldMk cId="3597089651" sldId="460"/>
        </pc:sldMkLst>
      </pc:sldChg>
    </pc:docChg>
  </pc:docChgLst>
  <pc:docChgLst>
    <pc:chgData name="Schneider, John Brand" userId="0a27f970-e9e3-4a42-989b-114aef573237" providerId="ADAL" clId="{3C6631A4-5CFD-2549-9DF0-06496F071747}"/>
    <pc:docChg chg="modSld">
      <pc:chgData name="Schneider, John Brand" userId="0a27f970-e9e3-4a42-989b-114aef573237" providerId="ADAL" clId="{3C6631A4-5CFD-2549-9DF0-06496F071747}" dt="2021-10-04T19:02:21.151" v="11" actId="554"/>
      <pc:docMkLst>
        <pc:docMk/>
      </pc:docMkLst>
      <pc:sldChg chg="modSp mod">
        <pc:chgData name="Schneider, John Brand" userId="0a27f970-e9e3-4a42-989b-114aef573237" providerId="ADAL" clId="{3C6631A4-5CFD-2549-9DF0-06496F071747}" dt="2021-10-04T19:02:21.151" v="11" actId="554"/>
        <pc:sldMkLst>
          <pc:docMk/>
          <pc:sldMk cId="3227240560" sldId="457"/>
        </pc:sldMkLst>
      </pc:sldChg>
    </pc:docChg>
  </pc:docChgLst>
  <pc:docChgLst>
    <pc:chgData name="Schneider, John Brand" userId="0a27f970-e9e3-4a42-989b-114aef573237" providerId="ADAL" clId="{E576DC73-C1F0-D640-9558-4D581A06A0C4}"/>
    <pc:docChg chg="undo custSel modSld">
      <pc:chgData name="Schneider, John Brand" userId="0a27f970-e9e3-4a42-989b-114aef573237" providerId="ADAL" clId="{E576DC73-C1F0-D640-9558-4D581A06A0C4}" dt="2024-09-30T17:40:54.436" v="316"/>
      <pc:docMkLst>
        <pc:docMk/>
      </pc:docMkLst>
      <pc:sldChg chg="modSp mod modAnim">
        <pc:chgData name="Schneider, John Brand" userId="0a27f970-e9e3-4a42-989b-114aef573237" providerId="ADAL" clId="{E576DC73-C1F0-D640-9558-4D581A06A0C4}" dt="2024-09-30T04:59:45.178" v="13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E576DC73-C1F0-D640-9558-4D581A06A0C4}" dt="2024-09-30T17:26:14.693" v="224"/>
        <pc:sldMkLst>
          <pc:docMk/>
          <pc:sldMk cId="3107199394" sldId="448"/>
        </pc:sldMkLst>
      </pc:sldChg>
      <pc:sldChg chg="addSp delSp modSp mod delAnim modAnim">
        <pc:chgData name="Schneider, John Brand" userId="0a27f970-e9e3-4a42-989b-114aef573237" providerId="ADAL" clId="{E576DC73-C1F0-D640-9558-4D581A06A0C4}" dt="2024-09-29T05:45:17.768" v="123" actId="113"/>
        <pc:sldMkLst>
          <pc:docMk/>
          <pc:sldMk cId="2516426656" sldId="449"/>
        </pc:sldMkLst>
      </pc:sldChg>
      <pc:sldChg chg="modSp mod">
        <pc:chgData name="Schneider, John Brand" userId="0a27f970-e9e3-4a42-989b-114aef573237" providerId="ADAL" clId="{E576DC73-C1F0-D640-9558-4D581A06A0C4}" dt="2024-09-30T17:34:02.682" v="259" actId="20577"/>
        <pc:sldMkLst>
          <pc:docMk/>
          <pc:sldMk cId="1865665087" sldId="455"/>
        </pc:sldMkLst>
      </pc:sldChg>
      <pc:sldChg chg="modSp mod">
        <pc:chgData name="Schneider, John Brand" userId="0a27f970-e9e3-4a42-989b-114aef573237" providerId="ADAL" clId="{E576DC73-C1F0-D640-9558-4D581A06A0C4}" dt="2024-09-30T17:36:41.826" v="305" actId="1035"/>
        <pc:sldMkLst>
          <pc:docMk/>
          <pc:sldMk cId="3254279914" sldId="456"/>
        </pc:sldMkLst>
      </pc:sldChg>
      <pc:sldChg chg="addSp modSp mod modAnim">
        <pc:chgData name="Schneider, John Brand" userId="0a27f970-e9e3-4a42-989b-114aef573237" providerId="ADAL" clId="{E576DC73-C1F0-D640-9558-4D581A06A0C4}" dt="2024-09-30T17:40:54.436" v="316"/>
        <pc:sldMkLst>
          <pc:docMk/>
          <pc:sldMk cId="2203698593" sldId="459"/>
        </pc:sldMkLst>
      </pc:sldChg>
      <pc:sldChg chg="modTransition">
        <pc:chgData name="Schneider, John Brand" userId="0a27f970-e9e3-4a42-989b-114aef573237" providerId="ADAL" clId="{E576DC73-C1F0-D640-9558-4D581A06A0C4}" dt="2024-09-30T17:29:44.117" v="225"/>
        <pc:sldMkLst>
          <pc:docMk/>
          <pc:sldMk cId="2035556861" sldId="461"/>
        </pc:sldMkLst>
      </pc:sldChg>
    </pc:docChg>
  </pc:docChgLst>
  <pc:docChgLst>
    <pc:chgData name="Schneider, John Brand" userId="0a27f970-e9e3-4a42-989b-114aef573237" providerId="ADAL" clId="{E3F28A75-F399-E448-A907-265503D96E62}"/>
    <pc:docChg chg="addSld modSld">
      <pc:chgData name="Schneider, John Brand" userId="0a27f970-e9e3-4a42-989b-114aef573237" providerId="ADAL" clId="{E3F28A75-F399-E448-A907-265503D96E62}" dt="2024-02-21T20:09:50.866" v="249"/>
      <pc:docMkLst>
        <pc:docMk/>
      </pc:docMkLst>
      <pc:sldChg chg="modSp">
        <pc:chgData name="Schneider, John Brand" userId="0a27f970-e9e3-4a42-989b-114aef573237" providerId="ADAL" clId="{E3F28A75-F399-E448-A907-265503D96E62}" dt="2024-02-19T20:59:22.287" v="89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E3F28A75-F399-E448-A907-265503D96E62}" dt="2024-02-19T23:42:40.222" v="136" actId="1037"/>
        <pc:sldMkLst>
          <pc:docMk/>
          <pc:sldMk cId="1865665087" sldId="455"/>
        </pc:sldMkLst>
      </pc:sldChg>
      <pc:sldChg chg="modSp">
        <pc:chgData name="Schneider, John Brand" userId="0a27f970-e9e3-4a42-989b-114aef573237" providerId="ADAL" clId="{E3F28A75-F399-E448-A907-265503D96E62}" dt="2024-02-21T19:58:56.599" v="242" actId="207"/>
        <pc:sldMkLst>
          <pc:docMk/>
          <pc:sldMk cId="3254279914" sldId="456"/>
        </pc:sldMkLst>
      </pc:sldChg>
      <pc:sldChg chg="addSp modSp mod modAnim">
        <pc:chgData name="Schneider, John Brand" userId="0a27f970-e9e3-4a42-989b-114aef573237" providerId="ADAL" clId="{E3F28A75-F399-E448-A907-265503D96E62}" dt="2024-02-20T00:01:58.619" v="241"/>
        <pc:sldMkLst>
          <pc:docMk/>
          <pc:sldMk cId="2203698593" sldId="459"/>
        </pc:sldMkLst>
      </pc:sldChg>
      <pc:sldChg chg="modSp">
        <pc:chgData name="Schneider, John Brand" userId="0a27f970-e9e3-4a42-989b-114aef573237" providerId="ADAL" clId="{E3F28A75-F399-E448-A907-265503D96E62}" dt="2024-02-19T23:37:06.400" v="91" actId="20577"/>
        <pc:sldMkLst>
          <pc:docMk/>
          <pc:sldMk cId="3779310019" sldId="460"/>
        </pc:sldMkLst>
      </pc:sldChg>
      <pc:sldChg chg="modAnim">
        <pc:chgData name="Schneider, John Brand" userId="0a27f970-e9e3-4a42-989b-114aef573237" providerId="ADAL" clId="{E3F28A75-F399-E448-A907-265503D96E62}" dt="2024-02-21T20:01:33.445" v="248"/>
        <pc:sldMkLst>
          <pc:docMk/>
          <pc:sldMk cId="2517723641" sldId="473"/>
        </pc:sldMkLst>
      </pc:sldChg>
      <pc:sldChg chg="add">
        <pc:chgData name="Schneider, John Brand" userId="0a27f970-e9e3-4a42-989b-114aef573237" providerId="ADAL" clId="{E3F28A75-F399-E448-A907-265503D96E62}" dt="2024-02-21T20:09:50.866" v="249"/>
        <pc:sldMkLst>
          <pc:docMk/>
          <pc:sldMk cId="80709899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jkhjghjghjgj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1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emf"/><Relationship Id="rId7" Type="http://schemas.openxmlformats.org/officeDocument/2006/relationships/image" Target="../media/image52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6.png"/><Relationship Id="rId5" Type="http://schemas.openxmlformats.org/officeDocument/2006/relationships/image" Target="../media/image46.emf"/><Relationship Id="rId10" Type="http://schemas.openxmlformats.org/officeDocument/2006/relationships/image" Target="../media/image55.png"/><Relationship Id="rId4" Type="http://schemas.openxmlformats.org/officeDocument/2006/relationships/image" Target="../media/image45.emf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7" Type="http://schemas.openxmlformats.org/officeDocument/2006/relationships/image" Target="../media/image111.png"/><Relationship Id="rId1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emf"/><Relationship Id="rId5" Type="http://schemas.openxmlformats.org/officeDocument/2006/relationships/image" Target="../media/image510.png"/><Relationship Id="rId10" Type="http://schemas.openxmlformats.org/officeDocument/2006/relationships/image" Target="../media/image57.png"/><Relationship Id="rId4" Type="http://schemas.openxmlformats.org/officeDocument/2006/relationships/image" Target="../media/image81.png"/><Relationship Id="rId9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1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10" Type="http://schemas.openxmlformats.org/officeDocument/2006/relationships/image" Target="../media/image57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0.png"/><Relationship Id="rId18" Type="http://schemas.openxmlformats.org/officeDocument/2006/relationships/image" Target="../media/image72.png"/><Relationship Id="rId3" Type="http://schemas.openxmlformats.org/officeDocument/2006/relationships/image" Target="../media/image58.png"/><Relationship Id="rId21" Type="http://schemas.openxmlformats.org/officeDocument/2006/relationships/image" Target="../media/image74.png"/><Relationship Id="rId7" Type="http://schemas.openxmlformats.org/officeDocument/2006/relationships/image" Target="../media/image64.png"/><Relationship Id="rId12" Type="http://schemas.openxmlformats.org/officeDocument/2006/relationships/image" Target="../media/image550.png"/><Relationship Id="rId17" Type="http://schemas.openxmlformats.org/officeDocument/2006/relationships/image" Target="../media/image620.png"/><Relationship Id="rId2" Type="http://schemas.openxmlformats.org/officeDocument/2006/relationships/image" Target="../media/image61.png"/><Relationship Id="rId16" Type="http://schemas.openxmlformats.org/officeDocument/2006/relationships/image" Target="../media/image580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271.png"/><Relationship Id="rId15" Type="http://schemas.openxmlformats.org/officeDocument/2006/relationships/image" Target="../media/image570.png"/><Relationship Id="rId10" Type="http://schemas.openxmlformats.org/officeDocument/2006/relationships/image" Target="../media/image67.png"/><Relationship Id="rId19" Type="http://schemas.openxmlformats.org/officeDocument/2006/relationships/image" Target="../media/image69.png"/><Relationship Id="rId4" Type="http://schemas.openxmlformats.org/officeDocument/2006/relationships/image" Target="../media/image2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Relationship Id="rId22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4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00.png"/><Relationship Id="rId5" Type="http://schemas.openxmlformats.org/officeDocument/2006/relationships/image" Target="../media/image151.png"/><Relationship Id="rId10" Type="http://schemas.openxmlformats.org/officeDocument/2006/relationships/image" Target="../media/image190.png"/><Relationship Id="rId4" Type="http://schemas.openxmlformats.org/officeDocument/2006/relationships/image" Target="../media/image141.png"/><Relationship Id="rId9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312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NULL"/><Relationship Id="rId5" Type="http://schemas.openxmlformats.org/officeDocument/2006/relationships/image" Target="../media/image58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4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12" Type="http://schemas.openxmlformats.org/officeDocument/2006/relationships/image" Target="../media/image1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610.png"/><Relationship Id="rId18" Type="http://schemas.openxmlformats.org/officeDocument/2006/relationships/image" Target="../media/image24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12.png"/><Relationship Id="rId16" Type="http://schemas.openxmlformats.org/officeDocument/2006/relationships/image" Target="../media/image11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80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73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1.png"/><Relationship Id="rId7" Type="http://schemas.openxmlformats.org/officeDocument/2006/relationships/image" Target="../media/image19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250.png"/><Relationship Id="rId4" Type="http://schemas.openxmlformats.org/officeDocument/2006/relationships/image" Target="../media/image22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01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emf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171.png"/><Relationship Id="rId4" Type="http://schemas.openxmlformats.org/officeDocument/2006/relationships/image" Target="../media/image210.png"/><Relationship Id="rId9" Type="http://schemas.openxmlformats.org/officeDocument/2006/relationships/image" Target="../media/image221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14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71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3.png"/><Relationship Id="rId7" Type="http://schemas.openxmlformats.org/officeDocument/2006/relationships/image" Target="../media/image3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61.png"/><Relationship Id="rId4" Type="http://schemas.openxmlformats.org/officeDocument/2006/relationships/image" Target="../media/image31.png"/><Relationship Id="rId9" Type="http://schemas.openxmlformats.org/officeDocument/2006/relationships/image" Target="../media/image3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3" Type="http://schemas.openxmlformats.org/officeDocument/2006/relationships/image" Target="../media/image340.png"/><Relationship Id="rId7" Type="http://schemas.openxmlformats.org/officeDocument/2006/relationships/image" Target="../media/image44.png"/><Relationship Id="rId12" Type="http://schemas.openxmlformats.org/officeDocument/2006/relationships/image" Target="../media/image4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20.png"/><Relationship Id="rId5" Type="http://schemas.openxmlformats.org/officeDocument/2006/relationships/image" Target="../media/image42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Relationship Id="rId14" Type="http://schemas.openxmlformats.org/officeDocument/2006/relationships/image" Target="../media/image4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40" y="282120"/>
            <a:ext cx="75141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17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Maximum power transfer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Operational amplifier basics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Difference amplifier circuit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A37F8-EE56-39D1-80C8-4F3CB2F2C569}"/>
              </a:ext>
            </a:extLst>
          </p:cNvPr>
          <p:cNvSpPr txBox="1"/>
          <p:nvPr/>
        </p:nvSpPr>
        <p:spPr>
          <a:xfrm>
            <a:off x="480667" y="4051981"/>
            <a:ext cx="10868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Homework 6 posted.  Due Monday, Feb. 24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    </a:t>
            </a:r>
            <a:r>
              <a:rPr lang="en-US" sz="3200" b="1" i="1" dirty="0"/>
              <a:t>Test #2 Wednesday, Feb. 26</a:t>
            </a:r>
            <a:r>
              <a:rPr lang="en-US" sz="3200" b="1" i="1" baseline="30000" dirty="0"/>
              <a:t>th</a:t>
            </a:r>
            <a:r>
              <a:rPr lang="en-US" sz="3200" b="1" i="1" dirty="0"/>
              <a:t> at 8:00 p.m. in Spark G45.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B70FC0-D7A0-D346-B011-75D6E0F832AD}"/>
                  </a:ext>
                </a:extLst>
              </p:cNvPr>
              <p:cNvSpPr txBox="1"/>
              <p:nvPr/>
            </p:nvSpPr>
            <p:spPr>
              <a:xfrm>
                <a:off x="142795" y="5528159"/>
                <a:ext cx="12030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will be whatever necessary to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(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Output</a:t>
                </a:r>
                <a:r>
                  <a:rPr lang="en-US" sz="3200" dirty="0">
                    <a:solidFill>
                      <a:schemeClr val="bg1"/>
                    </a:solidFill>
                  </a:rPr>
                  <a:t> resistance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.)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B70FC0-D7A0-D346-B011-75D6E0F8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" y="5528159"/>
                <a:ext cx="12030281" cy="584775"/>
              </a:xfrm>
              <a:prstGeom prst="rect">
                <a:avLst/>
              </a:prstGeom>
              <a:blipFill>
                <a:blip r:embed="rId2"/>
                <a:stretch>
                  <a:fillRect l="-42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C09DD37-5C91-DD44-9793-24EBC1856FA3}"/>
              </a:ext>
            </a:extLst>
          </p:cNvPr>
          <p:cNvSpPr txBox="1"/>
          <p:nvPr/>
        </p:nvSpPr>
        <p:spPr>
          <a:xfrm>
            <a:off x="41563" y="0"/>
            <a:ext cx="567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Operational Amplifiers (currents)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663FDA-B043-C240-867B-6B081483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82" y="524000"/>
            <a:ext cx="5236272" cy="2509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52CE7B-1AA4-5A42-9E8D-CE2C5B49E2E5}"/>
                  </a:ext>
                </a:extLst>
              </p:cNvPr>
              <p:cNvSpPr txBox="1"/>
              <p:nvPr/>
            </p:nvSpPr>
            <p:spPr>
              <a:xfrm>
                <a:off x="142795" y="3549554"/>
                <a:ext cx="63355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Input</a:t>
                </a:r>
                <a:r>
                  <a:rPr lang="en-US" sz="3200" dirty="0"/>
                  <a:t> resistance very high (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52CE7B-1AA4-5A42-9E8D-CE2C5B49E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" y="3549554"/>
                <a:ext cx="6335581" cy="584775"/>
              </a:xfrm>
              <a:prstGeom prst="rect">
                <a:avLst/>
              </a:prstGeom>
              <a:blipFill>
                <a:blip r:embed="rId4"/>
                <a:stretch>
                  <a:fillRect l="-2400" t="-12766" r="-14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2879D5-D6EE-734F-B219-799C9BD77ED5}"/>
                  </a:ext>
                </a:extLst>
              </p:cNvPr>
              <p:cNvSpPr txBox="1"/>
              <p:nvPr/>
            </p:nvSpPr>
            <p:spPr>
              <a:xfrm>
                <a:off x="147994" y="4224544"/>
                <a:ext cx="7059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Input</a:t>
                </a:r>
                <a:r>
                  <a:rPr lang="en-US" sz="3200" dirty="0"/>
                  <a:t> resistance well 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2879D5-D6EE-734F-B219-799C9BD7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4" y="4224544"/>
                <a:ext cx="7059818" cy="584775"/>
              </a:xfrm>
              <a:prstGeom prst="rect">
                <a:avLst/>
              </a:prstGeom>
              <a:blipFill>
                <a:blip r:embed="rId5"/>
                <a:stretch>
                  <a:fillRect l="-2154" t="-12766" r="-125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5155C-622E-8D4D-A8F0-4AE634592269}"/>
                  </a:ext>
                </a:extLst>
              </p:cNvPr>
              <p:cNvSpPr txBox="1"/>
              <p:nvPr/>
            </p:nvSpPr>
            <p:spPr>
              <a:xfrm>
                <a:off x="7939845" y="4224544"/>
                <a:ext cx="329821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5155C-622E-8D4D-A8F0-4AE634592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45" y="4224544"/>
                <a:ext cx="3298211" cy="622735"/>
              </a:xfrm>
              <a:prstGeom prst="rect">
                <a:avLst/>
              </a:prstGeom>
              <a:blipFill>
                <a:blip r:embed="rId6"/>
                <a:stretch>
                  <a:fillRect l="-1145" t="-12000" r="-343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362DC6A-714D-F645-A2B1-7F357E727AD2}"/>
              </a:ext>
            </a:extLst>
          </p:cNvPr>
          <p:cNvSpPr txBox="1"/>
          <p:nvPr/>
        </p:nvSpPr>
        <p:spPr>
          <a:xfrm>
            <a:off x="142795" y="4899534"/>
            <a:ext cx="771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Output</a:t>
            </a:r>
            <a:r>
              <a:rPr lang="en-US" sz="3200"/>
              <a:t> behaves like an ideal voltage source.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8F2DC-1D0D-5D4A-8D00-A663CF254EDD}"/>
                  </a:ext>
                </a:extLst>
              </p:cNvPr>
              <p:cNvSpPr txBox="1"/>
              <p:nvPr/>
            </p:nvSpPr>
            <p:spPr>
              <a:xfrm>
                <a:off x="142795" y="5528159"/>
                <a:ext cx="12030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will be whatever necessary to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  (</a:t>
                </a:r>
                <a:r>
                  <a:rPr lang="en-US" sz="3200" i="1" dirty="0"/>
                  <a:t>Output</a:t>
                </a:r>
                <a:r>
                  <a:rPr lang="en-US" sz="3200" dirty="0"/>
                  <a:t> resistance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8F2DC-1D0D-5D4A-8D00-A663CF25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" y="5528159"/>
                <a:ext cx="12030281" cy="584775"/>
              </a:xfrm>
              <a:prstGeom prst="rect">
                <a:avLst/>
              </a:prstGeom>
              <a:blipFill>
                <a:blip r:embed="rId7"/>
                <a:stretch>
                  <a:fillRect l="-42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505952-6ABE-4141-B549-E80AA6F3A0A3}"/>
              </a:ext>
            </a:extLst>
          </p:cNvPr>
          <p:cNvSpPr txBox="1"/>
          <p:nvPr/>
        </p:nvSpPr>
        <p:spPr>
          <a:xfrm>
            <a:off x="8135219" y="3494651"/>
            <a:ext cx="290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(Will take these to be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identically zero.)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A800B-6DDC-274F-800A-37123361E061}"/>
                  </a:ext>
                </a:extLst>
              </p:cNvPr>
              <p:cNvSpPr txBox="1"/>
              <p:nvPr/>
            </p:nvSpPr>
            <p:spPr>
              <a:xfrm>
                <a:off x="6987907" y="2422875"/>
                <a:ext cx="5273110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“sense” voltages,</a:t>
                </a:r>
                <a:br>
                  <a:rPr lang="en-US" sz="2800" dirty="0"/>
                </a:br>
                <a:r>
                  <a:rPr lang="en-US" sz="2800" dirty="0"/>
                  <a:t>but they don’t draw any current.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A800B-6DDC-274F-800A-37123361E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07" y="2422875"/>
                <a:ext cx="5273110" cy="987322"/>
              </a:xfrm>
              <a:prstGeom prst="rect">
                <a:avLst/>
              </a:prstGeom>
              <a:blipFill>
                <a:blip r:embed="rId8"/>
                <a:stretch>
                  <a:fillRect l="-2404" t="-5063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BF12640-2F69-BE42-6473-C99D5F56FDD4}"/>
              </a:ext>
            </a:extLst>
          </p:cNvPr>
          <p:cNvSpPr/>
          <p:nvPr/>
        </p:nvSpPr>
        <p:spPr>
          <a:xfrm>
            <a:off x="7332386" y="432501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4A9C5-C732-00C6-9C74-45D3655A7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9817" y="1383126"/>
            <a:ext cx="12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1" grpId="0"/>
      <p:bldP spid="22" grpId="0"/>
      <p:bldP spid="23" grpId="0"/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2D463-4B9A-7846-935C-EA16BA06A2A0}"/>
              </a:ext>
            </a:extLst>
          </p:cNvPr>
          <p:cNvSpPr txBox="1"/>
          <p:nvPr/>
        </p:nvSpPr>
        <p:spPr>
          <a:xfrm>
            <a:off x="41563" y="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1A2E4-192F-7448-B599-967E6C6700C3}"/>
              </a:ext>
            </a:extLst>
          </p:cNvPr>
          <p:cNvSpPr txBox="1"/>
          <p:nvPr/>
        </p:nvSpPr>
        <p:spPr>
          <a:xfrm>
            <a:off x="774876" y="1169550"/>
            <a:ext cx="96877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node voltage (i.e., potential with respect to ground).</a:t>
            </a:r>
          </a:p>
          <a:p>
            <a:r>
              <a:rPr lang="en-US" sz="3200" dirty="0"/>
              <a:t>     No need to specify polarity (it is implied).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Difference in potential from point to point in a circuit</a:t>
            </a:r>
            <a:br>
              <a:rPr lang="en-US" sz="3200" dirty="0"/>
            </a:br>
            <a:r>
              <a:rPr lang="en-US" sz="3200" dirty="0"/>
              <a:t>(often associated with a single element).  </a:t>
            </a:r>
          </a:p>
          <a:p>
            <a:r>
              <a:rPr lang="en-US" sz="3200" dirty="0"/>
              <a:t>     Must specify polarity.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All points along by a wire are at the same potential.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May draw multiple grounds in a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7D4A1-D36E-5E44-83E2-91723256BAD5}"/>
              </a:ext>
            </a:extLst>
          </p:cNvPr>
          <p:cNvSpPr txBox="1"/>
          <p:nvPr/>
        </p:nvSpPr>
        <p:spPr>
          <a:xfrm>
            <a:off x="366086" y="584775"/>
            <a:ext cx="713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Comment on schematics.  </a:t>
            </a:r>
            <a:r>
              <a:rPr lang="en-US" sz="3200" dirty="0">
                <a:solidFill>
                  <a:schemeClr val="bg1"/>
                </a:solidFill>
              </a:rPr>
              <a:t>Voltage can be: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4077E-411A-0144-B8B0-5F2CF0A1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331" y="451615"/>
            <a:ext cx="504063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C1BE7-84EF-EC43-AD09-3BC9EEA6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59" y="2798625"/>
            <a:ext cx="1828800" cy="773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D04B8E-C696-9144-BE30-6336AAD48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79" y="3138025"/>
            <a:ext cx="3840480" cy="1722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AF8871-DB3B-EF4E-B2FA-68FB4F3F163F}"/>
              </a:ext>
            </a:extLst>
          </p:cNvPr>
          <p:cNvSpPr txBox="1"/>
          <p:nvPr/>
        </p:nvSpPr>
        <p:spPr>
          <a:xfrm>
            <a:off x="1242204" y="4567820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Understood all are connected.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CC13DA-B127-4A47-9F4D-A389E65C1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238" y="5236034"/>
            <a:ext cx="6532748" cy="155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A08186-96EA-E54E-9D1E-3A19F6499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238" y="5236034"/>
            <a:ext cx="6532748" cy="1554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83489-2AF2-4046-BD8B-95D74E90E023}"/>
                  </a:ext>
                </a:extLst>
              </p:cNvPr>
              <p:cNvSpPr txBox="1"/>
              <p:nvPr/>
            </p:nvSpPr>
            <p:spPr>
              <a:xfrm>
                <a:off x="1560340" y="5005201"/>
                <a:ext cx="692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83489-2AF2-4046-BD8B-95D74E90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40" y="5005201"/>
                <a:ext cx="692946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25DE22-4C04-7341-8B78-900494B5C542}"/>
                  </a:ext>
                </a:extLst>
              </p:cNvPr>
              <p:cNvSpPr txBox="1"/>
              <p:nvPr/>
            </p:nvSpPr>
            <p:spPr>
              <a:xfrm>
                <a:off x="4586589" y="583769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25DE22-4C04-7341-8B78-900494B5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589" y="5837690"/>
                <a:ext cx="676788" cy="461665"/>
              </a:xfrm>
              <a:prstGeom prst="rect">
                <a:avLst/>
              </a:prstGeom>
              <a:blipFill>
                <a:blip r:embed="rId8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3E8C8-96ED-F045-9DE6-F37C890D0AB1}"/>
                  </a:ext>
                </a:extLst>
              </p:cNvPr>
              <p:cNvSpPr txBox="1"/>
              <p:nvPr/>
            </p:nvSpPr>
            <p:spPr>
              <a:xfrm>
                <a:off x="6284573" y="4900642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3E8C8-96ED-F045-9DE6-F37C890D0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573" y="4900642"/>
                <a:ext cx="676788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D4599D-3630-8D48-9E0C-E33A9A6480BA}"/>
                  </a:ext>
                </a:extLst>
              </p:cNvPr>
              <p:cNvSpPr txBox="1"/>
              <p:nvPr/>
            </p:nvSpPr>
            <p:spPr>
              <a:xfrm>
                <a:off x="8136173" y="5293755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D4599D-3630-8D48-9E0C-E33A9A648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73" y="5293755"/>
                <a:ext cx="676788" cy="461665"/>
              </a:xfrm>
              <a:prstGeom prst="rect">
                <a:avLst/>
              </a:prstGeom>
              <a:blipFill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0E7F44-BD2E-39BA-13B3-990146C720A1}"/>
              </a:ext>
            </a:extLst>
          </p:cNvPr>
          <p:cNvSpPr txBox="1"/>
          <p:nvPr/>
        </p:nvSpPr>
        <p:spPr>
          <a:xfrm>
            <a:off x="366086" y="584775"/>
            <a:ext cx="713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Comment on schematics.  Voltage can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56FB1E-9C4C-1BEE-6C6D-9CC115EA0D1B}"/>
                  </a:ext>
                </a:extLst>
              </p:cNvPr>
              <p:cNvSpPr txBox="1"/>
              <p:nvPr/>
            </p:nvSpPr>
            <p:spPr>
              <a:xfrm>
                <a:off x="11307897" y="811570"/>
                <a:ext cx="5599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56FB1E-9C4C-1BEE-6C6D-9CC115EA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897" y="811570"/>
                <a:ext cx="559960" cy="1200329"/>
              </a:xfrm>
              <a:prstGeom prst="rect">
                <a:avLst/>
              </a:prstGeom>
              <a:blipFill>
                <a:blip r:embed="rId11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3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1D0A-44ED-DA44-840B-3DA099618D8D}"/>
                  </a:ext>
                </a:extLst>
              </p:cNvPr>
              <p:cNvSpPr txBox="1"/>
              <p:nvPr/>
            </p:nvSpPr>
            <p:spPr>
              <a:xfrm>
                <a:off x="6949590" y="310932"/>
                <a:ext cx="5001562" cy="111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are point-to-point</a:t>
                </a:r>
                <a:br>
                  <a:rPr lang="en-US" sz="3200" dirty="0"/>
                </a:br>
                <a:r>
                  <a:rPr lang="en-US" sz="3200" dirty="0"/>
                  <a:t>voltages.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1D0A-44ED-DA44-840B-3DA099618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310932"/>
                <a:ext cx="5001562" cy="1116652"/>
              </a:xfrm>
              <a:prstGeom prst="rect">
                <a:avLst/>
              </a:prstGeom>
              <a:blipFill>
                <a:blip r:embed="rId4"/>
                <a:stretch>
                  <a:fillRect l="-3046" t="-674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E799922-BBDC-894B-B9AB-9328A4F972AD}"/>
              </a:ext>
            </a:extLst>
          </p:cNvPr>
          <p:cNvSpPr txBox="1"/>
          <p:nvPr/>
        </p:nvSpPr>
        <p:spPr>
          <a:xfrm>
            <a:off x="6949590" y="1477551"/>
            <a:ext cx="520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draw multiple grounds</a:t>
            </a:r>
            <a:br>
              <a:rPr lang="en-US" sz="3200" dirty="0"/>
            </a:br>
            <a:r>
              <a:rPr lang="en-US" sz="3200" dirty="0"/>
              <a:t>(interconnection understood).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DCC791-D3F0-1B43-96E9-DEA814EC41B6}"/>
                  </a:ext>
                </a:extLst>
              </p:cNvPr>
              <p:cNvSpPr txBox="1"/>
              <p:nvPr/>
            </p:nvSpPr>
            <p:spPr>
              <a:xfrm>
                <a:off x="6949590" y="2644170"/>
                <a:ext cx="50013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is with respect to</a:t>
                </a:r>
                <a:br>
                  <a:rPr lang="en-US" sz="3200" dirty="0"/>
                </a:br>
                <a:r>
                  <a:rPr lang="en-US" sz="3200" dirty="0"/>
                  <a:t>ground, it is also a node</a:t>
                </a:r>
                <a:br>
                  <a:rPr lang="en-US" sz="3200" dirty="0"/>
                </a:br>
                <a:r>
                  <a:rPr lang="en-US" sz="3200" dirty="0"/>
                  <a:t>voltage.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DCC791-D3F0-1B43-96E9-DEA814EC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2644170"/>
                <a:ext cx="5001306" cy="1569660"/>
              </a:xfrm>
              <a:prstGeom prst="rect">
                <a:avLst/>
              </a:prstGeom>
              <a:blipFill>
                <a:blip r:embed="rId5"/>
                <a:stretch>
                  <a:fillRect l="-3046" t="-4839" r="-2284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A8DBE2-31EA-394B-83B2-D725C67E3CF8}"/>
                  </a:ext>
                </a:extLst>
              </p:cNvPr>
              <p:cNvSpPr txBox="1"/>
              <p:nvPr/>
            </p:nvSpPr>
            <p:spPr>
              <a:xfrm>
                <a:off x="6949590" y="4303231"/>
                <a:ext cx="40472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Don’t need to explicitly</a:t>
                </a:r>
                <a:br>
                  <a:rPr lang="en-US" sz="3200" dirty="0"/>
                </a:br>
                <a:r>
                  <a:rPr lang="en-US" sz="3200" dirty="0"/>
                  <a:t>draw ground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A8DBE2-31EA-394B-83B2-D725C67E3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4303231"/>
                <a:ext cx="4047262" cy="1077218"/>
              </a:xfrm>
              <a:prstGeom prst="rect">
                <a:avLst/>
              </a:prstGeom>
              <a:blipFill>
                <a:blip r:embed="rId7"/>
                <a:stretch>
                  <a:fillRect l="-3762" t="-6977" r="-313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7D5F49A-BF22-4E40-B0BA-1E9826316AC6}"/>
              </a:ext>
            </a:extLst>
          </p:cNvPr>
          <p:cNvSpPr txBox="1"/>
          <p:nvPr/>
        </p:nvSpPr>
        <p:spPr>
          <a:xfrm>
            <a:off x="6949590" y="5469850"/>
            <a:ext cx="4844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Often ignore op-amp power</a:t>
            </a:r>
            <a:br>
              <a:rPr lang="en-US" sz="3200" dirty="0"/>
            </a:br>
            <a:r>
              <a:rPr lang="en-US" sz="3200" dirty="0"/>
              <a:t>supplies (not drawn).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F6641-AD7D-8142-BDA9-9D517A089BBC}"/>
              </a:ext>
            </a:extLst>
          </p:cNvPr>
          <p:cNvSpPr txBox="1"/>
          <p:nvPr/>
        </p:nvSpPr>
        <p:spPr>
          <a:xfrm>
            <a:off x="219252" y="4918906"/>
            <a:ext cx="65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Typical representation of an op-amp circuit.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6114F-CB94-8A41-8738-4BBB13F2E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035" y="86960"/>
            <a:ext cx="6607431" cy="4754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9B1C9-668A-4916-0D49-424ABE723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35" y="86960"/>
            <a:ext cx="6607431" cy="47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D4382-AC3C-1ECF-0023-E345C8D060C5}"/>
                  </a:ext>
                </a:extLst>
              </p:cNvPr>
              <p:cNvSpPr txBox="1"/>
              <p:nvPr/>
            </p:nvSpPr>
            <p:spPr>
              <a:xfrm>
                <a:off x="3566020" y="598539"/>
                <a:ext cx="1228734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D4382-AC3C-1ECF-0023-E345C8D0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020" y="598539"/>
                <a:ext cx="1228734" cy="524503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9CA891D-31E9-6349-9DE0-4A66CF5A76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035" y="86960"/>
            <a:ext cx="6607431" cy="4754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55708D-D55F-3501-91CE-6E0C2C0FE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035" y="86960"/>
            <a:ext cx="6607431" cy="47548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7C9F5B-19D0-2EF3-ABE3-19D6AFAA048F}"/>
              </a:ext>
            </a:extLst>
          </p:cNvPr>
          <p:cNvSpPr txBox="1"/>
          <p:nvPr/>
        </p:nvSpPr>
        <p:spPr>
          <a:xfrm>
            <a:off x="219252" y="5519192"/>
            <a:ext cx="6126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Also, often omit the voltage sources and</a:t>
            </a:r>
            <a:br>
              <a:rPr lang="en-US" sz="2800" dirty="0"/>
            </a:br>
            <a:r>
              <a:rPr lang="en-US" sz="2800" dirty="0"/>
              <a:t>simply show specified voltage at inputs.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B92F3-422C-2049-949D-5A1F397FA90C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E40851-AA11-74A6-8E4F-FAD542797013}"/>
              </a:ext>
            </a:extLst>
          </p:cNvPr>
          <p:cNvSpPr/>
          <p:nvPr/>
        </p:nvSpPr>
        <p:spPr>
          <a:xfrm>
            <a:off x="3459810" y="615683"/>
            <a:ext cx="1443817" cy="52450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9B06D8-3247-EF80-E0F4-7F830CE06C53}"/>
              </a:ext>
            </a:extLst>
          </p:cNvPr>
          <p:cNvSpPr/>
          <p:nvPr/>
        </p:nvSpPr>
        <p:spPr>
          <a:xfrm>
            <a:off x="6019810" y="2428139"/>
            <a:ext cx="632275" cy="176475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7" grpId="0"/>
      <p:bldP spid="3" grpId="0"/>
      <p:bldP spid="24" grpId="0"/>
      <p:bldP spid="4" grpId="0" animBg="1"/>
      <p:bldP spid="4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B0F110-FF59-335F-12DD-31ED6F42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5" y="86960"/>
            <a:ext cx="6607431" cy="47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1D0A-44ED-DA44-840B-3DA099618D8D}"/>
                  </a:ext>
                </a:extLst>
              </p:cNvPr>
              <p:cNvSpPr txBox="1"/>
              <p:nvPr/>
            </p:nvSpPr>
            <p:spPr>
              <a:xfrm>
                <a:off x="6949590" y="310932"/>
                <a:ext cx="5001562" cy="111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are point-to-point</a:t>
                </a:r>
                <a:br>
                  <a:rPr lang="en-US" sz="3200" dirty="0"/>
                </a:br>
                <a:r>
                  <a:rPr lang="en-US" sz="3200" dirty="0"/>
                  <a:t>voltages.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1D0A-44ED-DA44-840B-3DA099618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310932"/>
                <a:ext cx="5001562" cy="1116652"/>
              </a:xfrm>
              <a:prstGeom prst="rect">
                <a:avLst/>
              </a:prstGeom>
              <a:blipFill>
                <a:blip r:embed="rId4"/>
                <a:stretch>
                  <a:fillRect l="-3046" t="-674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E799922-BBDC-894B-B9AB-9328A4F972AD}"/>
              </a:ext>
            </a:extLst>
          </p:cNvPr>
          <p:cNvSpPr txBox="1"/>
          <p:nvPr/>
        </p:nvSpPr>
        <p:spPr>
          <a:xfrm>
            <a:off x="6949590" y="1477551"/>
            <a:ext cx="520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draw multiple grounds</a:t>
            </a:r>
            <a:br>
              <a:rPr lang="en-US" sz="3200" dirty="0"/>
            </a:br>
            <a:r>
              <a:rPr lang="en-US" sz="3200" dirty="0"/>
              <a:t>(interconnection understood).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DCC791-D3F0-1B43-96E9-DEA814EC41B6}"/>
                  </a:ext>
                </a:extLst>
              </p:cNvPr>
              <p:cNvSpPr txBox="1"/>
              <p:nvPr/>
            </p:nvSpPr>
            <p:spPr>
              <a:xfrm>
                <a:off x="6949590" y="2644170"/>
                <a:ext cx="50013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is with respect to</a:t>
                </a:r>
                <a:br>
                  <a:rPr lang="en-US" sz="3200" dirty="0"/>
                </a:br>
                <a:r>
                  <a:rPr lang="en-US" sz="3200" dirty="0"/>
                  <a:t>ground, it is also a node</a:t>
                </a:r>
                <a:br>
                  <a:rPr lang="en-US" sz="3200" dirty="0"/>
                </a:br>
                <a:r>
                  <a:rPr lang="en-US" sz="3200" dirty="0"/>
                  <a:t>voltage.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DCC791-D3F0-1B43-96E9-DEA814EC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2644170"/>
                <a:ext cx="5001306" cy="1569660"/>
              </a:xfrm>
              <a:prstGeom prst="rect">
                <a:avLst/>
              </a:prstGeom>
              <a:blipFill>
                <a:blip r:embed="rId5"/>
                <a:stretch>
                  <a:fillRect l="-3046" t="-4839" r="-2284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A8DBE2-31EA-394B-83B2-D725C67E3CF8}"/>
                  </a:ext>
                </a:extLst>
              </p:cNvPr>
              <p:cNvSpPr txBox="1"/>
              <p:nvPr/>
            </p:nvSpPr>
            <p:spPr>
              <a:xfrm>
                <a:off x="6949590" y="4303231"/>
                <a:ext cx="40472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Don’t need to explicitly</a:t>
                </a:r>
                <a:br>
                  <a:rPr lang="en-US" sz="3200" dirty="0"/>
                </a:br>
                <a:r>
                  <a:rPr lang="en-US" sz="3200" dirty="0"/>
                  <a:t>draw ground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A8DBE2-31EA-394B-83B2-D725C67E3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0" y="4303231"/>
                <a:ext cx="4047262" cy="1077218"/>
              </a:xfrm>
              <a:prstGeom prst="rect">
                <a:avLst/>
              </a:prstGeom>
              <a:blipFill>
                <a:blip r:embed="rId7"/>
                <a:stretch>
                  <a:fillRect l="-3762" t="-6977" r="-313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7D5F49A-BF22-4E40-B0BA-1E9826316AC6}"/>
              </a:ext>
            </a:extLst>
          </p:cNvPr>
          <p:cNvSpPr txBox="1"/>
          <p:nvPr/>
        </p:nvSpPr>
        <p:spPr>
          <a:xfrm>
            <a:off x="6949590" y="5469850"/>
            <a:ext cx="4844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Often ignore op-amp power</a:t>
            </a:r>
            <a:br>
              <a:rPr lang="en-US" sz="3200" dirty="0"/>
            </a:br>
            <a:r>
              <a:rPr lang="en-US" sz="3200" dirty="0"/>
              <a:t>supplies (not drawn).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F6641-AD7D-8142-BDA9-9D517A089BBC}"/>
              </a:ext>
            </a:extLst>
          </p:cNvPr>
          <p:cNvSpPr txBox="1"/>
          <p:nvPr/>
        </p:nvSpPr>
        <p:spPr>
          <a:xfrm>
            <a:off x="219252" y="4918906"/>
            <a:ext cx="65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Typical representation of an op-amp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D4382-AC3C-1ECF-0023-E345C8D060C5}"/>
                  </a:ext>
                </a:extLst>
              </p:cNvPr>
              <p:cNvSpPr txBox="1"/>
              <p:nvPr/>
            </p:nvSpPr>
            <p:spPr>
              <a:xfrm>
                <a:off x="3566020" y="598539"/>
                <a:ext cx="1228734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D4382-AC3C-1ECF-0023-E345C8D0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020" y="598539"/>
                <a:ext cx="1228734" cy="524503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57C9F5B-19D0-2EF3-ABE3-19D6AFAA048F}"/>
              </a:ext>
            </a:extLst>
          </p:cNvPr>
          <p:cNvSpPr txBox="1"/>
          <p:nvPr/>
        </p:nvSpPr>
        <p:spPr>
          <a:xfrm>
            <a:off x="219252" y="5519192"/>
            <a:ext cx="6126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Also, often omit the voltage sources and</a:t>
            </a:r>
            <a:br>
              <a:rPr lang="en-US" sz="2800" dirty="0"/>
            </a:br>
            <a:r>
              <a:rPr lang="en-US" sz="2800" dirty="0"/>
              <a:t>simply show specified voltage at inputs.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B92F3-422C-2049-949D-5A1F397FA90C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</p:spTree>
    <p:extLst>
      <p:ext uri="{BB962C8B-B14F-4D97-AF65-F5344CB8AC3E}">
        <p14:creationId xmlns:p14="http://schemas.microsoft.com/office/powerpoint/2010/main" val="37920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4C69F-52C1-D345-BFF8-0EE292EE73C9}"/>
                  </a:ext>
                </a:extLst>
              </p:cNvPr>
              <p:cNvSpPr txBox="1"/>
              <p:nvPr/>
            </p:nvSpPr>
            <p:spPr>
              <a:xfrm>
                <a:off x="1026726" y="5640735"/>
                <a:ext cx="5952592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Having been told how op-amps behave,</a:t>
                </a:r>
                <a:br>
                  <a:rPr lang="en-US" sz="2800" dirty="0"/>
                </a:br>
                <a:r>
                  <a:rPr lang="en-US" sz="2800" dirty="0"/>
                  <a:t>also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4C69F-52C1-D345-BFF8-0EE292EE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6" y="5640735"/>
                <a:ext cx="5952592" cy="987322"/>
              </a:xfrm>
              <a:prstGeom prst="rect">
                <a:avLst/>
              </a:prstGeom>
              <a:blipFill>
                <a:blip r:embed="rId2"/>
                <a:stretch>
                  <a:fillRect l="-1915" t="-6410" r="-1064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81652C-827C-704C-889D-00F0609E1B98}"/>
              </a:ext>
            </a:extLst>
          </p:cNvPr>
          <p:cNvSpPr txBox="1"/>
          <p:nvPr/>
        </p:nvSpPr>
        <p:spPr>
          <a:xfrm>
            <a:off x="175150" y="0"/>
            <a:ext cx="1007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Must provide “feedback” to prevent circuit from saturating.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DBAAF-7AAB-A541-85D3-5FA6BA97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2" y="567384"/>
            <a:ext cx="5710300" cy="4118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FD870-1D8E-F043-9AF0-E00FD9010DFC}"/>
                  </a:ext>
                </a:extLst>
              </p:cNvPr>
              <p:cNvSpPr txBox="1"/>
              <p:nvPr/>
            </p:nvSpPr>
            <p:spPr>
              <a:xfrm>
                <a:off x="2586833" y="2718274"/>
                <a:ext cx="558871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FD870-1D8E-F043-9AF0-E00FD9010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33" y="2718274"/>
                <a:ext cx="558871" cy="490199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93439-15BA-1F4C-BFA3-906B628B7A1C}"/>
                  </a:ext>
                </a:extLst>
              </p:cNvPr>
              <p:cNvSpPr txBox="1"/>
              <p:nvPr/>
            </p:nvSpPr>
            <p:spPr>
              <a:xfrm>
                <a:off x="2586833" y="1715151"/>
                <a:ext cx="564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93439-15BA-1F4C-BFA3-906B628B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33" y="1715151"/>
                <a:ext cx="5647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9E884-F3EC-1049-A354-C068393762FA}"/>
                  </a:ext>
                </a:extLst>
              </p:cNvPr>
              <p:cNvSpPr txBox="1"/>
              <p:nvPr/>
            </p:nvSpPr>
            <p:spPr>
              <a:xfrm>
                <a:off x="5648911" y="579018"/>
                <a:ext cx="5022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inverting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9E884-F3EC-1049-A354-C0683937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11" y="579018"/>
                <a:ext cx="5022722" cy="584775"/>
              </a:xfrm>
              <a:prstGeom prst="rect">
                <a:avLst/>
              </a:prstGeom>
              <a:blipFill>
                <a:blip r:embed="rId6"/>
                <a:stretch>
                  <a:fillRect l="-3023" t="-12766" r="-201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98B1E71-CF13-9349-8B85-1C33AA718427}"/>
              </a:ext>
            </a:extLst>
          </p:cNvPr>
          <p:cNvSpPr txBox="1"/>
          <p:nvPr/>
        </p:nvSpPr>
        <p:spPr>
          <a:xfrm>
            <a:off x="7079506" y="14706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8D781B-063A-E247-A400-FD51FC6137DE}"/>
                  </a:ext>
                </a:extLst>
              </p:cNvPr>
              <p:cNvSpPr txBox="1"/>
              <p:nvPr/>
            </p:nvSpPr>
            <p:spPr>
              <a:xfrm>
                <a:off x="7615989" y="1186476"/>
                <a:ext cx="4228209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8D781B-063A-E247-A400-FD51FC613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89" y="1186476"/>
                <a:ext cx="4228209" cy="1153073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B3C4BA7-4CAE-1A4E-931C-F59A74F6D738}"/>
              </a:ext>
            </a:extLst>
          </p:cNvPr>
          <p:cNvSpPr txBox="1"/>
          <p:nvPr/>
        </p:nvSpPr>
        <p:spPr>
          <a:xfrm>
            <a:off x="7079506" y="2623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4DF186-7BD8-B64C-8549-6BF280590C90}"/>
                  </a:ext>
                </a:extLst>
              </p:cNvPr>
              <p:cNvSpPr txBox="1"/>
              <p:nvPr/>
            </p:nvSpPr>
            <p:spPr>
              <a:xfrm>
                <a:off x="7615989" y="2339549"/>
                <a:ext cx="4228209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4DF186-7BD8-B64C-8549-6BF28059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89" y="2339549"/>
                <a:ext cx="4228209" cy="1153073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B1BC95D-C988-3643-8CAE-570AFFAB2B7E}"/>
              </a:ext>
            </a:extLst>
          </p:cNvPr>
          <p:cNvSpPr txBox="1"/>
          <p:nvPr/>
        </p:nvSpPr>
        <p:spPr>
          <a:xfrm>
            <a:off x="7076214" y="377677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FA440-CA99-7044-99A8-724C94B03780}"/>
                  </a:ext>
                </a:extLst>
              </p:cNvPr>
              <p:cNvSpPr txBox="1"/>
              <p:nvPr/>
            </p:nvSpPr>
            <p:spPr>
              <a:xfrm>
                <a:off x="7612697" y="3492622"/>
                <a:ext cx="4228209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FA440-CA99-7044-99A8-724C94B0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7" y="3492622"/>
                <a:ext cx="4228209" cy="1153073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2F5A603-D9B1-8F45-B264-FCEE7E18735A}"/>
              </a:ext>
            </a:extLst>
          </p:cNvPr>
          <p:cNvSpPr txBox="1"/>
          <p:nvPr/>
        </p:nvSpPr>
        <p:spPr>
          <a:xfrm>
            <a:off x="7076214" y="49324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0B30F8-8AA6-E24B-8225-13CC9D5EDF21}"/>
                  </a:ext>
                </a:extLst>
              </p:cNvPr>
              <p:cNvSpPr txBox="1"/>
              <p:nvPr/>
            </p:nvSpPr>
            <p:spPr>
              <a:xfrm>
                <a:off x="7612697" y="4648337"/>
                <a:ext cx="4240968" cy="11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0B30F8-8AA6-E24B-8225-13CC9D5E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7" y="4648337"/>
                <a:ext cx="4240968" cy="1153073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62C80F7-8915-454C-B77E-94A568134DB3}"/>
              </a:ext>
            </a:extLst>
          </p:cNvPr>
          <p:cNvSpPr txBox="1"/>
          <p:nvPr/>
        </p:nvSpPr>
        <p:spPr>
          <a:xfrm>
            <a:off x="7076214" y="5881432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B7A7FC-CB7C-0946-BF07-11417A223792}"/>
                  </a:ext>
                </a:extLst>
              </p:cNvPr>
              <p:cNvSpPr txBox="1"/>
              <p:nvPr/>
            </p:nvSpPr>
            <p:spPr>
              <a:xfrm>
                <a:off x="7612697" y="5858998"/>
                <a:ext cx="7010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B7A7FC-CB7C-0946-BF07-11417A223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7" y="5858998"/>
                <a:ext cx="701089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CF35F63-29CF-5B40-A384-B74E8ECC284A}"/>
              </a:ext>
            </a:extLst>
          </p:cNvPr>
          <p:cNvSpPr/>
          <p:nvPr/>
        </p:nvSpPr>
        <p:spPr>
          <a:xfrm>
            <a:off x="7076214" y="3525482"/>
            <a:ext cx="4659542" cy="11146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40EF76-C9B6-F148-BCA2-3C062DD990D7}"/>
              </a:ext>
            </a:extLst>
          </p:cNvPr>
          <p:cNvSpPr/>
          <p:nvPr/>
        </p:nvSpPr>
        <p:spPr>
          <a:xfrm>
            <a:off x="7076214" y="5897334"/>
            <a:ext cx="1176871" cy="5906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C82ACB-718C-044A-97F0-10BEA19F1D75}"/>
              </a:ext>
            </a:extLst>
          </p:cNvPr>
          <p:cNvCxnSpPr>
            <a:cxnSpLocks/>
          </p:cNvCxnSpPr>
          <p:nvPr/>
        </p:nvCxnSpPr>
        <p:spPr>
          <a:xfrm>
            <a:off x="2696717" y="2339549"/>
            <a:ext cx="39188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D9735-07F1-9142-BD90-4CAA7A157A51}"/>
                  </a:ext>
                </a:extLst>
              </p:cNvPr>
              <p:cNvSpPr txBox="1"/>
              <p:nvPr/>
            </p:nvSpPr>
            <p:spPr>
              <a:xfrm>
                <a:off x="2378800" y="2196344"/>
                <a:ext cx="513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D9735-07F1-9142-BD90-4CAA7A157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00" y="2196344"/>
                <a:ext cx="51385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911E8-ED78-0F45-BCFB-47F1120A2263}"/>
                  </a:ext>
                </a:extLst>
              </p:cNvPr>
              <p:cNvSpPr txBox="1"/>
              <p:nvPr/>
            </p:nvSpPr>
            <p:spPr>
              <a:xfrm>
                <a:off x="175150" y="4687799"/>
                <a:ext cx="5997796" cy="988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800" dirty="0"/>
                  <a:t> can use voltage</a:t>
                </a:r>
                <a:br>
                  <a:rPr lang="en-US" sz="2800" dirty="0"/>
                </a:br>
                <a:r>
                  <a:rPr lang="en-US" sz="2800" dirty="0"/>
                  <a:t>division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in series.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911E8-ED78-0F45-BCFB-47F1120A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0" y="4687799"/>
                <a:ext cx="5997796" cy="988604"/>
              </a:xfrm>
              <a:prstGeom prst="rect">
                <a:avLst/>
              </a:prstGeom>
              <a:blipFill>
                <a:blip r:embed="rId13"/>
                <a:stretch>
                  <a:fillRect l="-2110" t="-7692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43A790-D6D5-C849-B45D-3BA1689091DE}"/>
                  </a:ext>
                </a:extLst>
              </p:cNvPr>
              <p:cNvSpPr txBox="1"/>
              <p:nvPr/>
            </p:nvSpPr>
            <p:spPr>
              <a:xfrm>
                <a:off x="1026726" y="5640735"/>
                <a:ext cx="5952592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Having been told how op-amps behave,</a:t>
                </a:r>
                <a:br>
                  <a:rPr lang="en-US" sz="2800" dirty="0"/>
                </a:br>
                <a:r>
                  <a:rPr lang="en-US" sz="2800" dirty="0"/>
                  <a:t>also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43A790-D6D5-C849-B45D-3BA168909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6" y="5640735"/>
                <a:ext cx="5952592" cy="987322"/>
              </a:xfrm>
              <a:prstGeom prst="rect">
                <a:avLst/>
              </a:prstGeom>
              <a:blipFill>
                <a:blip r:embed="rId14"/>
                <a:stretch>
                  <a:fillRect l="-1915" t="-6410" r="-1064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4401D7-4731-E376-A56E-2A8E637A37B5}"/>
              </a:ext>
            </a:extLst>
          </p:cNvPr>
          <p:cNvSpPr txBox="1"/>
          <p:nvPr/>
        </p:nvSpPr>
        <p:spPr>
          <a:xfrm>
            <a:off x="182130" y="5650599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/>
              <a:t>But…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3BD050-2B37-565F-B8B7-34A9B802ED57}"/>
                  </a:ext>
                </a:extLst>
              </p:cNvPr>
              <p:cNvSpPr txBox="1"/>
              <p:nvPr/>
            </p:nvSpPr>
            <p:spPr>
              <a:xfrm>
                <a:off x="982818" y="2188787"/>
                <a:ext cx="1122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3BD050-2B37-565F-B8B7-34A9B802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18" y="2188787"/>
                <a:ext cx="1122871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F5FA5A-19BA-8F31-3FB5-E244866FDC45}"/>
                  </a:ext>
                </a:extLst>
              </p:cNvPr>
              <p:cNvSpPr txBox="1"/>
              <p:nvPr/>
            </p:nvSpPr>
            <p:spPr>
              <a:xfrm>
                <a:off x="3440263" y="4069158"/>
                <a:ext cx="2205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F5FA5A-19BA-8F31-3FB5-E244866FD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4069158"/>
                <a:ext cx="220547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6BAC60-F2EA-19C5-EC6D-F3ADBB62FE88}"/>
              </a:ext>
            </a:extLst>
          </p:cNvPr>
          <p:cNvSpPr txBox="1"/>
          <p:nvPr/>
        </p:nvSpPr>
        <p:spPr>
          <a:xfrm>
            <a:off x="10572224" y="520470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Op-amp not</a:t>
            </a:r>
            <a:br>
              <a:rPr lang="en-US" sz="2000" dirty="0"/>
            </a:br>
            <a:r>
              <a:rPr lang="en-US" sz="2000" dirty="0"/>
              <a:t>saturated.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B82342-3E3D-D902-42B9-B4AC59E7433A}"/>
                  </a:ext>
                </a:extLst>
              </p:cNvPr>
              <p:cNvSpPr txBox="1"/>
              <p:nvPr/>
            </p:nvSpPr>
            <p:spPr>
              <a:xfrm>
                <a:off x="175150" y="4687799"/>
                <a:ext cx="5997796" cy="988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800" dirty="0"/>
                  <a:t> can use voltage</a:t>
                </a:r>
                <a:br>
                  <a:rPr lang="en-US" sz="2800" dirty="0"/>
                </a:br>
                <a:r>
                  <a:rPr lang="en-US" sz="2800" dirty="0"/>
                  <a:t>division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series.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B82342-3E3D-D902-42B9-B4AC59E7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0" y="4687799"/>
                <a:ext cx="5997796" cy="988604"/>
              </a:xfrm>
              <a:prstGeom prst="rect">
                <a:avLst/>
              </a:prstGeom>
              <a:blipFill>
                <a:blip r:embed="rId17"/>
                <a:stretch>
                  <a:fillRect l="-2110" t="-7692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EFC400-2335-61DB-6516-5BFB6839A6D6}"/>
                  </a:ext>
                </a:extLst>
              </p:cNvPr>
              <p:cNvSpPr txBox="1"/>
              <p:nvPr/>
            </p:nvSpPr>
            <p:spPr>
              <a:xfrm>
                <a:off x="8648263" y="5777145"/>
                <a:ext cx="32928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Can equate and express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EFC400-2335-61DB-6516-5BFB6839A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263" y="5777145"/>
                <a:ext cx="3292824" cy="830997"/>
              </a:xfrm>
              <a:prstGeom prst="rect">
                <a:avLst/>
              </a:prstGeom>
              <a:blipFill>
                <a:blip r:embed="rId18"/>
                <a:stretch>
                  <a:fillRect l="-3077" t="-6061" r="-1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99C308-557C-DAF7-C78F-9A94C95EF59C}"/>
              </a:ext>
            </a:extLst>
          </p:cNvPr>
          <p:cNvCxnSpPr>
            <a:cxnSpLocks/>
          </p:cNvCxnSpPr>
          <p:nvPr/>
        </p:nvCxnSpPr>
        <p:spPr>
          <a:xfrm rot="10800000">
            <a:off x="4003022" y="1181597"/>
            <a:ext cx="39188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120288-BA1E-539E-6267-8880D1A02893}"/>
                  </a:ext>
                </a:extLst>
              </p:cNvPr>
              <p:cNvSpPr txBox="1"/>
              <p:nvPr/>
            </p:nvSpPr>
            <p:spPr>
              <a:xfrm>
                <a:off x="4326066" y="1038392"/>
                <a:ext cx="48615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120288-BA1E-539E-6267-8880D1A02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66" y="1038392"/>
                <a:ext cx="486159" cy="491288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B5EAA4-6E07-E631-A9EB-DCB31F78919A}"/>
                  </a:ext>
                </a:extLst>
              </p:cNvPr>
              <p:cNvSpPr txBox="1"/>
              <p:nvPr/>
            </p:nvSpPr>
            <p:spPr>
              <a:xfrm>
                <a:off x="4278166" y="2782863"/>
                <a:ext cx="2182329" cy="95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B5EAA4-6E07-E631-A9EB-DCB31F789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66" y="2782863"/>
                <a:ext cx="2182329" cy="952312"/>
              </a:xfrm>
              <a:prstGeom prst="rect">
                <a:avLst/>
              </a:prstGeom>
              <a:blipFill>
                <a:blip r:embed="rId20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3DD46F43-EB8A-D9B0-7A3F-CD3B60AAE9DC}"/>
              </a:ext>
            </a:extLst>
          </p:cNvPr>
          <p:cNvSpPr>
            <a:spLocks noChangeAspect="1"/>
          </p:cNvSpPr>
          <p:nvPr/>
        </p:nvSpPr>
        <p:spPr>
          <a:xfrm>
            <a:off x="861211" y="2130588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487426-AA2B-D365-C36D-EC27652A3552}"/>
                  </a:ext>
                </a:extLst>
              </p:cNvPr>
              <p:cNvSpPr txBox="1"/>
              <p:nvPr/>
            </p:nvSpPr>
            <p:spPr>
              <a:xfrm>
                <a:off x="369693" y="1824567"/>
                <a:ext cx="5615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487426-AA2B-D365-C36D-EC27652A3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93" y="1824567"/>
                <a:ext cx="56156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FDD1C9-E987-7425-BE7E-627A51218D3B}"/>
              </a:ext>
            </a:extLst>
          </p:cNvPr>
          <p:cNvCxnSpPr>
            <a:cxnSpLocks/>
          </p:cNvCxnSpPr>
          <p:nvPr/>
        </p:nvCxnSpPr>
        <p:spPr>
          <a:xfrm rot="10800000">
            <a:off x="1915497" y="2613937"/>
            <a:ext cx="39188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52F6BE-929D-BC5D-7AD6-AE57085C0EBA}"/>
                  </a:ext>
                </a:extLst>
              </p:cNvPr>
              <p:cNvSpPr txBox="1"/>
              <p:nvPr/>
            </p:nvSpPr>
            <p:spPr>
              <a:xfrm>
                <a:off x="2238541" y="2470732"/>
                <a:ext cx="48615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52F6BE-929D-BC5D-7AD6-AE57085C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41" y="2470732"/>
                <a:ext cx="486159" cy="491288"/>
              </a:xfrm>
              <a:prstGeom prst="rect">
                <a:avLst/>
              </a:prstGeom>
              <a:blipFill>
                <a:blip r:embed="rId2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13" grpId="0"/>
      <p:bldP spid="5" grpId="0"/>
      <p:bldP spid="9" grpId="0"/>
      <p:bldP spid="1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12" grpId="0"/>
      <p:bldP spid="39" grpId="0" animBg="1"/>
      <p:bldP spid="40" grpId="0" animBg="1"/>
      <p:bldP spid="21" grpId="0"/>
      <p:bldP spid="7" grpId="0"/>
      <p:bldP spid="8" grpId="0"/>
      <p:bldP spid="4" grpId="0"/>
      <p:bldP spid="14" grpId="0"/>
      <p:bldP spid="15" grpId="0"/>
      <p:bldP spid="11" grpId="0"/>
      <p:bldP spid="16" grpId="0"/>
      <p:bldP spid="17" grpId="0"/>
      <p:bldP spid="20" grpId="0"/>
      <p:bldP spid="22" grpId="0"/>
      <p:bldP spid="23" grpId="0" animBg="1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700E14-47F1-4C4A-B666-CB4E0C97C776}"/>
              </a:ext>
            </a:extLst>
          </p:cNvPr>
          <p:cNvSpPr txBox="1"/>
          <p:nvPr/>
        </p:nvSpPr>
        <p:spPr>
          <a:xfrm>
            <a:off x="5748052" y="4929820"/>
            <a:ext cx="3975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These assumptions are</a:t>
            </a:r>
            <a:br>
              <a:rPr lang="en-US" sz="3200" i="1" dirty="0"/>
            </a:br>
            <a:r>
              <a:rPr lang="en-US" sz="3200" i="1" dirty="0"/>
              <a:t>the key to analyzing</a:t>
            </a:r>
            <a:br>
              <a:rPr lang="en-US" sz="3200" i="1" dirty="0"/>
            </a:br>
            <a:r>
              <a:rPr lang="en-US" sz="3200" i="1" dirty="0"/>
              <a:t>op-amp circuits.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9DD37-5C91-DD44-9793-24EBC1856FA3}"/>
              </a:ext>
            </a:extLst>
          </p:cNvPr>
          <p:cNvSpPr txBox="1"/>
          <p:nvPr/>
        </p:nvSpPr>
        <p:spPr>
          <a:xfrm>
            <a:off x="41563" y="0"/>
            <a:ext cx="394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Operational Amplifiers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0E29CB-545A-4A48-852B-6B1B9F79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06" y="279451"/>
            <a:ext cx="5236272" cy="2509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15B70D-2820-894B-9EBA-A54579EC3AA2}"/>
                  </a:ext>
                </a:extLst>
              </p:cNvPr>
              <p:cNvSpPr txBox="1"/>
              <p:nvPr/>
            </p:nvSpPr>
            <p:spPr>
              <a:xfrm>
                <a:off x="266307" y="4455536"/>
                <a:ext cx="2715423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15B70D-2820-894B-9EBA-A54579EC3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7" y="4455536"/>
                <a:ext cx="2715423" cy="658001"/>
              </a:xfrm>
              <a:prstGeom prst="rect">
                <a:avLst/>
              </a:prstGeom>
              <a:blipFill>
                <a:blip r:embed="rId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7BD844-666B-324E-BE30-CBCD58D3D339}"/>
                  </a:ext>
                </a:extLst>
              </p:cNvPr>
              <p:cNvSpPr txBox="1"/>
              <p:nvPr/>
            </p:nvSpPr>
            <p:spPr>
              <a:xfrm>
                <a:off x="3789477" y="4455536"/>
                <a:ext cx="167385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7BD844-666B-324E-BE30-CBCD58D3D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77" y="4455536"/>
                <a:ext cx="1673856" cy="622735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0DE04-A496-4945-8B2B-F1F224D7EC1E}"/>
                  </a:ext>
                </a:extLst>
              </p:cNvPr>
              <p:cNvSpPr txBox="1"/>
              <p:nvPr/>
            </p:nvSpPr>
            <p:spPr>
              <a:xfrm>
                <a:off x="310742" y="3797322"/>
                <a:ext cx="64140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not saturated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0DE04-A496-4945-8B2B-F1F224D7E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2" y="3797322"/>
                <a:ext cx="6414000" cy="584775"/>
              </a:xfrm>
              <a:prstGeom prst="rect">
                <a:avLst/>
              </a:prstGeom>
              <a:blipFill>
                <a:blip r:embed="rId6"/>
                <a:stretch>
                  <a:fillRect l="-2372" t="-14894" r="-138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4719F4-154E-1F42-87F7-11E225D48D04}"/>
                  </a:ext>
                </a:extLst>
              </p:cNvPr>
              <p:cNvSpPr txBox="1"/>
              <p:nvPr/>
            </p:nvSpPr>
            <p:spPr>
              <a:xfrm>
                <a:off x="310742" y="2402469"/>
                <a:ext cx="339426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4719F4-154E-1F42-87F7-11E225D4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2" y="2402469"/>
                <a:ext cx="3394263" cy="622735"/>
              </a:xfrm>
              <a:prstGeom prst="rect">
                <a:avLst/>
              </a:prstGeom>
              <a:blipFill>
                <a:blip r:embed="rId7"/>
                <a:stretch>
                  <a:fillRect l="-1119" t="-14000" r="-111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A6F14F-C89C-D140-AD21-50219A6F8C2C}"/>
                  </a:ext>
                </a:extLst>
              </p:cNvPr>
              <p:cNvSpPr txBox="1"/>
              <p:nvPr/>
            </p:nvSpPr>
            <p:spPr>
              <a:xfrm>
                <a:off x="310742" y="3060683"/>
                <a:ext cx="78259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will be whatever necessary to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A6F14F-C89C-D140-AD21-50219A6F8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2" y="3060683"/>
                <a:ext cx="7825989" cy="584775"/>
              </a:xfrm>
              <a:prstGeom prst="rect">
                <a:avLst/>
              </a:prstGeom>
              <a:blipFill>
                <a:blip r:embed="rId8"/>
                <a:stretch>
                  <a:fillRect l="-486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AAC0A409-A99A-A546-93FF-EC2D241AF995}"/>
              </a:ext>
            </a:extLst>
          </p:cNvPr>
          <p:cNvSpPr/>
          <p:nvPr/>
        </p:nvSpPr>
        <p:spPr>
          <a:xfrm>
            <a:off x="3144161" y="45996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BA7E7A-C74E-604B-963A-FD525DE2DDA5}"/>
                  </a:ext>
                </a:extLst>
              </p:cNvPr>
              <p:cNvSpPr txBox="1"/>
              <p:nvPr/>
            </p:nvSpPr>
            <p:spPr>
              <a:xfrm>
                <a:off x="10175139" y="5730118"/>
                <a:ext cx="163057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BA7E7A-C74E-604B-963A-FD525DE2D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139" y="5730118"/>
                <a:ext cx="1630575" cy="622735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95F175E-451E-E349-B7C5-E2386030C1B9}"/>
              </a:ext>
            </a:extLst>
          </p:cNvPr>
          <p:cNvSpPr txBox="1"/>
          <p:nvPr/>
        </p:nvSpPr>
        <p:spPr>
          <a:xfrm>
            <a:off x="5748052" y="4445782"/>
            <a:ext cx="436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analysis, will assume: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106CA-53DD-D34A-AF3E-011E22C73768}"/>
                  </a:ext>
                </a:extLst>
              </p:cNvPr>
              <p:cNvSpPr txBox="1"/>
              <p:nvPr/>
            </p:nvSpPr>
            <p:spPr>
              <a:xfrm>
                <a:off x="10240187" y="4437899"/>
                <a:ext cx="137435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106CA-53DD-D34A-AF3E-011E22C73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187" y="4437899"/>
                <a:ext cx="1374351" cy="622735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007E0-06AA-3448-A826-B31CC3DEF8C4}"/>
                  </a:ext>
                </a:extLst>
              </p:cNvPr>
              <p:cNvSpPr txBox="1"/>
              <p:nvPr/>
            </p:nvSpPr>
            <p:spPr>
              <a:xfrm>
                <a:off x="10237045" y="5102989"/>
                <a:ext cx="1380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007E0-06AA-3448-A826-B31CC3DEF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045" y="5102989"/>
                <a:ext cx="1380634" cy="584775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7ACA82C-B461-D940-9D26-C1337512CC39}"/>
              </a:ext>
            </a:extLst>
          </p:cNvPr>
          <p:cNvSpPr/>
          <p:nvPr/>
        </p:nvSpPr>
        <p:spPr>
          <a:xfrm>
            <a:off x="10196757" y="4437899"/>
            <a:ext cx="1593604" cy="195016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15D65-195B-8944-A29A-16E073ECC79D}"/>
              </a:ext>
            </a:extLst>
          </p:cNvPr>
          <p:cNvSpPr txBox="1"/>
          <p:nvPr/>
        </p:nvSpPr>
        <p:spPr>
          <a:xfrm>
            <a:off x="9725638" y="3892172"/>
            <a:ext cx="2402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</a:rPr>
              <a:t>IMPORTANT!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AA090-5760-1F4F-A83F-E2E949D14606}"/>
              </a:ext>
            </a:extLst>
          </p:cNvPr>
          <p:cNvSpPr txBox="1"/>
          <p:nvPr/>
        </p:nvSpPr>
        <p:spPr>
          <a:xfrm>
            <a:off x="982525" y="584775"/>
            <a:ext cx="20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u="sng" dirty="0"/>
              <a:t>Key Points!</a:t>
            </a:r>
          </a:p>
        </p:txBody>
      </p:sp>
    </p:spTree>
    <p:extLst>
      <p:ext uri="{BB962C8B-B14F-4D97-AF65-F5344CB8AC3E}">
        <p14:creationId xmlns:p14="http://schemas.microsoft.com/office/powerpoint/2010/main" val="27073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/>
      <p:bldP spid="21" grpId="0"/>
      <p:bldP spid="22" grpId="0"/>
      <p:bldP spid="24" grpId="0"/>
      <p:bldP spid="25" grpId="0"/>
      <p:bldP spid="11" grpId="0" animBg="1"/>
      <p:bldP spid="12" grpId="0"/>
      <p:bldP spid="3" grpId="0"/>
      <p:bldP spid="15" grpId="0"/>
      <p:bldP spid="16" grpId="0"/>
      <p:bldP spid="23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1DCC1-CECD-0848-AC1F-C93D3539AA78}"/>
                  </a:ext>
                </a:extLst>
              </p:cNvPr>
              <p:cNvSpPr txBox="1"/>
              <p:nvPr/>
            </p:nvSpPr>
            <p:spPr>
              <a:xfrm>
                <a:off x="39572" y="-17391"/>
                <a:ext cx="1245334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Feedback ensures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bg1"/>
                    </a:solidFill>
                  </a:rPr>
                  <a:t>(which we must have to avoid saturation).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1DCC1-CECD-0848-AC1F-C93D3539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" y="-17391"/>
                <a:ext cx="12453346" cy="622735"/>
              </a:xfrm>
              <a:prstGeom prst="rect">
                <a:avLst/>
              </a:prstGeom>
              <a:blipFill>
                <a:blip r:embed="rId2"/>
                <a:stretch>
                  <a:fillRect l="-1222" t="-12000" r="-30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3BEE90-2733-1F42-871E-111E4E39804D}"/>
                  </a:ext>
                </a:extLst>
              </p:cNvPr>
              <p:cNvSpPr txBox="1"/>
              <p:nvPr/>
            </p:nvSpPr>
            <p:spPr>
              <a:xfrm>
                <a:off x="299165" y="5514878"/>
                <a:ext cx="5609677" cy="1209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3BEE90-2733-1F42-871E-111E4E39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5" y="5514878"/>
                <a:ext cx="5609677" cy="1209305"/>
              </a:xfrm>
              <a:prstGeom prst="rect">
                <a:avLst/>
              </a:prstGeom>
              <a:blipFill>
                <a:blip r:embed="rId3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D7353-5539-234A-953F-354276452EA1}"/>
                  </a:ext>
                </a:extLst>
              </p:cNvPr>
              <p:cNvSpPr txBox="1"/>
              <p:nvPr/>
            </p:nvSpPr>
            <p:spPr>
              <a:xfrm>
                <a:off x="39572" y="-17391"/>
                <a:ext cx="1157137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Feedback ensures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2800" dirty="0"/>
                  <a:t>(which we must have to avoid saturation).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D7353-5539-234A-953F-35427645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" y="-17391"/>
                <a:ext cx="11571373" cy="622735"/>
              </a:xfrm>
              <a:prstGeom prst="rect">
                <a:avLst/>
              </a:prstGeom>
              <a:blipFill>
                <a:blip r:embed="rId4"/>
                <a:stretch>
                  <a:fillRect l="-1314" t="-12000" r="-11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04DBAAF-7AAB-A541-85D3-5FA6BA97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2" y="567384"/>
            <a:ext cx="5710300" cy="4118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9D2B30-660E-DC4A-B2DF-FBD19A5827FF}"/>
                  </a:ext>
                </a:extLst>
              </p:cNvPr>
              <p:cNvSpPr txBox="1"/>
              <p:nvPr/>
            </p:nvSpPr>
            <p:spPr>
              <a:xfrm>
                <a:off x="5943753" y="1599703"/>
                <a:ext cx="51069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 at </a:t>
                </a:r>
                <a:r>
                  <a:rPr lang="en-US" sz="3200" i="1" dirty="0"/>
                  <a:t>both</a:t>
                </a:r>
                <a:r>
                  <a:rPr lang="en-US" sz="3200" dirty="0"/>
                  <a:t> op-amp input</a:t>
                </a:r>
                <a:br>
                  <a:rPr lang="en-US" sz="3200" dirty="0"/>
                </a:br>
                <a:r>
                  <a:rPr lang="en-US" sz="3200" dirty="0"/>
                  <a:t>terminals </a:t>
                </a:r>
                <a:r>
                  <a:rPr lang="en-US" sz="3200" i="1" dirty="0"/>
                  <a:t>must be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9D2B30-660E-DC4A-B2DF-FBD19A582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53" y="1599703"/>
                <a:ext cx="5106911" cy="1077218"/>
              </a:xfrm>
              <a:prstGeom prst="rect">
                <a:avLst/>
              </a:prstGeom>
              <a:blipFill>
                <a:blip r:embed="rId6"/>
                <a:stretch>
                  <a:fillRect l="-2978" t="-5814" r="-148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5DBC7F-E6B2-C848-9510-2270D60150A3}"/>
              </a:ext>
            </a:extLst>
          </p:cNvPr>
          <p:cNvSpPr txBox="1"/>
          <p:nvPr/>
        </p:nvSpPr>
        <p:spPr>
          <a:xfrm>
            <a:off x="5943752" y="3298081"/>
            <a:ext cx="6170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Write KCL at inverting terminal (no</a:t>
            </a:r>
            <a:br>
              <a:rPr lang="en-US" sz="3200" dirty="0"/>
            </a:br>
            <a:r>
              <a:rPr lang="en-US" sz="3200" dirty="0"/>
              <a:t>current flow into inputs of op-amp):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FD870-1D8E-F043-9AF0-E00FD9010DFC}"/>
                  </a:ext>
                </a:extLst>
              </p:cNvPr>
              <p:cNvSpPr txBox="1"/>
              <p:nvPr/>
            </p:nvSpPr>
            <p:spPr>
              <a:xfrm>
                <a:off x="2586833" y="2721744"/>
                <a:ext cx="570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FD870-1D8E-F043-9AF0-E00FD9010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33" y="2721744"/>
                <a:ext cx="570734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93439-15BA-1F4C-BFA3-906B628B7A1C}"/>
                  </a:ext>
                </a:extLst>
              </p:cNvPr>
              <p:cNvSpPr txBox="1"/>
              <p:nvPr/>
            </p:nvSpPr>
            <p:spPr>
              <a:xfrm>
                <a:off x="2586833" y="1732403"/>
                <a:ext cx="570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93439-15BA-1F4C-BFA3-906B628B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33" y="1732403"/>
                <a:ext cx="570734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9E884-F3EC-1049-A354-C068393762FA}"/>
                  </a:ext>
                </a:extLst>
              </p:cNvPr>
              <p:cNvSpPr txBox="1"/>
              <p:nvPr/>
            </p:nvSpPr>
            <p:spPr>
              <a:xfrm>
                <a:off x="5915905" y="496211"/>
                <a:ext cx="604050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output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in terms</a:t>
                </a:r>
                <a:br>
                  <a:rPr lang="en-US" sz="3200" dirty="0"/>
                </a:br>
                <a:r>
                  <a:rPr lang="en-US" sz="3200" dirty="0"/>
                  <a:t>of input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9E884-F3EC-1049-A354-C0683937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05" y="496211"/>
                <a:ext cx="6040500" cy="1077218"/>
              </a:xfrm>
              <a:prstGeom prst="rect">
                <a:avLst/>
              </a:prstGeom>
              <a:blipFill>
                <a:blip r:embed="rId9"/>
                <a:stretch>
                  <a:fillRect l="-2516" t="-581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D55AB3-CA35-E64F-A518-2E282EE012A5}"/>
                  </a:ext>
                </a:extLst>
              </p:cNvPr>
              <p:cNvSpPr txBox="1"/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D55AB3-CA35-E64F-A518-2E282EE01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blipFill>
                <a:blip r:embed="rId10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7333A1-0130-2043-9C7C-7EDE65C98076}"/>
                  </a:ext>
                </a:extLst>
              </p:cNvPr>
              <p:cNvSpPr txBox="1"/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7333A1-0130-2043-9C7C-7EDE65C98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blipFill>
                <a:blip r:embed="rId11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78A2BE-5579-B246-91CC-3996ACFAC784}"/>
                  </a:ext>
                </a:extLst>
              </p:cNvPr>
              <p:cNvSpPr txBox="1"/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78A2BE-5579-B246-91CC-3996ACFA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9" y="4370521"/>
                <a:ext cx="4290982" cy="1075294"/>
              </a:xfrm>
              <a:prstGeom prst="rect">
                <a:avLst/>
              </a:prstGeom>
              <a:blipFill>
                <a:blip r:embed="rId12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20A0E2-4B25-EC48-98F7-D260135FDFCE}"/>
              </a:ext>
            </a:extLst>
          </p:cNvPr>
          <p:cNvCxnSpPr>
            <a:cxnSpLocks/>
          </p:cNvCxnSpPr>
          <p:nvPr/>
        </p:nvCxnSpPr>
        <p:spPr>
          <a:xfrm rot="10800000">
            <a:off x="1931665" y="196960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3854CB-ED39-6E46-8E11-B254C00E4820}"/>
              </a:ext>
            </a:extLst>
          </p:cNvPr>
          <p:cNvCxnSpPr>
            <a:cxnSpLocks/>
          </p:cNvCxnSpPr>
          <p:nvPr/>
        </p:nvCxnSpPr>
        <p:spPr>
          <a:xfrm rot="-5400000">
            <a:off x="2160265" y="157727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F00B0-09F0-7842-8C9D-E43EAB17834C}"/>
                  </a:ext>
                </a:extLst>
              </p:cNvPr>
              <p:cNvSpPr txBox="1"/>
              <p:nvPr/>
            </p:nvSpPr>
            <p:spPr>
              <a:xfrm>
                <a:off x="7014181" y="5563768"/>
                <a:ext cx="4647683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F00B0-09F0-7842-8C9D-E43EAB178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181" y="5563768"/>
                <a:ext cx="4647683" cy="1111523"/>
              </a:xfrm>
              <a:prstGeom prst="rect">
                <a:avLst/>
              </a:prstGeom>
              <a:blipFill>
                <a:blip r:embed="rId1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3BEF4A2-26F3-9947-A2D2-9D5CE26DEA55}"/>
              </a:ext>
            </a:extLst>
          </p:cNvPr>
          <p:cNvSpPr/>
          <p:nvPr/>
        </p:nvSpPr>
        <p:spPr>
          <a:xfrm>
            <a:off x="7068711" y="5530781"/>
            <a:ext cx="4531850" cy="11894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590C7-4416-E942-8D6E-15FC1E59D176}"/>
              </a:ext>
            </a:extLst>
          </p:cNvPr>
          <p:cNvSpPr txBox="1"/>
          <p:nvPr/>
        </p:nvSpPr>
        <p:spPr>
          <a:xfrm>
            <a:off x="4776926" y="2751450"/>
            <a:ext cx="744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Dictated by voltage source attached to noninverting input.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AAC6C0-0A4A-1742-8AF9-75E22DBECB70}"/>
                  </a:ext>
                </a:extLst>
              </p:cNvPr>
              <p:cNvSpPr txBox="1"/>
              <p:nvPr/>
            </p:nvSpPr>
            <p:spPr>
              <a:xfrm>
                <a:off x="2388324" y="2273192"/>
                <a:ext cx="86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AAC6C0-0A4A-1742-8AF9-75E22DBEC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24" y="2273192"/>
                <a:ext cx="8623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FDF368-BD93-2B48-ADCF-B1211332E4EA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005593" y="2982283"/>
            <a:ext cx="1771333" cy="59580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E9E2C-81B6-AC60-D666-430F3BDB99FF}"/>
                  </a:ext>
                </a:extLst>
              </p:cNvPr>
              <p:cNvSpPr txBox="1"/>
              <p:nvPr/>
            </p:nvSpPr>
            <p:spPr>
              <a:xfrm>
                <a:off x="407516" y="4861040"/>
                <a:ext cx="22154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E9E2C-81B6-AC60-D666-430F3BDB9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16" y="4861040"/>
                <a:ext cx="2215478" cy="584775"/>
              </a:xfrm>
              <a:prstGeom prst="rect">
                <a:avLst/>
              </a:prstGeom>
              <a:blipFill>
                <a:blip r:embed="rId15"/>
                <a:stretch>
                  <a:fillRect l="-685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045D57-88F3-5E4B-B1BD-2AC6AB071B6A}"/>
              </a:ext>
            </a:extLst>
          </p:cNvPr>
          <p:cNvCxnSpPr>
            <a:cxnSpLocks/>
          </p:cNvCxnSpPr>
          <p:nvPr/>
        </p:nvCxnSpPr>
        <p:spPr>
          <a:xfrm>
            <a:off x="2707961" y="2293181"/>
            <a:ext cx="330762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849576E-00ED-CE4A-0754-AD96134F6E97}"/>
              </a:ext>
            </a:extLst>
          </p:cNvPr>
          <p:cNvSpPr/>
          <p:nvPr/>
        </p:nvSpPr>
        <p:spPr>
          <a:xfrm>
            <a:off x="2497265" y="2078859"/>
            <a:ext cx="177566" cy="1775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60CD11E-7E94-5E0C-6EF2-7111C498B90D}"/>
              </a:ext>
            </a:extLst>
          </p:cNvPr>
          <p:cNvSpPr/>
          <p:nvPr/>
        </p:nvSpPr>
        <p:spPr>
          <a:xfrm>
            <a:off x="6295026" y="59345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66265-8E3B-3612-5B17-EBC383982FF0}"/>
              </a:ext>
            </a:extLst>
          </p:cNvPr>
          <p:cNvSpPr txBox="1"/>
          <p:nvPr/>
        </p:nvSpPr>
        <p:spPr>
          <a:xfrm>
            <a:off x="2739929" y="4285700"/>
            <a:ext cx="3374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Difference amplifier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of sorts.  (Will revisit.)</a:t>
            </a:r>
          </a:p>
        </p:txBody>
      </p:sp>
    </p:spTree>
    <p:extLst>
      <p:ext uri="{BB962C8B-B14F-4D97-AF65-F5344CB8AC3E}">
        <p14:creationId xmlns:p14="http://schemas.microsoft.com/office/powerpoint/2010/main" val="807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7" grpId="0"/>
      <p:bldP spid="8" grpId="0"/>
      <p:bldP spid="2" grpId="0"/>
      <p:bldP spid="13" grpId="0"/>
      <p:bldP spid="5" grpId="0"/>
      <p:bldP spid="15" grpId="0"/>
      <p:bldP spid="17" grpId="0"/>
      <p:bldP spid="21" grpId="0"/>
      <p:bldP spid="25" grpId="0"/>
      <p:bldP spid="26" grpId="0" animBg="1"/>
      <p:bldP spid="3" grpId="0"/>
      <p:bldP spid="29" grpId="0"/>
      <p:bldP spid="9" grpId="0"/>
      <p:bldP spid="10" grpId="0" animBg="1"/>
      <p:bldP spid="1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CE1085-01ED-D047-94D6-A4BC078DD4F5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CE1085-01ED-D047-94D6-A4BC078D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D06D9D-0391-614F-8E7C-C2BBD0F9A292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D06D9D-0391-614F-8E7C-C2BBD0F9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DCFD9-E434-264E-A3EE-A051643D6D7F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DCFD9-E434-264E-A3EE-A051643D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58D593D-E3F6-DC42-B8CB-A56CB3BB07D5}"/>
              </a:ext>
            </a:extLst>
          </p:cNvPr>
          <p:cNvSpPr txBox="1"/>
          <p:nvPr/>
        </p:nvSpPr>
        <p:spPr>
          <a:xfrm>
            <a:off x="41563" y="0"/>
            <a:ext cx="445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Maximum Power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A07F1-CEA3-4D48-8FEE-052E0A90F341}"/>
              </a:ext>
            </a:extLst>
          </p:cNvPr>
          <p:cNvSpPr txBox="1"/>
          <p:nvPr/>
        </p:nvSpPr>
        <p:spPr>
          <a:xfrm>
            <a:off x="4293354" y="-1"/>
            <a:ext cx="674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:  Consider </a:t>
            </a:r>
            <a:r>
              <a:rPr lang="en-US" sz="3200" dirty="0" err="1"/>
              <a:t>Thévenin</a:t>
            </a:r>
            <a:r>
              <a:rPr lang="en-US" sz="3200" dirty="0"/>
              <a:t> circuit with a load.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69645-9981-D24C-B132-B678FA795673}"/>
                  </a:ext>
                </a:extLst>
              </p:cNvPr>
              <p:cNvSpPr txBox="1"/>
              <p:nvPr/>
            </p:nvSpPr>
            <p:spPr>
              <a:xfrm>
                <a:off x="5017272" y="1897486"/>
                <a:ext cx="5608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maximizes load </a:t>
                </a:r>
                <a:r>
                  <a:rPr lang="en-US" sz="3200" i="1" dirty="0"/>
                  <a:t>power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69645-9981-D24C-B132-B678FA79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1897486"/>
                <a:ext cx="5608523" cy="584775"/>
              </a:xfrm>
              <a:prstGeom prst="rect">
                <a:avLst/>
              </a:prstGeom>
              <a:blipFill>
                <a:blip r:embed="rId6"/>
                <a:stretch>
                  <a:fillRect l="-2715" t="-12766" r="-181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9326C0-CB68-DA41-B06C-4F891D989F08}"/>
              </a:ext>
            </a:extLst>
          </p:cNvPr>
          <p:cNvSpPr txBox="1"/>
          <p:nvPr/>
        </p:nvSpPr>
        <p:spPr>
          <a:xfrm>
            <a:off x="5017272" y="2587725"/>
            <a:ext cx="4392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that load power?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BBAE49-B980-644B-91D0-0869C0876023}"/>
                  </a:ext>
                </a:extLst>
              </p:cNvPr>
              <p:cNvSpPr txBox="1"/>
              <p:nvPr/>
            </p:nvSpPr>
            <p:spPr>
              <a:xfrm>
                <a:off x="5017272" y="517006"/>
                <a:ext cx="58902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maximizes load </a:t>
                </a:r>
                <a:r>
                  <a:rPr lang="en-US" sz="3200" i="1" dirty="0"/>
                  <a:t>current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BBAE49-B980-644B-91D0-0869C087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517006"/>
                <a:ext cx="5890202" cy="584775"/>
              </a:xfrm>
              <a:prstGeom prst="rect">
                <a:avLst/>
              </a:prstGeom>
              <a:blipFill>
                <a:blip r:embed="rId8"/>
                <a:stretch>
                  <a:fillRect l="-258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C4FD95-11D1-6B43-A8EC-975231BF85C2}"/>
                  </a:ext>
                </a:extLst>
              </p:cNvPr>
              <p:cNvSpPr txBox="1"/>
              <p:nvPr/>
            </p:nvSpPr>
            <p:spPr>
              <a:xfrm>
                <a:off x="10629568" y="517006"/>
                <a:ext cx="1443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ymbol" pitchFamily="2" charset="2"/>
                  </a:rPr>
                  <a:t>®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C4FD95-11D1-6B43-A8EC-975231BF8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568" y="517006"/>
                <a:ext cx="1443472" cy="584775"/>
              </a:xfrm>
              <a:prstGeom prst="rect">
                <a:avLst/>
              </a:prstGeom>
              <a:blipFill>
                <a:blip r:embed="rId9"/>
                <a:stretch>
                  <a:fillRect l="-3509" t="-17021" r="-263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87449D-686E-5C42-83D6-98C47B83D0A2}"/>
                  </a:ext>
                </a:extLst>
              </p:cNvPr>
              <p:cNvSpPr txBox="1"/>
              <p:nvPr/>
            </p:nvSpPr>
            <p:spPr>
              <a:xfrm>
                <a:off x="5017272" y="1207246"/>
                <a:ext cx="60102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maximizes load </a:t>
                </a:r>
                <a:r>
                  <a:rPr lang="en-US" sz="3200" i="1" dirty="0"/>
                  <a:t>voltage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87449D-686E-5C42-83D6-98C47B83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1207246"/>
                <a:ext cx="6010235" cy="584775"/>
              </a:xfrm>
              <a:prstGeom prst="rect">
                <a:avLst/>
              </a:prstGeom>
              <a:blipFill>
                <a:blip r:embed="rId10"/>
                <a:stretch>
                  <a:fillRect l="-2532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58A0-0CE4-784C-A84A-EFF81A67D1F2}"/>
                  </a:ext>
                </a:extLst>
              </p:cNvPr>
              <p:cNvSpPr txBox="1"/>
              <p:nvPr/>
            </p:nvSpPr>
            <p:spPr>
              <a:xfrm>
                <a:off x="10623348" y="1162000"/>
                <a:ext cx="15749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ymbol" pitchFamily="2" charset="2"/>
                  </a:rPr>
                  <a:t>®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3200" b="0" dirty="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58A0-0CE4-784C-A84A-EFF81A67D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348" y="1162000"/>
                <a:ext cx="1574918" cy="584775"/>
              </a:xfrm>
              <a:prstGeom prst="rect">
                <a:avLst/>
              </a:prstGeom>
              <a:blipFill>
                <a:blip r:embed="rId11"/>
                <a:stretch>
                  <a:fillRect l="-3200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C03AD58-ADCB-E64A-88D9-6EEE16BD08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" y="594360"/>
            <a:ext cx="4955403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DFD7DC-C8F2-B74B-9AD0-8177FE955837}"/>
                  </a:ext>
                </a:extLst>
              </p:cNvPr>
              <p:cNvSpPr txBox="1"/>
              <p:nvPr/>
            </p:nvSpPr>
            <p:spPr>
              <a:xfrm>
                <a:off x="6445540" y="916039"/>
                <a:ext cx="4380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power to load = 0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DFD7DC-C8F2-B74B-9AD0-8177FE955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40" y="916039"/>
                <a:ext cx="4380943" cy="400110"/>
              </a:xfrm>
              <a:prstGeom prst="rect">
                <a:avLst/>
              </a:prstGeom>
              <a:blipFill>
                <a:blip r:embed="rId16"/>
                <a:stretch>
                  <a:fillRect l="-1445" t="-118750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CCC67-DBBC-A645-A010-606838E51D3B}"/>
                  </a:ext>
                </a:extLst>
              </p:cNvPr>
              <p:cNvSpPr txBox="1"/>
              <p:nvPr/>
            </p:nvSpPr>
            <p:spPr>
              <a:xfrm>
                <a:off x="6445540" y="1616474"/>
                <a:ext cx="38111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power to load = 0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CCC67-DBBC-A645-A010-606838E5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40" y="1616474"/>
                <a:ext cx="3811108" cy="400110"/>
              </a:xfrm>
              <a:prstGeom prst="rect">
                <a:avLst/>
              </a:prstGeom>
              <a:blipFill>
                <a:blip r:embed="rId17"/>
                <a:stretch>
                  <a:fillRect l="-1661" t="-9375" r="-664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47EE2D-31B4-4942-95E2-F22F442978C4}"/>
              </a:ext>
            </a:extLst>
          </p:cNvPr>
          <p:cNvCxnSpPr>
            <a:cxnSpLocks/>
          </p:cNvCxnSpPr>
          <p:nvPr/>
        </p:nvCxnSpPr>
        <p:spPr>
          <a:xfrm>
            <a:off x="2729242" y="100810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34711-A5C8-FD47-97A6-F88D9DC0E513}"/>
                  </a:ext>
                </a:extLst>
              </p:cNvPr>
              <p:cNvSpPr txBox="1"/>
              <p:nvPr/>
            </p:nvSpPr>
            <p:spPr>
              <a:xfrm>
                <a:off x="2655277" y="1017185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34711-A5C8-FD47-97A6-F88D9DC0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77" y="1017185"/>
                <a:ext cx="42050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05FD0E-75B9-AE94-9B0D-6648B5A3F25C}"/>
                  </a:ext>
                </a:extLst>
              </p:cNvPr>
              <p:cNvSpPr txBox="1"/>
              <p:nvPr/>
            </p:nvSpPr>
            <p:spPr>
              <a:xfrm>
                <a:off x="5559788" y="2350343"/>
                <a:ext cx="6409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0" dirty="0"/>
                  <a:t>Must be between these limits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000" b="0" dirty="0"/>
                  <a:t>), but what is it?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05FD0E-75B9-AE94-9B0D-6648B5A3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88" y="2350343"/>
                <a:ext cx="6409575" cy="400110"/>
              </a:xfrm>
              <a:prstGeom prst="rect">
                <a:avLst/>
              </a:prstGeom>
              <a:blipFill>
                <a:blip r:embed="rId23"/>
                <a:stretch>
                  <a:fillRect l="-988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FE9714-1F4D-29CB-E3E3-BF2A7D5AD3B4}"/>
                  </a:ext>
                </a:extLst>
              </p:cNvPr>
              <p:cNvSpPr txBox="1"/>
              <p:nvPr/>
            </p:nvSpPr>
            <p:spPr>
              <a:xfrm>
                <a:off x="3240923" y="980738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FE9714-1F4D-29CB-E3E3-BF2A7D5AD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23" y="980738"/>
                <a:ext cx="583813" cy="15696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E0C5DD-468F-B91C-2C6D-51FF11DBB176}"/>
                  </a:ext>
                </a:extLst>
              </p:cNvPr>
              <p:cNvSpPr txBox="1"/>
              <p:nvPr/>
            </p:nvSpPr>
            <p:spPr>
              <a:xfrm>
                <a:off x="8654664" y="2905673"/>
                <a:ext cx="35185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E0C5DD-468F-B91C-2C6D-51FF11DBB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64" y="2905673"/>
                <a:ext cx="3518592" cy="584775"/>
              </a:xfrm>
              <a:prstGeom prst="rect">
                <a:avLst/>
              </a:prstGeom>
              <a:blipFill>
                <a:blip r:embed="rId25"/>
                <a:stretch>
                  <a:fillRect l="-1439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CC7CF788-99C5-EB62-5983-84C979380979}"/>
              </a:ext>
            </a:extLst>
          </p:cNvPr>
          <p:cNvSpPr txBox="1"/>
          <p:nvPr/>
        </p:nvSpPr>
        <p:spPr>
          <a:xfrm>
            <a:off x="10631942" y="18974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5CC44-2EA8-2BC3-FD91-9574D4531204}"/>
                  </a:ext>
                </a:extLst>
              </p:cNvPr>
              <p:cNvSpPr txBox="1"/>
              <p:nvPr/>
            </p:nvSpPr>
            <p:spPr>
              <a:xfrm>
                <a:off x="9394427" y="3410442"/>
                <a:ext cx="2404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5CC44-2EA8-2BC3-FD91-9574D453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27" y="3410442"/>
                <a:ext cx="2404120" cy="584775"/>
              </a:xfrm>
              <a:prstGeom prst="rect">
                <a:avLst/>
              </a:prstGeom>
              <a:blipFill>
                <a:blip r:embed="rId28"/>
                <a:stretch>
                  <a:fillRect r="-210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BCFEA986-5421-BF90-D3A0-B7BC815EFFEA}"/>
              </a:ext>
            </a:extLst>
          </p:cNvPr>
          <p:cNvSpPr/>
          <p:nvPr/>
        </p:nvSpPr>
        <p:spPr>
          <a:xfrm>
            <a:off x="8834230" y="35628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EBE38E-EAE4-BB8E-907F-42A9B974C893}"/>
              </a:ext>
            </a:extLst>
          </p:cNvPr>
          <p:cNvSpPr txBox="1"/>
          <p:nvPr/>
        </p:nvSpPr>
        <p:spPr>
          <a:xfrm>
            <a:off x="8654664" y="4004856"/>
            <a:ext cx="327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Hold that thought.</a:t>
            </a:r>
          </a:p>
        </p:txBody>
      </p:sp>
    </p:spTree>
    <p:extLst>
      <p:ext uri="{BB962C8B-B14F-4D97-AF65-F5344CB8AC3E}">
        <p14:creationId xmlns:p14="http://schemas.microsoft.com/office/powerpoint/2010/main" val="310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8" grpId="0"/>
      <p:bldP spid="3" grpId="0"/>
      <p:bldP spid="6" grpId="0"/>
      <p:bldP spid="6" grpId="1"/>
      <p:bldP spid="7" grpId="0"/>
      <p:bldP spid="15" grpId="0"/>
      <p:bldP spid="10" grpId="0"/>
      <p:bldP spid="16" grpId="0"/>
      <p:bldP spid="17" grpId="0"/>
      <p:bldP spid="27" grpId="0"/>
      <p:bldP spid="28" grpId="0"/>
      <p:bldP spid="5" grpId="0"/>
      <p:bldP spid="31" grpId="0"/>
      <p:bldP spid="32" grpId="0"/>
      <p:bldP spid="33" grpId="0"/>
      <p:bldP spid="37" grpId="0"/>
      <p:bldP spid="38" grpId="0"/>
      <p:bldP spid="40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2DE9A-1593-C8D7-EAB7-258327BD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" y="345962"/>
            <a:ext cx="5029200" cy="2414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EB250-DE49-82BA-1680-976CB3DEB574}"/>
              </a:ext>
            </a:extLst>
          </p:cNvPr>
          <p:cNvSpPr txBox="1"/>
          <p:nvPr/>
        </p:nvSpPr>
        <p:spPr>
          <a:xfrm>
            <a:off x="221616" y="62542"/>
            <a:ext cx="170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519194-60DE-2C84-1878-004F07C95EF7}"/>
                  </a:ext>
                </a:extLst>
              </p:cNvPr>
              <p:cNvSpPr txBox="1"/>
              <p:nvPr/>
            </p:nvSpPr>
            <p:spPr>
              <a:xfrm>
                <a:off x="5423648" y="345962"/>
                <a:ext cx="621356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519194-60DE-2C84-1878-004F07C9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8" y="345962"/>
                <a:ext cx="6213560" cy="109485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EDB3CB-3F5F-3350-C4BF-ABF56E16AE0B}"/>
                  </a:ext>
                </a:extLst>
              </p:cNvPr>
              <p:cNvSpPr txBox="1"/>
              <p:nvPr/>
            </p:nvSpPr>
            <p:spPr>
              <a:xfrm>
                <a:off x="5423648" y="345962"/>
                <a:ext cx="621356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EDB3CB-3F5F-3350-C4BF-ABF56E16A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8" y="345962"/>
                <a:ext cx="6213560" cy="109485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F3A088D-87AB-B4C0-D81B-F2796C9C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648" y="1631203"/>
            <a:ext cx="6400800" cy="508145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788564-5449-D515-18DC-DD457647469D}"/>
              </a:ext>
            </a:extLst>
          </p:cNvPr>
          <p:cNvSpPr/>
          <p:nvPr/>
        </p:nvSpPr>
        <p:spPr>
          <a:xfrm>
            <a:off x="7186435" y="6096000"/>
            <a:ext cx="451494" cy="42837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0C02-FBDE-2AF4-ABA8-A5FE4DE48F5E}"/>
              </a:ext>
            </a:extLst>
          </p:cNvPr>
          <p:cNvCxnSpPr>
            <a:cxnSpLocks/>
          </p:cNvCxnSpPr>
          <p:nvPr/>
        </p:nvCxnSpPr>
        <p:spPr>
          <a:xfrm flipH="1" flipV="1">
            <a:off x="7438254" y="2200836"/>
            <a:ext cx="387934" cy="663388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F220CD-B6EF-D03A-A79C-AA835D5F8C94}"/>
              </a:ext>
            </a:extLst>
          </p:cNvPr>
          <p:cNvSpPr txBox="1"/>
          <p:nvPr/>
        </p:nvSpPr>
        <p:spPr>
          <a:xfrm>
            <a:off x="7754470" y="2780254"/>
            <a:ext cx="97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Peak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35FC2-702D-C6CE-5654-618B0FC21DEC}"/>
                  </a:ext>
                </a:extLst>
              </p:cNvPr>
              <p:cNvSpPr txBox="1"/>
              <p:nvPr/>
            </p:nvSpPr>
            <p:spPr>
              <a:xfrm>
                <a:off x="7754470" y="5201460"/>
                <a:ext cx="3209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35FC2-702D-C6CE-5654-618B0FC2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70" y="5201460"/>
                <a:ext cx="320921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0AC68E-602B-414A-CB5A-38F765BBF655}"/>
              </a:ext>
            </a:extLst>
          </p:cNvPr>
          <p:cNvCxnSpPr>
            <a:cxnSpLocks/>
          </p:cNvCxnSpPr>
          <p:nvPr/>
        </p:nvCxnSpPr>
        <p:spPr>
          <a:xfrm flipH="1">
            <a:off x="7413811" y="5629835"/>
            <a:ext cx="340659" cy="46616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5F6E80-E32F-D69E-051B-36742564B181}"/>
              </a:ext>
            </a:extLst>
          </p:cNvPr>
          <p:cNvCxnSpPr>
            <a:cxnSpLocks/>
          </p:cNvCxnSpPr>
          <p:nvPr/>
        </p:nvCxnSpPr>
        <p:spPr>
          <a:xfrm>
            <a:off x="3276089" y="103735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E90E44-4ACA-28F7-815B-6F0C73737FAC}"/>
                  </a:ext>
                </a:extLst>
              </p:cNvPr>
              <p:cNvSpPr txBox="1"/>
              <p:nvPr/>
            </p:nvSpPr>
            <p:spPr>
              <a:xfrm>
                <a:off x="3202124" y="1046428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E90E44-4ACA-28F7-815B-6F0C7373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24" y="1046428"/>
                <a:ext cx="4205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1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93A93-B548-24CD-3A77-5C569BBA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ED3617-05E8-6DFA-5ECC-16B921FD62AF}"/>
                  </a:ext>
                </a:extLst>
              </p:cNvPr>
              <p:cNvSpPr txBox="1"/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8A1015-0652-1545-A182-0853EBA70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31851E-795D-B779-3269-47B9F6DA41B2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CE1085-01ED-D047-94D6-A4BC078D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DC300-1D34-1EC1-B712-B671BF7F4A9E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D06D9D-0391-614F-8E7C-C2BBD0F9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3D851-B517-2709-5C1D-DE2C65AC2E6D}"/>
                  </a:ext>
                </a:extLst>
              </p:cNvPr>
              <p:cNvSpPr txBox="1"/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DCFD9-E434-264E-A3EE-A051643D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8386"/>
                <a:ext cx="8500276" cy="1194686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585A96-D1D5-608B-397E-AD3A1CF48E50}"/>
              </a:ext>
            </a:extLst>
          </p:cNvPr>
          <p:cNvSpPr txBox="1"/>
          <p:nvPr/>
        </p:nvSpPr>
        <p:spPr>
          <a:xfrm>
            <a:off x="41563" y="0"/>
            <a:ext cx="445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Maximum Power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61F8-4904-CAE1-4DFB-70F011FF9DDC}"/>
              </a:ext>
            </a:extLst>
          </p:cNvPr>
          <p:cNvSpPr txBox="1"/>
          <p:nvPr/>
        </p:nvSpPr>
        <p:spPr>
          <a:xfrm>
            <a:off x="4293354" y="-1"/>
            <a:ext cx="674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:  Consider </a:t>
            </a:r>
            <a:r>
              <a:rPr lang="en-US" sz="3200" dirty="0" err="1"/>
              <a:t>Thévenin</a:t>
            </a:r>
            <a:r>
              <a:rPr lang="en-US" sz="3200" dirty="0"/>
              <a:t> circuit with a load.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8E24BA-7B08-A5A8-FF4D-AC227AA55371}"/>
                  </a:ext>
                </a:extLst>
              </p:cNvPr>
              <p:cNvSpPr txBox="1"/>
              <p:nvPr/>
            </p:nvSpPr>
            <p:spPr>
              <a:xfrm>
                <a:off x="5017272" y="1897486"/>
                <a:ext cx="5608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maximizes load </a:t>
                </a:r>
                <a:r>
                  <a:rPr lang="en-US" sz="3200" i="1" dirty="0"/>
                  <a:t>power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69645-9981-D24C-B132-B678FA79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1897486"/>
                <a:ext cx="5608523" cy="584775"/>
              </a:xfrm>
              <a:prstGeom prst="rect">
                <a:avLst/>
              </a:prstGeom>
              <a:blipFill>
                <a:blip r:embed="rId6"/>
                <a:stretch>
                  <a:fillRect l="-2715" t="-12766" r="-181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FBA5AD3-5277-CA38-8429-5C45E2474E43}"/>
              </a:ext>
            </a:extLst>
          </p:cNvPr>
          <p:cNvSpPr txBox="1"/>
          <p:nvPr/>
        </p:nvSpPr>
        <p:spPr>
          <a:xfrm>
            <a:off x="5017272" y="2587725"/>
            <a:ext cx="4392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that load power?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B28C1-6A7B-0ED1-5994-F0058AF57678}"/>
              </a:ext>
            </a:extLst>
          </p:cNvPr>
          <p:cNvSpPr/>
          <p:nvPr/>
        </p:nvSpPr>
        <p:spPr>
          <a:xfrm>
            <a:off x="8883107" y="5977362"/>
            <a:ext cx="174146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E88FC5-2D22-9611-D587-3DB653D75516}"/>
                  </a:ext>
                </a:extLst>
              </p:cNvPr>
              <p:cNvSpPr txBox="1"/>
              <p:nvPr/>
            </p:nvSpPr>
            <p:spPr>
              <a:xfrm>
                <a:off x="8650752" y="3915211"/>
                <a:ext cx="329211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Differentiate </a:t>
                </a:r>
                <a:r>
                  <a:rPr lang="en-US" sz="3200" dirty="0" err="1"/>
                  <a:t>w.r.t.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and set to zero.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57A3F1-66D4-9D4B-9D6C-6782D211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752" y="3915211"/>
                <a:ext cx="3292119" cy="1077218"/>
              </a:xfrm>
              <a:prstGeom prst="rect">
                <a:avLst/>
              </a:prstGeom>
              <a:blipFill>
                <a:blip r:embed="rId7"/>
                <a:stretch>
                  <a:fillRect l="-4231" t="-8140" r="-423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23C47C-857E-425A-C004-C8F0F298E90C}"/>
                  </a:ext>
                </a:extLst>
              </p:cNvPr>
              <p:cNvSpPr txBox="1"/>
              <p:nvPr/>
            </p:nvSpPr>
            <p:spPr>
              <a:xfrm>
                <a:off x="5017272" y="517006"/>
                <a:ext cx="58902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maximizes load </a:t>
                </a:r>
                <a:r>
                  <a:rPr lang="en-US" sz="3200" i="1" dirty="0"/>
                  <a:t>current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BBAE49-B980-644B-91D0-0869C087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517006"/>
                <a:ext cx="5890202" cy="584775"/>
              </a:xfrm>
              <a:prstGeom prst="rect">
                <a:avLst/>
              </a:prstGeom>
              <a:blipFill>
                <a:blip r:embed="rId8"/>
                <a:stretch>
                  <a:fillRect l="-258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53B62-C5EE-70D0-E17B-BAE3F6CCBB84}"/>
                  </a:ext>
                </a:extLst>
              </p:cNvPr>
              <p:cNvSpPr txBox="1"/>
              <p:nvPr/>
            </p:nvSpPr>
            <p:spPr>
              <a:xfrm>
                <a:off x="10629568" y="517006"/>
                <a:ext cx="1443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ymbol" pitchFamily="2" charset="2"/>
                  </a:rPr>
                  <a:t>®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C4FD95-11D1-6B43-A8EC-975231BF8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568" y="517006"/>
                <a:ext cx="1443472" cy="584775"/>
              </a:xfrm>
              <a:prstGeom prst="rect">
                <a:avLst/>
              </a:prstGeom>
              <a:blipFill>
                <a:blip r:embed="rId9"/>
                <a:stretch>
                  <a:fillRect l="-3509" t="-17021" r="-263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B184F0-A403-EEB2-0DB4-004093F542C2}"/>
                  </a:ext>
                </a:extLst>
              </p:cNvPr>
              <p:cNvSpPr txBox="1"/>
              <p:nvPr/>
            </p:nvSpPr>
            <p:spPr>
              <a:xfrm>
                <a:off x="5017272" y="1207246"/>
                <a:ext cx="60102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maximizes load </a:t>
                </a:r>
                <a:r>
                  <a:rPr lang="en-US" sz="3200" i="1" dirty="0"/>
                  <a:t>voltage</a:t>
                </a:r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87449D-686E-5C42-83D6-98C47B83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72" y="1207246"/>
                <a:ext cx="6010235" cy="584775"/>
              </a:xfrm>
              <a:prstGeom prst="rect">
                <a:avLst/>
              </a:prstGeom>
              <a:blipFill>
                <a:blip r:embed="rId10"/>
                <a:stretch>
                  <a:fillRect l="-2532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BE35ED-8D09-9345-9FEE-6EC10C669CAA}"/>
                  </a:ext>
                </a:extLst>
              </p:cNvPr>
              <p:cNvSpPr txBox="1"/>
              <p:nvPr/>
            </p:nvSpPr>
            <p:spPr>
              <a:xfrm>
                <a:off x="10623348" y="1162000"/>
                <a:ext cx="15749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ymbol" pitchFamily="2" charset="2"/>
                  </a:rPr>
                  <a:t>®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3200" b="0" dirty="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58A0-0CE4-784C-A84A-EFF81A67D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348" y="1162000"/>
                <a:ext cx="1574918" cy="584775"/>
              </a:xfrm>
              <a:prstGeom prst="rect">
                <a:avLst/>
              </a:prstGeom>
              <a:blipFill>
                <a:blip r:embed="rId11"/>
                <a:stretch>
                  <a:fillRect l="-3200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9077B46-EADF-6640-EA59-AE63A65F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94360"/>
            <a:ext cx="4955403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F3E66B-6175-F025-53E2-CAA6D6EBBD6E}"/>
                  </a:ext>
                </a:extLst>
              </p:cNvPr>
              <p:cNvSpPr txBox="1"/>
              <p:nvPr/>
            </p:nvSpPr>
            <p:spPr>
              <a:xfrm>
                <a:off x="91440" y="5707848"/>
                <a:ext cx="173259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455DF3-7AAF-3A48-9D9B-1BBC87956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5707848"/>
                <a:ext cx="1732590" cy="1107867"/>
              </a:xfrm>
              <a:prstGeom prst="rect">
                <a:avLst/>
              </a:prstGeom>
              <a:blipFill>
                <a:blip r:embed="rId13"/>
                <a:stretch>
                  <a:fillRect l="-730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521776-B852-EF47-38F3-91B65EB85A10}"/>
                  </a:ext>
                </a:extLst>
              </p:cNvPr>
              <p:cNvSpPr txBox="1"/>
              <p:nvPr/>
            </p:nvSpPr>
            <p:spPr>
              <a:xfrm>
                <a:off x="2475238" y="5948663"/>
                <a:ext cx="5409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C8EE0E-5997-5B4B-97B4-33F6FE53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238" y="5948663"/>
                <a:ext cx="5409301" cy="584775"/>
              </a:xfrm>
              <a:prstGeom prst="rect">
                <a:avLst/>
              </a:prstGeom>
              <a:blipFill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C0AAB4-39BE-A955-CC9A-4A6C7F195057}"/>
                  </a:ext>
                </a:extLst>
              </p:cNvPr>
              <p:cNvSpPr txBox="1"/>
              <p:nvPr/>
            </p:nvSpPr>
            <p:spPr>
              <a:xfrm>
                <a:off x="8828300" y="5948663"/>
                <a:ext cx="18510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A53B77-D4ED-8D4E-87BA-999FEE6F8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00" y="5948663"/>
                <a:ext cx="1851084" cy="584775"/>
              </a:xfrm>
              <a:prstGeom prst="rect">
                <a:avLst/>
              </a:prstGeom>
              <a:blipFill>
                <a:blip r:embed="rId1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>
            <a:extLst>
              <a:ext uri="{FF2B5EF4-FFF2-40B4-BE49-F238E27FC236}">
                <a16:creationId xmlns:a16="http://schemas.microsoft.com/office/drawing/2014/main" id="{7D32AC06-F0FF-367C-9408-06E84B7B9E45}"/>
              </a:ext>
            </a:extLst>
          </p:cNvPr>
          <p:cNvSpPr/>
          <p:nvPr/>
        </p:nvSpPr>
        <p:spPr>
          <a:xfrm>
            <a:off x="1908191" y="605991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64C96AEF-50F8-45F6-9829-F74EA57AB9CC}"/>
              </a:ext>
            </a:extLst>
          </p:cNvPr>
          <p:cNvSpPr/>
          <p:nvPr/>
        </p:nvSpPr>
        <p:spPr>
          <a:xfrm>
            <a:off x="8142381" y="605611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ECEDDB-CC6D-09C7-0147-6337DCEA22B3}"/>
              </a:ext>
            </a:extLst>
          </p:cNvPr>
          <p:cNvSpPr txBox="1"/>
          <p:nvPr/>
        </p:nvSpPr>
        <p:spPr>
          <a:xfrm>
            <a:off x="7639948" y="4912423"/>
            <a:ext cx="3993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Match load to internal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Thévenin</a:t>
            </a:r>
            <a:r>
              <a:rPr lang="en-US" sz="3200" dirty="0"/>
              <a:t>) resistance.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B59235-3FE6-3BA7-97CA-B1844135DAFB}"/>
                  </a:ext>
                </a:extLst>
              </p:cNvPr>
              <p:cNvSpPr txBox="1"/>
              <p:nvPr/>
            </p:nvSpPr>
            <p:spPr>
              <a:xfrm>
                <a:off x="6445540" y="916039"/>
                <a:ext cx="4380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power to load = 0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DFD7DC-C8F2-B74B-9AD0-8177FE955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40" y="916039"/>
                <a:ext cx="4380943" cy="400110"/>
              </a:xfrm>
              <a:prstGeom prst="rect">
                <a:avLst/>
              </a:prstGeom>
              <a:blipFill>
                <a:blip r:embed="rId16"/>
                <a:stretch>
                  <a:fillRect l="-1445" t="-118750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9B0E72-5619-6BA6-1871-BC250D27AA7E}"/>
                  </a:ext>
                </a:extLst>
              </p:cNvPr>
              <p:cNvSpPr txBox="1"/>
              <p:nvPr/>
            </p:nvSpPr>
            <p:spPr>
              <a:xfrm>
                <a:off x="6445540" y="1616474"/>
                <a:ext cx="38111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power to load = 0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CCC67-DBBC-A645-A010-606838E5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40" y="1616474"/>
                <a:ext cx="3811108" cy="400110"/>
              </a:xfrm>
              <a:prstGeom prst="rect">
                <a:avLst/>
              </a:prstGeom>
              <a:blipFill>
                <a:blip r:embed="rId17"/>
                <a:stretch>
                  <a:fillRect l="-1661" t="-9375" r="-664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8BA592-F9C1-08BA-9425-229DD1CDA856}"/>
              </a:ext>
            </a:extLst>
          </p:cNvPr>
          <p:cNvCxnSpPr>
            <a:cxnSpLocks/>
          </p:cNvCxnSpPr>
          <p:nvPr/>
        </p:nvCxnSpPr>
        <p:spPr>
          <a:xfrm>
            <a:off x="2729242" y="100810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343201-9699-6A74-7423-A715F35DAFC5}"/>
                  </a:ext>
                </a:extLst>
              </p:cNvPr>
              <p:cNvSpPr txBox="1"/>
              <p:nvPr/>
            </p:nvSpPr>
            <p:spPr>
              <a:xfrm>
                <a:off x="2655277" y="1017185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34711-A5C8-FD47-97A6-F88D9DC0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77" y="1017185"/>
                <a:ext cx="42050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88F684-CC20-1B07-7CA4-B71139A6C8E7}"/>
                  </a:ext>
                </a:extLst>
              </p:cNvPr>
              <p:cNvSpPr txBox="1"/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A4046F-15CC-F6A4-94AC-9E8F0A212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BB7F49-3AE9-021B-8760-0577B37AA400}"/>
                  </a:ext>
                </a:extLst>
              </p:cNvPr>
              <p:cNvSpPr txBox="1"/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B419D0-9803-FC32-3506-066406F23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9FAF2A-CB8F-BFE6-006C-2A12E3E456A5}"/>
                  </a:ext>
                </a:extLst>
              </p:cNvPr>
              <p:cNvSpPr txBox="1"/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AC2BF3-02B3-286C-6CBA-6E06868E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8AD9C-9FCF-A144-FB7E-AE9A146BFF51}"/>
                  </a:ext>
                </a:extLst>
              </p:cNvPr>
              <p:cNvSpPr txBox="1"/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D5F1D4-517A-69AF-F2AC-A74E0C752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363875"/>
                <a:ext cx="7518405" cy="12034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BD6A16-A3D1-4771-34B1-D78358DC3B1F}"/>
                  </a:ext>
                </a:extLst>
              </p:cNvPr>
              <p:cNvSpPr txBox="1"/>
              <p:nvPr/>
            </p:nvSpPr>
            <p:spPr>
              <a:xfrm>
                <a:off x="5559788" y="2350343"/>
                <a:ext cx="6409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0" dirty="0"/>
                  <a:t>Must be between these limits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000" b="0" dirty="0"/>
                  <a:t>), but what is it?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05FD0E-75B9-AE94-9B0D-6648B5A3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88" y="2350343"/>
                <a:ext cx="6409575" cy="400110"/>
              </a:xfrm>
              <a:prstGeom prst="rect">
                <a:avLst/>
              </a:prstGeom>
              <a:blipFill>
                <a:blip r:embed="rId23"/>
                <a:stretch>
                  <a:fillRect l="-988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536974-819C-A2B1-5E56-B30805D89E2F}"/>
                  </a:ext>
                </a:extLst>
              </p:cNvPr>
              <p:cNvSpPr txBox="1"/>
              <p:nvPr/>
            </p:nvSpPr>
            <p:spPr>
              <a:xfrm>
                <a:off x="3240923" y="980738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FE9714-1F4D-29CB-E3E3-BF2A7D5AD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23" y="980738"/>
                <a:ext cx="583813" cy="15696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8CB928-DDD1-8BA8-492C-DAF4CCC66913}"/>
                  </a:ext>
                </a:extLst>
              </p:cNvPr>
              <p:cNvSpPr txBox="1"/>
              <p:nvPr/>
            </p:nvSpPr>
            <p:spPr>
              <a:xfrm>
                <a:off x="8654664" y="2905673"/>
                <a:ext cx="35185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E0C5DD-468F-B91C-2C6D-51FF11DBB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64" y="2905673"/>
                <a:ext cx="3518592" cy="584775"/>
              </a:xfrm>
              <a:prstGeom prst="rect">
                <a:avLst/>
              </a:prstGeom>
              <a:blipFill>
                <a:blip r:embed="rId25"/>
                <a:stretch>
                  <a:fillRect l="-1439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76E2049-4DEA-9131-2C6D-4ADE969EEFFE}"/>
              </a:ext>
            </a:extLst>
          </p:cNvPr>
          <p:cNvGrpSpPr/>
          <p:nvPr/>
        </p:nvGrpSpPr>
        <p:grpSpPr>
          <a:xfrm>
            <a:off x="5544668" y="6264969"/>
            <a:ext cx="1609993" cy="0"/>
            <a:chOff x="5544668" y="6279257"/>
            <a:chExt cx="1609993" cy="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75EE60E-BF9D-C02C-2997-BE8F27BE2588}"/>
                </a:ext>
              </a:extLst>
            </p:cNvPr>
            <p:cNvCxnSpPr>
              <a:cxnSpLocks/>
            </p:cNvCxnSpPr>
            <p:nvPr/>
          </p:nvCxnSpPr>
          <p:spPr>
            <a:xfrm rot="-900000">
              <a:off x="5544668" y="6279257"/>
              <a:ext cx="160999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478B542-D4D6-7973-E698-898D8B4948DB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5544668" y="6279257"/>
              <a:ext cx="160999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048C0B-37E4-04D3-136A-9A0ED6042105}"/>
              </a:ext>
            </a:extLst>
          </p:cNvPr>
          <p:cNvGrpSpPr/>
          <p:nvPr/>
        </p:nvGrpSpPr>
        <p:grpSpPr>
          <a:xfrm>
            <a:off x="4578866" y="5959803"/>
            <a:ext cx="0" cy="329068"/>
            <a:chOff x="4578866" y="5959803"/>
            <a:chExt cx="0" cy="32906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04F243-A87A-69B9-8642-0D024B91DD0D}"/>
                </a:ext>
              </a:extLst>
            </p:cNvPr>
            <p:cNvCxnSpPr>
              <a:cxnSpLocks/>
            </p:cNvCxnSpPr>
            <p:nvPr/>
          </p:nvCxnSpPr>
          <p:spPr>
            <a:xfrm rot="-3300000">
              <a:off x="4414332" y="6124337"/>
              <a:ext cx="329068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3DE6FB-659C-D4DA-DFBC-23E8E6B57F2D}"/>
                </a:ext>
              </a:extLst>
            </p:cNvPr>
            <p:cNvCxnSpPr>
              <a:cxnSpLocks/>
            </p:cNvCxnSpPr>
            <p:nvPr/>
          </p:nvCxnSpPr>
          <p:spPr>
            <a:xfrm rot="3300000">
              <a:off x="4414332" y="6124337"/>
              <a:ext cx="329068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3AEF5-2719-D3A9-6177-5CF5BABAB71F}"/>
                  </a:ext>
                </a:extLst>
              </p:cNvPr>
              <p:cNvSpPr txBox="1"/>
              <p:nvPr/>
            </p:nvSpPr>
            <p:spPr>
              <a:xfrm>
                <a:off x="1570345" y="4150404"/>
                <a:ext cx="1985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accent1"/>
                    </a:solidFill>
                  </a:rPr>
                  <a:t>(d. of top)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bottom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43F811-EE85-1DF9-BDE3-47158CF26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45" y="4150404"/>
                <a:ext cx="1985095" cy="369332"/>
              </a:xfrm>
              <a:prstGeom prst="rect">
                <a:avLst/>
              </a:prstGeom>
              <a:blipFill>
                <a:blip r:embed="rId26"/>
                <a:stretch>
                  <a:fillRect l="-2548" t="-6667" r="-19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2ABF8C-FAA1-093B-19C3-1E82ED09B845}"/>
                  </a:ext>
                </a:extLst>
              </p:cNvPr>
              <p:cNvSpPr txBox="1"/>
              <p:nvPr/>
            </p:nvSpPr>
            <p:spPr>
              <a:xfrm>
                <a:off x="4383426" y="4150404"/>
                <a:ext cx="1985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accent1"/>
                    </a:solidFill>
                  </a:rPr>
                  <a:t>(d. of bottom)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top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48C5B5-CB30-8533-167A-E70812150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6" y="4150404"/>
                <a:ext cx="1985095" cy="369332"/>
              </a:xfrm>
              <a:prstGeom prst="rect">
                <a:avLst/>
              </a:prstGeom>
              <a:blipFill>
                <a:blip r:embed="rId27"/>
                <a:stretch>
                  <a:fillRect l="-2548" t="-6667" r="-19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09B71C-8E2B-7B58-6286-65D071685A75}"/>
              </a:ext>
            </a:extLst>
          </p:cNvPr>
          <p:cNvSpPr txBox="1"/>
          <p:nvPr/>
        </p:nvSpPr>
        <p:spPr>
          <a:xfrm>
            <a:off x="3240923" y="5489675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bottom squared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A3EFE8-C876-F4D1-2369-CDFDAB62A7ED}"/>
              </a:ext>
            </a:extLst>
          </p:cNvPr>
          <p:cNvSpPr txBox="1"/>
          <p:nvPr/>
        </p:nvSpPr>
        <p:spPr>
          <a:xfrm>
            <a:off x="10631942" y="18974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641758-AB14-A8F2-BC58-E4CC94BBDA41}"/>
                  </a:ext>
                </a:extLst>
              </p:cNvPr>
              <p:cNvSpPr txBox="1"/>
              <p:nvPr/>
            </p:nvSpPr>
            <p:spPr>
              <a:xfrm>
                <a:off x="9394427" y="3410442"/>
                <a:ext cx="2404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5CC44-2EA8-2BC3-FD91-9574D453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27" y="3410442"/>
                <a:ext cx="2404120" cy="584775"/>
              </a:xfrm>
              <a:prstGeom prst="rect">
                <a:avLst/>
              </a:prstGeom>
              <a:blipFill>
                <a:blip r:embed="rId28"/>
                <a:stretch>
                  <a:fillRect r="-210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1DC0DA1E-DE10-F0F0-3349-F5144B569CDD}"/>
              </a:ext>
            </a:extLst>
          </p:cNvPr>
          <p:cNvSpPr/>
          <p:nvPr/>
        </p:nvSpPr>
        <p:spPr>
          <a:xfrm>
            <a:off x="8834230" y="35628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4" grpId="0" animBg="1"/>
      <p:bldP spid="4" grpId="0"/>
      <p:bldP spid="20" grpId="0"/>
      <p:bldP spid="22" grpId="0"/>
      <p:bldP spid="23" grpId="0"/>
      <p:bldP spid="24" grpId="0" animBg="1"/>
      <p:bldP spid="25" grpId="0" animBg="1"/>
      <p:bldP spid="26" grpId="0"/>
      <p:bldP spid="11" grpId="0"/>
      <p:bldP spid="13" grpId="0"/>
      <p:bldP spid="30" grpId="0"/>
      <p:bldP spid="9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4CD1E4-3C43-9948-8B57-D58E0B505AFF}"/>
                  </a:ext>
                </a:extLst>
              </p:cNvPr>
              <p:cNvSpPr txBox="1"/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4CD1E4-3C43-9948-8B57-D58E0B50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blipFill>
                <a:blip r:embed="rId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9115A7-1C91-2CD3-DCFD-B3EDFBABF59C}"/>
                  </a:ext>
                </a:extLst>
              </p:cNvPr>
              <p:cNvSpPr txBox="1"/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9115A7-1C91-2CD3-DCFD-B3EDFBABF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blipFill>
                <a:blip r:embed="rId3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C215C-79DA-E945-B6F8-978F34514188}"/>
                  </a:ext>
                </a:extLst>
              </p:cNvPr>
              <p:cNvSpPr txBox="1"/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C215C-79DA-E945-B6F8-978F3451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9" y="3461983"/>
                <a:ext cx="6161238" cy="1194686"/>
              </a:xfrm>
              <a:prstGeom prst="rect">
                <a:avLst/>
              </a:prstGeom>
              <a:blipFill>
                <a:blip r:embed="rId4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8D593D-E3F6-DC42-B8CB-A56CB3BB07D5}"/>
                  </a:ext>
                </a:extLst>
              </p:cNvPr>
              <p:cNvSpPr txBox="1"/>
              <p:nvPr/>
            </p:nvSpPr>
            <p:spPr>
              <a:xfrm>
                <a:off x="41563" y="0"/>
                <a:ext cx="7460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Maximum Power Transfer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8D593D-E3F6-DC42-B8CB-A56CB3BB0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0"/>
                <a:ext cx="7460697" cy="584775"/>
              </a:xfrm>
              <a:prstGeom prst="rect">
                <a:avLst/>
              </a:prstGeom>
              <a:blipFill>
                <a:blip r:embed="rId5"/>
                <a:stretch>
                  <a:fillRect l="-2041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CD1684F-8E27-0945-A49F-2CD915B74360}"/>
              </a:ext>
            </a:extLst>
          </p:cNvPr>
          <p:cNvSpPr txBox="1"/>
          <p:nvPr/>
        </p:nvSpPr>
        <p:spPr>
          <a:xfrm>
            <a:off x="5614271" y="859973"/>
            <a:ext cx="3575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What is that power?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6833B-B57E-FF41-9AE4-5F8235D0F754}"/>
              </a:ext>
            </a:extLst>
          </p:cNvPr>
          <p:cNvSpPr txBox="1"/>
          <p:nvPr/>
        </p:nvSpPr>
        <p:spPr>
          <a:xfrm>
            <a:off x="387178" y="5883942"/>
            <a:ext cx="1114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/>
              <a:t>Don’t confuse maximum power transfer with maximum efficiency!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A4D209-93DB-2F43-9C0D-9EFDB2A7891C}"/>
                  </a:ext>
                </a:extLst>
              </p:cNvPr>
              <p:cNvSpPr txBox="1"/>
              <p:nvPr/>
            </p:nvSpPr>
            <p:spPr>
              <a:xfrm>
                <a:off x="7080931" y="3196634"/>
                <a:ext cx="474918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Half the power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half the power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A4D209-93DB-2F43-9C0D-9EFDB2A78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931" y="3196634"/>
                <a:ext cx="4749185" cy="1077218"/>
              </a:xfrm>
              <a:prstGeom prst="rect">
                <a:avLst/>
              </a:prstGeom>
              <a:blipFill>
                <a:blip r:embed="rId6"/>
                <a:stretch>
                  <a:fillRect l="-3200" t="-6977" r="-266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978D52-64AE-4E4B-87FC-F435B7914BB9}"/>
                  </a:ext>
                </a:extLst>
              </p:cNvPr>
              <p:cNvSpPr txBox="1"/>
              <p:nvPr/>
            </p:nvSpPr>
            <p:spPr>
              <a:xfrm>
                <a:off x="7080931" y="3196634"/>
                <a:ext cx="4665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Half the power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978D52-64AE-4E4B-87FC-F435B7914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931" y="3196634"/>
                <a:ext cx="4665893" cy="584775"/>
              </a:xfrm>
              <a:prstGeom prst="rect">
                <a:avLst/>
              </a:prstGeom>
              <a:blipFill>
                <a:blip r:embed="rId7"/>
                <a:stretch>
                  <a:fillRect l="-326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342456B-6880-074D-B5D7-1B629711B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" y="594360"/>
            <a:ext cx="4955403" cy="2103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DF81C-FAE8-FF45-B24E-A40E3B09EE01}"/>
              </a:ext>
            </a:extLst>
          </p:cNvPr>
          <p:cNvSpPr txBox="1"/>
          <p:nvPr/>
        </p:nvSpPr>
        <p:spPr>
          <a:xfrm>
            <a:off x="5619153" y="1664655"/>
            <a:ext cx="6424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splits equally across resistors.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512F3-CEDC-2E42-A4F0-24711D8FF41B}"/>
              </a:ext>
            </a:extLst>
          </p:cNvPr>
          <p:cNvSpPr txBox="1"/>
          <p:nvPr/>
        </p:nvSpPr>
        <p:spPr>
          <a:xfrm>
            <a:off x="387178" y="2972678"/>
            <a:ext cx="396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Maximum load power: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D8A07-D7C0-C346-8420-AFFDDA8142CC}"/>
              </a:ext>
            </a:extLst>
          </p:cNvPr>
          <p:cNvSpPr txBox="1"/>
          <p:nvPr/>
        </p:nvSpPr>
        <p:spPr>
          <a:xfrm>
            <a:off x="387178" y="4796827"/>
            <a:ext cx="1101000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00" dirty="0"/>
              <a:t>In general, power associated with “interior” of an equivalent circuit</a:t>
            </a:r>
          </a:p>
          <a:p>
            <a:pPr algn="l"/>
            <a:r>
              <a:rPr lang="en-US" sz="3100" dirty="0"/>
              <a:t>is different from power associated with interior of original circuit.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2D74E-E5AB-3A48-1A79-41CBE18E1C1F}"/>
              </a:ext>
            </a:extLst>
          </p:cNvPr>
          <p:cNvSpPr txBox="1"/>
          <p:nvPr/>
        </p:nvSpPr>
        <p:spPr>
          <a:xfrm>
            <a:off x="7080931" y="420220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5164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/>
      <p:bldP spid="12" grpId="0"/>
      <p:bldP spid="4" grpId="0"/>
      <p:bldP spid="3" grpId="0"/>
      <p:bldP spid="8" grpId="0"/>
      <p:bldP spid="6" grpId="0"/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32DAF-1089-0A4D-0853-AEACFFF5DE32}"/>
                  </a:ext>
                </a:extLst>
              </p:cNvPr>
              <p:cNvSpPr txBox="1"/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=10+10∥10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=10+5=15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32DAF-1089-0A4D-0853-AEACFFF5D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D33AF4-2D35-C24A-E058-2A15B6C27D08}"/>
                  </a:ext>
                </a:extLst>
              </p:cNvPr>
              <p:cNvSpPr txBox="1"/>
              <p:nvPr/>
            </p:nvSpPr>
            <p:spPr>
              <a:xfrm>
                <a:off x="177012" y="218165"/>
                <a:ext cx="1160157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attached between terminals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will maximize the</a:t>
                </a:r>
                <a:br>
                  <a:rPr lang="en-US" sz="3200" dirty="0"/>
                </a:br>
                <a:r>
                  <a:rPr lang="en-US" sz="3200" dirty="0"/>
                  <a:t>power delivered to the load?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D33AF4-2D35-C24A-E058-2A15B6C2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2" y="218165"/>
                <a:ext cx="11601574" cy="1077218"/>
              </a:xfrm>
              <a:prstGeom prst="rect">
                <a:avLst/>
              </a:prstGeom>
              <a:blipFill>
                <a:blip r:embed="rId4"/>
                <a:stretch>
                  <a:fillRect l="-1311" t="-7059" r="-32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7893D8-B476-C4ED-25EC-79ED2CD56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14" y="1295383"/>
            <a:ext cx="6400800" cy="2985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B47D3-73A1-E363-4204-E9D268F0C8E3}"/>
                  </a:ext>
                </a:extLst>
              </p:cNvPr>
              <p:cNvSpPr txBox="1"/>
              <p:nvPr/>
            </p:nvSpPr>
            <p:spPr>
              <a:xfrm>
                <a:off x="7120467" y="2061233"/>
                <a:ext cx="372044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B47D3-73A1-E363-4204-E9D268F0C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67" y="2061233"/>
                <a:ext cx="3720442" cy="622735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9DD8F-E730-DAA1-F0B3-2ECA1DF5ADD2}"/>
                  </a:ext>
                </a:extLst>
              </p:cNvPr>
              <p:cNvSpPr txBox="1"/>
              <p:nvPr/>
            </p:nvSpPr>
            <p:spPr>
              <a:xfrm>
                <a:off x="7780866" y="2788059"/>
                <a:ext cx="315285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b="0" dirty="0"/>
              </a:p>
              <a:p>
                <a:pPr algn="l"/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E) Something else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9DD8F-E730-DAA1-F0B3-2ECA1DF5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66" y="2788059"/>
                <a:ext cx="3152851" cy="2554545"/>
              </a:xfrm>
              <a:prstGeom prst="rect">
                <a:avLst/>
              </a:prstGeom>
              <a:blipFill>
                <a:blip r:embed="rId10"/>
                <a:stretch>
                  <a:fillRect l="-4800" t="-2970" r="-360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7A2F2D-7206-A2E1-9D9B-3225EF657B63}"/>
              </a:ext>
            </a:extLst>
          </p:cNvPr>
          <p:cNvSpPr txBox="1"/>
          <p:nvPr/>
        </p:nvSpPr>
        <p:spPr>
          <a:xfrm>
            <a:off x="177012" y="4377267"/>
            <a:ext cx="5880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Only have an independent source.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EDA49-54BB-AA44-FE30-A9CD29E73A65}"/>
              </a:ext>
            </a:extLst>
          </p:cNvPr>
          <p:cNvSpPr txBox="1"/>
          <p:nvPr/>
        </p:nvSpPr>
        <p:spPr>
          <a:xfrm>
            <a:off x="177012" y="4981921"/>
            <a:ext cx="7469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Deactivate it and find equivalent resistance.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C921-F6F7-60CE-03AC-BBF7F71140A0}"/>
              </a:ext>
            </a:extLst>
          </p:cNvPr>
          <p:cNvSpPr/>
          <p:nvPr/>
        </p:nvSpPr>
        <p:spPr>
          <a:xfrm>
            <a:off x="7780867" y="3846690"/>
            <a:ext cx="146473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06BAB2-7F8E-1B99-CC72-15B5CFA26A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14" y="1295383"/>
            <a:ext cx="6400800" cy="29853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316A329-754D-132B-2A1E-11A3C1A5A85F}"/>
              </a:ext>
            </a:extLst>
          </p:cNvPr>
          <p:cNvSpPr/>
          <p:nvPr/>
        </p:nvSpPr>
        <p:spPr>
          <a:xfrm rot="10800000">
            <a:off x="6567731" y="21876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B401B3-F5FB-FB19-5A55-B9E049810105}"/>
                  </a:ext>
                </a:extLst>
              </p:cNvPr>
              <p:cNvSpPr txBox="1"/>
              <p:nvPr/>
            </p:nvSpPr>
            <p:spPr>
              <a:xfrm>
                <a:off x="7120467" y="2061233"/>
                <a:ext cx="372044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B401B3-F5FB-FB19-5A55-B9E049810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67" y="2061233"/>
                <a:ext cx="3720442" cy="622735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9B6D5-56AF-349F-D249-C797749D9073}"/>
                  </a:ext>
                </a:extLst>
              </p:cNvPr>
              <p:cNvSpPr txBox="1"/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=10+10∥10=10+5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9B6D5-56AF-349F-D249-C797749D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blipFill>
                <a:blip r:embed="rId1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57B70F-BEAA-F196-7927-CF02A18286D9}"/>
                  </a:ext>
                </a:extLst>
              </p:cNvPr>
              <p:cNvSpPr txBox="1"/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=10+10∥10=10+5=15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57B70F-BEAA-F196-7927-CF02A1828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blipFill>
                <a:blip r:embed="rId1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F2E07F-89D6-18A7-3499-93AA70A9501B}"/>
                  </a:ext>
                </a:extLst>
              </p:cNvPr>
              <p:cNvSpPr txBox="1"/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=10+10∥10=10+5=15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F2E07F-89D6-18A7-3499-93AA70A95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" y="5586575"/>
                <a:ext cx="8435386" cy="606384"/>
              </a:xfrm>
              <a:prstGeom prst="rect">
                <a:avLst/>
              </a:prstGeom>
              <a:blipFill>
                <a:blip r:embed="rId15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0" grpId="0"/>
      <p:bldP spid="11" grpId="0"/>
      <p:bldP spid="17" grpId="0" animBg="1"/>
      <p:bldP spid="7" grpId="0" animBg="1"/>
      <p:bldP spid="2" grpId="0"/>
      <p:bldP spid="3" grpId="0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32DAF-1089-0A4D-0853-AEACFFF5DE32}"/>
                  </a:ext>
                </a:extLst>
              </p:cNvPr>
              <p:cNvSpPr txBox="1"/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32DAF-1089-0A4D-0853-AEACFFF5D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6BB99D2-DD9C-FDE1-4A17-F4AE3BDC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14" y="1295383"/>
            <a:ext cx="6400800" cy="2985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D33AF4-2D35-C24A-E058-2A15B6C27D08}"/>
                  </a:ext>
                </a:extLst>
              </p:cNvPr>
              <p:cNvSpPr txBox="1"/>
              <p:nvPr/>
            </p:nvSpPr>
            <p:spPr>
              <a:xfrm>
                <a:off x="177012" y="218165"/>
                <a:ext cx="1160157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attached between terminals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will maximize the</a:t>
                </a:r>
                <a:br>
                  <a:rPr lang="en-US" sz="3200" dirty="0"/>
                </a:br>
                <a:r>
                  <a:rPr lang="en-US" sz="3200" dirty="0"/>
                  <a:t>power deliver to the load?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D33AF4-2D35-C24A-E058-2A15B6C2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2" y="218165"/>
                <a:ext cx="11601574" cy="1077218"/>
              </a:xfrm>
              <a:prstGeom prst="rect">
                <a:avLst/>
              </a:prstGeom>
              <a:blipFill>
                <a:blip r:embed="rId7"/>
                <a:stretch>
                  <a:fillRect l="-1311" t="-7059" r="-32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B47D3-73A1-E363-4204-E9D268F0C8E3}"/>
                  </a:ext>
                </a:extLst>
              </p:cNvPr>
              <p:cNvSpPr txBox="1"/>
              <p:nvPr/>
            </p:nvSpPr>
            <p:spPr>
              <a:xfrm>
                <a:off x="7120467" y="2061233"/>
                <a:ext cx="367395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B47D3-73A1-E363-4204-E9D268F0C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67" y="2061233"/>
                <a:ext cx="3673954" cy="622735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9DD8F-E730-DAA1-F0B3-2ECA1DF5ADD2}"/>
                  </a:ext>
                </a:extLst>
              </p:cNvPr>
              <p:cNvSpPr txBox="1"/>
              <p:nvPr/>
            </p:nvSpPr>
            <p:spPr>
              <a:xfrm>
                <a:off x="7780866" y="2788059"/>
                <a:ext cx="315285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b="0" dirty="0"/>
              </a:p>
              <a:p>
                <a:pPr algn="l"/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  <a:p>
                <a:pPr algn="l"/>
                <a:r>
                  <a:rPr lang="en-US" sz="3200" dirty="0"/>
                  <a:t>E) Something else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9DD8F-E730-DAA1-F0B3-2ECA1DF5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66" y="2788059"/>
                <a:ext cx="3152851" cy="2554545"/>
              </a:xfrm>
              <a:prstGeom prst="rect">
                <a:avLst/>
              </a:prstGeom>
              <a:blipFill>
                <a:blip r:embed="rId9"/>
                <a:stretch>
                  <a:fillRect l="-4800" t="-2970" r="-360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7A2F2D-7206-A2E1-9D9B-3225EF657B63}"/>
              </a:ext>
            </a:extLst>
          </p:cNvPr>
          <p:cNvSpPr txBox="1"/>
          <p:nvPr/>
        </p:nvSpPr>
        <p:spPr>
          <a:xfrm>
            <a:off x="177012" y="4377267"/>
            <a:ext cx="5880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Only have an independent source.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EDA49-54BB-AA44-FE30-A9CD29E73A65}"/>
              </a:ext>
            </a:extLst>
          </p:cNvPr>
          <p:cNvSpPr txBox="1"/>
          <p:nvPr/>
        </p:nvSpPr>
        <p:spPr>
          <a:xfrm>
            <a:off x="177012" y="4972575"/>
            <a:ext cx="7469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Deactivate it and find equivalent resistance.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C921-F6F7-60CE-03AC-BBF7F71140A0}"/>
              </a:ext>
            </a:extLst>
          </p:cNvPr>
          <p:cNvSpPr/>
          <p:nvPr/>
        </p:nvSpPr>
        <p:spPr>
          <a:xfrm>
            <a:off x="7780867" y="4329842"/>
            <a:ext cx="146473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899C44-6E64-0D66-E6BD-656F658341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14" y="1295383"/>
            <a:ext cx="6400800" cy="29853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316A329-754D-132B-2A1E-11A3C1A5A85F}"/>
              </a:ext>
            </a:extLst>
          </p:cNvPr>
          <p:cNvSpPr/>
          <p:nvPr/>
        </p:nvSpPr>
        <p:spPr>
          <a:xfrm rot="10800000">
            <a:off x="6567731" y="21876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2A0D1-3928-646B-63FF-EE42DC89F831}"/>
              </a:ext>
            </a:extLst>
          </p:cNvPr>
          <p:cNvSpPr txBox="1"/>
          <p:nvPr/>
        </p:nvSpPr>
        <p:spPr>
          <a:xfrm>
            <a:off x="6096000" y="5546817"/>
            <a:ext cx="5775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Note: Can think in terms of either</a:t>
            </a:r>
            <a:br>
              <a:rPr lang="en-US" sz="3200" dirty="0"/>
            </a:br>
            <a:r>
              <a:rPr lang="en-US" sz="3200" dirty="0" err="1"/>
              <a:t>Thévenin</a:t>
            </a:r>
            <a:r>
              <a:rPr lang="en-US" sz="3200" dirty="0"/>
              <a:t> or Norton equivalents.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EB6564-C0E0-2CB1-9B47-3C390FF5311E}"/>
                  </a:ext>
                </a:extLst>
              </p:cNvPr>
              <p:cNvSpPr txBox="1"/>
              <p:nvPr/>
            </p:nvSpPr>
            <p:spPr>
              <a:xfrm>
                <a:off x="177012" y="6163192"/>
                <a:ext cx="5370894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Ultimately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EB6564-C0E0-2CB1-9B47-3C390FF53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2" y="6163192"/>
                <a:ext cx="5370894" cy="606384"/>
              </a:xfrm>
              <a:prstGeom prst="rect">
                <a:avLst/>
              </a:prstGeom>
              <a:blipFill>
                <a:blip r:embed="rId11"/>
                <a:stretch>
                  <a:fillRect l="-2830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30E96E-100C-B0C9-1D6A-3440F8BAE038}"/>
                  </a:ext>
                </a:extLst>
              </p:cNvPr>
              <p:cNvSpPr txBox="1"/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30E96E-100C-B0C9-1D6A-3440F8BA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blipFill>
                <a:blip r:embed="rId12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1F6E-19A6-FBD6-ACF5-F70EA626437A}"/>
                  </a:ext>
                </a:extLst>
              </p:cNvPr>
              <p:cNvSpPr txBox="1"/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=10+10=20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1F6E-19A6-FBD6-ACF5-F70EA6264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" y="5546817"/>
                <a:ext cx="5809283" cy="606384"/>
              </a:xfrm>
              <a:prstGeom prst="rect">
                <a:avLst/>
              </a:prstGeom>
              <a:blipFill>
                <a:blip r:embed="rId1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69BA3-8A83-E64A-B0C9-20F21DC57F70}"/>
                  </a:ext>
                </a:extLst>
              </p:cNvPr>
              <p:cNvSpPr txBox="1"/>
              <p:nvPr/>
            </p:nvSpPr>
            <p:spPr>
              <a:xfrm>
                <a:off x="7120467" y="2061233"/>
                <a:ext cx="367395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69BA3-8A83-E64A-B0C9-20F21DC5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67" y="2061233"/>
                <a:ext cx="3673954" cy="622735"/>
              </a:xfrm>
              <a:prstGeom prst="rect">
                <a:avLst/>
              </a:prstGeom>
              <a:blipFill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0" grpId="0"/>
      <p:bldP spid="11" grpId="0"/>
      <p:bldP spid="17" grpId="0" animBg="1"/>
      <p:bldP spid="7" grpId="0" animBg="1"/>
      <p:bldP spid="21" grpId="0"/>
      <p:bldP spid="22" grpId="0"/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46A0AF-9C2A-3C42-B9E7-E6C3AFE6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36" y="3934155"/>
            <a:ext cx="5655512" cy="2563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B2E87-02EE-DE4C-93A1-24CCA1E2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35" y="3934155"/>
            <a:ext cx="5655513" cy="2563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954CA-B16F-1A42-93DD-2343B6800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35" y="3854607"/>
            <a:ext cx="5655513" cy="2563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90570-8DF4-3E4C-89AD-5DC96A6B8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35" y="3934155"/>
            <a:ext cx="5655513" cy="2563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D11370-7A7A-1645-9043-C3F6C3031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35" y="3934154"/>
            <a:ext cx="5655513" cy="2563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60421-0CC1-3E4B-AA01-F238149D004A}"/>
              </a:ext>
            </a:extLst>
          </p:cNvPr>
          <p:cNvSpPr txBox="1"/>
          <p:nvPr/>
        </p:nvSpPr>
        <p:spPr>
          <a:xfrm>
            <a:off x="41563" y="0"/>
            <a:ext cx="394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Operational Amplifiers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C6D60-1C24-3B47-A47D-634A89FA8801}"/>
              </a:ext>
            </a:extLst>
          </p:cNvPr>
          <p:cNvSpPr txBox="1"/>
          <p:nvPr/>
        </p:nvSpPr>
        <p:spPr>
          <a:xfrm>
            <a:off x="3769788" y="0"/>
            <a:ext cx="7436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:  Active devices with extremely high “gain.”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8F74F-D051-FD42-AAE4-314A76D94D5F}"/>
              </a:ext>
            </a:extLst>
          </p:cNvPr>
          <p:cNvSpPr txBox="1"/>
          <p:nvPr/>
        </p:nvSpPr>
        <p:spPr>
          <a:xfrm>
            <a:off x="294324" y="751449"/>
            <a:ext cx="10583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Two input terminals: one “noninverting” and one “inverting.”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F91D2-E7CF-2F4C-8098-DA8E1D5AC1F1}"/>
              </a:ext>
            </a:extLst>
          </p:cNvPr>
          <p:cNvSpPr txBox="1"/>
          <p:nvPr/>
        </p:nvSpPr>
        <p:spPr>
          <a:xfrm>
            <a:off x="327024" y="1371205"/>
            <a:ext cx="5280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One output terminal (voltage).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00152-4B2C-424D-8267-96883F0A8E83}"/>
              </a:ext>
            </a:extLst>
          </p:cNvPr>
          <p:cNvSpPr txBox="1"/>
          <p:nvPr/>
        </p:nvSpPr>
        <p:spPr>
          <a:xfrm>
            <a:off x="327024" y="1990960"/>
            <a:ext cx="113799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Output voltage is gain times voltage difference across noninverting </a:t>
            </a:r>
            <a:br>
              <a:rPr lang="en-US" sz="3200"/>
            </a:br>
            <a:r>
              <a:rPr lang="en-US" sz="3200"/>
              <a:t>and inverting terminals.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FFFCE-9ECD-6243-B419-F7EAD80F18E2}"/>
              </a:ext>
            </a:extLst>
          </p:cNvPr>
          <p:cNvSpPr txBox="1"/>
          <p:nvPr/>
        </p:nvSpPr>
        <p:spPr>
          <a:xfrm>
            <a:off x="294324" y="3103158"/>
            <a:ext cx="798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Requires positive and negative power supplies.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2F18E7-0883-6950-0017-43C39AEC3BDA}"/>
                  </a:ext>
                </a:extLst>
              </p:cNvPr>
              <p:cNvSpPr txBox="1"/>
              <p:nvPr/>
            </p:nvSpPr>
            <p:spPr>
              <a:xfrm>
                <a:off x="4493468" y="2438529"/>
                <a:ext cx="3151696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2F18E7-0883-6950-0017-43C39AEC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68" y="2438529"/>
                <a:ext cx="3151696" cy="658001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B4940-7130-6214-0975-7BCFF9235359}"/>
                  </a:ext>
                </a:extLst>
              </p:cNvPr>
              <p:cNvSpPr txBox="1"/>
              <p:nvPr/>
            </p:nvSpPr>
            <p:spPr>
              <a:xfrm>
                <a:off x="3965223" y="4243708"/>
                <a:ext cx="558871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B4940-7130-6214-0975-7BCFF923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23" y="4243708"/>
                <a:ext cx="558871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CE9EB5-2EA7-5768-E4B0-A75164AD9AF5}"/>
                  </a:ext>
                </a:extLst>
              </p:cNvPr>
              <p:cNvSpPr txBox="1"/>
              <p:nvPr/>
            </p:nvSpPr>
            <p:spPr>
              <a:xfrm>
                <a:off x="3965222" y="5209767"/>
                <a:ext cx="564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CE9EB5-2EA7-5768-E4B0-A75164AD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22" y="5209767"/>
                <a:ext cx="5647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AF6499-F732-D12F-CC7C-3CDF7F34D47D}"/>
                  </a:ext>
                </a:extLst>
              </p:cNvPr>
              <p:cNvSpPr txBox="1"/>
              <p:nvPr/>
            </p:nvSpPr>
            <p:spPr>
              <a:xfrm>
                <a:off x="6209990" y="4733907"/>
                <a:ext cx="54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AF6499-F732-D12F-CC7C-3CDF7F34D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90" y="4733907"/>
                <a:ext cx="54970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3100-179D-97AD-A0BF-7EA2AD1232E2}"/>
                  </a:ext>
                </a:extLst>
              </p:cNvPr>
              <p:cNvSpPr txBox="1"/>
              <p:nvPr/>
            </p:nvSpPr>
            <p:spPr>
              <a:xfrm>
                <a:off x="7890987" y="2475141"/>
                <a:ext cx="41783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gain (amplification)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3100-179D-97AD-A0BF-7EA2AD12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87" y="2475141"/>
                <a:ext cx="4178388" cy="584775"/>
              </a:xfrm>
              <a:prstGeom prst="rect">
                <a:avLst/>
              </a:prstGeom>
              <a:blipFill>
                <a:blip r:embed="rId11"/>
                <a:stretch>
                  <a:fillRect l="-1212" t="-12766" r="-272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4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6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9DD37-5C91-DD44-9793-24EBC1856FA3}"/>
              </a:ext>
            </a:extLst>
          </p:cNvPr>
          <p:cNvSpPr txBox="1"/>
          <p:nvPr/>
        </p:nvSpPr>
        <p:spPr>
          <a:xfrm>
            <a:off x="41563" y="0"/>
            <a:ext cx="566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Operational Amplifiers (voltages)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DCFAA-EED2-D24F-A1F9-8617A1CB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6" y="485323"/>
            <a:ext cx="3717383" cy="2552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093C8E-5451-4043-BE02-0094F0EE8856}"/>
                  </a:ext>
                </a:extLst>
              </p:cNvPr>
              <p:cNvSpPr txBox="1"/>
              <p:nvPr/>
            </p:nvSpPr>
            <p:spPr>
              <a:xfrm>
                <a:off x="142797" y="609845"/>
                <a:ext cx="407380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Noninverting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093C8E-5451-4043-BE02-0094F0EE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7" y="609845"/>
                <a:ext cx="4073808" cy="622735"/>
              </a:xfrm>
              <a:prstGeom prst="rect">
                <a:avLst/>
              </a:prstGeom>
              <a:blipFill>
                <a:blip r:embed="rId3"/>
                <a:stretch>
                  <a:fillRect l="-3727" t="-14286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A9DC0-6252-6244-8591-58D979187E71}"/>
                  </a:ext>
                </a:extLst>
              </p:cNvPr>
              <p:cNvSpPr txBox="1"/>
              <p:nvPr/>
            </p:nvSpPr>
            <p:spPr>
              <a:xfrm>
                <a:off x="804412" y="2174733"/>
                <a:ext cx="325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Inverting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err="1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A9DC0-6252-6244-8591-58D979187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12" y="2174733"/>
                <a:ext cx="3256148" cy="584775"/>
              </a:xfrm>
              <a:prstGeom prst="rect">
                <a:avLst/>
              </a:prstGeom>
              <a:blipFill>
                <a:blip r:embed="rId4"/>
                <a:stretch>
                  <a:fillRect l="-4669" t="-12766" r="-389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92BEF-F575-B047-A0B2-7503C2F833E1}"/>
                  </a:ext>
                </a:extLst>
              </p:cNvPr>
              <p:cNvSpPr txBox="1"/>
              <p:nvPr/>
            </p:nvSpPr>
            <p:spPr>
              <a:xfrm>
                <a:off x="7820977" y="1194620"/>
                <a:ext cx="1978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92BEF-F575-B047-A0B2-7503C2F83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77" y="1194620"/>
                <a:ext cx="1978042" cy="584775"/>
              </a:xfrm>
              <a:prstGeom prst="rect">
                <a:avLst/>
              </a:prstGeom>
              <a:blipFill>
                <a:blip r:embed="rId5"/>
                <a:stretch>
                  <a:fillRect l="-7643" t="-14894" r="-63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A8C06-5C25-1947-9210-3A0871556B11}"/>
                  </a:ext>
                </a:extLst>
              </p:cNvPr>
              <p:cNvSpPr txBox="1"/>
              <p:nvPr/>
            </p:nvSpPr>
            <p:spPr>
              <a:xfrm>
                <a:off x="6490820" y="118594"/>
                <a:ext cx="4531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Positive power supply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A8C06-5C25-1947-9210-3A0871556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20" y="118594"/>
                <a:ext cx="4531818" cy="584775"/>
              </a:xfrm>
              <a:prstGeom prst="rect">
                <a:avLst/>
              </a:prstGeom>
              <a:blipFill>
                <a:blip r:embed="rId6"/>
                <a:stretch>
                  <a:fillRect l="-3361" t="-12766" r="-252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1A043C-CF46-8744-A11F-1953C60F61CB}"/>
                  </a:ext>
                </a:extLst>
              </p:cNvPr>
              <p:cNvSpPr txBox="1"/>
              <p:nvPr/>
            </p:nvSpPr>
            <p:spPr>
              <a:xfrm>
                <a:off x="6490819" y="2745301"/>
                <a:ext cx="4704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Negative power supply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1A043C-CF46-8744-A11F-1953C60F6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19" y="2745301"/>
                <a:ext cx="4704942" cy="584775"/>
              </a:xfrm>
              <a:prstGeom prst="rect">
                <a:avLst/>
              </a:prstGeom>
              <a:blipFill>
                <a:blip r:embed="rId7"/>
                <a:stretch>
                  <a:fillRect l="-3235" t="-12766" r="-215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9FFC6E-3BBB-774A-865F-1DC90634F1D0}"/>
                  </a:ext>
                </a:extLst>
              </p:cNvPr>
              <p:cNvSpPr txBox="1"/>
              <p:nvPr/>
            </p:nvSpPr>
            <p:spPr>
              <a:xfrm>
                <a:off x="142796" y="3948752"/>
                <a:ext cx="85606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Gain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typically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/>
                  <a:t>, i.e., very large.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9FFC6E-3BBB-774A-865F-1DC90634F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6" y="3948752"/>
                <a:ext cx="8560690" cy="584775"/>
              </a:xfrm>
              <a:prstGeom prst="rect">
                <a:avLst/>
              </a:prstGeom>
              <a:blipFill>
                <a:blip r:embed="rId8"/>
                <a:stretch>
                  <a:fillRect l="-1778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D3158E-66D1-1242-B6EA-59346DFFA753}"/>
                  </a:ext>
                </a:extLst>
              </p:cNvPr>
              <p:cNvSpPr txBox="1"/>
              <p:nvPr/>
            </p:nvSpPr>
            <p:spPr>
              <a:xfrm>
                <a:off x="142796" y="3345740"/>
                <a:ext cx="4456733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D3158E-66D1-1242-B6EA-59346DFF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6" y="3345740"/>
                <a:ext cx="4456733" cy="658001"/>
              </a:xfrm>
              <a:prstGeom prst="rect">
                <a:avLst/>
              </a:prstGeom>
              <a:blipFill>
                <a:blip r:embed="rId9"/>
                <a:stretch>
                  <a:fillRect l="-3409" t="-5660" r="-2557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5DF3F-41F4-E446-938F-CBAEABF8990C}"/>
                  </a:ext>
                </a:extLst>
              </p:cNvPr>
              <p:cNvSpPr txBox="1"/>
              <p:nvPr/>
            </p:nvSpPr>
            <p:spPr>
              <a:xfrm>
                <a:off x="4857333" y="3389700"/>
                <a:ext cx="6469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But, output cannot be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5DF3F-41F4-E446-938F-CBAEABF89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33" y="3389700"/>
                <a:ext cx="6469463" cy="584775"/>
              </a:xfrm>
              <a:prstGeom prst="rect">
                <a:avLst/>
              </a:prstGeom>
              <a:blipFill>
                <a:blip r:embed="rId10"/>
                <a:stretch>
                  <a:fillRect l="-2353" t="-12766" r="-15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7543AC-BC0F-7346-81E4-EBB71D82BF42}"/>
                  </a:ext>
                </a:extLst>
              </p:cNvPr>
              <p:cNvSpPr txBox="1"/>
              <p:nvPr/>
            </p:nvSpPr>
            <p:spPr>
              <a:xfrm>
                <a:off x="142795" y="4478538"/>
                <a:ext cx="10864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 practice,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so large that it is typically well 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7543AC-BC0F-7346-81E4-EBB71D82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" y="4478538"/>
                <a:ext cx="10864906" cy="584775"/>
              </a:xfrm>
              <a:prstGeom prst="rect">
                <a:avLst/>
              </a:prstGeom>
              <a:blipFill>
                <a:blip r:embed="rId11"/>
                <a:stretch>
                  <a:fillRect l="-1402" t="-12766" r="-105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96730-3758-664B-969B-015C4655C33D}"/>
                  </a:ext>
                </a:extLst>
              </p:cNvPr>
              <p:cNvSpPr txBox="1"/>
              <p:nvPr/>
            </p:nvSpPr>
            <p:spPr>
              <a:xfrm>
                <a:off x="142796" y="5008324"/>
                <a:ext cx="8419934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To avoid “saturation,” must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96730-3758-664B-969B-015C4655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6" y="5008324"/>
                <a:ext cx="8419934" cy="658001"/>
              </a:xfrm>
              <a:prstGeom prst="rect">
                <a:avLst/>
              </a:prstGeom>
              <a:blipFill>
                <a:blip r:embed="rId12"/>
                <a:stretch>
                  <a:fillRect l="-1807" t="-5660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E69C19F-35B6-3E4F-A496-66EBA46D6EBF}"/>
              </a:ext>
            </a:extLst>
          </p:cNvPr>
          <p:cNvSpPr txBox="1"/>
          <p:nvPr/>
        </p:nvSpPr>
        <p:spPr>
          <a:xfrm>
            <a:off x="7424977" y="5614172"/>
            <a:ext cx="325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???    </a:t>
            </a:r>
            <a:r>
              <a:rPr lang="en-US" sz="3200" b="1" i="1" dirty="0"/>
              <a:t>How is that?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DC69F-99F1-624B-B024-5F68143C3DDA}"/>
              </a:ext>
            </a:extLst>
          </p:cNvPr>
          <p:cNvSpPr txBox="1"/>
          <p:nvPr/>
        </p:nvSpPr>
        <p:spPr>
          <a:xfrm>
            <a:off x="142796" y="6179083"/>
            <a:ext cx="1192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Use </a:t>
            </a:r>
            <a:r>
              <a:rPr lang="en-US" sz="3200" i="1"/>
              <a:t>feedback</a:t>
            </a:r>
            <a:r>
              <a:rPr lang="en-US" sz="3200"/>
              <a:t> to ensure difference between inputs “sufficiently small.”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D37AA-C641-8C48-A447-D90FF8CDF0FB}"/>
              </a:ext>
            </a:extLst>
          </p:cNvPr>
          <p:cNvSpPr txBox="1"/>
          <p:nvPr/>
        </p:nvSpPr>
        <p:spPr>
          <a:xfrm>
            <a:off x="7424977" y="5614172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A610E0-66E6-8240-959F-90EB4FBB7145}"/>
                  </a:ext>
                </a:extLst>
              </p:cNvPr>
              <p:cNvSpPr txBox="1"/>
              <p:nvPr/>
            </p:nvSpPr>
            <p:spPr>
              <a:xfrm>
                <a:off x="146381" y="5611336"/>
                <a:ext cx="727859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 fact, in our analysis 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A610E0-66E6-8240-959F-90EB4FBB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1" y="5611336"/>
                <a:ext cx="7278596" cy="622735"/>
              </a:xfrm>
              <a:prstGeom prst="rect">
                <a:avLst/>
              </a:prstGeom>
              <a:blipFill>
                <a:blip r:embed="rId13"/>
                <a:stretch>
                  <a:fillRect l="-2091" t="-11765" r="-1220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DA2C1F-35C0-9B3B-12B4-2D800AFB66B3}"/>
                  </a:ext>
                </a:extLst>
              </p:cNvPr>
              <p:cNvSpPr txBox="1"/>
              <p:nvPr/>
            </p:nvSpPr>
            <p:spPr>
              <a:xfrm>
                <a:off x="8493872" y="4898930"/>
                <a:ext cx="32246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Op-amp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saturated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when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DA2C1F-35C0-9B3B-12B4-2D800AFB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72" y="4898930"/>
                <a:ext cx="3224602" cy="830997"/>
              </a:xfrm>
              <a:prstGeom prst="rect">
                <a:avLst/>
              </a:prstGeom>
              <a:blipFill>
                <a:blip r:embed="rId14"/>
                <a:stretch>
                  <a:fillRect l="-2745" t="-4478" r="-274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0346BF-1C5D-45FC-24E0-C46E566C1F56}"/>
              </a:ext>
            </a:extLst>
          </p:cNvPr>
          <p:cNvSpPr txBox="1"/>
          <p:nvPr/>
        </p:nvSpPr>
        <p:spPr>
          <a:xfrm>
            <a:off x="8265698" y="4174336"/>
            <a:ext cx="394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Demonstrated in later lecture.</a:t>
            </a:r>
          </a:p>
        </p:txBody>
      </p:sp>
    </p:spTree>
    <p:extLst>
      <p:ext uri="{BB962C8B-B14F-4D97-AF65-F5344CB8AC3E}">
        <p14:creationId xmlns:p14="http://schemas.microsoft.com/office/powerpoint/2010/main" val="18656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8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1634</Words>
  <Application>Microsoft Macintosh PowerPoint</Application>
  <PresentationFormat>Widescreen</PresentationFormat>
  <Paragraphs>243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6</cp:revision>
  <dcterms:created xsi:type="dcterms:W3CDTF">2020-01-15T03:07:09Z</dcterms:created>
  <dcterms:modified xsi:type="dcterms:W3CDTF">2025-02-19T20:38:49Z</dcterms:modified>
</cp:coreProperties>
</file>