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894" r:id="rId3"/>
    <p:sldId id="891" r:id="rId4"/>
    <p:sldId id="893" r:id="rId5"/>
    <p:sldId id="895" r:id="rId6"/>
    <p:sldId id="896" r:id="rId7"/>
    <p:sldId id="472" r:id="rId8"/>
    <p:sldId id="892" r:id="rId9"/>
    <p:sldId id="470" r:id="rId10"/>
    <p:sldId id="490" r:id="rId11"/>
    <p:sldId id="486" r:id="rId12"/>
    <p:sldId id="487" r:id="rId13"/>
    <p:sldId id="488" r:id="rId14"/>
    <p:sldId id="337" r:id="rId15"/>
    <p:sldId id="348" r:id="rId16"/>
    <p:sldId id="4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/>
    <p:restoredTop sz="94779"/>
  </p:normalViewPr>
  <p:slideViewPr>
    <p:cSldViewPr snapToGrid="0">
      <p:cViewPr varScale="1">
        <p:scale>
          <a:sx n="187" d="100"/>
          <a:sy n="187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D9410A4D-ABDD-A744-82CA-680AF3F30716}"/>
    <pc:docChg chg="undo custSel addSld modSld">
      <pc:chgData name="Schneider, John Brand" userId="0a27f970-e9e3-4a42-989b-114aef573237" providerId="ADAL" clId="{D9410A4D-ABDD-A744-82CA-680AF3F30716}" dt="2023-10-06T22:55:05.856" v="421" actId="1076"/>
      <pc:docMkLst>
        <pc:docMk/>
      </pc:docMkLst>
      <pc:sldChg chg="addSp delSp modSp mod delAnim modAnim">
        <pc:chgData name="Schneider, John Brand" userId="0a27f970-e9e3-4a42-989b-114aef573237" providerId="ADAL" clId="{D9410A4D-ABDD-A744-82CA-680AF3F30716}" dt="2023-10-01T23:06:40.948" v="33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D9410A4D-ABDD-A744-82CA-680AF3F30716}" dt="2023-10-06T17:32:12.616" v="325" actId="255"/>
        <pc:sldMkLst>
          <pc:docMk/>
          <pc:sldMk cId="2513783999" sldId="470"/>
        </pc:sldMkLst>
      </pc:sldChg>
      <pc:sldChg chg="addSp modSp mod modAnim">
        <pc:chgData name="Schneider, John Brand" userId="0a27f970-e9e3-4a42-989b-114aef573237" providerId="ADAL" clId="{D9410A4D-ABDD-A744-82CA-680AF3F30716}" dt="2023-10-06T17:37:36.527" v="388"/>
        <pc:sldMkLst>
          <pc:docMk/>
          <pc:sldMk cId="3340973443" sldId="488"/>
        </pc:sldMkLst>
      </pc:sldChg>
      <pc:sldChg chg="modSp mod">
        <pc:chgData name="Schneider, John Brand" userId="0a27f970-e9e3-4a42-989b-114aef573237" providerId="ADAL" clId="{D9410A4D-ABDD-A744-82CA-680AF3F30716}" dt="2023-10-06T21:54:01.193" v="394" actId="14100"/>
        <pc:sldMkLst>
          <pc:docMk/>
          <pc:sldMk cId="1972342787" sldId="892"/>
        </pc:sldMkLst>
      </pc:sldChg>
      <pc:sldChg chg="addSp delSp modSp new mod delAnim modAnim">
        <pc:chgData name="Schneider, John Brand" userId="0a27f970-e9e3-4a42-989b-114aef573237" providerId="ADAL" clId="{D9410A4D-ABDD-A744-82CA-680AF3F30716}" dt="2023-10-06T22:55:05.856" v="421" actId="1076"/>
        <pc:sldMkLst>
          <pc:docMk/>
          <pc:sldMk cId="2889812419" sldId="893"/>
        </pc:sldMkLst>
      </pc:sldChg>
    </pc:docChg>
  </pc:docChgLst>
  <pc:docChgLst>
    <pc:chgData name="Schneider, John Brand" userId="0a27f970-e9e3-4a42-989b-114aef573237" providerId="ADAL" clId="{A7B2C108-8957-E743-BD4E-4C68A1E36FC4}"/>
    <pc:docChg chg="undo custSel addSld delSld modSld">
      <pc:chgData name="Schneider, John Brand" userId="0a27f970-e9e3-4a42-989b-114aef573237" providerId="ADAL" clId="{A7B2C108-8957-E743-BD4E-4C68A1E36FC4}" dt="2022-02-28T19:45:40.626" v="839" actId="20577"/>
      <pc:docMkLst>
        <pc:docMk/>
      </pc:docMkLst>
      <pc:sldChg chg="delSp modSp mod delAnim modAnim">
        <pc:chgData name="Schneider, John Brand" userId="0a27f970-e9e3-4a42-989b-114aef573237" providerId="ADAL" clId="{A7B2C108-8957-E743-BD4E-4C68A1E36FC4}" dt="2022-02-28T05:26:10.433" v="382" actId="1076"/>
        <pc:sldMkLst>
          <pc:docMk/>
          <pc:sldMk cId="1602654446" sldId="256"/>
        </pc:sldMkLst>
      </pc:sldChg>
      <pc:sldChg chg="modSp mod modAnim">
        <pc:chgData name="Schneider, John Brand" userId="0a27f970-e9e3-4a42-989b-114aef573237" providerId="ADAL" clId="{A7B2C108-8957-E743-BD4E-4C68A1E36FC4}" dt="2022-02-28T19:45:40.626" v="839" actId="20577"/>
        <pc:sldMkLst>
          <pc:docMk/>
          <pc:sldMk cId="3003718198" sldId="337"/>
        </pc:sldMkLst>
      </pc:sldChg>
      <pc:sldChg chg="del">
        <pc:chgData name="Schneider, John Brand" userId="0a27f970-e9e3-4a42-989b-114aef573237" providerId="ADAL" clId="{A7B2C108-8957-E743-BD4E-4C68A1E36FC4}" dt="2022-02-27T23:44:40.849" v="109" actId="2696"/>
        <pc:sldMkLst>
          <pc:docMk/>
          <pc:sldMk cId="4048517389" sldId="465"/>
        </pc:sldMkLst>
      </pc:sldChg>
      <pc:sldChg chg="add">
        <pc:chgData name="Schneider, John Brand" userId="0a27f970-e9e3-4a42-989b-114aef573237" providerId="ADAL" clId="{A7B2C108-8957-E743-BD4E-4C68A1E36FC4}" dt="2022-02-27T23:36:00.638" v="74"/>
        <pc:sldMkLst>
          <pc:docMk/>
          <pc:sldMk cId="3719170565" sldId="471"/>
        </pc:sldMkLst>
      </pc:sldChg>
      <pc:sldChg chg="addSp modSp mod modAnim">
        <pc:chgData name="Schneider, John Brand" userId="0a27f970-e9e3-4a42-989b-114aef573237" providerId="ADAL" clId="{A7B2C108-8957-E743-BD4E-4C68A1E36FC4}" dt="2022-02-28T19:23:36.523" v="721"/>
        <pc:sldMkLst>
          <pc:docMk/>
          <pc:sldMk cId="628857045" sldId="472"/>
        </pc:sldMkLst>
      </pc:sldChg>
      <pc:sldChg chg="del">
        <pc:chgData name="Schneider, John Brand" userId="0a27f970-e9e3-4a42-989b-114aef573237" providerId="ADAL" clId="{A7B2C108-8957-E743-BD4E-4C68A1E36FC4}" dt="2022-02-27T23:44:46.568" v="111" actId="2696"/>
        <pc:sldMkLst>
          <pc:docMk/>
          <pc:sldMk cId="1674269672" sldId="480"/>
        </pc:sldMkLst>
      </pc:sldChg>
      <pc:sldChg chg="addSp delSp modSp mod modAnim">
        <pc:chgData name="Schneider, John Brand" userId="0a27f970-e9e3-4a42-989b-114aef573237" providerId="ADAL" clId="{A7B2C108-8957-E743-BD4E-4C68A1E36FC4}" dt="2022-02-28T19:45:07.004" v="831" actId="1038"/>
        <pc:sldMkLst>
          <pc:docMk/>
          <pc:sldMk cId="3340973443" sldId="488"/>
        </pc:sldMkLst>
      </pc:sldChg>
      <pc:sldChg chg="del">
        <pc:chgData name="Schneider, John Brand" userId="0a27f970-e9e3-4a42-989b-114aef573237" providerId="ADAL" clId="{A7B2C108-8957-E743-BD4E-4C68A1E36FC4}" dt="2022-02-27T23:44:43.046" v="110" actId="2696"/>
        <pc:sldMkLst>
          <pc:docMk/>
          <pc:sldMk cId="327017834" sldId="489"/>
        </pc:sldMkLst>
      </pc:sldChg>
      <pc:sldChg chg="addSp delSp modSp mod delAnim modAnim">
        <pc:chgData name="Schneider, John Brand" userId="0a27f970-e9e3-4a42-989b-114aef573237" providerId="ADAL" clId="{A7B2C108-8957-E743-BD4E-4C68A1E36FC4}" dt="2022-02-28T19:36:21.394" v="743"/>
        <pc:sldMkLst>
          <pc:docMk/>
          <pc:sldMk cId="540709929" sldId="490"/>
        </pc:sldMkLst>
      </pc:sldChg>
      <pc:sldChg chg="addSp delSp modSp add mod delAnim modAnim">
        <pc:chgData name="Schneider, John Brand" userId="0a27f970-e9e3-4a42-989b-114aef573237" providerId="ADAL" clId="{A7B2C108-8957-E743-BD4E-4C68A1E36FC4}" dt="2022-02-28T19:12:30.327" v="651" actId="1036"/>
        <pc:sldMkLst>
          <pc:docMk/>
          <pc:sldMk cId="2766941982" sldId="491"/>
        </pc:sldMkLst>
      </pc:sldChg>
      <pc:sldChg chg="add del">
        <pc:chgData name="Schneider, John Brand" userId="0a27f970-e9e3-4a42-989b-114aef573237" providerId="ADAL" clId="{A7B2C108-8957-E743-BD4E-4C68A1E36FC4}" dt="2022-02-27T23:36:26.745" v="75" actId="2696"/>
        <pc:sldMkLst>
          <pc:docMk/>
          <pc:sldMk cId="2261822719" sldId="884"/>
        </pc:sldMkLst>
      </pc:sldChg>
      <pc:sldChg chg="addSp modSp add mod modAnim">
        <pc:chgData name="Schneider, John Brand" userId="0a27f970-e9e3-4a42-989b-114aef573237" providerId="ADAL" clId="{A7B2C108-8957-E743-BD4E-4C68A1E36FC4}" dt="2022-02-28T19:13:15.075" v="674"/>
        <pc:sldMkLst>
          <pc:docMk/>
          <pc:sldMk cId="1015309925" sldId="885"/>
        </pc:sldMkLst>
      </pc:sldChg>
    </pc:docChg>
  </pc:docChgLst>
  <pc:docChgLst>
    <pc:chgData name="Schneider, John Brand" userId="0a27f970-e9e3-4a42-989b-114aef573237" providerId="ADAL" clId="{B8926BD9-3BC6-7D43-81A2-747069885EE5}"/>
    <pc:docChg chg="undo custSel addSld delSld modSld">
      <pc:chgData name="Schneider, John Brand" userId="0a27f970-e9e3-4a42-989b-114aef573237" providerId="ADAL" clId="{B8926BD9-3BC6-7D43-81A2-747069885EE5}" dt="2022-10-07T17:06:09.558" v="1861" actId="554"/>
      <pc:docMkLst>
        <pc:docMk/>
      </pc:docMkLst>
      <pc:sldChg chg="modSp mod modAnim">
        <pc:chgData name="Schneider, John Brand" userId="0a27f970-e9e3-4a42-989b-114aef573237" providerId="ADAL" clId="{B8926BD9-3BC6-7D43-81A2-747069885EE5}" dt="2022-10-07T17:03:50.841" v="1837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B8926BD9-3BC6-7D43-81A2-747069885EE5}" dt="2022-10-07T03:54:33.454" v="1506" actId="20577"/>
        <pc:sldMkLst>
          <pc:docMk/>
          <pc:sldMk cId="3003718198" sldId="337"/>
        </pc:sldMkLst>
      </pc:sldChg>
      <pc:sldChg chg="addSp modSp mod modAnim">
        <pc:chgData name="Schneider, John Brand" userId="0a27f970-e9e3-4a42-989b-114aef573237" providerId="ADAL" clId="{B8926BD9-3BC6-7D43-81A2-747069885EE5}" dt="2022-10-07T17:01:34.759" v="1824"/>
        <pc:sldMkLst>
          <pc:docMk/>
          <pc:sldMk cId="2513783999" sldId="470"/>
        </pc:sldMkLst>
      </pc:sldChg>
      <pc:sldChg chg="addSp delSp modSp del mod delAnim modAnim">
        <pc:chgData name="Schneider, John Brand" userId="0a27f970-e9e3-4a42-989b-114aef573237" providerId="ADAL" clId="{B8926BD9-3BC6-7D43-81A2-747069885EE5}" dt="2022-10-07T00:08:36.388" v="30" actId="2696"/>
        <pc:sldMkLst>
          <pc:docMk/>
          <pc:sldMk cId="3719170565" sldId="471"/>
        </pc:sldMkLst>
      </pc:sldChg>
      <pc:sldChg chg="addSp delSp modSp mod delAnim modAnim">
        <pc:chgData name="Schneider, John Brand" userId="0a27f970-e9e3-4a42-989b-114aef573237" providerId="ADAL" clId="{B8926BD9-3BC6-7D43-81A2-747069885EE5}" dt="2022-10-07T01:59:19.668" v="1391" actId="1038"/>
        <pc:sldMkLst>
          <pc:docMk/>
          <pc:sldMk cId="628857045" sldId="472"/>
        </pc:sldMkLst>
      </pc:sldChg>
      <pc:sldChg chg="modAnim">
        <pc:chgData name="Schneider, John Brand" userId="0a27f970-e9e3-4a42-989b-114aef573237" providerId="ADAL" clId="{B8926BD9-3BC6-7D43-81A2-747069885EE5}" dt="2022-10-07T03:56:28.685" v="1513"/>
        <pc:sldMkLst>
          <pc:docMk/>
          <pc:sldMk cId="3676300960" sldId="481"/>
        </pc:sldMkLst>
      </pc:sldChg>
      <pc:sldChg chg="addSp modSp mod">
        <pc:chgData name="Schneider, John Brand" userId="0a27f970-e9e3-4a42-989b-114aef573237" providerId="ADAL" clId="{B8926BD9-3BC6-7D43-81A2-747069885EE5}" dt="2022-10-07T17:06:09.558" v="1861" actId="554"/>
        <pc:sldMkLst>
          <pc:docMk/>
          <pc:sldMk cId="2515171545" sldId="487"/>
        </pc:sldMkLst>
      </pc:sldChg>
      <pc:sldChg chg="addSp delSp modSp mod addAnim delAnim">
        <pc:chgData name="Schneider, John Brand" userId="0a27f970-e9e3-4a42-989b-114aef573237" providerId="ADAL" clId="{B8926BD9-3BC6-7D43-81A2-747069885EE5}" dt="2022-10-07T03:50:26.450" v="1463" actId="207"/>
        <pc:sldMkLst>
          <pc:docMk/>
          <pc:sldMk cId="540709929" sldId="490"/>
        </pc:sldMkLst>
      </pc:sldChg>
      <pc:sldChg chg="modSp del mod">
        <pc:chgData name="Schneider, John Brand" userId="0a27f970-e9e3-4a42-989b-114aef573237" providerId="ADAL" clId="{B8926BD9-3BC6-7D43-81A2-747069885EE5}" dt="2022-10-07T00:08:36.388" v="30" actId="2696"/>
        <pc:sldMkLst>
          <pc:docMk/>
          <pc:sldMk cId="2766941982" sldId="491"/>
        </pc:sldMkLst>
      </pc:sldChg>
      <pc:sldChg chg="delSp modSp del mod">
        <pc:chgData name="Schneider, John Brand" userId="0a27f970-e9e3-4a42-989b-114aef573237" providerId="ADAL" clId="{B8926BD9-3BC6-7D43-81A2-747069885EE5}" dt="2022-10-07T00:08:36.388" v="30" actId="2696"/>
        <pc:sldMkLst>
          <pc:docMk/>
          <pc:sldMk cId="1015309925" sldId="885"/>
        </pc:sldMkLst>
      </pc:sldChg>
      <pc:sldChg chg="addSp delSp modSp add mod delAnim modAnim">
        <pc:chgData name="Schneider, John Brand" userId="0a27f970-e9e3-4a42-989b-114aef573237" providerId="ADAL" clId="{B8926BD9-3BC6-7D43-81A2-747069885EE5}" dt="2022-10-07T16:33:52.232" v="1646" actId="1038"/>
        <pc:sldMkLst>
          <pc:docMk/>
          <pc:sldMk cId="2290359995" sldId="887"/>
        </pc:sldMkLst>
      </pc:sldChg>
      <pc:sldChg chg="addSp delSp modSp add mod delAnim modAnim">
        <pc:chgData name="Schneider, John Brand" userId="0a27f970-e9e3-4a42-989b-114aef573237" providerId="ADAL" clId="{B8926BD9-3BC6-7D43-81A2-747069885EE5}" dt="2022-10-07T16:49:25.702" v="1731" actId="20577"/>
        <pc:sldMkLst>
          <pc:docMk/>
          <pc:sldMk cId="424416547" sldId="888"/>
        </pc:sldMkLst>
      </pc:sldChg>
      <pc:sldChg chg="addSp delSp modSp new mod modAnim">
        <pc:chgData name="Schneider, John Brand" userId="0a27f970-e9e3-4a42-989b-114aef573237" providerId="ADAL" clId="{B8926BD9-3BC6-7D43-81A2-747069885EE5}" dt="2022-10-07T16:42:51.860" v="1703" actId="20577"/>
        <pc:sldMkLst>
          <pc:docMk/>
          <pc:sldMk cId="1898836891" sldId="889"/>
        </pc:sldMkLst>
      </pc:sldChg>
    </pc:docChg>
  </pc:docChgLst>
  <pc:docChgLst>
    <pc:chgData name="Schneider, John Brand" userId="0a27f970-e9e3-4a42-989b-114aef573237" providerId="ADAL" clId="{D1E07B83-CDE6-A741-A931-DECBA4B7CFFC}"/>
    <pc:docChg chg="modSld">
      <pc:chgData name="Schneider, John Brand" userId="0a27f970-e9e3-4a42-989b-114aef573237" providerId="ADAL" clId="{D1E07B83-CDE6-A741-A931-DECBA4B7CFFC}" dt="2025-02-24T22:02:35.734" v="29" actId="20577"/>
      <pc:docMkLst>
        <pc:docMk/>
      </pc:docMkLst>
      <pc:sldChg chg="addSp modSp mod modAnim">
        <pc:chgData name="Schneider, John Brand" userId="0a27f970-e9e3-4a42-989b-114aef573237" providerId="ADAL" clId="{D1E07B83-CDE6-A741-A931-DECBA4B7CFFC}" dt="2025-02-24T20:49:07.641" v="27"/>
        <pc:sldMkLst>
          <pc:docMk/>
          <pc:sldMk cId="1602654446" sldId="256"/>
        </pc:sldMkLst>
        <pc:spChg chg="mod">
          <ac:chgData name="Schneider, John Brand" userId="0a27f970-e9e3-4a42-989b-114aef573237" providerId="ADAL" clId="{D1E07B83-CDE6-A741-A931-DECBA4B7CFFC}" dt="2025-02-24T20:48:53.750" v="26" actId="1036"/>
          <ac:spMkLst>
            <pc:docMk/>
            <pc:sldMk cId="1602654446" sldId="256"/>
            <ac:spMk id="2" creationId="{ADC8D2DE-93BD-B9ED-0613-C59EE3DCF519}"/>
          </ac:spMkLst>
        </pc:spChg>
        <pc:spChg chg="add mod">
          <ac:chgData name="Schneider, John Brand" userId="0a27f970-e9e3-4a42-989b-114aef573237" providerId="ADAL" clId="{D1E07B83-CDE6-A741-A931-DECBA4B7CFFC}" dt="2025-02-24T20:48:45.859" v="15"/>
          <ac:spMkLst>
            <pc:docMk/>
            <pc:sldMk cId="1602654446" sldId="256"/>
            <ac:spMk id="3" creationId="{6F94AD0B-F115-26BD-B03F-4BCB69B52394}"/>
          </ac:spMkLst>
        </pc:spChg>
        <pc:spChg chg="mod">
          <ac:chgData name="Schneider, John Brand" userId="0a27f970-e9e3-4a42-989b-114aef573237" providerId="ADAL" clId="{D1E07B83-CDE6-A741-A931-DECBA4B7CFFC}" dt="2025-02-24T20:48:53.750" v="26" actId="1036"/>
          <ac:spMkLst>
            <pc:docMk/>
            <pc:sldMk cId="1602654446" sldId="256"/>
            <ac:spMk id="4" creationId="{FE883BDC-93FB-0B4F-A2FD-142C2FECBEE8}"/>
          </ac:spMkLst>
        </pc:spChg>
      </pc:sldChg>
      <pc:sldChg chg="modSp mod">
        <pc:chgData name="Schneider, John Brand" userId="0a27f970-e9e3-4a42-989b-114aef573237" providerId="ADAL" clId="{D1E07B83-CDE6-A741-A931-DECBA4B7CFFC}" dt="2025-02-24T22:02:35.734" v="29" actId="20577"/>
        <pc:sldMkLst>
          <pc:docMk/>
          <pc:sldMk cId="3003718198" sldId="337"/>
        </pc:sldMkLst>
        <pc:spChg chg="mod">
          <ac:chgData name="Schneider, John Brand" userId="0a27f970-e9e3-4a42-989b-114aef573237" providerId="ADAL" clId="{D1E07B83-CDE6-A741-A931-DECBA4B7CFFC}" dt="2025-02-24T22:02:35.734" v="29" actId="20577"/>
          <ac:spMkLst>
            <pc:docMk/>
            <pc:sldMk cId="3003718198" sldId="337"/>
            <ac:spMk id="3" creationId="{D3E0D2FE-817C-7841-921C-5E664A4CB510}"/>
          </ac:spMkLst>
        </pc:spChg>
      </pc:sldChg>
    </pc:docChg>
  </pc:docChgLst>
  <pc:docChgLst>
    <pc:chgData name="Schneider, John Brand" userId="0a27f970-e9e3-4a42-989b-114aef573237" providerId="ADAL" clId="{C99282DF-DEAC-B14C-9484-4205E296493C}"/>
    <pc:docChg chg="undo custSel addSld delSld modSld sldOrd">
      <pc:chgData name="Schneider, John Brand" userId="0a27f970-e9e3-4a42-989b-114aef573237" providerId="ADAL" clId="{C99282DF-DEAC-B14C-9484-4205E296493C}" dt="2021-10-08T17:01:41.065" v="2687" actId="1035"/>
      <pc:docMkLst>
        <pc:docMk/>
      </pc:docMkLst>
      <pc:sldChg chg="modSp modAnim">
        <pc:chgData name="Schneider, John Brand" userId="0a27f970-e9e3-4a42-989b-114aef573237" providerId="ADAL" clId="{C99282DF-DEAC-B14C-9484-4205E296493C}" dt="2021-10-07T03:05:38.729" v="1179" actId="20577"/>
        <pc:sldMkLst>
          <pc:docMk/>
          <pc:sldMk cId="1602654446" sldId="256"/>
        </pc:sldMkLst>
      </pc:sldChg>
      <pc:sldChg chg="modSp mod modAnim">
        <pc:chgData name="Schneider, John Brand" userId="0a27f970-e9e3-4a42-989b-114aef573237" providerId="ADAL" clId="{C99282DF-DEAC-B14C-9484-4205E296493C}" dt="2021-10-08T16:39:04.928" v="2274" actId="20577"/>
        <pc:sldMkLst>
          <pc:docMk/>
          <pc:sldMk cId="3003718198" sldId="337"/>
        </pc:sldMkLst>
      </pc:sldChg>
      <pc:sldChg chg="modSp modAnim">
        <pc:chgData name="Schneider, John Brand" userId="0a27f970-e9e3-4a42-989b-114aef573237" providerId="ADAL" clId="{C99282DF-DEAC-B14C-9484-4205E296493C}" dt="2021-10-07T02:48:55.792" v="1135"/>
        <pc:sldMkLst>
          <pc:docMk/>
          <pc:sldMk cId="2409732087" sldId="348"/>
        </pc:sldMkLst>
      </pc:sldChg>
      <pc:sldChg chg="addSp delSp modSp del mod ord delAnim modAnim">
        <pc:chgData name="Schneider, John Brand" userId="0a27f970-e9e3-4a42-989b-114aef573237" providerId="ADAL" clId="{C99282DF-DEAC-B14C-9484-4205E296493C}" dt="2021-10-08T00:03:42.864" v="2171" actId="2696"/>
        <pc:sldMkLst>
          <pc:docMk/>
          <pc:sldMk cId="1073972585" sldId="451"/>
        </pc:sldMkLst>
      </pc:sldChg>
      <pc:sldChg chg="del">
        <pc:chgData name="Schneider, John Brand" userId="0a27f970-e9e3-4a42-989b-114aef573237" providerId="ADAL" clId="{C99282DF-DEAC-B14C-9484-4205E296493C}" dt="2021-10-07T01:39:07.241" v="0" actId="2696"/>
        <pc:sldMkLst>
          <pc:docMk/>
          <pc:sldMk cId="3350727370" sldId="459"/>
        </pc:sldMkLst>
      </pc:sldChg>
      <pc:sldChg chg="del">
        <pc:chgData name="Schneider, John Brand" userId="0a27f970-e9e3-4a42-989b-114aef573237" providerId="ADAL" clId="{C99282DF-DEAC-B14C-9484-4205E296493C}" dt="2021-10-07T01:39:07.241" v="0" actId="2696"/>
        <pc:sldMkLst>
          <pc:docMk/>
          <pc:sldMk cId="938750724" sldId="463"/>
        </pc:sldMkLst>
      </pc:sldChg>
      <pc:sldChg chg="addSp delSp modSp add mod modAnim">
        <pc:chgData name="Schneider, John Brand" userId="0a27f970-e9e3-4a42-989b-114aef573237" providerId="ADAL" clId="{C99282DF-DEAC-B14C-9484-4205E296493C}" dt="2021-10-07T20:10:57.847" v="1221" actId="555"/>
        <pc:sldMkLst>
          <pc:docMk/>
          <pc:sldMk cId="4048517389" sldId="465"/>
        </pc:sldMkLst>
      </pc:sldChg>
      <pc:sldChg chg="addSp delSp modSp mod addAnim delAnim modAnim">
        <pc:chgData name="Schneider, John Brand" userId="0a27f970-e9e3-4a42-989b-114aef573237" providerId="ADAL" clId="{C99282DF-DEAC-B14C-9484-4205E296493C}" dt="2021-10-07T20:33:46.680" v="1488"/>
        <pc:sldMkLst>
          <pc:docMk/>
          <pc:sldMk cId="2513783999" sldId="470"/>
        </pc:sldMkLst>
      </pc:sldChg>
      <pc:sldChg chg="del">
        <pc:chgData name="Schneider, John Brand" userId="0a27f970-e9e3-4a42-989b-114aef573237" providerId="ADAL" clId="{C99282DF-DEAC-B14C-9484-4205E296493C}" dt="2021-10-08T00:03:42.864" v="2171" actId="2696"/>
        <pc:sldMkLst>
          <pc:docMk/>
          <pc:sldMk cId="1527104139" sldId="471"/>
        </pc:sldMkLst>
      </pc:sldChg>
      <pc:sldChg chg="addSp delSp modSp mod delAnim modAnim">
        <pc:chgData name="Schneider, John Brand" userId="0a27f970-e9e3-4a42-989b-114aef573237" providerId="ADAL" clId="{C99282DF-DEAC-B14C-9484-4205E296493C}" dt="2021-10-07T20:26:06.752" v="1363"/>
        <pc:sldMkLst>
          <pc:docMk/>
          <pc:sldMk cId="628857045" sldId="472"/>
        </pc:sldMkLst>
      </pc:sldChg>
      <pc:sldChg chg="del">
        <pc:chgData name="Schneider, John Brand" userId="0a27f970-e9e3-4a42-989b-114aef573237" providerId="ADAL" clId="{C99282DF-DEAC-B14C-9484-4205E296493C}" dt="2021-10-08T00:03:42.864" v="2171" actId="2696"/>
        <pc:sldMkLst>
          <pc:docMk/>
          <pc:sldMk cId="2432896107" sldId="478"/>
        </pc:sldMkLst>
      </pc:sldChg>
      <pc:sldChg chg="addSp modSp add mod modAnim">
        <pc:chgData name="Schneider, John Brand" userId="0a27f970-e9e3-4a42-989b-114aef573237" providerId="ADAL" clId="{C99282DF-DEAC-B14C-9484-4205E296493C}" dt="2021-10-08T16:28:55.572" v="2182"/>
        <pc:sldMkLst>
          <pc:docMk/>
          <pc:sldMk cId="1674269672" sldId="480"/>
        </pc:sldMkLst>
      </pc:sldChg>
      <pc:sldChg chg="addSp modSp mod modAnim">
        <pc:chgData name="Schneider, John Brand" userId="0a27f970-e9e3-4a42-989b-114aef573237" providerId="ADAL" clId="{C99282DF-DEAC-B14C-9484-4205E296493C}" dt="2021-10-08T17:01:41.065" v="2687" actId="1035"/>
        <pc:sldMkLst>
          <pc:docMk/>
          <pc:sldMk cId="3676300960" sldId="481"/>
        </pc:sldMkLst>
      </pc:sldChg>
      <pc:sldChg chg="addSp delSp modSp mod delAnim modAnim">
        <pc:chgData name="Schneider, John Brand" userId="0a27f970-e9e3-4a42-989b-114aef573237" providerId="ADAL" clId="{C99282DF-DEAC-B14C-9484-4205E296493C}" dt="2021-10-08T16:36:03.379" v="2184"/>
        <pc:sldMkLst>
          <pc:docMk/>
          <pc:sldMk cId="2515171545" sldId="487"/>
        </pc:sldMkLst>
      </pc:sldChg>
      <pc:sldChg chg="addSp modSp mod modAnim">
        <pc:chgData name="Schneider, John Brand" userId="0a27f970-e9e3-4a42-989b-114aef573237" providerId="ADAL" clId="{C99282DF-DEAC-B14C-9484-4205E296493C}" dt="2021-10-08T16:36:41.121" v="2187" actId="1036"/>
        <pc:sldMkLst>
          <pc:docMk/>
          <pc:sldMk cId="3340973443" sldId="488"/>
        </pc:sldMkLst>
      </pc:sldChg>
      <pc:sldChg chg="modSp add mod modAnim">
        <pc:chgData name="Schneider, John Brand" userId="0a27f970-e9e3-4a42-989b-114aef573237" providerId="ADAL" clId="{C99282DF-DEAC-B14C-9484-4205E296493C}" dt="2021-10-08T16:27:34.785" v="2178" actId="167"/>
        <pc:sldMkLst>
          <pc:docMk/>
          <pc:sldMk cId="327017834" sldId="489"/>
        </pc:sldMkLst>
      </pc:sldChg>
      <pc:sldChg chg="addSp delSp modSp new del mod modAnim">
        <pc:chgData name="Schneider, John Brand" userId="0a27f970-e9e3-4a42-989b-114aef573237" providerId="ADAL" clId="{C99282DF-DEAC-B14C-9484-4205E296493C}" dt="2021-10-07T03:04:36.515" v="1136" actId="2696"/>
        <pc:sldMkLst>
          <pc:docMk/>
          <pc:sldMk cId="2642976262" sldId="489"/>
        </pc:sldMkLst>
      </pc:sldChg>
      <pc:sldChg chg="addSp delSp modSp add mod delAnim modAnim">
        <pc:chgData name="Schneider, John Brand" userId="0a27f970-e9e3-4a42-989b-114aef573237" providerId="ADAL" clId="{C99282DF-DEAC-B14C-9484-4205E296493C}" dt="2021-10-07T22:39:39.230" v="2170" actId="20577"/>
        <pc:sldMkLst>
          <pc:docMk/>
          <pc:sldMk cId="540709929" sldId="490"/>
        </pc:sldMkLst>
      </pc:sldChg>
    </pc:docChg>
  </pc:docChgLst>
  <pc:docChgLst>
    <pc:chgData name="Schneider, John Brand" userId="0a27f970-e9e3-4a42-989b-114aef573237" providerId="ADAL" clId="{3811A4FE-D231-1940-8B7C-519F262D9AB2}"/>
    <pc:docChg chg="undo custSel addSld delSld modSld">
      <pc:chgData name="Schneider, John Brand" userId="0a27f970-e9e3-4a42-989b-114aef573237" providerId="ADAL" clId="{3811A4FE-D231-1940-8B7C-519F262D9AB2}" dt="2025-02-24T22:14:13.061" v="1513" actId="20577"/>
      <pc:docMkLst>
        <pc:docMk/>
      </pc:docMkLst>
      <pc:sldChg chg="modSp mod modAnim">
        <pc:chgData name="Schneider, John Brand" userId="0a27f970-e9e3-4a42-989b-114aef573237" providerId="ADAL" clId="{3811A4FE-D231-1940-8B7C-519F262D9AB2}" dt="2025-02-24T22:14:13.061" v="1513" actId="20577"/>
        <pc:sldMkLst>
          <pc:docMk/>
          <pc:sldMk cId="1602654446" sldId="256"/>
        </pc:sldMkLst>
        <pc:spChg chg="mod">
          <ac:chgData name="Schneider, John Brand" userId="0a27f970-e9e3-4a42-989b-114aef573237" providerId="ADAL" clId="{3811A4FE-D231-1940-8B7C-519F262D9AB2}" dt="2025-02-24T22:14:13.061" v="1513" actId="20577"/>
          <ac:spMkLst>
            <pc:docMk/>
            <pc:sldMk cId="1602654446" sldId="256"/>
            <ac:spMk id="2" creationId="{ADC8D2DE-93BD-B9ED-0613-C59EE3DCF519}"/>
          </ac:spMkLst>
        </pc:spChg>
        <pc:spChg chg="mod">
          <ac:chgData name="Schneider, John Brand" userId="0a27f970-e9e3-4a42-989b-114aef573237" providerId="ADAL" clId="{3811A4FE-D231-1940-8B7C-519F262D9AB2}" dt="2025-02-23T01:04:07.802" v="9" actId="20577"/>
          <ac:spMkLst>
            <pc:docMk/>
            <pc:sldMk cId="1602654446" sldId="256"/>
            <ac:spMk id="7" creationId="{4687AA20-7D38-5042-A576-D46DA8D76F0A}"/>
          </ac:spMkLst>
        </pc:spChg>
      </pc:sldChg>
      <pc:sldChg chg="modSp mod">
        <pc:chgData name="Schneider, John Brand" userId="0a27f970-e9e3-4a42-989b-114aef573237" providerId="ADAL" clId="{3811A4FE-D231-1940-8B7C-519F262D9AB2}" dt="2025-02-23T01:28:55.444" v="186" actId="20577"/>
        <pc:sldMkLst>
          <pc:docMk/>
          <pc:sldMk cId="3003718198" sldId="337"/>
        </pc:sldMkLst>
        <pc:spChg chg="mod">
          <ac:chgData name="Schneider, John Brand" userId="0a27f970-e9e3-4a42-989b-114aef573237" providerId="ADAL" clId="{3811A4FE-D231-1940-8B7C-519F262D9AB2}" dt="2025-02-23T01:28:30.530" v="177" actId="20577"/>
          <ac:spMkLst>
            <pc:docMk/>
            <pc:sldMk cId="3003718198" sldId="337"/>
            <ac:spMk id="3" creationId="{D3E0D2FE-817C-7841-921C-5E664A4CB510}"/>
          </ac:spMkLst>
        </pc:spChg>
        <pc:spChg chg="mod">
          <ac:chgData name="Schneider, John Brand" userId="0a27f970-e9e3-4a42-989b-114aef573237" providerId="ADAL" clId="{3811A4FE-D231-1940-8B7C-519F262D9AB2}" dt="2025-02-23T01:28:55.444" v="186" actId="20577"/>
          <ac:spMkLst>
            <pc:docMk/>
            <pc:sldMk cId="3003718198" sldId="337"/>
            <ac:spMk id="5" creationId="{6F348DAF-E2D5-7547-9809-5764B4B2C8C4}"/>
          </ac:spMkLst>
        </pc:spChg>
      </pc:sldChg>
      <pc:sldChg chg="modSp mod">
        <pc:chgData name="Schneider, John Brand" userId="0a27f970-e9e3-4a42-989b-114aef573237" providerId="ADAL" clId="{3811A4FE-D231-1940-8B7C-519F262D9AB2}" dt="2025-02-23T01:29:22.077" v="201" actId="1035"/>
        <pc:sldMkLst>
          <pc:docMk/>
          <pc:sldMk cId="2409732087" sldId="348"/>
        </pc:sldMkLst>
        <pc:spChg chg="mod">
          <ac:chgData name="Schneider, John Brand" userId="0a27f970-e9e3-4a42-989b-114aef573237" providerId="ADAL" clId="{3811A4FE-D231-1940-8B7C-519F262D9AB2}" dt="2025-02-23T01:29:22.077" v="201" actId="1035"/>
          <ac:spMkLst>
            <pc:docMk/>
            <pc:sldMk cId="2409732087" sldId="348"/>
            <ac:spMk id="4" creationId="{8411D5EC-C57C-2141-BF9D-89A82FE14E65}"/>
          </ac:spMkLst>
        </pc:spChg>
      </pc:sldChg>
      <pc:sldChg chg="addSp delSp modSp mod delAnim modAnim">
        <pc:chgData name="Schneider, John Brand" userId="0a27f970-e9e3-4a42-989b-114aef573237" providerId="ADAL" clId="{3811A4FE-D231-1940-8B7C-519F262D9AB2}" dt="2025-02-24T01:54:44.205" v="469" actId="552"/>
        <pc:sldMkLst>
          <pc:docMk/>
          <pc:sldMk cId="2001132039" sldId="891"/>
        </pc:sldMkLst>
        <pc:spChg chg="mod">
          <ac:chgData name="Schneider, John Brand" userId="0a27f970-e9e3-4a42-989b-114aef573237" providerId="ADAL" clId="{3811A4FE-D231-1940-8B7C-519F262D9AB2}" dt="2025-02-24T01:54:05.063" v="466" actId="552"/>
          <ac:spMkLst>
            <pc:docMk/>
            <pc:sldMk cId="2001132039" sldId="891"/>
            <ac:spMk id="5" creationId="{C98593E7-9DC8-D4B1-C9A1-A49695D1F524}"/>
          </ac:spMkLst>
        </pc:spChg>
        <pc:spChg chg="mod">
          <ac:chgData name="Schneider, John Brand" userId="0a27f970-e9e3-4a42-989b-114aef573237" providerId="ADAL" clId="{3811A4FE-D231-1940-8B7C-519F262D9AB2}" dt="2025-02-24T01:54:44.205" v="469" actId="552"/>
          <ac:spMkLst>
            <pc:docMk/>
            <pc:sldMk cId="2001132039" sldId="891"/>
            <ac:spMk id="8" creationId="{98623182-8B04-9C97-AF98-DE8203586761}"/>
          </ac:spMkLst>
        </pc:spChg>
        <pc:spChg chg="del">
          <ac:chgData name="Schneider, John Brand" userId="0a27f970-e9e3-4a42-989b-114aef573237" providerId="ADAL" clId="{3811A4FE-D231-1940-8B7C-519F262D9AB2}" dt="2025-02-23T01:20:24.740" v="135" actId="478"/>
          <ac:spMkLst>
            <pc:docMk/>
            <pc:sldMk cId="2001132039" sldId="891"/>
            <ac:spMk id="9" creationId="{C812E7A6-1E09-F148-53E6-34312B2F3824}"/>
          </ac:spMkLst>
        </pc:spChg>
        <pc:spChg chg="mod">
          <ac:chgData name="Schneider, John Brand" userId="0a27f970-e9e3-4a42-989b-114aef573237" providerId="ADAL" clId="{3811A4FE-D231-1940-8B7C-519F262D9AB2}" dt="2025-02-24T01:54:44.205" v="469" actId="552"/>
          <ac:spMkLst>
            <pc:docMk/>
            <pc:sldMk cId="2001132039" sldId="891"/>
            <ac:spMk id="10" creationId="{5168FECD-80EA-23C9-D9D4-6A4C56FB5F76}"/>
          </ac:spMkLst>
        </pc:spChg>
        <pc:spChg chg="add mod">
          <ac:chgData name="Schneider, John Brand" userId="0a27f970-e9e3-4a42-989b-114aef573237" providerId="ADAL" clId="{3811A4FE-D231-1940-8B7C-519F262D9AB2}" dt="2025-02-23T01:16:03.867" v="111" actId="1038"/>
          <ac:spMkLst>
            <pc:docMk/>
            <pc:sldMk cId="2001132039" sldId="891"/>
            <ac:spMk id="13" creationId="{66A855B9-6079-1F0A-A045-28C454017311}"/>
          </ac:spMkLst>
        </pc:spChg>
        <pc:spChg chg="add mod">
          <ac:chgData name="Schneider, John Brand" userId="0a27f970-e9e3-4a42-989b-114aef573237" providerId="ADAL" clId="{3811A4FE-D231-1940-8B7C-519F262D9AB2}" dt="2025-02-23T01:16:14.068" v="117" actId="1038"/>
          <ac:spMkLst>
            <pc:docMk/>
            <pc:sldMk cId="2001132039" sldId="891"/>
            <ac:spMk id="15" creationId="{874AA4D1-4517-E801-A5A5-A169033AA219}"/>
          </ac:spMkLst>
        </pc:spChg>
      </pc:sldChg>
      <pc:sldChg chg="addSp delSp modSp mod modTransition delAnim modAnim">
        <pc:chgData name="Schneider, John Brand" userId="0a27f970-e9e3-4a42-989b-114aef573237" providerId="ADAL" clId="{3811A4FE-D231-1940-8B7C-519F262D9AB2}" dt="2025-02-24T20:17:41.216" v="1438" actId="167"/>
        <pc:sldMkLst>
          <pc:docMk/>
          <pc:sldMk cId="2889812419" sldId="893"/>
        </pc:sldMkLst>
        <pc:spChg chg="mod">
          <ac:chgData name="Schneider, John Brand" userId="0a27f970-e9e3-4a42-989b-114aef573237" providerId="ADAL" clId="{3811A4FE-D231-1940-8B7C-519F262D9AB2}" dt="2025-02-24T01:56:14.469" v="481" actId="20577"/>
          <ac:spMkLst>
            <pc:docMk/>
            <pc:sldMk cId="2889812419" sldId="893"/>
            <ac:spMk id="2" creationId="{70D1221B-5336-A631-41B1-79BBCB068B1C}"/>
          </ac:spMkLst>
        </pc:spChg>
        <pc:spChg chg="del">
          <ac:chgData name="Schneider, John Brand" userId="0a27f970-e9e3-4a42-989b-114aef573237" providerId="ADAL" clId="{3811A4FE-D231-1940-8B7C-519F262D9AB2}" dt="2025-02-23T01:22:50.650" v="136" actId="478"/>
          <ac:spMkLst>
            <pc:docMk/>
            <pc:sldMk cId="2889812419" sldId="893"/>
            <ac:spMk id="4" creationId="{6B0ABFD4-2283-2A64-D8C9-EDF4C1B18E12}"/>
          </ac:spMkLst>
        </pc:spChg>
        <pc:spChg chg="add mod">
          <ac:chgData name="Schneider, John Brand" userId="0a27f970-e9e3-4a42-989b-114aef573237" providerId="ADAL" clId="{3811A4FE-D231-1940-8B7C-519F262D9AB2}" dt="2025-02-24T02:02:19.433" v="697" actId="1076"/>
          <ac:spMkLst>
            <pc:docMk/>
            <pc:sldMk cId="2889812419" sldId="893"/>
            <ac:spMk id="4" creationId="{8AD20806-82E4-92CA-DC51-2B33889DBD2D}"/>
          </ac:spMkLst>
        </pc:spChg>
        <pc:spChg chg="del">
          <ac:chgData name="Schneider, John Brand" userId="0a27f970-e9e3-4a42-989b-114aef573237" providerId="ADAL" clId="{3811A4FE-D231-1940-8B7C-519F262D9AB2}" dt="2025-02-23T01:22:56.293" v="137" actId="478"/>
          <ac:spMkLst>
            <pc:docMk/>
            <pc:sldMk cId="2889812419" sldId="893"/>
            <ac:spMk id="5" creationId="{6A60770F-6F88-5CE0-0221-A401F906B711}"/>
          </ac:spMkLst>
        </pc:spChg>
        <pc:spChg chg="add mod">
          <ac:chgData name="Schneider, John Brand" userId="0a27f970-e9e3-4a42-989b-114aef573237" providerId="ADAL" clId="{3811A4FE-D231-1940-8B7C-519F262D9AB2}" dt="2025-02-24T02:02:19.433" v="697" actId="1076"/>
          <ac:spMkLst>
            <pc:docMk/>
            <pc:sldMk cId="2889812419" sldId="893"/>
            <ac:spMk id="5" creationId="{8962FEC1-6922-05C1-B319-6679C07B21F6}"/>
          </ac:spMkLst>
        </pc:spChg>
        <pc:spChg chg="add mod">
          <ac:chgData name="Schneider, John Brand" userId="0a27f970-e9e3-4a42-989b-114aef573237" providerId="ADAL" clId="{3811A4FE-D231-1940-8B7C-519F262D9AB2}" dt="2025-02-24T20:17:41.216" v="1438" actId="167"/>
          <ac:spMkLst>
            <pc:docMk/>
            <pc:sldMk cId="2889812419" sldId="893"/>
            <ac:spMk id="6" creationId="{9427DBC6-B50C-340F-AC5B-F8854219AD5C}"/>
          </ac:spMkLst>
        </pc:spChg>
        <pc:spChg chg="add mod">
          <ac:chgData name="Schneider, John Brand" userId="0a27f970-e9e3-4a42-989b-114aef573237" providerId="ADAL" clId="{3811A4FE-D231-1940-8B7C-519F262D9AB2}" dt="2025-02-24T20:17:35.582" v="1436" actId="167"/>
          <ac:spMkLst>
            <pc:docMk/>
            <pc:sldMk cId="2889812419" sldId="893"/>
            <ac:spMk id="7" creationId="{9F10442B-5830-042B-F898-750BC9BB5567}"/>
          </ac:spMkLst>
        </pc:spChg>
        <pc:spChg chg="add del mod">
          <ac:chgData name="Schneider, John Brand" userId="0a27f970-e9e3-4a42-989b-114aef573237" providerId="ADAL" clId="{3811A4FE-D231-1940-8B7C-519F262D9AB2}" dt="2025-02-24T02:00:59.301" v="681" actId="478"/>
          <ac:spMkLst>
            <pc:docMk/>
            <pc:sldMk cId="2889812419" sldId="893"/>
            <ac:spMk id="8" creationId="{BC5330C4-65A7-9E30-68D5-ED23D4217298}"/>
          </ac:spMkLst>
        </pc:spChg>
        <pc:spChg chg="add mod">
          <ac:chgData name="Schneider, John Brand" userId="0a27f970-e9e3-4a42-989b-114aef573237" providerId="ADAL" clId="{3811A4FE-D231-1940-8B7C-519F262D9AB2}" dt="2025-02-24T02:03:22.014" v="703" actId="14100"/>
          <ac:spMkLst>
            <pc:docMk/>
            <pc:sldMk cId="2889812419" sldId="893"/>
            <ac:spMk id="10" creationId="{4C863963-B1DF-B75B-A3D8-A0D977DD0231}"/>
          </ac:spMkLst>
        </pc:spChg>
        <pc:spChg chg="mod">
          <ac:chgData name="Schneider, John Brand" userId="0a27f970-e9e3-4a42-989b-114aef573237" providerId="ADAL" clId="{3811A4FE-D231-1940-8B7C-519F262D9AB2}" dt="2025-02-23T01:23:09.173" v="146" actId="1076"/>
          <ac:spMkLst>
            <pc:docMk/>
            <pc:sldMk cId="2889812419" sldId="893"/>
            <ac:spMk id="21" creationId="{EB170FDA-D088-A3DE-2B39-C26547AD0B80}"/>
          </ac:spMkLst>
        </pc:spChg>
        <pc:spChg chg="del">
          <ac:chgData name="Schneider, John Brand" userId="0a27f970-e9e3-4a42-989b-114aef573237" providerId="ADAL" clId="{3811A4FE-D231-1940-8B7C-519F262D9AB2}" dt="2025-02-24T01:57:40.890" v="484" actId="478"/>
          <ac:spMkLst>
            <pc:docMk/>
            <pc:sldMk cId="2889812419" sldId="893"/>
            <ac:spMk id="23" creationId="{6E4C83FE-14D2-E229-0BC9-F514C5BECB7B}"/>
          </ac:spMkLst>
        </pc:spChg>
        <pc:picChg chg="del">
          <ac:chgData name="Schneider, John Brand" userId="0a27f970-e9e3-4a42-989b-114aef573237" providerId="ADAL" clId="{3811A4FE-D231-1940-8B7C-519F262D9AB2}" dt="2025-02-24T01:57:40.890" v="484" actId="478"/>
          <ac:picMkLst>
            <pc:docMk/>
            <pc:sldMk cId="2889812419" sldId="893"/>
            <ac:picMk id="15" creationId="{B3EE5AF9-87A0-36E0-9B65-3D61F0BE165D}"/>
          </ac:picMkLst>
        </pc:picChg>
      </pc:sldChg>
      <pc:sldChg chg="addSp delSp modSp mod delAnim modAnim">
        <pc:chgData name="Schneider, John Brand" userId="0a27f970-e9e3-4a42-989b-114aef573237" providerId="ADAL" clId="{3811A4FE-D231-1940-8B7C-519F262D9AB2}" dt="2025-02-24T01:45:31.481" v="389" actId="1076"/>
        <pc:sldMkLst>
          <pc:docMk/>
          <pc:sldMk cId="1043475196" sldId="894"/>
        </pc:sldMkLst>
        <pc:spChg chg="mod">
          <ac:chgData name="Schneider, John Brand" userId="0a27f970-e9e3-4a42-989b-114aef573237" providerId="ADAL" clId="{3811A4FE-D231-1940-8B7C-519F262D9AB2}" dt="2025-02-24T01:34:51.948" v="202" actId="167"/>
          <ac:spMkLst>
            <pc:docMk/>
            <pc:sldMk cId="1043475196" sldId="894"/>
            <ac:spMk id="6" creationId="{3F91EC10-E827-B344-8ED6-0FB6881995E7}"/>
          </ac:spMkLst>
        </pc:spChg>
        <pc:spChg chg="del">
          <ac:chgData name="Schneider, John Brand" userId="0a27f970-e9e3-4a42-989b-114aef573237" providerId="ADAL" clId="{3811A4FE-D231-1940-8B7C-519F262D9AB2}" dt="2025-02-24T01:44:19.247" v="365" actId="478"/>
          <ac:spMkLst>
            <pc:docMk/>
            <pc:sldMk cId="1043475196" sldId="894"/>
            <ac:spMk id="8" creationId="{03E385BB-7474-856D-C963-7B6AF0246B85}"/>
          </ac:spMkLst>
        </pc:spChg>
        <pc:spChg chg="mod">
          <ac:chgData name="Schneider, John Brand" userId="0a27f970-e9e3-4a42-989b-114aef573237" providerId="ADAL" clId="{3811A4FE-D231-1940-8B7C-519F262D9AB2}" dt="2025-02-24T01:39:30.595" v="287" actId="555"/>
          <ac:spMkLst>
            <pc:docMk/>
            <pc:sldMk cId="1043475196" sldId="894"/>
            <ac:spMk id="18" creationId="{52A60EBD-3EEB-CF4E-8697-5021380E4E40}"/>
          </ac:spMkLst>
        </pc:spChg>
        <pc:spChg chg="mod">
          <ac:chgData name="Schneider, John Brand" userId="0a27f970-e9e3-4a42-989b-114aef573237" providerId="ADAL" clId="{3811A4FE-D231-1940-8B7C-519F262D9AB2}" dt="2025-02-24T01:39:38.999" v="288" actId="1036"/>
          <ac:spMkLst>
            <pc:docMk/>
            <pc:sldMk cId="1043475196" sldId="894"/>
            <ac:spMk id="20" creationId="{5A6E77D7-3578-F24A-8472-A2CB2FE9C3CE}"/>
          </ac:spMkLst>
        </pc:spChg>
        <pc:spChg chg="del">
          <ac:chgData name="Schneider, John Brand" userId="0a27f970-e9e3-4a42-989b-114aef573237" providerId="ADAL" clId="{3811A4FE-D231-1940-8B7C-519F262D9AB2}" dt="2025-02-24T01:35:02.885" v="203" actId="478"/>
          <ac:spMkLst>
            <pc:docMk/>
            <pc:sldMk cId="1043475196" sldId="894"/>
            <ac:spMk id="41" creationId="{F02EF51E-A7EF-0C49-B9CE-91E183AE38FC}"/>
          </ac:spMkLst>
        </pc:spChg>
        <pc:spChg chg="mod">
          <ac:chgData name="Schneider, John Brand" userId="0a27f970-e9e3-4a42-989b-114aef573237" providerId="ADAL" clId="{3811A4FE-D231-1940-8B7C-519F262D9AB2}" dt="2025-02-24T01:35:12.842" v="204" actId="167"/>
          <ac:spMkLst>
            <pc:docMk/>
            <pc:sldMk cId="1043475196" sldId="894"/>
            <ac:spMk id="42" creationId="{B738BD0A-99CE-9140-9CE9-B550981E144B}"/>
          </ac:spMkLst>
        </pc:spChg>
        <pc:spChg chg="del">
          <ac:chgData name="Schneider, John Brand" userId="0a27f970-e9e3-4a42-989b-114aef573237" providerId="ADAL" clId="{3811A4FE-D231-1940-8B7C-519F262D9AB2}" dt="2025-02-24T01:35:18.794" v="205" actId="478"/>
          <ac:spMkLst>
            <pc:docMk/>
            <pc:sldMk cId="1043475196" sldId="894"/>
            <ac:spMk id="43" creationId="{D6D0C3B8-0686-9144-A5CA-4EE6437EE037}"/>
          </ac:spMkLst>
        </pc:spChg>
        <pc:spChg chg="del">
          <ac:chgData name="Schneider, John Brand" userId="0a27f970-e9e3-4a42-989b-114aef573237" providerId="ADAL" clId="{3811A4FE-D231-1940-8B7C-519F262D9AB2}" dt="2025-02-24T01:44:19.247" v="365" actId="478"/>
          <ac:spMkLst>
            <pc:docMk/>
            <pc:sldMk cId="1043475196" sldId="894"/>
            <ac:spMk id="58" creationId="{67C2F3A5-E720-35B1-9B23-3E053A7C0BFF}"/>
          </ac:spMkLst>
        </pc:spChg>
        <pc:spChg chg="add mod">
          <ac:chgData name="Schneider, John Brand" userId="0a27f970-e9e3-4a42-989b-114aef573237" providerId="ADAL" clId="{3811A4FE-D231-1940-8B7C-519F262D9AB2}" dt="2025-02-24T01:39:30.595" v="287" actId="555"/>
          <ac:spMkLst>
            <pc:docMk/>
            <pc:sldMk cId="1043475196" sldId="894"/>
            <ac:spMk id="59" creationId="{5D21C46B-EA75-CD94-4B03-0CF8C6C24D45}"/>
          </ac:spMkLst>
        </pc:spChg>
        <pc:spChg chg="add mod">
          <ac:chgData name="Schneider, John Brand" userId="0a27f970-e9e3-4a42-989b-114aef573237" providerId="ADAL" clId="{3811A4FE-D231-1940-8B7C-519F262D9AB2}" dt="2025-02-24T01:39:30.595" v="287" actId="555"/>
          <ac:spMkLst>
            <pc:docMk/>
            <pc:sldMk cId="1043475196" sldId="894"/>
            <ac:spMk id="61" creationId="{56FC88F0-6B38-B8C7-5664-D096F272B848}"/>
          </ac:spMkLst>
        </pc:spChg>
        <pc:spChg chg="add mod">
          <ac:chgData name="Schneider, John Brand" userId="0a27f970-e9e3-4a42-989b-114aef573237" providerId="ADAL" clId="{3811A4FE-D231-1940-8B7C-519F262D9AB2}" dt="2025-02-24T01:45:31.481" v="389" actId="1076"/>
          <ac:spMkLst>
            <pc:docMk/>
            <pc:sldMk cId="1043475196" sldId="894"/>
            <ac:spMk id="63" creationId="{06DF77C9-1458-CC0E-46EC-A1D505B41C4D}"/>
          </ac:spMkLst>
        </pc:spChg>
      </pc:sldChg>
      <pc:sldChg chg="new del">
        <pc:chgData name="Schneider, John Brand" userId="0a27f970-e9e3-4a42-989b-114aef573237" providerId="ADAL" clId="{3811A4FE-D231-1940-8B7C-519F262D9AB2}" dt="2025-02-23T01:15:43.652" v="96" actId="680"/>
        <pc:sldMkLst>
          <pc:docMk/>
          <pc:sldMk cId="3038451250" sldId="895"/>
        </pc:sldMkLst>
      </pc:sldChg>
      <pc:sldChg chg="addSp modSp add mod modTransition modAnim">
        <pc:chgData name="Schneider, John Brand" userId="0a27f970-e9e3-4a42-989b-114aef573237" providerId="ADAL" clId="{3811A4FE-D231-1940-8B7C-519F262D9AB2}" dt="2025-02-24T02:05:23.448" v="748"/>
        <pc:sldMkLst>
          <pc:docMk/>
          <pc:sldMk cId="3573760960" sldId="895"/>
        </pc:sldMkLst>
        <pc:spChg chg="add mod">
          <ac:chgData name="Schneider, John Brand" userId="0a27f970-e9e3-4a42-989b-114aef573237" providerId="ADAL" clId="{3811A4FE-D231-1940-8B7C-519F262D9AB2}" dt="2025-02-24T02:05:16.039" v="747" actId="207"/>
          <ac:spMkLst>
            <pc:docMk/>
            <pc:sldMk cId="3573760960" sldId="895"/>
            <ac:spMk id="4" creationId="{EB832283-3B6A-C17B-B999-DEFF9F9BF447}"/>
          </ac:spMkLst>
        </pc:spChg>
      </pc:sldChg>
      <pc:sldChg chg="addSp delSp modSp add mod delAnim modAnim">
        <pc:chgData name="Schneider, John Brand" userId="0a27f970-e9e3-4a42-989b-114aef573237" providerId="ADAL" clId="{3811A4FE-D231-1940-8B7C-519F262D9AB2}" dt="2025-02-24T20:22:39.293" v="1511" actId="552"/>
        <pc:sldMkLst>
          <pc:docMk/>
          <pc:sldMk cId="2105696958" sldId="896"/>
        </pc:sldMkLst>
        <pc:spChg chg="add mod">
          <ac:chgData name="Schneider, John Brand" userId="0a27f970-e9e3-4a42-989b-114aef573237" providerId="ADAL" clId="{3811A4FE-D231-1940-8B7C-519F262D9AB2}" dt="2025-02-24T20:22:39.293" v="1511" actId="552"/>
          <ac:spMkLst>
            <pc:docMk/>
            <pc:sldMk cId="2105696958" sldId="896"/>
            <ac:spMk id="2" creationId="{973E7A4E-429A-BD37-6C0C-3A8BD15E8634}"/>
          </ac:spMkLst>
        </pc:spChg>
        <pc:spChg chg="del">
          <ac:chgData name="Schneider, John Brand" userId="0a27f970-e9e3-4a42-989b-114aef573237" providerId="ADAL" clId="{3811A4FE-D231-1940-8B7C-519F262D9AB2}" dt="2025-02-24T02:06:16.246" v="750" actId="478"/>
          <ac:spMkLst>
            <pc:docMk/>
            <pc:sldMk cId="2105696958" sldId="896"/>
            <ac:spMk id="2" creationId="{F9B2B695-6FF0-797B-A386-1855A0611B59}"/>
          </ac:spMkLst>
        </pc:spChg>
        <pc:spChg chg="del">
          <ac:chgData name="Schneider, John Brand" userId="0a27f970-e9e3-4a42-989b-114aef573237" providerId="ADAL" clId="{3811A4FE-D231-1940-8B7C-519F262D9AB2}" dt="2025-02-24T02:06:12.549" v="749" actId="478"/>
          <ac:spMkLst>
            <pc:docMk/>
            <pc:sldMk cId="2105696958" sldId="896"/>
            <ac:spMk id="3" creationId="{9D6BC0AE-05A9-4B1F-C5AC-395CB8660C3B}"/>
          </ac:spMkLst>
        </pc:spChg>
        <pc:spChg chg="add mod">
          <ac:chgData name="Schneider, John Brand" userId="0a27f970-e9e3-4a42-989b-114aef573237" providerId="ADAL" clId="{3811A4FE-D231-1940-8B7C-519F262D9AB2}" dt="2025-02-24T02:39:22.925" v="1422" actId="555"/>
          <ac:spMkLst>
            <pc:docMk/>
            <pc:sldMk cId="2105696958" sldId="896"/>
            <ac:spMk id="4" creationId="{6BDEC18E-3525-2A68-FF2D-39476762AD53}"/>
          </ac:spMkLst>
        </pc:spChg>
        <pc:spChg chg="add mod">
          <ac:chgData name="Schneider, John Brand" userId="0a27f970-e9e3-4a42-989b-114aef573237" providerId="ADAL" clId="{3811A4FE-D231-1940-8B7C-519F262D9AB2}" dt="2025-02-24T02:39:22.925" v="1422" actId="555"/>
          <ac:spMkLst>
            <pc:docMk/>
            <pc:sldMk cId="2105696958" sldId="896"/>
            <ac:spMk id="5" creationId="{95103000-DA3C-4E74-FAC5-07C45B7D2DDF}"/>
          </ac:spMkLst>
        </pc:spChg>
        <pc:spChg chg="add del">
          <ac:chgData name="Schneider, John Brand" userId="0a27f970-e9e3-4a42-989b-114aef573237" providerId="ADAL" clId="{3811A4FE-D231-1940-8B7C-519F262D9AB2}" dt="2025-02-24T20:21:11.071" v="1500" actId="22"/>
          <ac:spMkLst>
            <pc:docMk/>
            <pc:sldMk cId="2105696958" sldId="896"/>
            <ac:spMk id="6" creationId="{5E83F796-1824-5C40-8008-93F3E10897BC}"/>
          </ac:spMkLst>
        </pc:spChg>
        <pc:spChg chg="add del mod">
          <ac:chgData name="Schneider, John Brand" userId="0a27f970-e9e3-4a42-989b-114aef573237" providerId="ADAL" clId="{3811A4FE-D231-1940-8B7C-519F262D9AB2}" dt="2025-02-24T02:09:47.762" v="844"/>
          <ac:spMkLst>
            <pc:docMk/>
            <pc:sldMk cId="2105696958" sldId="896"/>
            <ac:spMk id="6" creationId="{DBF6C16A-CC58-A168-F87B-7F6A3142F603}"/>
          </ac:spMkLst>
        </pc:spChg>
        <pc:spChg chg="add mod">
          <ac:chgData name="Schneider, John Brand" userId="0a27f970-e9e3-4a42-989b-114aef573237" providerId="ADAL" clId="{3811A4FE-D231-1940-8B7C-519F262D9AB2}" dt="2025-02-24T02:28:23.549" v="1281" actId="465"/>
          <ac:spMkLst>
            <pc:docMk/>
            <pc:sldMk cId="2105696958" sldId="896"/>
            <ac:spMk id="7" creationId="{5599B55E-7B5C-F2F0-B454-46C5050CCC8B}"/>
          </ac:spMkLst>
        </pc:spChg>
        <pc:spChg chg="add mod">
          <ac:chgData name="Schneider, John Brand" userId="0a27f970-e9e3-4a42-989b-114aef573237" providerId="ADAL" clId="{3811A4FE-D231-1940-8B7C-519F262D9AB2}" dt="2025-02-24T20:22:39.293" v="1511" actId="552"/>
          <ac:spMkLst>
            <pc:docMk/>
            <pc:sldMk cId="2105696958" sldId="896"/>
            <ac:spMk id="9" creationId="{158713C3-CBF7-FD20-A89B-1F8B11B87FA7}"/>
          </ac:spMkLst>
        </pc:spChg>
        <pc:spChg chg="mod">
          <ac:chgData name="Schneider, John Brand" userId="0a27f970-e9e3-4a42-989b-114aef573237" providerId="ADAL" clId="{3811A4FE-D231-1940-8B7C-519F262D9AB2}" dt="2025-02-24T02:09:48.518" v="845"/>
          <ac:spMkLst>
            <pc:docMk/>
            <pc:sldMk cId="2105696958" sldId="896"/>
            <ac:spMk id="10" creationId="{F5DF0F93-7C57-B443-809A-649E95EF5430}"/>
          </ac:spMkLst>
        </pc:spChg>
        <pc:spChg chg="add mod">
          <ac:chgData name="Schneider, John Brand" userId="0a27f970-e9e3-4a42-989b-114aef573237" providerId="ADAL" clId="{3811A4FE-D231-1940-8B7C-519F262D9AB2}" dt="2025-02-24T20:22:39.293" v="1511" actId="552"/>
          <ac:spMkLst>
            <pc:docMk/>
            <pc:sldMk cId="2105696958" sldId="896"/>
            <ac:spMk id="11" creationId="{4EC17660-B5EA-AE7A-CEB3-071BA5C2DE49}"/>
          </ac:spMkLst>
        </pc:spChg>
        <pc:spChg chg="add mod">
          <ac:chgData name="Schneider, John Brand" userId="0a27f970-e9e3-4a42-989b-114aef573237" providerId="ADAL" clId="{3811A4FE-D231-1940-8B7C-519F262D9AB2}" dt="2025-02-24T02:11:59.465" v="907" actId="1035"/>
          <ac:spMkLst>
            <pc:docMk/>
            <pc:sldMk cId="2105696958" sldId="896"/>
            <ac:spMk id="13" creationId="{C7AB885E-FB5E-5880-B118-BD2836F34E64}"/>
          </ac:spMkLst>
        </pc:spChg>
        <pc:spChg chg="add mod">
          <ac:chgData name="Schneider, John Brand" userId="0a27f970-e9e3-4a42-989b-114aef573237" providerId="ADAL" clId="{3811A4FE-D231-1940-8B7C-519F262D9AB2}" dt="2025-02-24T02:27:29.459" v="1260" actId="1076"/>
          <ac:spMkLst>
            <pc:docMk/>
            <pc:sldMk cId="2105696958" sldId="896"/>
            <ac:spMk id="14" creationId="{8ECBB0D9-D831-BFB8-B9FE-2D4D70521312}"/>
          </ac:spMkLst>
        </pc:spChg>
        <pc:spChg chg="add mod">
          <ac:chgData name="Schneider, John Brand" userId="0a27f970-e9e3-4a42-989b-114aef573237" providerId="ADAL" clId="{3811A4FE-D231-1940-8B7C-519F262D9AB2}" dt="2025-02-24T02:28:46.056" v="1284" actId="1076"/>
          <ac:spMkLst>
            <pc:docMk/>
            <pc:sldMk cId="2105696958" sldId="896"/>
            <ac:spMk id="16" creationId="{B1FC5DB8-2DFF-789B-2E21-420F6959111E}"/>
          </ac:spMkLst>
        </pc:spChg>
        <pc:spChg chg="add mod">
          <ac:chgData name="Schneider, John Brand" userId="0a27f970-e9e3-4a42-989b-114aef573237" providerId="ADAL" clId="{3811A4FE-D231-1940-8B7C-519F262D9AB2}" dt="2025-02-24T02:28:23.549" v="1281" actId="465"/>
          <ac:spMkLst>
            <pc:docMk/>
            <pc:sldMk cId="2105696958" sldId="896"/>
            <ac:spMk id="17" creationId="{F3FF8942-1DEA-AD3F-299A-44912E61C0CE}"/>
          </ac:spMkLst>
        </pc:spChg>
        <pc:spChg chg="add mod">
          <ac:chgData name="Schneider, John Brand" userId="0a27f970-e9e3-4a42-989b-114aef573237" providerId="ADAL" clId="{3811A4FE-D231-1940-8B7C-519F262D9AB2}" dt="2025-02-24T02:28:46.056" v="1284" actId="1076"/>
          <ac:spMkLst>
            <pc:docMk/>
            <pc:sldMk cId="2105696958" sldId="896"/>
            <ac:spMk id="18" creationId="{7C4A626C-9787-78C7-47AD-12D59233F324}"/>
          </ac:spMkLst>
        </pc:spChg>
        <pc:spChg chg="add del mod">
          <ac:chgData name="Schneider, John Brand" userId="0a27f970-e9e3-4a42-989b-114aef573237" providerId="ADAL" clId="{3811A4FE-D231-1940-8B7C-519F262D9AB2}" dt="2025-02-24T02:29:16.359" v="1288" actId="478"/>
          <ac:spMkLst>
            <pc:docMk/>
            <pc:sldMk cId="2105696958" sldId="896"/>
            <ac:spMk id="19" creationId="{488148A1-18E4-87B5-2145-CCD36B66ADC8}"/>
          </ac:spMkLst>
        </pc:spChg>
        <pc:spChg chg="mod">
          <ac:chgData name="Schneider, John Brand" userId="0a27f970-e9e3-4a42-989b-114aef573237" providerId="ADAL" clId="{3811A4FE-D231-1940-8B7C-519F262D9AB2}" dt="2025-02-24T02:28:23.549" v="1281" actId="465"/>
          <ac:spMkLst>
            <pc:docMk/>
            <pc:sldMk cId="2105696958" sldId="896"/>
            <ac:spMk id="21" creationId="{E61E9389-CF24-4AD1-D604-6ADD45C92A8B}"/>
          </ac:spMkLst>
        </pc:spChg>
        <pc:spChg chg="del">
          <ac:chgData name="Schneider, John Brand" userId="0a27f970-e9e3-4a42-989b-114aef573237" providerId="ADAL" clId="{3811A4FE-D231-1940-8B7C-519F262D9AB2}" dt="2025-02-24T02:06:12.549" v="749" actId="478"/>
          <ac:spMkLst>
            <pc:docMk/>
            <pc:sldMk cId="2105696958" sldId="896"/>
            <ac:spMk id="22" creationId="{94568A1A-6FCA-02C5-34D9-ACD25D86727C}"/>
          </ac:spMkLst>
        </pc:spChg>
        <pc:spChg chg="del">
          <ac:chgData name="Schneider, John Brand" userId="0a27f970-e9e3-4a42-989b-114aef573237" providerId="ADAL" clId="{3811A4FE-D231-1940-8B7C-519F262D9AB2}" dt="2025-02-24T02:06:12.549" v="749" actId="478"/>
          <ac:spMkLst>
            <pc:docMk/>
            <pc:sldMk cId="2105696958" sldId="896"/>
            <ac:spMk id="23" creationId="{E47BD8B5-95EC-77CA-779D-43848E8197A3}"/>
          </ac:spMkLst>
        </pc:spChg>
        <pc:spChg chg="del">
          <ac:chgData name="Schneider, John Brand" userId="0a27f970-e9e3-4a42-989b-114aef573237" providerId="ADAL" clId="{3811A4FE-D231-1940-8B7C-519F262D9AB2}" dt="2025-02-24T02:06:12.549" v="749" actId="478"/>
          <ac:spMkLst>
            <pc:docMk/>
            <pc:sldMk cId="2105696958" sldId="896"/>
            <ac:spMk id="26" creationId="{6AFFD43E-8981-1A4C-5FEF-BC58BAE16F61}"/>
          </ac:spMkLst>
        </pc:spChg>
        <pc:spChg chg="add mod">
          <ac:chgData name="Schneider, John Brand" userId="0a27f970-e9e3-4a42-989b-114aef573237" providerId="ADAL" clId="{3811A4FE-D231-1940-8B7C-519F262D9AB2}" dt="2025-02-24T02:28:46.056" v="1284" actId="1076"/>
          <ac:spMkLst>
            <pc:docMk/>
            <pc:sldMk cId="2105696958" sldId="896"/>
            <ac:spMk id="27" creationId="{5CADC1EE-BB21-9C47-301D-CA837C709508}"/>
          </ac:spMkLst>
        </pc:spChg>
        <pc:spChg chg="add mod">
          <ac:chgData name="Schneider, John Brand" userId="0a27f970-e9e3-4a42-989b-114aef573237" providerId="ADAL" clId="{3811A4FE-D231-1940-8B7C-519F262D9AB2}" dt="2025-02-24T02:28:46.056" v="1284" actId="1076"/>
          <ac:spMkLst>
            <pc:docMk/>
            <pc:sldMk cId="2105696958" sldId="896"/>
            <ac:spMk id="28" creationId="{4B1C1CBC-B2C1-93E0-8ACF-3A7DF474E143}"/>
          </ac:spMkLst>
        </pc:spChg>
        <pc:spChg chg="add mod">
          <ac:chgData name="Schneider, John Brand" userId="0a27f970-e9e3-4a42-989b-114aef573237" providerId="ADAL" clId="{3811A4FE-D231-1940-8B7C-519F262D9AB2}" dt="2025-02-24T02:28:46.056" v="1284" actId="1076"/>
          <ac:spMkLst>
            <pc:docMk/>
            <pc:sldMk cId="2105696958" sldId="896"/>
            <ac:spMk id="29" creationId="{ACA5884E-1D1C-6544-4AAB-518331319704}"/>
          </ac:spMkLst>
        </pc:spChg>
        <pc:spChg chg="add mod">
          <ac:chgData name="Schneider, John Brand" userId="0a27f970-e9e3-4a42-989b-114aef573237" providerId="ADAL" clId="{3811A4FE-D231-1940-8B7C-519F262D9AB2}" dt="2025-02-24T02:19:35.774" v="1053" actId="1036"/>
          <ac:spMkLst>
            <pc:docMk/>
            <pc:sldMk cId="2105696958" sldId="896"/>
            <ac:spMk id="30" creationId="{C7C82243-75A3-EF0D-0F81-1FDE823240C6}"/>
          </ac:spMkLst>
        </pc:spChg>
        <pc:spChg chg="add mod">
          <ac:chgData name="Schneider, John Brand" userId="0a27f970-e9e3-4a42-989b-114aef573237" providerId="ADAL" clId="{3811A4FE-D231-1940-8B7C-519F262D9AB2}" dt="2025-02-24T02:31:30.219" v="1311" actId="554"/>
          <ac:spMkLst>
            <pc:docMk/>
            <pc:sldMk cId="2105696958" sldId="896"/>
            <ac:spMk id="31" creationId="{35F91A4E-C2E9-3C4B-3064-7912BA551047}"/>
          </ac:spMkLst>
        </pc:spChg>
        <pc:spChg chg="add mod">
          <ac:chgData name="Schneider, John Brand" userId="0a27f970-e9e3-4a42-989b-114aef573237" providerId="ADAL" clId="{3811A4FE-D231-1940-8B7C-519F262D9AB2}" dt="2025-02-24T02:38:02.363" v="1412" actId="552"/>
          <ac:spMkLst>
            <pc:docMk/>
            <pc:sldMk cId="2105696958" sldId="896"/>
            <ac:spMk id="32" creationId="{16D58C8A-749E-BDD3-4F63-899940C6CDDC}"/>
          </ac:spMkLst>
        </pc:spChg>
        <pc:spChg chg="add mod">
          <ac:chgData name="Schneider, John Brand" userId="0a27f970-e9e3-4a42-989b-114aef573237" providerId="ADAL" clId="{3811A4FE-D231-1940-8B7C-519F262D9AB2}" dt="2025-02-24T02:34:33.518" v="1353" actId="1076"/>
          <ac:spMkLst>
            <pc:docMk/>
            <pc:sldMk cId="2105696958" sldId="896"/>
            <ac:spMk id="33" creationId="{992F0025-658F-0251-3E1A-FC477E66BFAD}"/>
          </ac:spMkLst>
        </pc:spChg>
        <pc:spChg chg="add mod">
          <ac:chgData name="Schneider, John Brand" userId="0a27f970-e9e3-4a42-989b-114aef573237" providerId="ADAL" clId="{3811A4FE-D231-1940-8B7C-519F262D9AB2}" dt="2025-02-24T02:34:33.518" v="1353" actId="1076"/>
          <ac:spMkLst>
            <pc:docMk/>
            <pc:sldMk cId="2105696958" sldId="896"/>
            <ac:spMk id="34" creationId="{1A90F216-7C2B-D343-9CC0-CB49145F8FE3}"/>
          </ac:spMkLst>
        </pc:spChg>
        <pc:spChg chg="add mod">
          <ac:chgData name="Schneider, John Brand" userId="0a27f970-e9e3-4a42-989b-114aef573237" providerId="ADAL" clId="{3811A4FE-D231-1940-8B7C-519F262D9AB2}" dt="2025-02-24T02:34:19.165" v="1352" actId="552"/>
          <ac:spMkLst>
            <pc:docMk/>
            <pc:sldMk cId="2105696958" sldId="896"/>
            <ac:spMk id="35" creationId="{27409D55-240C-1978-666D-BDD7CFC2D0B4}"/>
          </ac:spMkLst>
        </pc:spChg>
        <pc:spChg chg="add mod">
          <ac:chgData name="Schneider, John Brand" userId="0a27f970-e9e3-4a42-989b-114aef573237" providerId="ADAL" clId="{3811A4FE-D231-1940-8B7C-519F262D9AB2}" dt="2025-02-24T02:31:30.219" v="1311" actId="554"/>
          <ac:spMkLst>
            <pc:docMk/>
            <pc:sldMk cId="2105696958" sldId="896"/>
            <ac:spMk id="36" creationId="{B989E954-3AF8-C63B-7252-3605181DD338}"/>
          </ac:spMkLst>
        </pc:spChg>
        <pc:spChg chg="add del mod">
          <ac:chgData name="Schneider, John Brand" userId="0a27f970-e9e3-4a42-989b-114aef573237" providerId="ADAL" clId="{3811A4FE-D231-1940-8B7C-519F262D9AB2}" dt="2025-02-24T02:32:07.589" v="1329" actId="478"/>
          <ac:spMkLst>
            <pc:docMk/>
            <pc:sldMk cId="2105696958" sldId="896"/>
            <ac:spMk id="39" creationId="{0B3E1D3F-50C4-F2FB-2C09-1DA14B951514}"/>
          </ac:spMkLst>
        </pc:spChg>
        <pc:spChg chg="add mod">
          <ac:chgData name="Schneider, John Brand" userId="0a27f970-e9e3-4a42-989b-114aef573237" providerId="ADAL" clId="{3811A4FE-D231-1940-8B7C-519F262D9AB2}" dt="2025-02-24T02:34:41.672" v="1355" actId="1076"/>
          <ac:spMkLst>
            <pc:docMk/>
            <pc:sldMk cId="2105696958" sldId="896"/>
            <ac:spMk id="40" creationId="{EF7D6397-121F-F822-454B-B1761EDA7746}"/>
          </ac:spMkLst>
        </pc:spChg>
        <pc:spChg chg="add del mod">
          <ac:chgData name="Schneider, John Brand" userId="0a27f970-e9e3-4a42-989b-114aef573237" providerId="ADAL" clId="{3811A4FE-D231-1940-8B7C-519F262D9AB2}" dt="2025-02-24T02:33:02.746" v="1340" actId="478"/>
          <ac:spMkLst>
            <pc:docMk/>
            <pc:sldMk cId="2105696958" sldId="896"/>
            <ac:spMk id="41" creationId="{03B20257-FA46-04B4-BADC-D5941D0B1233}"/>
          </ac:spMkLst>
        </pc:spChg>
        <pc:spChg chg="add mod">
          <ac:chgData name="Schneider, John Brand" userId="0a27f970-e9e3-4a42-989b-114aef573237" providerId="ADAL" clId="{3811A4FE-D231-1940-8B7C-519F262D9AB2}" dt="2025-02-24T02:35:08.930" v="1361" actId="1036"/>
          <ac:spMkLst>
            <pc:docMk/>
            <pc:sldMk cId="2105696958" sldId="896"/>
            <ac:spMk id="42" creationId="{6943745C-401B-37E2-5861-CBCF194B56A3}"/>
          </ac:spMkLst>
        </pc:spChg>
        <pc:spChg chg="add mod">
          <ac:chgData name="Schneider, John Brand" userId="0a27f970-e9e3-4a42-989b-114aef573237" providerId="ADAL" clId="{3811A4FE-D231-1940-8B7C-519F262D9AB2}" dt="2025-02-24T02:38:24.935" v="1415" actId="552"/>
          <ac:spMkLst>
            <pc:docMk/>
            <pc:sldMk cId="2105696958" sldId="896"/>
            <ac:spMk id="46" creationId="{E8D945CE-9301-B8B1-234F-D3AB794066BF}"/>
          </ac:spMkLst>
        </pc:spChg>
        <pc:spChg chg="add mod">
          <ac:chgData name="Schneider, John Brand" userId="0a27f970-e9e3-4a42-989b-114aef573237" providerId="ADAL" clId="{3811A4FE-D231-1940-8B7C-519F262D9AB2}" dt="2025-02-24T02:39:13.495" v="1421" actId="555"/>
          <ac:spMkLst>
            <pc:docMk/>
            <pc:sldMk cId="2105696958" sldId="896"/>
            <ac:spMk id="47" creationId="{C24D1419-60F6-92B1-D8C8-B33C69F339EF}"/>
          </ac:spMkLst>
        </pc:spChg>
        <pc:spChg chg="add mod">
          <ac:chgData name="Schneider, John Brand" userId="0a27f970-e9e3-4a42-989b-114aef573237" providerId="ADAL" clId="{3811A4FE-D231-1940-8B7C-519F262D9AB2}" dt="2025-02-24T02:39:13.495" v="1421" actId="555"/>
          <ac:spMkLst>
            <pc:docMk/>
            <pc:sldMk cId="2105696958" sldId="896"/>
            <ac:spMk id="48" creationId="{BC4975DD-932B-C6CD-E151-33ED4629F1A0}"/>
          </ac:spMkLst>
        </pc:spChg>
        <pc:grpChg chg="add mod">
          <ac:chgData name="Schneider, John Brand" userId="0a27f970-e9e3-4a42-989b-114aef573237" providerId="ADAL" clId="{3811A4FE-D231-1940-8B7C-519F262D9AB2}" dt="2025-02-24T02:12:32.973" v="909" actId="1038"/>
          <ac:grpSpMkLst>
            <pc:docMk/>
            <pc:sldMk cId="2105696958" sldId="896"/>
            <ac:grpSpMk id="8" creationId="{D140BED2-289F-8080-4FB6-4A0A2BC0AB3D}"/>
          </ac:grpSpMkLst>
        </pc:grpChg>
        <pc:picChg chg="del">
          <ac:chgData name="Schneider, John Brand" userId="0a27f970-e9e3-4a42-989b-114aef573237" providerId="ADAL" clId="{3811A4FE-D231-1940-8B7C-519F262D9AB2}" dt="2025-02-24T02:06:12.549" v="749" actId="478"/>
          <ac:picMkLst>
            <pc:docMk/>
            <pc:sldMk cId="2105696958" sldId="896"/>
            <ac:picMk id="9" creationId="{77AD454D-F17B-54F1-5497-63E6D109179B}"/>
          </ac:picMkLst>
        </pc:picChg>
        <pc:picChg chg="del">
          <ac:chgData name="Schneider, John Brand" userId="0a27f970-e9e3-4a42-989b-114aef573237" providerId="ADAL" clId="{3811A4FE-D231-1940-8B7C-519F262D9AB2}" dt="2025-02-24T02:06:12.549" v="749" actId="478"/>
          <ac:picMkLst>
            <pc:docMk/>
            <pc:sldMk cId="2105696958" sldId="896"/>
            <ac:picMk id="11" creationId="{5CDD0D18-BDCA-3592-2FD1-0FEF63CC5DEA}"/>
          </ac:picMkLst>
        </pc:picChg>
        <pc:picChg chg="mod">
          <ac:chgData name="Schneider, John Brand" userId="0a27f970-e9e3-4a42-989b-114aef573237" providerId="ADAL" clId="{3811A4FE-D231-1940-8B7C-519F262D9AB2}" dt="2025-02-24T02:08:46.010" v="816" actId="14100"/>
          <ac:picMkLst>
            <pc:docMk/>
            <pc:sldMk cId="2105696958" sldId="896"/>
            <ac:picMk id="15" creationId="{F2989D48-D512-C9E2-1248-7920E5E85200}"/>
          </ac:picMkLst>
        </pc:picChg>
        <pc:cxnChg chg="mod">
          <ac:chgData name="Schneider, John Brand" userId="0a27f970-e9e3-4a42-989b-114aef573237" providerId="ADAL" clId="{3811A4FE-D231-1940-8B7C-519F262D9AB2}" dt="2025-02-24T02:09:48.518" v="845"/>
          <ac:cxnSpMkLst>
            <pc:docMk/>
            <pc:sldMk cId="2105696958" sldId="896"/>
            <ac:cxnSpMk id="12" creationId="{9E921B0F-3014-A376-AEF2-13F56BA6C00F}"/>
          </ac:cxnSpMkLst>
        </pc:cxnChg>
        <pc:cxnChg chg="add mod">
          <ac:chgData name="Schneider, John Brand" userId="0a27f970-e9e3-4a42-989b-114aef573237" providerId="ADAL" clId="{3811A4FE-D231-1940-8B7C-519F262D9AB2}" dt="2025-02-24T02:16:29.287" v="1005" actId="1076"/>
          <ac:cxnSpMkLst>
            <pc:docMk/>
            <pc:sldMk cId="2105696958" sldId="896"/>
            <ac:cxnSpMk id="20" creationId="{79C87687-6F29-AD5A-B8AB-CCF2F70969AA}"/>
          </ac:cxnSpMkLst>
        </pc:cxnChg>
        <pc:cxnChg chg="add mod">
          <ac:chgData name="Schneider, John Brand" userId="0a27f970-e9e3-4a42-989b-114aef573237" providerId="ADAL" clId="{3811A4FE-D231-1940-8B7C-519F262D9AB2}" dt="2025-02-24T02:16:35.070" v="1006" actId="1076"/>
          <ac:cxnSpMkLst>
            <pc:docMk/>
            <pc:sldMk cId="2105696958" sldId="896"/>
            <ac:cxnSpMk id="24" creationId="{25706450-C222-034B-7265-CF5E43568AD2}"/>
          </ac:cxnSpMkLst>
        </pc:cxnChg>
        <pc:cxnChg chg="add mod">
          <ac:chgData name="Schneider, John Brand" userId="0a27f970-e9e3-4a42-989b-114aef573237" providerId="ADAL" clId="{3811A4FE-D231-1940-8B7C-519F262D9AB2}" dt="2025-02-24T02:16:39.772" v="1007" actId="1076"/>
          <ac:cxnSpMkLst>
            <pc:docMk/>
            <pc:sldMk cId="2105696958" sldId="896"/>
            <ac:cxnSpMk id="25" creationId="{0575EEDF-20F0-F5B4-9DC8-156AC8E87CA0}"/>
          </ac:cxnSpMkLst>
        </pc:cxnChg>
        <pc:cxnChg chg="add mod">
          <ac:chgData name="Schneider, John Brand" userId="0a27f970-e9e3-4a42-989b-114aef573237" providerId="ADAL" clId="{3811A4FE-D231-1940-8B7C-519F262D9AB2}" dt="2025-02-24T02:32:02.655" v="1327" actId="1036"/>
          <ac:cxnSpMkLst>
            <pc:docMk/>
            <pc:sldMk cId="2105696958" sldId="896"/>
            <ac:cxnSpMk id="37" creationId="{97046D7E-05AD-C810-7EC7-A0590C163ED3}"/>
          </ac:cxnSpMkLst>
        </pc:cxnChg>
        <pc:cxnChg chg="add mod">
          <ac:chgData name="Schneider, John Brand" userId="0a27f970-e9e3-4a42-989b-114aef573237" providerId="ADAL" clId="{3811A4FE-D231-1940-8B7C-519F262D9AB2}" dt="2025-02-24T02:35:58.802" v="1368" actId="1076"/>
          <ac:cxnSpMkLst>
            <pc:docMk/>
            <pc:sldMk cId="2105696958" sldId="896"/>
            <ac:cxnSpMk id="43" creationId="{52CF9414-D1BF-F462-5086-0382A5DB06AF}"/>
          </ac:cxnSpMkLst>
        </pc:cxnChg>
        <pc:cxnChg chg="add mod">
          <ac:chgData name="Schneider, John Brand" userId="0a27f970-e9e3-4a42-989b-114aef573237" providerId="ADAL" clId="{3811A4FE-D231-1940-8B7C-519F262D9AB2}" dt="2025-02-24T02:36:04.056" v="1369" actId="1076"/>
          <ac:cxnSpMkLst>
            <pc:docMk/>
            <pc:sldMk cId="2105696958" sldId="896"/>
            <ac:cxnSpMk id="44" creationId="{4AA3BFB2-DEE4-33A4-D621-D166CAB8D0A6}"/>
          </ac:cxnSpMkLst>
        </pc:cxnChg>
        <pc:cxnChg chg="add mod">
          <ac:chgData name="Schneider, John Brand" userId="0a27f970-e9e3-4a42-989b-114aef573237" providerId="ADAL" clId="{3811A4FE-D231-1940-8B7C-519F262D9AB2}" dt="2025-02-24T02:35:51.390" v="1367" actId="1076"/>
          <ac:cxnSpMkLst>
            <pc:docMk/>
            <pc:sldMk cId="2105696958" sldId="896"/>
            <ac:cxnSpMk id="45" creationId="{57115F62-2971-5CA1-736E-A3FD603094B5}"/>
          </ac:cxnSpMkLst>
        </pc:cxnChg>
      </pc:sldChg>
    </pc:docChg>
  </pc:docChgLst>
  <pc:docChgLst>
    <pc:chgData name="Schneider, John Brand" userId="0a27f970-e9e3-4a42-989b-114aef573237" providerId="ADAL" clId="{BC5226E0-930B-5845-B62E-37FB1E4ACBF0}"/>
    <pc:docChg chg="undo custSel addSld delSld modSld sldOrd">
      <pc:chgData name="Schneider, John Brand" userId="0a27f970-e9e3-4a42-989b-114aef573237" providerId="ADAL" clId="{BC5226E0-930B-5845-B62E-37FB1E4ACBF0}" dt="2023-02-27T20:38:58.660" v="1604"/>
      <pc:docMkLst>
        <pc:docMk/>
      </pc:docMkLst>
      <pc:sldChg chg="modSp mod modAnim">
        <pc:chgData name="Schneider, John Brand" userId="0a27f970-e9e3-4a42-989b-114aef573237" providerId="ADAL" clId="{BC5226E0-930B-5845-B62E-37FB1E4ACBF0}" dt="2023-02-27T04:30:50.371" v="614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BC5226E0-930B-5845-B62E-37FB1E4ACBF0}" dt="2023-02-27T20:38:58.660" v="1604"/>
        <pc:sldMkLst>
          <pc:docMk/>
          <pc:sldMk cId="3003718198" sldId="337"/>
        </pc:sldMkLst>
      </pc:sldChg>
      <pc:sldChg chg="modSp modAnim">
        <pc:chgData name="Schneider, John Brand" userId="0a27f970-e9e3-4a42-989b-114aef573237" providerId="ADAL" clId="{BC5226E0-930B-5845-B62E-37FB1E4ACBF0}" dt="2023-02-22T00:33:39.685" v="579" actId="6549"/>
        <pc:sldMkLst>
          <pc:docMk/>
          <pc:sldMk cId="2409732087" sldId="348"/>
        </pc:sldMkLst>
      </pc:sldChg>
      <pc:sldChg chg="add">
        <pc:chgData name="Schneider, John Brand" userId="0a27f970-e9e3-4a42-989b-114aef573237" providerId="ADAL" clId="{BC5226E0-930B-5845-B62E-37FB1E4ACBF0}" dt="2023-02-27T04:29:31.872" v="580"/>
        <pc:sldMkLst>
          <pc:docMk/>
          <pc:sldMk cId="3719170565" sldId="471"/>
        </pc:sldMkLst>
      </pc:sldChg>
      <pc:sldChg chg="addSp delSp modSp mod delAnim modAnim">
        <pc:chgData name="Schneider, John Brand" userId="0a27f970-e9e3-4a42-989b-114aef573237" providerId="ADAL" clId="{BC5226E0-930B-5845-B62E-37FB1E4ACBF0}" dt="2023-02-22T00:20:55.895" v="385"/>
        <pc:sldMkLst>
          <pc:docMk/>
          <pc:sldMk cId="4088058729" sldId="486"/>
        </pc:sldMkLst>
      </pc:sldChg>
      <pc:sldChg chg="addSp delSp modSp mod delAnim modAnim">
        <pc:chgData name="Schneider, John Brand" userId="0a27f970-e9e3-4a42-989b-114aef573237" providerId="ADAL" clId="{BC5226E0-930B-5845-B62E-37FB1E4ACBF0}" dt="2023-02-22T00:23:03.015" v="404" actId="478"/>
        <pc:sldMkLst>
          <pc:docMk/>
          <pc:sldMk cId="2515171545" sldId="487"/>
        </pc:sldMkLst>
      </pc:sldChg>
      <pc:sldChg chg="addSp delSp modSp mod delAnim modAnim">
        <pc:chgData name="Schneider, John Brand" userId="0a27f970-e9e3-4a42-989b-114aef573237" providerId="ADAL" clId="{BC5226E0-930B-5845-B62E-37FB1E4ACBF0}" dt="2023-02-22T00:29:13.984" v="490" actId="1037"/>
        <pc:sldMkLst>
          <pc:docMk/>
          <pc:sldMk cId="3340973443" sldId="488"/>
        </pc:sldMkLst>
      </pc:sldChg>
      <pc:sldChg chg="addSp delSp modSp mod delAnim modAnim">
        <pc:chgData name="Schneider, John Brand" userId="0a27f970-e9e3-4a42-989b-114aef573237" providerId="ADAL" clId="{BC5226E0-930B-5845-B62E-37FB1E4ACBF0}" dt="2023-02-22T00:10:57.439" v="204" actId="1036"/>
        <pc:sldMkLst>
          <pc:docMk/>
          <pc:sldMk cId="540709929" sldId="490"/>
        </pc:sldMkLst>
      </pc:sldChg>
      <pc:sldChg chg="addSp delSp modSp add mod delAnim modAnim">
        <pc:chgData name="Schneider, John Brand" userId="0a27f970-e9e3-4a42-989b-114aef573237" providerId="ADAL" clId="{BC5226E0-930B-5845-B62E-37FB1E4ACBF0}" dt="2023-02-27T04:40:07.707" v="703"/>
        <pc:sldMkLst>
          <pc:docMk/>
          <pc:sldMk cId="2766941982" sldId="491"/>
        </pc:sldMkLst>
      </pc:sldChg>
      <pc:sldChg chg="addSp delSp modSp del mod delAnim modAnim">
        <pc:chgData name="Schneider, John Brand" userId="0a27f970-e9e3-4a42-989b-114aef573237" providerId="ADAL" clId="{BC5226E0-930B-5845-B62E-37FB1E4ACBF0}" dt="2023-02-27T04:30:09.110" v="581" actId="2696"/>
        <pc:sldMkLst>
          <pc:docMk/>
          <pc:sldMk cId="2290359995" sldId="887"/>
        </pc:sldMkLst>
      </pc:sldChg>
      <pc:sldChg chg="addSp modSp del mod modAnim">
        <pc:chgData name="Schneider, John Brand" userId="0a27f970-e9e3-4a42-989b-114aef573237" providerId="ADAL" clId="{BC5226E0-930B-5845-B62E-37FB1E4ACBF0}" dt="2023-02-27T04:30:17.765" v="582" actId="2696"/>
        <pc:sldMkLst>
          <pc:docMk/>
          <pc:sldMk cId="424416547" sldId="888"/>
        </pc:sldMkLst>
      </pc:sldChg>
      <pc:sldChg chg="del">
        <pc:chgData name="Schneider, John Brand" userId="0a27f970-e9e3-4a42-989b-114aef573237" providerId="ADAL" clId="{BC5226E0-930B-5845-B62E-37FB1E4ACBF0}" dt="2023-02-27T04:30:09.110" v="581" actId="2696"/>
        <pc:sldMkLst>
          <pc:docMk/>
          <pc:sldMk cId="1898836891" sldId="889"/>
        </pc:sldMkLst>
      </pc:sldChg>
      <pc:sldChg chg="add">
        <pc:chgData name="Schneider, John Brand" userId="0a27f970-e9e3-4a42-989b-114aef573237" providerId="ADAL" clId="{BC5226E0-930B-5845-B62E-37FB1E4ACBF0}" dt="2023-02-27T04:29:31.872" v="580"/>
        <pc:sldMkLst>
          <pc:docMk/>
          <pc:sldMk cId="1043475196" sldId="890"/>
        </pc:sldMkLst>
      </pc:sldChg>
      <pc:sldChg chg="addSp delSp modSp new mod ord delAnim modAnim">
        <pc:chgData name="Schneider, John Brand" userId="0a27f970-e9e3-4a42-989b-114aef573237" providerId="ADAL" clId="{BC5226E0-930B-5845-B62E-37FB1E4ACBF0}" dt="2023-02-27T20:29:53.961" v="1567" actId="554"/>
        <pc:sldMkLst>
          <pc:docMk/>
          <pc:sldMk cId="2001132039" sldId="891"/>
        </pc:sldMkLst>
      </pc:sldChg>
    </pc:docChg>
  </pc:docChgLst>
  <pc:docChgLst>
    <pc:chgData name="Schneider, John Brand" userId="0a27f970-e9e3-4a42-989b-114aef573237" providerId="ADAL" clId="{D49458E0-3270-1647-92EB-CD13E58162F8}"/>
    <pc:docChg chg="undo custSel addSld modSld">
      <pc:chgData name="Schneider, John Brand" userId="0a27f970-e9e3-4a42-989b-114aef573237" providerId="ADAL" clId="{D49458E0-3270-1647-92EB-CD13E58162F8}" dt="2024-10-04T17:29:03.149" v="669" actId="552"/>
      <pc:docMkLst>
        <pc:docMk/>
      </pc:docMkLst>
      <pc:sldChg chg="modSp mod">
        <pc:chgData name="Schneider, John Brand" userId="0a27f970-e9e3-4a42-989b-114aef573237" providerId="ADAL" clId="{D49458E0-3270-1647-92EB-CD13E58162F8}" dt="2024-09-30T04:59:03.730" v="217" actId="20577"/>
        <pc:sldMkLst>
          <pc:docMk/>
          <pc:sldMk cId="1602654446" sldId="256"/>
        </pc:sldMkLst>
      </pc:sldChg>
      <pc:sldChg chg="modSp mod modAnim">
        <pc:chgData name="Schneider, John Brand" userId="0a27f970-e9e3-4a42-989b-114aef573237" providerId="ADAL" clId="{D49458E0-3270-1647-92EB-CD13E58162F8}" dt="2024-10-04T01:27:02.619" v="636" actId="20577"/>
        <pc:sldMkLst>
          <pc:docMk/>
          <pc:sldMk cId="3003718198" sldId="337"/>
        </pc:sldMkLst>
      </pc:sldChg>
      <pc:sldChg chg="modTransition">
        <pc:chgData name="Schneider, John Brand" userId="0a27f970-e9e3-4a42-989b-114aef573237" providerId="ADAL" clId="{D49458E0-3270-1647-92EB-CD13E58162F8}" dt="2024-10-04T01:19:50.854" v="537"/>
        <pc:sldMkLst>
          <pc:docMk/>
          <pc:sldMk cId="2513783999" sldId="470"/>
        </pc:sldMkLst>
      </pc:sldChg>
      <pc:sldChg chg="addSp modSp mod modAnim">
        <pc:chgData name="Schneider, John Brand" userId="0a27f970-e9e3-4a42-989b-114aef573237" providerId="ADAL" clId="{D49458E0-3270-1647-92EB-CD13E58162F8}" dt="2024-10-04T01:18:09.244" v="536" actId="1037"/>
        <pc:sldMkLst>
          <pc:docMk/>
          <pc:sldMk cId="628857045" sldId="472"/>
        </pc:sldMkLst>
      </pc:sldChg>
      <pc:sldChg chg="addSp modSp mod modAnim">
        <pc:chgData name="Schneider, John Brand" userId="0a27f970-e9e3-4a42-989b-114aef573237" providerId="ADAL" clId="{D49458E0-3270-1647-92EB-CD13E58162F8}" dt="2024-10-04T17:29:03.149" v="669" actId="552"/>
        <pc:sldMkLst>
          <pc:docMk/>
          <pc:sldMk cId="2001132039" sldId="891"/>
        </pc:sldMkLst>
      </pc:sldChg>
      <pc:sldChg chg="addSp modSp mod modAnim">
        <pc:chgData name="Schneider, John Brand" userId="0a27f970-e9e3-4a42-989b-114aef573237" providerId="ADAL" clId="{D49458E0-3270-1647-92EB-CD13E58162F8}" dt="2024-10-04T01:14:59.327" v="507" actId="1036"/>
        <pc:sldMkLst>
          <pc:docMk/>
          <pc:sldMk cId="2889812419" sldId="893"/>
        </pc:sldMkLst>
      </pc:sldChg>
      <pc:sldChg chg="addSp modSp add mod modAnim">
        <pc:chgData name="Schneider, John Brand" userId="0a27f970-e9e3-4a42-989b-114aef573237" providerId="ADAL" clId="{D49458E0-3270-1647-92EB-CD13E58162F8}" dt="2024-10-04T17:22:51.181" v="642"/>
        <pc:sldMkLst>
          <pc:docMk/>
          <pc:sldMk cId="1043475196" sldId="894"/>
        </pc:sldMkLst>
      </pc:sldChg>
    </pc:docChg>
  </pc:docChgLst>
  <pc:docChgLst>
    <pc:chgData name="Schneider, John Brand" userId="0a27f970-e9e3-4a42-989b-114aef573237" providerId="ADAL" clId="{8DC7590D-F725-D24F-943C-522B8DA3484A}"/>
    <pc:docChg chg="modSld">
      <pc:chgData name="Schneider, John Brand" userId="0a27f970-e9e3-4a42-989b-114aef573237" providerId="ADAL" clId="{8DC7590D-F725-D24F-943C-522B8DA3484A}" dt="2022-02-28T20:50:03.069" v="0" actId="20577"/>
      <pc:docMkLst>
        <pc:docMk/>
      </pc:docMkLst>
      <pc:sldChg chg="modSp modAnim">
        <pc:chgData name="Schneider, John Brand" userId="0a27f970-e9e3-4a42-989b-114aef573237" providerId="ADAL" clId="{8DC7590D-F725-D24F-943C-522B8DA3484A}" dt="2022-02-28T20:50:03.069" v="0" actId="20577"/>
        <pc:sldMkLst>
          <pc:docMk/>
          <pc:sldMk cId="3676300960" sldId="481"/>
        </pc:sldMkLst>
      </pc:sldChg>
    </pc:docChg>
  </pc:docChgLst>
  <pc:docChgLst>
    <pc:chgData name="Schneider, John Brand" userId="0a27f970-e9e3-4a42-989b-114aef573237" providerId="ADAL" clId="{EC1FDF7D-38FE-134F-AD77-20B0DF3AD450}"/>
    <pc:docChg chg="undo custSel modSld">
      <pc:chgData name="Schneider, John Brand" userId="0a27f970-e9e3-4a42-989b-114aef573237" providerId="ADAL" clId="{EC1FDF7D-38FE-134F-AD77-20B0DF3AD450}" dt="2024-02-26T23:22:48.199" v="409" actId="20577"/>
      <pc:docMkLst>
        <pc:docMk/>
      </pc:docMkLst>
      <pc:sldChg chg="modSp mod modAnim">
        <pc:chgData name="Schneider, John Brand" userId="0a27f970-e9e3-4a42-989b-114aef573237" providerId="ADAL" clId="{EC1FDF7D-38FE-134F-AD77-20B0DF3AD450}" dt="2024-02-25T05:45:04.149" v="96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EC1FDF7D-38FE-134F-AD77-20B0DF3AD450}" dt="2024-02-26T23:22:48.199" v="409" actId="20577"/>
        <pc:sldMkLst>
          <pc:docMk/>
          <pc:sldMk cId="3003718198" sldId="337"/>
        </pc:sldMkLst>
      </pc:sldChg>
      <pc:sldChg chg="modTransition">
        <pc:chgData name="Schneider, John Brand" userId="0a27f970-e9e3-4a42-989b-114aef573237" providerId="ADAL" clId="{EC1FDF7D-38FE-134F-AD77-20B0DF3AD450}" dt="2024-02-26T05:58:12.022" v="240"/>
        <pc:sldMkLst>
          <pc:docMk/>
          <pc:sldMk cId="540709929" sldId="490"/>
        </pc:sldMkLst>
      </pc:sldChg>
      <pc:sldChg chg="addSp delSp modSp mod addAnim delAnim">
        <pc:chgData name="Schneider, John Brand" userId="0a27f970-e9e3-4a42-989b-114aef573237" providerId="ADAL" clId="{EC1FDF7D-38FE-134F-AD77-20B0DF3AD450}" dt="2024-02-26T05:26:57.235" v="105" actId="20577"/>
        <pc:sldMkLst>
          <pc:docMk/>
          <pc:sldMk cId="2001132039" sldId="891"/>
        </pc:sldMkLst>
      </pc:sldChg>
      <pc:sldChg chg="addSp delSp modSp mod delAnim modAnim">
        <pc:chgData name="Schneider, John Brand" userId="0a27f970-e9e3-4a42-989b-114aef573237" providerId="ADAL" clId="{EC1FDF7D-38FE-134F-AD77-20B0DF3AD450}" dt="2024-02-26T19:00:40.516" v="400" actId="1035"/>
        <pc:sldMkLst>
          <pc:docMk/>
          <pc:sldMk cId="2889812419" sldId="8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2/24/25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4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7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421.png"/><Relationship Id="rId7" Type="http://schemas.openxmlformats.org/officeDocument/2006/relationships/image" Target="../media/image370.png"/><Relationship Id="rId12" Type="http://schemas.openxmlformats.org/officeDocument/2006/relationships/image" Target="../media/image41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400.png"/><Relationship Id="rId5" Type="http://schemas.openxmlformats.org/officeDocument/2006/relationships/image" Target="../media/image3100.png"/><Relationship Id="rId15" Type="http://schemas.openxmlformats.org/officeDocument/2006/relationships/image" Target="../media/image2900.png"/><Relationship Id="rId10" Type="http://schemas.openxmlformats.org/officeDocument/2006/relationships/image" Target="../media/image390.png"/><Relationship Id="rId4" Type="http://schemas.openxmlformats.org/officeDocument/2006/relationships/image" Target="../media/image3010.png"/><Relationship Id="rId9" Type="http://schemas.openxmlformats.org/officeDocument/2006/relationships/image" Target="../media/image3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41.png"/><Relationship Id="rId7" Type="http://schemas.openxmlformats.org/officeDocument/2006/relationships/image" Target="../media/image481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5" Type="http://schemas.openxmlformats.org/officeDocument/2006/relationships/image" Target="../media/image461.png"/><Relationship Id="rId10" Type="http://schemas.openxmlformats.org/officeDocument/2006/relationships/image" Target="../media/image52.png"/><Relationship Id="rId4" Type="http://schemas.openxmlformats.org/officeDocument/2006/relationships/image" Target="../media/image451.png"/><Relationship Id="rId9" Type="http://schemas.openxmlformats.org/officeDocument/2006/relationships/image" Target="../media/image5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30.png"/><Relationship Id="rId7" Type="http://schemas.openxmlformats.org/officeDocument/2006/relationships/image" Target="../media/image44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30.png"/><Relationship Id="rId10" Type="http://schemas.openxmlformats.org/officeDocument/2006/relationships/image" Target="../media/image240.png"/><Relationship Id="rId4" Type="http://schemas.openxmlformats.org/officeDocument/2006/relationships/image" Target="../media/image520.png"/><Relationship Id="rId9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260.png"/><Relationship Id="rId7" Type="http://schemas.openxmlformats.org/officeDocument/2006/relationships/image" Target="../media/image4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1.png"/><Relationship Id="rId4" Type="http://schemas.openxmlformats.org/officeDocument/2006/relationships/image" Target="../media/image561.png"/><Relationship Id="rId9" Type="http://schemas.openxmlformats.org/officeDocument/2006/relationships/image" Target="../media/image4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282.png"/><Relationship Id="rId18" Type="http://schemas.openxmlformats.org/officeDocument/2006/relationships/image" Target="../media/image5.png"/><Relationship Id="rId26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45.png"/><Relationship Id="rId7" Type="http://schemas.openxmlformats.org/officeDocument/2006/relationships/image" Target="../media/image262.png"/><Relationship Id="rId12" Type="http://schemas.openxmlformats.org/officeDocument/2006/relationships/image" Target="../media/image273.png"/><Relationship Id="rId17" Type="http://schemas.openxmlformats.org/officeDocument/2006/relationships/image" Target="../media/image312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3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.png"/><Relationship Id="rId32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292.png"/><Relationship Id="rId23" Type="http://schemas.openxmlformats.org/officeDocument/2006/relationships/image" Target="../media/image7.png"/><Relationship Id="rId28" Type="http://schemas.openxmlformats.org/officeDocument/2006/relationships/image" Target="../media/image46.png"/><Relationship Id="rId10" Type="http://schemas.openxmlformats.org/officeDocument/2006/relationships/image" Target="../media/image4.png"/><Relationship Id="rId19" Type="http://schemas.openxmlformats.org/officeDocument/2006/relationships/image" Target="../media/image6.png"/><Relationship Id="rId31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630.png"/><Relationship Id="rId14" Type="http://schemas.openxmlformats.org/officeDocument/2006/relationships/image" Target="../media/image410.png"/><Relationship Id="rId22" Type="http://schemas.openxmlformats.org/officeDocument/2006/relationships/image" Target="../media/image48.png"/><Relationship Id="rId27" Type="http://schemas.openxmlformats.org/officeDocument/2006/relationships/image" Target="../media/image700.png"/><Relationship Id="rId30" Type="http://schemas.openxmlformats.org/officeDocument/2006/relationships/image" Target="../media/image32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7.emf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20.png"/><Relationship Id="rId5" Type="http://schemas.openxmlformats.org/officeDocument/2006/relationships/image" Target="../media/image5.emf"/><Relationship Id="rId10" Type="http://schemas.openxmlformats.org/officeDocument/2006/relationships/image" Target="../media/image17.png"/><Relationship Id="rId4" Type="http://schemas.openxmlformats.org/officeDocument/2006/relationships/image" Target="../media/image4.emf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8.png"/><Relationship Id="rId7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01.png"/><Relationship Id="rId4" Type="http://schemas.openxmlformats.org/officeDocument/2006/relationships/image" Target="../media/image180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90.png"/><Relationship Id="rId7" Type="http://schemas.openxmlformats.org/officeDocument/2006/relationships/image" Target="../media/image10.em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0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0.emf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61.png"/><Relationship Id="rId18" Type="http://schemas.openxmlformats.org/officeDocument/2006/relationships/image" Target="../media/image321.png"/><Relationship Id="rId3" Type="http://schemas.openxmlformats.org/officeDocument/2006/relationships/image" Target="../media/image24.png"/><Relationship Id="rId7" Type="http://schemas.openxmlformats.org/officeDocument/2006/relationships/image" Target="../media/image271.png"/><Relationship Id="rId12" Type="http://schemas.openxmlformats.org/officeDocument/2006/relationships/image" Target="../media/image151.png"/><Relationship Id="rId17" Type="http://schemas.openxmlformats.org/officeDocument/2006/relationships/image" Target="../media/image310.png"/><Relationship Id="rId2" Type="http://schemas.openxmlformats.org/officeDocument/2006/relationships/image" Target="../media/image23.png"/><Relationship Id="rId16" Type="http://schemas.openxmlformats.org/officeDocument/2006/relationships/image" Target="../media/image1900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40.png"/><Relationship Id="rId5" Type="http://schemas.openxmlformats.org/officeDocument/2006/relationships/image" Target="../media/image50.png"/><Relationship Id="rId15" Type="http://schemas.openxmlformats.org/officeDocument/2006/relationships/image" Target="../media/image300.png"/><Relationship Id="rId10" Type="http://schemas.openxmlformats.org/officeDocument/2006/relationships/image" Target="../media/image130.png"/><Relationship Id="rId19" Type="http://schemas.openxmlformats.org/officeDocument/2006/relationships/image" Target="../media/image330.png"/><Relationship Id="rId4" Type="http://schemas.openxmlformats.org/officeDocument/2006/relationships/image" Target="../media/image25.png"/><Relationship Id="rId9" Type="http://schemas.openxmlformats.org/officeDocument/2006/relationships/image" Target="../media/image281.png"/><Relationship Id="rId14" Type="http://schemas.openxmlformats.org/officeDocument/2006/relationships/image" Target="../media/image2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2500.png"/><Relationship Id="rId18" Type="http://schemas.openxmlformats.org/officeDocument/2006/relationships/image" Target="../media/image361.png"/><Relationship Id="rId3" Type="http://schemas.openxmlformats.org/officeDocument/2006/relationships/image" Target="../media/image51.png"/><Relationship Id="rId7" Type="http://schemas.openxmlformats.org/officeDocument/2006/relationships/image" Target="../media/image352.png"/><Relationship Id="rId12" Type="http://schemas.openxmlformats.org/officeDocument/2006/relationships/image" Target="../media/image2400.png"/><Relationship Id="rId17" Type="http://schemas.openxmlformats.org/officeDocument/2006/relationships/image" Target="../media/image351.png"/><Relationship Id="rId2" Type="http://schemas.openxmlformats.org/officeDocument/2006/relationships/image" Target="../media/image150.pn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371.png"/><Relationship Id="rId5" Type="http://schemas.openxmlformats.org/officeDocument/2006/relationships/image" Target="../media/image181.png"/><Relationship Id="rId15" Type="http://schemas.openxmlformats.org/officeDocument/2006/relationships/image" Target="../media/image270.png"/><Relationship Id="rId10" Type="http://schemas.openxmlformats.org/officeDocument/2006/relationships/image" Target="../media/image200.png"/><Relationship Id="rId19" Type="http://schemas.openxmlformats.org/officeDocument/2006/relationships/image" Target="../media/image231.png"/><Relationship Id="rId4" Type="http://schemas.openxmlformats.org/officeDocument/2006/relationships/image" Target="../media/image170.png"/><Relationship Id="rId9" Type="http://schemas.openxmlformats.org/officeDocument/2006/relationships/image" Target="../media/image2200.png"/><Relationship Id="rId14" Type="http://schemas.openxmlformats.org/officeDocument/2006/relationships/image" Target="../media/image26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469541" y="1376226"/>
            <a:ext cx="85318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Goals/Topics: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Sources deactivation with dependent and</a:t>
            </a:r>
            <a:br>
              <a:rPr lang="en-US" sz="3600" dirty="0"/>
            </a:br>
            <a:r>
              <a:rPr lang="en-US" sz="3600" dirty="0"/>
              <a:t>independent 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More operational amplifiers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More superposition/deactivation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Comments on 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7AA20-7D38-5042-A576-D46DA8D76F0A}"/>
              </a:ext>
            </a:extLst>
          </p:cNvPr>
          <p:cNvSpPr txBox="1"/>
          <p:nvPr/>
        </p:nvSpPr>
        <p:spPr>
          <a:xfrm>
            <a:off x="2338914" y="233569"/>
            <a:ext cx="7514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8D2DE-93BD-B9ED-0613-C59EE3DCF519}"/>
              </a:ext>
            </a:extLst>
          </p:cNvPr>
          <p:cNvSpPr txBox="1"/>
          <p:nvPr/>
        </p:nvSpPr>
        <p:spPr>
          <a:xfrm>
            <a:off x="480667" y="4707459"/>
            <a:ext cx="99334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</a:t>
            </a:r>
            <a:br>
              <a:rPr lang="en-US" sz="3200" dirty="0"/>
            </a:br>
            <a:r>
              <a:rPr lang="en-US" sz="3200" dirty="0"/>
              <a:t>    Handwritten HW 6 due tonight</a:t>
            </a:r>
            <a:r>
              <a:rPr lang="en-US" sz="3200" b="1" i="1" dirty="0"/>
              <a:t> </a:t>
            </a:r>
            <a:r>
              <a:rPr lang="en-US" sz="3200" dirty="0"/>
              <a:t>by midnight.</a:t>
            </a:r>
          </a:p>
          <a:p>
            <a:r>
              <a:rPr lang="en-US" sz="3200" dirty="0"/>
              <a:t>    </a:t>
            </a:r>
            <a:r>
              <a:rPr lang="en-US" sz="3200" b="1" i="1" dirty="0"/>
              <a:t>Test #2 Wednesday, Feb. 26</a:t>
            </a:r>
            <a:r>
              <a:rPr lang="en-US" sz="3200" b="1" i="1" baseline="30000" dirty="0"/>
              <a:t>th</a:t>
            </a:r>
            <a:r>
              <a:rPr lang="en-US" sz="3200" b="1" i="1" dirty="0"/>
              <a:t> at 8:00 p.m. in Spark G45</a:t>
            </a:r>
            <a:r>
              <a:rPr lang="en-US" sz="3200" dirty="0"/>
              <a:t>.</a:t>
            </a:r>
          </a:p>
          <a:p>
            <a:r>
              <a:rPr lang="en-US" sz="3200" dirty="0"/>
              <a:t>    Review Wednesday at usual lecture time (optional).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4AD0B-F115-26BD-B03F-4BCB69B52394}"/>
              </a:ext>
            </a:extLst>
          </p:cNvPr>
          <p:cNvSpPr txBox="1"/>
          <p:nvPr/>
        </p:nvSpPr>
        <p:spPr>
          <a:xfrm>
            <a:off x="9156068" y="734701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E5FF32-959C-764F-9E73-A3A3A01E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8" y="292387"/>
            <a:ext cx="6268731" cy="50279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B233A3-2F8E-4D49-AB61-A5997A8FFC39}"/>
              </a:ext>
            </a:extLst>
          </p:cNvPr>
          <p:cNvSpPr txBox="1"/>
          <p:nvPr/>
        </p:nvSpPr>
        <p:spPr>
          <a:xfrm>
            <a:off x="3728817" y="3603333"/>
            <a:ext cx="617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Rearrange </a:t>
            </a:r>
            <a:r>
              <a:rPr lang="en-US" sz="2400" dirty="0"/>
              <a:t>(letters one side; numbers other)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3917C9-8D86-AC43-8C63-8768259BC9B2}"/>
              </a:ext>
            </a:extLst>
          </p:cNvPr>
          <p:cNvSpPr txBox="1"/>
          <p:nvPr/>
        </p:nvSpPr>
        <p:spPr>
          <a:xfrm>
            <a:off x="6710948" y="1846104"/>
            <a:ext cx="3454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Equate coefficients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F80F8-8A78-7E4C-8E08-122274C34E33}"/>
              </a:ext>
            </a:extLst>
          </p:cNvPr>
          <p:cNvSpPr txBox="1"/>
          <p:nvPr/>
        </p:nvSpPr>
        <p:spPr>
          <a:xfrm>
            <a:off x="41563" y="0"/>
            <a:ext cx="353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Difference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A6E07A-DBD2-0B44-9880-5B49A3B7DA18}"/>
                  </a:ext>
                </a:extLst>
              </p:cNvPr>
              <p:cNvSpPr txBox="1"/>
              <p:nvPr/>
            </p:nvSpPr>
            <p:spPr>
              <a:xfrm>
                <a:off x="5858504" y="709319"/>
                <a:ext cx="6277552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A6E07A-DBD2-0B44-9880-5B49A3B7D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504" y="709319"/>
                <a:ext cx="6277552" cy="1097480"/>
              </a:xfrm>
              <a:prstGeom prst="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55E38F-F59C-4748-8001-70ECEF14E8EC}"/>
                  </a:ext>
                </a:extLst>
              </p:cNvPr>
              <p:cNvSpPr txBox="1"/>
              <p:nvPr/>
            </p:nvSpPr>
            <p:spPr>
              <a:xfrm>
                <a:off x="4817930" y="0"/>
                <a:ext cx="72406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Want amplification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the same.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55E38F-F59C-4748-8001-70ECEF14E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30" y="0"/>
                <a:ext cx="7240636" cy="584775"/>
              </a:xfrm>
              <a:prstGeom prst="rect">
                <a:avLst/>
              </a:prstGeom>
              <a:blipFill>
                <a:blip r:embed="rId5"/>
                <a:stretch>
                  <a:fillRect l="-2102" t="-14894" r="-122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E059AE-B950-F84E-9F87-15C2B39FCAA4}"/>
                  </a:ext>
                </a:extLst>
              </p:cNvPr>
              <p:cNvSpPr txBox="1"/>
              <p:nvPr/>
            </p:nvSpPr>
            <p:spPr>
              <a:xfrm>
                <a:off x="6801313" y="2491463"/>
                <a:ext cx="4443204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E059AE-B950-F84E-9F87-15C2B39FC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313" y="2491463"/>
                <a:ext cx="4443204" cy="1097480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7A7C8BD-3379-FA4F-9175-4F933897B116}"/>
              </a:ext>
            </a:extLst>
          </p:cNvPr>
          <p:cNvSpPr txBox="1"/>
          <p:nvPr/>
        </p:nvSpPr>
        <p:spPr>
          <a:xfrm>
            <a:off x="6710948" y="1846104"/>
            <a:ext cx="3454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Equate coefficients: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735532-7C4E-B84A-87BD-359B4EE1BED6}"/>
                  </a:ext>
                </a:extLst>
              </p:cNvPr>
              <p:cNvSpPr txBox="1"/>
              <p:nvPr/>
            </p:nvSpPr>
            <p:spPr>
              <a:xfrm>
                <a:off x="6801313" y="2491463"/>
                <a:ext cx="4443204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 strike="sngStrike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trike="sngStrike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strike="sngStrike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 strike="sngStrike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trike="sngStrike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strike="sngStrike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735532-7C4E-B84A-87BD-359B4EE1B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313" y="2491463"/>
                <a:ext cx="4443204" cy="1097480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615CF5-100C-BD48-A1D7-7D38CE1B1C75}"/>
                  </a:ext>
                </a:extLst>
              </p:cNvPr>
              <p:cNvSpPr txBox="1"/>
              <p:nvPr/>
            </p:nvSpPr>
            <p:spPr>
              <a:xfrm>
                <a:off x="10165548" y="1936877"/>
                <a:ext cx="17584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(cancel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’s)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615CF5-100C-BD48-A1D7-7D38CE1B1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548" y="1936877"/>
                <a:ext cx="1758430" cy="461665"/>
              </a:xfrm>
              <a:prstGeom prst="rect">
                <a:avLst/>
              </a:prstGeom>
              <a:blipFill>
                <a:blip r:embed="rId8"/>
                <a:stretch>
                  <a:fillRect l="-5755" t="-8108" r="-503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C087B00-F458-D741-ACA6-C4369E0A9B36}"/>
              </a:ext>
            </a:extLst>
          </p:cNvPr>
          <p:cNvSpPr txBox="1"/>
          <p:nvPr/>
        </p:nvSpPr>
        <p:spPr>
          <a:xfrm>
            <a:off x="3728817" y="3603333"/>
            <a:ext cx="617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Rearrange </a:t>
            </a:r>
            <a:r>
              <a:rPr lang="en-US" sz="2400" dirty="0"/>
              <a:t>(letters one side; numbers other)</a:t>
            </a:r>
            <a:r>
              <a:rPr lang="en-US" sz="3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2D8398-0345-1545-8A9C-DD6E8A11B6C0}"/>
                  </a:ext>
                </a:extLst>
              </p:cNvPr>
              <p:cNvSpPr txBox="1"/>
              <p:nvPr/>
            </p:nvSpPr>
            <p:spPr>
              <a:xfrm>
                <a:off x="3908301" y="4199493"/>
                <a:ext cx="3607911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2D8398-0345-1545-8A9C-DD6E8A11B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301" y="4199493"/>
                <a:ext cx="3607911" cy="1097480"/>
              </a:xfrm>
              <a:prstGeom prst="rect">
                <a:avLst/>
              </a:prstGeom>
              <a:blipFill>
                <a:blip r:embed="rId9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688C414-8830-7843-BFAA-20932CAFB0F0}"/>
                  </a:ext>
                </a:extLst>
              </p:cNvPr>
              <p:cNvSpPr txBox="1"/>
              <p:nvPr/>
            </p:nvSpPr>
            <p:spPr>
              <a:xfrm>
                <a:off x="8271051" y="4195906"/>
                <a:ext cx="3154838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688C414-8830-7843-BFAA-20932CAFB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051" y="4195906"/>
                <a:ext cx="3154838" cy="1097480"/>
              </a:xfrm>
              <a:prstGeom prst="rect">
                <a:avLst/>
              </a:prstGeom>
              <a:blipFill>
                <a:blip r:embed="rId10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E2BED9-0F6D-3F4E-A3E1-717A90A828F0}"/>
                  </a:ext>
                </a:extLst>
              </p:cNvPr>
              <p:cNvSpPr txBox="1"/>
              <p:nvPr/>
            </p:nvSpPr>
            <p:spPr>
              <a:xfrm>
                <a:off x="8271051" y="4195906"/>
                <a:ext cx="3154838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3200" b="0" i="1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200" strike="sngStrike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E2BED9-0F6D-3F4E-A3E1-717A90A82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051" y="4195906"/>
                <a:ext cx="3154838" cy="1097480"/>
              </a:xfrm>
              <a:prstGeom prst="rect">
                <a:avLst/>
              </a:prstGeom>
              <a:blipFill>
                <a:blip r:embed="rId11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19983B-E89B-0848-92D4-EE123D16B3AB}"/>
                  </a:ext>
                </a:extLst>
              </p:cNvPr>
              <p:cNvSpPr txBox="1"/>
              <p:nvPr/>
            </p:nvSpPr>
            <p:spPr>
              <a:xfrm>
                <a:off x="2760833" y="5474700"/>
                <a:ext cx="1722523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19983B-E89B-0848-92D4-EE123D16B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833" y="5474700"/>
                <a:ext cx="1722523" cy="1097480"/>
              </a:xfrm>
              <a:prstGeom prst="rect">
                <a:avLst/>
              </a:prstGeom>
              <a:blipFill>
                <a:blip r:embed="rId1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2E33FDF-5E61-9443-B4F2-A419E54B2B37}"/>
              </a:ext>
            </a:extLst>
          </p:cNvPr>
          <p:cNvSpPr/>
          <p:nvPr/>
        </p:nvSpPr>
        <p:spPr>
          <a:xfrm>
            <a:off x="2705689" y="5405523"/>
            <a:ext cx="1832809" cy="123583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BD66AC-BF8C-7144-8D96-8411EC22BCFB}"/>
              </a:ext>
            </a:extLst>
          </p:cNvPr>
          <p:cNvSpPr txBox="1"/>
          <p:nvPr/>
        </p:nvSpPr>
        <p:spPr>
          <a:xfrm>
            <a:off x="4817930" y="5607942"/>
            <a:ext cx="3248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Just need ratio of these </a:t>
            </a:r>
            <a:br>
              <a:rPr lang="en-US" sz="2400" dirty="0"/>
            </a:br>
            <a:r>
              <a:rPr lang="en-US" sz="2400" dirty="0"/>
              <a:t>resistors to be the same.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821CBC-0A95-B34A-BB4B-D471824E833F}"/>
                  </a:ext>
                </a:extLst>
              </p:cNvPr>
              <p:cNvSpPr txBox="1"/>
              <p:nvPr/>
            </p:nvSpPr>
            <p:spPr>
              <a:xfrm>
                <a:off x="8271051" y="5474700"/>
                <a:ext cx="3790204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821CBC-0A95-B34A-BB4B-D471824E8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051" y="5474700"/>
                <a:ext cx="3790204" cy="1097480"/>
              </a:xfrm>
              <a:prstGeom prst="rect">
                <a:avLst/>
              </a:prstGeom>
              <a:blipFill>
                <a:blip r:embed="rId13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51E77D39-20FB-5A42-9368-3D66B3FE89FF}"/>
              </a:ext>
            </a:extLst>
          </p:cNvPr>
          <p:cNvSpPr/>
          <p:nvPr/>
        </p:nvSpPr>
        <p:spPr>
          <a:xfrm>
            <a:off x="8341823" y="5405523"/>
            <a:ext cx="3616454" cy="123583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DC78FF-17F6-1D4D-BB00-B9F6556734F8}"/>
                  </a:ext>
                </a:extLst>
              </p:cNvPr>
              <p:cNvSpPr txBox="1"/>
              <p:nvPr/>
            </p:nvSpPr>
            <p:spPr>
              <a:xfrm>
                <a:off x="10030306" y="3726443"/>
                <a:ext cx="15787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(cancel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’s)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DC78FF-17F6-1D4D-BB00-B9F655673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306" y="3726443"/>
                <a:ext cx="1578766" cy="461665"/>
              </a:xfrm>
              <a:prstGeom prst="rect">
                <a:avLst/>
              </a:prstGeom>
              <a:blipFill>
                <a:blip r:embed="rId15"/>
                <a:stretch>
                  <a:fillRect l="-5600" t="-8108" r="-560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98327BF6-7193-DA16-22C7-707B4A6D61A5}"/>
              </a:ext>
            </a:extLst>
          </p:cNvPr>
          <p:cNvSpPr/>
          <p:nvPr/>
        </p:nvSpPr>
        <p:spPr>
          <a:xfrm>
            <a:off x="2037997" y="583850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AA42978-E2F8-73A8-3126-383408D1F853}"/>
              </a:ext>
            </a:extLst>
          </p:cNvPr>
          <p:cNvSpPr/>
          <p:nvPr/>
        </p:nvSpPr>
        <p:spPr>
          <a:xfrm>
            <a:off x="7652189" y="459209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EB9A1-DDEC-D32F-7855-13851BDF7D1F}"/>
              </a:ext>
            </a:extLst>
          </p:cNvPr>
          <p:cNvSpPr txBox="1"/>
          <p:nvPr/>
        </p:nvSpPr>
        <p:spPr>
          <a:xfrm>
            <a:off x="5843926" y="462804"/>
            <a:ext cx="1743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(magnitude of)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CE5A01-AEC9-3B0F-C25E-C4F2146E6DEB}"/>
              </a:ext>
            </a:extLst>
          </p:cNvPr>
          <p:cNvCxnSpPr>
            <a:cxnSpLocks/>
          </p:cNvCxnSpPr>
          <p:nvPr/>
        </p:nvCxnSpPr>
        <p:spPr>
          <a:xfrm flipH="1" flipV="1">
            <a:off x="5843926" y="338918"/>
            <a:ext cx="36609" cy="335459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7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25" grpId="0"/>
      <p:bldP spid="9" grpId="0"/>
      <p:bldP spid="27" grpId="0"/>
      <p:bldP spid="28" grpId="0"/>
      <p:bldP spid="12" grpId="0"/>
      <p:bldP spid="31" grpId="0"/>
      <p:bldP spid="33" grpId="0"/>
      <p:bldP spid="34" grpId="0"/>
      <p:bldP spid="35" grpId="0"/>
      <p:bldP spid="36" grpId="0" animBg="1"/>
      <p:bldP spid="37" grpId="0"/>
      <p:bldP spid="38" grpId="0"/>
      <p:bldP spid="39" grpId="0" animBg="1"/>
      <p:bldP spid="24" grpId="0"/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5A63E-821B-B046-9437-78DF1CC320EB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375AC-FFDD-D842-9638-B4C3DE95E174}"/>
                  </a:ext>
                </a:extLst>
              </p:cNvPr>
              <p:cNvSpPr txBox="1"/>
              <p:nvPr/>
            </p:nvSpPr>
            <p:spPr>
              <a:xfrm>
                <a:off x="7942730" y="414972"/>
                <a:ext cx="378225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deactivated,</a:t>
                </a:r>
                <a:br>
                  <a:rPr lang="en-US" sz="3200" dirty="0"/>
                </a:br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375AC-FFDD-D842-9638-B4C3DE95E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730" y="414972"/>
                <a:ext cx="3782254" cy="1077218"/>
              </a:xfrm>
              <a:prstGeom prst="rect">
                <a:avLst/>
              </a:prstGeom>
              <a:blipFill>
                <a:blip r:embed="rId2"/>
                <a:stretch>
                  <a:fillRect l="-4013" t="-697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69A83F-B475-5A44-911C-BAA64CED9B12}"/>
                  </a:ext>
                </a:extLst>
              </p:cNvPr>
              <p:cNvSpPr txBox="1"/>
              <p:nvPr/>
            </p:nvSpPr>
            <p:spPr>
              <a:xfrm>
                <a:off x="9069204" y="1646804"/>
                <a:ext cx="10921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69A83F-B475-5A44-911C-BAA64CED9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204" y="1646804"/>
                <a:ext cx="1092158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32AEE41-3ADE-7140-B34B-2C5A605FBF74}"/>
              </a:ext>
            </a:extLst>
          </p:cNvPr>
          <p:cNvSpPr/>
          <p:nvPr/>
        </p:nvSpPr>
        <p:spPr>
          <a:xfrm>
            <a:off x="9155189" y="1674255"/>
            <a:ext cx="924632" cy="5573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7E571-3042-DC46-9AED-B0471FF9750C}"/>
                  </a:ext>
                </a:extLst>
              </p:cNvPr>
              <p:cNvSpPr txBox="1"/>
              <p:nvPr/>
            </p:nvSpPr>
            <p:spPr>
              <a:xfrm>
                <a:off x="7940505" y="2422071"/>
                <a:ext cx="371826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deactivated,</a:t>
                </a:r>
                <a:br>
                  <a:rPr lang="en-US" sz="3200" dirty="0"/>
                </a:br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7E571-3042-DC46-9AED-B0471FF97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505" y="2422071"/>
                <a:ext cx="3718262" cy="1077218"/>
              </a:xfrm>
              <a:prstGeom prst="rect">
                <a:avLst/>
              </a:prstGeom>
              <a:blipFill>
                <a:blip r:embed="rId4"/>
                <a:stretch>
                  <a:fillRect l="-4422" t="-6977" r="-102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83649B-9E03-9C43-AE47-48E9921A30A3}"/>
                  </a:ext>
                </a:extLst>
              </p:cNvPr>
              <p:cNvSpPr txBox="1"/>
              <p:nvPr/>
            </p:nvSpPr>
            <p:spPr>
              <a:xfrm>
                <a:off x="9087919" y="3653903"/>
                <a:ext cx="8515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83649B-9E03-9C43-AE47-48E9921A3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919" y="3653903"/>
                <a:ext cx="851515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E0FDBA7-D0E3-FF41-B59B-7F6AEEC470BC}"/>
              </a:ext>
            </a:extLst>
          </p:cNvPr>
          <p:cNvSpPr/>
          <p:nvPr/>
        </p:nvSpPr>
        <p:spPr>
          <a:xfrm>
            <a:off x="9132024" y="3681354"/>
            <a:ext cx="786470" cy="5573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A99213-6370-1441-A898-4BD5D8C50C4A}"/>
                  </a:ext>
                </a:extLst>
              </p:cNvPr>
              <p:cNvSpPr txBox="1"/>
              <p:nvPr/>
            </p:nvSpPr>
            <p:spPr>
              <a:xfrm>
                <a:off x="493060" y="4456618"/>
                <a:ext cx="363330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deactivated,</a:t>
                </a:r>
                <a:br>
                  <a:rPr lang="en-US" sz="3200" dirty="0"/>
                </a:br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A99213-6370-1441-A898-4BD5D8C50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60" y="4456618"/>
                <a:ext cx="3633302" cy="1077218"/>
              </a:xfrm>
              <a:prstGeom prst="rect">
                <a:avLst/>
              </a:prstGeom>
              <a:blipFill>
                <a:blip r:embed="rId6"/>
                <a:stretch>
                  <a:fillRect l="-4181" t="-6977" r="-3484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18AA47-4622-404E-A745-972EF05C87A3}"/>
                  </a:ext>
                </a:extLst>
              </p:cNvPr>
              <p:cNvSpPr txBox="1"/>
              <p:nvPr/>
            </p:nvSpPr>
            <p:spPr>
              <a:xfrm>
                <a:off x="1626514" y="5688450"/>
                <a:ext cx="10711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18AA47-4622-404E-A745-972EF05C8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14" y="5688450"/>
                <a:ext cx="1071127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FA16DA2C-4677-CF42-BB83-38CBA539ABD9}"/>
              </a:ext>
            </a:extLst>
          </p:cNvPr>
          <p:cNvSpPr/>
          <p:nvPr/>
        </p:nvSpPr>
        <p:spPr>
          <a:xfrm>
            <a:off x="1705519" y="5715901"/>
            <a:ext cx="924632" cy="5573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284A7E-6513-FF4D-B0E5-3632F61A7A4B}"/>
                  </a:ext>
                </a:extLst>
              </p:cNvPr>
              <p:cNvSpPr txBox="1"/>
              <p:nvPr/>
            </p:nvSpPr>
            <p:spPr>
              <a:xfrm>
                <a:off x="5069342" y="4456618"/>
                <a:ext cx="371826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deactivated,</a:t>
                </a:r>
                <a:br>
                  <a:rPr lang="en-US" sz="3200" dirty="0"/>
                </a:br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284A7E-6513-FF4D-B0E5-3632F61A7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342" y="4456618"/>
                <a:ext cx="3718262" cy="1077218"/>
              </a:xfrm>
              <a:prstGeom prst="rect">
                <a:avLst/>
              </a:prstGeom>
              <a:blipFill>
                <a:blip r:embed="rId8"/>
                <a:stretch>
                  <a:fillRect l="-4082" t="-6977" r="-68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3154C2-3051-D743-852B-C93D5F1D5EF0}"/>
                  </a:ext>
                </a:extLst>
              </p:cNvPr>
              <p:cNvSpPr txBox="1"/>
              <p:nvPr/>
            </p:nvSpPr>
            <p:spPr>
              <a:xfrm>
                <a:off x="6216756" y="5688450"/>
                <a:ext cx="11576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3154C2-3051-D743-852B-C93D5F1D5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756" y="5688450"/>
                <a:ext cx="1157688" cy="584775"/>
              </a:xfrm>
              <a:prstGeom prst="rect">
                <a:avLst/>
              </a:prstGeom>
              <a:blipFill>
                <a:blip r:embed="rId9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71B7405-9755-A748-A9F7-9797F9ABD2A4}"/>
              </a:ext>
            </a:extLst>
          </p:cNvPr>
          <p:cNvSpPr/>
          <p:nvPr/>
        </p:nvSpPr>
        <p:spPr>
          <a:xfrm>
            <a:off x="6281801" y="5715901"/>
            <a:ext cx="1071126" cy="5573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E39C28-1242-DC4F-956F-BDBF878E8C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470" y="544769"/>
            <a:ext cx="7520025" cy="36576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0F3E6653-09AE-E8E7-7C6A-83E806950757}"/>
              </a:ext>
            </a:extLst>
          </p:cNvPr>
          <p:cNvSpPr/>
          <p:nvPr/>
        </p:nvSpPr>
        <p:spPr>
          <a:xfrm>
            <a:off x="8546161" y="175425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B131523-9672-A51E-71ED-48449B93AAE8}"/>
              </a:ext>
            </a:extLst>
          </p:cNvPr>
          <p:cNvSpPr/>
          <p:nvPr/>
        </p:nvSpPr>
        <p:spPr>
          <a:xfrm>
            <a:off x="8546161" y="376135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DA4147F3-6492-A5E1-2827-B4440CF8A25F}"/>
              </a:ext>
            </a:extLst>
          </p:cNvPr>
          <p:cNvSpPr/>
          <p:nvPr/>
        </p:nvSpPr>
        <p:spPr>
          <a:xfrm>
            <a:off x="5677435" y="579535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0C10AE1A-67C9-BE6D-330C-1FA6FF881FE0}"/>
              </a:ext>
            </a:extLst>
          </p:cNvPr>
          <p:cNvSpPr/>
          <p:nvPr/>
        </p:nvSpPr>
        <p:spPr>
          <a:xfrm>
            <a:off x="1097634" y="579590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9B2691-17D6-C59E-76A8-85AE91D08922}"/>
              </a:ext>
            </a:extLst>
          </p:cNvPr>
          <p:cNvSpPr txBox="1"/>
          <p:nvPr/>
        </p:nvSpPr>
        <p:spPr>
          <a:xfrm>
            <a:off x="10357468" y="1517602"/>
            <a:ext cx="1218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Voltage</a:t>
            </a:r>
            <a:br>
              <a:rPr lang="en-US" sz="2400" dirty="0"/>
            </a:br>
            <a:r>
              <a:rPr lang="en-US" sz="2400" dirty="0"/>
              <a:t>division.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65209D-222F-B65E-3628-F1C959F287FA}"/>
              </a:ext>
            </a:extLst>
          </p:cNvPr>
          <p:cNvSpPr txBox="1"/>
          <p:nvPr/>
        </p:nvSpPr>
        <p:spPr>
          <a:xfrm>
            <a:off x="2968934" y="5564790"/>
            <a:ext cx="1218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Voltage</a:t>
            </a:r>
            <a:br>
              <a:rPr lang="en-US" sz="2400" dirty="0"/>
            </a:br>
            <a:r>
              <a:rPr lang="en-US" sz="2400" dirty="0"/>
              <a:t>division.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7B02F2-0CCF-046B-7173-5CF3A4AF7514}"/>
              </a:ext>
            </a:extLst>
          </p:cNvPr>
          <p:cNvSpPr txBox="1"/>
          <p:nvPr/>
        </p:nvSpPr>
        <p:spPr>
          <a:xfrm>
            <a:off x="10169370" y="3715457"/>
            <a:ext cx="15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Ohm’s Law.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838EC1-1FA8-B32D-9889-AE8FB771C1E9}"/>
              </a:ext>
            </a:extLst>
          </p:cNvPr>
          <p:cNvSpPr txBox="1"/>
          <p:nvPr/>
        </p:nvSpPr>
        <p:spPr>
          <a:xfrm>
            <a:off x="7650218" y="5749455"/>
            <a:ext cx="15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Ohm’s Law.</a:t>
            </a:r>
          </a:p>
        </p:txBody>
      </p:sp>
    </p:spTree>
    <p:extLst>
      <p:ext uri="{BB962C8B-B14F-4D97-AF65-F5344CB8AC3E}">
        <p14:creationId xmlns:p14="http://schemas.microsoft.com/office/powerpoint/2010/main" val="40880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1" grpId="0"/>
      <p:bldP spid="12" grpId="0" animBg="1"/>
      <p:bldP spid="13" grpId="0"/>
      <p:bldP spid="15" grpId="0"/>
      <p:bldP spid="16" grpId="0" animBg="1"/>
      <p:bldP spid="17" grpId="0"/>
      <p:bldP spid="19" grpId="0"/>
      <p:bldP spid="20" grpId="0" animBg="1"/>
      <p:bldP spid="4" grpId="0" animBg="1"/>
      <p:bldP spid="21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72E15D-91BB-094E-B9A6-CAF990973F29}"/>
                  </a:ext>
                </a:extLst>
              </p:cNvPr>
              <p:cNvSpPr txBox="1"/>
              <p:nvPr/>
            </p:nvSpPr>
            <p:spPr>
              <a:xfrm>
                <a:off x="8451940" y="3693381"/>
                <a:ext cx="37705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72E15D-91BB-094E-B9A6-CAF990973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940" y="3693381"/>
                <a:ext cx="3770583" cy="584775"/>
              </a:xfrm>
              <a:prstGeom prst="rect">
                <a:avLst/>
              </a:prstGeom>
              <a:blipFill>
                <a:blip r:embed="rId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5E9E1E-D9B3-0A4E-A7F2-456DDCFEF8D0}"/>
                  </a:ext>
                </a:extLst>
              </p:cNvPr>
              <p:cNvSpPr txBox="1"/>
              <p:nvPr/>
            </p:nvSpPr>
            <p:spPr>
              <a:xfrm>
                <a:off x="8526281" y="1657124"/>
                <a:ext cx="31117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5E9E1E-D9B3-0A4E-A7F2-456DDCFEF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281" y="1657124"/>
                <a:ext cx="3111749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255A63E-821B-B046-9437-78DF1CC320EB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375AC-FFDD-D842-9638-B4C3DE95E174}"/>
                  </a:ext>
                </a:extLst>
              </p:cNvPr>
              <p:cNvSpPr txBox="1"/>
              <p:nvPr/>
            </p:nvSpPr>
            <p:spPr>
              <a:xfrm>
                <a:off x="7658013" y="2991978"/>
                <a:ext cx="2140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375AC-FFDD-D842-9638-B4C3DE95E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013" y="2991978"/>
                <a:ext cx="2140073" cy="584775"/>
              </a:xfrm>
              <a:prstGeom prst="rect">
                <a:avLst/>
              </a:prstGeom>
              <a:blipFill>
                <a:blip r:embed="rId4"/>
                <a:stretch>
                  <a:fillRect l="-7059" t="-12766" r="-588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32AEE41-3ADE-7140-B34B-2C5A605FBF74}"/>
              </a:ext>
            </a:extLst>
          </p:cNvPr>
          <p:cNvSpPr/>
          <p:nvPr/>
        </p:nvSpPr>
        <p:spPr>
          <a:xfrm>
            <a:off x="8545599" y="1659387"/>
            <a:ext cx="816249" cy="55732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7E571-3042-DC46-9AED-B0471FF9750C}"/>
                  </a:ext>
                </a:extLst>
              </p:cNvPr>
              <p:cNvSpPr txBox="1"/>
              <p:nvPr/>
            </p:nvSpPr>
            <p:spPr>
              <a:xfrm>
                <a:off x="7658013" y="938191"/>
                <a:ext cx="2039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7E571-3042-DC46-9AED-B0471FF97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013" y="938191"/>
                <a:ext cx="2039917" cy="584775"/>
              </a:xfrm>
              <a:prstGeom prst="rect">
                <a:avLst/>
              </a:prstGeom>
              <a:blipFill>
                <a:blip r:embed="rId5"/>
                <a:stretch>
                  <a:fillRect l="-7407" t="-12500" r="-679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E0FDBA7-D0E3-FF41-B59B-7F6AEEC470BC}"/>
              </a:ext>
            </a:extLst>
          </p:cNvPr>
          <p:cNvSpPr/>
          <p:nvPr/>
        </p:nvSpPr>
        <p:spPr>
          <a:xfrm>
            <a:off x="8545598" y="3693381"/>
            <a:ext cx="926857" cy="55732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E91D72-892B-1546-BCAA-2784D81C9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70" y="544769"/>
            <a:ext cx="7520025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E7BCFF-D4CC-BF41-95A5-6687CBE72108}"/>
                  </a:ext>
                </a:extLst>
              </p:cNvPr>
              <p:cNvSpPr txBox="1"/>
              <p:nvPr/>
            </p:nvSpPr>
            <p:spPr>
              <a:xfrm>
                <a:off x="8526281" y="1657124"/>
                <a:ext cx="31117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=2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E7BCFF-D4CC-BF41-95A5-6687CBE72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281" y="1657124"/>
                <a:ext cx="3111749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7C638A7-B163-C542-85FE-FD87D9283367}"/>
              </a:ext>
            </a:extLst>
          </p:cNvPr>
          <p:cNvSpPr txBox="1"/>
          <p:nvPr/>
        </p:nvSpPr>
        <p:spPr>
          <a:xfrm>
            <a:off x="8793907" y="2214684"/>
            <a:ext cx="3083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Combined contribution</a:t>
            </a:r>
            <a:br>
              <a:rPr lang="en-US" sz="2400" dirty="0"/>
            </a:br>
            <a:r>
              <a:rPr lang="en-US" sz="2400" dirty="0"/>
              <a:t>from two sources.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91FA05-D1A9-A049-8A87-9E9D91700F29}"/>
                  </a:ext>
                </a:extLst>
              </p:cNvPr>
              <p:cNvSpPr txBox="1"/>
              <p:nvPr/>
            </p:nvSpPr>
            <p:spPr>
              <a:xfrm>
                <a:off x="8451940" y="3693381"/>
                <a:ext cx="37705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91FA05-D1A9-A049-8A87-9E9D91700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940" y="3693381"/>
                <a:ext cx="3770583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D40C0C2-1931-CE47-B3BB-B6269CF12D25}"/>
              </a:ext>
            </a:extLst>
          </p:cNvPr>
          <p:cNvSpPr txBox="1"/>
          <p:nvPr/>
        </p:nvSpPr>
        <p:spPr>
          <a:xfrm>
            <a:off x="8793907" y="4250705"/>
            <a:ext cx="3083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Combined contribution</a:t>
            </a:r>
            <a:br>
              <a:rPr lang="en-US" sz="2400" dirty="0"/>
            </a:br>
            <a:r>
              <a:rPr lang="en-US" sz="2400" dirty="0"/>
              <a:t>from two sources.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2546A-C5CE-8666-1318-068F833BE86E}"/>
              </a:ext>
            </a:extLst>
          </p:cNvPr>
          <p:cNvSpPr txBox="1"/>
          <p:nvPr/>
        </p:nvSpPr>
        <p:spPr>
          <a:xfrm>
            <a:off x="7250906" y="0"/>
            <a:ext cx="394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Leaving everything on.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62D781C-6AA0-321A-FDE0-4EDA5208AA35}"/>
              </a:ext>
            </a:extLst>
          </p:cNvPr>
          <p:cNvSpPr/>
          <p:nvPr/>
        </p:nvSpPr>
        <p:spPr>
          <a:xfrm>
            <a:off x="7940094" y="173925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D441192-6D8F-0956-E28B-3F04A6A37EB0}"/>
              </a:ext>
            </a:extLst>
          </p:cNvPr>
          <p:cNvSpPr/>
          <p:nvPr/>
        </p:nvSpPr>
        <p:spPr>
          <a:xfrm>
            <a:off x="7940095" y="377293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67C84F-AC25-DDD2-4619-A6E3E495FCDF}"/>
                  </a:ext>
                </a:extLst>
              </p:cNvPr>
              <p:cNvSpPr txBox="1"/>
              <p:nvPr/>
            </p:nvSpPr>
            <p:spPr>
              <a:xfrm>
                <a:off x="437177" y="4906225"/>
                <a:ext cx="82328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voltage drop across either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resistor?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67C84F-AC25-DDD2-4619-A6E3E495F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7" y="4906225"/>
                <a:ext cx="8232831" cy="584775"/>
              </a:xfrm>
              <a:prstGeom prst="rect">
                <a:avLst/>
              </a:prstGeom>
              <a:blipFill>
                <a:blip r:embed="rId9"/>
                <a:stretch>
                  <a:fillRect l="-1849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4901CC-FC53-EC8C-50C2-C9EF3525ABC0}"/>
                  </a:ext>
                </a:extLst>
              </p:cNvPr>
              <p:cNvSpPr txBox="1"/>
              <p:nvPr/>
            </p:nvSpPr>
            <p:spPr>
              <a:xfrm>
                <a:off x="1402133" y="5517350"/>
                <a:ext cx="50566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 since no current flowing.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4901CC-FC53-EC8C-50C2-C9EF3525A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133" y="5517350"/>
                <a:ext cx="5056641" cy="584775"/>
              </a:xfrm>
              <a:prstGeom prst="rect">
                <a:avLst/>
              </a:prstGeom>
              <a:blipFill>
                <a:blip r:embed="rId10"/>
                <a:stretch>
                  <a:fillRect l="-1003" t="-12766" r="-200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>
            <a:extLst>
              <a:ext uri="{FF2B5EF4-FFF2-40B4-BE49-F238E27FC236}">
                <a16:creationId xmlns:a16="http://schemas.microsoft.com/office/drawing/2014/main" id="{32BA55B3-9E84-067D-BB6E-8DEA52CA8149}"/>
              </a:ext>
            </a:extLst>
          </p:cNvPr>
          <p:cNvSpPr/>
          <p:nvPr/>
        </p:nvSpPr>
        <p:spPr>
          <a:xfrm>
            <a:off x="777295" y="562480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815A20-11FB-F979-737F-9A2F409BF87F}"/>
              </a:ext>
            </a:extLst>
          </p:cNvPr>
          <p:cNvSpPr/>
          <p:nvPr/>
        </p:nvSpPr>
        <p:spPr>
          <a:xfrm>
            <a:off x="1402134" y="5531075"/>
            <a:ext cx="758440" cy="55732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5" grpId="0"/>
      <p:bldP spid="8" grpId="0" animBg="1"/>
      <p:bldP spid="9" grpId="0"/>
      <p:bldP spid="12" grpId="0" animBg="1"/>
      <p:bldP spid="3" grpId="0"/>
      <p:bldP spid="4" grpId="0"/>
      <p:bldP spid="15" grpId="0"/>
      <p:bldP spid="16" grpId="0"/>
      <p:bldP spid="11" grpId="0" animBg="1"/>
      <p:bldP spid="14" grpId="0" animBg="1"/>
      <p:bldP spid="6" grpId="0"/>
      <p:bldP spid="10" grpId="0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D9EC8-760C-D247-BA0B-396A4EA6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" y="529327"/>
            <a:ext cx="7520026" cy="365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55A63E-821B-B046-9437-78DF1CC320EB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375AC-FFDD-D842-9638-B4C3DE95E174}"/>
                  </a:ext>
                </a:extLst>
              </p:cNvPr>
              <p:cNvSpPr txBox="1"/>
              <p:nvPr/>
            </p:nvSpPr>
            <p:spPr>
              <a:xfrm>
                <a:off x="7942730" y="863437"/>
                <a:ext cx="355699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deactivated,</a:t>
                </a:r>
                <a:br>
                  <a:rPr lang="en-US" sz="3200" dirty="0"/>
                </a:br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375AC-FFDD-D842-9638-B4C3DE95E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730" y="863437"/>
                <a:ext cx="3556999" cy="1077218"/>
              </a:xfrm>
              <a:prstGeom prst="rect">
                <a:avLst/>
              </a:prstGeom>
              <a:blipFill>
                <a:blip r:embed="rId3"/>
                <a:stretch>
                  <a:fillRect l="-4270" t="-8235" r="-320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69A83F-B475-5A44-911C-BAA64CED9B12}"/>
                  </a:ext>
                </a:extLst>
              </p:cNvPr>
              <p:cNvSpPr txBox="1"/>
              <p:nvPr/>
            </p:nvSpPr>
            <p:spPr>
              <a:xfrm>
                <a:off x="9116094" y="2095269"/>
                <a:ext cx="10921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69A83F-B475-5A44-911C-BAA64CED9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094" y="2095269"/>
                <a:ext cx="1092158" cy="584775"/>
              </a:xfrm>
              <a:prstGeom prst="rect">
                <a:avLst/>
              </a:prstGeom>
              <a:blipFill>
                <a:blip r:embed="rId4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32AEE41-3ADE-7140-B34B-2C5A605FBF74}"/>
              </a:ext>
            </a:extLst>
          </p:cNvPr>
          <p:cNvSpPr/>
          <p:nvPr/>
        </p:nvSpPr>
        <p:spPr>
          <a:xfrm>
            <a:off x="9133066" y="2107972"/>
            <a:ext cx="1053063" cy="5573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A99213-6370-1441-A898-4BD5D8C50C4A}"/>
                  </a:ext>
                </a:extLst>
              </p:cNvPr>
              <p:cNvSpPr txBox="1"/>
              <p:nvPr/>
            </p:nvSpPr>
            <p:spPr>
              <a:xfrm>
                <a:off x="493060" y="4222863"/>
                <a:ext cx="363330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deactivated,</a:t>
                </a:r>
                <a:br>
                  <a:rPr lang="en-US" sz="3200" dirty="0"/>
                </a:br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A99213-6370-1441-A898-4BD5D8C50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60" y="4222863"/>
                <a:ext cx="3633302" cy="1077218"/>
              </a:xfrm>
              <a:prstGeom prst="rect">
                <a:avLst/>
              </a:prstGeom>
              <a:blipFill>
                <a:blip r:embed="rId5"/>
                <a:stretch>
                  <a:fillRect l="-4181" t="-6977" r="-3484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18AA47-4622-404E-A745-972EF05C87A3}"/>
                  </a:ext>
                </a:extLst>
              </p:cNvPr>
              <p:cNvSpPr txBox="1"/>
              <p:nvPr/>
            </p:nvSpPr>
            <p:spPr>
              <a:xfrm>
                <a:off x="1659050" y="5454695"/>
                <a:ext cx="8645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18AA47-4622-404E-A745-972EF05C8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50" y="5454695"/>
                <a:ext cx="864532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FA16DA2C-4677-CF42-BB83-38CBA539ABD9}"/>
              </a:ext>
            </a:extLst>
          </p:cNvPr>
          <p:cNvSpPr/>
          <p:nvPr/>
        </p:nvSpPr>
        <p:spPr>
          <a:xfrm>
            <a:off x="1690771" y="5467278"/>
            <a:ext cx="818063" cy="5573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84A7E-6513-FF4D-B0E5-3632F61A7A4B}"/>
              </a:ext>
            </a:extLst>
          </p:cNvPr>
          <p:cNvSpPr txBox="1"/>
          <p:nvPr/>
        </p:nvSpPr>
        <p:spPr>
          <a:xfrm>
            <a:off x="5069342" y="4222863"/>
            <a:ext cx="64592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With both sources on, what is voltage</a:t>
            </a:r>
            <a:br>
              <a:rPr lang="en-US" sz="3200" dirty="0"/>
            </a:br>
            <a:r>
              <a:rPr lang="en-US" sz="3200" dirty="0"/>
              <a:t>across current source?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3154C2-3051-D743-852B-C93D5F1D5EF0}"/>
                  </a:ext>
                </a:extLst>
              </p:cNvPr>
              <p:cNvSpPr txBox="1"/>
              <p:nvPr/>
            </p:nvSpPr>
            <p:spPr>
              <a:xfrm>
                <a:off x="5906713" y="5454695"/>
                <a:ext cx="10711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3154C2-3051-D743-852B-C93D5F1D5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713" y="5454695"/>
                <a:ext cx="1071126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71B7405-9755-A748-A9F7-9797F9ABD2A4}"/>
              </a:ext>
            </a:extLst>
          </p:cNvPr>
          <p:cNvSpPr/>
          <p:nvPr/>
        </p:nvSpPr>
        <p:spPr>
          <a:xfrm>
            <a:off x="5908938" y="5467278"/>
            <a:ext cx="1068902" cy="55732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78C2E-A0B9-6746-A227-37A5AC4BD11C}"/>
              </a:ext>
            </a:extLst>
          </p:cNvPr>
          <p:cNvSpPr txBox="1"/>
          <p:nvPr/>
        </p:nvSpPr>
        <p:spPr>
          <a:xfrm>
            <a:off x="7942730" y="2778094"/>
            <a:ext cx="25984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No current flow.</a:t>
            </a:r>
            <a:br>
              <a:rPr lang="en-US" sz="2800" dirty="0"/>
            </a:br>
            <a:r>
              <a:rPr lang="en-US" sz="2800" dirty="0"/>
              <a:t>No voltage drop </a:t>
            </a:r>
            <a:br>
              <a:rPr lang="en-US" sz="2800" dirty="0"/>
            </a:br>
            <a:r>
              <a:rPr lang="en-US" sz="2800" dirty="0"/>
              <a:t>across resistors.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174-8096-7247-BE37-7AAECFA850F7}"/>
                  </a:ext>
                </a:extLst>
              </p:cNvPr>
              <p:cNvSpPr txBox="1"/>
              <p:nvPr/>
            </p:nvSpPr>
            <p:spPr>
              <a:xfrm>
                <a:off x="493060" y="6176747"/>
                <a:ext cx="70996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Could you use nodal analysis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174-8096-7247-BE37-7AAECFA85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60" y="6176747"/>
                <a:ext cx="7099636" cy="584775"/>
              </a:xfrm>
              <a:prstGeom prst="rect">
                <a:avLst/>
              </a:prstGeom>
              <a:blipFill>
                <a:blip r:embed="rId8"/>
                <a:stretch>
                  <a:fillRect l="-2139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5629F27-0DC9-0945-A56B-83819ABCF5BF}"/>
              </a:ext>
            </a:extLst>
          </p:cNvPr>
          <p:cNvSpPr txBox="1"/>
          <p:nvPr/>
        </p:nvSpPr>
        <p:spPr>
          <a:xfrm>
            <a:off x="7376237" y="6176747"/>
            <a:ext cx="76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8AB88-BBC6-3748-AC6B-465E49CF3625}"/>
              </a:ext>
            </a:extLst>
          </p:cNvPr>
          <p:cNvSpPr txBox="1"/>
          <p:nvPr/>
        </p:nvSpPr>
        <p:spPr>
          <a:xfrm>
            <a:off x="8260846" y="6176747"/>
            <a:ext cx="319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 don’t need 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020F6F-B501-9D46-A62C-1E6FEFF98CD7}"/>
                  </a:ext>
                </a:extLst>
              </p:cNvPr>
              <p:cNvSpPr txBox="1"/>
              <p:nvPr/>
            </p:nvSpPr>
            <p:spPr>
              <a:xfrm>
                <a:off x="6950359" y="5439827"/>
                <a:ext cx="50058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020F6F-B501-9D46-A62C-1E6FEFF98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59" y="5439827"/>
                <a:ext cx="5005858" cy="584775"/>
              </a:xfrm>
              <a:prstGeom prst="rect">
                <a:avLst/>
              </a:prstGeom>
              <a:blipFill>
                <a:blip r:embed="rId9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>
            <a:extLst>
              <a:ext uri="{FF2B5EF4-FFF2-40B4-BE49-F238E27FC236}">
                <a16:creationId xmlns:a16="http://schemas.microsoft.com/office/drawing/2014/main" id="{C9BF0A62-1961-DD3E-0BB7-12BE1E8D757C}"/>
              </a:ext>
            </a:extLst>
          </p:cNvPr>
          <p:cNvSpPr/>
          <p:nvPr/>
        </p:nvSpPr>
        <p:spPr>
          <a:xfrm>
            <a:off x="5303434" y="556100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DD41814-8E00-9E2E-0FAB-E4E1FC5732A5}"/>
              </a:ext>
            </a:extLst>
          </p:cNvPr>
          <p:cNvSpPr/>
          <p:nvPr/>
        </p:nvSpPr>
        <p:spPr>
          <a:xfrm>
            <a:off x="1100015" y="556085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0B2675F5-737D-6CDD-813E-FFBB78FD2BDD}"/>
              </a:ext>
            </a:extLst>
          </p:cNvPr>
          <p:cNvSpPr/>
          <p:nvPr/>
        </p:nvSpPr>
        <p:spPr>
          <a:xfrm>
            <a:off x="8534937" y="220532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2AA6B-A66C-CF2E-9083-BE0C93F1439A}"/>
              </a:ext>
            </a:extLst>
          </p:cNvPr>
          <p:cNvSpPr txBox="1"/>
          <p:nvPr/>
        </p:nvSpPr>
        <p:spPr>
          <a:xfrm>
            <a:off x="6096000" y="5961824"/>
            <a:ext cx="611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Can use mesh analysis (KVL), but there are no unknowns.</a:t>
            </a:r>
          </a:p>
        </p:txBody>
      </p:sp>
    </p:spTree>
    <p:extLst>
      <p:ext uri="{BB962C8B-B14F-4D97-AF65-F5344CB8AC3E}">
        <p14:creationId xmlns:p14="http://schemas.microsoft.com/office/powerpoint/2010/main" val="33409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3" grpId="0"/>
      <p:bldP spid="15" grpId="0"/>
      <p:bldP spid="16" grpId="0" animBg="1"/>
      <p:bldP spid="17" grpId="0"/>
      <p:bldP spid="19" grpId="0"/>
      <p:bldP spid="20" grpId="0" animBg="1"/>
      <p:bldP spid="3" grpId="0"/>
      <p:bldP spid="9" grpId="0"/>
      <p:bldP spid="10" grpId="0"/>
      <p:bldP spid="11" grpId="0"/>
      <p:bldP spid="12" grpId="0"/>
      <p:bldP spid="21" grpId="0" animBg="1"/>
      <p:bldP spid="22" grpId="0" animBg="1"/>
      <p:bldP spid="2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348DAF-E2D5-7547-9809-5764B4B2C8C4}"/>
                  </a:ext>
                </a:extLst>
              </p:cNvPr>
              <p:cNvSpPr txBox="1"/>
              <p:nvPr/>
            </p:nvSpPr>
            <p:spPr>
              <a:xfrm>
                <a:off x="188708" y="821414"/>
                <a:ext cx="11952696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Same overall structure as Test #1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Material:  Through Sec. 5.5 of N&amp;R (anything covered on HW</a:t>
                </a:r>
                <a:br>
                  <a:rPr lang="en-US" sz="3200" dirty="0"/>
                </a:br>
                <a:r>
                  <a:rPr lang="en-US" sz="3200" dirty="0"/>
                  <a:t>or clicker “quizzes” is fair game)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Closed book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Allowed two pages of notes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8.5′′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×11′′</m:t>
                    </m:r>
                  </m:oMath>
                </a14:m>
                <a:r>
                  <a:rPr lang="en-US" sz="3200" dirty="0"/>
                  <a:t> front and back)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Expect 50 minutes of effort (subject to penalty for early submission)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Have a calculator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i="1" dirty="0"/>
                  <a:t>Do your own work!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Review session Wednesday at usual class time (optional)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348DAF-E2D5-7547-9809-5764B4B2C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821414"/>
                <a:ext cx="11952696" cy="4524315"/>
              </a:xfrm>
              <a:prstGeom prst="rect">
                <a:avLst/>
              </a:prstGeom>
              <a:blipFill>
                <a:blip r:embed="rId2"/>
                <a:stretch>
                  <a:fillRect l="-1166" t="-1681" r="-318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3E0D2FE-817C-7841-921C-5E664A4CB510}"/>
              </a:ext>
            </a:extLst>
          </p:cNvPr>
          <p:cNvSpPr txBox="1"/>
          <p:nvPr/>
        </p:nvSpPr>
        <p:spPr>
          <a:xfrm>
            <a:off x="188708" y="147861"/>
            <a:ext cx="9821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Test #2 Wednesday, February </a:t>
            </a:r>
            <a:r>
              <a:rPr lang="en-US" sz="3200"/>
              <a:t>26</a:t>
            </a:r>
            <a:r>
              <a:rPr lang="en-US" sz="3200" baseline="30000"/>
              <a:t>th</a:t>
            </a:r>
            <a:r>
              <a:rPr lang="en-US" sz="3200" dirty="0"/>
              <a:t>, </a:t>
            </a:r>
            <a:r>
              <a:rPr lang="en-US" sz="3200" b="1" i="1" dirty="0"/>
              <a:t>8:00 p.m. in Spark G45</a:t>
            </a:r>
          </a:p>
        </p:txBody>
      </p:sp>
    </p:spTree>
    <p:extLst>
      <p:ext uri="{BB962C8B-B14F-4D97-AF65-F5344CB8AC3E}">
        <p14:creationId xmlns:p14="http://schemas.microsoft.com/office/powerpoint/2010/main" val="30037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/>
              <p:nvPr/>
            </p:nvSpPr>
            <p:spPr>
              <a:xfrm>
                <a:off x="1009715" y="834949"/>
                <a:ext cx="10375854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Voltage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), current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), power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𝑖𝑣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Passive sign convention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Resistors and Ohm’s law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𝑖𝑅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Parallel (same voltage) and series (same current) elements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Current division and voltage division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KCL and KVL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(Y-to-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-to-Y transformations)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15" y="834949"/>
                <a:ext cx="10375854" cy="3539430"/>
              </a:xfrm>
              <a:prstGeom prst="rect">
                <a:avLst/>
              </a:prstGeom>
              <a:blipFill>
                <a:blip r:embed="rId2"/>
                <a:stretch>
                  <a:fillRect l="-1345" t="-2143" r="-489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67DC76-7712-D94C-8464-74AD114C8960}"/>
              </a:ext>
            </a:extLst>
          </p:cNvPr>
          <p:cNvSpPr txBox="1"/>
          <p:nvPr/>
        </p:nvSpPr>
        <p:spPr>
          <a:xfrm>
            <a:off x="188708" y="94593"/>
            <a:ext cx="8101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Concepts from Test #1 (on which Test #2 builds)</a:t>
            </a:r>
          </a:p>
        </p:txBody>
      </p:sp>
    </p:spTree>
    <p:extLst>
      <p:ext uri="{BB962C8B-B14F-4D97-AF65-F5344CB8AC3E}">
        <p14:creationId xmlns:p14="http://schemas.microsoft.com/office/powerpoint/2010/main" val="24097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35450C-4B2A-DF22-4EF6-F2D4FC1F9464}"/>
              </a:ext>
            </a:extLst>
          </p:cNvPr>
          <p:cNvCxnSpPr>
            <a:cxnSpLocks/>
          </p:cNvCxnSpPr>
          <p:nvPr/>
        </p:nvCxnSpPr>
        <p:spPr>
          <a:xfrm flipH="1">
            <a:off x="5049430" y="386980"/>
            <a:ext cx="639271" cy="1603661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E31598-C964-0D4B-9C74-3D2571F0588B}"/>
                  </a:ext>
                </a:extLst>
              </p:cNvPr>
              <p:cNvSpPr txBox="1"/>
              <p:nvPr/>
            </p:nvSpPr>
            <p:spPr>
              <a:xfrm>
                <a:off x="1009715" y="860930"/>
                <a:ext cx="10655161" cy="550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Node-voltage analysis.  Uses KCL to solve for voltages</a:t>
                </a:r>
                <a:br>
                  <a:rPr lang="en-US" sz="3200" dirty="0"/>
                </a:br>
                <a:r>
                  <a:rPr lang="en-US" sz="3200" dirty="0"/>
                  <a:t>at essential nodes.        </a:t>
                </a:r>
                <a:r>
                  <a:rPr lang="en-US" sz="3200" dirty="0">
                    <a:solidFill>
                      <a:schemeClr val="bg1"/>
                    </a:solidFill>
                  </a:rPr>
                  <a:t>(Complication: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supernodes</a:t>
                </a:r>
                <a:r>
                  <a:rPr lang="en-US" sz="3200" dirty="0">
                    <a:solidFill>
                      <a:schemeClr val="bg1"/>
                    </a:solidFill>
                  </a:rPr>
                  <a:t>.)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Mesh-current analysis.  Uses KVL to solve for mesh currents.</a:t>
                </a:r>
                <a:br>
                  <a:rPr lang="en-US" sz="3200" dirty="0"/>
                </a:br>
                <a:r>
                  <a:rPr lang="en-US" sz="3200" dirty="0">
                    <a:solidFill>
                      <a:schemeClr val="bg1"/>
                    </a:solidFill>
                  </a:rPr>
                  <a:t>(Complication: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supermesh</a:t>
                </a:r>
                <a:r>
                  <a:rPr lang="en-US" sz="3200" dirty="0">
                    <a:solidFill>
                      <a:schemeClr val="bg1"/>
                    </a:solidFill>
                  </a:rPr>
                  <a:t>.)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/>
                  <a:t>Thévenin</a:t>
                </a:r>
                <a:r>
                  <a:rPr lang="en-US" sz="3200" dirty="0"/>
                  <a:t> equivalent circuits</a:t>
                </a:r>
                <a:br>
                  <a:rPr lang="en-US" sz="3200" dirty="0"/>
                </a:br>
                <a:r>
                  <a:rPr lang="en-US" sz="3200" dirty="0"/>
                  <a:t>(voltage source in series with a resistor).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Norton equivalent circuits</a:t>
                </a:r>
                <a:br>
                  <a:rPr lang="en-US" sz="3200" dirty="0"/>
                </a:br>
                <a:r>
                  <a:rPr lang="en-US" sz="3200" dirty="0"/>
                  <a:t>(current source in parallel with a resistor).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Superposition / Source deactivation (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/>
                  <a:t>short,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/>
                  <a:t>open).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Maximum power transfer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load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/>
                  <a:t>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Operational amplifiers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/>
                  <a:t>).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E31598-C964-0D4B-9C74-3D2571F05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15" y="860930"/>
                <a:ext cx="10655161" cy="5509200"/>
              </a:xfrm>
              <a:prstGeom prst="rect">
                <a:avLst/>
              </a:prstGeom>
              <a:blipFill>
                <a:blip r:embed="rId2"/>
                <a:stretch>
                  <a:fillRect l="-1310" t="-1379" r="-476" b="-2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4358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New concepts for Test #2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409BF-8A40-E146-A795-F822B10C6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900" y="2764648"/>
            <a:ext cx="1793809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59222-B3BD-0C4B-B4D9-5837CCBCA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282" y="3841314"/>
            <a:ext cx="1706427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7D6040-64D0-4E4C-93F7-8B90F8D8F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3739" y="2883518"/>
            <a:ext cx="1506071" cy="914400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8F6CC7C8-EF16-404F-B994-0F166E9A2AC6}"/>
              </a:ext>
            </a:extLst>
          </p:cNvPr>
          <p:cNvSpPr/>
          <p:nvPr/>
        </p:nvSpPr>
        <p:spPr>
          <a:xfrm>
            <a:off x="9979853" y="3230993"/>
            <a:ext cx="316400" cy="192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4B3D41-D9DF-4245-9BA4-CD0014E4A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3739" y="3876060"/>
            <a:ext cx="1506071" cy="91440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7569CD0E-D476-6A4C-9740-99020445A7C7}"/>
              </a:ext>
            </a:extLst>
          </p:cNvPr>
          <p:cNvSpPr/>
          <p:nvPr/>
        </p:nvSpPr>
        <p:spPr>
          <a:xfrm>
            <a:off x="9998240" y="4230850"/>
            <a:ext cx="316400" cy="192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93113-75B7-D459-D72D-E870C63E98D7}"/>
              </a:ext>
            </a:extLst>
          </p:cNvPr>
          <p:cNvSpPr txBox="1"/>
          <p:nvPr/>
        </p:nvSpPr>
        <p:spPr>
          <a:xfrm>
            <a:off x="5653637" y="105994"/>
            <a:ext cx="5687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Not really new so much as a systematic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approach to use what we’ve learned before.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594D889-40F8-3302-07C9-04A4C84D23A6}"/>
              </a:ext>
            </a:extLst>
          </p:cNvPr>
          <p:cNvCxnSpPr>
            <a:cxnSpLocks/>
          </p:cNvCxnSpPr>
          <p:nvPr/>
        </p:nvCxnSpPr>
        <p:spPr>
          <a:xfrm flipH="1">
            <a:off x="5049430" y="386980"/>
            <a:ext cx="639271" cy="616432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8856BB-1EEE-9D57-F3C7-52C3822A3C4A}"/>
              </a:ext>
            </a:extLst>
          </p:cNvPr>
          <p:cNvSpPr txBox="1"/>
          <p:nvPr/>
        </p:nvSpPr>
        <p:spPr>
          <a:xfrm>
            <a:off x="1009715" y="860930"/>
            <a:ext cx="106551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Node-voltage analysis.  Uses KCL to solve for voltages</a:t>
            </a:r>
            <a:br>
              <a:rPr lang="en-US" sz="3200" dirty="0"/>
            </a:br>
            <a:r>
              <a:rPr lang="en-US" sz="3200" dirty="0"/>
              <a:t>at essential nodes.        (Complication: </a:t>
            </a:r>
            <a:r>
              <a:rPr lang="en-US" sz="3200" dirty="0" err="1"/>
              <a:t>supernodes</a:t>
            </a:r>
            <a:r>
              <a:rPr lang="en-US" sz="3200" dirty="0"/>
              <a:t>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Mesh-current analysis.  Uses KVL to solve for mesh currents.</a:t>
            </a:r>
            <a:br>
              <a:rPr lang="en-US" sz="3200" dirty="0"/>
            </a:br>
            <a:r>
              <a:rPr lang="en-US" sz="3200" dirty="0"/>
              <a:t>(Complication: </a:t>
            </a:r>
            <a:r>
              <a:rPr lang="en-US" sz="3200" dirty="0" err="1"/>
              <a:t>supermesh</a:t>
            </a:r>
            <a:r>
              <a:rPr lang="en-US" sz="32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67630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738BD0A-99CE-9140-9CE9-B550981E144B}"/>
                  </a:ext>
                </a:extLst>
              </p:cNvPr>
              <p:cNvSpPr txBox="1"/>
              <p:nvPr/>
            </p:nvSpPr>
            <p:spPr>
              <a:xfrm>
                <a:off x="4456916" y="6179487"/>
                <a:ext cx="7617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=−300∕−30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738BD0A-99CE-9140-9CE9-B550981E1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916" y="6179487"/>
                <a:ext cx="7617663" cy="584775"/>
              </a:xfrm>
              <a:prstGeom prst="rect">
                <a:avLst/>
              </a:prstGeom>
              <a:blipFill>
                <a:blip r:embed="rId3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91EC10-E827-B344-8ED6-0FB6881995E7}"/>
                  </a:ext>
                </a:extLst>
              </p:cNvPr>
              <p:cNvSpPr txBox="1"/>
              <p:nvPr/>
            </p:nvSpPr>
            <p:spPr>
              <a:xfrm>
                <a:off x="4456916" y="6179487"/>
                <a:ext cx="7617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=−300∕−30=10 </m:t>
                      </m:r>
                      <m:r>
                        <m:rPr>
                          <m:sty m:val="p"/>
                        </m:rPr>
                        <a:rPr lang="en-US" sz="3200" b="0" i="1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91EC10-E827-B344-8ED6-0FB688199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916" y="6179487"/>
                <a:ext cx="7617663" cy="584775"/>
              </a:xfrm>
              <a:prstGeom prst="rect">
                <a:avLst/>
              </a:prstGeom>
              <a:blipFill>
                <a:blip r:embed="rId4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37276FF-8B9E-A640-A8C2-F9F014312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63" y="667230"/>
            <a:ext cx="6858000" cy="4330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A3E31E-7C0E-FD4C-B86F-F21B39BCE522}"/>
                  </a:ext>
                </a:extLst>
              </p:cNvPr>
              <p:cNvSpPr txBox="1"/>
              <p:nvPr/>
            </p:nvSpPr>
            <p:spPr>
              <a:xfrm>
                <a:off x="6077029" y="5469087"/>
                <a:ext cx="44063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=−30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A3E31E-7C0E-FD4C-B86F-F21B39BCE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029" y="5469087"/>
                <a:ext cx="4406334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F80436-6CB0-6941-AAE1-DFFDBAFCBEDD}"/>
                  </a:ext>
                </a:extLst>
              </p:cNvPr>
              <p:cNvSpPr txBox="1"/>
              <p:nvPr/>
            </p:nvSpPr>
            <p:spPr>
              <a:xfrm>
                <a:off x="6893840" y="573854"/>
                <a:ext cx="52555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Does current source affect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F80436-6CB0-6941-AAE1-DFFDBAFCB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840" y="573854"/>
                <a:ext cx="5255541" cy="584775"/>
              </a:xfrm>
              <a:prstGeom prst="rect">
                <a:avLst/>
              </a:prstGeom>
              <a:blipFill>
                <a:blip r:embed="rId8"/>
                <a:stretch>
                  <a:fillRect l="-2892" t="-14894" r="-192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6581560-11D9-D649-BCED-18B2FCBAE345}"/>
              </a:ext>
            </a:extLst>
          </p:cNvPr>
          <p:cNvSpPr txBox="1"/>
          <p:nvPr/>
        </p:nvSpPr>
        <p:spPr>
          <a:xfrm>
            <a:off x="8365488" y="1084487"/>
            <a:ext cx="12388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lphaUcParenR"/>
            </a:pPr>
            <a:r>
              <a:rPr lang="en-US" sz="3200" dirty="0"/>
              <a:t>Yes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FD0074-D7CC-1B46-87A0-173B87ED04C6}"/>
                  </a:ext>
                </a:extLst>
              </p:cNvPr>
              <p:cNvSpPr txBox="1"/>
              <p:nvPr/>
            </p:nvSpPr>
            <p:spPr>
              <a:xfrm>
                <a:off x="6893840" y="2244781"/>
                <a:ext cx="54291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Does current source affect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FD0074-D7CC-1B46-87A0-173B87ED0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840" y="2244781"/>
                <a:ext cx="5429179" cy="584775"/>
              </a:xfrm>
              <a:prstGeom prst="rect">
                <a:avLst/>
              </a:prstGeom>
              <a:blipFill>
                <a:blip r:embed="rId9"/>
                <a:stretch>
                  <a:fillRect l="-2797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C866372-2C08-E047-99CA-C68C07FACBE9}"/>
              </a:ext>
            </a:extLst>
          </p:cNvPr>
          <p:cNvSpPr txBox="1"/>
          <p:nvPr/>
        </p:nvSpPr>
        <p:spPr>
          <a:xfrm>
            <a:off x="8365488" y="2755414"/>
            <a:ext cx="12388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lphaUcParenR"/>
            </a:pPr>
            <a:r>
              <a:rPr lang="en-US" sz="3200" dirty="0"/>
              <a:t>Yes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No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B6501A-307A-9348-B7DF-2E1717A6265A}"/>
              </a:ext>
            </a:extLst>
          </p:cNvPr>
          <p:cNvSpPr/>
          <p:nvPr/>
        </p:nvSpPr>
        <p:spPr>
          <a:xfrm>
            <a:off x="8367440" y="1638045"/>
            <a:ext cx="1164207" cy="49743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7A0071-A3F0-AB4C-BC0D-451D243B3BD6}"/>
              </a:ext>
            </a:extLst>
          </p:cNvPr>
          <p:cNvSpPr/>
          <p:nvPr/>
        </p:nvSpPr>
        <p:spPr>
          <a:xfrm>
            <a:off x="8381550" y="2782199"/>
            <a:ext cx="1222803" cy="52323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60EBD-3EEB-CF4E-8697-5021380E4E40}"/>
              </a:ext>
            </a:extLst>
          </p:cNvPr>
          <p:cNvSpPr txBox="1"/>
          <p:nvPr/>
        </p:nvSpPr>
        <p:spPr>
          <a:xfrm>
            <a:off x="44214" y="-15103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From last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6E77D7-3578-F24A-8472-A2CB2FE9C3CE}"/>
                  </a:ext>
                </a:extLst>
              </p:cNvPr>
              <p:cNvSpPr txBox="1"/>
              <p:nvPr/>
            </p:nvSpPr>
            <p:spPr>
              <a:xfrm>
                <a:off x="2640826" y="-14119"/>
                <a:ext cx="46830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6E77D7-3578-F24A-8472-A2CB2FE9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26" y="-14119"/>
                <a:ext cx="4683013" cy="584775"/>
              </a:xfrm>
              <a:prstGeom prst="rect">
                <a:avLst/>
              </a:prstGeom>
              <a:blipFill>
                <a:blip r:embed="rId10"/>
                <a:stretch>
                  <a:fillRect l="-3243" t="-131915" r="-2432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FABDF1E-A232-574E-8334-3C746923CE50}"/>
              </a:ext>
            </a:extLst>
          </p:cNvPr>
          <p:cNvSpPr txBox="1"/>
          <p:nvPr/>
        </p:nvSpPr>
        <p:spPr>
          <a:xfrm>
            <a:off x="6893840" y="3839294"/>
            <a:ext cx="42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Find control parameters.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EC41D3-68C9-B149-B7FB-29A6C5AC9351}"/>
                  </a:ext>
                </a:extLst>
              </p:cNvPr>
              <p:cNvSpPr txBox="1"/>
              <p:nvPr/>
            </p:nvSpPr>
            <p:spPr>
              <a:xfrm>
                <a:off x="6819134" y="4328138"/>
                <a:ext cx="25914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=60−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EC41D3-68C9-B149-B7FB-29A6C5AC9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134" y="4328138"/>
                <a:ext cx="2591414" cy="584775"/>
              </a:xfrm>
              <a:prstGeom prst="rect">
                <a:avLst/>
              </a:prstGeom>
              <a:blipFill>
                <a:blip r:embed="rId1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8B2550-3625-AF4C-9419-E1453081C63C}"/>
                  </a:ext>
                </a:extLst>
              </p:cNvPr>
              <p:cNvSpPr txBox="1"/>
              <p:nvPr/>
            </p:nvSpPr>
            <p:spPr>
              <a:xfrm>
                <a:off x="10161653" y="4328137"/>
                <a:ext cx="19882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8B2550-3625-AF4C-9419-E1453081C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653" y="4328137"/>
                <a:ext cx="1988237" cy="584775"/>
              </a:xfrm>
              <a:prstGeom prst="rect">
                <a:avLst/>
              </a:prstGeom>
              <a:blipFill>
                <a:blip r:embed="rId13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AF5C46E-489F-E443-9E85-11AF13DF399E}"/>
              </a:ext>
            </a:extLst>
          </p:cNvPr>
          <p:cNvSpPr txBox="1"/>
          <p:nvPr/>
        </p:nvSpPr>
        <p:spPr>
          <a:xfrm>
            <a:off x="9378777" y="4317682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A573C7-D954-C048-BFDF-31FE23D71084}"/>
                  </a:ext>
                </a:extLst>
              </p:cNvPr>
              <p:cNvSpPr txBox="1"/>
              <p:nvPr/>
            </p:nvSpPr>
            <p:spPr>
              <a:xfrm>
                <a:off x="90904" y="4773460"/>
                <a:ext cx="19465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KCL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A573C7-D954-C048-BFDF-31FE23D71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4" y="4773460"/>
                <a:ext cx="1946559" cy="584775"/>
              </a:xfrm>
              <a:prstGeom prst="rect">
                <a:avLst/>
              </a:prstGeom>
              <a:blipFill>
                <a:blip r:embed="rId14"/>
                <a:stretch>
                  <a:fillRect l="-7792" t="-12766" r="-64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33">
            <a:extLst>
              <a:ext uri="{FF2B5EF4-FFF2-40B4-BE49-F238E27FC236}">
                <a16:creationId xmlns:a16="http://schemas.microsoft.com/office/drawing/2014/main" id="{DBB44A44-218E-0643-93B3-120760E37A04}"/>
              </a:ext>
            </a:extLst>
          </p:cNvPr>
          <p:cNvSpPr/>
          <p:nvPr/>
        </p:nvSpPr>
        <p:spPr>
          <a:xfrm>
            <a:off x="5488369" y="501920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320718-078D-E541-AD91-F314A6D0C8C6}"/>
                  </a:ext>
                </a:extLst>
              </p:cNvPr>
              <p:cNvSpPr txBox="1"/>
              <p:nvPr/>
            </p:nvSpPr>
            <p:spPr>
              <a:xfrm>
                <a:off x="6029772" y="4889482"/>
                <a:ext cx="20258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320718-078D-E541-AD91-F314A6D0C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772" y="4889482"/>
                <a:ext cx="2025875" cy="584775"/>
              </a:xfrm>
              <a:prstGeom prst="rect">
                <a:avLst/>
              </a:prstGeom>
              <a:blipFill>
                <a:blip r:embed="rId15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E28103-DD0E-D041-8042-A27B922F71EB}"/>
                  </a:ext>
                </a:extLst>
              </p:cNvPr>
              <p:cNvSpPr txBox="1"/>
              <p:nvPr/>
            </p:nvSpPr>
            <p:spPr>
              <a:xfrm>
                <a:off x="10215341" y="4889482"/>
                <a:ext cx="19606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E28103-DD0E-D041-8042-A27B922F7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341" y="4889482"/>
                <a:ext cx="1960600" cy="584775"/>
              </a:xfrm>
              <a:prstGeom prst="rect">
                <a:avLst/>
              </a:prstGeom>
              <a:blipFill>
                <a:blip r:embed="rId16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08F31B3-99E8-D541-AA9B-3A25B6DD04F0}"/>
              </a:ext>
            </a:extLst>
          </p:cNvPr>
          <p:cNvSpPr txBox="1"/>
          <p:nvPr/>
        </p:nvSpPr>
        <p:spPr>
          <a:xfrm>
            <a:off x="9847475" y="4888170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&amp;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03FF0-2C42-2545-8D21-1FF029605EDD}"/>
                  </a:ext>
                </a:extLst>
              </p:cNvPr>
              <p:cNvSpPr txBox="1"/>
              <p:nvPr/>
            </p:nvSpPr>
            <p:spPr>
              <a:xfrm>
                <a:off x="6077029" y="5469087"/>
                <a:ext cx="44063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=−30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03FF0-2C42-2545-8D21-1FF029605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029" y="5469087"/>
                <a:ext cx="4406334" cy="584775"/>
              </a:xfrm>
              <a:prstGeom prst="rect">
                <a:avLst/>
              </a:prstGeom>
              <a:blipFill>
                <a:blip r:embed="rId1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1D2C8EA0-0A42-3B48-A004-7D084407BF08}"/>
              </a:ext>
            </a:extLst>
          </p:cNvPr>
          <p:cNvSpPr/>
          <p:nvPr/>
        </p:nvSpPr>
        <p:spPr>
          <a:xfrm>
            <a:off x="10077643" y="6251944"/>
            <a:ext cx="1884372" cy="5071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74682C-50D4-3F42-9BF3-5ED2E410AA71}"/>
              </a:ext>
            </a:extLst>
          </p:cNvPr>
          <p:cNvCxnSpPr>
            <a:cxnSpLocks/>
          </p:cNvCxnSpPr>
          <p:nvPr/>
        </p:nvCxnSpPr>
        <p:spPr>
          <a:xfrm>
            <a:off x="6893840" y="3839294"/>
            <a:ext cx="47347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8B41B22-167D-3A40-B7CB-4E1CF3984676}"/>
              </a:ext>
            </a:extLst>
          </p:cNvPr>
          <p:cNvCxnSpPr>
            <a:cxnSpLocks/>
          </p:cNvCxnSpPr>
          <p:nvPr/>
        </p:nvCxnSpPr>
        <p:spPr>
          <a:xfrm flipH="1">
            <a:off x="8409325" y="5337877"/>
            <a:ext cx="381384" cy="322587"/>
          </a:xfrm>
          <a:prstGeom prst="straightConnector1">
            <a:avLst/>
          </a:prstGeom>
          <a:ln w="22225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E9520C-F2E6-164B-AD96-D1D962BFF7AB}"/>
                  </a:ext>
                </a:extLst>
              </p:cNvPr>
              <p:cNvSpPr txBox="1"/>
              <p:nvPr/>
            </p:nvSpPr>
            <p:spPr>
              <a:xfrm>
                <a:off x="3010083" y="4660452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E9520C-F2E6-164B-AD96-D1D962BFF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083" y="4660452"/>
                <a:ext cx="624915" cy="584775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22414A-C023-C249-BFD0-4C309623AD37}"/>
                  </a:ext>
                </a:extLst>
              </p:cNvPr>
              <p:cNvSpPr txBox="1"/>
              <p:nvPr/>
            </p:nvSpPr>
            <p:spPr>
              <a:xfrm>
                <a:off x="4090640" y="4759562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22414A-C023-C249-BFD0-4C309623A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640" y="4759562"/>
                <a:ext cx="624915" cy="584775"/>
              </a:xfrm>
              <a:prstGeom prst="rect">
                <a:avLst/>
              </a:prstGeom>
              <a:blipFill>
                <a:blip r:embed="rId1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820F2D4-84BE-9448-90C8-365542533308}"/>
              </a:ext>
            </a:extLst>
          </p:cNvPr>
          <p:cNvSpPr txBox="1"/>
          <p:nvPr/>
        </p:nvSpPr>
        <p:spPr>
          <a:xfrm rot="16200000">
            <a:off x="2987777" y="4909941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454EDA-ACA4-184A-BCD8-27B5672AC7FB}"/>
              </a:ext>
            </a:extLst>
          </p:cNvPr>
          <p:cNvSpPr txBox="1"/>
          <p:nvPr/>
        </p:nvSpPr>
        <p:spPr>
          <a:xfrm rot="16200000">
            <a:off x="4113920" y="5092124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6458F2-F022-6C49-B379-30FD753E7B84}"/>
                  </a:ext>
                </a:extLst>
              </p:cNvPr>
              <p:cNvSpPr txBox="1"/>
              <p:nvPr/>
            </p:nvSpPr>
            <p:spPr>
              <a:xfrm>
                <a:off x="9763410" y="1099632"/>
                <a:ext cx="22857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(assume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6458F2-F022-6C49-B379-30FD753E7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410" y="1099632"/>
                <a:ext cx="2285754" cy="461665"/>
              </a:xfrm>
              <a:prstGeom prst="rect">
                <a:avLst/>
              </a:prstGeom>
              <a:blipFill>
                <a:blip r:embed="rId21"/>
                <a:stretch>
                  <a:fillRect l="-3867" t="-8108" r="-331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FCBA88-73A5-BE44-AE8A-45C66CC128C1}"/>
                  </a:ext>
                </a:extLst>
              </p:cNvPr>
              <p:cNvSpPr txBox="1"/>
              <p:nvPr/>
            </p:nvSpPr>
            <p:spPr>
              <a:xfrm>
                <a:off x="9677159" y="2862628"/>
                <a:ext cx="22862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US" sz="2400" dirty="0"/>
                  <a:t> flows</a:t>
                </a:r>
                <a:br>
                  <a:rPr lang="en-US" sz="2400" dirty="0"/>
                </a:br>
                <a:r>
                  <a:rPr lang="en-US" sz="2400" dirty="0"/>
                  <a:t>“up” from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/>
                  <a:t> to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FCBA88-73A5-BE44-AE8A-45C66CC12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159" y="2862628"/>
                <a:ext cx="2286267" cy="830997"/>
              </a:xfrm>
              <a:prstGeom prst="rect">
                <a:avLst/>
              </a:prstGeom>
              <a:blipFill>
                <a:blip r:embed="rId22"/>
                <a:stretch>
                  <a:fillRect l="-3297" t="-4545" r="-3297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4F5AA2E-079E-CA4E-91D0-AFDD4B2C860A}"/>
              </a:ext>
            </a:extLst>
          </p:cNvPr>
          <p:cNvSpPr txBox="1"/>
          <p:nvPr/>
        </p:nvSpPr>
        <p:spPr>
          <a:xfrm>
            <a:off x="9072698" y="5810054"/>
            <a:ext cx="314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For max power transfer.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1D9AF62-B104-324B-B0ED-0229A97477D1}"/>
                  </a:ext>
                </a:extLst>
              </p:cNvPr>
              <p:cNvSpPr txBox="1"/>
              <p:nvPr/>
            </p:nvSpPr>
            <p:spPr>
              <a:xfrm>
                <a:off x="78659" y="5313031"/>
                <a:ext cx="5293822" cy="938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−60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1D9AF62-B104-324B-B0ED-0229A9747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" y="5313031"/>
                <a:ext cx="5293822" cy="938975"/>
              </a:xfrm>
              <a:prstGeom prst="rect">
                <a:avLst/>
              </a:prstGeom>
              <a:blipFill>
                <a:blip r:embed="rId2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39AB67E-1A92-754B-BB27-AC1CA9219A0C}"/>
                  </a:ext>
                </a:extLst>
              </p:cNvPr>
              <p:cNvSpPr txBox="1"/>
              <p:nvPr/>
            </p:nvSpPr>
            <p:spPr>
              <a:xfrm>
                <a:off x="78659" y="5313031"/>
                <a:ext cx="5293822" cy="938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−60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39AB67E-1A92-754B-BB27-AC1CA9219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" y="5313031"/>
                <a:ext cx="5293822" cy="938975"/>
              </a:xfrm>
              <a:prstGeom prst="rect">
                <a:avLst/>
              </a:prstGeom>
              <a:blipFill>
                <a:blip r:embed="rId2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E227E77-4C77-1D46-8F5C-282442FE98DE}"/>
                  </a:ext>
                </a:extLst>
              </p:cNvPr>
              <p:cNvSpPr txBox="1"/>
              <p:nvPr/>
            </p:nvSpPr>
            <p:spPr>
              <a:xfrm>
                <a:off x="78659" y="5313031"/>
                <a:ext cx="5293822" cy="938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−60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E227E77-4C77-1D46-8F5C-282442FE9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" y="5313031"/>
                <a:ext cx="5293822" cy="938975"/>
              </a:xfrm>
              <a:prstGeom prst="rect">
                <a:avLst/>
              </a:prstGeom>
              <a:blipFill>
                <a:blip r:embed="rId2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38D526-16C1-AC46-A451-1DDD7EFFC7C7}"/>
                  </a:ext>
                </a:extLst>
              </p:cNvPr>
              <p:cNvSpPr txBox="1"/>
              <p:nvPr/>
            </p:nvSpPr>
            <p:spPr>
              <a:xfrm>
                <a:off x="78659" y="5313031"/>
                <a:ext cx="5293822" cy="938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−60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38D526-16C1-AC46-A451-1DDD7EFFC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" y="5313031"/>
                <a:ext cx="5293822" cy="938975"/>
              </a:xfrm>
              <a:prstGeom prst="rect">
                <a:avLst/>
              </a:prstGeom>
              <a:blipFill>
                <a:blip r:embed="rId2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AD70C12-38D0-E147-BDCF-360CA20470CF}"/>
              </a:ext>
            </a:extLst>
          </p:cNvPr>
          <p:cNvCxnSpPr>
            <a:cxnSpLocks/>
          </p:cNvCxnSpPr>
          <p:nvPr/>
        </p:nvCxnSpPr>
        <p:spPr>
          <a:xfrm rot="10800000">
            <a:off x="2408843" y="132576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33D036A-8426-824C-917E-CCCC2450C384}"/>
              </a:ext>
            </a:extLst>
          </p:cNvPr>
          <p:cNvCxnSpPr>
            <a:cxnSpLocks/>
          </p:cNvCxnSpPr>
          <p:nvPr/>
        </p:nvCxnSpPr>
        <p:spPr>
          <a:xfrm rot="5400000">
            <a:off x="2985977" y="1736135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6CE5FA9-20B5-D747-BC08-0E44C0034370}"/>
              </a:ext>
            </a:extLst>
          </p:cNvPr>
          <p:cNvCxnSpPr>
            <a:cxnSpLocks/>
          </p:cNvCxnSpPr>
          <p:nvPr/>
        </p:nvCxnSpPr>
        <p:spPr>
          <a:xfrm>
            <a:off x="3030119" y="132576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82FE1D-50D6-4344-9E32-94BDF002B5A7}"/>
              </a:ext>
            </a:extLst>
          </p:cNvPr>
          <p:cNvSpPr txBox="1"/>
          <p:nvPr/>
        </p:nvSpPr>
        <p:spPr>
          <a:xfrm>
            <a:off x="9763410" y="1472022"/>
            <a:ext cx="2192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Source “shorted</a:t>
            </a:r>
            <a:br>
              <a:rPr lang="en-US" sz="2400" dirty="0"/>
            </a:br>
            <a:r>
              <a:rPr lang="en-US" sz="2400" dirty="0"/>
              <a:t>out.”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92286F1-78F6-9B49-A16E-3030DB3E5CF0}"/>
                  </a:ext>
                </a:extLst>
              </p:cNvPr>
              <p:cNvSpPr txBox="1"/>
              <p:nvPr/>
            </p:nvSpPr>
            <p:spPr>
              <a:xfrm>
                <a:off x="1671375" y="2802512"/>
                <a:ext cx="1349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92286F1-78F6-9B49-A16E-3030DB3E5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75" y="2802512"/>
                <a:ext cx="1349985" cy="461665"/>
              </a:xfrm>
              <a:prstGeom prst="rect">
                <a:avLst/>
              </a:prstGeom>
              <a:blipFill>
                <a:blip r:embed="rId2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C1EAFE-82F5-634E-96B5-32A371500E58}"/>
              </a:ext>
            </a:extLst>
          </p:cNvPr>
          <p:cNvSpPr>
            <a:spLocks noChangeAspect="1"/>
          </p:cNvSpPr>
          <p:nvPr/>
        </p:nvSpPr>
        <p:spPr>
          <a:xfrm>
            <a:off x="2906865" y="2992155"/>
            <a:ext cx="92456" cy="92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85AA5F8-687D-F90F-1ACB-883F6F83026A}"/>
              </a:ext>
            </a:extLst>
          </p:cNvPr>
          <p:cNvCxnSpPr>
            <a:cxnSpLocks/>
          </p:cNvCxnSpPr>
          <p:nvPr/>
        </p:nvCxnSpPr>
        <p:spPr>
          <a:xfrm rot="10800000">
            <a:off x="3382096" y="4335197"/>
            <a:ext cx="78377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893AAC-FE1F-9FB1-9BC3-2346E7408E95}"/>
                  </a:ext>
                </a:extLst>
              </p:cNvPr>
              <p:cNvSpPr txBox="1"/>
              <p:nvPr/>
            </p:nvSpPr>
            <p:spPr>
              <a:xfrm>
                <a:off x="3550185" y="3799236"/>
                <a:ext cx="571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893AAC-FE1F-9FB1-9BC3-2346E7408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185" y="3799236"/>
                <a:ext cx="571438" cy="523220"/>
              </a:xfrm>
              <a:prstGeom prst="rect">
                <a:avLst/>
              </a:prstGeom>
              <a:blipFill>
                <a:blip r:embed="rId2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B0DA1E-9DDA-E5E5-2C9E-92AB3B6B2D17}"/>
                  </a:ext>
                </a:extLst>
              </p:cNvPr>
              <p:cNvSpPr txBox="1"/>
              <p:nvPr/>
            </p:nvSpPr>
            <p:spPr>
              <a:xfrm>
                <a:off x="4587192" y="1402293"/>
                <a:ext cx="15806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B0DA1E-9DDA-E5E5-2C9E-92AB3B6B2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92" y="1402293"/>
                <a:ext cx="1580689" cy="523220"/>
              </a:xfrm>
              <a:prstGeom prst="rect">
                <a:avLst/>
              </a:prstGeom>
              <a:blipFill>
                <a:blip r:embed="rId2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87B8CC-EC94-2096-78B5-72C7CBEB9EB8}"/>
              </a:ext>
            </a:extLst>
          </p:cNvPr>
          <p:cNvCxnSpPr>
            <a:cxnSpLocks/>
          </p:cNvCxnSpPr>
          <p:nvPr/>
        </p:nvCxnSpPr>
        <p:spPr>
          <a:xfrm>
            <a:off x="4798268" y="1381367"/>
            <a:ext cx="78377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5BB3E89-3069-E739-AC25-6CCAFB611D48}"/>
              </a:ext>
            </a:extLst>
          </p:cNvPr>
          <p:cNvSpPr/>
          <p:nvPr/>
        </p:nvSpPr>
        <p:spPr>
          <a:xfrm>
            <a:off x="4224625" y="911029"/>
            <a:ext cx="2653267" cy="3789945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335DC6-B33B-AB8A-334B-FC2E8640F3E5}"/>
              </a:ext>
            </a:extLst>
          </p:cNvPr>
          <p:cNvSpPr>
            <a:spLocks noChangeAspect="1"/>
          </p:cNvSpPr>
          <p:nvPr/>
        </p:nvSpPr>
        <p:spPr>
          <a:xfrm>
            <a:off x="2810433" y="1019189"/>
            <a:ext cx="274320" cy="27432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AFC0BA-6BFB-D53F-9431-B46ED6216346}"/>
              </a:ext>
            </a:extLst>
          </p:cNvPr>
          <p:cNvSpPr>
            <a:spLocks noChangeAspect="1"/>
          </p:cNvSpPr>
          <p:nvPr/>
        </p:nvSpPr>
        <p:spPr>
          <a:xfrm>
            <a:off x="4457232" y="1019189"/>
            <a:ext cx="274320" cy="27432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FB8CEC-5890-DFEB-6168-596911A47D37}"/>
              </a:ext>
            </a:extLst>
          </p:cNvPr>
          <p:cNvSpPr/>
          <p:nvPr/>
        </p:nvSpPr>
        <p:spPr>
          <a:xfrm>
            <a:off x="3317534" y="1028318"/>
            <a:ext cx="997527" cy="874231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C48D073-12B8-DBAA-07AB-B3890A551A4D}"/>
              </a:ext>
            </a:extLst>
          </p:cNvPr>
          <p:cNvSpPr/>
          <p:nvPr/>
        </p:nvSpPr>
        <p:spPr>
          <a:xfrm>
            <a:off x="1518734" y="1028318"/>
            <a:ext cx="1267666" cy="874231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4A70257-71AF-79EE-D509-EC1B29BA7525}"/>
              </a:ext>
            </a:extLst>
          </p:cNvPr>
          <p:cNvCxnSpPr>
            <a:cxnSpLocks/>
          </p:cNvCxnSpPr>
          <p:nvPr/>
        </p:nvCxnSpPr>
        <p:spPr>
          <a:xfrm flipV="1">
            <a:off x="7956563" y="4747305"/>
            <a:ext cx="683372" cy="274196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E0FECCF-23F4-01F7-B51D-9C3060E02364}"/>
              </a:ext>
            </a:extLst>
          </p:cNvPr>
          <p:cNvCxnSpPr>
            <a:cxnSpLocks/>
          </p:cNvCxnSpPr>
          <p:nvPr/>
        </p:nvCxnSpPr>
        <p:spPr>
          <a:xfrm flipV="1">
            <a:off x="7958456" y="4768992"/>
            <a:ext cx="2326420" cy="245846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6E0A6B-6E59-5DA6-AA41-D542BA31307E}"/>
                  </a:ext>
                </a:extLst>
              </p:cNvPr>
              <p:cNvSpPr txBox="1"/>
              <p:nvPr/>
            </p:nvSpPr>
            <p:spPr>
              <a:xfrm>
                <a:off x="7792608" y="4889482"/>
                <a:ext cx="21521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6E0A6B-6E59-5DA6-AA41-D542BA313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608" y="4889482"/>
                <a:ext cx="2152192" cy="584775"/>
              </a:xfrm>
              <a:prstGeom prst="rect">
                <a:avLst/>
              </a:prstGeom>
              <a:blipFill>
                <a:blip r:embed="rId30"/>
                <a:stretch>
                  <a:fillRect l="-7059" t="-12500" r="-1176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D7CA140-BDC3-F2E0-9901-15493857A061}"/>
              </a:ext>
            </a:extLst>
          </p:cNvPr>
          <p:cNvCxnSpPr>
            <a:cxnSpLocks/>
          </p:cNvCxnSpPr>
          <p:nvPr/>
        </p:nvCxnSpPr>
        <p:spPr>
          <a:xfrm flipV="1">
            <a:off x="1878952" y="5245227"/>
            <a:ext cx="1905691" cy="934889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F9BF0A9-D371-F7B1-9E1D-FB5DD2FADCD5}"/>
                  </a:ext>
                </a:extLst>
              </p:cNvPr>
              <p:cNvSpPr txBox="1"/>
              <p:nvPr/>
            </p:nvSpPr>
            <p:spPr>
              <a:xfrm>
                <a:off x="3686779" y="491193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F9BF0A9-D371-F7B1-9E1D-FB5DD2FAD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9" y="4911936"/>
                <a:ext cx="465191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D21C46B-EA75-CD94-4B03-0CF8C6C24D45}"/>
                  </a:ext>
                </a:extLst>
              </p:cNvPr>
              <p:cNvSpPr txBox="1"/>
              <p:nvPr/>
            </p:nvSpPr>
            <p:spPr>
              <a:xfrm>
                <a:off x="7187639" y="-15103"/>
                <a:ext cx="38080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=−300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D21C46B-EA75-CD94-4B03-0CF8C6C24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639" y="-15103"/>
                <a:ext cx="3808094" cy="584775"/>
              </a:xfrm>
              <a:prstGeom prst="rect">
                <a:avLst/>
              </a:prstGeom>
              <a:blipFill>
                <a:blip r:embed="rId32"/>
                <a:stretch>
                  <a:fillRect l="-3987" t="-1521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56FC88F0-6B38-B8C7-5664-D096F272B848}"/>
              </a:ext>
            </a:extLst>
          </p:cNvPr>
          <p:cNvSpPr txBox="1"/>
          <p:nvPr/>
        </p:nvSpPr>
        <p:spPr>
          <a:xfrm>
            <a:off x="10906287" y="-15103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Then…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6DF77C9-1458-CC0E-46EC-A1D505B41C4D}"/>
              </a:ext>
            </a:extLst>
          </p:cNvPr>
          <p:cNvSpPr txBox="1"/>
          <p:nvPr/>
        </p:nvSpPr>
        <p:spPr>
          <a:xfrm>
            <a:off x="1195199" y="6190770"/>
            <a:ext cx="2491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A lot of steps!</a:t>
            </a:r>
          </a:p>
        </p:txBody>
      </p:sp>
    </p:spTree>
    <p:extLst>
      <p:ext uri="{BB962C8B-B14F-4D97-AF65-F5344CB8AC3E}">
        <p14:creationId xmlns:p14="http://schemas.microsoft.com/office/powerpoint/2010/main" val="10434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39" grpId="0"/>
      <p:bldP spid="16" grpId="0"/>
      <p:bldP spid="2" grpId="0"/>
      <p:bldP spid="24" grpId="0"/>
      <p:bldP spid="25" grpId="0"/>
      <p:bldP spid="26" grpId="0" animBg="1"/>
      <p:bldP spid="27" grpId="0" animBg="1"/>
      <p:bldP spid="20" grpId="0"/>
      <p:bldP spid="21" grpId="0"/>
      <p:bldP spid="22" grpId="0"/>
      <p:bldP spid="30" grpId="0"/>
      <p:bldP spid="31" grpId="0"/>
      <p:bldP spid="32" grpId="0"/>
      <p:bldP spid="34" grpId="0" animBg="1"/>
      <p:bldP spid="35" grpId="0"/>
      <p:bldP spid="36" grpId="0"/>
      <p:bldP spid="37" grpId="0"/>
      <p:bldP spid="5" grpId="0"/>
      <p:bldP spid="29" grpId="0" animBg="1"/>
      <p:bldP spid="40" grpId="0"/>
      <p:bldP spid="45" grpId="0"/>
      <p:bldP spid="46" grpId="0"/>
      <p:bldP spid="47" grpId="0"/>
      <p:bldP spid="9" grpId="0"/>
      <p:bldP spid="10" grpId="0"/>
      <p:bldP spid="11" grpId="0"/>
      <p:bldP spid="48" grpId="0"/>
      <p:bldP spid="49" grpId="0"/>
      <p:bldP spid="50" grpId="0"/>
      <p:bldP spid="51" grpId="0"/>
      <p:bldP spid="3" grpId="0"/>
      <p:bldP spid="55" grpId="0"/>
      <p:bldP spid="56" grpId="0" animBg="1"/>
      <p:bldP spid="7" grpId="0"/>
      <p:bldP spid="7" grpId="1"/>
      <p:bldP spid="12" grpId="0"/>
      <p:bldP spid="12" grpId="1"/>
      <p:bldP spid="12" grpId="2"/>
      <p:bldP spid="15" grpId="0" animBg="1"/>
      <p:bldP spid="15" grpId="1" animBg="1"/>
      <p:bldP spid="19" grpId="0" animBg="1"/>
      <p:bldP spid="23" grpId="0" animBg="1"/>
      <p:bldP spid="23" grpId="1" animBg="1"/>
      <p:bldP spid="23" grpId="2" animBg="1"/>
      <p:bldP spid="28" grpId="0" animBg="1"/>
      <p:bldP spid="28" grpId="1" animBg="1"/>
      <p:bldP spid="33" grpId="0" animBg="1"/>
      <p:bldP spid="33" grpId="1" animBg="1"/>
      <p:bldP spid="17" grpId="0"/>
      <p:bldP spid="65" grpId="0"/>
      <p:bldP spid="59" grpId="0"/>
      <p:bldP spid="61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8593E7-9DC8-D4B1-C9A1-A49695D1F524}"/>
                  </a:ext>
                </a:extLst>
              </p:cNvPr>
              <p:cNvSpPr txBox="1"/>
              <p:nvPr/>
            </p:nvSpPr>
            <p:spPr>
              <a:xfrm>
                <a:off x="195943" y="1724125"/>
                <a:ext cx="1111176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circuit is a mix of independent and dependent sources, you can </a:t>
                </a:r>
                <a:br>
                  <a:rPr lang="en-US" sz="3200" dirty="0"/>
                </a:b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i="1" dirty="0"/>
                  <a:t>and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 dirty="0"/>
                  <a:t>.  </a:t>
                </a:r>
                <a:r>
                  <a:rPr lang="en-US" sz="3200" dirty="0">
                    <a:solidFill>
                      <a:schemeClr val="bg1"/>
                    </a:solidFill>
                  </a:rPr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𝑜𝑐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  Two steps.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8593E7-9DC8-D4B1-C9A1-A49695D1F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3" y="1724125"/>
                <a:ext cx="11111760" cy="1077218"/>
              </a:xfrm>
              <a:prstGeom prst="rect">
                <a:avLst/>
              </a:prstGeom>
              <a:blipFill>
                <a:blip r:embed="rId2"/>
                <a:stretch>
                  <a:fillRect l="-1370" t="-27907" r="-342" b="-1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623182-8B04-9C97-AF98-DE8203586761}"/>
                  </a:ext>
                </a:extLst>
              </p:cNvPr>
              <p:cNvSpPr txBox="1"/>
              <p:nvPr/>
            </p:nvSpPr>
            <p:spPr>
              <a:xfrm>
                <a:off x="195943" y="1724125"/>
                <a:ext cx="1111176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circuit is a mix of independent and dependent sources, you can </a:t>
                </a:r>
                <a:br>
                  <a:rPr lang="en-US" sz="3200" dirty="0"/>
                </a:b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i="1" dirty="0"/>
                  <a:t>and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 dirty="0"/>
                  <a:t>. 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𝑜𝑐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.  </a:t>
                </a:r>
                <a:r>
                  <a:rPr lang="en-US" sz="3200" dirty="0">
                    <a:solidFill>
                      <a:schemeClr val="bg1"/>
                    </a:solidFill>
                  </a:rPr>
                  <a:t>Two steps.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623182-8B04-9C97-AF98-DE8203586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3" y="1724125"/>
                <a:ext cx="11111760" cy="1077218"/>
              </a:xfrm>
              <a:prstGeom prst="rect">
                <a:avLst/>
              </a:prstGeom>
              <a:blipFill>
                <a:blip r:embed="rId3"/>
                <a:stretch>
                  <a:fillRect l="-1370" t="-27907" r="-342" b="-1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D046CF8-C611-BC69-D815-468EBA0F3E0D}"/>
              </a:ext>
            </a:extLst>
          </p:cNvPr>
          <p:cNvSpPr txBox="1"/>
          <p:nvPr/>
        </p:nvSpPr>
        <p:spPr>
          <a:xfrm>
            <a:off x="195943" y="684561"/>
            <a:ext cx="117337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Recall, if circuit has </a:t>
            </a:r>
            <a:r>
              <a:rPr lang="en-US" sz="3200" i="1" dirty="0"/>
              <a:t>only</a:t>
            </a:r>
            <a:r>
              <a:rPr lang="en-US" sz="3200" dirty="0"/>
              <a:t> independent sources, you can deactivate</a:t>
            </a:r>
            <a:br>
              <a:rPr lang="en-US" sz="3200" dirty="0"/>
            </a:br>
            <a:r>
              <a:rPr lang="en-US" sz="3200" dirty="0"/>
              <a:t>them and find remaining resistance.</a:t>
            </a:r>
            <a:r>
              <a:rPr lang="en-US" sz="3200" i="1" dirty="0"/>
              <a:t>  </a:t>
            </a:r>
            <a:r>
              <a:rPr lang="en-US" sz="3200" i="1" dirty="0">
                <a:solidFill>
                  <a:schemeClr val="bg1"/>
                </a:solidFill>
              </a:rPr>
              <a:t>Often greatly simplifies problem.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21908-E79E-47A6-3561-877958C96B89}"/>
              </a:ext>
            </a:extLst>
          </p:cNvPr>
          <p:cNvSpPr txBox="1"/>
          <p:nvPr/>
        </p:nvSpPr>
        <p:spPr>
          <a:xfrm>
            <a:off x="195943" y="137886"/>
            <a:ext cx="10694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Assume you are only interested in finding equivalent resistance.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C0B79-59BC-CCA3-C826-7AE4B771C33D}"/>
              </a:ext>
            </a:extLst>
          </p:cNvPr>
          <p:cNvSpPr txBox="1"/>
          <p:nvPr/>
        </p:nvSpPr>
        <p:spPr>
          <a:xfrm>
            <a:off x="195943" y="684561"/>
            <a:ext cx="117337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Recall, if circuit has </a:t>
            </a:r>
            <a:r>
              <a:rPr lang="en-US" sz="3200" i="1" dirty="0"/>
              <a:t>only</a:t>
            </a:r>
            <a:r>
              <a:rPr lang="en-US" sz="3200" dirty="0"/>
              <a:t> independent sources, you can deactivate</a:t>
            </a:r>
            <a:br>
              <a:rPr lang="en-US" sz="3200" dirty="0"/>
            </a:br>
            <a:r>
              <a:rPr lang="en-US" sz="3200" dirty="0"/>
              <a:t>them and find remaining resistance.  </a:t>
            </a:r>
            <a:r>
              <a:rPr lang="en-US" sz="3200" i="1" dirty="0"/>
              <a:t>Often greatly simplifies problem.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03E7A-8641-3B97-6AFC-CD8936AABD95}"/>
              </a:ext>
            </a:extLst>
          </p:cNvPr>
          <p:cNvSpPr txBox="1"/>
          <p:nvPr/>
        </p:nvSpPr>
        <p:spPr>
          <a:xfrm>
            <a:off x="195943" y="2763689"/>
            <a:ext cx="114308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Or</a:t>
            </a:r>
            <a:r>
              <a:rPr lang="en-US" sz="3200" dirty="0"/>
              <a:t>, could deactivate independent sources (</a:t>
            </a:r>
            <a:r>
              <a:rPr lang="en-US" sz="3200" i="1" dirty="0"/>
              <a:t>leave dependent sources</a:t>
            </a:r>
            <a:br>
              <a:rPr lang="en-US" sz="3200" i="1" dirty="0"/>
            </a:br>
            <a:r>
              <a:rPr lang="en-US" sz="3200" i="1" dirty="0"/>
              <a:t>alone</a:t>
            </a:r>
            <a:r>
              <a:rPr lang="en-US" sz="3200" dirty="0"/>
              <a:t>)</a:t>
            </a:r>
            <a:r>
              <a:rPr lang="en-US" sz="3200" dirty="0">
                <a:solidFill>
                  <a:schemeClr val="bg1"/>
                </a:solidFill>
              </a:rPr>
              <a:t>, and use a test source to reveal equivalent resistance.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CDB06E-59F6-E8FE-FF55-4878C6571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63" y="3611154"/>
            <a:ext cx="4755785" cy="31089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A670C0-CAAF-1478-0FDC-4B9FF5C5A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63" y="3611154"/>
            <a:ext cx="4755785" cy="31089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A988E6-65F6-F190-3A26-EDB7525C6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63" y="3611154"/>
            <a:ext cx="4755785" cy="31089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80524E-6389-3F1C-E032-14FD16585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63" y="3611154"/>
            <a:ext cx="4755785" cy="31089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CFCA92-B1D7-9E8A-B740-E6B6034C0D37}"/>
              </a:ext>
            </a:extLst>
          </p:cNvPr>
          <p:cNvSpPr txBox="1"/>
          <p:nvPr/>
        </p:nvSpPr>
        <p:spPr>
          <a:xfrm>
            <a:off x="195943" y="2763689"/>
            <a:ext cx="114308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Or</a:t>
            </a:r>
            <a:r>
              <a:rPr lang="en-US" sz="3200" dirty="0"/>
              <a:t>, could deactivate independent sources (</a:t>
            </a:r>
            <a:r>
              <a:rPr lang="en-US" sz="3200" i="1" dirty="0"/>
              <a:t>leave dependent sources</a:t>
            </a:r>
            <a:br>
              <a:rPr lang="en-US" sz="3200" i="1" dirty="0"/>
            </a:br>
            <a:r>
              <a:rPr lang="en-US" sz="3200" i="1" dirty="0"/>
              <a:t>alone</a:t>
            </a:r>
            <a:r>
              <a:rPr lang="en-US" sz="3200" dirty="0"/>
              <a:t>), and use a test source to reveal equivalent resistance.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713BB6-B9B4-1431-EF9B-8DC55D8340B2}"/>
                  </a:ext>
                </a:extLst>
              </p:cNvPr>
              <p:cNvSpPr txBox="1"/>
              <p:nvPr/>
            </p:nvSpPr>
            <p:spPr>
              <a:xfrm>
                <a:off x="5846689" y="3930828"/>
                <a:ext cx="459407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.</a:t>
                </a:r>
                <a:br>
                  <a:rPr lang="en-US" sz="3200" dirty="0"/>
                </a:br>
                <a:r>
                  <a:rPr lang="en-US" sz="3200" dirty="0">
                    <a:solidFill>
                      <a:schemeClr val="bg1"/>
                    </a:solidFill>
                  </a:rPr>
                  <a:t>One step (mostly).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713BB6-B9B4-1431-EF9B-8DC55D834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689" y="3930828"/>
                <a:ext cx="4594078" cy="1077218"/>
              </a:xfrm>
              <a:prstGeom prst="rect">
                <a:avLst/>
              </a:prstGeom>
              <a:blipFill>
                <a:blip r:embed="rId9"/>
                <a:stretch>
                  <a:fillRect l="-826" t="-72093" r="-2755" b="-6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9DB566-FD68-6A3D-6CBC-605AEB29A6A5}"/>
                  </a:ext>
                </a:extLst>
              </p:cNvPr>
              <p:cNvSpPr txBox="1"/>
              <p:nvPr/>
            </p:nvSpPr>
            <p:spPr>
              <a:xfrm>
                <a:off x="5846689" y="3930828"/>
                <a:ext cx="459407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.</a:t>
                </a:r>
                <a:br>
                  <a:rPr lang="en-US" sz="3200" dirty="0"/>
                </a:br>
                <a:r>
                  <a:rPr lang="en-US" sz="3200" dirty="0"/>
                  <a:t>One step (mostly).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9DB566-FD68-6A3D-6CBC-605AEB29A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689" y="3930828"/>
                <a:ext cx="4594078" cy="1077218"/>
              </a:xfrm>
              <a:prstGeom prst="rect">
                <a:avLst/>
              </a:prstGeom>
              <a:blipFill>
                <a:blip r:embed="rId10"/>
                <a:stretch>
                  <a:fillRect l="-826" t="-72093" r="-2755" b="-6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ADBDE9D-6144-2AF8-BCD9-959626D94117}"/>
              </a:ext>
            </a:extLst>
          </p:cNvPr>
          <p:cNvSpPr txBox="1"/>
          <p:nvPr/>
        </p:nvSpPr>
        <p:spPr>
          <a:xfrm>
            <a:off x="5532166" y="5008046"/>
            <a:ext cx="55448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Unless told to use one approach</a:t>
            </a:r>
            <a:br>
              <a:rPr lang="en-US" sz="3200" dirty="0"/>
            </a:br>
            <a:r>
              <a:rPr lang="en-US" sz="3200" dirty="0"/>
              <a:t>or the other, whichever is most</a:t>
            </a:r>
            <a:br>
              <a:rPr lang="en-US" sz="3200" dirty="0"/>
            </a:br>
            <a:r>
              <a:rPr lang="en-US" sz="3200" dirty="0"/>
              <a:t>convenient is fine.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720B-C155-68AC-0894-06C074CE5670}"/>
              </a:ext>
            </a:extLst>
          </p:cNvPr>
          <p:cNvSpPr txBox="1"/>
          <p:nvPr/>
        </p:nvSpPr>
        <p:spPr>
          <a:xfrm>
            <a:off x="7880537" y="482973"/>
            <a:ext cx="4187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E.g., resistance for max power transfer.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03208-7C67-38DE-54CB-8F81871CD783}"/>
              </a:ext>
            </a:extLst>
          </p:cNvPr>
          <p:cNvSpPr txBox="1"/>
          <p:nvPr/>
        </p:nvSpPr>
        <p:spPr>
          <a:xfrm>
            <a:off x="9752879" y="2183378"/>
            <a:ext cx="224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1"/>
                </a:solidFill>
              </a:rPr>
              <a:t>Cannot</a:t>
            </a:r>
            <a:r>
              <a:rPr lang="en-US" sz="2000" dirty="0">
                <a:solidFill>
                  <a:schemeClr val="accent1"/>
                </a:solidFill>
              </a:rPr>
              <a:t> deactivate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dependent sources.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7559AC-02C3-7FE6-F18C-CE1BA77744B4}"/>
              </a:ext>
            </a:extLst>
          </p:cNvPr>
          <p:cNvSpPr txBox="1"/>
          <p:nvPr/>
        </p:nvSpPr>
        <p:spPr>
          <a:xfrm>
            <a:off x="19456" y="3992383"/>
            <a:ext cx="944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Short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voltage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source.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A855B9-6079-1F0A-A045-28C454017311}"/>
                  </a:ext>
                </a:extLst>
              </p:cNvPr>
              <p:cNvSpPr txBox="1"/>
              <p:nvPr/>
            </p:nvSpPr>
            <p:spPr>
              <a:xfrm>
                <a:off x="727134" y="2078068"/>
                <a:ext cx="558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A855B9-6079-1F0A-A045-28C454017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34" y="2078068"/>
                <a:ext cx="558166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AA4D1-4517-E801-A5A5-A169033AA219}"/>
                  </a:ext>
                </a:extLst>
              </p:cNvPr>
              <p:cNvSpPr txBox="1"/>
              <p:nvPr/>
            </p:nvSpPr>
            <p:spPr>
              <a:xfrm>
                <a:off x="2168069" y="2106047"/>
                <a:ext cx="558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AA4D1-4517-E801-A5A5-A169033A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69" y="2106047"/>
                <a:ext cx="558166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68FECD-80EA-23C9-D9D4-6A4C56FB5F76}"/>
                  </a:ext>
                </a:extLst>
              </p:cNvPr>
              <p:cNvSpPr txBox="1"/>
              <p:nvPr/>
            </p:nvSpPr>
            <p:spPr>
              <a:xfrm>
                <a:off x="195943" y="1724125"/>
                <a:ext cx="1111176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circuit is a mix of independent and dependent sources, you can </a:t>
                </a:r>
                <a:br>
                  <a:rPr lang="en-US" sz="3200" dirty="0"/>
                </a:b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i="1" dirty="0"/>
                  <a:t>and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 dirty="0"/>
                  <a:t>. 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𝑜𝑐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.  Two steps.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68FECD-80EA-23C9-D9D4-6A4C56FB5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3" y="1724125"/>
                <a:ext cx="11111760" cy="1077218"/>
              </a:xfrm>
              <a:prstGeom prst="rect">
                <a:avLst/>
              </a:prstGeom>
              <a:blipFill>
                <a:blip r:embed="rId13"/>
                <a:stretch>
                  <a:fillRect l="-1370" t="-27907" r="-342" b="-1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1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" grpId="0"/>
      <p:bldP spid="7" grpId="0"/>
      <p:bldP spid="11" grpId="0"/>
      <p:bldP spid="23" grpId="0"/>
      <p:bldP spid="24" grpId="0"/>
      <p:bldP spid="27" grpId="0"/>
      <p:bldP spid="28" grpId="0"/>
      <p:bldP spid="2" grpId="0"/>
      <p:bldP spid="3" grpId="0"/>
      <p:bldP spid="12" grpId="0"/>
      <p:bldP spid="13" grpId="0"/>
      <p:bldP spid="1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27DBC6-B50C-340F-AC5B-F8854219AD5C}"/>
                  </a:ext>
                </a:extLst>
              </p:cNvPr>
              <p:cNvSpPr txBox="1"/>
              <p:nvPr/>
            </p:nvSpPr>
            <p:spPr>
              <a:xfrm>
                <a:off x="6344335" y="4947255"/>
                <a:ext cx="4924938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Can ignore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800" dirty="0"/>
                  <a:t> resistor, </a:t>
                </a:r>
                <a:r>
                  <a:rPr lang="en-US" sz="2800" i="1" dirty="0"/>
                  <a:t>but</a:t>
                </a:r>
                <a:r>
                  <a:rPr lang="en-US" sz="2800" dirty="0"/>
                  <a:t> the</a:t>
                </a:r>
                <a:br>
                  <a:rPr lang="en-US" sz="2800" dirty="0"/>
                </a:br>
                <a:r>
                  <a:rPr lang="en-US" sz="2800" dirty="0"/>
                  <a:t>rest of the circuit will affect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sz="2800" dirty="0"/>
                </a:br>
                <a:r>
                  <a:rPr lang="en-US" sz="2800" dirty="0">
                    <a:solidFill>
                      <a:schemeClr val="bg1"/>
                    </a:solidFill>
                  </a:rPr>
                  <a:t>Must work out what that</a:t>
                </a:r>
                <a:br>
                  <a:rPr lang="en-US" sz="2800" dirty="0">
                    <a:solidFill>
                      <a:schemeClr val="bg1"/>
                    </a:solidFill>
                  </a:rPr>
                </a:br>
                <a:r>
                  <a:rPr lang="en-US" sz="2800" dirty="0">
                    <a:solidFill>
                      <a:schemeClr val="bg1"/>
                    </a:solidFill>
                  </a:rPr>
                  <a:t>contribution is.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27DBC6-B50C-340F-AC5B-F8854219A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335" y="4947255"/>
                <a:ext cx="4924938" cy="1815882"/>
              </a:xfrm>
              <a:prstGeom prst="rect">
                <a:avLst/>
              </a:prstGeom>
              <a:blipFill>
                <a:blip r:embed="rId2"/>
                <a:stretch>
                  <a:fillRect l="-2571" t="-3472" r="-128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10442B-5830-042B-F898-750BC9BB5567}"/>
                  </a:ext>
                </a:extLst>
              </p:cNvPr>
              <p:cNvSpPr txBox="1"/>
              <p:nvPr/>
            </p:nvSpPr>
            <p:spPr>
              <a:xfrm>
                <a:off x="6344335" y="4947255"/>
                <a:ext cx="4924938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Can ignore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800" dirty="0"/>
                  <a:t> resistor, </a:t>
                </a:r>
                <a:r>
                  <a:rPr lang="en-US" sz="2800" i="1" dirty="0"/>
                  <a:t>but</a:t>
                </a:r>
                <a:r>
                  <a:rPr lang="en-US" sz="2800" dirty="0"/>
                  <a:t> the</a:t>
                </a:r>
                <a:br>
                  <a:rPr lang="en-US" sz="2800" dirty="0"/>
                </a:br>
                <a:r>
                  <a:rPr lang="en-US" sz="2800" dirty="0"/>
                  <a:t>rest of the circuit will affect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sz="2800" dirty="0"/>
                </a:br>
                <a:r>
                  <a:rPr lang="en-US" sz="2800" dirty="0"/>
                  <a:t>Must work out what that</a:t>
                </a:r>
                <a:br>
                  <a:rPr lang="en-US" sz="2800" dirty="0"/>
                </a:br>
                <a:r>
                  <a:rPr lang="en-US" sz="2800" dirty="0"/>
                  <a:t>contribution is.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10442B-5830-042B-F898-750BC9BB5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335" y="4947255"/>
                <a:ext cx="4924938" cy="1815882"/>
              </a:xfrm>
              <a:prstGeom prst="rect">
                <a:avLst/>
              </a:prstGeom>
              <a:blipFill>
                <a:blip r:embed="rId3"/>
                <a:stretch>
                  <a:fillRect l="-2571" t="-3472" r="-128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B170FDA-D088-A3DE-2B39-C26547AD0B80}"/>
              </a:ext>
            </a:extLst>
          </p:cNvPr>
          <p:cNvSpPr txBox="1"/>
          <p:nvPr/>
        </p:nvSpPr>
        <p:spPr>
          <a:xfrm>
            <a:off x="169438" y="25136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280DF2-421C-31C7-4BFD-4FA388F0899C}"/>
                  </a:ext>
                </a:extLst>
              </p:cNvPr>
              <p:cNvSpPr txBox="1"/>
              <p:nvPr/>
            </p:nvSpPr>
            <p:spPr>
              <a:xfrm>
                <a:off x="169438" y="3024611"/>
                <a:ext cx="25399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 dirty="0"/>
                  <a:t> via: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280DF2-421C-31C7-4BFD-4FA388F08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8" y="3024611"/>
                <a:ext cx="2539991" cy="584775"/>
              </a:xfrm>
              <a:prstGeom prst="rect">
                <a:avLst/>
              </a:prstGeom>
              <a:blipFill>
                <a:blip r:embed="rId4"/>
                <a:stretch>
                  <a:fillRect l="-5970" t="-14894" r="-497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797155-4F5D-C4DB-0482-95D5E834C5A6}"/>
                  </a:ext>
                </a:extLst>
              </p:cNvPr>
              <p:cNvSpPr txBox="1"/>
              <p:nvPr/>
            </p:nvSpPr>
            <p:spPr>
              <a:xfrm>
                <a:off x="8126912" y="968955"/>
                <a:ext cx="392197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) relatively</a:t>
                </a:r>
                <a:br>
                  <a:rPr lang="en-US" sz="3200" dirty="0"/>
                </a:br>
                <a:r>
                  <a:rPr lang="en-US" sz="3200" dirty="0" err="1"/>
                  <a:t>straighforward</a:t>
                </a:r>
                <a:r>
                  <a:rPr lang="en-US" sz="3200" dirty="0"/>
                  <a:t> to find.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797155-4F5D-C4DB-0482-95D5E834C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912" y="968955"/>
                <a:ext cx="3921971" cy="1077218"/>
              </a:xfrm>
              <a:prstGeom prst="rect">
                <a:avLst/>
              </a:prstGeom>
              <a:blipFill>
                <a:blip r:embed="rId5"/>
                <a:stretch>
                  <a:fillRect l="-3226" t="-6977" r="-354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0D02DF5-C23D-C754-C948-B0DAF954C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115" y="79510"/>
            <a:ext cx="5943600" cy="2878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B200BB-C052-80CF-2746-618FAD1E9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55" y="3672993"/>
            <a:ext cx="5715000" cy="2767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D1221B-5336-A631-41B1-79BBCB068B1C}"/>
              </a:ext>
            </a:extLst>
          </p:cNvPr>
          <p:cNvSpPr txBox="1"/>
          <p:nvPr/>
        </p:nvSpPr>
        <p:spPr>
          <a:xfrm>
            <a:off x="8194994" y="317524"/>
            <a:ext cx="3674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/>
              <a:t>Thévenin</a:t>
            </a:r>
            <a:r>
              <a:rPr lang="en-US" sz="3200" dirty="0"/>
              <a:t> resistance?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4CEDE9-96EE-19B9-F0C5-8A694A6B7863}"/>
                  </a:ext>
                </a:extLst>
              </p:cNvPr>
              <p:cNvSpPr txBox="1"/>
              <p:nvPr/>
            </p:nvSpPr>
            <p:spPr>
              <a:xfrm>
                <a:off x="169438" y="3687546"/>
                <a:ext cx="2588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4CEDE9-96EE-19B9-F0C5-8A694A6B7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8" y="3687546"/>
                <a:ext cx="2588209" cy="584775"/>
              </a:xfrm>
              <a:prstGeom prst="rect">
                <a:avLst/>
              </a:prstGeom>
              <a:blipFill>
                <a:blip r:embed="rId8"/>
                <a:stretch>
                  <a:fillRect l="-1961" t="-12766" r="-539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D20806-82E4-92CA-DC51-2B33889DBD2D}"/>
                  </a:ext>
                </a:extLst>
              </p:cNvPr>
              <p:cNvSpPr txBox="1"/>
              <p:nvPr/>
            </p:nvSpPr>
            <p:spPr>
              <a:xfrm>
                <a:off x="6344335" y="3380605"/>
                <a:ext cx="23011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=8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D20806-82E4-92CA-DC51-2B33889DB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335" y="3380605"/>
                <a:ext cx="2301143" cy="584775"/>
              </a:xfrm>
              <a:prstGeom prst="rect">
                <a:avLst/>
              </a:prstGeom>
              <a:blipFill>
                <a:blip r:embed="rId9"/>
                <a:stretch>
                  <a:fillRect l="-6593" t="-13043" r="-549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962FEC1-6922-05C1-B319-6679C07B21F6}"/>
              </a:ext>
            </a:extLst>
          </p:cNvPr>
          <p:cNvSpPr txBox="1"/>
          <p:nvPr/>
        </p:nvSpPr>
        <p:spPr>
          <a:xfrm>
            <a:off x="6875473" y="3910140"/>
            <a:ext cx="12388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lphaUcParenR"/>
            </a:pPr>
            <a:r>
              <a:rPr lang="en-US" sz="3200" dirty="0"/>
              <a:t>Yes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No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863963-B1DF-B75B-A3D8-A0D977DD0231}"/>
              </a:ext>
            </a:extLst>
          </p:cNvPr>
          <p:cNvSpPr/>
          <p:nvPr/>
        </p:nvSpPr>
        <p:spPr>
          <a:xfrm>
            <a:off x="6875473" y="4479359"/>
            <a:ext cx="1238865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/>
      <p:bldP spid="26" grpId="0"/>
      <p:bldP spid="2" grpId="0"/>
      <p:bldP spid="3" grpId="0"/>
      <p:bldP spid="4" grpId="0"/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15E5F-5AD4-DF86-B61F-7344062C7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A3D6F0A-81A4-5648-0C6C-D14340CB210F}"/>
              </a:ext>
            </a:extLst>
          </p:cNvPr>
          <p:cNvSpPr txBox="1"/>
          <p:nvPr/>
        </p:nvSpPr>
        <p:spPr>
          <a:xfrm>
            <a:off x="169438" y="25136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E49E8D-1BA8-CB8A-4E0C-E4039213CF44}"/>
                  </a:ext>
                </a:extLst>
              </p:cNvPr>
              <p:cNvSpPr txBox="1"/>
              <p:nvPr/>
            </p:nvSpPr>
            <p:spPr>
              <a:xfrm>
                <a:off x="169438" y="3024611"/>
                <a:ext cx="25399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 dirty="0"/>
                  <a:t> via: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280DF2-421C-31C7-4BFD-4FA388F08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8" y="3024611"/>
                <a:ext cx="2539991" cy="584775"/>
              </a:xfrm>
              <a:prstGeom prst="rect">
                <a:avLst/>
              </a:prstGeom>
              <a:blipFill>
                <a:blip r:embed="rId2"/>
                <a:stretch>
                  <a:fillRect l="-5970" t="-14894" r="-497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F2D615-9B84-25DC-83B6-5235B17D5BC5}"/>
                  </a:ext>
                </a:extLst>
              </p:cNvPr>
              <p:cNvSpPr txBox="1"/>
              <p:nvPr/>
            </p:nvSpPr>
            <p:spPr>
              <a:xfrm>
                <a:off x="5624556" y="3024610"/>
                <a:ext cx="59017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/>
                  <a:t>Or</a:t>
                </a:r>
                <a:r>
                  <a:rPr lang="en-US" sz="3200" dirty="0"/>
                  <a:t>, could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4C83FE-14D2-E229-0BC9-F514C5BEC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556" y="3024610"/>
                <a:ext cx="5901744" cy="584775"/>
              </a:xfrm>
              <a:prstGeom prst="rect">
                <a:avLst/>
              </a:prstGeom>
              <a:blipFill>
                <a:blip r:embed="rId3"/>
                <a:stretch>
                  <a:fillRect l="-2581" t="-14894" r="-215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93437B-1844-6C35-8D96-98A696941133}"/>
                  </a:ext>
                </a:extLst>
              </p:cNvPr>
              <p:cNvSpPr txBox="1"/>
              <p:nvPr/>
            </p:nvSpPr>
            <p:spPr>
              <a:xfrm>
                <a:off x="8126912" y="968955"/>
                <a:ext cx="392197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) relatively</a:t>
                </a:r>
                <a:br>
                  <a:rPr lang="en-US" sz="3200" dirty="0"/>
                </a:br>
                <a:r>
                  <a:rPr lang="en-US" sz="3200" dirty="0" err="1"/>
                  <a:t>straighforward</a:t>
                </a:r>
                <a:r>
                  <a:rPr lang="en-US" sz="3200" dirty="0"/>
                  <a:t> to find.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797155-4F5D-C4DB-0482-95D5E834C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912" y="968955"/>
                <a:ext cx="3921971" cy="1077218"/>
              </a:xfrm>
              <a:prstGeom prst="rect">
                <a:avLst/>
              </a:prstGeom>
              <a:blipFill>
                <a:blip r:embed="rId4"/>
                <a:stretch>
                  <a:fillRect l="-3226" t="-6977" r="-354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8EB2BC0-F4E3-B8C1-8193-876350618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115" y="79510"/>
            <a:ext cx="5943600" cy="2878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7EE97D-60CB-D99E-DD67-87A91DBEB6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55" y="3672993"/>
            <a:ext cx="5715000" cy="2767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AA36D6-07EF-3E3A-9E34-558E26FC7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383" y="3672992"/>
            <a:ext cx="5715000" cy="2767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A2406E-0DB2-9399-1658-9034A2816EA8}"/>
              </a:ext>
            </a:extLst>
          </p:cNvPr>
          <p:cNvSpPr txBox="1"/>
          <p:nvPr/>
        </p:nvSpPr>
        <p:spPr>
          <a:xfrm>
            <a:off x="8194994" y="317524"/>
            <a:ext cx="3674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/>
              <a:t>Thévenin</a:t>
            </a:r>
            <a:r>
              <a:rPr lang="en-US" sz="3200" dirty="0"/>
              <a:t> resistance?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BADF52-9CEA-A680-5CF5-A7FA7A158A72}"/>
                  </a:ext>
                </a:extLst>
              </p:cNvPr>
              <p:cNvSpPr txBox="1"/>
              <p:nvPr/>
            </p:nvSpPr>
            <p:spPr>
              <a:xfrm>
                <a:off x="169438" y="3687546"/>
                <a:ext cx="2588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4CEDE9-96EE-19B9-F0C5-8A694A6B7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8" y="3687546"/>
                <a:ext cx="2588209" cy="584775"/>
              </a:xfrm>
              <a:prstGeom prst="rect">
                <a:avLst/>
              </a:prstGeom>
              <a:blipFill>
                <a:blip r:embed="rId8"/>
                <a:stretch>
                  <a:fillRect l="-1961" t="-12766" r="-539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B832283-3B6A-C17B-B999-DEFF9F9BF447}"/>
              </a:ext>
            </a:extLst>
          </p:cNvPr>
          <p:cNvSpPr txBox="1"/>
          <p:nvPr/>
        </p:nvSpPr>
        <p:spPr>
          <a:xfrm>
            <a:off x="6129872" y="3753777"/>
            <a:ext cx="2814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Independent sources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deactivated.</a:t>
            </a:r>
          </a:p>
        </p:txBody>
      </p:sp>
    </p:spTree>
    <p:extLst>
      <p:ext uri="{BB962C8B-B14F-4D97-AF65-F5344CB8AC3E}">
        <p14:creationId xmlns:p14="http://schemas.microsoft.com/office/powerpoint/2010/main" val="35737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EC3AA-85C7-8E9B-4B0D-32851B779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61E9389-CF24-4AD1-D604-6ADD45C92A8B}"/>
              </a:ext>
            </a:extLst>
          </p:cNvPr>
          <p:cNvSpPr txBox="1"/>
          <p:nvPr/>
        </p:nvSpPr>
        <p:spPr>
          <a:xfrm>
            <a:off x="169438" y="-8732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989D48-D512-C9E2-1248-7920E5E85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405" y="115611"/>
            <a:ext cx="7358853" cy="3563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DEC18E-3525-2A68-FF2D-39476762AD53}"/>
                  </a:ext>
                </a:extLst>
              </p:cNvPr>
              <p:cNvSpPr txBox="1"/>
              <p:nvPr/>
            </p:nvSpPr>
            <p:spPr>
              <a:xfrm>
                <a:off x="169438" y="520951"/>
                <a:ext cx="3951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 dirty="0"/>
                  <a:t> is up to us.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DEC18E-3525-2A68-FF2D-39476762A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8" y="520951"/>
                <a:ext cx="3951146" cy="584775"/>
              </a:xfrm>
              <a:prstGeom prst="rect">
                <a:avLst/>
              </a:prstGeom>
              <a:blipFill>
                <a:blip r:embed="rId3"/>
                <a:stretch>
                  <a:fillRect l="-3846" t="-10638" r="-288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103000-DA3C-4E74-FAC5-07C45B7D2DDF}"/>
                  </a:ext>
                </a:extLst>
              </p:cNvPr>
              <p:cNvSpPr txBox="1"/>
              <p:nvPr/>
            </p:nvSpPr>
            <p:spPr>
              <a:xfrm>
                <a:off x="4120584" y="520951"/>
                <a:ext cx="26148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Let’s use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103000-DA3C-4E74-FAC5-07C45B7D2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584" y="520951"/>
                <a:ext cx="2614818" cy="584775"/>
              </a:xfrm>
              <a:prstGeom prst="rect">
                <a:avLst/>
              </a:prstGeom>
              <a:blipFill>
                <a:blip r:embed="rId4"/>
                <a:stretch>
                  <a:fillRect l="-5797" t="-1063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599B55E-7B5C-F2F0-B454-46C5050CCC8B}"/>
              </a:ext>
            </a:extLst>
          </p:cNvPr>
          <p:cNvSpPr txBox="1"/>
          <p:nvPr/>
        </p:nvSpPr>
        <p:spPr>
          <a:xfrm>
            <a:off x="169438" y="1050634"/>
            <a:ext cx="3345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Use nodal analysis.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40BED2-289F-8080-4FB6-4A0A2BC0AB3D}"/>
              </a:ext>
            </a:extLst>
          </p:cNvPr>
          <p:cNvGrpSpPr>
            <a:grpSpLocks noChangeAspect="1"/>
          </p:cNvGrpSpPr>
          <p:nvPr/>
        </p:nvGrpSpPr>
        <p:grpSpPr>
          <a:xfrm>
            <a:off x="8685197" y="3594392"/>
            <a:ext cx="190470" cy="309201"/>
            <a:chOff x="5689600" y="4745255"/>
            <a:chExt cx="325120" cy="527785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F5DF0F93-7C57-B443-809A-649E95EF5430}"/>
                </a:ext>
              </a:extLst>
            </p:cNvPr>
            <p:cNvSpPr/>
            <p:nvPr/>
          </p:nvSpPr>
          <p:spPr>
            <a:xfrm rot="10800000">
              <a:off x="5689600" y="4998720"/>
              <a:ext cx="325120" cy="2743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921B0F-3014-A376-AEF2-13F56BA6C00F}"/>
                </a:ext>
              </a:extLst>
            </p:cNvPr>
            <p:cNvCxnSpPr>
              <a:cxnSpLocks/>
            </p:cNvCxnSpPr>
            <p:nvPr/>
          </p:nvCxnSpPr>
          <p:spPr>
            <a:xfrm>
              <a:off x="5855308" y="4745255"/>
              <a:ext cx="0" cy="3865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AB885E-FB5E-5880-B118-BD2836F34E64}"/>
                  </a:ext>
                </a:extLst>
              </p:cNvPr>
              <p:cNvSpPr txBox="1"/>
              <p:nvPr/>
            </p:nvSpPr>
            <p:spPr>
              <a:xfrm>
                <a:off x="7888855" y="1408170"/>
                <a:ext cx="9783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AB885E-FB5E-5880-B118-BD2836F34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855" y="1408170"/>
                <a:ext cx="978345" cy="523220"/>
              </a:xfrm>
              <a:prstGeom prst="rect">
                <a:avLst/>
              </a:prstGeom>
              <a:blipFill>
                <a:blip r:embed="rId5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CBB0D9-D831-BFB8-B9FE-2D4D70521312}"/>
                  </a:ext>
                </a:extLst>
              </p:cNvPr>
              <p:cNvSpPr txBox="1"/>
              <p:nvPr/>
            </p:nvSpPr>
            <p:spPr>
              <a:xfrm>
                <a:off x="9922937" y="1380493"/>
                <a:ext cx="6173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CBB0D9-D831-BFB8-B9FE-2D4D70521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937" y="1380493"/>
                <a:ext cx="617348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FC5DB8-2DFF-789B-2E21-420F6959111E}"/>
                  </a:ext>
                </a:extLst>
              </p:cNvPr>
              <p:cNvSpPr txBox="1"/>
              <p:nvPr/>
            </p:nvSpPr>
            <p:spPr>
              <a:xfrm>
                <a:off x="251800" y="2579192"/>
                <a:ext cx="18022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KCL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FC5DB8-2DFF-789B-2E21-420F69591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00" y="2579192"/>
                <a:ext cx="1802288" cy="584775"/>
              </a:xfrm>
              <a:prstGeom prst="rect">
                <a:avLst/>
              </a:prstGeom>
              <a:blipFill>
                <a:blip r:embed="rId7"/>
                <a:stretch>
                  <a:fillRect l="-8392" t="-14894" r="-769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FF8942-1DEA-AD3F-299A-44912E61C0CE}"/>
                  </a:ext>
                </a:extLst>
              </p:cNvPr>
              <p:cNvSpPr txBox="1"/>
              <p:nvPr/>
            </p:nvSpPr>
            <p:spPr>
              <a:xfrm>
                <a:off x="321840" y="1580318"/>
                <a:ext cx="1967013" cy="93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FF8942-1DEA-AD3F-299A-44912E61C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40" y="1580318"/>
                <a:ext cx="1967013" cy="936538"/>
              </a:xfrm>
              <a:prstGeom prst="rect">
                <a:avLst/>
              </a:prstGeom>
              <a:blipFill>
                <a:blip r:embed="rId8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4A626C-9787-78C7-47AD-12D59233F324}"/>
                  </a:ext>
                </a:extLst>
              </p:cNvPr>
              <p:cNvSpPr txBox="1"/>
              <p:nvPr/>
            </p:nvSpPr>
            <p:spPr>
              <a:xfrm>
                <a:off x="223194" y="3199244"/>
                <a:ext cx="4429867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4A626C-9787-78C7-47AD-12D59233F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4" y="3199244"/>
                <a:ext cx="4429867" cy="1017523"/>
              </a:xfrm>
              <a:prstGeom prst="rect">
                <a:avLst/>
              </a:prstGeom>
              <a:blipFill>
                <a:blip r:embed="rId9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87687-6F29-AD5A-B8AB-CCF2F70969AA}"/>
              </a:ext>
            </a:extLst>
          </p:cNvPr>
          <p:cNvCxnSpPr>
            <a:cxnSpLocks/>
          </p:cNvCxnSpPr>
          <p:nvPr/>
        </p:nvCxnSpPr>
        <p:spPr>
          <a:xfrm rot="10800000">
            <a:off x="9536572" y="1669780"/>
            <a:ext cx="45720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706450-C222-034B-7265-CF5E43568AD2}"/>
              </a:ext>
            </a:extLst>
          </p:cNvPr>
          <p:cNvCxnSpPr>
            <a:cxnSpLocks/>
          </p:cNvCxnSpPr>
          <p:nvPr/>
        </p:nvCxnSpPr>
        <p:spPr>
          <a:xfrm rot="5400000">
            <a:off x="9882585" y="2316628"/>
            <a:ext cx="45720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575EEDF-20F0-F5B4-9DC8-156AC8E87CA0}"/>
              </a:ext>
            </a:extLst>
          </p:cNvPr>
          <p:cNvCxnSpPr>
            <a:cxnSpLocks/>
          </p:cNvCxnSpPr>
          <p:nvPr/>
        </p:nvCxnSpPr>
        <p:spPr>
          <a:xfrm>
            <a:off x="10439815" y="1669352"/>
            <a:ext cx="45720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ADC1EE-BB21-9C47-301D-CA837C709508}"/>
                  </a:ext>
                </a:extLst>
              </p:cNvPr>
              <p:cNvSpPr txBox="1"/>
              <p:nvPr/>
            </p:nvSpPr>
            <p:spPr>
              <a:xfrm>
                <a:off x="223194" y="3199244"/>
                <a:ext cx="4429867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ADC1EE-BB21-9C47-301D-CA837C70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4" y="3199244"/>
                <a:ext cx="4429867" cy="1017523"/>
              </a:xfrm>
              <a:prstGeom prst="rect">
                <a:avLst/>
              </a:prstGeom>
              <a:blipFill>
                <a:blip r:embed="rId10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1C1CBC-B2C1-93E0-8ACF-3A7DF474E143}"/>
                  </a:ext>
                </a:extLst>
              </p:cNvPr>
              <p:cNvSpPr txBox="1"/>
              <p:nvPr/>
            </p:nvSpPr>
            <p:spPr>
              <a:xfrm>
                <a:off x="223194" y="3199244"/>
                <a:ext cx="4429867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1C1CBC-B2C1-93E0-8ACF-3A7DF474E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4" y="3199244"/>
                <a:ext cx="4429867" cy="1017523"/>
              </a:xfrm>
              <a:prstGeom prst="rect">
                <a:avLst/>
              </a:prstGeom>
              <a:blipFill>
                <a:blip r:embed="rId11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A5884E-1D1C-6544-4AAB-518331319704}"/>
                  </a:ext>
                </a:extLst>
              </p:cNvPr>
              <p:cNvSpPr txBox="1"/>
              <p:nvPr/>
            </p:nvSpPr>
            <p:spPr>
              <a:xfrm>
                <a:off x="223194" y="3199244"/>
                <a:ext cx="4429867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A5884E-1D1C-6544-4AAB-518331319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4" y="3199244"/>
                <a:ext cx="4429867" cy="1017523"/>
              </a:xfrm>
              <a:prstGeom prst="rect">
                <a:avLst/>
              </a:prstGeom>
              <a:blipFill>
                <a:blip r:embed="rId12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C82243-75A3-EF0D-0F81-1FDE823240C6}"/>
                  </a:ext>
                </a:extLst>
              </p:cNvPr>
              <p:cNvSpPr txBox="1"/>
              <p:nvPr/>
            </p:nvSpPr>
            <p:spPr>
              <a:xfrm>
                <a:off x="6247825" y="2410487"/>
                <a:ext cx="11614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C82243-75A3-EF0D-0F81-1FDE82324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825" y="2410487"/>
                <a:ext cx="1161407" cy="46166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F91A4E-C2E9-3C4B-3064-7912BA551047}"/>
                  </a:ext>
                </a:extLst>
              </p:cNvPr>
              <p:cNvSpPr txBox="1"/>
              <p:nvPr/>
            </p:nvSpPr>
            <p:spPr>
              <a:xfrm>
                <a:off x="223194" y="4221370"/>
                <a:ext cx="6759543" cy="1124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=4.444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F91A4E-C2E9-3C4B-3064-7912BA551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4" y="4221370"/>
                <a:ext cx="6759543" cy="1124154"/>
              </a:xfrm>
              <a:prstGeom prst="rect">
                <a:avLst/>
              </a:prstGeom>
              <a:blipFill>
                <a:blip r:embed="rId14"/>
                <a:stretch>
                  <a:fillRect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6D58C8A-749E-BDD3-4F63-899940C6CDDC}"/>
                  </a:ext>
                </a:extLst>
              </p:cNvPr>
              <p:cNvSpPr txBox="1"/>
              <p:nvPr/>
            </p:nvSpPr>
            <p:spPr>
              <a:xfrm>
                <a:off x="6971237" y="4317550"/>
                <a:ext cx="5260414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6D58C8A-749E-BDD3-4F63-899940C6C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37" y="4317550"/>
                <a:ext cx="5260414" cy="1027974"/>
              </a:xfrm>
              <a:prstGeom prst="rect">
                <a:avLst/>
              </a:prstGeom>
              <a:blipFill>
                <a:blip r:embed="rId1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>
            <a:extLst>
              <a:ext uri="{FF2B5EF4-FFF2-40B4-BE49-F238E27FC236}">
                <a16:creationId xmlns:a16="http://schemas.microsoft.com/office/drawing/2014/main" id="{992F0025-658F-0251-3E1A-FC477E66BFAD}"/>
              </a:ext>
            </a:extLst>
          </p:cNvPr>
          <p:cNvSpPr/>
          <p:nvPr/>
        </p:nvSpPr>
        <p:spPr>
          <a:xfrm>
            <a:off x="366899" y="593587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A90F216-7C2B-D343-9CC0-CB49145F8FE3}"/>
                  </a:ext>
                </a:extLst>
              </p:cNvPr>
              <p:cNvSpPr txBox="1"/>
              <p:nvPr/>
            </p:nvSpPr>
            <p:spPr>
              <a:xfrm>
                <a:off x="953414" y="5828418"/>
                <a:ext cx="2744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=1.8518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A90F216-7C2B-D343-9CC0-CB49145F8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14" y="5828418"/>
                <a:ext cx="2744919" cy="584775"/>
              </a:xfrm>
              <a:prstGeom prst="rect">
                <a:avLst/>
              </a:prstGeom>
              <a:blipFill>
                <a:blip r:embed="rId1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409D55-240C-1978-666D-BDD7CFC2D0B4}"/>
                  </a:ext>
                </a:extLst>
              </p:cNvPr>
              <p:cNvSpPr txBox="1"/>
              <p:nvPr/>
            </p:nvSpPr>
            <p:spPr>
              <a:xfrm>
                <a:off x="4123689" y="5573380"/>
                <a:ext cx="3505960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=10.8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409D55-240C-1978-666D-BDD7CFC2D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689" y="5573380"/>
                <a:ext cx="3505960" cy="1094852"/>
              </a:xfrm>
              <a:prstGeom prst="rect">
                <a:avLst/>
              </a:prstGeom>
              <a:blipFill>
                <a:blip r:embed="rId17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89E954-3AF8-C63B-7252-3605181DD338}"/>
                  </a:ext>
                </a:extLst>
              </p:cNvPr>
              <p:cNvSpPr txBox="1"/>
              <p:nvPr/>
            </p:nvSpPr>
            <p:spPr>
              <a:xfrm>
                <a:off x="223194" y="4221370"/>
                <a:ext cx="6759543" cy="1124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=4.444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89E954-3AF8-C63B-7252-3605181DD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4" y="4221370"/>
                <a:ext cx="6759543" cy="1124154"/>
              </a:xfrm>
              <a:prstGeom prst="rect">
                <a:avLst/>
              </a:prstGeom>
              <a:blipFill>
                <a:blip r:embed="rId18"/>
                <a:stretch>
                  <a:fillRect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046D7E-05AD-C810-7EC7-A0590C163ED3}"/>
              </a:ext>
            </a:extLst>
          </p:cNvPr>
          <p:cNvCxnSpPr>
            <a:cxnSpLocks/>
          </p:cNvCxnSpPr>
          <p:nvPr/>
        </p:nvCxnSpPr>
        <p:spPr>
          <a:xfrm>
            <a:off x="6989125" y="4216695"/>
            <a:ext cx="0" cy="1255831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F7D6397-121F-F822-454B-B1761EDA7746}"/>
                  </a:ext>
                </a:extLst>
              </p:cNvPr>
              <p:cNvSpPr txBox="1"/>
              <p:nvPr/>
            </p:nvSpPr>
            <p:spPr>
              <a:xfrm>
                <a:off x="4123689" y="5573380"/>
                <a:ext cx="3505960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=10.8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F7D6397-121F-F822-454B-B1761EDA7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689" y="5573380"/>
                <a:ext cx="3505960" cy="1094852"/>
              </a:xfrm>
              <a:prstGeom prst="rect">
                <a:avLst/>
              </a:prstGeom>
              <a:blipFill>
                <a:blip r:embed="rId19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6943745C-401B-37E2-5861-CBCF194B56A3}"/>
              </a:ext>
            </a:extLst>
          </p:cNvPr>
          <p:cNvSpPr/>
          <p:nvPr/>
        </p:nvSpPr>
        <p:spPr>
          <a:xfrm>
            <a:off x="4184654" y="5552545"/>
            <a:ext cx="3428054" cy="112415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CF9414-D1BF-F462-5086-0382A5DB06AF}"/>
              </a:ext>
            </a:extLst>
          </p:cNvPr>
          <p:cNvCxnSpPr>
            <a:cxnSpLocks/>
          </p:cNvCxnSpPr>
          <p:nvPr/>
        </p:nvCxnSpPr>
        <p:spPr>
          <a:xfrm rot="5400000">
            <a:off x="8709518" y="2316628"/>
            <a:ext cx="457200" cy="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A3BFB2-DEE4-33A4-D621-D166CAB8D0A6}"/>
              </a:ext>
            </a:extLst>
          </p:cNvPr>
          <p:cNvCxnSpPr>
            <a:cxnSpLocks/>
          </p:cNvCxnSpPr>
          <p:nvPr/>
        </p:nvCxnSpPr>
        <p:spPr>
          <a:xfrm rot="-5400000">
            <a:off x="8709518" y="1253950"/>
            <a:ext cx="457200" cy="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7115F62-2971-5CA1-736E-A3FD603094B5}"/>
              </a:ext>
            </a:extLst>
          </p:cNvPr>
          <p:cNvCxnSpPr>
            <a:cxnSpLocks/>
          </p:cNvCxnSpPr>
          <p:nvPr/>
        </p:nvCxnSpPr>
        <p:spPr>
          <a:xfrm>
            <a:off x="8938118" y="1669352"/>
            <a:ext cx="457200" cy="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D945CE-9301-B8B1-234F-D3AB794066BF}"/>
                  </a:ext>
                </a:extLst>
              </p:cNvPr>
              <p:cNvSpPr txBox="1"/>
              <p:nvPr/>
            </p:nvSpPr>
            <p:spPr>
              <a:xfrm>
                <a:off x="6971237" y="4317550"/>
                <a:ext cx="5260414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D945CE-9301-B8B1-234F-D3AB79406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37" y="4317550"/>
                <a:ext cx="5260414" cy="1027974"/>
              </a:xfrm>
              <a:prstGeom prst="rect">
                <a:avLst/>
              </a:prstGeom>
              <a:blipFill>
                <a:blip r:embed="rId20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24D1419-60F6-92B1-D8C8-B33C69F339EF}"/>
                  </a:ext>
                </a:extLst>
              </p:cNvPr>
              <p:cNvSpPr txBox="1"/>
              <p:nvPr/>
            </p:nvSpPr>
            <p:spPr>
              <a:xfrm>
                <a:off x="6971237" y="4317550"/>
                <a:ext cx="5260414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24D1419-60F6-92B1-D8C8-B33C69F33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37" y="4317550"/>
                <a:ext cx="5260414" cy="1027974"/>
              </a:xfrm>
              <a:prstGeom prst="rect">
                <a:avLst/>
              </a:prstGeom>
              <a:blipFill>
                <a:blip r:embed="rId21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975DD-932B-C6CD-E151-33ED4629F1A0}"/>
                  </a:ext>
                </a:extLst>
              </p:cNvPr>
              <p:cNvSpPr txBox="1"/>
              <p:nvPr/>
            </p:nvSpPr>
            <p:spPr>
              <a:xfrm>
                <a:off x="6971237" y="4317550"/>
                <a:ext cx="5260414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975DD-932B-C6CD-E151-33ED4629F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37" y="4317550"/>
                <a:ext cx="5260414" cy="1027974"/>
              </a:xfrm>
              <a:prstGeom prst="rect">
                <a:avLst/>
              </a:prstGeom>
              <a:blipFill>
                <a:blip r:embed="rId2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73E7A4E-429A-BD37-6C0C-3A8BD15E8634}"/>
              </a:ext>
            </a:extLst>
          </p:cNvPr>
          <p:cNvSpPr txBox="1"/>
          <p:nvPr/>
        </p:nvSpPr>
        <p:spPr>
          <a:xfrm>
            <a:off x="7888855" y="5422124"/>
            <a:ext cx="36630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Simplest approach?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Perhaps.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Not mentioned in book.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8713C3-CBF7-FD20-A89B-1F8B11B87FA7}"/>
              </a:ext>
            </a:extLst>
          </p:cNvPr>
          <p:cNvSpPr txBox="1"/>
          <p:nvPr/>
        </p:nvSpPr>
        <p:spPr>
          <a:xfrm>
            <a:off x="7888855" y="5422124"/>
            <a:ext cx="36630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Simplest approach?</a:t>
            </a:r>
          </a:p>
          <a:p>
            <a:pPr algn="l"/>
            <a:r>
              <a:rPr lang="en-US" sz="2800" dirty="0"/>
              <a:t>Perhaps.</a:t>
            </a:r>
            <a:br>
              <a:rPr lang="en-US" sz="2800" dirty="0"/>
            </a:br>
            <a:r>
              <a:rPr lang="en-US" sz="2800" dirty="0">
                <a:solidFill>
                  <a:schemeClr val="bg1"/>
                </a:solidFill>
              </a:rPr>
              <a:t>Not mentioned in book.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17660-B5EA-AE7A-CEB3-071BA5C2DE49}"/>
              </a:ext>
            </a:extLst>
          </p:cNvPr>
          <p:cNvSpPr txBox="1"/>
          <p:nvPr/>
        </p:nvSpPr>
        <p:spPr>
          <a:xfrm>
            <a:off x="7888855" y="5422124"/>
            <a:ext cx="36630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Simplest approach?</a:t>
            </a:r>
          </a:p>
          <a:p>
            <a:pPr algn="l"/>
            <a:r>
              <a:rPr lang="en-US" sz="2800" dirty="0"/>
              <a:t>Perhaps.</a:t>
            </a:r>
            <a:br>
              <a:rPr lang="en-US" sz="2800" dirty="0"/>
            </a:br>
            <a:r>
              <a:rPr lang="en-US" sz="2800" dirty="0"/>
              <a:t>Not mentioned in book.</a:t>
            </a:r>
          </a:p>
        </p:txBody>
      </p:sp>
    </p:spTree>
    <p:extLst>
      <p:ext uri="{BB962C8B-B14F-4D97-AF65-F5344CB8AC3E}">
        <p14:creationId xmlns:p14="http://schemas.microsoft.com/office/powerpoint/2010/main" val="210569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3" grpId="0"/>
      <p:bldP spid="14" grpId="0"/>
      <p:bldP spid="16" grpId="0"/>
      <p:bldP spid="17" grpId="0"/>
      <p:bldP spid="18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/>
      <p:bldP spid="36" grpId="0"/>
      <p:bldP spid="40" grpId="0"/>
      <p:bldP spid="42" grpId="0" animBg="1"/>
      <p:bldP spid="46" grpId="0"/>
      <p:bldP spid="47" grpId="0"/>
      <p:bldP spid="48" grpId="0"/>
      <p:bldP spid="2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24C3F7C-DA7C-0044-8DAF-DE44FF388471}"/>
              </a:ext>
            </a:extLst>
          </p:cNvPr>
          <p:cNvSpPr txBox="1"/>
          <p:nvPr/>
        </p:nvSpPr>
        <p:spPr>
          <a:xfrm>
            <a:off x="272526" y="5389954"/>
            <a:ext cx="15744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Voltage</a:t>
            </a:r>
            <a:br>
              <a:rPr lang="en-US" sz="3200" dirty="0"/>
            </a:br>
            <a:r>
              <a:rPr lang="en-US" sz="3200" dirty="0"/>
              <a:t>division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75972-48E6-DA48-8DDF-2EADA44E39D0}"/>
              </a:ext>
            </a:extLst>
          </p:cNvPr>
          <p:cNvSpPr txBox="1"/>
          <p:nvPr/>
        </p:nvSpPr>
        <p:spPr>
          <a:xfrm>
            <a:off x="41563" y="0"/>
            <a:ext cx="3987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Noninverting Amplifier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EAFE7-B805-9149-ABFA-D9602035B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84775"/>
            <a:ext cx="6748037" cy="4027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6C99F9-AEB7-5F42-BFB6-17D9071E5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584775"/>
            <a:ext cx="6748037" cy="4027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208B3-3AE4-7A40-B794-96E25530E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84775"/>
            <a:ext cx="6748037" cy="4027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D5AAE-3394-3148-8DCA-56098D8E5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84775"/>
            <a:ext cx="6748037" cy="4027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6A3A86-BE28-E94A-8CD9-88A9DE391F69}"/>
                  </a:ext>
                </a:extLst>
              </p:cNvPr>
              <p:cNvSpPr txBox="1"/>
              <p:nvPr/>
            </p:nvSpPr>
            <p:spPr>
              <a:xfrm>
                <a:off x="5219478" y="1"/>
                <a:ext cx="1354508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6A3A86-BE28-E94A-8CD9-88A9DE391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478" y="1"/>
                <a:ext cx="1354508" cy="622735"/>
              </a:xfrm>
              <a:prstGeom prst="rect">
                <a:avLst/>
              </a:prstGeom>
              <a:blipFill>
                <a:blip r:embed="rId6"/>
                <a:stretch>
                  <a:fillRect l="-2778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099153-1FAE-0F44-811A-5CF6E3CD93DD}"/>
                  </a:ext>
                </a:extLst>
              </p:cNvPr>
              <p:cNvSpPr txBox="1"/>
              <p:nvPr/>
            </p:nvSpPr>
            <p:spPr>
              <a:xfrm>
                <a:off x="9190198" y="2299854"/>
                <a:ext cx="2973699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Voltage division</a:t>
                </a:r>
                <a:br>
                  <a:rPr lang="en-US" sz="3200" dirty="0"/>
                </a:br>
                <a:r>
                  <a:rPr lang="en-US" sz="3200" dirty="0"/>
                  <a:t>holds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 to</a:t>
                </a:r>
                <a:br>
                  <a:rPr lang="en-US" sz="3200" dirty="0"/>
                </a:br>
                <a:r>
                  <a:rPr lang="en-US" sz="3200" dirty="0"/>
                  <a:t>ground, i.e., </a:t>
                </a:r>
                <a:br>
                  <a:rPr lang="en-US" sz="3200" dirty="0"/>
                </a:br>
                <a:r>
                  <a:rPr lang="en-US" sz="3200" dirty="0"/>
                  <a:t>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099153-1FAE-0F44-811A-5CF6E3CD9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198" y="2299854"/>
                <a:ext cx="2973699" cy="2062103"/>
              </a:xfrm>
              <a:prstGeom prst="rect">
                <a:avLst/>
              </a:prstGeom>
              <a:blipFill>
                <a:blip r:embed="rId7"/>
                <a:stretch>
                  <a:fillRect l="-5106" t="-3659" r="-2553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87C1DB3B-CCDC-A847-B48C-4181A3BD8129}"/>
              </a:ext>
            </a:extLst>
          </p:cNvPr>
          <p:cNvSpPr/>
          <p:nvPr/>
        </p:nvSpPr>
        <p:spPr>
          <a:xfrm>
            <a:off x="6230366" y="5411454"/>
            <a:ext cx="5843943" cy="118956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1E3BCF-A530-EE4F-A28E-C82665D10735}"/>
                  </a:ext>
                </a:extLst>
              </p:cNvPr>
              <p:cNvSpPr txBox="1"/>
              <p:nvPr/>
            </p:nvSpPr>
            <p:spPr>
              <a:xfrm>
                <a:off x="6821942" y="0"/>
                <a:ext cx="51685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Voltage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1E3BCF-A530-EE4F-A28E-C82665D1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42" y="0"/>
                <a:ext cx="5168594" cy="584775"/>
              </a:xfrm>
              <a:prstGeom prst="rect">
                <a:avLst/>
              </a:prstGeom>
              <a:blipFill>
                <a:blip r:embed="rId8"/>
                <a:stretch>
                  <a:fillRect l="-2941" t="-14894" r="-196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AEA5AC-AE1B-9D4A-BD1B-B9ABBB9543B7}"/>
                  </a:ext>
                </a:extLst>
              </p:cNvPr>
              <p:cNvSpPr txBox="1"/>
              <p:nvPr/>
            </p:nvSpPr>
            <p:spPr>
              <a:xfrm>
                <a:off x="272526" y="4189604"/>
                <a:ext cx="591405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Know voltage </a:t>
                </a:r>
                <a:r>
                  <a:rPr lang="en-US" sz="3200" i="1" dirty="0"/>
                  <a:t>between</a:t>
                </a:r>
                <a:r>
                  <a:rPr lang="en-US" sz="3200" dirty="0"/>
                  <a:t> series</a:t>
                </a:r>
                <a:br>
                  <a:rPr lang="en-US" sz="3200" dirty="0"/>
                </a:br>
                <a:r>
                  <a:rPr lang="en-US" sz="3200" dirty="0"/>
                  <a:t>resistors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and at one end.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AEA5AC-AE1B-9D4A-BD1B-B9ABBB954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6" y="4189604"/>
                <a:ext cx="5914055" cy="1077218"/>
              </a:xfrm>
              <a:prstGeom prst="rect">
                <a:avLst/>
              </a:prstGeom>
              <a:blipFill>
                <a:blip r:embed="rId9"/>
                <a:stretch>
                  <a:fillRect l="-2570" t="-6977" r="-149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A1F463-9A1D-6143-85CA-D83EB3E9C99D}"/>
                  </a:ext>
                </a:extLst>
              </p:cNvPr>
              <p:cNvSpPr txBox="1"/>
              <p:nvPr/>
            </p:nvSpPr>
            <p:spPr>
              <a:xfrm>
                <a:off x="1846996" y="5396596"/>
                <a:ext cx="3530454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A1F463-9A1D-6143-85CA-D83EB3E9C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96" y="5396596"/>
                <a:ext cx="3530454" cy="1094852"/>
              </a:xfrm>
              <a:prstGeom prst="rect">
                <a:avLst/>
              </a:prstGeom>
              <a:blipFill>
                <a:blip r:embed="rId10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D0FD02-4D0B-144C-8A5C-7F0701024AE3}"/>
                  </a:ext>
                </a:extLst>
              </p:cNvPr>
              <p:cNvSpPr txBox="1"/>
              <p:nvPr/>
            </p:nvSpPr>
            <p:spPr>
              <a:xfrm>
                <a:off x="6197457" y="5447578"/>
                <a:ext cx="592540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D0FD02-4D0B-144C-8A5C-7F0701024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57" y="5447578"/>
                <a:ext cx="5925405" cy="1094852"/>
              </a:xfrm>
              <a:prstGeom prst="rect">
                <a:avLst/>
              </a:prstGeom>
              <a:blipFill>
                <a:blip r:embed="rId11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A7F1A4-1382-4743-A0B0-E89F44A3F05B}"/>
                  </a:ext>
                </a:extLst>
              </p:cNvPr>
              <p:cNvSpPr txBox="1"/>
              <p:nvPr/>
            </p:nvSpPr>
            <p:spPr>
              <a:xfrm>
                <a:off x="7050540" y="2703037"/>
                <a:ext cx="13806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A7F1A4-1382-4743-A0B0-E89F44A3F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540" y="2703037"/>
                <a:ext cx="1380634" cy="584775"/>
              </a:xfrm>
              <a:prstGeom prst="rect">
                <a:avLst/>
              </a:prstGeom>
              <a:blipFill>
                <a:blip r:embed="rId1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DBE5722-765D-FF49-9372-69BDE739840E}"/>
                  </a:ext>
                </a:extLst>
              </p:cNvPr>
              <p:cNvSpPr txBox="1"/>
              <p:nvPr/>
            </p:nvSpPr>
            <p:spPr>
              <a:xfrm>
                <a:off x="6983634" y="1601895"/>
                <a:ext cx="1630575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DBE5722-765D-FF49-9372-69BDE73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634" y="1601895"/>
                <a:ext cx="1630575" cy="622735"/>
              </a:xfrm>
              <a:prstGeom prst="rect">
                <a:avLst/>
              </a:prstGeom>
              <a:blipFill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369B4C-4E7D-654E-8F9C-93CC66A174A7}"/>
                  </a:ext>
                </a:extLst>
              </p:cNvPr>
              <p:cNvSpPr txBox="1"/>
              <p:nvPr/>
            </p:nvSpPr>
            <p:spPr>
              <a:xfrm>
                <a:off x="9190198" y="697022"/>
                <a:ext cx="1567609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369B4C-4E7D-654E-8F9C-93CC66A1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198" y="697022"/>
                <a:ext cx="1567609" cy="622735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FEBC21-00CD-7042-A091-8A8CA0A2557D}"/>
                  </a:ext>
                </a:extLst>
              </p:cNvPr>
              <p:cNvSpPr txBox="1"/>
              <p:nvPr/>
            </p:nvSpPr>
            <p:spPr>
              <a:xfrm>
                <a:off x="9183329" y="1601895"/>
                <a:ext cx="15787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FEBC21-00CD-7042-A091-8A8CA0A25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329" y="1601895"/>
                <a:ext cx="1578702" cy="584775"/>
              </a:xfrm>
              <a:prstGeom prst="rect">
                <a:avLst/>
              </a:prstGeom>
              <a:blipFill>
                <a:blip r:embed="rId1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1C2C2B8-0C45-FD43-9CA0-AC8F312AC933}"/>
              </a:ext>
            </a:extLst>
          </p:cNvPr>
          <p:cNvSpPr txBox="1"/>
          <p:nvPr/>
        </p:nvSpPr>
        <p:spPr>
          <a:xfrm>
            <a:off x="6444959" y="4682047"/>
            <a:ext cx="5008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Want voltage at “other” end.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58B885-1446-0248-AA24-776E5F9394D5}"/>
              </a:ext>
            </a:extLst>
          </p:cNvPr>
          <p:cNvSpPr txBox="1"/>
          <p:nvPr/>
        </p:nvSpPr>
        <p:spPr>
          <a:xfrm>
            <a:off x="272526" y="5389954"/>
            <a:ext cx="15744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Voltage</a:t>
            </a:r>
            <a:br>
              <a:rPr lang="en-US" sz="3200" dirty="0"/>
            </a:br>
            <a:r>
              <a:rPr lang="en-US" sz="3200" dirty="0"/>
              <a:t>division: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37039C-45DF-9244-B944-16A688E46A19}"/>
                  </a:ext>
                </a:extLst>
              </p:cNvPr>
              <p:cNvSpPr txBox="1"/>
              <p:nvPr/>
            </p:nvSpPr>
            <p:spPr>
              <a:xfrm>
                <a:off x="5332912" y="2933756"/>
                <a:ext cx="51469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37039C-45DF-9244-B944-16A688E46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912" y="2933756"/>
                <a:ext cx="514692" cy="1200329"/>
              </a:xfrm>
              <a:prstGeom prst="rect">
                <a:avLst/>
              </a:prstGeom>
              <a:blipFill>
                <a:blip r:embed="rId16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727E44-C975-BA7D-6024-B61561A4B4B8}"/>
                  </a:ext>
                </a:extLst>
              </p:cNvPr>
              <p:cNvSpPr txBox="1"/>
              <p:nvPr/>
            </p:nvSpPr>
            <p:spPr>
              <a:xfrm>
                <a:off x="957376" y="1268958"/>
                <a:ext cx="14538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727E44-C975-BA7D-6024-B61561A4B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76" y="1268958"/>
                <a:ext cx="1453860" cy="523220"/>
              </a:xfrm>
              <a:prstGeom prst="rect">
                <a:avLst/>
              </a:prstGeom>
              <a:blipFill>
                <a:blip r:embed="rId17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052FCB-FF68-D1BF-6B01-0E0ECD73AC30}"/>
                  </a:ext>
                </a:extLst>
              </p:cNvPr>
              <p:cNvSpPr txBox="1"/>
              <p:nvPr/>
            </p:nvSpPr>
            <p:spPr>
              <a:xfrm>
                <a:off x="4964436" y="2335016"/>
                <a:ext cx="768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052FCB-FF68-D1BF-6B01-0E0ECD73A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436" y="2335016"/>
                <a:ext cx="768159" cy="523220"/>
              </a:xfrm>
              <a:prstGeom prst="rect">
                <a:avLst/>
              </a:prstGeom>
              <a:blipFill>
                <a:blip r:embed="rId18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0F82B9-D0CA-6F59-5714-F482F3EBC7C4}"/>
              </a:ext>
            </a:extLst>
          </p:cNvPr>
          <p:cNvCxnSpPr>
            <a:cxnSpLocks/>
          </p:cNvCxnSpPr>
          <p:nvPr/>
        </p:nvCxnSpPr>
        <p:spPr>
          <a:xfrm rot="10800000">
            <a:off x="4875712" y="281552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769EC47-AF7B-8F1D-D5F0-1B472971A45F}"/>
              </a:ext>
            </a:extLst>
          </p:cNvPr>
          <p:cNvSpPr/>
          <p:nvPr/>
        </p:nvSpPr>
        <p:spPr>
          <a:xfrm>
            <a:off x="8614134" y="82611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12163BD-2B94-8C01-E248-90383610DE2D}"/>
              </a:ext>
            </a:extLst>
          </p:cNvPr>
          <p:cNvSpPr/>
          <p:nvPr/>
        </p:nvSpPr>
        <p:spPr>
          <a:xfrm>
            <a:off x="5524367" y="582469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45A683CC-A620-9A75-DD1F-D1A13C55745C}"/>
              </a:ext>
            </a:extLst>
          </p:cNvPr>
          <p:cNvSpPr/>
          <p:nvPr/>
        </p:nvSpPr>
        <p:spPr>
          <a:xfrm>
            <a:off x="8614134" y="281659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2879D7C5-62E4-5551-2110-24DD1CBD1FA6}"/>
              </a:ext>
            </a:extLst>
          </p:cNvPr>
          <p:cNvSpPr/>
          <p:nvPr/>
        </p:nvSpPr>
        <p:spPr>
          <a:xfrm>
            <a:off x="8628723" y="170944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3C71EB-9E67-EAAF-1F30-89CECF97B579}"/>
                  </a:ext>
                </a:extLst>
              </p:cNvPr>
              <p:cNvSpPr txBox="1"/>
              <p:nvPr/>
            </p:nvSpPr>
            <p:spPr>
              <a:xfrm>
                <a:off x="6444959" y="4189604"/>
                <a:ext cx="37277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are in series.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3C71EB-9E67-EAAF-1F30-89CECF97B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959" y="4189604"/>
                <a:ext cx="3727752" cy="584775"/>
              </a:xfrm>
              <a:prstGeom prst="rect">
                <a:avLst/>
              </a:prstGeom>
              <a:blipFill>
                <a:blip r:embed="rId19"/>
                <a:stretch>
                  <a:fillRect l="-1017" t="-12766" r="-305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E715FD-1868-8BEE-29C3-0A6DC560E63B}"/>
                  </a:ext>
                </a:extLst>
              </p:cNvPr>
              <p:cNvSpPr txBox="1"/>
              <p:nvPr/>
            </p:nvSpPr>
            <p:spPr>
              <a:xfrm>
                <a:off x="6197457" y="5447578"/>
                <a:ext cx="592540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E715FD-1868-8BEE-29C3-0A6DC560E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57" y="5447578"/>
                <a:ext cx="5925405" cy="1094852"/>
              </a:xfrm>
              <a:prstGeom prst="rect">
                <a:avLst/>
              </a:prstGeom>
              <a:blipFill>
                <a:blip r:embed="rId2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2083B20-C45A-2096-ADFA-FF5F3438F09B}"/>
              </a:ext>
            </a:extLst>
          </p:cNvPr>
          <p:cNvSpPr txBox="1"/>
          <p:nvPr/>
        </p:nvSpPr>
        <p:spPr>
          <a:xfrm>
            <a:off x="4488827" y="5093102"/>
            <a:ext cx="1192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(Ground.)</a:t>
            </a:r>
          </a:p>
        </p:txBody>
      </p:sp>
    </p:spTree>
    <p:extLst>
      <p:ext uri="{BB962C8B-B14F-4D97-AF65-F5344CB8AC3E}">
        <p14:creationId xmlns:p14="http://schemas.microsoft.com/office/powerpoint/2010/main" val="6288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1" grpId="0"/>
      <p:bldP spid="27" grpId="0" animBg="1"/>
      <p:bldP spid="3" grpId="0"/>
      <p:bldP spid="5" grpId="0"/>
      <p:bldP spid="7" grpId="0"/>
      <p:bldP spid="25" grpId="0"/>
      <p:bldP spid="22" grpId="0"/>
      <p:bldP spid="26" grpId="0"/>
      <p:bldP spid="28" grpId="0"/>
      <p:bldP spid="29" grpId="0"/>
      <p:bldP spid="23" grpId="0"/>
      <p:bldP spid="9" grpId="0"/>
      <p:bldP spid="11" grpId="0"/>
      <p:bldP spid="12" grpId="0"/>
      <p:bldP spid="16" grpId="0"/>
      <p:bldP spid="18" grpId="0" animBg="1"/>
      <p:bldP spid="19" grpId="0" animBg="1"/>
      <p:bldP spid="31" grpId="0" animBg="1"/>
      <p:bldP spid="32" grpId="0" animBg="1"/>
      <p:bldP spid="33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E5FF32-959C-764F-9E73-A3A3A01E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8" y="292387"/>
            <a:ext cx="6268731" cy="5027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1F80F8-8A78-7E4C-8E08-122274C34E33}"/>
              </a:ext>
            </a:extLst>
          </p:cNvPr>
          <p:cNvSpPr txBox="1"/>
          <p:nvPr/>
        </p:nvSpPr>
        <p:spPr>
          <a:xfrm>
            <a:off x="41563" y="0"/>
            <a:ext cx="353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Difference Amplifier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5959CB62-80F1-9299-E98F-FA1A6E169F78}"/>
              </a:ext>
            </a:extLst>
          </p:cNvPr>
          <p:cNvSpPr/>
          <p:nvPr/>
        </p:nvSpPr>
        <p:spPr>
          <a:xfrm rot="5400000">
            <a:off x="256530" y="152861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9508C1-F4EE-84E1-78AA-BF5E5EB03839}"/>
              </a:ext>
            </a:extLst>
          </p:cNvPr>
          <p:cNvSpPr txBox="1"/>
          <p:nvPr/>
        </p:nvSpPr>
        <p:spPr>
          <a:xfrm>
            <a:off x="87210" y="452212"/>
            <a:ext cx="2151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Same as having</a:t>
            </a:r>
            <a:br>
              <a:rPr lang="en-US" sz="2000" dirty="0"/>
            </a:br>
            <a:r>
              <a:rPr lang="en-US" sz="2000" dirty="0"/>
              <a:t>voltage sources</a:t>
            </a:r>
            <a:br>
              <a:rPr lang="en-US" sz="2000" dirty="0"/>
            </a:br>
            <a:r>
              <a:rPr lang="en-US" sz="2000" dirty="0"/>
              <a:t>attached to inputs.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077164-7605-269C-F52A-DCC3650EBA28}"/>
                  </a:ext>
                </a:extLst>
              </p:cNvPr>
              <p:cNvSpPr txBox="1"/>
              <p:nvPr/>
            </p:nvSpPr>
            <p:spPr>
              <a:xfrm>
                <a:off x="6159250" y="1370220"/>
                <a:ext cx="60542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is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 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077164-7605-269C-F52A-DCC3650EB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250" y="1370220"/>
                <a:ext cx="6054221" cy="584775"/>
              </a:xfrm>
              <a:prstGeom prst="rect">
                <a:avLst/>
              </a:prstGeom>
              <a:blipFill>
                <a:blip r:embed="rId3"/>
                <a:stretch>
                  <a:fillRect l="-2510" t="-14894" r="-167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048D0AB-CD7A-939C-D36D-6C60C384F9D3}"/>
              </a:ext>
            </a:extLst>
          </p:cNvPr>
          <p:cNvSpPr txBox="1"/>
          <p:nvPr/>
        </p:nvSpPr>
        <p:spPr>
          <a:xfrm>
            <a:off x="6159250" y="639251"/>
            <a:ext cx="5681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Assume op-amp is not saturated.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AAAFED-B5F3-BE00-E0D4-6208BF6B0E64}"/>
              </a:ext>
            </a:extLst>
          </p:cNvPr>
          <p:cNvSpPr txBox="1"/>
          <p:nvPr/>
        </p:nvSpPr>
        <p:spPr>
          <a:xfrm>
            <a:off x="8310521" y="2198906"/>
            <a:ext cx="12388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lphaUcParenR"/>
            </a:pPr>
            <a:r>
              <a:rPr lang="en-US" sz="3200" dirty="0"/>
              <a:t>Yes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No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9ACA09-8728-B70C-8385-8F57CE616F90}"/>
              </a:ext>
            </a:extLst>
          </p:cNvPr>
          <p:cNvSpPr/>
          <p:nvPr/>
        </p:nvSpPr>
        <p:spPr>
          <a:xfrm>
            <a:off x="8294533" y="2739600"/>
            <a:ext cx="1254853" cy="5224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983D7F-C283-42FA-CBA3-4327275C07C8}"/>
              </a:ext>
            </a:extLst>
          </p:cNvPr>
          <p:cNvSpPr txBox="1"/>
          <p:nvPr/>
        </p:nvSpPr>
        <p:spPr>
          <a:xfrm>
            <a:off x="6160516" y="3520035"/>
            <a:ext cx="187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Because…</a:t>
            </a:r>
          </a:p>
        </p:txBody>
      </p:sp>
    </p:spTree>
    <p:extLst>
      <p:ext uri="{BB962C8B-B14F-4D97-AF65-F5344CB8AC3E}">
        <p14:creationId xmlns:p14="http://schemas.microsoft.com/office/powerpoint/2010/main" val="197234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9" grpId="0"/>
      <p:bldP spid="30" grpId="0"/>
      <p:bldP spid="31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7C7DAE-E570-FE42-B248-EB6A3F4CDE34}"/>
                  </a:ext>
                </a:extLst>
              </p:cNvPr>
              <p:cNvSpPr txBox="1"/>
              <p:nvPr/>
            </p:nvSpPr>
            <p:spPr>
              <a:xfrm>
                <a:off x="6472580" y="4691199"/>
                <a:ext cx="43656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Plug in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7C7DAE-E570-FE42-B248-EB6A3F4CD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580" y="4691199"/>
                <a:ext cx="4365682" cy="584775"/>
              </a:xfrm>
              <a:prstGeom prst="rect">
                <a:avLst/>
              </a:prstGeom>
              <a:blipFill>
                <a:blip r:embed="rId2"/>
                <a:stretch>
                  <a:fillRect l="-3478" t="-12766" r="-260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EE5FF32-959C-764F-9E73-A3A3A01EC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38" y="292387"/>
            <a:ext cx="6268731" cy="5027977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8CD442-D64B-DA40-817A-21DEBEDB21D7}"/>
              </a:ext>
            </a:extLst>
          </p:cNvPr>
          <p:cNvCxnSpPr>
            <a:cxnSpLocks/>
          </p:cNvCxnSpPr>
          <p:nvPr/>
        </p:nvCxnSpPr>
        <p:spPr>
          <a:xfrm flipH="1">
            <a:off x="4371780" y="2613956"/>
            <a:ext cx="4755432" cy="3085508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55F1A-5BD2-7D40-BC57-66D4062DA9D3}"/>
                  </a:ext>
                </a:extLst>
              </p:cNvPr>
              <p:cNvSpPr txBox="1"/>
              <p:nvPr/>
            </p:nvSpPr>
            <p:spPr>
              <a:xfrm>
                <a:off x="7233523" y="3399548"/>
                <a:ext cx="4144340" cy="1019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55F1A-5BD2-7D40-BC57-66D4062DA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523" y="3399548"/>
                <a:ext cx="4144340" cy="1019703"/>
              </a:xfrm>
              <a:prstGeom prst="rect">
                <a:avLst/>
              </a:prstGeom>
              <a:blipFill>
                <a:blip r:embed="rId4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6FDABE-429E-9B4C-A16C-346322C0C5DF}"/>
                  </a:ext>
                </a:extLst>
              </p:cNvPr>
              <p:cNvSpPr txBox="1"/>
              <p:nvPr/>
            </p:nvSpPr>
            <p:spPr>
              <a:xfrm>
                <a:off x="7233523" y="3399548"/>
                <a:ext cx="4144340" cy="1019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6FDABE-429E-9B4C-A16C-346322C0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523" y="3399548"/>
                <a:ext cx="4144340" cy="1019703"/>
              </a:xfrm>
              <a:prstGeom prst="rect">
                <a:avLst/>
              </a:prstGeom>
              <a:blipFill>
                <a:blip r:embed="rId5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C74293-3DB0-BB4E-9A20-55D69388492F}"/>
                  </a:ext>
                </a:extLst>
              </p:cNvPr>
              <p:cNvSpPr txBox="1"/>
              <p:nvPr/>
            </p:nvSpPr>
            <p:spPr>
              <a:xfrm>
                <a:off x="7233523" y="3399548"/>
                <a:ext cx="4144340" cy="1019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C74293-3DB0-BB4E-9A20-55D693884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523" y="3399548"/>
                <a:ext cx="4144340" cy="1019703"/>
              </a:xfrm>
              <a:prstGeom prst="rect">
                <a:avLst/>
              </a:prstGeom>
              <a:blipFill>
                <a:blip r:embed="rId6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973C9E-A137-064B-9223-747C3D172DF0}"/>
                  </a:ext>
                </a:extLst>
              </p:cNvPr>
              <p:cNvSpPr txBox="1"/>
              <p:nvPr/>
            </p:nvSpPr>
            <p:spPr>
              <a:xfrm>
                <a:off x="7233523" y="1554824"/>
                <a:ext cx="4411143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973C9E-A137-064B-9223-747C3D172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523" y="1554824"/>
                <a:ext cx="4411143" cy="1094852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22B0B5-F708-924C-B89D-784A7679AC46}"/>
                  </a:ext>
                </a:extLst>
              </p:cNvPr>
              <p:cNvSpPr txBox="1"/>
              <p:nvPr/>
            </p:nvSpPr>
            <p:spPr>
              <a:xfrm>
                <a:off x="7233523" y="1554824"/>
                <a:ext cx="4411143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22B0B5-F708-924C-B89D-784A7679A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523" y="1554824"/>
                <a:ext cx="4411143" cy="1094852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A1F80F8-8A78-7E4C-8E08-122274C34E33}"/>
              </a:ext>
            </a:extLst>
          </p:cNvPr>
          <p:cNvSpPr txBox="1"/>
          <p:nvPr/>
        </p:nvSpPr>
        <p:spPr>
          <a:xfrm>
            <a:off x="41563" y="0"/>
            <a:ext cx="353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Difference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3337F2-726D-3D4C-BF23-CB72498E589C}"/>
                  </a:ext>
                </a:extLst>
              </p:cNvPr>
              <p:cNvSpPr txBox="1"/>
              <p:nvPr/>
            </p:nvSpPr>
            <p:spPr>
              <a:xfrm>
                <a:off x="6936259" y="308661"/>
                <a:ext cx="516853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/>
                  <a:t> via voltage division.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3337F2-726D-3D4C-BF23-CB72498E5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59" y="308661"/>
                <a:ext cx="5168531" cy="622735"/>
              </a:xfrm>
              <a:prstGeom prst="rect">
                <a:avLst/>
              </a:prstGeom>
              <a:blipFill>
                <a:blip r:embed="rId9"/>
                <a:stretch>
                  <a:fillRect l="-2941" t="-12000" r="-1961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66F76EB-CFC6-E740-B6AB-989A72CB72B9}"/>
              </a:ext>
            </a:extLst>
          </p:cNvPr>
          <p:cNvSpPr txBox="1"/>
          <p:nvPr/>
        </p:nvSpPr>
        <p:spPr>
          <a:xfrm>
            <a:off x="6936259" y="2694659"/>
            <a:ext cx="4381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KCL at inverting terminal: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A1F61B-3123-6141-A5C0-FE3547F39587}"/>
                  </a:ext>
                </a:extLst>
              </p:cNvPr>
              <p:cNvSpPr txBox="1"/>
              <p:nvPr/>
            </p:nvSpPr>
            <p:spPr>
              <a:xfrm>
                <a:off x="41563" y="4691199"/>
                <a:ext cx="22411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A1F61B-3123-6141-A5C0-FE3547F39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" y="4691199"/>
                <a:ext cx="2241126" cy="584775"/>
              </a:xfrm>
              <a:prstGeom prst="rect">
                <a:avLst/>
              </a:prstGeom>
              <a:blipFill>
                <a:blip r:embed="rId10"/>
                <a:stretch>
                  <a:fillRect l="-6780" t="-12766" r="-621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A0F97A-F20E-1C49-B15D-F38FC143C5BF}"/>
                  </a:ext>
                </a:extLst>
              </p:cNvPr>
              <p:cNvSpPr txBox="1"/>
              <p:nvPr/>
            </p:nvSpPr>
            <p:spPr>
              <a:xfrm>
                <a:off x="6936259" y="897816"/>
                <a:ext cx="480663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Yields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too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A0F97A-F20E-1C49-B15D-F38FC143C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59" y="897816"/>
                <a:ext cx="4806637" cy="622735"/>
              </a:xfrm>
              <a:prstGeom prst="rect">
                <a:avLst/>
              </a:prstGeom>
              <a:blipFill>
                <a:blip r:embed="rId11"/>
                <a:stretch>
                  <a:fillRect l="-3166" t="-12000" r="-2375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828722-2820-D144-8F5B-9B57A749E153}"/>
              </a:ext>
            </a:extLst>
          </p:cNvPr>
          <p:cNvCxnSpPr>
            <a:cxnSpLocks/>
          </p:cNvCxnSpPr>
          <p:nvPr/>
        </p:nvCxnSpPr>
        <p:spPr>
          <a:xfrm rot="10800000">
            <a:off x="1859691" y="208113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A89E07-2568-AD42-AA31-5F985FF2CD58}"/>
              </a:ext>
            </a:extLst>
          </p:cNvPr>
          <p:cNvCxnSpPr>
            <a:cxnSpLocks/>
          </p:cNvCxnSpPr>
          <p:nvPr/>
        </p:nvCxnSpPr>
        <p:spPr>
          <a:xfrm rot="-5400000">
            <a:off x="2091532" y="166457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4D5186-BD99-D048-BC11-56E5F543175F}"/>
                  </a:ext>
                </a:extLst>
              </p:cNvPr>
              <p:cNvSpPr txBox="1"/>
              <p:nvPr/>
            </p:nvSpPr>
            <p:spPr>
              <a:xfrm>
                <a:off x="1014604" y="5289068"/>
                <a:ext cx="11134330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4D5186-BD99-D048-BC11-56E5F5431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04" y="5289068"/>
                <a:ext cx="11134330" cy="1097480"/>
              </a:xfrm>
              <a:prstGeom prst="rect">
                <a:avLst/>
              </a:prstGeom>
              <a:blipFill>
                <a:blip r:embed="rId12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A6E07A-DBD2-0B44-9880-5B49A3B7DA18}"/>
                  </a:ext>
                </a:extLst>
              </p:cNvPr>
              <p:cNvSpPr txBox="1"/>
              <p:nvPr/>
            </p:nvSpPr>
            <p:spPr>
              <a:xfrm>
                <a:off x="1014604" y="5289068"/>
                <a:ext cx="11134330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A6E07A-DBD2-0B44-9880-5B49A3B7D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04" y="5289068"/>
                <a:ext cx="11134330" cy="1097480"/>
              </a:xfrm>
              <a:prstGeom prst="rect">
                <a:avLst/>
              </a:prstGeom>
              <a:blipFill>
                <a:blip r:embed="rId13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A33B2D-0452-0D40-A619-C05D6FF766C3}"/>
                  </a:ext>
                </a:extLst>
              </p:cNvPr>
              <p:cNvSpPr txBox="1"/>
              <p:nvPr/>
            </p:nvSpPr>
            <p:spPr>
              <a:xfrm>
                <a:off x="6472580" y="4691199"/>
                <a:ext cx="43656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Plug in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A33B2D-0452-0D40-A619-C05D6FF76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580" y="4691199"/>
                <a:ext cx="4365682" cy="584775"/>
              </a:xfrm>
              <a:prstGeom prst="rect">
                <a:avLst/>
              </a:prstGeom>
              <a:blipFill>
                <a:blip r:embed="rId14"/>
                <a:stretch>
                  <a:fillRect l="-3478" t="-12766" r="-260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0C7BEB-EEE2-7B40-ACB1-EE1A3362EBD6}"/>
                  </a:ext>
                </a:extLst>
              </p:cNvPr>
              <p:cNvSpPr txBox="1"/>
              <p:nvPr/>
            </p:nvSpPr>
            <p:spPr>
              <a:xfrm>
                <a:off x="1891832" y="3548001"/>
                <a:ext cx="557267" cy="122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0C7BEB-EEE2-7B40-ACB1-EE1A3362E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32" y="3548001"/>
                <a:ext cx="557267" cy="12288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55E38F-F59C-4748-8001-70ECEF14E8EC}"/>
                  </a:ext>
                </a:extLst>
              </p:cNvPr>
              <p:cNvSpPr txBox="1"/>
              <p:nvPr/>
            </p:nvSpPr>
            <p:spPr>
              <a:xfrm>
                <a:off x="41563" y="6334780"/>
                <a:ext cx="1207388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/>
                  <a:t>With proper choice of resistors can make magnitude of amplification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600" dirty="0"/>
                  <a:t> same.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55E38F-F59C-4748-8001-70ECEF14E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" y="6334780"/>
                <a:ext cx="12073883" cy="492443"/>
              </a:xfrm>
              <a:prstGeom prst="rect">
                <a:avLst/>
              </a:prstGeom>
              <a:blipFill>
                <a:blip r:embed="rId16"/>
                <a:stretch>
                  <a:fillRect l="-946"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45907-F8FE-2ADD-20FD-2E4E3EE1E422}"/>
                  </a:ext>
                </a:extLst>
              </p:cNvPr>
              <p:cNvSpPr txBox="1"/>
              <p:nvPr/>
            </p:nvSpPr>
            <p:spPr>
              <a:xfrm>
                <a:off x="2697015" y="3094396"/>
                <a:ext cx="683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45907-F8FE-2ADD-20FD-2E4E3EE1E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15" y="3094396"/>
                <a:ext cx="683200" cy="461665"/>
              </a:xfrm>
              <a:prstGeom prst="rect">
                <a:avLst/>
              </a:prstGeom>
              <a:blipFill>
                <a:blip r:embed="rId1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4F88D9-A61D-6839-FF42-00E5A4499F1A}"/>
              </a:ext>
            </a:extLst>
          </p:cNvPr>
          <p:cNvCxnSpPr>
            <a:cxnSpLocks/>
          </p:cNvCxnSpPr>
          <p:nvPr/>
        </p:nvCxnSpPr>
        <p:spPr>
          <a:xfrm>
            <a:off x="2753437" y="311330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5DDECD-142C-F9DD-967F-018455E05309}"/>
                  </a:ext>
                </a:extLst>
              </p:cNvPr>
              <p:cNvSpPr txBox="1"/>
              <p:nvPr/>
            </p:nvSpPr>
            <p:spPr>
              <a:xfrm>
                <a:off x="2697015" y="2353031"/>
                <a:ext cx="683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5DDECD-142C-F9DD-967F-018455E05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15" y="2353031"/>
                <a:ext cx="683200" cy="461665"/>
              </a:xfrm>
              <a:prstGeom prst="rect">
                <a:avLst/>
              </a:prstGeom>
              <a:blipFill>
                <a:blip r:embed="rId18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6E9ED0-91D3-BEE0-EBBF-20F7CE474D6B}"/>
              </a:ext>
            </a:extLst>
          </p:cNvPr>
          <p:cNvCxnSpPr>
            <a:cxnSpLocks/>
          </p:cNvCxnSpPr>
          <p:nvPr/>
        </p:nvCxnSpPr>
        <p:spPr>
          <a:xfrm>
            <a:off x="2753437" y="237193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>
            <a:extLst>
              <a:ext uri="{FF2B5EF4-FFF2-40B4-BE49-F238E27FC236}">
                <a16:creationId xmlns:a16="http://schemas.microsoft.com/office/drawing/2014/main" id="{5959CB62-80F1-9299-E98F-FA1A6E169F78}"/>
              </a:ext>
            </a:extLst>
          </p:cNvPr>
          <p:cNvSpPr/>
          <p:nvPr/>
        </p:nvSpPr>
        <p:spPr>
          <a:xfrm rot="5400000">
            <a:off x="256530" y="152861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9508C1-F4EE-84E1-78AA-BF5E5EB03839}"/>
              </a:ext>
            </a:extLst>
          </p:cNvPr>
          <p:cNvSpPr txBox="1"/>
          <p:nvPr/>
        </p:nvSpPr>
        <p:spPr>
          <a:xfrm>
            <a:off x="87210" y="452212"/>
            <a:ext cx="2151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Same as having</a:t>
            </a:r>
            <a:br>
              <a:rPr lang="en-US" sz="2000" dirty="0"/>
            </a:br>
            <a:r>
              <a:rPr lang="en-US" sz="2000" dirty="0"/>
              <a:t>voltage sources</a:t>
            </a:r>
            <a:br>
              <a:rPr lang="en-US" sz="2000" dirty="0"/>
            </a:br>
            <a:r>
              <a:rPr lang="en-US" sz="2000" dirty="0"/>
              <a:t>attached to inputs.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AE404B4-787E-BEA2-9D0B-FF7FA593DAA1}"/>
              </a:ext>
            </a:extLst>
          </p:cNvPr>
          <p:cNvSpPr/>
          <p:nvPr/>
        </p:nvSpPr>
        <p:spPr>
          <a:xfrm>
            <a:off x="2355819" y="2080656"/>
            <a:ext cx="303980" cy="30398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23AC41E-CF7F-F7C2-D7A6-86EA8D17B849}"/>
                  </a:ext>
                </a:extLst>
              </p:cNvPr>
              <p:cNvSpPr txBox="1"/>
              <p:nvPr/>
            </p:nvSpPr>
            <p:spPr>
              <a:xfrm>
                <a:off x="10390505" y="1387355"/>
                <a:ext cx="1815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23AC41E-CF7F-F7C2-D7A6-86EA8D17B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505" y="1387355"/>
                <a:ext cx="1815753" cy="461665"/>
              </a:xfrm>
              <a:prstGeom prst="rect">
                <a:avLst/>
              </a:prstGeom>
              <a:blipFill>
                <a:blip r:embed="rId19"/>
                <a:stretch>
                  <a:fillRect l="-4861" t="-8108" r="-486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1FEB77A-6F74-7FAA-FCFC-EFC49AE4ED52}"/>
              </a:ext>
            </a:extLst>
          </p:cNvPr>
          <p:cNvCxnSpPr>
            <a:cxnSpLocks/>
          </p:cNvCxnSpPr>
          <p:nvPr/>
        </p:nvCxnSpPr>
        <p:spPr>
          <a:xfrm flipH="1">
            <a:off x="10003499" y="1630659"/>
            <a:ext cx="418810" cy="104068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8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20" grpId="0"/>
      <p:bldP spid="4" grpId="0"/>
      <p:bldP spid="13" grpId="0"/>
      <p:bldP spid="3" grpId="0"/>
      <p:bldP spid="15" grpId="0"/>
      <p:bldP spid="16" grpId="0"/>
      <p:bldP spid="17" grpId="0"/>
      <p:bldP spid="11" grpId="0"/>
      <p:bldP spid="22" grpId="0"/>
      <p:bldP spid="23" grpId="0"/>
      <p:bldP spid="5" grpId="0"/>
      <p:bldP spid="7" grpId="0"/>
      <p:bldP spid="8" grpId="0"/>
      <p:bldP spid="9" grpId="0"/>
      <p:bldP spid="12" grpId="0"/>
      <p:bldP spid="28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1773</Words>
  <Application>Microsoft Macintosh PowerPoint</Application>
  <PresentationFormat>Widescreen</PresentationFormat>
  <Paragraphs>244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113</cp:revision>
  <dcterms:created xsi:type="dcterms:W3CDTF">2020-01-15T03:07:09Z</dcterms:created>
  <dcterms:modified xsi:type="dcterms:W3CDTF">2025-02-24T22:14:59Z</dcterms:modified>
</cp:coreProperties>
</file>