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494" r:id="rId2"/>
    <p:sldId id="480" r:id="rId3"/>
    <p:sldId id="460" r:id="rId4"/>
    <p:sldId id="464" r:id="rId5"/>
    <p:sldId id="453" r:id="rId6"/>
    <p:sldId id="461" r:id="rId7"/>
    <p:sldId id="532" r:id="rId8"/>
    <p:sldId id="462" r:id="rId9"/>
    <p:sldId id="455" r:id="rId10"/>
    <p:sldId id="497" r:id="rId11"/>
    <p:sldId id="528" r:id="rId12"/>
    <p:sldId id="489" r:id="rId13"/>
    <p:sldId id="490" r:id="rId14"/>
    <p:sldId id="49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94B881-752D-ED46-87C4-C38B29971729}" v="1" dt="2025-02-24T20:50:19.7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19"/>
    <p:restoredTop sz="94683"/>
  </p:normalViewPr>
  <p:slideViewPr>
    <p:cSldViewPr snapToGrid="0">
      <p:cViewPr varScale="1">
        <p:scale>
          <a:sx n="180" d="100"/>
          <a:sy n="180" d="100"/>
        </p:scale>
        <p:origin x="9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neider, John Brand" userId="0a27f970-e9e3-4a42-989b-114aef573237" providerId="ADAL" clId="{47DE0784-5234-1F4A-8D7E-C42A761FF435}"/>
    <pc:docChg chg="undo custSel modSld">
      <pc:chgData name="Schneider, John Brand" userId="0a27f970-e9e3-4a42-989b-114aef573237" providerId="ADAL" clId="{47DE0784-5234-1F4A-8D7E-C42A761FF435}" dt="2023-03-03T20:32:38.831" v="347" actId="167"/>
      <pc:docMkLst>
        <pc:docMk/>
      </pc:docMkLst>
      <pc:sldChg chg="addSp modSp mod modAnim">
        <pc:chgData name="Schneider, John Brand" userId="0a27f970-e9e3-4a42-989b-114aef573237" providerId="ADAL" clId="{47DE0784-5234-1F4A-8D7E-C42A761FF435}" dt="2023-03-03T20:13:27.919" v="212" actId="554"/>
        <pc:sldMkLst>
          <pc:docMk/>
          <pc:sldMk cId="3540080194" sldId="461"/>
        </pc:sldMkLst>
      </pc:sldChg>
      <pc:sldChg chg="modSp">
        <pc:chgData name="Schneider, John Brand" userId="0a27f970-e9e3-4a42-989b-114aef573237" providerId="ADAL" clId="{47DE0784-5234-1F4A-8D7E-C42A761FF435}" dt="2023-03-03T19:55:09.362" v="79" actId="20577"/>
        <pc:sldMkLst>
          <pc:docMk/>
          <pc:sldMk cId="1610345683" sldId="464"/>
        </pc:sldMkLst>
      </pc:sldChg>
      <pc:sldChg chg="addSp modSp mod modAnim">
        <pc:chgData name="Schneider, John Brand" userId="0a27f970-e9e3-4a42-989b-114aef573237" providerId="ADAL" clId="{47DE0784-5234-1F4A-8D7E-C42A761FF435}" dt="2023-03-03T20:32:38.831" v="347" actId="167"/>
        <pc:sldMkLst>
          <pc:docMk/>
          <pc:sldMk cId="2547681399" sldId="491"/>
        </pc:sldMkLst>
      </pc:sldChg>
      <pc:sldChg chg="modSp mod">
        <pc:chgData name="Schneider, John Brand" userId="0a27f970-e9e3-4a42-989b-114aef573237" providerId="ADAL" clId="{47DE0784-5234-1F4A-8D7E-C42A761FF435}" dt="2023-03-03T19:50:51.769" v="26" actId="20577"/>
        <pc:sldMkLst>
          <pc:docMk/>
          <pc:sldMk cId="3045422594" sldId="494"/>
        </pc:sldMkLst>
      </pc:sldChg>
      <pc:sldChg chg="modSp">
        <pc:chgData name="Schneider, John Brand" userId="0a27f970-e9e3-4a42-989b-114aef573237" providerId="ADAL" clId="{47DE0784-5234-1F4A-8D7E-C42A761FF435}" dt="2023-03-03T20:18:04.409" v="213" actId="114"/>
        <pc:sldMkLst>
          <pc:docMk/>
          <pc:sldMk cId="936538330" sldId="497"/>
        </pc:sldMkLst>
      </pc:sldChg>
    </pc:docChg>
  </pc:docChgLst>
  <pc:docChgLst>
    <pc:chgData name="Schneider, John Brand" userId="0a27f970-e9e3-4a42-989b-114aef573237" providerId="ADAL" clId="{AE35F92D-3EA0-2B47-8BC8-7390165311FE}"/>
    <pc:docChg chg="undo custSel addSld delSld modSld">
      <pc:chgData name="Schneider, John Brand" userId="0a27f970-e9e3-4a42-989b-114aef573237" providerId="ADAL" clId="{AE35F92D-3EA0-2B47-8BC8-7390165311FE}" dt="2022-10-12T19:31:25.125" v="1309" actId="2696"/>
      <pc:docMkLst>
        <pc:docMk/>
      </pc:docMkLst>
      <pc:sldChg chg="modSp">
        <pc:chgData name="Schneider, John Brand" userId="0a27f970-e9e3-4a42-989b-114aef573237" providerId="ADAL" clId="{AE35F92D-3EA0-2B47-8BC8-7390165311FE}" dt="2022-10-11T02:39:20.435" v="180" actId="6549"/>
        <pc:sldMkLst>
          <pc:docMk/>
          <pc:sldMk cId="2366639679" sldId="453"/>
        </pc:sldMkLst>
      </pc:sldChg>
      <pc:sldChg chg="addSp modSp mod modAnim">
        <pc:chgData name="Schneider, John Brand" userId="0a27f970-e9e3-4a42-989b-114aef573237" providerId="ADAL" clId="{AE35F92D-3EA0-2B47-8BC8-7390165311FE}" dt="2022-10-11T20:57:32.752" v="549" actId="1035"/>
        <pc:sldMkLst>
          <pc:docMk/>
          <pc:sldMk cId="3920010992" sldId="455"/>
        </pc:sldMkLst>
      </pc:sldChg>
      <pc:sldChg chg="addSp modSp mod modAnim">
        <pc:chgData name="Schneider, John Brand" userId="0a27f970-e9e3-4a42-989b-114aef573237" providerId="ADAL" clId="{AE35F92D-3EA0-2B47-8BC8-7390165311FE}" dt="2022-10-12T16:55:51.498" v="996"/>
        <pc:sldMkLst>
          <pc:docMk/>
          <pc:sldMk cId="3505279564" sldId="460"/>
        </pc:sldMkLst>
      </pc:sldChg>
      <pc:sldChg chg="addSp delSp modSp mod delAnim modAnim">
        <pc:chgData name="Schneider, John Brand" userId="0a27f970-e9e3-4a42-989b-114aef573237" providerId="ADAL" clId="{AE35F92D-3EA0-2B47-8BC8-7390165311FE}" dt="2022-10-11T03:19:39.317" v="348"/>
        <pc:sldMkLst>
          <pc:docMk/>
          <pc:sldMk cId="3540080194" sldId="461"/>
        </pc:sldMkLst>
      </pc:sldChg>
      <pc:sldChg chg="addSp modSp mod modAnim">
        <pc:chgData name="Schneider, John Brand" userId="0a27f970-e9e3-4a42-989b-114aef573237" providerId="ADAL" clId="{AE35F92D-3EA0-2B47-8BC8-7390165311FE}" dt="2022-10-12T17:10:07.188" v="1109"/>
        <pc:sldMkLst>
          <pc:docMk/>
          <pc:sldMk cId="3668442398" sldId="462"/>
        </pc:sldMkLst>
      </pc:sldChg>
      <pc:sldChg chg="modSp mod">
        <pc:chgData name="Schneider, John Brand" userId="0a27f970-e9e3-4a42-989b-114aef573237" providerId="ADAL" clId="{AE35F92D-3EA0-2B47-8BC8-7390165311FE}" dt="2022-10-11T02:36:12.925" v="98" actId="1038"/>
        <pc:sldMkLst>
          <pc:docMk/>
          <pc:sldMk cId="1610345683" sldId="464"/>
        </pc:sldMkLst>
      </pc:sldChg>
      <pc:sldChg chg="modSp">
        <pc:chgData name="Schneider, John Brand" userId="0a27f970-e9e3-4a42-989b-114aef573237" providerId="ADAL" clId="{AE35F92D-3EA0-2B47-8BC8-7390165311FE}" dt="2022-10-12T00:03:34.929" v="977" actId="20577"/>
        <pc:sldMkLst>
          <pc:docMk/>
          <pc:sldMk cId="2235222619" sldId="480"/>
        </pc:sldMkLst>
      </pc:sldChg>
      <pc:sldChg chg="addSp modSp add mod modAnim">
        <pc:chgData name="Schneider, John Brand" userId="0a27f970-e9e3-4a42-989b-114aef573237" providerId="ADAL" clId="{AE35F92D-3EA0-2B47-8BC8-7390165311FE}" dt="2022-10-12T17:25:03.499" v="1294" actId="114"/>
        <pc:sldMkLst>
          <pc:docMk/>
          <pc:sldMk cId="1850825007" sldId="489"/>
        </pc:sldMkLst>
      </pc:sldChg>
      <pc:sldChg chg="add">
        <pc:chgData name="Schneider, John Brand" userId="0a27f970-e9e3-4a42-989b-114aef573237" providerId="ADAL" clId="{AE35F92D-3EA0-2B47-8BC8-7390165311FE}" dt="2022-10-11T20:47:55.078" v="463"/>
        <pc:sldMkLst>
          <pc:docMk/>
          <pc:sldMk cId="114565288" sldId="490"/>
        </pc:sldMkLst>
      </pc:sldChg>
      <pc:sldChg chg="modSp add">
        <pc:chgData name="Schneider, John Brand" userId="0a27f970-e9e3-4a42-989b-114aef573237" providerId="ADAL" clId="{AE35F92D-3EA0-2B47-8BC8-7390165311FE}" dt="2022-10-11T21:23:48.752" v="723"/>
        <pc:sldMkLst>
          <pc:docMk/>
          <pc:sldMk cId="2547681399" sldId="491"/>
        </pc:sldMkLst>
      </pc:sldChg>
      <pc:sldChg chg="del">
        <pc:chgData name="Schneider, John Brand" userId="0a27f970-e9e3-4a42-989b-114aef573237" providerId="ADAL" clId="{AE35F92D-3EA0-2B47-8BC8-7390165311FE}" dt="2022-10-11T20:58:24.825" v="550" actId="2696"/>
        <pc:sldMkLst>
          <pc:docMk/>
          <pc:sldMk cId="265256425" sldId="492"/>
        </pc:sldMkLst>
      </pc:sldChg>
      <pc:sldChg chg="del">
        <pc:chgData name="Schneider, John Brand" userId="0a27f970-e9e3-4a42-989b-114aef573237" providerId="ADAL" clId="{AE35F92D-3EA0-2B47-8BC8-7390165311FE}" dt="2022-10-11T20:58:24.825" v="550" actId="2696"/>
        <pc:sldMkLst>
          <pc:docMk/>
          <pc:sldMk cId="3694009448" sldId="493"/>
        </pc:sldMkLst>
      </pc:sldChg>
      <pc:sldChg chg="modSp mod modAnim">
        <pc:chgData name="Schneider, John Brand" userId="0a27f970-e9e3-4a42-989b-114aef573237" providerId="ADAL" clId="{AE35F92D-3EA0-2B47-8BC8-7390165311FE}" dt="2022-10-11T20:47:33.273" v="462" actId="20577"/>
        <pc:sldMkLst>
          <pc:docMk/>
          <pc:sldMk cId="3045422594" sldId="494"/>
        </pc:sldMkLst>
      </pc:sldChg>
      <pc:sldChg chg="addSp delSp modSp add del mod">
        <pc:chgData name="Schneider, John Brand" userId="0a27f970-e9e3-4a42-989b-114aef573237" providerId="ADAL" clId="{AE35F92D-3EA0-2B47-8BC8-7390165311FE}" dt="2022-10-12T19:31:24.625" v="1308" actId="2696"/>
        <pc:sldMkLst>
          <pc:docMk/>
          <pc:sldMk cId="385061654" sldId="496"/>
        </pc:sldMkLst>
      </pc:sldChg>
      <pc:sldChg chg="addSp modSp mod modAnim">
        <pc:chgData name="Schneider, John Brand" userId="0a27f970-e9e3-4a42-989b-114aef573237" providerId="ADAL" clId="{AE35F92D-3EA0-2B47-8BC8-7390165311FE}" dt="2022-10-12T17:16:22.006" v="1220" actId="1037"/>
        <pc:sldMkLst>
          <pc:docMk/>
          <pc:sldMk cId="936538330" sldId="497"/>
        </pc:sldMkLst>
      </pc:sldChg>
      <pc:sldChg chg="modSp add del mod">
        <pc:chgData name="Schneider, John Brand" userId="0a27f970-e9e3-4a42-989b-114aef573237" providerId="ADAL" clId="{AE35F92D-3EA0-2B47-8BC8-7390165311FE}" dt="2022-10-12T19:31:25.125" v="1309" actId="2696"/>
        <pc:sldMkLst>
          <pc:docMk/>
          <pc:sldMk cId="3572642549" sldId="527"/>
        </pc:sldMkLst>
      </pc:sldChg>
      <pc:sldChg chg="addSp modSp mod modAnim">
        <pc:chgData name="Schneider, John Brand" userId="0a27f970-e9e3-4a42-989b-114aef573237" providerId="ADAL" clId="{AE35F92D-3EA0-2B47-8BC8-7390165311FE}" dt="2022-10-11T21:20:01.112" v="718"/>
        <pc:sldMkLst>
          <pc:docMk/>
          <pc:sldMk cId="2761490264" sldId="528"/>
        </pc:sldMkLst>
      </pc:sldChg>
      <pc:sldChg chg="addSp delSp modSp add del mod delAnim modAnim">
        <pc:chgData name="Schneider, John Brand" userId="0a27f970-e9e3-4a42-989b-114aef573237" providerId="ADAL" clId="{AE35F92D-3EA0-2B47-8BC8-7390165311FE}" dt="2022-10-12T19:31:24.547" v="1307" actId="2696"/>
        <pc:sldMkLst>
          <pc:docMk/>
          <pc:sldMk cId="1544379441" sldId="529"/>
        </pc:sldMkLst>
      </pc:sldChg>
      <pc:sldChg chg="del">
        <pc:chgData name="Schneider, John Brand" userId="0a27f970-e9e3-4a42-989b-114aef573237" providerId="ADAL" clId="{AE35F92D-3EA0-2B47-8BC8-7390165311FE}" dt="2022-10-12T19:31:24.448" v="1306" actId="2696"/>
        <pc:sldMkLst>
          <pc:docMk/>
          <pc:sldMk cId="2975408698" sldId="530"/>
        </pc:sldMkLst>
      </pc:sldChg>
    </pc:docChg>
  </pc:docChgLst>
  <pc:docChgLst>
    <pc:chgData name="Schneider, John Brand" userId="0a27f970-e9e3-4a42-989b-114aef573237" providerId="ADAL" clId="{23D28D5B-1CCA-994E-8948-25135812916A}"/>
    <pc:docChg chg="undo custSel addSld delSld modSld">
      <pc:chgData name="Schneider, John Brand" userId="0a27f970-e9e3-4a42-989b-114aef573237" providerId="ADAL" clId="{23D28D5B-1CCA-994E-8948-25135812916A}" dt="2023-10-11T22:51:24.397" v="366" actId="2696"/>
      <pc:docMkLst>
        <pc:docMk/>
      </pc:docMkLst>
      <pc:sldChg chg="modSp mod modAnim">
        <pc:chgData name="Schneider, John Brand" userId="0a27f970-e9e3-4a42-989b-114aef573237" providerId="ADAL" clId="{23D28D5B-1CCA-994E-8948-25135812916A}" dt="2023-10-11T16:56:41.723" v="364" actId="20577"/>
        <pc:sldMkLst>
          <pc:docMk/>
          <pc:sldMk cId="2235222619" sldId="480"/>
        </pc:sldMkLst>
      </pc:sldChg>
      <pc:sldChg chg="modSp">
        <pc:chgData name="Schneider, John Brand" userId="0a27f970-e9e3-4a42-989b-114aef573237" providerId="ADAL" clId="{23D28D5B-1CCA-994E-8948-25135812916A}" dt="2023-10-10T01:42:58.989" v="271" actId="114"/>
        <pc:sldMkLst>
          <pc:docMk/>
          <pc:sldMk cId="1850825007" sldId="489"/>
        </pc:sldMkLst>
      </pc:sldChg>
      <pc:sldChg chg="modSp">
        <pc:chgData name="Schneider, John Brand" userId="0a27f970-e9e3-4a42-989b-114aef573237" providerId="ADAL" clId="{23D28D5B-1CCA-994E-8948-25135812916A}" dt="2023-10-10T01:44:08.803" v="272" actId="114"/>
        <pc:sldMkLst>
          <pc:docMk/>
          <pc:sldMk cId="2547681399" sldId="491"/>
        </pc:sldMkLst>
      </pc:sldChg>
      <pc:sldChg chg="modSp modAnim">
        <pc:chgData name="Schneider, John Brand" userId="0a27f970-e9e3-4a42-989b-114aef573237" providerId="ADAL" clId="{23D28D5B-1CCA-994E-8948-25135812916A}" dt="2023-10-11T16:54:22.881" v="348" actId="20577"/>
        <pc:sldMkLst>
          <pc:docMk/>
          <pc:sldMk cId="3045422594" sldId="494"/>
        </pc:sldMkLst>
      </pc:sldChg>
      <pc:sldChg chg="addSp modSp mod modAnim">
        <pc:chgData name="Schneider, John Brand" userId="0a27f970-e9e3-4a42-989b-114aef573237" providerId="ADAL" clId="{23D28D5B-1CCA-994E-8948-25135812916A}" dt="2023-10-10T01:10:37.756" v="94"/>
        <pc:sldMkLst>
          <pc:docMk/>
          <pc:sldMk cId="936538330" sldId="497"/>
        </pc:sldMkLst>
      </pc:sldChg>
      <pc:sldChg chg="addSp modSp mod modAnim">
        <pc:chgData name="Schneider, John Brand" userId="0a27f970-e9e3-4a42-989b-114aef573237" providerId="ADAL" clId="{23D28D5B-1CCA-994E-8948-25135812916A}" dt="2023-10-10T17:44:05.343" v="346"/>
        <pc:sldMkLst>
          <pc:docMk/>
          <pc:sldMk cId="2761490264" sldId="528"/>
        </pc:sldMkLst>
      </pc:sldChg>
      <pc:sldChg chg="add del">
        <pc:chgData name="Schneider, John Brand" userId="0a27f970-e9e3-4a42-989b-114aef573237" providerId="ADAL" clId="{23D28D5B-1CCA-994E-8948-25135812916A}" dt="2023-10-11T22:51:21.689" v="365" actId="2696"/>
        <pc:sldMkLst>
          <pc:docMk/>
          <pc:sldMk cId="3445036134" sldId="530"/>
        </pc:sldMkLst>
      </pc:sldChg>
      <pc:sldChg chg="add del">
        <pc:chgData name="Schneider, John Brand" userId="0a27f970-e9e3-4a42-989b-114aef573237" providerId="ADAL" clId="{23D28D5B-1CCA-994E-8948-25135812916A}" dt="2023-10-11T22:51:24.397" v="366" actId="2696"/>
        <pc:sldMkLst>
          <pc:docMk/>
          <pc:sldMk cId="1379797920" sldId="531"/>
        </pc:sldMkLst>
      </pc:sldChg>
    </pc:docChg>
  </pc:docChgLst>
  <pc:docChgLst>
    <pc:chgData name="Schneider, John Brand" userId="0a27f970-e9e3-4a42-989b-114aef573237" providerId="ADAL" clId="{D894B881-752D-ED46-87C4-C38B29971729}"/>
    <pc:docChg chg="undo custSel addSld delSld modSld">
      <pc:chgData name="Schneider, John Brand" userId="0a27f970-e9e3-4a42-989b-114aef573237" providerId="ADAL" clId="{D894B881-752D-ED46-87C4-C38B29971729}" dt="2025-02-28T22:52:07.515" v="506" actId="2696"/>
      <pc:docMkLst>
        <pc:docMk/>
      </pc:docMkLst>
      <pc:sldChg chg="addSp modSp mod modTransition modAnim">
        <pc:chgData name="Schneider, John Brand" userId="0a27f970-e9e3-4a42-989b-114aef573237" providerId="ADAL" clId="{D894B881-752D-ED46-87C4-C38B29971729}" dt="2025-02-28T20:28:24.847" v="392"/>
        <pc:sldMkLst>
          <pc:docMk/>
          <pc:sldMk cId="2366639679" sldId="453"/>
        </pc:sldMkLst>
        <pc:cxnChg chg="add mod">
          <ac:chgData name="Schneider, John Brand" userId="0a27f970-e9e3-4a42-989b-114aef573237" providerId="ADAL" clId="{D894B881-752D-ED46-87C4-C38B29971729}" dt="2025-02-28T20:27:29.086" v="378" actId="14100"/>
          <ac:cxnSpMkLst>
            <pc:docMk/>
            <pc:sldMk cId="2366639679" sldId="453"/>
            <ac:cxnSpMk id="8" creationId="{A722A93B-3339-DA79-712A-7B4CEC286EB8}"/>
          </ac:cxnSpMkLst>
        </pc:cxnChg>
        <pc:cxnChg chg="add mod">
          <ac:chgData name="Schneider, John Brand" userId="0a27f970-e9e3-4a42-989b-114aef573237" providerId="ADAL" clId="{D894B881-752D-ED46-87C4-C38B29971729}" dt="2025-02-28T20:27:42.952" v="380" actId="14100"/>
          <ac:cxnSpMkLst>
            <pc:docMk/>
            <pc:sldMk cId="2366639679" sldId="453"/>
            <ac:cxnSpMk id="10" creationId="{FBC57BD6-306D-BB6D-08C8-A1AEB92CD167}"/>
          </ac:cxnSpMkLst>
        </pc:cxnChg>
        <pc:cxnChg chg="add mod">
          <ac:chgData name="Schneider, John Brand" userId="0a27f970-e9e3-4a42-989b-114aef573237" providerId="ADAL" clId="{D894B881-752D-ED46-87C4-C38B29971729}" dt="2025-02-28T20:27:49.910" v="381" actId="14100"/>
          <ac:cxnSpMkLst>
            <pc:docMk/>
            <pc:sldMk cId="2366639679" sldId="453"/>
            <ac:cxnSpMk id="12" creationId="{7A918359-D68E-702B-2F1C-83036DEC9B0D}"/>
          </ac:cxnSpMkLst>
        </pc:cxnChg>
      </pc:sldChg>
      <pc:sldChg chg="modTransition">
        <pc:chgData name="Schneider, John Brand" userId="0a27f970-e9e3-4a42-989b-114aef573237" providerId="ADAL" clId="{D894B881-752D-ED46-87C4-C38B29971729}" dt="2025-02-28T05:56:54.125" v="165"/>
        <pc:sldMkLst>
          <pc:docMk/>
          <pc:sldMk cId="3920010992" sldId="455"/>
        </pc:sldMkLst>
      </pc:sldChg>
      <pc:sldChg chg="addSp modSp mod modTransition modAnim">
        <pc:chgData name="Schneider, John Brand" userId="0a27f970-e9e3-4a42-989b-114aef573237" providerId="ADAL" clId="{D894B881-752D-ED46-87C4-C38B29971729}" dt="2025-02-28T20:23:51.983" v="372"/>
        <pc:sldMkLst>
          <pc:docMk/>
          <pc:sldMk cId="3505279564" sldId="460"/>
        </pc:sldMkLst>
        <pc:spChg chg="add mod">
          <ac:chgData name="Schneider, John Brand" userId="0a27f970-e9e3-4a42-989b-114aef573237" providerId="ADAL" clId="{D894B881-752D-ED46-87C4-C38B29971729}" dt="2025-02-28T05:48:44.374" v="94" actId="1076"/>
          <ac:spMkLst>
            <pc:docMk/>
            <pc:sldMk cId="3505279564" sldId="460"/>
            <ac:spMk id="10" creationId="{44FED14A-DC75-3F0F-7C2B-3A5A76B14A4C}"/>
          </ac:spMkLst>
        </pc:spChg>
        <pc:spChg chg="mod">
          <ac:chgData name="Schneider, John Brand" userId="0a27f970-e9e3-4a42-989b-114aef573237" providerId="ADAL" clId="{D894B881-752D-ED46-87C4-C38B29971729}" dt="2025-02-28T20:23:19.542" v="367" actId="1076"/>
          <ac:spMkLst>
            <pc:docMk/>
            <pc:sldMk cId="3505279564" sldId="460"/>
            <ac:spMk id="11" creationId="{945114E5-3992-EE49-A2EE-429973E5ED66}"/>
          </ac:spMkLst>
        </pc:spChg>
        <pc:spChg chg="mod">
          <ac:chgData name="Schneider, John Brand" userId="0a27f970-e9e3-4a42-989b-114aef573237" providerId="ADAL" clId="{D894B881-752D-ED46-87C4-C38B29971729}" dt="2025-02-28T20:20:06.251" v="347" actId="1035"/>
          <ac:spMkLst>
            <pc:docMk/>
            <pc:sldMk cId="3505279564" sldId="460"/>
            <ac:spMk id="13" creationId="{BAA6C5FB-ADAB-FD42-82E3-B084BA48EC5C}"/>
          </ac:spMkLst>
        </pc:spChg>
        <pc:spChg chg="add mod">
          <ac:chgData name="Schneider, John Brand" userId="0a27f970-e9e3-4a42-989b-114aef573237" providerId="ADAL" clId="{D894B881-752D-ED46-87C4-C38B29971729}" dt="2025-02-28T20:19:50.215" v="344" actId="1036"/>
          <ac:spMkLst>
            <pc:docMk/>
            <pc:sldMk cId="3505279564" sldId="460"/>
            <ac:spMk id="16" creationId="{4370EDD0-E294-738F-FD80-1CFF14A63712}"/>
          </ac:spMkLst>
        </pc:spChg>
        <pc:spChg chg="add mod">
          <ac:chgData name="Schneider, John Brand" userId="0a27f970-e9e3-4a42-989b-114aef573237" providerId="ADAL" clId="{D894B881-752D-ED46-87C4-C38B29971729}" dt="2025-02-28T20:22:57.072" v="365" actId="552"/>
          <ac:spMkLst>
            <pc:docMk/>
            <pc:sldMk cId="3505279564" sldId="460"/>
            <ac:spMk id="17" creationId="{CF0611CA-3661-C35A-150B-271D196AA16E}"/>
          </ac:spMkLst>
        </pc:spChg>
        <pc:spChg chg="mod">
          <ac:chgData name="Schneider, John Brand" userId="0a27f970-e9e3-4a42-989b-114aef573237" providerId="ADAL" clId="{D894B881-752D-ED46-87C4-C38B29971729}" dt="2025-02-28T20:19:42.811" v="331" actId="1036"/>
          <ac:spMkLst>
            <pc:docMk/>
            <pc:sldMk cId="3505279564" sldId="460"/>
            <ac:spMk id="18" creationId="{38881CAE-4EA7-A947-9AF0-DB79DF016996}"/>
          </ac:spMkLst>
        </pc:spChg>
        <pc:spChg chg="mod">
          <ac:chgData name="Schneider, John Brand" userId="0a27f970-e9e3-4a42-989b-114aef573237" providerId="ADAL" clId="{D894B881-752D-ED46-87C4-C38B29971729}" dt="2025-02-28T20:19:42.811" v="331" actId="1036"/>
          <ac:spMkLst>
            <pc:docMk/>
            <pc:sldMk cId="3505279564" sldId="460"/>
            <ac:spMk id="20" creationId="{A497EB22-7577-964E-8D6C-09209C98CFD1}"/>
          </ac:spMkLst>
        </pc:spChg>
        <pc:spChg chg="mod">
          <ac:chgData name="Schneider, John Brand" userId="0a27f970-e9e3-4a42-989b-114aef573237" providerId="ADAL" clId="{D894B881-752D-ED46-87C4-C38B29971729}" dt="2025-02-28T20:19:42.811" v="331" actId="1036"/>
          <ac:spMkLst>
            <pc:docMk/>
            <pc:sldMk cId="3505279564" sldId="460"/>
            <ac:spMk id="22" creationId="{39D77F8A-392A-3847-8546-0F9F03A3374E}"/>
          </ac:spMkLst>
        </pc:spChg>
        <pc:spChg chg="mod">
          <ac:chgData name="Schneider, John Brand" userId="0a27f970-e9e3-4a42-989b-114aef573237" providerId="ADAL" clId="{D894B881-752D-ED46-87C4-C38B29971729}" dt="2025-02-28T20:22:57.072" v="365" actId="552"/>
          <ac:spMkLst>
            <pc:docMk/>
            <pc:sldMk cId="3505279564" sldId="460"/>
            <ac:spMk id="23" creationId="{1DEB9CAB-BB86-8344-8B91-433A371DA277}"/>
          </ac:spMkLst>
        </pc:spChg>
        <pc:spChg chg="mod">
          <ac:chgData name="Schneider, John Brand" userId="0a27f970-e9e3-4a42-989b-114aef573237" providerId="ADAL" clId="{D894B881-752D-ED46-87C4-C38B29971729}" dt="2025-02-28T20:19:42.811" v="331" actId="1036"/>
          <ac:spMkLst>
            <pc:docMk/>
            <pc:sldMk cId="3505279564" sldId="460"/>
            <ac:spMk id="27" creationId="{D84774CC-E5D8-8C78-B2A9-ACA6568171C1}"/>
          </ac:spMkLst>
        </pc:spChg>
        <pc:spChg chg="mod">
          <ac:chgData name="Schneider, John Brand" userId="0a27f970-e9e3-4a42-989b-114aef573237" providerId="ADAL" clId="{D894B881-752D-ED46-87C4-C38B29971729}" dt="2025-02-28T20:19:42.811" v="331" actId="1036"/>
          <ac:spMkLst>
            <pc:docMk/>
            <pc:sldMk cId="3505279564" sldId="460"/>
            <ac:spMk id="28" creationId="{EC26E9E5-8700-2A5B-A5E5-BD97114A173E}"/>
          </ac:spMkLst>
        </pc:spChg>
        <pc:spChg chg="add mod">
          <ac:chgData name="Schneider, John Brand" userId="0a27f970-e9e3-4a42-989b-114aef573237" providerId="ADAL" clId="{D894B881-752D-ED46-87C4-C38B29971729}" dt="2025-02-28T20:22:57.072" v="365" actId="552"/>
          <ac:spMkLst>
            <pc:docMk/>
            <pc:sldMk cId="3505279564" sldId="460"/>
            <ac:spMk id="29" creationId="{71ADC685-256D-8966-6B01-1DDE97801EF6}"/>
          </ac:spMkLst>
        </pc:spChg>
      </pc:sldChg>
      <pc:sldChg chg="addSp delSp modSp mod modTransition addAnim delAnim modAnim">
        <pc:chgData name="Schneider, John Brand" userId="0a27f970-e9e3-4a42-989b-114aef573237" providerId="ADAL" clId="{D894B881-752D-ED46-87C4-C38B29971729}" dt="2025-02-28T20:44:57.877" v="481" actId="478"/>
        <pc:sldMkLst>
          <pc:docMk/>
          <pc:sldMk cId="3540080194" sldId="461"/>
        </pc:sldMkLst>
        <pc:spChg chg="add del mod">
          <ac:chgData name="Schneider, John Brand" userId="0a27f970-e9e3-4a42-989b-114aef573237" providerId="ADAL" clId="{D894B881-752D-ED46-87C4-C38B29971729}" dt="2025-02-28T20:41:23.140" v="463" actId="1035"/>
          <ac:spMkLst>
            <pc:docMk/>
            <pc:sldMk cId="3540080194" sldId="461"/>
            <ac:spMk id="3" creationId="{991B74BF-0565-5286-E52D-F15C08487297}"/>
          </ac:spMkLst>
        </pc:spChg>
        <pc:spChg chg="add del mod">
          <ac:chgData name="Schneider, John Brand" userId="0a27f970-e9e3-4a42-989b-114aef573237" providerId="ADAL" clId="{D894B881-752D-ED46-87C4-C38B29971729}" dt="2025-02-28T20:37:11.460" v="448" actId="171"/>
          <ac:spMkLst>
            <pc:docMk/>
            <pc:sldMk cId="3540080194" sldId="461"/>
            <ac:spMk id="4" creationId="{F16042DE-7750-CD19-6D0A-7AAFDC10E1E7}"/>
          </ac:spMkLst>
        </pc:spChg>
        <pc:spChg chg="del">
          <ac:chgData name="Schneider, John Brand" userId="0a27f970-e9e3-4a42-989b-114aef573237" providerId="ADAL" clId="{D894B881-752D-ED46-87C4-C38B29971729}" dt="2025-02-28T20:44:57.877" v="481" actId="478"/>
          <ac:spMkLst>
            <pc:docMk/>
            <pc:sldMk cId="3540080194" sldId="461"/>
            <ac:spMk id="5" creationId="{C90671BB-EE80-6E72-B62A-1F3F8A3C549C}"/>
          </ac:spMkLst>
        </pc:spChg>
        <pc:spChg chg="del">
          <ac:chgData name="Schneider, John Brand" userId="0a27f970-e9e3-4a42-989b-114aef573237" providerId="ADAL" clId="{D894B881-752D-ED46-87C4-C38B29971729}" dt="2025-02-28T20:44:57.877" v="481" actId="478"/>
          <ac:spMkLst>
            <pc:docMk/>
            <pc:sldMk cId="3540080194" sldId="461"/>
            <ac:spMk id="7" creationId="{6FE7154C-6441-6B42-2E2C-091BE054D474}"/>
          </ac:spMkLst>
        </pc:spChg>
        <pc:spChg chg="del">
          <ac:chgData name="Schneider, John Brand" userId="0a27f970-e9e3-4a42-989b-114aef573237" providerId="ADAL" clId="{D894B881-752D-ED46-87C4-C38B29971729}" dt="2025-02-28T20:44:57.877" v="481" actId="478"/>
          <ac:spMkLst>
            <pc:docMk/>
            <pc:sldMk cId="3540080194" sldId="461"/>
            <ac:spMk id="8" creationId="{40DF1C7E-CC13-1046-9677-6D7DDE182364}"/>
          </ac:spMkLst>
        </pc:spChg>
        <pc:spChg chg="del">
          <ac:chgData name="Schneider, John Brand" userId="0a27f970-e9e3-4a42-989b-114aef573237" providerId="ADAL" clId="{D894B881-752D-ED46-87C4-C38B29971729}" dt="2025-02-28T20:44:57.877" v="481" actId="478"/>
          <ac:spMkLst>
            <pc:docMk/>
            <pc:sldMk cId="3540080194" sldId="461"/>
            <ac:spMk id="9" creationId="{120E58BE-C1BD-7749-A91D-664586A0A0C2}"/>
          </ac:spMkLst>
        </pc:spChg>
        <pc:spChg chg="mod">
          <ac:chgData name="Schneider, John Brand" userId="0a27f970-e9e3-4a42-989b-114aef573237" providerId="ADAL" clId="{D894B881-752D-ED46-87C4-C38B29971729}" dt="2025-02-28T20:41:55.832" v="464" actId="166"/>
          <ac:spMkLst>
            <pc:docMk/>
            <pc:sldMk cId="3540080194" sldId="461"/>
            <ac:spMk id="11" creationId="{9929CFC8-8B5F-B33A-2EB9-CA0DEBEE42DB}"/>
          </ac:spMkLst>
        </pc:spChg>
        <pc:spChg chg="mod">
          <ac:chgData name="Schneider, John Brand" userId="0a27f970-e9e3-4a42-989b-114aef573237" providerId="ADAL" clId="{D894B881-752D-ED46-87C4-C38B29971729}" dt="2025-02-28T20:41:55.832" v="464" actId="166"/>
          <ac:spMkLst>
            <pc:docMk/>
            <pc:sldMk cId="3540080194" sldId="461"/>
            <ac:spMk id="12" creationId="{4DE1FBB3-13CC-FC68-6240-5B69C15191DD}"/>
          </ac:spMkLst>
        </pc:spChg>
        <pc:spChg chg="add mod">
          <ac:chgData name="Schneider, John Brand" userId="0a27f970-e9e3-4a42-989b-114aef573237" providerId="ADAL" clId="{D894B881-752D-ED46-87C4-C38B29971729}" dt="2025-02-28T20:34:25.436" v="407" actId="14100"/>
          <ac:spMkLst>
            <pc:docMk/>
            <pc:sldMk cId="3540080194" sldId="461"/>
            <ac:spMk id="15" creationId="{C281B62C-2421-6E42-B7E8-766C7BD0F1F8}"/>
          </ac:spMkLst>
        </pc:spChg>
        <pc:spChg chg="mod">
          <ac:chgData name="Schneider, John Brand" userId="0a27f970-e9e3-4a42-989b-114aef573237" providerId="ADAL" clId="{D894B881-752D-ED46-87C4-C38B29971729}" dt="2025-02-28T20:41:55.832" v="464" actId="166"/>
          <ac:spMkLst>
            <pc:docMk/>
            <pc:sldMk cId="3540080194" sldId="461"/>
            <ac:spMk id="16" creationId="{B07787D2-9545-F46E-1DA9-443AE5500CDD}"/>
          </ac:spMkLst>
        </pc:spChg>
        <pc:spChg chg="mod">
          <ac:chgData name="Schneider, John Brand" userId="0a27f970-e9e3-4a42-989b-114aef573237" providerId="ADAL" clId="{D894B881-752D-ED46-87C4-C38B29971729}" dt="2025-02-28T20:41:55.832" v="464" actId="166"/>
          <ac:spMkLst>
            <pc:docMk/>
            <pc:sldMk cId="3540080194" sldId="461"/>
            <ac:spMk id="17" creationId="{12784128-D447-3846-2EC3-6E90513EDF18}"/>
          </ac:spMkLst>
        </pc:spChg>
        <pc:spChg chg="del">
          <ac:chgData name="Schneider, John Brand" userId="0a27f970-e9e3-4a42-989b-114aef573237" providerId="ADAL" clId="{D894B881-752D-ED46-87C4-C38B29971729}" dt="2025-02-28T20:44:57.877" v="481" actId="478"/>
          <ac:spMkLst>
            <pc:docMk/>
            <pc:sldMk cId="3540080194" sldId="461"/>
            <ac:spMk id="23" creationId="{5965BE45-B4E3-0703-9901-2421E31BEE2F}"/>
          </ac:spMkLst>
        </pc:spChg>
        <pc:spChg chg="add mod">
          <ac:chgData name="Schneider, John Brand" userId="0a27f970-e9e3-4a42-989b-114aef573237" providerId="ADAL" clId="{D894B881-752D-ED46-87C4-C38B29971729}" dt="2025-02-28T20:35:34.425" v="428" actId="1076"/>
          <ac:spMkLst>
            <pc:docMk/>
            <pc:sldMk cId="3540080194" sldId="461"/>
            <ac:spMk id="25" creationId="{3DF3D361-D840-C22A-4A45-2283BDFF0575}"/>
          </ac:spMkLst>
        </pc:spChg>
        <pc:picChg chg="add del mod">
          <ac:chgData name="Schneider, John Brand" userId="0a27f970-e9e3-4a42-989b-114aef573237" providerId="ADAL" clId="{D894B881-752D-ED46-87C4-C38B29971729}" dt="2025-02-28T20:40:35.640" v="456" actId="1076"/>
          <ac:picMkLst>
            <pc:docMk/>
            <pc:sldMk cId="3540080194" sldId="461"/>
            <ac:picMk id="18" creationId="{587BB885-3332-5831-BE72-D02B6F7C9A85}"/>
          </ac:picMkLst>
        </pc:picChg>
        <pc:picChg chg="mod">
          <ac:chgData name="Schneider, John Brand" userId="0a27f970-e9e3-4a42-989b-114aef573237" providerId="ADAL" clId="{D894B881-752D-ED46-87C4-C38B29971729}" dt="2025-02-28T20:36:03.690" v="447" actId="167"/>
          <ac:picMkLst>
            <pc:docMk/>
            <pc:sldMk cId="3540080194" sldId="461"/>
            <ac:picMk id="20" creationId="{31CA5D53-B1CD-33C5-C53E-7052B46700BC}"/>
          </ac:picMkLst>
        </pc:picChg>
        <pc:picChg chg="del">
          <ac:chgData name="Schneider, John Brand" userId="0a27f970-e9e3-4a42-989b-114aef573237" providerId="ADAL" clId="{D894B881-752D-ED46-87C4-C38B29971729}" dt="2025-02-28T20:30:38.057" v="395" actId="478"/>
          <ac:picMkLst>
            <pc:docMk/>
            <pc:sldMk cId="3540080194" sldId="461"/>
            <ac:picMk id="22" creationId="{E8A89564-BD60-8220-B78C-084E2BEB578D}"/>
          </ac:picMkLst>
        </pc:picChg>
        <pc:cxnChg chg="mod">
          <ac:chgData name="Schneider, John Brand" userId="0a27f970-e9e3-4a42-989b-114aef573237" providerId="ADAL" clId="{D894B881-752D-ED46-87C4-C38B29971729}" dt="2025-02-28T20:41:55.832" v="464" actId="166"/>
          <ac:cxnSpMkLst>
            <pc:docMk/>
            <pc:sldMk cId="3540080194" sldId="461"/>
            <ac:cxnSpMk id="6" creationId="{C849750C-2F84-08CD-E56C-9CCE16B58A80}"/>
          </ac:cxnSpMkLst>
        </pc:cxnChg>
        <pc:cxnChg chg="mod">
          <ac:chgData name="Schneider, John Brand" userId="0a27f970-e9e3-4a42-989b-114aef573237" providerId="ADAL" clId="{D894B881-752D-ED46-87C4-C38B29971729}" dt="2025-02-28T20:41:55.832" v="464" actId="166"/>
          <ac:cxnSpMkLst>
            <pc:docMk/>
            <pc:sldMk cId="3540080194" sldId="461"/>
            <ac:cxnSpMk id="10" creationId="{EFB79123-102C-9189-BCA3-C17A7367286E}"/>
          </ac:cxnSpMkLst>
        </pc:cxnChg>
        <pc:cxnChg chg="add mod">
          <ac:chgData name="Schneider, John Brand" userId="0a27f970-e9e3-4a42-989b-114aef573237" providerId="ADAL" clId="{D894B881-752D-ED46-87C4-C38B29971729}" dt="2025-02-28T20:35:40.449" v="445" actId="1038"/>
          <ac:cxnSpMkLst>
            <pc:docMk/>
            <pc:sldMk cId="3540080194" sldId="461"/>
            <ac:cxnSpMk id="19" creationId="{DFB5A58D-668E-1BFC-FA38-3B387852BDF9}"/>
          </ac:cxnSpMkLst>
        </pc:cxnChg>
      </pc:sldChg>
      <pc:sldChg chg="modTransition">
        <pc:chgData name="Schneider, John Brand" userId="0a27f970-e9e3-4a42-989b-114aef573237" providerId="ADAL" clId="{D894B881-752D-ED46-87C4-C38B29971729}" dt="2025-02-28T05:56:54.125" v="165"/>
        <pc:sldMkLst>
          <pc:docMk/>
          <pc:sldMk cId="3668442398" sldId="462"/>
        </pc:sldMkLst>
      </pc:sldChg>
      <pc:sldChg chg="modTransition">
        <pc:chgData name="Schneider, John Brand" userId="0a27f970-e9e3-4a42-989b-114aef573237" providerId="ADAL" clId="{D894B881-752D-ED46-87C4-C38B29971729}" dt="2025-02-28T05:56:54.125" v="165"/>
        <pc:sldMkLst>
          <pc:docMk/>
          <pc:sldMk cId="1610345683" sldId="464"/>
        </pc:sldMkLst>
      </pc:sldChg>
      <pc:sldChg chg="modTransition">
        <pc:chgData name="Schneider, John Brand" userId="0a27f970-e9e3-4a42-989b-114aef573237" providerId="ADAL" clId="{D894B881-752D-ED46-87C4-C38B29971729}" dt="2025-02-28T05:56:54.125" v="165"/>
        <pc:sldMkLst>
          <pc:docMk/>
          <pc:sldMk cId="2235222619" sldId="480"/>
        </pc:sldMkLst>
      </pc:sldChg>
      <pc:sldChg chg="modSp mod modTransition">
        <pc:chgData name="Schneider, John Brand" userId="0a27f970-e9e3-4a42-989b-114aef573237" providerId="ADAL" clId="{D894B881-752D-ED46-87C4-C38B29971729}" dt="2025-02-28T06:14:26.015" v="227" actId="1076"/>
        <pc:sldMkLst>
          <pc:docMk/>
          <pc:sldMk cId="1850825007" sldId="489"/>
        </pc:sldMkLst>
        <pc:spChg chg="mod">
          <ac:chgData name="Schneider, John Brand" userId="0a27f970-e9e3-4a42-989b-114aef573237" providerId="ADAL" clId="{D894B881-752D-ED46-87C4-C38B29971729}" dt="2025-02-28T06:13:52.712" v="224" actId="465"/>
          <ac:spMkLst>
            <pc:docMk/>
            <pc:sldMk cId="1850825007" sldId="489"/>
            <ac:spMk id="2" creationId="{ADE55803-7AAE-B647-FB65-46B3FD953508}"/>
          </ac:spMkLst>
        </pc:spChg>
        <pc:spChg chg="mod">
          <ac:chgData name="Schneider, John Brand" userId="0a27f970-e9e3-4a42-989b-114aef573237" providerId="ADAL" clId="{D894B881-752D-ED46-87C4-C38B29971729}" dt="2025-02-28T06:14:26.015" v="227" actId="1076"/>
          <ac:spMkLst>
            <pc:docMk/>
            <pc:sldMk cId="1850825007" sldId="489"/>
            <ac:spMk id="3" creationId="{2CADA8DD-210A-0677-DB80-52327DA3719A}"/>
          </ac:spMkLst>
        </pc:spChg>
        <pc:spChg chg="mod">
          <ac:chgData name="Schneider, John Brand" userId="0a27f970-e9e3-4a42-989b-114aef573237" providerId="ADAL" clId="{D894B881-752D-ED46-87C4-C38B29971729}" dt="2025-02-28T06:13:52.712" v="224" actId="465"/>
          <ac:spMkLst>
            <pc:docMk/>
            <pc:sldMk cId="1850825007" sldId="489"/>
            <ac:spMk id="4" creationId="{5FE3D154-70C2-A943-AB0B-F030CC26B642}"/>
          </ac:spMkLst>
        </pc:spChg>
        <pc:spChg chg="mod">
          <ac:chgData name="Schneider, John Brand" userId="0a27f970-e9e3-4a42-989b-114aef573237" providerId="ADAL" clId="{D894B881-752D-ED46-87C4-C38B29971729}" dt="2025-02-28T06:13:52.712" v="224" actId="465"/>
          <ac:spMkLst>
            <pc:docMk/>
            <pc:sldMk cId="1850825007" sldId="489"/>
            <ac:spMk id="5" creationId="{03E2B97C-9901-DE4C-97AD-944335A3BC7B}"/>
          </ac:spMkLst>
        </pc:spChg>
        <pc:spChg chg="mod">
          <ac:chgData name="Schneider, John Brand" userId="0a27f970-e9e3-4a42-989b-114aef573237" providerId="ADAL" clId="{D894B881-752D-ED46-87C4-C38B29971729}" dt="2025-02-28T06:14:08.661" v="225" actId="555"/>
          <ac:spMkLst>
            <pc:docMk/>
            <pc:sldMk cId="1850825007" sldId="489"/>
            <ac:spMk id="6" creationId="{D2217754-CCE4-D24E-B269-0CB95BB98B90}"/>
          </ac:spMkLst>
        </pc:spChg>
        <pc:spChg chg="mod">
          <ac:chgData name="Schneider, John Brand" userId="0a27f970-e9e3-4a42-989b-114aef573237" providerId="ADAL" clId="{D894B881-752D-ED46-87C4-C38B29971729}" dt="2025-02-28T06:14:08.661" v="225" actId="555"/>
          <ac:spMkLst>
            <pc:docMk/>
            <pc:sldMk cId="1850825007" sldId="489"/>
            <ac:spMk id="7" creationId="{45F8058E-23FC-7E4E-B342-D714C2C39C7E}"/>
          </ac:spMkLst>
        </pc:spChg>
        <pc:spChg chg="mod">
          <ac:chgData name="Schneider, John Brand" userId="0a27f970-e9e3-4a42-989b-114aef573237" providerId="ADAL" clId="{D894B881-752D-ED46-87C4-C38B29971729}" dt="2025-02-28T06:13:52.712" v="224" actId="465"/>
          <ac:spMkLst>
            <pc:docMk/>
            <pc:sldMk cId="1850825007" sldId="489"/>
            <ac:spMk id="8" creationId="{E599657D-D378-7447-9918-F9E3A4854215}"/>
          </ac:spMkLst>
        </pc:spChg>
        <pc:spChg chg="mod">
          <ac:chgData name="Schneider, John Brand" userId="0a27f970-e9e3-4a42-989b-114aef573237" providerId="ADAL" clId="{D894B881-752D-ED46-87C4-C38B29971729}" dt="2025-02-28T06:13:52.712" v="224" actId="465"/>
          <ac:spMkLst>
            <pc:docMk/>
            <pc:sldMk cId="1850825007" sldId="489"/>
            <ac:spMk id="14" creationId="{2188D13B-FFBD-A04C-B7A7-1C894B35F907}"/>
          </ac:spMkLst>
        </pc:spChg>
        <pc:spChg chg="mod">
          <ac:chgData name="Schneider, John Brand" userId="0a27f970-e9e3-4a42-989b-114aef573237" providerId="ADAL" clId="{D894B881-752D-ED46-87C4-C38B29971729}" dt="2025-02-28T06:13:52.712" v="224" actId="465"/>
          <ac:spMkLst>
            <pc:docMk/>
            <pc:sldMk cId="1850825007" sldId="489"/>
            <ac:spMk id="15" creationId="{477A8619-3F91-FE4B-BDF2-65353105EB00}"/>
          </ac:spMkLst>
        </pc:spChg>
        <pc:spChg chg="mod">
          <ac:chgData name="Schneider, John Brand" userId="0a27f970-e9e3-4a42-989b-114aef573237" providerId="ADAL" clId="{D894B881-752D-ED46-87C4-C38B29971729}" dt="2025-02-28T06:14:17.864" v="226" actId="555"/>
          <ac:spMkLst>
            <pc:docMk/>
            <pc:sldMk cId="1850825007" sldId="489"/>
            <ac:spMk id="16" creationId="{CFF06341-1010-2745-BFB9-1ADFCC684A94}"/>
          </ac:spMkLst>
        </pc:spChg>
        <pc:spChg chg="mod">
          <ac:chgData name="Schneider, John Brand" userId="0a27f970-e9e3-4a42-989b-114aef573237" providerId="ADAL" clId="{D894B881-752D-ED46-87C4-C38B29971729}" dt="2025-02-28T06:14:17.864" v="226" actId="555"/>
          <ac:spMkLst>
            <pc:docMk/>
            <pc:sldMk cId="1850825007" sldId="489"/>
            <ac:spMk id="18" creationId="{F5AFB8C4-1869-3240-8518-3A9D8FA28F1E}"/>
          </ac:spMkLst>
        </pc:spChg>
        <pc:spChg chg="mod">
          <ac:chgData name="Schneider, John Brand" userId="0a27f970-e9e3-4a42-989b-114aef573237" providerId="ADAL" clId="{D894B881-752D-ED46-87C4-C38B29971729}" dt="2025-02-28T06:14:26.015" v="227" actId="1076"/>
          <ac:spMkLst>
            <pc:docMk/>
            <pc:sldMk cId="1850825007" sldId="489"/>
            <ac:spMk id="20" creationId="{88CD2144-EAE4-0341-8390-2096002A337C}"/>
          </ac:spMkLst>
        </pc:spChg>
      </pc:sldChg>
      <pc:sldChg chg="modTransition">
        <pc:chgData name="Schneider, John Brand" userId="0a27f970-e9e3-4a42-989b-114aef573237" providerId="ADAL" clId="{D894B881-752D-ED46-87C4-C38B29971729}" dt="2025-02-28T05:56:54.125" v="165"/>
        <pc:sldMkLst>
          <pc:docMk/>
          <pc:sldMk cId="114565288" sldId="490"/>
        </pc:sldMkLst>
      </pc:sldChg>
      <pc:sldChg chg="modTransition">
        <pc:chgData name="Schneider, John Brand" userId="0a27f970-e9e3-4a42-989b-114aef573237" providerId="ADAL" clId="{D894B881-752D-ED46-87C4-C38B29971729}" dt="2025-02-28T05:56:54.125" v="165"/>
        <pc:sldMkLst>
          <pc:docMk/>
          <pc:sldMk cId="2547681399" sldId="491"/>
        </pc:sldMkLst>
      </pc:sldChg>
      <pc:sldChg chg="addSp modSp mod modAnim">
        <pc:chgData name="Schneider, John Brand" userId="0a27f970-e9e3-4a42-989b-114aef573237" providerId="ADAL" clId="{D894B881-752D-ED46-87C4-C38B29971729}" dt="2025-02-27T23:27:55.521" v="32" actId="20577"/>
        <pc:sldMkLst>
          <pc:docMk/>
          <pc:sldMk cId="3045422594" sldId="494"/>
        </pc:sldMkLst>
        <pc:spChg chg="mod">
          <ac:chgData name="Schneider, John Brand" userId="0a27f970-e9e3-4a42-989b-114aef573237" providerId="ADAL" clId="{D894B881-752D-ED46-87C4-C38B29971729}" dt="2025-02-27T23:27:55.521" v="32" actId="20577"/>
          <ac:spMkLst>
            <pc:docMk/>
            <pc:sldMk cId="3045422594" sldId="494"/>
            <ac:spMk id="2" creationId="{04DB86B2-C62F-7143-8826-A1100D6A7631}"/>
          </ac:spMkLst>
        </pc:spChg>
        <pc:spChg chg="add mod">
          <ac:chgData name="Schneider, John Brand" userId="0a27f970-e9e3-4a42-989b-114aef573237" providerId="ADAL" clId="{D894B881-752D-ED46-87C4-C38B29971729}" dt="2025-02-24T20:50:26.622" v="10" actId="1036"/>
          <ac:spMkLst>
            <pc:docMk/>
            <pc:sldMk cId="3045422594" sldId="494"/>
            <ac:spMk id="3" creationId="{DB57AA17-7F91-E0C1-43A8-60C935386BD8}"/>
          </ac:spMkLst>
        </pc:spChg>
        <pc:spChg chg="mod">
          <ac:chgData name="Schneider, John Brand" userId="0a27f970-e9e3-4a42-989b-114aef573237" providerId="ADAL" clId="{D894B881-752D-ED46-87C4-C38B29971729}" dt="2025-02-27T23:26:47.653" v="24" actId="20577"/>
          <ac:spMkLst>
            <pc:docMk/>
            <pc:sldMk cId="3045422594" sldId="494"/>
            <ac:spMk id="4" creationId="{FE883BDC-93FB-0B4F-A2FD-142C2FECBEE8}"/>
          </ac:spMkLst>
        </pc:spChg>
      </pc:sldChg>
      <pc:sldChg chg="addSp modSp mod modTransition modAnim">
        <pc:chgData name="Schneider, John Brand" userId="0a27f970-e9e3-4a42-989b-114aef573237" providerId="ADAL" clId="{D894B881-752D-ED46-87C4-C38B29971729}" dt="2025-02-28T06:11:12.720" v="223" actId="1038"/>
        <pc:sldMkLst>
          <pc:docMk/>
          <pc:sldMk cId="936538330" sldId="497"/>
        </pc:sldMkLst>
        <pc:spChg chg="mod">
          <ac:chgData name="Schneider, John Brand" userId="0a27f970-e9e3-4a42-989b-114aef573237" providerId="ADAL" clId="{D894B881-752D-ED46-87C4-C38B29971729}" dt="2025-02-28T06:05:06.253" v="166" actId="1076"/>
          <ac:spMkLst>
            <pc:docMk/>
            <pc:sldMk cId="936538330" sldId="497"/>
            <ac:spMk id="2" creationId="{84AB4BDE-7E34-2D4F-BB2F-A609DE6B8C4D}"/>
          </ac:spMkLst>
        </pc:spChg>
        <pc:spChg chg="add mod">
          <ac:chgData name="Schneider, John Brand" userId="0a27f970-e9e3-4a42-989b-114aef573237" providerId="ADAL" clId="{D894B881-752D-ED46-87C4-C38B29971729}" dt="2025-02-28T06:07:47.446" v="200" actId="207"/>
          <ac:spMkLst>
            <pc:docMk/>
            <pc:sldMk cId="936538330" sldId="497"/>
            <ac:spMk id="25" creationId="{7CF4A070-DFE1-A03D-F8A6-46169F559D59}"/>
          </ac:spMkLst>
        </pc:spChg>
        <pc:spChg chg="add mod">
          <ac:chgData name="Schneider, John Brand" userId="0a27f970-e9e3-4a42-989b-114aef573237" providerId="ADAL" clId="{D894B881-752D-ED46-87C4-C38B29971729}" dt="2025-02-28T06:09:34.154" v="210" actId="1076"/>
          <ac:spMkLst>
            <pc:docMk/>
            <pc:sldMk cId="936538330" sldId="497"/>
            <ac:spMk id="28" creationId="{56E12F78-0EFB-F8E4-2B6D-0FE41E47C962}"/>
          </ac:spMkLst>
        </pc:spChg>
        <pc:cxnChg chg="add mod">
          <ac:chgData name="Schneider, John Brand" userId="0a27f970-e9e3-4a42-989b-114aef573237" providerId="ADAL" clId="{D894B881-752D-ED46-87C4-C38B29971729}" dt="2025-02-28T06:09:34.154" v="210" actId="1076"/>
          <ac:cxnSpMkLst>
            <pc:docMk/>
            <pc:sldMk cId="936538330" sldId="497"/>
            <ac:cxnSpMk id="19" creationId="{D2D604DE-0AF4-9683-F7E0-EFE7EDEFF125}"/>
          </ac:cxnSpMkLst>
        </pc:cxnChg>
        <pc:cxnChg chg="add mod">
          <ac:chgData name="Schneider, John Brand" userId="0a27f970-e9e3-4a42-989b-114aef573237" providerId="ADAL" clId="{D894B881-752D-ED46-87C4-C38B29971729}" dt="2025-02-28T06:11:12.720" v="223" actId="1038"/>
          <ac:cxnSpMkLst>
            <pc:docMk/>
            <pc:sldMk cId="936538330" sldId="497"/>
            <ac:cxnSpMk id="26" creationId="{D7D9FB64-CF37-13FA-19DB-A5EC25576755}"/>
          </ac:cxnSpMkLst>
        </pc:cxnChg>
      </pc:sldChg>
      <pc:sldChg chg="modTransition">
        <pc:chgData name="Schneider, John Brand" userId="0a27f970-e9e3-4a42-989b-114aef573237" providerId="ADAL" clId="{D894B881-752D-ED46-87C4-C38B29971729}" dt="2025-02-28T05:56:54.125" v="165"/>
        <pc:sldMkLst>
          <pc:docMk/>
          <pc:sldMk cId="2761490264" sldId="528"/>
        </pc:sldMkLst>
      </pc:sldChg>
      <pc:sldChg chg="add del">
        <pc:chgData name="Schneider, John Brand" userId="0a27f970-e9e3-4a42-989b-114aef573237" providerId="ADAL" clId="{D894B881-752D-ED46-87C4-C38B29971729}" dt="2025-02-28T22:52:07.382" v="505" actId="2696"/>
        <pc:sldMkLst>
          <pc:docMk/>
          <pc:sldMk cId="3445036134" sldId="530"/>
        </pc:sldMkLst>
      </pc:sldChg>
      <pc:sldChg chg="add del">
        <pc:chgData name="Schneider, John Brand" userId="0a27f970-e9e3-4a42-989b-114aef573237" providerId="ADAL" clId="{D894B881-752D-ED46-87C4-C38B29971729}" dt="2025-02-28T22:52:07.515" v="506" actId="2696"/>
        <pc:sldMkLst>
          <pc:docMk/>
          <pc:sldMk cId="1379797920" sldId="531"/>
        </pc:sldMkLst>
      </pc:sldChg>
      <pc:sldChg chg="addSp delSp modSp add mod addAnim delAnim modAnim">
        <pc:chgData name="Schneider, John Brand" userId="0a27f970-e9e3-4a42-989b-114aef573237" providerId="ADAL" clId="{D894B881-752D-ED46-87C4-C38B29971729}" dt="2025-02-28T20:49:36.725" v="504"/>
        <pc:sldMkLst>
          <pc:docMk/>
          <pc:sldMk cId="549052624" sldId="532"/>
        </pc:sldMkLst>
        <pc:spChg chg="add del">
          <ac:chgData name="Schneider, John Brand" userId="0a27f970-e9e3-4a42-989b-114aef573237" providerId="ADAL" clId="{D894B881-752D-ED46-87C4-C38B29971729}" dt="2025-02-28T20:49:22.354" v="500" actId="478"/>
          <ac:spMkLst>
            <pc:docMk/>
            <pc:sldMk cId="549052624" sldId="532"/>
            <ac:spMk id="3" creationId="{222F4B40-806E-2855-269F-DC9BF196213B}"/>
          </ac:spMkLst>
        </pc:spChg>
        <pc:spChg chg="add del">
          <ac:chgData name="Schneider, John Brand" userId="0a27f970-e9e3-4a42-989b-114aef573237" providerId="ADAL" clId="{D894B881-752D-ED46-87C4-C38B29971729}" dt="2025-02-28T20:49:29.022" v="502" actId="478"/>
          <ac:spMkLst>
            <pc:docMk/>
            <pc:sldMk cId="549052624" sldId="532"/>
            <ac:spMk id="4" creationId="{195FA79E-1C6F-C9C8-8C3D-2FDF6FF1803E}"/>
          </ac:spMkLst>
        </pc:spChg>
        <pc:spChg chg="add del">
          <ac:chgData name="Schneider, John Brand" userId="0a27f970-e9e3-4a42-989b-114aef573237" providerId="ADAL" clId="{D894B881-752D-ED46-87C4-C38B29971729}" dt="2025-02-28T20:49:33.269" v="503" actId="478"/>
          <ac:spMkLst>
            <pc:docMk/>
            <pc:sldMk cId="549052624" sldId="532"/>
            <ac:spMk id="11" creationId="{A157781F-3624-88E3-82A4-936D95D18115}"/>
          </ac:spMkLst>
        </pc:spChg>
        <pc:spChg chg="add del">
          <ac:chgData name="Schneider, John Brand" userId="0a27f970-e9e3-4a42-989b-114aef573237" providerId="ADAL" clId="{D894B881-752D-ED46-87C4-C38B29971729}" dt="2025-02-28T20:49:33.269" v="503" actId="478"/>
          <ac:spMkLst>
            <pc:docMk/>
            <pc:sldMk cId="549052624" sldId="532"/>
            <ac:spMk id="12" creationId="{F6CA0B0C-6059-D642-584A-5BAC954224E8}"/>
          </ac:spMkLst>
        </pc:spChg>
        <pc:spChg chg="add del">
          <ac:chgData name="Schneider, John Brand" userId="0a27f970-e9e3-4a42-989b-114aef573237" providerId="ADAL" clId="{D894B881-752D-ED46-87C4-C38B29971729}" dt="2025-02-28T20:49:33.269" v="503" actId="478"/>
          <ac:spMkLst>
            <pc:docMk/>
            <pc:sldMk cId="549052624" sldId="532"/>
            <ac:spMk id="14" creationId="{29ACE7B3-5705-C08F-53F9-9F91CBB4FCE9}"/>
          </ac:spMkLst>
        </pc:spChg>
        <pc:spChg chg="del">
          <ac:chgData name="Schneider, John Brand" userId="0a27f970-e9e3-4a42-989b-114aef573237" providerId="ADAL" clId="{D894B881-752D-ED46-87C4-C38B29971729}" dt="2025-02-28T20:39:08.372" v="450" actId="478"/>
          <ac:spMkLst>
            <pc:docMk/>
            <pc:sldMk cId="549052624" sldId="532"/>
            <ac:spMk id="15" creationId="{B7C73FDB-806F-4EA3-AE6E-B6377A7EBEE5}"/>
          </ac:spMkLst>
        </pc:spChg>
        <pc:spChg chg="add del mod">
          <ac:chgData name="Schneider, John Brand" userId="0a27f970-e9e3-4a42-989b-114aef573237" providerId="ADAL" clId="{D894B881-752D-ED46-87C4-C38B29971729}" dt="2025-02-28T20:49:33.269" v="503" actId="478"/>
          <ac:spMkLst>
            <pc:docMk/>
            <pc:sldMk cId="549052624" sldId="532"/>
            <ac:spMk id="16" creationId="{3B40C963-76B1-B38C-8026-3AB84F4CD6D2}"/>
          </ac:spMkLst>
        </pc:spChg>
        <pc:spChg chg="add del">
          <ac:chgData name="Schneider, John Brand" userId="0a27f970-e9e3-4a42-989b-114aef573237" providerId="ADAL" clId="{D894B881-752D-ED46-87C4-C38B29971729}" dt="2025-02-28T20:49:33.269" v="503" actId="478"/>
          <ac:spMkLst>
            <pc:docMk/>
            <pc:sldMk cId="549052624" sldId="532"/>
            <ac:spMk id="17" creationId="{B66C1773-2621-629D-A0CC-A09BB867DB58}"/>
          </ac:spMkLst>
        </pc:spChg>
        <pc:picChg chg="add del">
          <ac:chgData name="Schneider, John Brand" userId="0a27f970-e9e3-4a42-989b-114aef573237" providerId="ADAL" clId="{D894B881-752D-ED46-87C4-C38B29971729}" dt="2025-02-28T20:49:25.438" v="501" actId="478"/>
          <ac:picMkLst>
            <pc:docMk/>
            <pc:sldMk cId="549052624" sldId="532"/>
            <ac:picMk id="18" creationId="{BEDE1402-6785-0B40-5B30-F16303A0FDE8}"/>
          </ac:picMkLst>
        </pc:picChg>
        <pc:picChg chg="mod">
          <ac:chgData name="Schneider, John Brand" userId="0a27f970-e9e3-4a42-989b-114aef573237" providerId="ADAL" clId="{D894B881-752D-ED46-87C4-C38B29971729}" dt="2025-02-28T20:45:15.691" v="482" actId="167"/>
          <ac:picMkLst>
            <pc:docMk/>
            <pc:sldMk cId="549052624" sldId="532"/>
            <ac:picMk id="22" creationId="{C3E167FC-A167-C31C-839A-E9A723A17215}"/>
          </ac:picMkLst>
        </pc:picChg>
        <pc:cxnChg chg="add del">
          <ac:chgData name="Schneider, John Brand" userId="0a27f970-e9e3-4a42-989b-114aef573237" providerId="ADAL" clId="{D894B881-752D-ED46-87C4-C38B29971729}" dt="2025-02-28T20:49:33.269" v="503" actId="478"/>
          <ac:cxnSpMkLst>
            <pc:docMk/>
            <pc:sldMk cId="549052624" sldId="532"/>
            <ac:cxnSpMk id="6" creationId="{C519C015-1450-A8F7-A421-046BF68BD943}"/>
          </ac:cxnSpMkLst>
        </pc:cxnChg>
        <pc:cxnChg chg="add del">
          <ac:chgData name="Schneider, John Brand" userId="0a27f970-e9e3-4a42-989b-114aef573237" providerId="ADAL" clId="{D894B881-752D-ED46-87C4-C38B29971729}" dt="2025-02-28T20:49:33.269" v="503" actId="478"/>
          <ac:cxnSpMkLst>
            <pc:docMk/>
            <pc:sldMk cId="549052624" sldId="532"/>
            <ac:cxnSpMk id="10" creationId="{D28C365C-0B1A-F03D-2AA6-766DF0980A92}"/>
          </ac:cxnSpMkLst>
        </pc:cxnChg>
        <pc:cxnChg chg="add del mod">
          <ac:chgData name="Schneider, John Brand" userId="0a27f970-e9e3-4a42-989b-114aef573237" providerId="ADAL" clId="{D894B881-752D-ED46-87C4-C38B29971729}" dt="2025-02-28T20:49:33.269" v="503" actId="478"/>
          <ac:cxnSpMkLst>
            <pc:docMk/>
            <pc:sldMk cId="549052624" sldId="532"/>
            <ac:cxnSpMk id="13" creationId="{BBABEDCF-5C45-A93D-2DB8-95C7D7788B18}"/>
          </ac:cxnSpMkLst>
        </pc:cxnChg>
        <pc:cxnChg chg="del">
          <ac:chgData name="Schneider, John Brand" userId="0a27f970-e9e3-4a42-989b-114aef573237" providerId="ADAL" clId="{D894B881-752D-ED46-87C4-C38B29971729}" dt="2025-02-28T20:39:10.480" v="451" actId="478"/>
          <ac:cxnSpMkLst>
            <pc:docMk/>
            <pc:sldMk cId="549052624" sldId="532"/>
            <ac:cxnSpMk id="19" creationId="{03CF03AD-FC9B-B0E6-20BA-26A0EAAF318F}"/>
          </ac:cxnSpMkLst>
        </pc:cxnChg>
      </pc:sldChg>
    </pc:docChg>
  </pc:docChgLst>
  <pc:docChgLst>
    <pc:chgData name="Schneider, John Brand" userId="0a27f970-e9e3-4a42-989b-114aef573237" providerId="ADAL" clId="{08682193-6FF1-FE48-8D71-FAC95CE453BB}"/>
    <pc:docChg chg="undo custSel addSld delSld modSld">
      <pc:chgData name="Schneider, John Brand" userId="0a27f970-e9e3-4a42-989b-114aef573237" providerId="ADAL" clId="{08682193-6FF1-FE48-8D71-FAC95CE453BB}" dt="2022-03-04T22:19:07.264" v="473" actId="2696"/>
      <pc:docMkLst>
        <pc:docMk/>
      </pc:docMkLst>
      <pc:sldChg chg="modSp mod">
        <pc:chgData name="Schneider, John Brand" userId="0a27f970-e9e3-4a42-989b-114aef573237" providerId="ADAL" clId="{08682193-6FF1-FE48-8D71-FAC95CE453BB}" dt="2022-03-03T21:06:51.209" v="276" actId="1076"/>
        <pc:sldMkLst>
          <pc:docMk/>
          <pc:sldMk cId="3920010992" sldId="455"/>
        </pc:sldMkLst>
      </pc:sldChg>
      <pc:sldChg chg="addSp modSp mod modAnim">
        <pc:chgData name="Schneider, John Brand" userId="0a27f970-e9e3-4a42-989b-114aef573237" providerId="ADAL" clId="{08682193-6FF1-FE48-8D71-FAC95CE453BB}" dt="2022-03-04T20:10:09.241" v="412" actId="1037"/>
        <pc:sldMkLst>
          <pc:docMk/>
          <pc:sldMk cId="3668442398" sldId="462"/>
        </pc:sldMkLst>
      </pc:sldChg>
      <pc:sldChg chg="del">
        <pc:chgData name="Schneider, John Brand" userId="0a27f970-e9e3-4a42-989b-114aef573237" providerId="ADAL" clId="{08682193-6FF1-FE48-8D71-FAC95CE453BB}" dt="2022-03-03T02:06:12.749" v="33" actId="2696"/>
        <pc:sldMkLst>
          <pc:docMk/>
          <pc:sldMk cId="1862069429" sldId="463"/>
        </pc:sldMkLst>
      </pc:sldChg>
      <pc:sldChg chg="addSp modSp mod modAnim">
        <pc:chgData name="Schneider, John Brand" userId="0a27f970-e9e3-4a42-989b-114aef573237" providerId="ADAL" clId="{08682193-6FF1-FE48-8D71-FAC95CE453BB}" dt="2022-03-03T02:10:51.106" v="52"/>
        <pc:sldMkLst>
          <pc:docMk/>
          <pc:sldMk cId="1610345683" sldId="464"/>
        </pc:sldMkLst>
      </pc:sldChg>
      <pc:sldChg chg="del">
        <pc:chgData name="Schneider, John Brand" userId="0a27f970-e9e3-4a42-989b-114aef573237" providerId="ADAL" clId="{08682193-6FF1-FE48-8D71-FAC95CE453BB}" dt="2022-03-03T02:06:12.749" v="33" actId="2696"/>
        <pc:sldMkLst>
          <pc:docMk/>
          <pc:sldMk cId="3238407288" sldId="469"/>
        </pc:sldMkLst>
      </pc:sldChg>
      <pc:sldChg chg="del">
        <pc:chgData name="Schneider, John Brand" userId="0a27f970-e9e3-4a42-989b-114aef573237" providerId="ADAL" clId="{08682193-6FF1-FE48-8D71-FAC95CE453BB}" dt="2022-03-03T02:06:12.749" v="33" actId="2696"/>
        <pc:sldMkLst>
          <pc:docMk/>
          <pc:sldMk cId="2238365008" sldId="473"/>
        </pc:sldMkLst>
      </pc:sldChg>
      <pc:sldChg chg="modSp mod">
        <pc:chgData name="Schneider, John Brand" userId="0a27f970-e9e3-4a42-989b-114aef573237" providerId="ADAL" clId="{08682193-6FF1-FE48-8D71-FAC95CE453BB}" dt="2022-03-03T20:49:10.096" v="120" actId="20577"/>
        <pc:sldMkLst>
          <pc:docMk/>
          <pc:sldMk cId="2235222619" sldId="480"/>
        </pc:sldMkLst>
      </pc:sldChg>
      <pc:sldChg chg="modSp add del">
        <pc:chgData name="Schneider, John Brand" userId="0a27f970-e9e3-4a42-989b-114aef573237" providerId="ADAL" clId="{08682193-6FF1-FE48-8D71-FAC95CE453BB}" dt="2022-03-04T22:19:07.264" v="473" actId="2696"/>
        <pc:sldMkLst>
          <pc:docMk/>
          <pc:sldMk cId="1850825007" sldId="489"/>
        </pc:sldMkLst>
      </pc:sldChg>
      <pc:sldChg chg="addSp modSp add del mod modAnim">
        <pc:chgData name="Schneider, John Brand" userId="0a27f970-e9e3-4a42-989b-114aef573237" providerId="ADAL" clId="{08682193-6FF1-FE48-8D71-FAC95CE453BB}" dt="2022-03-04T22:19:07.264" v="473" actId="2696"/>
        <pc:sldMkLst>
          <pc:docMk/>
          <pc:sldMk cId="114565288" sldId="490"/>
        </pc:sldMkLst>
      </pc:sldChg>
      <pc:sldChg chg="add del">
        <pc:chgData name="Schneider, John Brand" userId="0a27f970-e9e3-4a42-989b-114aef573237" providerId="ADAL" clId="{08682193-6FF1-FE48-8D71-FAC95CE453BB}" dt="2022-03-04T22:19:07.264" v="473" actId="2696"/>
        <pc:sldMkLst>
          <pc:docMk/>
          <pc:sldMk cId="2547681399" sldId="491"/>
        </pc:sldMkLst>
      </pc:sldChg>
      <pc:sldChg chg="modSp mod">
        <pc:chgData name="Schneider, John Brand" userId="0a27f970-e9e3-4a42-989b-114aef573237" providerId="ADAL" clId="{08682193-6FF1-FE48-8D71-FAC95CE453BB}" dt="2022-03-03T21:12:29.815" v="321" actId="1076"/>
        <pc:sldMkLst>
          <pc:docMk/>
          <pc:sldMk cId="265256425" sldId="492"/>
        </pc:sldMkLst>
      </pc:sldChg>
      <pc:sldChg chg="modSp mod">
        <pc:chgData name="Schneider, John Brand" userId="0a27f970-e9e3-4a42-989b-114aef573237" providerId="ADAL" clId="{08682193-6FF1-FE48-8D71-FAC95CE453BB}" dt="2022-03-04T20:13:21.443" v="413" actId="1036"/>
        <pc:sldMkLst>
          <pc:docMk/>
          <pc:sldMk cId="3694009448" sldId="493"/>
        </pc:sldMkLst>
      </pc:sldChg>
      <pc:sldChg chg="modSp mod modAnim">
        <pc:chgData name="Schneider, John Brand" userId="0a27f970-e9e3-4a42-989b-114aef573237" providerId="ADAL" clId="{08682193-6FF1-FE48-8D71-FAC95CE453BB}" dt="2022-03-04T22:19:00.098" v="472" actId="20577"/>
        <pc:sldMkLst>
          <pc:docMk/>
          <pc:sldMk cId="3045422594" sldId="494"/>
        </pc:sldMkLst>
      </pc:sldChg>
      <pc:sldChg chg="modSp mod modAnim">
        <pc:chgData name="Schneider, John Brand" userId="0a27f970-e9e3-4a42-989b-114aef573237" providerId="ADAL" clId="{08682193-6FF1-FE48-8D71-FAC95CE453BB}" dt="2022-03-04T20:15:51.623" v="441" actId="20577"/>
        <pc:sldMkLst>
          <pc:docMk/>
          <pc:sldMk cId="936538330" sldId="497"/>
        </pc:sldMkLst>
      </pc:sldChg>
      <pc:sldChg chg="add del">
        <pc:chgData name="Schneider, John Brand" userId="0a27f970-e9e3-4a42-989b-114aef573237" providerId="ADAL" clId="{08682193-6FF1-FE48-8D71-FAC95CE453BB}" dt="2022-03-04T22:19:07.264" v="473" actId="2696"/>
        <pc:sldMkLst>
          <pc:docMk/>
          <pc:sldMk cId="2060520001" sldId="498"/>
        </pc:sldMkLst>
      </pc:sldChg>
      <pc:sldChg chg="modSp add mod">
        <pc:chgData name="Schneider, John Brand" userId="0a27f970-e9e3-4a42-989b-114aef573237" providerId="ADAL" clId="{08682193-6FF1-FE48-8D71-FAC95CE453BB}" dt="2022-03-04T20:18:48.875" v="471" actId="1076"/>
        <pc:sldMkLst>
          <pc:docMk/>
          <pc:sldMk cId="2761490264" sldId="528"/>
        </pc:sldMkLst>
      </pc:sldChg>
      <pc:sldChg chg="del">
        <pc:chgData name="Schneider, John Brand" userId="0a27f970-e9e3-4a42-989b-114aef573237" providerId="ADAL" clId="{08682193-6FF1-FE48-8D71-FAC95CE453BB}" dt="2022-03-04T22:19:07.264" v="473" actId="2696"/>
        <pc:sldMkLst>
          <pc:docMk/>
          <pc:sldMk cId="4091565909" sldId="529"/>
        </pc:sldMkLst>
      </pc:sldChg>
    </pc:docChg>
  </pc:docChgLst>
  <pc:docChgLst>
    <pc:chgData name="Schneider, John Brand" userId="0a27f970-e9e3-4a42-989b-114aef573237" providerId="ADAL" clId="{EE696078-94E3-8A4F-AAB6-A4CBA686F376}"/>
    <pc:docChg chg="modSld">
      <pc:chgData name="Schneider, John Brand" userId="0a27f970-e9e3-4a42-989b-114aef573237" providerId="ADAL" clId="{EE696078-94E3-8A4F-AAB6-A4CBA686F376}" dt="2024-03-03T06:33:35.084" v="323" actId="20577"/>
      <pc:docMkLst>
        <pc:docMk/>
      </pc:docMkLst>
      <pc:sldChg chg="addSp modSp mod modAnim">
        <pc:chgData name="Schneider, John Brand" userId="0a27f970-e9e3-4a42-989b-114aef573237" providerId="ADAL" clId="{EE696078-94E3-8A4F-AAB6-A4CBA686F376}" dt="2024-03-01T19:26:42.679" v="321" actId="20577"/>
        <pc:sldMkLst>
          <pc:docMk/>
          <pc:sldMk cId="3540080194" sldId="461"/>
        </pc:sldMkLst>
      </pc:sldChg>
      <pc:sldChg chg="addSp modSp mod modTransition modAnim">
        <pc:chgData name="Schneider, John Brand" userId="0a27f970-e9e3-4a42-989b-114aef573237" providerId="ADAL" clId="{EE696078-94E3-8A4F-AAB6-A4CBA686F376}" dt="2024-03-01T01:38:09.911" v="264"/>
        <pc:sldMkLst>
          <pc:docMk/>
          <pc:sldMk cId="3668442398" sldId="462"/>
        </pc:sldMkLst>
      </pc:sldChg>
      <pc:sldChg chg="modSp mod modTransition">
        <pc:chgData name="Schneider, John Brand" userId="0a27f970-e9e3-4a42-989b-114aef573237" providerId="ADAL" clId="{EE696078-94E3-8A4F-AAB6-A4CBA686F376}" dt="2024-03-01T01:30:10.376" v="123"/>
        <pc:sldMkLst>
          <pc:docMk/>
          <pc:sldMk cId="1610345683" sldId="464"/>
        </pc:sldMkLst>
      </pc:sldChg>
      <pc:sldChg chg="modSp">
        <pc:chgData name="Schneider, John Brand" userId="0a27f970-e9e3-4a42-989b-114aef573237" providerId="ADAL" clId="{EE696078-94E3-8A4F-AAB6-A4CBA686F376}" dt="2024-03-01T01:29:10.069" v="114" actId="113"/>
        <pc:sldMkLst>
          <pc:docMk/>
          <pc:sldMk cId="2235222619" sldId="480"/>
        </pc:sldMkLst>
      </pc:sldChg>
      <pc:sldChg chg="modSp modAnim">
        <pc:chgData name="Schneider, John Brand" userId="0a27f970-e9e3-4a42-989b-114aef573237" providerId="ADAL" clId="{EE696078-94E3-8A4F-AAB6-A4CBA686F376}" dt="2024-03-03T06:33:35.084" v="323" actId="20577"/>
        <pc:sldMkLst>
          <pc:docMk/>
          <pc:sldMk cId="3045422594" sldId="494"/>
        </pc:sldMkLst>
      </pc:sldChg>
      <pc:sldChg chg="addSp modSp mod modAnim">
        <pc:chgData name="Schneider, John Brand" userId="0a27f970-e9e3-4a42-989b-114aef573237" providerId="ADAL" clId="{EE696078-94E3-8A4F-AAB6-A4CBA686F376}" dt="2024-03-01T01:43:16.342" v="314"/>
        <pc:sldMkLst>
          <pc:docMk/>
          <pc:sldMk cId="936538330" sldId="497"/>
        </pc:sldMkLst>
      </pc:sldChg>
    </pc:docChg>
  </pc:docChgLst>
  <pc:docChgLst>
    <pc:chgData name="Schneider, John Brand" userId="0a27f970-e9e3-4a42-989b-114aef573237" providerId="ADAL" clId="{AFC7E67C-8EB7-5545-9669-6A934D3C4649}"/>
    <pc:docChg chg="modSld">
      <pc:chgData name="Schneider, John Brand" userId="0a27f970-e9e3-4a42-989b-114aef573237" providerId="ADAL" clId="{AFC7E67C-8EB7-5545-9669-6A934D3C4649}" dt="2021-10-14T21:58:45.079" v="3" actId="20577"/>
      <pc:docMkLst>
        <pc:docMk/>
      </pc:docMkLst>
      <pc:sldChg chg="modSp">
        <pc:chgData name="Schneider, John Brand" userId="0a27f970-e9e3-4a42-989b-114aef573237" providerId="ADAL" clId="{AFC7E67C-8EB7-5545-9669-6A934D3C4649}" dt="2021-10-14T21:58:45.079" v="3" actId="20577"/>
        <pc:sldMkLst>
          <pc:docMk/>
          <pc:sldMk cId="3045422594" sldId="494"/>
        </pc:sldMkLst>
      </pc:sldChg>
    </pc:docChg>
  </pc:docChgLst>
  <pc:docChgLst>
    <pc:chgData name="Schneider, John Brand" userId="0a27f970-e9e3-4a42-989b-114aef573237" providerId="ADAL" clId="{63E3DD06-9B14-A04B-B656-4E2BA324CA07}"/>
    <pc:docChg chg="addSld delSld modSld">
      <pc:chgData name="Schneider, John Brand" userId="0a27f970-e9e3-4a42-989b-114aef573237" providerId="ADAL" clId="{63E3DD06-9B14-A04B-B656-4E2BA324CA07}" dt="2024-10-09T19:52:19.973" v="145" actId="2696"/>
      <pc:docMkLst>
        <pc:docMk/>
      </pc:docMkLst>
      <pc:sldChg chg="modSp">
        <pc:chgData name="Schneider, John Brand" userId="0a27f970-e9e3-4a42-989b-114aef573237" providerId="ADAL" clId="{63E3DD06-9B14-A04B-B656-4E2BA324CA07}" dt="2024-10-09T17:04:28.262" v="61" actId="20577"/>
        <pc:sldMkLst>
          <pc:docMk/>
          <pc:sldMk cId="2235222619" sldId="480"/>
        </pc:sldMkLst>
      </pc:sldChg>
      <pc:sldChg chg="modSp mod">
        <pc:chgData name="Schneider, John Brand" userId="0a27f970-e9e3-4a42-989b-114aef573237" providerId="ADAL" clId="{63E3DD06-9B14-A04B-B656-4E2BA324CA07}" dt="2024-10-09T17:28:47.108" v="141" actId="114"/>
        <pc:sldMkLst>
          <pc:docMk/>
          <pc:sldMk cId="114565288" sldId="490"/>
        </pc:sldMkLst>
      </pc:sldChg>
      <pc:sldChg chg="modSp">
        <pc:chgData name="Schneider, John Brand" userId="0a27f970-e9e3-4a42-989b-114aef573237" providerId="ADAL" clId="{63E3DD06-9B14-A04B-B656-4E2BA324CA07}" dt="2024-10-08T01:37:13.894" v="8" actId="20577"/>
        <pc:sldMkLst>
          <pc:docMk/>
          <pc:sldMk cId="3045422594" sldId="494"/>
        </pc:sldMkLst>
      </pc:sldChg>
      <pc:sldChg chg="modSp mod">
        <pc:chgData name="Schneider, John Brand" userId="0a27f970-e9e3-4a42-989b-114aef573237" providerId="ADAL" clId="{63E3DD06-9B14-A04B-B656-4E2BA324CA07}" dt="2024-10-09T17:19:57.636" v="92" actId="1037"/>
        <pc:sldMkLst>
          <pc:docMk/>
          <pc:sldMk cId="936538330" sldId="497"/>
        </pc:sldMkLst>
      </pc:sldChg>
      <pc:sldChg chg="addSp modSp mod modAnim">
        <pc:chgData name="Schneider, John Brand" userId="0a27f970-e9e3-4a42-989b-114aef573237" providerId="ADAL" clId="{63E3DD06-9B14-A04B-B656-4E2BA324CA07}" dt="2024-10-09T17:24:37.503" v="106" actId="552"/>
        <pc:sldMkLst>
          <pc:docMk/>
          <pc:sldMk cId="2761490264" sldId="528"/>
        </pc:sldMkLst>
      </pc:sldChg>
      <pc:sldChg chg="add del">
        <pc:chgData name="Schneider, John Brand" userId="0a27f970-e9e3-4a42-989b-114aef573237" providerId="ADAL" clId="{63E3DD06-9B14-A04B-B656-4E2BA324CA07}" dt="2024-10-09T19:52:19.845" v="144" actId="2696"/>
        <pc:sldMkLst>
          <pc:docMk/>
          <pc:sldMk cId="3445036134" sldId="530"/>
        </pc:sldMkLst>
      </pc:sldChg>
      <pc:sldChg chg="add del">
        <pc:chgData name="Schneider, John Brand" userId="0a27f970-e9e3-4a42-989b-114aef573237" providerId="ADAL" clId="{63E3DD06-9B14-A04B-B656-4E2BA324CA07}" dt="2024-10-09T19:52:19.973" v="145" actId="2696"/>
        <pc:sldMkLst>
          <pc:docMk/>
          <pc:sldMk cId="1379797920" sldId="531"/>
        </pc:sldMkLst>
      </pc:sldChg>
    </pc:docChg>
  </pc:docChgLst>
  <pc:docChgLst>
    <pc:chgData name="Schneider, John Brand" userId="0a27f970-e9e3-4a42-989b-114aef573237" providerId="ADAL" clId="{AA23EF09-DAD0-DE4D-963E-70596CAFDC67}"/>
    <pc:docChg chg="custSel addSld modSld">
      <pc:chgData name="Schneider, John Brand" userId="0a27f970-e9e3-4a42-989b-114aef573237" providerId="ADAL" clId="{AA23EF09-DAD0-DE4D-963E-70596CAFDC67}" dt="2022-03-04T22:01:39.673" v="6" actId="20577"/>
      <pc:docMkLst>
        <pc:docMk/>
      </pc:docMkLst>
      <pc:sldChg chg="addSp delSp modSp new mod">
        <pc:chgData name="Schneider, John Brand" userId="0a27f970-e9e3-4a42-989b-114aef573237" providerId="ADAL" clId="{AA23EF09-DAD0-DE4D-963E-70596CAFDC67}" dt="2022-03-04T22:01:39.673" v="6" actId="20577"/>
        <pc:sldMkLst>
          <pc:docMk/>
          <pc:sldMk cId="4091565909" sldId="529"/>
        </pc:sldMkLst>
      </pc:sldChg>
    </pc:docChg>
  </pc:docChgLst>
  <pc:docChgLst>
    <pc:chgData name="Schneider, John Brand" userId="0a27f970-e9e3-4a42-989b-114aef573237" providerId="ADAL" clId="{5F7CEBD1-86C2-5F4D-AA45-0BD488A7D16F}"/>
    <pc:docChg chg="custSel addSld modSld">
      <pc:chgData name="Schneider, John Brand" userId="0a27f970-e9e3-4a42-989b-114aef573237" providerId="ADAL" clId="{5F7CEBD1-86C2-5F4D-AA45-0BD488A7D16F}" dt="2022-10-12T19:01:03.430" v="6" actId="20577"/>
      <pc:docMkLst>
        <pc:docMk/>
      </pc:docMkLst>
      <pc:sldChg chg="addSp delSp modSp new mod">
        <pc:chgData name="Schneider, John Brand" userId="0a27f970-e9e3-4a42-989b-114aef573237" providerId="ADAL" clId="{5F7CEBD1-86C2-5F4D-AA45-0BD488A7D16F}" dt="2022-10-12T19:01:03.430" v="6" actId="20577"/>
        <pc:sldMkLst>
          <pc:docMk/>
          <pc:sldMk cId="2975408698" sldId="53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2716-014C-644F-9CC0-C38AAED95F23}" type="datetimeFigureOut">
              <a:rPr lang="en-US" smtClean="0"/>
              <a:t>2/28/25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0639A-F95B-664D-B6A3-F5EE1CCF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9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ABF7-77B3-C14A-8F21-A5906609B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75765-F044-9345-AB56-4DE5FF27D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31A6B-591D-3C42-ACD5-8EDAADC2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DE748-40FE-F44A-ACE7-06CF7CE0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CEF53-6ED1-B94A-9B44-4BE8D20F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494F-7777-0A4A-8938-DEC1BEE5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2B9AA-45DA-1142-AC54-8101069F7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F6CD6-1CE3-3442-8C2E-F8F625D6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B765C-1FDC-2B45-9664-19D5494D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D0186-A933-634A-8D31-03B1EDD3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AD35A-A4A0-214F-8A2E-51F4B5C45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B0BE5-79DA-1B4D-8FEE-DE72214E8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616A-4A8D-534C-A625-B3AB85A1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BC506-C505-574F-8F8C-3B59EA44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46ABA-3326-AF43-A9E2-11E42EEB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5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9147-731F-F441-B2B9-A386155D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86326-1032-1440-BE0D-2630F0ED5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0375-2E92-A042-B784-B64CF7F7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6156-80CE-1E49-B4A2-687C9106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400C6-694D-3F49-A601-8C4974FF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1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74B9-C6D8-E041-BAE3-FF427CCD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986D0-BFD4-D943-9AD7-18B9E28E4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F33D2-A022-464A-A9B8-8C378C70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4A41A-F19E-D346-9960-30356018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8850B-5263-384F-83E7-DA6A586C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2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3340-9022-744B-89F1-992CBB7D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6360-7E40-474E-AC0C-D62A930FF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C42FA-74C9-8140-8A5E-53067CE20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15D75-0996-2447-96A8-ADBE4C9F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30B0A-EC63-A745-A902-4900AAD8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F9B10-646E-D145-BFFC-C304FB09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1E81-A9A1-E34B-8DC2-74A96D3C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5C086-360F-8644-A40A-6E34594B8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70C2E-1DA3-2B49-9CDB-DED9F8B57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512B3-EC9C-1D4D-85EA-026387B32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91364-4F92-CD41-AC1B-DFF2F2175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AF7F51-DD44-D34B-B7D2-2C1D3E54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2/28/25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6B33F-2EB5-B94A-BD80-61B6E020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AC604-E715-FC4F-BB7C-24F78711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EC91-8C4C-4446-B6AC-387AA738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374EF-AA25-BC46-AAFE-73D627D0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5FB13-194C-204E-87BF-1DD39AA0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53D52-B668-B942-AC93-FA1E4EF1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9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A198D-DC01-3546-A226-319C0707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2/28/25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B97E-612A-8343-ABC5-4881E588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666B8-4A35-1C4A-A8B4-B628A5E7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3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FB46-D2F9-6B44-9179-6A68E71E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03FE6-A95A-634C-A7B2-21F4FE1ED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F9334-87AD-B64C-8F1C-E15A79CF6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8D737-5163-AC4C-8227-51BDE51D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BC401-5D6A-804A-90FC-1172BEF6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7A67C-0086-D94C-A93E-EAEE6848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77A2-BD56-3843-BBB8-8CA53484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A00A5-A228-0644-B82A-8A4E0AA5E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EDD31-D85D-6749-9EA2-666D3958C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95ED5-441E-624F-8AF0-3A95AFE6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12769-AC4B-6646-B93A-20478EFD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C1544-1E12-6A4C-9134-DF833547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3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27795-7EFB-2248-BE30-632F5D5D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86AE6-EA14-7043-8C1A-5F5C46EEA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5640-2089-F54C-84D1-30EDD3AC9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AAC12-C796-A041-98B6-FE3A5644146F}" type="datetimeFigureOut">
              <a:rPr lang="en-US" smtClean="0"/>
              <a:t>2/28/25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11134-21B8-0C42-86FB-06923B900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636DB-8490-AF41-ADEC-BBC2E07A8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0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13" Type="http://schemas.openxmlformats.org/officeDocument/2006/relationships/image" Target="../media/image63.png"/><Relationship Id="rId3" Type="http://schemas.openxmlformats.org/officeDocument/2006/relationships/image" Target="../media/image35.png"/><Relationship Id="rId7" Type="http://schemas.openxmlformats.org/officeDocument/2006/relationships/image" Target="../media/image67.png"/><Relationship Id="rId12" Type="http://schemas.openxmlformats.org/officeDocument/2006/relationships/image" Target="../media/image50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image" Target="../media/image73.png"/><Relationship Id="rId21" Type="http://schemas.openxmlformats.org/officeDocument/2006/relationships/image" Target="../media/image90.png"/><Relationship Id="rId7" Type="http://schemas.openxmlformats.org/officeDocument/2006/relationships/image" Target="../media/image77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image" Target="../media/image72.png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0.png"/><Relationship Id="rId5" Type="http://schemas.openxmlformats.org/officeDocument/2006/relationships/image" Target="../media/image75.png"/><Relationship Id="rId15" Type="http://schemas.openxmlformats.org/officeDocument/2006/relationships/image" Target="../media/image84.png"/><Relationship Id="rId10" Type="http://schemas.openxmlformats.org/officeDocument/2006/relationships/image" Target="../media/image35.png"/><Relationship Id="rId19" Type="http://schemas.openxmlformats.org/officeDocument/2006/relationships/image" Target="../media/image88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3.png"/><Relationship Id="rId22" Type="http://schemas.openxmlformats.org/officeDocument/2006/relationships/image" Target="../media/image9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1.png"/><Relationship Id="rId10" Type="http://schemas.openxmlformats.org/officeDocument/2006/relationships/image" Target="../media/image110.png"/><Relationship Id="rId4" Type="http://schemas.openxmlformats.org/officeDocument/2006/relationships/image" Target="../media/image100.pn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3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883BDC-93FB-0B4F-A2FD-142C2FECBEE8}"/>
              </a:ext>
            </a:extLst>
          </p:cNvPr>
          <p:cNvSpPr txBox="1"/>
          <p:nvPr/>
        </p:nvSpPr>
        <p:spPr>
          <a:xfrm>
            <a:off x="657873" y="365666"/>
            <a:ext cx="10876311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EE 261, Spring 2025,  Lecture 20</a:t>
            </a:r>
          </a:p>
          <a:p>
            <a:endParaRPr lang="en-US" sz="3600" dirty="0"/>
          </a:p>
          <a:p>
            <a:r>
              <a:rPr lang="en-US" sz="3600" dirty="0"/>
              <a:t>Goals/Topics: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Midterm grade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Realistic op-amp model (i.e., why approx. model okay)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More on op-amp circuits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Introduction to inductors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DB86B2-C62F-7143-8826-A1100D6A7631}"/>
              </a:ext>
            </a:extLst>
          </p:cNvPr>
          <p:cNvSpPr txBox="1"/>
          <p:nvPr/>
        </p:nvSpPr>
        <p:spPr>
          <a:xfrm>
            <a:off x="328773" y="4892834"/>
            <a:ext cx="101437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Announcement:</a:t>
            </a:r>
            <a:br>
              <a:rPr lang="en-US" sz="3200" dirty="0"/>
            </a:br>
            <a:r>
              <a:rPr lang="en-US" sz="3200" dirty="0"/>
              <a:t>    HW 7 posted soonish.  Due Sunday, Mar. 9</a:t>
            </a:r>
            <a:r>
              <a:rPr lang="en-US" sz="3200" baseline="30000" dirty="0"/>
              <a:t>th</a:t>
            </a:r>
            <a:r>
              <a:rPr lang="en-US" sz="3200" dirty="0"/>
              <a:t> by midnight.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57AA17-7F91-E0C1-43A8-60C935386BD8}"/>
              </a:ext>
            </a:extLst>
          </p:cNvPr>
          <p:cNvSpPr txBox="1"/>
          <p:nvPr/>
        </p:nvSpPr>
        <p:spPr>
          <a:xfrm>
            <a:off x="9156068" y="894192"/>
            <a:ext cx="29661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Best viewed in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i="1" dirty="0">
                <a:solidFill>
                  <a:schemeClr val="accent1"/>
                </a:solidFill>
              </a:rPr>
              <a:t>presentation mode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in PowerPoint.</a:t>
            </a:r>
          </a:p>
        </p:txBody>
      </p:sp>
    </p:spTree>
    <p:extLst>
      <p:ext uri="{BB962C8B-B14F-4D97-AF65-F5344CB8AC3E}">
        <p14:creationId xmlns:p14="http://schemas.microsoft.com/office/powerpoint/2010/main" val="304542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A4F56B5-AD7F-DE47-BC67-0763CB7AABF2}"/>
                  </a:ext>
                </a:extLst>
              </p:cNvPr>
              <p:cNvSpPr txBox="1"/>
              <p:nvPr/>
            </p:nvSpPr>
            <p:spPr>
              <a:xfrm>
                <a:off x="5574167" y="4174938"/>
                <a:ext cx="6336670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A4F56B5-AD7F-DE47-BC67-0763CB7AA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167" y="4174938"/>
                <a:ext cx="6336670" cy="1094852"/>
              </a:xfrm>
              <a:prstGeom prst="rect">
                <a:avLst/>
              </a:prstGeom>
              <a:blipFill>
                <a:blip r:embed="rId2"/>
                <a:stretch>
                  <a:fillRect b="-4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98CDA69-CB4D-3045-BC8E-355CAA94D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96" y="144379"/>
            <a:ext cx="5029200" cy="43228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5A1A48-8A9A-2B40-8815-5360B0B86983}"/>
              </a:ext>
            </a:extLst>
          </p:cNvPr>
          <p:cNvSpPr txBox="1"/>
          <p:nvPr/>
        </p:nvSpPr>
        <p:spPr>
          <a:xfrm>
            <a:off x="0" y="0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CE4F6C-BD0C-2E4B-BD3D-9B82B46E793C}"/>
                  </a:ext>
                </a:extLst>
              </p:cNvPr>
              <p:cNvSpPr txBox="1"/>
              <p:nvPr/>
            </p:nvSpPr>
            <p:spPr>
              <a:xfrm>
                <a:off x="5654202" y="2153794"/>
                <a:ext cx="5553956" cy="1115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Given </a:t>
                </a:r>
                <a:r>
                  <a:rPr lang="en-US" sz="3200" i="1"/>
                  <a:t>only</a:t>
                </a:r>
                <a:r>
                  <a:rPr lang="en-US" sz="32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/>
                  <a:t>, can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/>
                  <a:t> be </a:t>
                </a:r>
                <a:br>
                  <a:rPr lang="en-US" sz="3200"/>
                </a:br>
                <a:r>
                  <a:rPr lang="en-US" sz="3200"/>
                  <a:t>determined?  </a:t>
                </a:r>
                <a:r>
                  <a:rPr lang="en-US" sz="3200">
                    <a:solidFill>
                      <a:schemeClr val="bg1"/>
                    </a:solidFill>
                  </a:rPr>
                  <a:t>Same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>
                    <a:solidFill>
                      <a:schemeClr val="bg1"/>
                    </a:solidFill>
                  </a:rPr>
                  <a:t>.</a:t>
                </a:r>
                <a:endParaRPr lang="en-US" sz="32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CE4F6C-BD0C-2E4B-BD3D-9B82B46E7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202" y="2153794"/>
                <a:ext cx="5553956" cy="1115177"/>
              </a:xfrm>
              <a:prstGeom prst="rect">
                <a:avLst/>
              </a:prstGeom>
              <a:blipFill>
                <a:blip r:embed="rId4"/>
                <a:stretch>
                  <a:fillRect l="-2968" t="-6742" r="-1826" b="-13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169E9F7-29FB-9145-B436-D9029E2A4D8A}"/>
              </a:ext>
            </a:extLst>
          </p:cNvPr>
          <p:cNvSpPr txBox="1"/>
          <p:nvPr/>
        </p:nvSpPr>
        <p:spPr>
          <a:xfrm>
            <a:off x="8425465" y="3189827"/>
            <a:ext cx="11747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3200"/>
              <a:t> Yes</a:t>
            </a:r>
          </a:p>
          <a:p>
            <a:pPr marL="342900" indent="-342900">
              <a:buAutoNum type="alphaUcParenR"/>
            </a:pPr>
            <a:r>
              <a:rPr lang="en-US" sz="3200"/>
              <a:t> No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481EB4-9CB0-BB47-9A73-1B8ADA9C10BE}"/>
              </a:ext>
            </a:extLst>
          </p:cNvPr>
          <p:cNvSpPr/>
          <p:nvPr/>
        </p:nvSpPr>
        <p:spPr>
          <a:xfrm>
            <a:off x="8361502" y="3251599"/>
            <a:ext cx="1296374" cy="4820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940159-77C9-C54B-A7A8-3F55B7DFA8C3}"/>
                  </a:ext>
                </a:extLst>
              </p:cNvPr>
              <p:cNvSpPr txBox="1"/>
              <p:nvPr/>
            </p:nvSpPr>
            <p:spPr>
              <a:xfrm>
                <a:off x="5654202" y="546654"/>
                <a:ext cx="66500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Given </a:t>
                </a:r>
                <a:r>
                  <a:rPr lang="en-US" sz="3200" i="1"/>
                  <a:t>only</a:t>
                </a:r>
                <a:r>
                  <a:rPr lang="en-US" sz="32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/>
                  <a:t>, can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/>
                  <a:t> be determined?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940159-77C9-C54B-A7A8-3F55B7DFA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202" y="546654"/>
                <a:ext cx="6650090" cy="584775"/>
              </a:xfrm>
              <a:prstGeom prst="rect">
                <a:avLst/>
              </a:prstGeom>
              <a:blipFill>
                <a:blip r:embed="rId5"/>
                <a:stretch>
                  <a:fillRect l="-2481" t="-1489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A8A4A2B-9521-5246-B2A5-9FBA4848519B}"/>
              </a:ext>
            </a:extLst>
          </p:cNvPr>
          <p:cNvSpPr txBox="1"/>
          <p:nvPr/>
        </p:nvSpPr>
        <p:spPr>
          <a:xfrm>
            <a:off x="8425465" y="1083424"/>
            <a:ext cx="11747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3200"/>
              <a:t> Yes</a:t>
            </a:r>
          </a:p>
          <a:p>
            <a:pPr marL="342900" indent="-342900">
              <a:buAutoNum type="alphaUcParenR"/>
            </a:pPr>
            <a:r>
              <a:rPr lang="en-US" sz="3200"/>
              <a:t> No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CF1594-3F20-7347-AF93-A6D99AEB0780}"/>
              </a:ext>
            </a:extLst>
          </p:cNvPr>
          <p:cNvSpPr/>
          <p:nvPr/>
        </p:nvSpPr>
        <p:spPr>
          <a:xfrm>
            <a:off x="8361502" y="1632855"/>
            <a:ext cx="1296374" cy="4820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B4DF7A-70FC-3148-8DD8-6327C989BA2D}"/>
                  </a:ext>
                </a:extLst>
              </p:cNvPr>
              <p:cNvSpPr txBox="1"/>
              <p:nvPr/>
            </p:nvSpPr>
            <p:spPr>
              <a:xfrm>
                <a:off x="686972" y="4430655"/>
                <a:ext cx="4986943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/>
                  <a:t> given by the following?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B4DF7A-70FC-3148-8DD8-6327C989B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72" y="4430655"/>
                <a:ext cx="4986943" cy="622735"/>
              </a:xfrm>
              <a:prstGeom prst="rect">
                <a:avLst/>
              </a:prstGeom>
              <a:blipFill>
                <a:blip r:embed="rId6"/>
                <a:stretch>
                  <a:fillRect l="-3053" t="-12000" r="-254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BA3FDEF-5D0D-144E-AFF5-FC5DF0C48B8D}"/>
              </a:ext>
            </a:extLst>
          </p:cNvPr>
          <p:cNvSpPr txBox="1"/>
          <p:nvPr/>
        </p:nvSpPr>
        <p:spPr>
          <a:xfrm>
            <a:off x="8427496" y="5313378"/>
            <a:ext cx="11747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3200"/>
              <a:t> Yes</a:t>
            </a:r>
          </a:p>
          <a:p>
            <a:pPr marL="342900" indent="-342900">
              <a:buAutoNum type="alphaUcParenR"/>
            </a:pPr>
            <a:r>
              <a:rPr lang="en-US" sz="3200"/>
              <a:t> No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E6895B-1F48-9D41-B743-A4761B6BD84D}"/>
              </a:ext>
            </a:extLst>
          </p:cNvPr>
          <p:cNvSpPr/>
          <p:nvPr/>
        </p:nvSpPr>
        <p:spPr>
          <a:xfrm>
            <a:off x="8363533" y="5873937"/>
            <a:ext cx="1296374" cy="4820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F10C483-7D7F-D143-B21C-046DAD9D429C}"/>
              </a:ext>
            </a:extLst>
          </p:cNvPr>
          <p:cNvGrpSpPr/>
          <p:nvPr/>
        </p:nvGrpSpPr>
        <p:grpSpPr>
          <a:xfrm>
            <a:off x="6599722" y="4182959"/>
            <a:ext cx="5175504" cy="1132273"/>
            <a:chOff x="6583680" y="4174938"/>
            <a:chExt cx="5175504" cy="1132273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05E818A-5A11-9F4D-8627-FD08633D85BF}"/>
                </a:ext>
              </a:extLst>
            </p:cNvPr>
            <p:cNvCxnSpPr>
              <a:cxnSpLocks/>
            </p:cNvCxnSpPr>
            <p:nvPr/>
          </p:nvCxnSpPr>
          <p:spPr>
            <a:xfrm>
              <a:off x="6617834" y="4174938"/>
              <a:ext cx="5141350" cy="1132273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6359E3E-C183-6141-84F7-47F8F82733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83680" y="4188035"/>
              <a:ext cx="5138928" cy="111726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995777-B2CD-E143-823C-8133A0072879}"/>
                  </a:ext>
                </a:extLst>
              </p:cNvPr>
              <p:cNvSpPr txBox="1"/>
              <p:nvPr/>
            </p:nvSpPr>
            <p:spPr>
              <a:xfrm>
                <a:off x="349057" y="5353701"/>
                <a:ext cx="7638438" cy="1110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995777-B2CD-E143-823C-8133A0072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57" y="5353701"/>
                <a:ext cx="7638438" cy="1110560"/>
              </a:xfrm>
              <a:prstGeom prst="rect">
                <a:avLst/>
              </a:prstGeom>
              <a:blipFill>
                <a:blip r:embed="rId7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2B0B1678-7801-A94F-8105-9F7096BC66D0}"/>
              </a:ext>
            </a:extLst>
          </p:cNvPr>
          <p:cNvSpPr txBox="1"/>
          <p:nvPr/>
        </p:nvSpPr>
        <p:spPr>
          <a:xfrm>
            <a:off x="6282945" y="4199144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4AB4BDE-7E34-2D4F-BB2F-A609DE6B8C4D}"/>
                  </a:ext>
                </a:extLst>
              </p:cNvPr>
              <p:cNvSpPr txBox="1"/>
              <p:nvPr/>
            </p:nvSpPr>
            <p:spPr>
              <a:xfrm>
                <a:off x="7655979" y="6424296"/>
                <a:ext cx="4475008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But, “cleaner” to use KCL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000" dirty="0"/>
                  <a:t>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4AB4BDE-7E34-2D4F-BB2F-A609DE6B8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979" y="6424296"/>
                <a:ext cx="4475008" cy="423770"/>
              </a:xfrm>
              <a:prstGeom prst="rect">
                <a:avLst/>
              </a:prstGeom>
              <a:blipFill>
                <a:blip r:embed="rId8"/>
                <a:stretch>
                  <a:fillRect l="-1412" t="-5714" r="-282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E7FF11-DE7E-7B3A-C04B-6CA52F4BF550}"/>
                  </a:ext>
                </a:extLst>
              </p:cNvPr>
              <p:cNvSpPr txBox="1"/>
              <p:nvPr/>
            </p:nvSpPr>
            <p:spPr>
              <a:xfrm>
                <a:off x="353186" y="5003491"/>
                <a:ext cx="57835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/>
                  <a:t>Want superposition of contributions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/>
                  <a:t>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E7FF11-DE7E-7B3A-C04B-6CA52F4BF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86" y="5003491"/>
                <a:ext cx="5783571" cy="400110"/>
              </a:xfrm>
              <a:prstGeom prst="rect">
                <a:avLst/>
              </a:prstGeom>
              <a:blipFill>
                <a:blip r:embed="rId9"/>
                <a:stretch>
                  <a:fillRect l="-1094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17733F9-D6E2-BD55-BAAA-05FA3EA3E960}"/>
              </a:ext>
            </a:extLst>
          </p:cNvPr>
          <p:cNvSpPr txBox="1"/>
          <p:nvPr/>
        </p:nvSpPr>
        <p:spPr>
          <a:xfrm>
            <a:off x="4020369" y="61555"/>
            <a:ext cx="8110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/>
              <a:t>Assume </a:t>
            </a:r>
            <a:r>
              <a:rPr lang="en-US" sz="2800" i="1"/>
              <a:t>all resistors known</a:t>
            </a:r>
            <a:r>
              <a:rPr lang="en-US" sz="2800"/>
              <a:t> and op-amp not saturated.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E4214C-866B-C4FC-0176-CB337B338AF8}"/>
                  </a:ext>
                </a:extLst>
              </p:cNvPr>
              <p:cNvSpPr txBox="1"/>
              <p:nvPr/>
            </p:nvSpPr>
            <p:spPr>
              <a:xfrm>
                <a:off x="5654202" y="2153794"/>
                <a:ext cx="5553956" cy="1115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Given </a:t>
                </a:r>
                <a:r>
                  <a:rPr lang="en-US" sz="3200" i="1"/>
                  <a:t>only</a:t>
                </a:r>
                <a:r>
                  <a:rPr lang="en-US" sz="32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/>
                  <a:t>, can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/>
                  <a:t> be </a:t>
                </a:r>
                <a:br>
                  <a:rPr lang="en-US" sz="3200"/>
                </a:br>
                <a:r>
                  <a:rPr lang="en-US" sz="3200"/>
                  <a:t>determined?  Same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E4214C-866B-C4FC-0176-CB337B338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202" y="2153794"/>
                <a:ext cx="5553956" cy="1115177"/>
              </a:xfrm>
              <a:prstGeom prst="rect">
                <a:avLst/>
              </a:prstGeom>
              <a:blipFill>
                <a:blip r:embed="rId10"/>
                <a:stretch>
                  <a:fillRect l="-2968" t="-6742" r="-1826" b="-13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9C0FAB-5F37-BE61-3FCE-F42CC8D1603A}"/>
                  </a:ext>
                </a:extLst>
              </p:cNvPr>
              <p:cNvSpPr txBox="1"/>
              <p:nvPr/>
            </p:nvSpPr>
            <p:spPr>
              <a:xfrm>
                <a:off x="1404258" y="3011714"/>
                <a:ext cx="557267" cy="1228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b="0" i="1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400" b="0" i="1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4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9C0FAB-5F37-BE61-3FCE-F42CC8D16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258" y="3011714"/>
                <a:ext cx="557267" cy="12288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D604DE-0AF4-9683-F7E0-EFE7EDEFF125}"/>
              </a:ext>
            </a:extLst>
          </p:cNvPr>
          <p:cNvCxnSpPr>
            <a:cxnSpLocks/>
          </p:cNvCxnSpPr>
          <p:nvPr/>
        </p:nvCxnSpPr>
        <p:spPr>
          <a:xfrm>
            <a:off x="1492195" y="6478002"/>
            <a:ext cx="2857168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CF4A070-DFE1-A03D-F8A6-46169F559D59}"/>
                  </a:ext>
                </a:extLst>
              </p:cNvPr>
              <p:cNvSpPr txBox="1"/>
              <p:nvPr/>
            </p:nvSpPr>
            <p:spPr>
              <a:xfrm>
                <a:off x="2093052" y="6462273"/>
                <a:ext cx="16554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set to zero.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CF4A070-DFE1-A03D-F8A6-46169F559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052" y="6462273"/>
                <a:ext cx="1655453" cy="400110"/>
              </a:xfrm>
              <a:prstGeom prst="rect">
                <a:avLst/>
              </a:prstGeom>
              <a:blipFill>
                <a:blip r:embed="rId12"/>
                <a:stretch>
                  <a:fillRect t="-6061" r="-3030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7D9FB64-CF37-13FA-19DB-A5EC25576755}"/>
              </a:ext>
            </a:extLst>
          </p:cNvPr>
          <p:cNvCxnSpPr>
            <a:cxnSpLocks/>
          </p:cNvCxnSpPr>
          <p:nvPr/>
        </p:nvCxnSpPr>
        <p:spPr>
          <a:xfrm>
            <a:off x="4890417" y="6468478"/>
            <a:ext cx="2857168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6E12F78-0EFB-F8E4-2B6D-0FE41E47C962}"/>
                  </a:ext>
                </a:extLst>
              </p:cNvPr>
              <p:cNvSpPr txBox="1"/>
              <p:nvPr/>
            </p:nvSpPr>
            <p:spPr>
              <a:xfrm>
                <a:off x="5475372" y="6452749"/>
                <a:ext cx="16554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set to zero.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6E12F78-0EFB-F8E4-2B6D-0FE41E47C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372" y="6452749"/>
                <a:ext cx="1655453" cy="400110"/>
              </a:xfrm>
              <a:prstGeom prst="rect">
                <a:avLst/>
              </a:prstGeom>
              <a:blipFill>
                <a:blip r:embed="rId13"/>
                <a:stretch>
                  <a:fillRect t="-9375" r="-3053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53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/>
      <p:bldP spid="8" grpId="0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20" grpId="0"/>
      <p:bldP spid="21" grpId="0"/>
      <p:bldP spid="2" grpId="0"/>
      <p:bldP spid="3" grpId="0"/>
      <p:bldP spid="4" grpId="0"/>
      <p:bldP spid="16" grpId="0"/>
      <p:bldP spid="17" grpId="0"/>
      <p:bldP spid="25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CE08A54-684C-3345-AA80-9FC392B12575}"/>
                  </a:ext>
                </a:extLst>
              </p:cNvPr>
              <p:cNvSpPr txBox="1"/>
              <p:nvPr/>
            </p:nvSpPr>
            <p:spPr>
              <a:xfrm>
                <a:off x="6320125" y="4791961"/>
                <a:ext cx="4133183" cy="1075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CE08A54-684C-3345-AA80-9FC392B12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125" y="4791961"/>
                <a:ext cx="4133183" cy="1075294"/>
              </a:xfrm>
              <a:prstGeom prst="rect">
                <a:avLst/>
              </a:prstGeom>
              <a:blipFill>
                <a:blip r:embed="rId2"/>
                <a:stretch>
                  <a:fillRect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744DCCF-DB54-C641-BB08-2476DD32C03D}"/>
                  </a:ext>
                </a:extLst>
              </p:cNvPr>
              <p:cNvSpPr txBox="1"/>
              <p:nvPr/>
            </p:nvSpPr>
            <p:spPr>
              <a:xfrm>
                <a:off x="6320125" y="4791961"/>
                <a:ext cx="4133183" cy="1075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744DCCF-DB54-C641-BB08-2476DD32C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125" y="4791961"/>
                <a:ext cx="4133183" cy="1075294"/>
              </a:xfrm>
              <a:prstGeom prst="rect">
                <a:avLst/>
              </a:prstGeom>
              <a:blipFill>
                <a:blip r:embed="rId3"/>
                <a:stretch>
                  <a:fillRect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D6F2702-0D9C-8D4A-8DB5-CF58C078B103}"/>
                  </a:ext>
                </a:extLst>
              </p:cNvPr>
              <p:cNvSpPr txBox="1"/>
              <p:nvPr/>
            </p:nvSpPr>
            <p:spPr>
              <a:xfrm>
                <a:off x="6320125" y="4791961"/>
                <a:ext cx="4133183" cy="1075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D6F2702-0D9C-8D4A-8DB5-CF58C078B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125" y="4791961"/>
                <a:ext cx="4133183" cy="1075294"/>
              </a:xfrm>
              <a:prstGeom prst="rect">
                <a:avLst/>
              </a:prstGeom>
              <a:blipFill>
                <a:blip r:embed="rId4"/>
                <a:stretch>
                  <a:fillRect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A696E77-C8C9-C142-A627-F3DFA6BF59B9}"/>
                  </a:ext>
                </a:extLst>
              </p:cNvPr>
              <p:cNvSpPr txBox="1"/>
              <p:nvPr/>
            </p:nvSpPr>
            <p:spPr>
              <a:xfrm>
                <a:off x="6320125" y="4791961"/>
                <a:ext cx="4126899" cy="1087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A696E77-C8C9-C142-A627-F3DFA6BF5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125" y="4791961"/>
                <a:ext cx="4126899" cy="1087862"/>
              </a:xfrm>
              <a:prstGeom prst="rect">
                <a:avLst/>
              </a:prstGeom>
              <a:blipFill>
                <a:blip r:embed="rId5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C9DCC76-CF68-3F48-B648-26766E810EEC}"/>
                  </a:ext>
                </a:extLst>
              </p:cNvPr>
              <p:cNvSpPr txBox="1"/>
              <p:nvPr/>
            </p:nvSpPr>
            <p:spPr>
              <a:xfrm>
                <a:off x="6184913" y="1802959"/>
                <a:ext cx="5182957" cy="1032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C9DCC76-CF68-3F48-B648-26766E810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913" y="1802959"/>
                <a:ext cx="5182957" cy="1032142"/>
              </a:xfrm>
              <a:prstGeom prst="rect">
                <a:avLst/>
              </a:prstGeom>
              <a:blipFill>
                <a:blip r:embed="rId6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A1300C9-91CF-3640-8110-CC88EA3BD7E3}"/>
                  </a:ext>
                </a:extLst>
              </p:cNvPr>
              <p:cNvSpPr txBox="1"/>
              <p:nvPr/>
            </p:nvSpPr>
            <p:spPr>
              <a:xfrm>
                <a:off x="6184913" y="1802959"/>
                <a:ext cx="5182957" cy="1032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A1300C9-91CF-3640-8110-CC88EA3BD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913" y="1802959"/>
                <a:ext cx="5182957" cy="1032142"/>
              </a:xfrm>
              <a:prstGeom prst="rect">
                <a:avLst/>
              </a:prstGeom>
              <a:blipFill>
                <a:blip r:embed="rId7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2B4AD60-4AA7-1E4E-A878-FD276024249E}"/>
                  </a:ext>
                </a:extLst>
              </p:cNvPr>
              <p:cNvSpPr txBox="1"/>
              <p:nvPr/>
            </p:nvSpPr>
            <p:spPr>
              <a:xfrm>
                <a:off x="6184913" y="1802959"/>
                <a:ext cx="5182957" cy="1032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2B4AD60-4AA7-1E4E-A878-FD2760242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913" y="1802959"/>
                <a:ext cx="5182957" cy="1032142"/>
              </a:xfrm>
              <a:prstGeom prst="rect">
                <a:avLst/>
              </a:prstGeom>
              <a:blipFill>
                <a:blip r:embed="rId8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A6860D3-DB81-1449-825B-3F2F41C25B33}"/>
                  </a:ext>
                </a:extLst>
              </p:cNvPr>
              <p:cNvSpPr txBox="1"/>
              <p:nvPr/>
            </p:nvSpPr>
            <p:spPr>
              <a:xfrm>
                <a:off x="6184913" y="1802959"/>
                <a:ext cx="5182957" cy="1032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A6860D3-DB81-1449-825B-3F2F41C25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913" y="1802959"/>
                <a:ext cx="5182957" cy="1032142"/>
              </a:xfrm>
              <a:prstGeom prst="rect">
                <a:avLst/>
              </a:prstGeom>
              <a:blipFill>
                <a:blip r:embed="rId9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98CDA69-CB4D-3045-BC8E-355CAA94DD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096" y="144379"/>
            <a:ext cx="5029200" cy="43228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5A1A48-8A9A-2B40-8815-5360B0B86983}"/>
              </a:ext>
            </a:extLst>
          </p:cNvPr>
          <p:cNvSpPr txBox="1"/>
          <p:nvPr/>
        </p:nvSpPr>
        <p:spPr>
          <a:xfrm>
            <a:off x="0" y="0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AA8121-38BC-3748-9525-207E61C36BF6}"/>
                  </a:ext>
                </a:extLst>
              </p:cNvPr>
              <p:cNvSpPr txBox="1"/>
              <p:nvPr/>
            </p:nvSpPr>
            <p:spPr>
              <a:xfrm>
                <a:off x="5717400" y="0"/>
                <a:ext cx="61582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3200"/>
                  <a:t>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AA8121-38BC-3748-9525-207E61C36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400" y="0"/>
                <a:ext cx="6158224" cy="584775"/>
              </a:xfrm>
              <a:prstGeom prst="rect">
                <a:avLst/>
              </a:prstGeom>
              <a:blipFill>
                <a:blip r:embed="rId11"/>
                <a:stretch>
                  <a:fillRect l="-2469" t="-1489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894C0B9-3AC5-754C-87F7-1569DC21CAF2}"/>
                  </a:ext>
                </a:extLst>
              </p:cNvPr>
              <p:cNvSpPr txBox="1"/>
              <p:nvPr/>
            </p:nvSpPr>
            <p:spPr>
              <a:xfrm>
                <a:off x="5717400" y="550975"/>
                <a:ext cx="3752374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Use KCL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894C0B9-3AC5-754C-87F7-1569DC21C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400" y="550975"/>
                <a:ext cx="3752374" cy="622735"/>
              </a:xfrm>
              <a:prstGeom prst="rect">
                <a:avLst/>
              </a:prstGeom>
              <a:blipFill>
                <a:blip r:embed="rId12"/>
                <a:stretch>
                  <a:fillRect l="-4054" t="-12000" r="-3378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EC6AD84-4E0B-3040-A9A5-8EE059B47AD6}"/>
                  </a:ext>
                </a:extLst>
              </p:cNvPr>
              <p:cNvSpPr txBox="1"/>
              <p:nvPr/>
            </p:nvSpPr>
            <p:spPr>
              <a:xfrm>
                <a:off x="5717400" y="1139910"/>
                <a:ext cx="1161536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/>
                  <a:t>: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EC6AD84-4E0B-3040-A9A5-8EE059B47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400" y="1139910"/>
                <a:ext cx="1161536" cy="622735"/>
              </a:xfrm>
              <a:prstGeom prst="rect">
                <a:avLst/>
              </a:prstGeom>
              <a:blipFill>
                <a:blip r:embed="rId13"/>
                <a:stretch>
                  <a:fillRect l="-13043" t="-12000" r="-11957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B727B80-7555-434B-AFCA-9CEC35368B4B}"/>
              </a:ext>
            </a:extLst>
          </p:cNvPr>
          <p:cNvCxnSpPr>
            <a:cxnSpLocks/>
          </p:cNvCxnSpPr>
          <p:nvPr/>
        </p:nvCxnSpPr>
        <p:spPr>
          <a:xfrm rot="10800000">
            <a:off x="1228517" y="2467044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956115B-4C37-D647-8AE8-E43119F1B16F}"/>
              </a:ext>
            </a:extLst>
          </p:cNvPr>
          <p:cNvCxnSpPr>
            <a:cxnSpLocks/>
          </p:cNvCxnSpPr>
          <p:nvPr/>
        </p:nvCxnSpPr>
        <p:spPr>
          <a:xfrm rot="5400000">
            <a:off x="1512990" y="3569391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D0BA1DE-79E6-3A40-A273-123770F382A4}"/>
              </a:ext>
            </a:extLst>
          </p:cNvPr>
          <p:cNvCxnSpPr>
            <a:cxnSpLocks/>
          </p:cNvCxnSpPr>
          <p:nvPr/>
        </p:nvCxnSpPr>
        <p:spPr>
          <a:xfrm rot="10800000">
            <a:off x="1228517" y="178557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8903B4A-523F-D94F-8C2A-186B971D7F19}"/>
              </a:ext>
            </a:extLst>
          </p:cNvPr>
          <p:cNvCxnSpPr>
            <a:cxnSpLocks/>
          </p:cNvCxnSpPr>
          <p:nvPr/>
        </p:nvCxnSpPr>
        <p:spPr>
          <a:xfrm rot="10800000">
            <a:off x="1228517" y="3175784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2B08ADD-E438-9540-82FC-E22FC13C97A2}"/>
              </a:ext>
            </a:extLst>
          </p:cNvPr>
          <p:cNvCxnSpPr>
            <a:cxnSpLocks/>
          </p:cNvCxnSpPr>
          <p:nvPr/>
        </p:nvCxnSpPr>
        <p:spPr>
          <a:xfrm rot="-5400000">
            <a:off x="1512990" y="1222677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90D69AB-02BC-7549-91BB-4BDFEF93D921}"/>
                  </a:ext>
                </a:extLst>
              </p:cNvPr>
              <p:cNvSpPr txBox="1"/>
              <p:nvPr/>
            </p:nvSpPr>
            <p:spPr>
              <a:xfrm>
                <a:off x="5717400" y="3464350"/>
                <a:ext cx="3335978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90D69AB-02BC-7549-91BB-4BDFEF93D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400" y="3464350"/>
                <a:ext cx="3335978" cy="622735"/>
              </a:xfrm>
              <a:prstGeom prst="rect">
                <a:avLst/>
              </a:prstGeom>
              <a:blipFill>
                <a:blip r:embed="rId14"/>
                <a:stretch>
                  <a:fillRect l="-4563" t="-12000" r="-3802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339513B-AE70-8F4D-A2C1-7132A2BE911C}"/>
                  </a:ext>
                </a:extLst>
              </p:cNvPr>
              <p:cNvSpPr txBox="1"/>
              <p:nvPr/>
            </p:nvSpPr>
            <p:spPr>
              <a:xfrm>
                <a:off x="5717400" y="2875415"/>
                <a:ext cx="6035114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/>
                  <a:t>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339513B-AE70-8F4D-A2C1-7132A2BE9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400" y="2875415"/>
                <a:ext cx="6035114" cy="622735"/>
              </a:xfrm>
              <a:prstGeom prst="rect">
                <a:avLst/>
              </a:prstGeom>
              <a:blipFill>
                <a:blip r:embed="rId15"/>
                <a:stretch>
                  <a:fillRect l="-2521" t="-12000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45F77BB-2D3D-454A-B5F0-A3E75391D1A7}"/>
                  </a:ext>
                </a:extLst>
              </p:cNvPr>
              <p:cNvSpPr txBox="1"/>
              <p:nvPr/>
            </p:nvSpPr>
            <p:spPr>
              <a:xfrm>
                <a:off x="5717400" y="4053285"/>
                <a:ext cx="11678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/>
                  <a:t>: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45F77BB-2D3D-454A-B5F0-A3E75391D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400" y="4053285"/>
                <a:ext cx="1167820" cy="584775"/>
              </a:xfrm>
              <a:prstGeom prst="rect">
                <a:avLst/>
              </a:prstGeom>
              <a:blipFill>
                <a:blip r:embed="rId16"/>
                <a:stretch>
                  <a:fillRect l="-13043" t="-14894" r="-13043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325384F-06A7-9246-86FF-46919C6A49F1}"/>
                  </a:ext>
                </a:extLst>
              </p:cNvPr>
              <p:cNvSpPr txBox="1"/>
              <p:nvPr/>
            </p:nvSpPr>
            <p:spPr>
              <a:xfrm>
                <a:off x="4414928" y="5927715"/>
                <a:ext cx="7337586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3200">
                    <a:solidFill>
                      <a:schemeClr val="bg1"/>
                    </a:solidFill>
                  </a:rPr>
                  <a:t>, then plug in expression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>
                    <a:solidFill>
                      <a:schemeClr val="bg1"/>
                    </a:solidFill>
                  </a:rPr>
                  <a:t>.</a:t>
                </a:r>
                <a:endParaRPr lang="en-US" sz="320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325384F-06A7-9246-86FF-46919C6A4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928" y="5927715"/>
                <a:ext cx="7337586" cy="622735"/>
              </a:xfrm>
              <a:prstGeom prst="rect">
                <a:avLst/>
              </a:prstGeom>
              <a:blipFill>
                <a:blip r:embed="rId17"/>
                <a:stretch>
                  <a:fillRect l="-2073" t="-12000" r="-1554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981DC515-F552-FB6F-AAF1-DB291C31E4CB}"/>
              </a:ext>
            </a:extLst>
          </p:cNvPr>
          <p:cNvSpPr/>
          <p:nvPr/>
        </p:nvSpPr>
        <p:spPr>
          <a:xfrm>
            <a:off x="1739288" y="2101585"/>
            <a:ext cx="457200" cy="102292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1033B8-D361-55C3-95F0-F180B7FE8A86}"/>
                  </a:ext>
                </a:extLst>
              </p:cNvPr>
              <p:cNvSpPr txBox="1"/>
              <p:nvPr/>
            </p:nvSpPr>
            <p:spPr>
              <a:xfrm>
                <a:off x="2164512" y="2432513"/>
                <a:ext cx="561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1033B8-D361-55C3-95F0-F180B7FE8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512" y="2432513"/>
                <a:ext cx="561371" cy="369332"/>
              </a:xfrm>
              <a:prstGeom prst="rect">
                <a:avLst/>
              </a:prstGeom>
              <a:blipFill>
                <a:blip r:embed="rId1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9BA5176-726B-8361-E15F-FAB600C9A9C3}"/>
              </a:ext>
            </a:extLst>
          </p:cNvPr>
          <p:cNvCxnSpPr>
            <a:cxnSpLocks/>
          </p:cNvCxnSpPr>
          <p:nvPr/>
        </p:nvCxnSpPr>
        <p:spPr>
          <a:xfrm>
            <a:off x="2276001" y="2393063"/>
            <a:ext cx="338394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AA3FE21-8162-D1C3-86A5-F72E5105323E}"/>
              </a:ext>
            </a:extLst>
          </p:cNvPr>
          <p:cNvSpPr>
            <a:spLocks noChangeAspect="1"/>
          </p:cNvSpPr>
          <p:nvPr/>
        </p:nvSpPr>
        <p:spPr>
          <a:xfrm>
            <a:off x="1835217" y="1489481"/>
            <a:ext cx="256032" cy="25603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60290A-6434-8076-0927-0B4A38E7BDA8}"/>
                  </a:ext>
                </a:extLst>
              </p:cNvPr>
              <p:cNvSpPr txBox="1"/>
              <p:nvPr/>
            </p:nvSpPr>
            <p:spPr>
              <a:xfrm>
                <a:off x="2164512" y="1814513"/>
                <a:ext cx="561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60290A-6434-8076-0927-0B4A38E7B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512" y="1814513"/>
                <a:ext cx="561371" cy="369332"/>
              </a:xfrm>
              <a:prstGeom prst="rect">
                <a:avLst/>
              </a:prstGeom>
              <a:blipFill>
                <a:blip r:embed="rId19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E202FB-6192-FA12-386C-96D08CC350A4}"/>
              </a:ext>
            </a:extLst>
          </p:cNvPr>
          <p:cNvCxnSpPr>
            <a:cxnSpLocks/>
          </p:cNvCxnSpPr>
          <p:nvPr/>
        </p:nvCxnSpPr>
        <p:spPr>
          <a:xfrm>
            <a:off x="2276001" y="1775063"/>
            <a:ext cx="338394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B82576-A9E9-AD9F-B73A-8711A3DFBCA2}"/>
                  </a:ext>
                </a:extLst>
              </p:cNvPr>
              <p:cNvSpPr txBox="1"/>
              <p:nvPr/>
            </p:nvSpPr>
            <p:spPr>
              <a:xfrm>
                <a:off x="1115572" y="4410558"/>
                <a:ext cx="4038863" cy="782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0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B82576-A9E9-AD9F-B73A-8711A3DFB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572" y="4410558"/>
                <a:ext cx="4038863" cy="782587"/>
              </a:xfrm>
              <a:prstGeom prst="rect">
                <a:avLst/>
              </a:prstGeom>
              <a:blipFill>
                <a:blip r:embed="rId20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D6FE229-9841-759B-3DC7-120D60D4FF9F}"/>
                  </a:ext>
                </a:extLst>
              </p:cNvPr>
              <p:cNvSpPr txBox="1"/>
              <p:nvPr/>
            </p:nvSpPr>
            <p:spPr>
              <a:xfrm>
                <a:off x="807227" y="5468261"/>
                <a:ext cx="3570273" cy="790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D6FE229-9841-759B-3DC7-120D60D4F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27" y="5468261"/>
                <a:ext cx="3570273" cy="790473"/>
              </a:xfrm>
              <a:prstGeom prst="rect">
                <a:avLst/>
              </a:prstGeom>
              <a:blipFill>
                <a:blip r:embed="rId21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78E13BE-6434-D7CF-7B25-27F05558ECA0}"/>
              </a:ext>
            </a:extLst>
          </p:cNvPr>
          <p:cNvSpPr txBox="1"/>
          <p:nvPr/>
        </p:nvSpPr>
        <p:spPr>
          <a:xfrm>
            <a:off x="573156" y="4456646"/>
            <a:ext cx="63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solidFill>
                  <a:schemeClr val="accent1"/>
                </a:solidFill>
              </a:rPr>
              <a:t>FYI: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9E23C8E-D37F-E51D-1998-5DF6736A27B5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3135002" y="5193145"/>
            <a:ext cx="2" cy="560133"/>
          </a:xfrm>
          <a:prstGeom prst="straightConnector1">
            <a:avLst/>
          </a:prstGeom>
          <a:ln w="38100" cap="rnd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F4962D7-706D-9715-38D6-D2522B11FBF4}"/>
                  </a:ext>
                </a:extLst>
              </p:cNvPr>
              <p:cNvSpPr txBox="1"/>
              <p:nvPr/>
            </p:nvSpPr>
            <p:spPr>
              <a:xfrm>
                <a:off x="4414928" y="5927715"/>
                <a:ext cx="7337586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3200"/>
                  <a:t>, then plug in expression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F4962D7-706D-9715-38D6-D2522B11F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928" y="5927715"/>
                <a:ext cx="7337586" cy="622735"/>
              </a:xfrm>
              <a:prstGeom prst="rect">
                <a:avLst/>
              </a:prstGeom>
              <a:blipFill>
                <a:blip r:embed="rId22"/>
                <a:stretch>
                  <a:fillRect l="-2073" t="-12000" r="-1554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49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454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1" grpId="0"/>
      <p:bldP spid="41" grpId="1"/>
      <p:bldP spid="42" grpId="0"/>
      <p:bldP spid="42" grpId="1"/>
      <p:bldP spid="43" grpId="0"/>
      <p:bldP spid="17" grpId="0"/>
      <p:bldP spid="35" grpId="0"/>
      <p:bldP spid="36" grpId="0"/>
      <p:bldP spid="37" grpId="0"/>
      <p:bldP spid="23" grpId="0"/>
      <p:bldP spid="16" grpId="0"/>
      <p:bldP spid="19" grpId="0"/>
      <p:bldP spid="19" grpId="1"/>
      <p:bldP spid="38" grpId="0"/>
      <p:bldP spid="40" grpId="0"/>
      <p:bldP spid="44" grpId="0"/>
      <p:bldP spid="2" grpId="0" animBg="1"/>
      <p:bldP spid="3" grpId="0"/>
      <p:bldP spid="8" grpId="0" animBg="1"/>
      <p:bldP spid="9" grpId="0"/>
      <p:bldP spid="11" grpId="0"/>
      <p:bldP spid="12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E3D154-70C2-A943-AB0B-F030CC26B642}"/>
              </a:ext>
            </a:extLst>
          </p:cNvPr>
          <p:cNvSpPr txBox="1"/>
          <p:nvPr/>
        </p:nvSpPr>
        <p:spPr>
          <a:xfrm>
            <a:off x="188708" y="94593"/>
            <a:ext cx="1757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Inductors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E2B97C-9901-DE4C-97AD-944335A3BC7B}"/>
              </a:ext>
            </a:extLst>
          </p:cNvPr>
          <p:cNvSpPr txBox="1"/>
          <p:nvPr/>
        </p:nvSpPr>
        <p:spPr>
          <a:xfrm>
            <a:off x="498087" y="726087"/>
            <a:ext cx="106654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N&amp;R: “An inductor is an electrical component that opposes any</a:t>
            </a:r>
            <a:br>
              <a:rPr lang="en-US" sz="3200"/>
            </a:br>
            <a:r>
              <a:rPr lang="en-US" sz="3200"/>
              <a:t>           change in electrical current.”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217754-CCE4-D24E-B269-0CB95BB98B90}"/>
              </a:ext>
            </a:extLst>
          </p:cNvPr>
          <p:cNvSpPr txBox="1"/>
          <p:nvPr/>
        </p:nvSpPr>
        <p:spPr>
          <a:xfrm>
            <a:off x="188708" y="1850024"/>
            <a:ext cx="3275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Hold that thought.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8058E-23FC-7E4E-B342-D714C2C39C7E}"/>
              </a:ext>
            </a:extLst>
          </p:cNvPr>
          <p:cNvSpPr txBox="1"/>
          <p:nvPr/>
        </p:nvSpPr>
        <p:spPr>
          <a:xfrm>
            <a:off x="3568390" y="1850024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99657D-D378-7447-9918-F9E3A4854215}"/>
                  </a:ext>
                </a:extLst>
              </p:cNvPr>
              <p:cNvSpPr txBox="1"/>
              <p:nvPr/>
            </p:nvSpPr>
            <p:spPr>
              <a:xfrm>
                <a:off x="498086" y="2481518"/>
                <a:ext cx="104331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“A mass 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200"/>
                  <a:t>) is an object that opposes any change in velocity.”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99657D-D378-7447-9918-F9E3A4854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86" y="2481518"/>
                <a:ext cx="10433177" cy="584775"/>
              </a:xfrm>
              <a:prstGeom prst="rect">
                <a:avLst/>
              </a:prstGeom>
              <a:blipFill>
                <a:blip r:embed="rId2"/>
                <a:stretch>
                  <a:fillRect l="-1460" t="-12766" r="-487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188D13B-FFBD-A04C-B7A7-1C894B35F907}"/>
                  </a:ext>
                </a:extLst>
              </p:cNvPr>
              <p:cNvSpPr txBox="1"/>
              <p:nvPr/>
            </p:nvSpPr>
            <p:spPr>
              <a:xfrm>
                <a:off x="188708" y="4190078"/>
                <a:ext cx="117833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The larger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200"/>
                  <a:t> gets, the smaller the change in velocity </a:t>
                </a:r>
                <a:r>
                  <a:rPr lang="en-US" sz="3200" i="1"/>
                  <a:t>for a given force</a:t>
                </a:r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188D13B-FFBD-A04C-B7A7-1C894B35F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4190078"/>
                <a:ext cx="11783354" cy="584775"/>
              </a:xfrm>
              <a:prstGeom prst="rect">
                <a:avLst/>
              </a:prstGeom>
              <a:blipFill>
                <a:blip r:embed="rId3"/>
                <a:stretch>
                  <a:fillRect l="-1292" t="-10638" r="-323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77A8619-3F91-FE4B-BDF2-65353105EB00}"/>
              </a:ext>
            </a:extLst>
          </p:cNvPr>
          <p:cNvSpPr txBox="1"/>
          <p:nvPr/>
        </p:nvSpPr>
        <p:spPr>
          <a:xfrm>
            <a:off x="188708" y="4821572"/>
            <a:ext cx="113072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Inductors “oppose” changes in current in an analogous way to how</a:t>
            </a:r>
            <a:br>
              <a:rPr lang="en-US" sz="3200"/>
            </a:br>
            <a:r>
              <a:rPr lang="en-US" sz="3200"/>
              <a:t>mass “opposes” changes in velocity.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FF06341-1010-2745-BFB9-1ADFCC684A94}"/>
                  </a:ext>
                </a:extLst>
              </p:cNvPr>
              <p:cNvSpPr txBox="1"/>
              <p:nvPr/>
            </p:nvSpPr>
            <p:spPr>
              <a:xfrm>
                <a:off x="1033669" y="3113012"/>
                <a:ext cx="3788025" cy="1030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𝑀𝑎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vel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FF06341-1010-2745-BFB9-1ADFCC684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669" y="3113012"/>
                <a:ext cx="3788025" cy="1030347"/>
              </a:xfrm>
              <a:prstGeom prst="rect">
                <a:avLst/>
              </a:prstGeom>
              <a:blipFill>
                <a:blip r:embed="rId4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5AFB8C4-1869-3240-8518-3A9D8FA28F1E}"/>
                  </a:ext>
                </a:extLst>
              </p:cNvPr>
              <p:cNvSpPr txBox="1"/>
              <p:nvPr/>
            </p:nvSpPr>
            <p:spPr>
              <a:xfrm>
                <a:off x="1033669" y="3113012"/>
                <a:ext cx="3788025" cy="1030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𝑀𝑎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𝑀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vel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5AFB8C4-1869-3240-8518-3A9D8FA28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669" y="3113012"/>
                <a:ext cx="3788025" cy="1030347"/>
              </a:xfrm>
              <a:prstGeom prst="rect">
                <a:avLst/>
              </a:prstGeom>
              <a:blipFill>
                <a:blip r:embed="rId5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CD2144-EAE4-0341-8390-2096002A337C}"/>
                  </a:ext>
                </a:extLst>
              </p:cNvPr>
              <p:cNvSpPr txBox="1"/>
              <p:nvPr/>
            </p:nvSpPr>
            <p:spPr>
              <a:xfrm>
                <a:off x="6223220" y="3083389"/>
                <a:ext cx="2288383" cy="1059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vel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CD2144-EAE4-0341-8390-2096002A3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220" y="3083389"/>
                <a:ext cx="2288383" cy="1059970"/>
              </a:xfrm>
              <a:prstGeom prst="rect">
                <a:avLst/>
              </a:prstGeom>
              <a:blipFill>
                <a:blip r:embed="rId6"/>
                <a:stretch>
                  <a:fillRect b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DE55803-7AAE-B647-FB65-46B3FD953508}"/>
              </a:ext>
            </a:extLst>
          </p:cNvPr>
          <p:cNvSpPr txBox="1"/>
          <p:nvPr/>
        </p:nvSpPr>
        <p:spPr>
          <a:xfrm>
            <a:off x="188708" y="5945507"/>
            <a:ext cx="10266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Granted: </a:t>
            </a:r>
            <a:r>
              <a:rPr lang="en-US" sz="3200" i="1" dirty="0"/>
              <a:t>Slightly goofy way to state things</a:t>
            </a:r>
            <a:r>
              <a:rPr lang="en-US" sz="3200" dirty="0"/>
              <a:t>, but makes sense.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2CADA8DD-210A-0677-DB80-52327DA3719A}"/>
              </a:ext>
            </a:extLst>
          </p:cNvPr>
          <p:cNvSpPr/>
          <p:nvPr/>
        </p:nvSpPr>
        <p:spPr>
          <a:xfrm>
            <a:off x="5283863" y="3487462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4" grpId="0"/>
      <p:bldP spid="15" grpId="0"/>
      <p:bldP spid="16" grpId="0"/>
      <p:bldP spid="18" grpId="0"/>
      <p:bldP spid="20" grpId="0"/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951398-BB3C-0E42-896D-E7DCBBFCC058}"/>
              </a:ext>
            </a:extLst>
          </p:cNvPr>
          <p:cNvSpPr txBox="1"/>
          <p:nvPr/>
        </p:nvSpPr>
        <p:spPr>
          <a:xfrm>
            <a:off x="188708" y="94593"/>
            <a:ext cx="1757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Inductors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E5B7C1-6CD7-A24B-9F55-5C03DA591699}"/>
              </a:ext>
            </a:extLst>
          </p:cNvPr>
          <p:cNvSpPr txBox="1"/>
          <p:nvPr/>
        </p:nvSpPr>
        <p:spPr>
          <a:xfrm>
            <a:off x="188708" y="773151"/>
            <a:ext cx="2478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Oppose how?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152123-B8E2-F047-921F-3E7C40F681B1}"/>
              </a:ext>
            </a:extLst>
          </p:cNvPr>
          <p:cNvSpPr txBox="1"/>
          <p:nvPr/>
        </p:nvSpPr>
        <p:spPr>
          <a:xfrm>
            <a:off x="2847278" y="773150"/>
            <a:ext cx="3443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It gets complicated.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5E0A9D-5230-2C43-BB54-405C2739BF96}"/>
              </a:ext>
            </a:extLst>
          </p:cNvPr>
          <p:cNvSpPr txBox="1"/>
          <p:nvPr/>
        </p:nvSpPr>
        <p:spPr>
          <a:xfrm>
            <a:off x="188708" y="1884043"/>
            <a:ext cx="107115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Magnetic fields store energy </a:t>
            </a:r>
            <a:r>
              <a:rPr lang="en-US" sz="3200" i="1"/>
              <a:t>and</a:t>
            </a:r>
            <a:r>
              <a:rPr lang="en-US" sz="3200"/>
              <a:t> exert a force on other charges</a:t>
            </a:r>
            <a:br>
              <a:rPr lang="en-US" sz="3200"/>
            </a:br>
            <a:r>
              <a:rPr lang="en-US" sz="3200"/>
              <a:t>in motion.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EE1426-8835-2C49-A1C1-855F15F0C8C5}"/>
              </a:ext>
            </a:extLst>
          </p:cNvPr>
          <p:cNvSpPr txBox="1"/>
          <p:nvPr/>
        </p:nvSpPr>
        <p:spPr>
          <a:xfrm>
            <a:off x="188708" y="2931932"/>
            <a:ext cx="97606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Inductors exploit this fact by tightly coupling currents and</a:t>
            </a:r>
            <a:br>
              <a:rPr lang="en-US" sz="3200"/>
            </a:br>
            <a:r>
              <a:rPr lang="en-US" sz="3200"/>
              <a:t>magnetic fields.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436389-A5A3-AB42-B510-628AC1B428E0}"/>
              </a:ext>
            </a:extLst>
          </p:cNvPr>
          <p:cNvSpPr txBox="1"/>
          <p:nvPr/>
        </p:nvSpPr>
        <p:spPr>
          <a:xfrm>
            <a:off x="188708" y="5266660"/>
            <a:ext cx="40201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Circuit representation: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CB8DA9-4AB6-AE4F-8744-FB2D781A5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003" y="4511526"/>
            <a:ext cx="1343292" cy="2095042"/>
          </a:xfrm>
          <a:prstGeom prst="rect">
            <a:avLst/>
          </a:prstGeom>
        </p:spPr>
      </p:pic>
      <p:sp>
        <p:nvSpPr>
          <p:cNvPr id="15" name="Right Arrow 14">
            <a:extLst>
              <a:ext uri="{FF2B5EF4-FFF2-40B4-BE49-F238E27FC236}">
                <a16:creationId xmlns:a16="http://schemas.microsoft.com/office/drawing/2014/main" id="{08287391-BA9A-1047-B671-B4F240FC9721}"/>
              </a:ext>
            </a:extLst>
          </p:cNvPr>
          <p:cNvSpPr/>
          <p:nvPr/>
        </p:nvSpPr>
        <p:spPr>
          <a:xfrm>
            <a:off x="188708" y="4087274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EDBE89-6C13-17D3-F265-17C372BA2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233" y="174023"/>
            <a:ext cx="3466192" cy="14366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D2606E-FC86-E17B-1F76-E1964F0DD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6232" y="174023"/>
            <a:ext cx="3466193" cy="14366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212E50-F2E7-0743-89B2-AFD554740D40}"/>
              </a:ext>
            </a:extLst>
          </p:cNvPr>
          <p:cNvSpPr txBox="1"/>
          <p:nvPr/>
        </p:nvSpPr>
        <p:spPr>
          <a:xfrm>
            <a:off x="188708" y="1328597"/>
            <a:ext cx="8778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Charge in motion (current) creates a magnetic field.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B98482-5E72-265A-06EF-97F56816CE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1569" y="3593956"/>
            <a:ext cx="2468506" cy="31171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2BF188-D173-6BCB-84CC-4BFF2C907F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1570" y="3593956"/>
            <a:ext cx="2468505" cy="31171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F6B690-7421-4B4E-9C3A-C078F8DE891A}"/>
              </a:ext>
            </a:extLst>
          </p:cNvPr>
          <p:cNvSpPr txBox="1"/>
          <p:nvPr/>
        </p:nvSpPr>
        <p:spPr>
          <a:xfrm>
            <a:off x="8871908" y="6187900"/>
            <a:ext cx="1425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/>
              <a:t>Inductor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767103-E072-B94B-B7D2-AFDD19D2BFEF}"/>
              </a:ext>
            </a:extLst>
          </p:cNvPr>
          <p:cNvSpPr txBox="1"/>
          <p:nvPr/>
        </p:nvSpPr>
        <p:spPr>
          <a:xfrm>
            <a:off x="682186" y="3979822"/>
            <a:ext cx="9222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Coils of wire </a:t>
            </a:r>
            <a:r>
              <a:rPr lang="en-US" sz="2800"/>
              <a:t>(often wound around magnetic material cores)</a:t>
            </a:r>
            <a:r>
              <a:rPr lang="en-US" sz="32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56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2" grpId="0"/>
      <p:bldP spid="15" grpId="0" animBg="1"/>
      <p:bldP spid="5" grpId="0"/>
      <p:bldP spid="10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C5D3A6-EA07-5856-F2E2-D02A353D14A6}"/>
                  </a:ext>
                </a:extLst>
              </p:cNvPr>
              <p:cNvSpPr txBox="1"/>
              <p:nvPr/>
            </p:nvSpPr>
            <p:spPr>
              <a:xfrm>
                <a:off x="6548025" y="4976695"/>
                <a:ext cx="5215915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C5D3A6-EA07-5856-F2E2-D02A353D1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025" y="4976695"/>
                <a:ext cx="5215915" cy="1631216"/>
              </a:xfrm>
              <a:prstGeom prst="rect">
                <a:avLst/>
              </a:prstGeom>
              <a:blipFill>
                <a:blip r:embed="rId2"/>
                <a:stretch>
                  <a:fillRect t="-108462" b="-16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AB2064F-BC7F-AF43-AB4B-457A7A2B9207}"/>
              </a:ext>
            </a:extLst>
          </p:cNvPr>
          <p:cNvCxnSpPr>
            <a:cxnSpLocks/>
          </p:cNvCxnSpPr>
          <p:nvPr/>
        </p:nvCxnSpPr>
        <p:spPr>
          <a:xfrm>
            <a:off x="9738360" y="4893289"/>
            <a:ext cx="550645" cy="663379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323CC4F-58BC-E1AA-CB20-4EC530CB88A6}"/>
                  </a:ext>
                </a:extLst>
              </p:cNvPr>
              <p:cNvSpPr txBox="1"/>
              <p:nvPr/>
            </p:nvSpPr>
            <p:spPr>
              <a:xfrm>
                <a:off x="8475062" y="3249621"/>
                <a:ext cx="3697679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323CC4F-58BC-E1AA-CB20-4EC530CB8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062" y="3249621"/>
                <a:ext cx="3697679" cy="1014317"/>
              </a:xfrm>
              <a:prstGeom prst="rect">
                <a:avLst/>
              </a:prstGeom>
              <a:blipFill>
                <a:blip r:embed="rId3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ECF7601-468D-8D4C-9CE5-D4148083A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17" y="1626183"/>
            <a:ext cx="1321495" cy="21061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890D24-84EF-1E4D-9ED6-A419F948AF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616" y="1626183"/>
            <a:ext cx="1321495" cy="21061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799A4A-41CA-6747-91F0-9A3793628445}"/>
              </a:ext>
            </a:extLst>
          </p:cNvPr>
          <p:cNvSpPr txBox="1"/>
          <p:nvPr/>
        </p:nvSpPr>
        <p:spPr>
          <a:xfrm>
            <a:off x="188708" y="-32822"/>
            <a:ext cx="1757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Inductors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1A8C29-CC6E-C040-948A-43139A1EFEEB}"/>
                  </a:ext>
                </a:extLst>
              </p:cNvPr>
              <p:cNvSpPr txBox="1"/>
              <p:nvPr/>
            </p:nvSpPr>
            <p:spPr>
              <a:xfrm>
                <a:off x="2374605" y="1442772"/>
                <a:ext cx="828162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Inductors characterized by their inductance,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200"/>
                  <a:t>, in</a:t>
                </a:r>
                <a:br>
                  <a:rPr lang="en-US" sz="3200"/>
                </a:br>
                <a:r>
                  <a:rPr lang="en-US" sz="3200" err="1"/>
                  <a:t>henries</a:t>
                </a:r>
                <a:r>
                  <a:rPr lang="en-US" sz="3200"/>
                  <a:t> (H).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1A8C29-CC6E-C040-948A-43139A1EF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605" y="1442772"/>
                <a:ext cx="8281626" cy="1077218"/>
              </a:xfrm>
              <a:prstGeom prst="rect">
                <a:avLst/>
              </a:prstGeom>
              <a:blipFill>
                <a:blip r:embed="rId6"/>
                <a:stretch>
                  <a:fillRect l="-1991" t="-6977" r="-1378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46B713-1F4D-974F-821C-8F6B111AD2A6}"/>
                  </a:ext>
                </a:extLst>
              </p:cNvPr>
              <p:cNvSpPr txBox="1"/>
              <p:nvPr/>
            </p:nvSpPr>
            <p:spPr>
              <a:xfrm>
                <a:off x="2374605" y="2521854"/>
                <a:ext cx="42028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Governing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/>
                  <a:t>-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200"/>
                  <a:t> equation: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46B713-1F4D-974F-821C-8F6B111AD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605" y="2521854"/>
                <a:ext cx="4202817" cy="584775"/>
              </a:xfrm>
              <a:prstGeom prst="rect">
                <a:avLst/>
              </a:prstGeom>
              <a:blipFill>
                <a:blip r:embed="rId7"/>
                <a:stretch>
                  <a:fillRect l="-3927" t="-12766" r="-2719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F5929F0-A2CA-824F-A48B-7CFACE4FD6F4}"/>
              </a:ext>
            </a:extLst>
          </p:cNvPr>
          <p:cNvSpPr txBox="1"/>
          <p:nvPr/>
        </p:nvSpPr>
        <p:spPr>
          <a:xfrm>
            <a:off x="4511181" y="3527132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15CC11-AF46-4C45-AAB5-E88B2FF77007}"/>
                  </a:ext>
                </a:extLst>
              </p:cNvPr>
              <p:cNvSpPr txBox="1"/>
              <p:nvPr/>
            </p:nvSpPr>
            <p:spPr>
              <a:xfrm>
                <a:off x="375684" y="4490165"/>
                <a:ext cx="65295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Integrate both sides from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3200"/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3200"/>
                  <a:t>: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15CC11-AF46-4C45-AAB5-E88B2FF77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84" y="4490165"/>
                <a:ext cx="6529544" cy="584775"/>
              </a:xfrm>
              <a:prstGeom prst="rect">
                <a:avLst/>
              </a:prstGeom>
              <a:blipFill>
                <a:blip r:embed="rId8"/>
                <a:stretch>
                  <a:fillRect l="-2330" t="-12766" r="-1359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8AFFA695-FB50-5E4F-A575-863A05EB7407}"/>
              </a:ext>
            </a:extLst>
          </p:cNvPr>
          <p:cNvSpPr/>
          <p:nvPr/>
        </p:nvSpPr>
        <p:spPr>
          <a:xfrm>
            <a:off x="6569386" y="4989078"/>
            <a:ext cx="5118735" cy="163073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01A384-0EB9-694F-9F46-45B25D80E0E3}"/>
              </a:ext>
            </a:extLst>
          </p:cNvPr>
          <p:cNvSpPr txBox="1"/>
          <p:nvPr/>
        </p:nvSpPr>
        <p:spPr>
          <a:xfrm>
            <a:off x="498087" y="447023"/>
            <a:ext cx="109842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“An inductor is an electrical component that opposes any change</a:t>
            </a:r>
            <a:br>
              <a:rPr lang="en-US" sz="3200"/>
            </a:br>
            <a:r>
              <a:rPr lang="en-US" sz="3200"/>
              <a:t>in electrical current.”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D995A7-28E7-4042-8825-DB406E85A58B}"/>
              </a:ext>
            </a:extLst>
          </p:cNvPr>
          <p:cNvSpPr txBox="1"/>
          <p:nvPr/>
        </p:nvSpPr>
        <p:spPr>
          <a:xfrm>
            <a:off x="8605795" y="4503115"/>
            <a:ext cx="2887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solidFill>
                  <a:schemeClr val="accent1"/>
                </a:solidFill>
              </a:rPr>
              <a:t>Note initial condition.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1D484E-3F87-D44F-ACA8-C5289AD58D8C}"/>
                  </a:ext>
                </a:extLst>
              </p:cNvPr>
              <p:cNvSpPr txBox="1"/>
              <p:nvPr/>
            </p:nvSpPr>
            <p:spPr>
              <a:xfrm>
                <a:off x="6944433" y="2039008"/>
                <a:ext cx="487165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solidFill>
                      <a:schemeClr val="accent1"/>
                    </a:solidFill>
                  </a:rPr>
                  <a:t>The larger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>
                    <a:solidFill>
                      <a:schemeClr val="accent1"/>
                    </a:solidFill>
                  </a:rPr>
                  <a:t> is, the smaller the rate of</a:t>
                </a:r>
                <a:br>
                  <a:rPr lang="en-US" sz="2400">
                    <a:solidFill>
                      <a:schemeClr val="accent1"/>
                    </a:solidFill>
                  </a:rPr>
                </a:br>
                <a:r>
                  <a:rPr lang="en-US" sz="2400">
                    <a:solidFill>
                      <a:schemeClr val="accent1"/>
                    </a:solidFill>
                  </a:rPr>
                  <a:t>change in current </a:t>
                </a:r>
                <a:r>
                  <a:rPr lang="en-US" sz="2400" i="1">
                    <a:solidFill>
                      <a:schemeClr val="accent1"/>
                    </a:solidFill>
                  </a:rPr>
                  <a:t>for a given voltage</a:t>
                </a:r>
                <a:r>
                  <a:rPr lang="en-US" sz="2400">
                    <a:solidFill>
                      <a:schemeClr val="accent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1D484E-3F87-D44F-ACA8-C5289AD58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433" y="2039008"/>
                <a:ext cx="4871655" cy="830997"/>
              </a:xfrm>
              <a:prstGeom prst="rect">
                <a:avLst/>
              </a:prstGeom>
              <a:blipFill>
                <a:blip r:embed="rId9"/>
                <a:stretch>
                  <a:fillRect l="-1818" t="-4478" r="-1039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2B32316-CC1E-0446-882C-1AAA7BA528C1}"/>
              </a:ext>
            </a:extLst>
          </p:cNvPr>
          <p:cNvCxnSpPr>
            <a:cxnSpLocks/>
          </p:cNvCxnSpPr>
          <p:nvPr/>
        </p:nvCxnSpPr>
        <p:spPr>
          <a:xfrm flipH="1">
            <a:off x="6577203" y="2848064"/>
            <a:ext cx="387051" cy="776326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D4D329-6DA5-B73F-377A-DDEE9BE573CD}"/>
                  </a:ext>
                </a:extLst>
              </p:cNvPr>
              <p:cNvSpPr txBox="1"/>
              <p:nvPr/>
            </p:nvSpPr>
            <p:spPr>
              <a:xfrm>
                <a:off x="1396133" y="3246943"/>
                <a:ext cx="3107774" cy="1048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D4D329-6DA5-B73F-377A-DDEE9BE57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133" y="3246943"/>
                <a:ext cx="3107774" cy="1048044"/>
              </a:xfrm>
              <a:prstGeom prst="rect">
                <a:avLst/>
              </a:prstGeom>
              <a:blipFill>
                <a:blip r:embed="rId10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1BCC403A-B07A-B143-AA31-8471C03961B6}"/>
              </a:ext>
            </a:extLst>
          </p:cNvPr>
          <p:cNvSpPr/>
          <p:nvPr/>
        </p:nvSpPr>
        <p:spPr>
          <a:xfrm>
            <a:off x="1402861" y="3252956"/>
            <a:ext cx="3107774" cy="107434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553D80C-DA9C-A142-E3EB-237119B99108}"/>
                  </a:ext>
                </a:extLst>
              </p:cNvPr>
              <p:cNvSpPr txBox="1"/>
              <p:nvPr/>
            </p:nvSpPr>
            <p:spPr>
              <a:xfrm>
                <a:off x="341708" y="4998117"/>
                <a:ext cx="5215915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553D80C-DA9C-A142-E3EB-237119B99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08" y="4998117"/>
                <a:ext cx="5215915" cy="1631216"/>
              </a:xfrm>
              <a:prstGeom prst="rect">
                <a:avLst/>
              </a:prstGeom>
              <a:blipFill>
                <a:blip r:embed="rId11"/>
                <a:stretch>
                  <a:fillRect t="-109302" b="-165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9DEFC3-11EF-6D9A-81E4-7DB85F7BB610}"/>
                  </a:ext>
                </a:extLst>
              </p:cNvPr>
              <p:cNvSpPr txBox="1"/>
              <p:nvPr/>
            </p:nvSpPr>
            <p:spPr>
              <a:xfrm>
                <a:off x="5049131" y="3246943"/>
                <a:ext cx="2812950" cy="1048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9DEFC3-11EF-6D9A-81E4-7DB85F7BB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131" y="3246943"/>
                <a:ext cx="2812950" cy="1048044"/>
              </a:xfrm>
              <a:prstGeom prst="rect">
                <a:avLst/>
              </a:prstGeom>
              <a:blipFill>
                <a:blip r:embed="rId1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>
            <a:extLst>
              <a:ext uri="{FF2B5EF4-FFF2-40B4-BE49-F238E27FC236}">
                <a16:creationId xmlns:a16="http://schemas.microsoft.com/office/drawing/2014/main" id="{D14AE3D8-B924-E92E-7E04-D53991AC52A6}"/>
              </a:ext>
            </a:extLst>
          </p:cNvPr>
          <p:cNvSpPr/>
          <p:nvPr/>
        </p:nvSpPr>
        <p:spPr>
          <a:xfrm>
            <a:off x="5883931" y="5607368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B75D557A-77E3-D95F-1BD8-9C18172F20A4}"/>
              </a:ext>
            </a:extLst>
          </p:cNvPr>
          <p:cNvSpPr/>
          <p:nvPr/>
        </p:nvSpPr>
        <p:spPr>
          <a:xfrm>
            <a:off x="7921865" y="3646920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756797-F738-48A2-514C-6D13C96B97CA}"/>
              </a:ext>
            </a:extLst>
          </p:cNvPr>
          <p:cNvSpPr txBox="1"/>
          <p:nvPr/>
        </p:nvSpPr>
        <p:spPr>
          <a:xfrm>
            <a:off x="5166360" y="7415784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D8361B5-105A-3A13-3212-B14BCF92C6A6}"/>
                  </a:ext>
                </a:extLst>
              </p:cNvPr>
              <p:cNvSpPr txBox="1"/>
              <p:nvPr/>
            </p:nvSpPr>
            <p:spPr>
              <a:xfrm>
                <a:off x="8194881" y="3022896"/>
                <a:ext cx="821828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D8361B5-105A-3A13-3212-B14BCF92C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881" y="3022896"/>
                <a:ext cx="821828" cy="1631216"/>
              </a:xfrm>
              <a:prstGeom prst="rect">
                <a:avLst/>
              </a:prstGeom>
              <a:blipFill>
                <a:blip r:embed="rId13"/>
                <a:stretch>
                  <a:fillRect l="-189231" t="-110078" r="-138462" b="-165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A98EB06-47C5-D91F-9AFB-CC3AA7A0B5F8}"/>
                  </a:ext>
                </a:extLst>
              </p:cNvPr>
              <p:cNvSpPr txBox="1"/>
              <p:nvPr/>
            </p:nvSpPr>
            <p:spPr>
              <a:xfrm>
                <a:off x="10257843" y="3022896"/>
                <a:ext cx="821828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A98EB06-47C5-D91F-9AFB-CC3AA7A0B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7843" y="3022896"/>
                <a:ext cx="821828" cy="1631216"/>
              </a:xfrm>
              <a:prstGeom prst="rect">
                <a:avLst/>
              </a:prstGeom>
              <a:blipFill>
                <a:blip r:embed="rId14"/>
                <a:stretch>
                  <a:fillRect l="-186364" t="-110078" r="-134848" b="-165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68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7" grpId="0"/>
      <p:bldP spid="8" grpId="0"/>
      <p:bldP spid="13" grpId="0"/>
      <p:bldP spid="15" grpId="0"/>
      <p:bldP spid="28" grpId="0" animBg="1"/>
      <p:bldP spid="10" grpId="0"/>
      <p:bldP spid="3" grpId="0"/>
      <p:bldP spid="5" grpId="0"/>
      <p:bldP spid="14" grpId="0" animBg="1"/>
      <p:bldP spid="11" grpId="0"/>
      <p:bldP spid="12" grpId="0"/>
      <p:bldP spid="17" grpId="0" animBg="1"/>
      <p:bldP spid="19" grpId="0" animBg="1"/>
      <p:bldP spid="22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F5716D-CD1D-4849-BF3C-A348BE5C473E}"/>
              </a:ext>
            </a:extLst>
          </p:cNvPr>
          <p:cNvSpPr txBox="1"/>
          <p:nvPr/>
        </p:nvSpPr>
        <p:spPr>
          <a:xfrm>
            <a:off x="136243" y="94593"/>
            <a:ext cx="2759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Midterm Grade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23D622-0F1C-9B42-80EA-2174372130BF}"/>
              </a:ext>
            </a:extLst>
          </p:cNvPr>
          <p:cNvSpPr txBox="1"/>
          <p:nvPr/>
        </p:nvSpPr>
        <p:spPr>
          <a:xfrm>
            <a:off x="260136" y="705098"/>
            <a:ext cx="11703076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/>
              <a:t>Informational only (no permanent record)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/>
              <a:t>14% Homework (7% Mastering; 7% handwritten)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/>
              <a:t>Based on six Mastering and four handwritten assignments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b="1" i="1"/>
              <a:t>No scores dropped</a:t>
            </a:r>
            <a:r>
              <a:rPr lang="en-US" sz="3200"/>
              <a:t> (2 will be dropped for final grade)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/>
              <a:t>8% Clicker/Attendance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/>
              <a:t>Based on weeks 2 through 7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b="1" i="1"/>
              <a:t>No scores dropped</a:t>
            </a:r>
            <a:r>
              <a:rPr lang="en-US" sz="3200"/>
              <a:t> (3 will be dropped for final grade)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/>
              <a:t>15 points </a:t>
            </a:r>
            <a:r>
              <a:rPr lang="en-US" sz="3200" b="1" i="1"/>
              <a:t>not</a:t>
            </a:r>
            <a:r>
              <a:rPr lang="en-US" sz="3200"/>
              <a:t> added to average (as will be done for final grade)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/>
              <a:t>78% based on Test #1 (one exam is proxy for </a:t>
            </a:r>
            <a:r>
              <a:rPr lang="en-US" sz="3200" i="1"/>
              <a:t>all</a:t>
            </a:r>
            <a:r>
              <a:rPr lang="en-US" sz="3200"/>
              <a:t> exams)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/>
              <a:t>Letter grade assigned using published conversion of score to grade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2197C511-BD59-E841-979D-F51FD6EDEAC0}"/>
              </a:ext>
            </a:extLst>
          </p:cNvPr>
          <p:cNvSpPr/>
          <p:nvPr/>
        </p:nvSpPr>
        <p:spPr>
          <a:xfrm>
            <a:off x="260136" y="5910650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5EDEBA-D463-C444-95C8-6E803245262D}"/>
              </a:ext>
            </a:extLst>
          </p:cNvPr>
          <p:cNvSpPr txBox="1"/>
          <p:nvPr/>
        </p:nvSpPr>
        <p:spPr>
          <a:xfrm>
            <a:off x="743021" y="5803198"/>
            <a:ext cx="11183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Rough approximation, but in the ballpark for how you were doing.</a:t>
            </a:r>
          </a:p>
        </p:txBody>
      </p:sp>
    </p:spTree>
    <p:extLst>
      <p:ext uri="{BB962C8B-B14F-4D97-AF65-F5344CB8AC3E}">
        <p14:creationId xmlns:p14="http://schemas.microsoft.com/office/powerpoint/2010/main" val="223522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4D220B-7AD0-F94A-8195-DAC153268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89" y="292387"/>
            <a:ext cx="7061887" cy="411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AC707F-56C3-D840-90E2-D6BD93C5ED18}"/>
              </a:ext>
            </a:extLst>
          </p:cNvPr>
          <p:cNvSpPr txBox="1"/>
          <p:nvPr/>
        </p:nvSpPr>
        <p:spPr>
          <a:xfrm>
            <a:off x="41563" y="0"/>
            <a:ext cx="4478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Recall: Inverting Amplifier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5EFCDB-A4A7-4B45-89DB-1553255DE033}"/>
                  </a:ext>
                </a:extLst>
              </p:cNvPr>
              <p:cNvSpPr txBox="1"/>
              <p:nvPr/>
            </p:nvSpPr>
            <p:spPr>
              <a:xfrm>
                <a:off x="7438662" y="584775"/>
                <a:ext cx="3479414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Must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5EFCDB-A4A7-4B45-89DB-1553255DE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662" y="584775"/>
                <a:ext cx="3479414" cy="622735"/>
              </a:xfrm>
              <a:prstGeom prst="rect">
                <a:avLst/>
              </a:prstGeom>
              <a:blipFill>
                <a:blip r:embed="rId3"/>
                <a:stretch>
                  <a:fillRect l="-4364" t="-14000" r="-3636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66D34F3-85D0-8643-8285-2D85643BE081}"/>
              </a:ext>
            </a:extLst>
          </p:cNvPr>
          <p:cNvSpPr txBox="1"/>
          <p:nvPr/>
        </p:nvSpPr>
        <p:spPr>
          <a:xfrm>
            <a:off x="7438662" y="1319881"/>
            <a:ext cx="38994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Noninverting terminal</a:t>
            </a:r>
            <a:br>
              <a:rPr lang="en-US" sz="3200"/>
            </a:br>
            <a:r>
              <a:rPr lang="en-US" sz="3200"/>
              <a:t>tied to ground.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4FD878-3CC3-C649-B84A-1ADF7638615E}"/>
                  </a:ext>
                </a:extLst>
              </p:cNvPr>
              <p:cNvSpPr txBox="1"/>
              <p:nvPr/>
            </p:nvSpPr>
            <p:spPr>
              <a:xfrm>
                <a:off x="8240244" y="2547430"/>
                <a:ext cx="1448089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4FD878-3CC3-C649-B84A-1ADF76386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0244" y="2547430"/>
                <a:ext cx="1448089" cy="622735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5114E5-3992-EE49-A2EE-429973E5ED66}"/>
                  </a:ext>
                </a:extLst>
              </p:cNvPr>
              <p:cNvSpPr txBox="1"/>
              <p:nvPr/>
            </p:nvSpPr>
            <p:spPr>
              <a:xfrm>
                <a:off x="9623693" y="2554925"/>
                <a:ext cx="20282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5114E5-3992-EE49-A2EE-429973E5E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3693" y="2554925"/>
                <a:ext cx="2028248" cy="584775"/>
              </a:xfrm>
              <a:prstGeom prst="rect">
                <a:avLst/>
              </a:prstGeom>
              <a:blipFill>
                <a:blip r:embed="rId5"/>
                <a:stretch>
                  <a:fillRect l="-7453" t="-14894" r="-6211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E464D3-AA2A-FF47-8EB9-B6240A2B7941}"/>
                  </a:ext>
                </a:extLst>
              </p:cNvPr>
              <p:cNvSpPr txBox="1"/>
              <p:nvPr/>
            </p:nvSpPr>
            <p:spPr>
              <a:xfrm>
                <a:off x="7438662" y="3282536"/>
                <a:ext cx="4763334" cy="622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/>
                  <a:t>Must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E464D3-AA2A-FF47-8EB9-B6240A2B7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662" y="3282536"/>
                <a:ext cx="4763334" cy="622735"/>
              </a:xfrm>
              <a:prstGeom prst="rect">
                <a:avLst/>
              </a:prstGeom>
              <a:blipFill>
                <a:blip r:embed="rId6"/>
                <a:stretch>
                  <a:fillRect l="-3191" t="-12000" r="-2926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A6C5FB-ADAB-FD42-82E3-B084BA48EC5C}"/>
                  </a:ext>
                </a:extLst>
              </p:cNvPr>
              <p:cNvSpPr txBox="1"/>
              <p:nvPr/>
            </p:nvSpPr>
            <p:spPr>
              <a:xfrm>
                <a:off x="110725" y="4373787"/>
                <a:ext cx="7178055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/>
                  <a:t>(in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) by writing KCL</a:t>
                </a:r>
                <a:br>
                  <a:rPr lang="en-US" sz="3200" dirty="0"/>
                </a:br>
                <a:r>
                  <a:rPr lang="en-US" sz="3200" dirty="0"/>
                  <a:t>at inverting terminal: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A6C5FB-ADAB-FD42-82E3-B084BA48E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25" y="4373787"/>
                <a:ext cx="7178055" cy="1077218"/>
              </a:xfrm>
              <a:prstGeom prst="rect">
                <a:avLst/>
              </a:prstGeom>
              <a:blipFill>
                <a:blip r:embed="rId7"/>
                <a:stretch>
                  <a:fillRect l="-2116" t="-6977" r="-1058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39D77F8A-392A-3847-8546-0F9F03A3374E}"/>
              </a:ext>
            </a:extLst>
          </p:cNvPr>
          <p:cNvSpPr/>
          <p:nvPr/>
        </p:nvSpPr>
        <p:spPr>
          <a:xfrm>
            <a:off x="8643004" y="5438248"/>
            <a:ext cx="2369661" cy="115627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8881CAE-4EA7-A947-9AF0-DB79DF016996}"/>
                  </a:ext>
                </a:extLst>
              </p:cNvPr>
              <p:cNvSpPr txBox="1"/>
              <p:nvPr/>
            </p:nvSpPr>
            <p:spPr>
              <a:xfrm>
                <a:off x="4639938" y="5438248"/>
                <a:ext cx="2988510" cy="1156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8881CAE-4EA7-A947-9AF0-DB79DF016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938" y="5438248"/>
                <a:ext cx="2988510" cy="1156279"/>
              </a:xfrm>
              <a:prstGeom prst="rect">
                <a:avLst/>
              </a:prstGeom>
              <a:blipFill>
                <a:blip r:embed="rId8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497EB22-7577-964E-8D6C-09209C98CFD1}"/>
                  </a:ext>
                </a:extLst>
              </p:cNvPr>
              <p:cNvSpPr txBox="1"/>
              <p:nvPr/>
            </p:nvSpPr>
            <p:spPr>
              <a:xfrm>
                <a:off x="8578677" y="5460626"/>
                <a:ext cx="2498313" cy="1111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497EB22-7577-964E-8D6C-09209C98C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8677" y="5460626"/>
                <a:ext cx="2498313" cy="1111523"/>
              </a:xfrm>
              <a:prstGeom prst="rect">
                <a:avLst/>
              </a:prstGeom>
              <a:blipFill>
                <a:blip r:embed="rId9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DEB9CAB-BB86-8344-8B91-433A371DA277}"/>
                  </a:ext>
                </a:extLst>
              </p:cNvPr>
              <p:cNvSpPr txBox="1"/>
              <p:nvPr/>
            </p:nvSpPr>
            <p:spPr>
              <a:xfrm>
                <a:off x="110725" y="5438248"/>
                <a:ext cx="3782510" cy="1156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DEB9CAB-BB86-8344-8B91-433A371DA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25" y="5438248"/>
                <a:ext cx="3782510" cy="1156279"/>
              </a:xfrm>
              <a:prstGeom prst="rect">
                <a:avLst/>
              </a:prstGeom>
              <a:blipFill>
                <a:blip r:embed="rId10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D288F2-8460-7346-A5DC-49FCD32C82E7}"/>
                  </a:ext>
                </a:extLst>
              </p:cNvPr>
              <p:cNvSpPr txBox="1"/>
              <p:nvPr/>
            </p:nvSpPr>
            <p:spPr>
              <a:xfrm>
                <a:off x="2900597" y="2529978"/>
                <a:ext cx="63671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2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D288F2-8460-7346-A5DC-49FCD32C8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597" y="2529978"/>
                <a:ext cx="636713" cy="430887"/>
              </a:xfrm>
              <a:prstGeom prst="rect">
                <a:avLst/>
              </a:prstGeom>
              <a:blipFill>
                <a:blip r:embed="rId11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DE7DE78-566D-F644-9846-589B694E083D}"/>
                  </a:ext>
                </a:extLst>
              </p:cNvPr>
              <p:cNvSpPr txBox="1"/>
              <p:nvPr/>
            </p:nvSpPr>
            <p:spPr>
              <a:xfrm>
                <a:off x="2900597" y="2083880"/>
                <a:ext cx="63671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2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DE7DE78-566D-F644-9846-589B694E0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597" y="2083880"/>
                <a:ext cx="636713" cy="430887"/>
              </a:xfrm>
              <a:prstGeom prst="rect">
                <a:avLst/>
              </a:prstGeom>
              <a:blipFill>
                <a:blip r:embed="rId12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0EA370A-D108-344A-9397-0D6455C17B6A}"/>
                  </a:ext>
                </a:extLst>
              </p:cNvPr>
              <p:cNvSpPr txBox="1"/>
              <p:nvPr/>
            </p:nvSpPr>
            <p:spPr>
              <a:xfrm>
                <a:off x="3151141" y="3033644"/>
                <a:ext cx="93147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2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0EA370A-D108-344A-9397-0D6455C17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141" y="3033644"/>
                <a:ext cx="931472" cy="430887"/>
              </a:xfrm>
              <a:prstGeom prst="rect">
                <a:avLst/>
              </a:prstGeom>
              <a:blipFill>
                <a:blip r:embed="rId13"/>
                <a:stretch>
                  <a:fillRect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78CD858-13BC-7040-9F82-40455627B8BE}"/>
                  </a:ext>
                </a:extLst>
              </p:cNvPr>
              <p:cNvSpPr txBox="1"/>
              <p:nvPr/>
            </p:nvSpPr>
            <p:spPr>
              <a:xfrm>
                <a:off x="3111649" y="1497288"/>
                <a:ext cx="93147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2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78CD858-13BC-7040-9F82-40455627B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649" y="1497288"/>
                <a:ext cx="931472" cy="430887"/>
              </a:xfrm>
              <a:prstGeom prst="rect">
                <a:avLst/>
              </a:prstGeom>
              <a:blipFill>
                <a:blip r:embed="rId14"/>
                <a:stretch>
                  <a:fillRect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4F56D8A3-2947-F7BB-6313-E5507260B389}"/>
              </a:ext>
            </a:extLst>
          </p:cNvPr>
          <p:cNvSpPr/>
          <p:nvPr/>
        </p:nvSpPr>
        <p:spPr>
          <a:xfrm>
            <a:off x="5921342" y="2751653"/>
            <a:ext cx="1024467" cy="1100682"/>
          </a:xfrm>
          <a:prstGeom prst="ellipse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EB86A0-84E6-F800-E440-CB0742ACB6FB}"/>
              </a:ext>
            </a:extLst>
          </p:cNvPr>
          <p:cNvSpPr txBox="1"/>
          <p:nvPr/>
        </p:nvSpPr>
        <p:spPr>
          <a:xfrm>
            <a:off x="3793884" y="3291970"/>
            <a:ext cx="22864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solidFill>
                  <a:schemeClr val="accent1"/>
                </a:solidFill>
              </a:rPr>
              <a:t>Not present when</a:t>
            </a:r>
            <a:br>
              <a:rPr lang="en-US" sz="2000">
                <a:solidFill>
                  <a:schemeClr val="accent1"/>
                </a:solidFill>
              </a:rPr>
            </a:br>
            <a:r>
              <a:rPr lang="en-US" sz="2000">
                <a:solidFill>
                  <a:schemeClr val="accent1"/>
                </a:solidFill>
              </a:rPr>
              <a:t>previously analyzed.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B96D3C2-1F51-43CF-19BC-4C99D6906086}"/>
              </a:ext>
            </a:extLst>
          </p:cNvPr>
          <p:cNvCxnSpPr>
            <a:cxnSpLocks/>
          </p:cNvCxnSpPr>
          <p:nvPr/>
        </p:nvCxnSpPr>
        <p:spPr>
          <a:xfrm rot="10800000">
            <a:off x="2009970" y="1998160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8DC9626-96C1-23EB-D96E-0995C21B6C76}"/>
              </a:ext>
            </a:extLst>
          </p:cNvPr>
          <p:cNvCxnSpPr>
            <a:cxnSpLocks/>
          </p:cNvCxnSpPr>
          <p:nvPr/>
        </p:nvCxnSpPr>
        <p:spPr>
          <a:xfrm rot="-5400000">
            <a:off x="2356456" y="1602744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9E03CC7C-1A23-BD24-F1B4-860466566CFB}"/>
              </a:ext>
            </a:extLst>
          </p:cNvPr>
          <p:cNvSpPr/>
          <p:nvPr/>
        </p:nvSpPr>
        <p:spPr>
          <a:xfrm>
            <a:off x="2599344" y="2005304"/>
            <a:ext cx="266401" cy="26640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D5687E63-77BD-BA97-EF15-E046B06B60DA}"/>
              </a:ext>
            </a:extLst>
          </p:cNvPr>
          <p:cNvSpPr/>
          <p:nvPr/>
        </p:nvSpPr>
        <p:spPr>
          <a:xfrm>
            <a:off x="7660695" y="2709420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D84774CC-E5D8-8C78-B2A9-ACA6568171C1}"/>
              </a:ext>
            </a:extLst>
          </p:cNvPr>
          <p:cNvSpPr/>
          <p:nvPr/>
        </p:nvSpPr>
        <p:spPr>
          <a:xfrm>
            <a:off x="4015609" y="5823634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EC26E9E5-8700-2A5B-A5E5-BD97114A173E}"/>
              </a:ext>
            </a:extLst>
          </p:cNvPr>
          <p:cNvSpPr/>
          <p:nvPr/>
        </p:nvSpPr>
        <p:spPr>
          <a:xfrm>
            <a:off x="7824728" y="5832180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FED14A-DC75-3F0F-7C2B-3A5A76B14A4C}"/>
              </a:ext>
            </a:extLst>
          </p:cNvPr>
          <p:cNvSpPr txBox="1"/>
          <p:nvPr/>
        </p:nvSpPr>
        <p:spPr>
          <a:xfrm>
            <a:off x="7438662" y="0"/>
            <a:ext cx="3940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Assume not saturated.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370EDD0-E294-738F-FD80-1CFF14A63712}"/>
                  </a:ext>
                </a:extLst>
              </p:cNvPr>
              <p:cNvSpPr txBox="1"/>
              <p:nvPr/>
            </p:nvSpPr>
            <p:spPr>
              <a:xfrm>
                <a:off x="8452808" y="4422655"/>
                <a:ext cx="274440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accent1"/>
                    </a:solidFill>
                  </a:rPr>
                  <a:t>Same as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br>
                  <a:rPr lang="en-US" sz="2800" dirty="0">
                    <a:solidFill>
                      <a:schemeClr val="accent1"/>
                    </a:solidFill>
                  </a:rPr>
                </a:br>
                <a:r>
                  <a:rPr lang="en-US" sz="2800" dirty="0">
                    <a:solidFill>
                      <a:schemeClr val="accent1"/>
                    </a:solidFill>
                  </a:rPr>
                  <a:t>not present!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370EDD0-E294-738F-FD80-1CFF14A63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808" y="4422655"/>
                <a:ext cx="2744405" cy="954107"/>
              </a:xfrm>
              <a:prstGeom prst="rect">
                <a:avLst/>
              </a:prstGeom>
              <a:blipFill>
                <a:blip r:embed="rId15"/>
                <a:stretch>
                  <a:fillRect l="-4147" t="-657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0611CA-3661-C35A-150B-271D196AA16E}"/>
                  </a:ext>
                </a:extLst>
              </p:cNvPr>
              <p:cNvSpPr txBox="1"/>
              <p:nvPr/>
            </p:nvSpPr>
            <p:spPr>
              <a:xfrm>
                <a:off x="110725" y="5438248"/>
                <a:ext cx="3782510" cy="1156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0611CA-3661-C35A-150B-271D196AA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25" y="5438248"/>
                <a:ext cx="3782510" cy="1156279"/>
              </a:xfrm>
              <a:prstGeom prst="rect">
                <a:avLst/>
              </a:prstGeom>
              <a:blipFill>
                <a:blip r:embed="rId16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1ADC685-256D-8966-6B01-1DDE97801EF6}"/>
                  </a:ext>
                </a:extLst>
              </p:cNvPr>
              <p:cNvSpPr txBox="1"/>
              <p:nvPr/>
            </p:nvSpPr>
            <p:spPr>
              <a:xfrm>
                <a:off x="110725" y="5438248"/>
                <a:ext cx="3782510" cy="1156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1ADC685-256D-8966-6B01-1DDE97801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25" y="5438248"/>
                <a:ext cx="3782510" cy="1156279"/>
              </a:xfrm>
              <a:prstGeom prst="rect">
                <a:avLst/>
              </a:prstGeom>
              <a:blipFill>
                <a:blip r:embed="rId17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27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22" grpId="0" animBg="1"/>
      <p:bldP spid="18" grpId="0"/>
      <p:bldP spid="20" grpId="0"/>
      <p:bldP spid="23" grpId="0"/>
      <p:bldP spid="3" grpId="0"/>
      <p:bldP spid="19" grpId="0"/>
      <p:bldP spid="21" grpId="0"/>
      <p:bldP spid="24" grpId="0"/>
      <p:bldP spid="4" grpId="0" animBg="1"/>
      <p:bldP spid="5" grpId="0"/>
      <p:bldP spid="25" grpId="0" animBg="1"/>
      <p:bldP spid="26" grpId="0" animBg="1"/>
      <p:bldP spid="27" grpId="0" animBg="1"/>
      <p:bldP spid="28" grpId="0" animBg="1"/>
      <p:bldP spid="10" grpId="0"/>
      <p:bldP spid="16" grpId="0"/>
      <p:bldP spid="17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4D220B-7AD0-F94A-8195-DAC153268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89" y="292387"/>
            <a:ext cx="7061887" cy="411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AC707F-56C3-D840-90E2-D6BD93C5ED18}"/>
              </a:ext>
            </a:extLst>
          </p:cNvPr>
          <p:cNvSpPr txBox="1"/>
          <p:nvPr/>
        </p:nvSpPr>
        <p:spPr>
          <a:xfrm>
            <a:off x="41563" y="0"/>
            <a:ext cx="4478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Recall: Inverting Amplifier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E464D3-AA2A-FF47-8EB9-B6240A2B7941}"/>
                  </a:ext>
                </a:extLst>
              </p:cNvPr>
              <p:cNvSpPr txBox="1"/>
              <p:nvPr/>
            </p:nvSpPr>
            <p:spPr>
              <a:xfrm>
                <a:off x="8249187" y="1972157"/>
                <a:ext cx="2705683" cy="2101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/>
                  <a:t>Assume:</a:t>
                </a:r>
                <a:br>
                  <a:rPr lang="en-US" sz="3200"/>
                </a:br>
                <a:r>
                  <a:rPr lang="en-US" sz="32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sz="3200"/>
                  <a:t> k</a:t>
                </a:r>
                <a:r>
                  <a:rPr lang="en-US" sz="3200">
                    <a:latin typeface="Symbol" pitchFamily="2" charset="2"/>
                  </a:rPr>
                  <a:t>W</a:t>
                </a:r>
                <a:r>
                  <a:rPr lang="en-US" sz="3200"/>
                  <a:t>,</a:t>
                </a:r>
                <a:br>
                  <a:rPr lang="en-US" sz="3200"/>
                </a:br>
                <a:r>
                  <a:rPr lang="en-US" sz="32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3200"/>
                  <a:t> k</a:t>
                </a:r>
                <a:r>
                  <a:rPr lang="en-US" sz="3200">
                    <a:latin typeface="Symbol" pitchFamily="2" charset="2"/>
                  </a:rPr>
                  <a:t>W</a:t>
                </a:r>
                <a:r>
                  <a:rPr lang="en-US" sz="3200"/>
                  <a:t>, </a:t>
                </a:r>
                <a:br>
                  <a:rPr lang="en-US" sz="3200"/>
                </a:br>
                <a:r>
                  <a:rPr lang="en-US" sz="32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/>
                  <a:t> k</a:t>
                </a:r>
                <a:r>
                  <a:rPr lang="en-US" sz="3200">
                    <a:latin typeface="Symbol" pitchFamily="2" charset="2"/>
                  </a:rPr>
                  <a:t>W.</a:t>
                </a:r>
                <a:endParaRPr lang="en-US" sz="32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E464D3-AA2A-FF47-8EB9-B6240A2B7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187" y="1972157"/>
                <a:ext cx="2705683" cy="2101537"/>
              </a:xfrm>
              <a:prstGeom prst="rect">
                <a:avLst/>
              </a:prstGeom>
              <a:blipFill>
                <a:blip r:embed="rId3"/>
                <a:stretch>
                  <a:fillRect l="-5607" t="-3614" r="-1869" b="-9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A6C5FB-ADAB-FD42-82E3-B084BA48EC5C}"/>
                  </a:ext>
                </a:extLst>
              </p:cNvPr>
              <p:cNvSpPr txBox="1"/>
              <p:nvPr/>
            </p:nvSpPr>
            <p:spPr>
              <a:xfrm>
                <a:off x="4967024" y="4625896"/>
                <a:ext cx="58798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Note result is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3200"/>
                  <a:t>!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A6C5FB-ADAB-FD42-82E3-B084BA48E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024" y="4625896"/>
                <a:ext cx="5879815" cy="584775"/>
              </a:xfrm>
              <a:prstGeom prst="rect">
                <a:avLst/>
              </a:prstGeom>
              <a:blipFill>
                <a:blip r:embed="rId4"/>
                <a:stretch>
                  <a:fillRect l="-2592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39D77F8A-392A-3847-8546-0F9F03A3374E}"/>
              </a:ext>
            </a:extLst>
          </p:cNvPr>
          <p:cNvSpPr/>
          <p:nvPr/>
        </p:nvSpPr>
        <p:spPr>
          <a:xfrm>
            <a:off x="8372606" y="449705"/>
            <a:ext cx="2369661" cy="119977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6E516E-B099-8047-9CFF-96435FC4F759}"/>
                  </a:ext>
                </a:extLst>
              </p:cNvPr>
              <p:cNvSpPr txBox="1"/>
              <p:nvPr/>
            </p:nvSpPr>
            <p:spPr>
              <a:xfrm>
                <a:off x="1812036" y="4564340"/>
                <a:ext cx="26035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=−10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60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6E516E-B099-8047-9CFF-96435FC4F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036" y="4564340"/>
                <a:ext cx="2603598" cy="646331"/>
              </a:xfrm>
              <a:prstGeom prst="rect">
                <a:avLst/>
              </a:prstGeom>
              <a:blipFill>
                <a:blip r:embed="rId5"/>
                <a:stretch>
                  <a:fillRect l="-485" t="-15385" r="-6311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1F481CE-BA63-5545-BAD4-36FCD1559DE5}"/>
                  </a:ext>
                </a:extLst>
              </p:cNvPr>
              <p:cNvSpPr txBox="1"/>
              <p:nvPr/>
            </p:nvSpPr>
            <p:spPr>
              <a:xfrm>
                <a:off x="8308279" y="493832"/>
                <a:ext cx="2498313" cy="1111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1F481CE-BA63-5545-BAD4-36FCD1559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8279" y="493832"/>
                <a:ext cx="2498313" cy="1111523"/>
              </a:xfrm>
              <a:prstGeom prst="rect">
                <a:avLst/>
              </a:prstGeom>
              <a:blipFill>
                <a:blip r:embed="rId6"/>
                <a:stretch>
                  <a:fillRect b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B33D3D0-769A-1B4D-A7C2-0ACFCB767372}"/>
              </a:ext>
            </a:extLst>
          </p:cNvPr>
          <p:cNvSpPr txBox="1"/>
          <p:nvPr/>
        </p:nvSpPr>
        <p:spPr>
          <a:xfrm>
            <a:off x="3250676" y="5894962"/>
            <a:ext cx="505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But is any of this reasonable?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D3C87A-061C-D746-872F-A311DC78C398}"/>
                  </a:ext>
                </a:extLst>
              </p:cNvPr>
              <p:cNvSpPr txBox="1"/>
              <p:nvPr/>
            </p:nvSpPr>
            <p:spPr>
              <a:xfrm>
                <a:off x="617621" y="5272227"/>
                <a:ext cx="11284243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Result is a consequence of requiring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D3C87A-061C-D746-872F-A311DC78C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21" y="5272227"/>
                <a:ext cx="11284243" cy="622735"/>
              </a:xfrm>
              <a:prstGeom prst="rect">
                <a:avLst/>
              </a:prstGeom>
              <a:blipFill>
                <a:blip r:embed="rId7"/>
                <a:stretch>
                  <a:fillRect l="-1350" t="-14000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1CC2B37F-0BDB-694E-9C95-FA41CA474919}"/>
              </a:ext>
            </a:extLst>
          </p:cNvPr>
          <p:cNvSpPr/>
          <p:nvPr/>
        </p:nvSpPr>
        <p:spPr>
          <a:xfrm>
            <a:off x="1812036" y="4587708"/>
            <a:ext cx="2603598" cy="646331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9B330726-BB69-2DC6-7A21-03C83906A42E}"/>
              </a:ext>
            </a:extLst>
          </p:cNvPr>
          <p:cNvSpPr/>
          <p:nvPr/>
        </p:nvSpPr>
        <p:spPr>
          <a:xfrm>
            <a:off x="1238174" y="4698328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4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" grpId="0"/>
      <p:bldP spid="4" grpId="0"/>
      <p:bldP spid="5" grpId="0"/>
      <p:bldP spid="1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18D208-119C-5744-8AB1-52805478E0E5}"/>
              </a:ext>
            </a:extLst>
          </p:cNvPr>
          <p:cNvSpPr txBox="1"/>
          <p:nvPr/>
        </p:nvSpPr>
        <p:spPr>
          <a:xfrm>
            <a:off x="41563" y="0"/>
            <a:ext cx="4326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Realistic Op-Amp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62CED2-E975-3243-9637-70DA9E7B9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051" y="710046"/>
            <a:ext cx="6381326" cy="34255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EFFB25-7210-604F-99F1-7AE4EB4DBA2E}"/>
                  </a:ext>
                </a:extLst>
              </p:cNvPr>
              <p:cNvSpPr txBox="1"/>
              <p:nvPr/>
            </p:nvSpPr>
            <p:spPr>
              <a:xfrm>
                <a:off x="784802" y="4329545"/>
                <a:ext cx="54565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/>
                  <a:t> is large (ideal when infinite).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EFFB25-7210-604F-99F1-7AE4EB4DB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02" y="4329545"/>
                <a:ext cx="5456558" cy="584775"/>
              </a:xfrm>
              <a:prstGeom prst="rect">
                <a:avLst/>
              </a:prstGeom>
              <a:blipFill>
                <a:blip r:embed="rId3"/>
                <a:stretch>
                  <a:fillRect l="-696" t="-12766" r="-46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168128-DC72-4643-900E-2AAAD76A5E5B}"/>
                  </a:ext>
                </a:extLst>
              </p:cNvPr>
              <p:cNvSpPr txBox="1"/>
              <p:nvPr/>
            </p:nvSpPr>
            <p:spPr>
              <a:xfrm>
                <a:off x="784802" y="5008418"/>
                <a:ext cx="52575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/>
                  <a:t> is large (ideal when infinite).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168128-DC72-4643-900E-2AAAD76A5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02" y="5008418"/>
                <a:ext cx="5257530" cy="584775"/>
              </a:xfrm>
              <a:prstGeom prst="rect">
                <a:avLst/>
              </a:prstGeom>
              <a:blipFill>
                <a:blip r:embed="rId4"/>
                <a:stretch>
                  <a:fillRect l="-964" t="-12766" r="-1928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B90CCB-74F3-3743-B359-E919B8FFD241}"/>
                  </a:ext>
                </a:extLst>
              </p:cNvPr>
              <p:cNvSpPr txBox="1"/>
              <p:nvPr/>
            </p:nvSpPr>
            <p:spPr>
              <a:xfrm>
                <a:off x="784802" y="5687291"/>
                <a:ext cx="53665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3200"/>
                  <a:t> is “small” (ideal when zero).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B90CCB-74F3-3743-B359-E919B8FFD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02" y="5687291"/>
                <a:ext cx="5366597" cy="584775"/>
              </a:xfrm>
              <a:prstGeom prst="rect">
                <a:avLst/>
              </a:prstGeom>
              <a:blipFill>
                <a:blip r:embed="rId5"/>
                <a:stretch>
                  <a:fillRect l="-708" t="-12766" r="-1887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324EC4C-9EB3-2444-98E5-BF2734861F35}"/>
              </a:ext>
            </a:extLst>
          </p:cNvPr>
          <p:cNvSpPr txBox="1"/>
          <p:nvPr/>
        </p:nvSpPr>
        <p:spPr>
          <a:xfrm>
            <a:off x="6540358" y="3752193"/>
            <a:ext cx="4244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Not uncommon to have: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5000E6-9208-EF41-9653-E644888F08F7}"/>
                  </a:ext>
                </a:extLst>
              </p:cNvPr>
              <p:cNvSpPr txBox="1"/>
              <p:nvPr/>
            </p:nvSpPr>
            <p:spPr>
              <a:xfrm>
                <a:off x="7760787" y="4329545"/>
                <a:ext cx="21982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≈2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3200">
                    <a:latin typeface="Symbol" pitchFamily="2" charset="2"/>
                  </a:rPr>
                  <a:t>W</a:t>
                </a:r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5000E6-9208-EF41-9653-E644888F0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787" y="4329545"/>
                <a:ext cx="2198294" cy="584775"/>
              </a:xfrm>
              <a:prstGeom prst="rect">
                <a:avLst/>
              </a:prstGeom>
              <a:blipFill>
                <a:blip r:embed="rId6"/>
                <a:stretch>
                  <a:fillRect l="-2299" t="-17021" r="-4598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962647-D58A-3C4C-BBB6-B87242E380ED}"/>
                  </a:ext>
                </a:extLst>
              </p:cNvPr>
              <p:cNvSpPr txBox="1"/>
              <p:nvPr/>
            </p:nvSpPr>
            <p:spPr>
              <a:xfrm>
                <a:off x="7755683" y="5023495"/>
                <a:ext cx="1727396" cy="590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962647-D58A-3C4C-BBB6-B87242E38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83" y="5023495"/>
                <a:ext cx="1727396" cy="590418"/>
              </a:xfrm>
              <a:prstGeom prst="rect">
                <a:avLst/>
              </a:prstGeom>
              <a:blipFill>
                <a:blip r:embed="rId7"/>
                <a:stretch>
                  <a:fillRect l="-2920" t="-10417" r="-8029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86D463-FC45-5F44-964E-5883F0BC9796}"/>
                  </a:ext>
                </a:extLst>
              </p:cNvPr>
              <p:cNvSpPr txBox="1"/>
              <p:nvPr/>
            </p:nvSpPr>
            <p:spPr>
              <a:xfrm>
                <a:off x="7755683" y="5717445"/>
                <a:ext cx="21365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≈50</m:t>
                    </m:r>
                  </m:oMath>
                </a14:m>
                <a:r>
                  <a:rPr lang="en-US" sz="3200"/>
                  <a:t> </a:t>
                </a:r>
                <a:r>
                  <a:rPr lang="en-US" sz="3200">
                    <a:latin typeface="Symbol" pitchFamily="2" charset="2"/>
                  </a:rPr>
                  <a:t>W</a:t>
                </a:r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86D463-FC45-5F44-964E-5883F0BC9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83" y="5717445"/>
                <a:ext cx="2136547" cy="584775"/>
              </a:xfrm>
              <a:prstGeom prst="rect">
                <a:avLst/>
              </a:prstGeom>
              <a:blipFill>
                <a:blip r:embed="rId8"/>
                <a:stretch>
                  <a:fillRect l="-1765" t="-17021" r="-5882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>
            <a:extLst>
              <a:ext uri="{FF2B5EF4-FFF2-40B4-BE49-F238E27FC236}">
                <a16:creationId xmlns:a16="http://schemas.microsoft.com/office/drawing/2014/main" id="{BCB15AC7-4BE3-65ED-22B2-B6084C5E9894}"/>
              </a:ext>
            </a:extLst>
          </p:cNvPr>
          <p:cNvSpPr/>
          <p:nvPr/>
        </p:nvSpPr>
        <p:spPr>
          <a:xfrm>
            <a:off x="6734956" y="4436997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B80C3772-28C7-F2F2-AD0A-61E7E370D0AE}"/>
              </a:ext>
            </a:extLst>
          </p:cNvPr>
          <p:cNvSpPr/>
          <p:nvPr/>
        </p:nvSpPr>
        <p:spPr>
          <a:xfrm>
            <a:off x="6734957" y="5131469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A1B5DBDE-1B93-7223-84AE-98359BFAB60A}"/>
              </a:ext>
            </a:extLst>
          </p:cNvPr>
          <p:cNvSpPr/>
          <p:nvPr/>
        </p:nvSpPr>
        <p:spPr>
          <a:xfrm>
            <a:off x="6734957" y="5824897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22A93B-3339-DA79-712A-7B4CEC286EB8}"/>
              </a:ext>
            </a:extLst>
          </p:cNvPr>
          <p:cNvCxnSpPr>
            <a:cxnSpLocks/>
          </p:cNvCxnSpPr>
          <p:nvPr/>
        </p:nvCxnSpPr>
        <p:spPr>
          <a:xfrm>
            <a:off x="5086728" y="2398409"/>
            <a:ext cx="0" cy="1579231"/>
          </a:xfrm>
          <a:prstGeom prst="line">
            <a:avLst/>
          </a:prstGeom>
          <a:ln w="25400" cap="rnd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C57BD6-306D-BB6D-08C8-A1AEB92CD167}"/>
              </a:ext>
            </a:extLst>
          </p:cNvPr>
          <p:cNvCxnSpPr>
            <a:cxnSpLocks/>
          </p:cNvCxnSpPr>
          <p:nvPr/>
        </p:nvCxnSpPr>
        <p:spPr>
          <a:xfrm>
            <a:off x="5086728" y="3999081"/>
            <a:ext cx="1064671" cy="0"/>
          </a:xfrm>
          <a:prstGeom prst="line">
            <a:avLst/>
          </a:prstGeom>
          <a:ln w="25400" cap="rnd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918359-D68E-702B-2F1C-83036DEC9B0D}"/>
              </a:ext>
            </a:extLst>
          </p:cNvPr>
          <p:cNvCxnSpPr>
            <a:cxnSpLocks/>
          </p:cNvCxnSpPr>
          <p:nvPr/>
        </p:nvCxnSpPr>
        <p:spPr>
          <a:xfrm flipV="1">
            <a:off x="6151399" y="3011529"/>
            <a:ext cx="0" cy="987552"/>
          </a:xfrm>
          <a:prstGeom prst="line">
            <a:avLst/>
          </a:prstGeom>
          <a:ln w="25400" cap="rnd">
            <a:solidFill>
              <a:schemeClr val="accent5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63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  <p:bldP spid="13" grpId="0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1CA5D53-B1CD-33C5-C53E-7052B4670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67" y="674713"/>
            <a:ext cx="7315200" cy="52538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7BB885-3332-5831-BE72-D02B6F7C9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67" y="674713"/>
            <a:ext cx="7315200" cy="52538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FD4D3D-9F93-BB4F-9731-34E3831ECE54}"/>
              </a:ext>
            </a:extLst>
          </p:cNvPr>
          <p:cNvSpPr txBox="1"/>
          <p:nvPr/>
        </p:nvSpPr>
        <p:spPr>
          <a:xfrm>
            <a:off x="41563" y="0"/>
            <a:ext cx="6044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Inverting Amplifier: Realistic Model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6042DE-7750-CD19-6D0A-7AAFDC10E1E7}"/>
              </a:ext>
            </a:extLst>
          </p:cNvPr>
          <p:cNvSpPr/>
          <p:nvPr/>
        </p:nvSpPr>
        <p:spPr>
          <a:xfrm>
            <a:off x="4100067" y="4048922"/>
            <a:ext cx="495300" cy="187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126FD1-7107-2753-6C87-593635D91114}"/>
              </a:ext>
            </a:extLst>
          </p:cNvPr>
          <p:cNvCxnSpPr>
            <a:cxnSpLocks/>
            <a:stCxn id="14" idx="6"/>
          </p:cNvCxnSpPr>
          <p:nvPr/>
        </p:nvCxnSpPr>
        <p:spPr>
          <a:xfrm>
            <a:off x="6185308" y="3053023"/>
            <a:ext cx="509650" cy="43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61679EE9-FB80-12A0-9E27-BA259CB29B0C}"/>
              </a:ext>
            </a:extLst>
          </p:cNvPr>
          <p:cNvSpPr>
            <a:spLocks noChangeAspect="1"/>
          </p:cNvSpPr>
          <p:nvPr/>
        </p:nvSpPr>
        <p:spPr>
          <a:xfrm>
            <a:off x="6120589" y="3020663"/>
            <a:ext cx="64719" cy="64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281B62C-2421-6E42-B7E8-766C7BD0F1F8}"/>
              </a:ext>
            </a:extLst>
          </p:cNvPr>
          <p:cNvSpPr/>
          <p:nvPr/>
        </p:nvSpPr>
        <p:spPr>
          <a:xfrm>
            <a:off x="4561517" y="3342728"/>
            <a:ext cx="659707" cy="442888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FB5A58D-668E-1BFC-FA38-3B387852BDF9}"/>
              </a:ext>
            </a:extLst>
          </p:cNvPr>
          <p:cNvCxnSpPr>
            <a:cxnSpLocks/>
          </p:cNvCxnSpPr>
          <p:nvPr/>
        </p:nvCxnSpPr>
        <p:spPr>
          <a:xfrm flipH="1" flipV="1">
            <a:off x="5183978" y="3799303"/>
            <a:ext cx="329854" cy="461416"/>
          </a:xfrm>
          <a:prstGeom prst="straightConnector1">
            <a:avLst/>
          </a:prstGeom>
          <a:ln w="38100" cap="rnd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DF3D361-D840-C22A-4A45-2283BDFF0575}"/>
                  </a:ext>
                </a:extLst>
              </p:cNvPr>
              <p:cNvSpPr txBox="1"/>
              <p:nvPr/>
            </p:nvSpPr>
            <p:spPr>
              <a:xfrm>
                <a:off x="5041262" y="4165668"/>
                <a:ext cx="1128963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DF3D361-D840-C22A-4A45-2283BDFF0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262" y="4165668"/>
                <a:ext cx="1128963" cy="490199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riangle 2">
            <a:extLst>
              <a:ext uri="{FF2B5EF4-FFF2-40B4-BE49-F238E27FC236}">
                <a16:creationId xmlns:a16="http://schemas.microsoft.com/office/drawing/2014/main" id="{991B74BF-0565-5286-E52D-F15C08487297}"/>
              </a:ext>
            </a:extLst>
          </p:cNvPr>
          <p:cNvSpPr/>
          <p:nvPr/>
        </p:nvSpPr>
        <p:spPr>
          <a:xfrm rot="5400000">
            <a:off x="3209147" y="1346270"/>
            <a:ext cx="3149772" cy="3855831"/>
          </a:xfrm>
          <a:prstGeom prst="triangle">
            <a:avLst>
              <a:gd name="adj" fmla="val 43040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49750C-2F84-08CD-E56C-9CCE16B58A80}"/>
              </a:ext>
            </a:extLst>
          </p:cNvPr>
          <p:cNvCxnSpPr>
            <a:cxnSpLocks/>
          </p:cNvCxnSpPr>
          <p:nvPr/>
        </p:nvCxnSpPr>
        <p:spPr>
          <a:xfrm>
            <a:off x="2856118" y="2355011"/>
            <a:ext cx="35368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B79123-102C-9189-BCA3-C17A7367286E}"/>
              </a:ext>
            </a:extLst>
          </p:cNvPr>
          <p:cNvCxnSpPr>
            <a:cxnSpLocks/>
          </p:cNvCxnSpPr>
          <p:nvPr/>
        </p:nvCxnSpPr>
        <p:spPr>
          <a:xfrm>
            <a:off x="2856118" y="4293079"/>
            <a:ext cx="35368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929CFC8-8B5F-B33A-2EB9-CA0DEBEE42DB}"/>
              </a:ext>
            </a:extLst>
          </p:cNvPr>
          <p:cNvSpPr>
            <a:spLocks noChangeAspect="1"/>
          </p:cNvSpPr>
          <p:nvPr/>
        </p:nvSpPr>
        <p:spPr>
          <a:xfrm>
            <a:off x="3177441" y="2322651"/>
            <a:ext cx="64719" cy="64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DE1FBB3-13CC-FC68-6240-5B69C15191DD}"/>
              </a:ext>
            </a:extLst>
          </p:cNvPr>
          <p:cNvSpPr>
            <a:spLocks noChangeAspect="1"/>
          </p:cNvSpPr>
          <p:nvPr/>
        </p:nvSpPr>
        <p:spPr>
          <a:xfrm>
            <a:off x="3177441" y="4260719"/>
            <a:ext cx="64719" cy="64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07787D2-9545-F46E-1DA9-443AE5500CDD}"/>
                  </a:ext>
                </a:extLst>
              </p:cNvPr>
              <p:cNvSpPr txBox="1"/>
              <p:nvPr/>
            </p:nvSpPr>
            <p:spPr>
              <a:xfrm>
                <a:off x="3237232" y="2124177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07787D2-9545-F46E-1DA9-443AE5500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232" y="2124177"/>
                <a:ext cx="48282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2784128-D447-3846-2EC3-6E90513EDF18}"/>
                  </a:ext>
                </a:extLst>
              </p:cNvPr>
              <p:cNvSpPr txBox="1"/>
              <p:nvPr/>
            </p:nvSpPr>
            <p:spPr>
              <a:xfrm>
                <a:off x="3237232" y="4062245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2784128-D447-3846-2EC3-6E90513ED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232" y="4062245"/>
                <a:ext cx="48282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08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5" grpId="1" animBg="1"/>
      <p:bldP spid="25" grpId="0"/>
      <p:bldP spid="25" grpId="1"/>
      <p:bldP spid="3" grpId="0" animBg="1"/>
      <p:bldP spid="11" grpId="0" animBg="1"/>
      <p:bldP spid="12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12CC0-358D-5B0C-3AA3-45C30E444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3E167FC-A167-C31C-839A-E9A723A17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67" y="674713"/>
            <a:ext cx="7315200" cy="52538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E06690C-DEF7-4026-348F-5CD90ABA3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67" y="674713"/>
            <a:ext cx="7315200" cy="52538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7CAEC2-7291-8DD5-1246-E82211A129D2}"/>
              </a:ext>
            </a:extLst>
          </p:cNvPr>
          <p:cNvSpPr txBox="1"/>
          <p:nvPr/>
        </p:nvSpPr>
        <p:spPr>
          <a:xfrm>
            <a:off x="41563" y="0"/>
            <a:ext cx="6044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Inverting Amplifier: Realistic Model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CCBEB2-66D2-8F9E-E4C6-4A612E55B254}"/>
              </a:ext>
            </a:extLst>
          </p:cNvPr>
          <p:cNvSpPr txBox="1"/>
          <p:nvPr/>
        </p:nvSpPr>
        <p:spPr>
          <a:xfrm>
            <a:off x="8215918" y="759438"/>
            <a:ext cx="3166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Looks a bit messy.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6F33A7-D062-438B-962F-72B2B4BD0F87}"/>
              </a:ext>
            </a:extLst>
          </p:cNvPr>
          <p:cNvSpPr txBox="1"/>
          <p:nvPr/>
        </p:nvSpPr>
        <p:spPr>
          <a:xfrm>
            <a:off x="8215918" y="1512474"/>
            <a:ext cx="2299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Let’s redraw.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F13561-0C11-6029-D445-A86D85E062E2}"/>
              </a:ext>
            </a:extLst>
          </p:cNvPr>
          <p:cNvSpPr txBox="1"/>
          <p:nvPr/>
        </p:nvSpPr>
        <p:spPr>
          <a:xfrm>
            <a:off x="8215918" y="2265510"/>
            <a:ext cx="32998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Reverse polarity of</a:t>
            </a:r>
            <a:br>
              <a:rPr lang="en-US" sz="3200"/>
            </a:br>
            <a:r>
              <a:rPr lang="en-US" sz="3200"/>
              <a:t>dependent source.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3BF7B9-4617-D523-C0BD-809691131883}"/>
              </a:ext>
            </a:extLst>
          </p:cNvPr>
          <p:cNvSpPr txBox="1"/>
          <p:nvPr/>
        </p:nvSpPr>
        <p:spPr>
          <a:xfrm>
            <a:off x="8215918" y="3510989"/>
            <a:ext cx="26981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Connect all the</a:t>
            </a:r>
            <a:br>
              <a:rPr lang="en-US" sz="3200"/>
            </a:br>
            <a:r>
              <a:rPr lang="en-US" sz="3200"/>
              <a:t>grounds.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C9D80A-087B-CE05-3BB7-8AA5B7488F5C}"/>
              </a:ext>
            </a:extLst>
          </p:cNvPr>
          <p:cNvSpPr txBox="1"/>
          <p:nvPr/>
        </p:nvSpPr>
        <p:spPr>
          <a:xfrm>
            <a:off x="8215918" y="4756468"/>
            <a:ext cx="36196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Remove some of the</a:t>
            </a:r>
            <a:br>
              <a:rPr lang="en-US" sz="3200"/>
            </a:br>
            <a:r>
              <a:rPr lang="en-US" sz="3200"/>
              <a:t>bends.</a:t>
            </a:r>
          </a:p>
        </p:txBody>
      </p:sp>
    </p:spTree>
    <p:extLst>
      <p:ext uri="{BB962C8B-B14F-4D97-AF65-F5344CB8AC3E}">
        <p14:creationId xmlns:p14="http://schemas.microsoft.com/office/powerpoint/2010/main" val="54905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7B9958-AE7D-EB49-B033-ADADC7B77DEB}"/>
              </a:ext>
            </a:extLst>
          </p:cNvPr>
          <p:cNvSpPr txBox="1"/>
          <p:nvPr/>
        </p:nvSpPr>
        <p:spPr>
          <a:xfrm>
            <a:off x="133989" y="5396754"/>
            <a:ext cx="11984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Let: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200"/>
              <a:t> = 100 k</a:t>
            </a:r>
            <a:r>
              <a:rPr lang="en-US" sz="3200">
                <a:latin typeface="Symbol" pitchFamily="2" charset="2"/>
              </a:rPr>
              <a:t>W</a:t>
            </a:r>
            <a:r>
              <a:rPr lang="en-US" sz="3200"/>
              <a:t>,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/>
              <a:t> = 10 k</a:t>
            </a:r>
            <a:r>
              <a:rPr lang="en-US" sz="3200">
                <a:latin typeface="Symbol" pitchFamily="2" charset="2"/>
              </a:rPr>
              <a:t>W</a:t>
            </a:r>
            <a:r>
              <a:rPr lang="en-US" sz="3200"/>
              <a:t>,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/>
              <a:t> = 50 k</a:t>
            </a:r>
            <a:r>
              <a:rPr lang="en-US" sz="3200">
                <a:latin typeface="Symbol" pitchFamily="2" charset="2"/>
              </a:rPr>
              <a:t>W;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/>
              <a:t> = 2 M</a:t>
            </a:r>
            <a:r>
              <a:rPr lang="en-US" sz="3200">
                <a:latin typeface="Symbol" pitchFamily="2" charset="2"/>
              </a:rPr>
              <a:t>W,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/>
              <a:t> = 10</a:t>
            </a:r>
            <a:r>
              <a:rPr lang="en-US" sz="3200" baseline="30000"/>
              <a:t>5</a:t>
            </a:r>
            <a:r>
              <a:rPr lang="en-US" sz="3200"/>
              <a:t>,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/>
              <a:t> = 50 </a:t>
            </a:r>
            <a:r>
              <a:rPr lang="en-US" sz="3200">
                <a:latin typeface="Symbol" pitchFamily="2" charset="2"/>
              </a:rPr>
              <a:t>W.</a:t>
            </a:r>
            <a:endParaRPr lang="en-US" sz="3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7C2C3-2BB3-CF44-8C02-0686CDDDF20E}"/>
              </a:ext>
            </a:extLst>
          </p:cNvPr>
          <p:cNvSpPr txBox="1"/>
          <p:nvPr/>
        </p:nvSpPr>
        <p:spPr>
          <a:xfrm>
            <a:off x="41563" y="0"/>
            <a:ext cx="6044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Inverting Amplifier: Realistic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2BF9E5-8B02-3047-A817-09C65948C578}"/>
                  </a:ext>
                </a:extLst>
              </p:cNvPr>
              <p:cNvSpPr txBox="1"/>
              <p:nvPr/>
            </p:nvSpPr>
            <p:spPr>
              <a:xfrm>
                <a:off x="7453733" y="160375"/>
                <a:ext cx="432823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Write node-voltage</a:t>
                </a:r>
                <a:br>
                  <a:rPr lang="en-US" sz="3200"/>
                </a:br>
                <a:r>
                  <a:rPr lang="en-US" sz="3200"/>
                  <a:t>equations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3200"/>
                  <a:t>.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2BF9E5-8B02-3047-A817-09C65948C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733" y="160375"/>
                <a:ext cx="4328236" cy="1077218"/>
              </a:xfrm>
              <a:prstGeom prst="rect">
                <a:avLst/>
              </a:prstGeom>
              <a:blipFill>
                <a:blip r:embed="rId2"/>
                <a:stretch>
                  <a:fillRect l="-3519" t="-6977" r="-2639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CC4930-6F5D-F24F-B907-FA0DB414E3A2}"/>
                  </a:ext>
                </a:extLst>
              </p:cNvPr>
              <p:cNvSpPr txBox="1"/>
              <p:nvPr/>
            </p:nvSpPr>
            <p:spPr>
              <a:xfrm>
                <a:off x="7453733" y="1905409"/>
                <a:ext cx="23437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Eliminate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err="1"/>
                  <a:t>.</a:t>
                </a:r>
                <a:endParaRPr lang="en-US" sz="32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CC4930-6F5D-F24F-B907-FA0DB414E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733" y="1905409"/>
                <a:ext cx="2343719" cy="584775"/>
              </a:xfrm>
              <a:prstGeom prst="rect">
                <a:avLst/>
              </a:prstGeom>
              <a:blipFill>
                <a:blip r:embed="rId3"/>
                <a:stretch>
                  <a:fillRect l="-6486" t="-13043" r="-5946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34D7711-1934-D94C-9454-2799DF183160}"/>
              </a:ext>
            </a:extLst>
          </p:cNvPr>
          <p:cNvSpPr txBox="1"/>
          <p:nvPr/>
        </p:nvSpPr>
        <p:spPr>
          <a:xfrm>
            <a:off x="5692364" y="4476253"/>
            <a:ext cx="814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5367EF9-BC36-B042-B507-772493E13583}"/>
                  </a:ext>
                </a:extLst>
              </p:cNvPr>
              <p:cNvSpPr txBox="1"/>
              <p:nvPr/>
            </p:nvSpPr>
            <p:spPr>
              <a:xfrm>
                <a:off x="663387" y="5977315"/>
                <a:ext cx="35582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=−10.00111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5367EF9-BC36-B042-B507-772493E13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87" y="5977315"/>
                <a:ext cx="3558282" cy="584775"/>
              </a:xfrm>
              <a:prstGeom prst="rect">
                <a:avLst/>
              </a:prstGeom>
              <a:blipFill>
                <a:blip r:embed="rId4"/>
                <a:stretch>
                  <a:fillRect l="-356" t="-12766" r="-3203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CFEB29-D555-5743-871F-ABFBABDBAD83}"/>
                  </a:ext>
                </a:extLst>
              </p:cNvPr>
              <p:cNvSpPr txBox="1"/>
              <p:nvPr/>
            </p:nvSpPr>
            <p:spPr>
              <a:xfrm>
                <a:off x="6599485" y="5970860"/>
                <a:ext cx="56627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3200" b="1"/>
                  <a:t> 0.01% error to assume ideal!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CFEB29-D555-5743-871F-ABFBABDBA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485" y="5970860"/>
                <a:ext cx="5662704" cy="584775"/>
              </a:xfrm>
              <a:prstGeom prst="rect">
                <a:avLst/>
              </a:prstGeom>
              <a:blipFill>
                <a:blip r:embed="rId5"/>
                <a:stretch>
                  <a:fillRect l="-224" t="-10638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9824977-01D5-294A-8B76-DEB8F6B361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442" y="615046"/>
            <a:ext cx="7315200" cy="3592285"/>
          </a:xfrm>
          <a:prstGeom prst="rect">
            <a:avLst/>
          </a:prstGeom>
        </p:spPr>
      </p:pic>
      <p:sp>
        <p:nvSpPr>
          <p:cNvPr id="14" name="Right Arrow 13">
            <a:extLst>
              <a:ext uri="{FF2B5EF4-FFF2-40B4-BE49-F238E27FC236}">
                <a16:creationId xmlns:a16="http://schemas.microsoft.com/office/drawing/2014/main" id="{0ECBB784-6E90-724F-9EA4-5CAFBF4ED05E}"/>
              </a:ext>
            </a:extLst>
          </p:cNvPr>
          <p:cNvSpPr/>
          <p:nvPr/>
        </p:nvSpPr>
        <p:spPr>
          <a:xfrm>
            <a:off x="207249" y="6084768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07BB74C-98B4-A146-9E64-8F28635CDCD0}"/>
                  </a:ext>
                </a:extLst>
              </p:cNvPr>
              <p:cNvSpPr txBox="1"/>
              <p:nvPr/>
            </p:nvSpPr>
            <p:spPr>
              <a:xfrm>
                <a:off x="7453733" y="2614812"/>
                <a:ext cx="489755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Left with (messy) equation</a:t>
                </a:r>
                <a:br>
                  <a:rPr lang="en-US" sz="3200"/>
                </a:br>
                <a:r>
                  <a:rPr lang="en-US" sz="3200"/>
                  <a:t>relating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3200"/>
                  <a:t>.  </a:t>
                </a:r>
                <a:r>
                  <a:rPr lang="en-US" sz="2000"/>
                  <a:t>(Not shown.)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07BB74C-98B4-A146-9E64-8F28635CD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733" y="2614812"/>
                <a:ext cx="4897559" cy="1077218"/>
              </a:xfrm>
              <a:prstGeom prst="rect">
                <a:avLst/>
              </a:prstGeom>
              <a:blipFill>
                <a:blip r:embed="rId7"/>
                <a:stretch>
                  <a:fillRect l="-3109" t="-6977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E492C66-D5F4-8240-926C-51DC859303DE}"/>
              </a:ext>
            </a:extLst>
          </p:cNvPr>
          <p:cNvCxnSpPr>
            <a:cxnSpLocks/>
          </p:cNvCxnSpPr>
          <p:nvPr/>
        </p:nvCxnSpPr>
        <p:spPr>
          <a:xfrm rot="10800000">
            <a:off x="2119065" y="1260117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65E7B1E-629C-974B-9E9E-6BBB17EEAA39}"/>
              </a:ext>
            </a:extLst>
          </p:cNvPr>
          <p:cNvCxnSpPr>
            <a:cxnSpLocks/>
          </p:cNvCxnSpPr>
          <p:nvPr/>
        </p:nvCxnSpPr>
        <p:spPr>
          <a:xfrm>
            <a:off x="2881951" y="1260117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658AA67-4BCA-B04D-A249-C4D6981C7903}"/>
              </a:ext>
            </a:extLst>
          </p:cNvPr>
          <p:cNvCxnSpPr>
            <a:cxnSpLocks/>
          </p:cNvCxnSpPr>
          <p:nvPr/>
        </p:nvCxnSpPr>
        <p:spPr>
          <a:xfrm rot="5400000">
            <a:off x="2370066" y="164357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C1764B4-93B4-F44F-923B-DAECCD921D0D}"/>
              </a:ext>
            </a:extLst>
          </p:cNvPr>
          <p:cNvCxnSpPr>
            <a:cxnSpLocks/>
          </p:cNvCxnSpPr>
          <p:nvPr/>
        </p:nvCxnSpPr>
        <p:spPr>
          <a:xfrm rot="10800000">
            <a:off x="4496247" y="1260117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7C99955-9BC3-674F-9E56-E4E1CB0A23B1}"/>
              </a:ext>
            </a:extLst>
          </p:cNvPr>
          <p:cNvCxnSpPr>
            <a:cxnSpLocks/>
          </p:cNvCxnSpPr>
          <p:nvPr/>
        </p:nvCxnSpPr>
        <p:spPr>
          <a:xfrm>
            <a:off x="5228137" y="1260117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C51BD4A-10D5-AC42-B5B3-2DC8D174D0A5}"/>
              </a:ext>
            </a:extLst>
          </p:cNvPr>
          <p:cNvCxnSpPr>
            <a:cxnSpLocks/>
          </p:cNvCxnSpPr>
          <p:nvPr/>
        </p:nvCxnSpPr>
        <p:spPr>
          <a:xfrm rot="5400000">
            <a:off x="4617966" y="1637826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9F99CE-3517-7847-8531-6A5A5159ECB8}"/>
                  </a:ext>
                </a:extLst>
              </p:cNvPr>
              <p:cNvSpPr txBox="1"/>
              <p:nvPr/>
            </p:nvSpPr>
            <p:spPr>
              <a:xfrm>
                <a:off x="690134" y="4321460"/>
                <a:ext cx="4995919" cy="1075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9F99CE-3517-7847-8531-6A5A5159E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34" y="4321460"/>
                <a:ext cx="4995919" cy="1075294"/>
              </a:xfrm>
              <a:prstGeom prst="rect">
                <a:avLst/>
              </a:prstGeom>
              <a:blipFill>
                <a:blip r:embed="rId8"/>
                <a:stretch>
                  <a:fillRect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039703-C8AC-5047-A3D9-BEA04800198C}"/>
                  </a:ext>
                </a:extLst>
              </p:cNvPr>
              <p:cNvSpPr txBox="1"/>
              <p:nvPr/>
            </p:nvSpPr>
            <p:spPr>
              <a:xfrm>
                <a:off x="690134" y="4321460"/>
                <a:ext cx="4995919" cy="1075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039703-C8AC-5047-A3D9-BEA048001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34" y="4321460"/>
                <a:ext cx="4995919" cy="1075294"/>
              </a:xfrm>
              <a:prstGeom prst="rect">
                <a:avLst/>
              </a:prstGeom>
              <a:blipFill>
                <a:blip r:embed="rId9"/>
                <a:stretch>
                  <a:fillRect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2E5CB6-8894-0649-8556-7926A8A2EB0A}"/>
                  </a:ext>
                </a:extLst>
              </p:cNvPr>
              <p:cNvSpPr txBox="1"/>
              <p:nvPr/>
            </p:nvSpPr>
            <p:spPr>
              <a:xfrm>
                <a:off x="690134" y="4321460"/>
                <a:ext cx="4995919" cy="1075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2E5CB6-8894-0649-8556-7926A8A2E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34" y="4321460"/>
                <a:ext cx="4995919" cy="1075294"/>
              </a:xfrm>
              <a:prstGeom prst="rect">
                <a:avLst/>
              </a:prstGeom>
              <a:blipFill>
                <a:blip r:embed="rId10"/>
                <a:stretch>
                  <a:fillRect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900D679-5F5D-3244-8CE3-BBEE76A41E1D}"/>
                  </a:ext>
                </a:extLst>
              </p:cNvPr>
              <p:cNvSpPr txBox="1"/>
              <p:nvPr/>
            </p:nvSpPr>
            <p:spPr>
              <a:xfrm>
                <a:off x="690134" y="4321460"/>
                <a:ext cx="4995919" cy="1075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900D679-5F5D-3244-8CE3-BBEE76A41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34" y="4321460"/>
                <a:ext cx="4995919" cy="1075294"/>
              </a:xfrm>
              <a:prstGeom prst="rect">
                <a:avLst/>
              </a:prstGeom>
              <a:blipFill>
                <a:blip r:embed="rId11"/>
                <a:stretch>
                  <a:fillRect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A0FD90-C95C-A043-9D16-7F305F5549FE}"/>
                  </a:ext>
                </a:extLst>
              </p:cNvPr>
              <p:cNvSpPr txBox="1"/>
              <p:nvPr/>
            </p:nvSpPr>
            <p:spPr>
              <a:xfrm>
                <a:off x="116442" y="3905926"/>
                <a:ext cx="15147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/>
                  <a:t>KCL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/>
                  <a:t>: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A0FD90-C95C-A043-9D16-7F305F554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42" y="3905926"/>
                <a:ext cx="1514774" cy="461665"/>
              </a:xfrm>
              <a:prstGeom prst="rect">
                <a:avLst/>
              </a:prstGeom>
              <a:blipFill>
                <a:blip r:embed="rId12"/>
                <a:stretch>
                  <a:fillRect l="-6667" t="-8108" r="-5000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B6DDB84-7D4E-364B-AFB9-127187950E95}"/>
                  </a:ext>
                </a:extLst>
              </p:cNvPr>
              <p:cNvSpPr txBox="1"/>
              <p:nvPr/>
            </p:nvSpPr>
            <p:spPr>
              <a:xfrm>
                <a:off x="6166121" y="3909694"/>
                <a:ext cx="15147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/>
                  <a:t>KCL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400"/>
                  <a:t>: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B6DDB84-7D4E-364B-AFB9-127187950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121" y="3909694"/>
                <a:ext cx="1514774" cy="461665"/>
              </a:xfrm>
              <a:prstGeom prst="rect">
                <a:avLst/>
              </a:prstGeom>
              <a:blipFill>
                <a:blip r:embed="rId13"/>
                <a:stretch>
                  <a:fillRect l="-5833" t="-7895" r="-500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6B66043-D92F-794F-AF54-B17175DBC019}"/>
                  </a:ext>
                </a:extLst>
              </p:cNvPr>
              <p:cNvSpPr txBox="1"/>
              <p:nvPr/>
            </p:nvSpPr>
            <p:spPr>
              <a:xfrm>
                <a:off x="6513323" y="4223903"/>
                <a:ext cx="5438733" cy="1156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6B66043-D92F-794F-AF54-B17175DBC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323" y="4223903"/>
                <a:ext cx="5438733" cy="1156279"/>
              </a:xfrm>
              <a:prstGeom prst="rect">
                <a:avLst/>
              </a:prstGeom>
              <a:blipFill>
                <a:blip r:embed="rId14"/>
                <a:stretch>
                  <a:fillRect b="-7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FEC4D4D-317E-F24F-97F9-7D5EE603877E}"/>
                  </a:ext>
                </a:extLst>
              </p:cNvPr>
              <p:cNvSpPr txBox="1"/>
              <p:nvPr/>
            </p:nvSpPr>
            <p:spPr>
              <a:xfrm>
                <a:off x="6513323" y="4223903"/>
                <a:ext cx="5438733" cy="1156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FEC4D4D-317E-F24F-97F9-7D5EE6038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323" y="4223903"/>
                <a:ext cx="5438733" cy="1156279"/>
              </a:xfrm>
              <a:prstGeom prst="rect">
                <a:avLst/>
              </a:prstGeom>
              <a:blipFill>
                <a:blip r:embed="rId15"/>
                <a:stretch>
                  <a:fillRect b="-7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03A4ECF-03DB-124A-9D8A-28F7EC58C239}"/>
                  </a:ext>
                </a:extLst>
              </p:cNvPr>
              <p:cNvSpPr txBox="1"/>
              <p:nvPr/>
            </p:nvSpPr>
            <p:spPr>
              <a:xfrm>
                <a:off x="6513323" y="4223903"/>
                <a:ext cx="5438733" cy="1156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03A4ECF-03DB-124A-9D8A-28F7EC58C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323" y="4223903"/>
                <a:ext cx="5438733" cy="1156279"/>
              </a:xfrm>
              <a:prstGeom prst="rect">
                <a:avLst/>
              </a:prstGeom>
              <a:blipFill>
                <a:blip r:embed="rId16"/>
                <a:stretch>
                  <a:fillRect b="-7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B3ACC67-A2C7-E944-9C55-3D168F670A95}"/>
                  </a:ext>
                </a:extLst>
              </p:cNvPr>
              <p:cNvSpPr txBox="1"/>
              <p:nvPr/>
            </p:nvSpPr>
            <p:spPr>
              <a:xfrm>
                <a:off x="6513323" y="4223903"/>
                <a:ext cx="5438733" cy="1156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B3ACC67-A2C7-E944-9C55-3D168F670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323" y="4223903"/>
                <a:ext cx="5438733" cy="1156279"/>
              </a:xfrm>
              <a:prstGeom prst="rect">
                <a:avLst/>
              </a:prstGeom>
              <a:blipFill>
                <a:blip r:embed="rId17"/>
                <a:stretch>
                  <a:fillRect b="-7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3B00DF4-4B82-044B-9ABE-0F377565C9ED}"/>
              </a:ext>
            </a:extLst>
          </p:cNvPr>
          <p:cNvSpPr txBox="1"/>
          <p:nvPr/>
        </p:nvSpPr>
        <p:spPr>
          <a:xfrm>
            <a:off x="1545207" y="6383858"/>
            <a:ext cx="1610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/>
              <a:t>“realistic”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385E2CC-582E-F04E-91AF-65B5A93CDF11}"/>
                  </a:ext>
                </a:extLst>
              </p:cNvPr>
              <p:cNvSpPr txBox="1"/>
              <p:nvPr/>
            </p:nvSpPr>
            <p:spPr>
              <a:xfrm>
                <a:off x="4219734" y="5977314"/>
                <a:ext cx="23351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=−10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385E2CC-582E-F04E-91AF-65B5A93CD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734" y="5977314"/>
                <a:ext cx="2335191" cy="584775"/>
              </a:xfrm>
              <a:prstGeom prst="rect">
                <a:avLst/>
              </a:prstGeom>
              <a:blipFill>
                <a:blip r:embed="rId18"/>
                <a:stretch>
                  <a:fillRect l="-543" t="-12766" r="-5978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4C737844-5C95-8F47-B0E8-E0E1DB0C51DE}"/>
              </a:ext>
            </a:extLst>
          </p:cNvPr>
          <p:cNvSpPr txBox="1"/>
          <p:nvPr/>
        </p:nvSpPr>
        <p:spPr>
          <a:xfrm>
            <a:off x="5082305" y="6383858"/>
            <a:ext cx="1188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/>
              <a:t>“ideal”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F461F1-8953-4347-A70B-891F35BC4392}"/>
              </a:ext>
            </a:extLst>
          </p:cNvPr>
          <p:cNvSpPr/>
          <p:nvPr/>
        </p:nvSpPr>
        <p:spPr>
          <a:xfrm>
            <a:off x="2466535" y="695133"/>
            <a:ext cx="542460" cy="54246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0BA47E1-B0A4-04B8-ABB8-34C0CBD80B61}"/>
              </a:ext>
            </a:extLst>
          </p:cNvPr>
          <p:cNvSpPr/>
          <p:nvPr/>
        </p:nvSpPr>
        <p:spPr>
          <a:xfrm>
            <a:off x="4811075" y="695133"/>
            <a:ext cx="542460" cy="54246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38BEE1B-43A6-E3CD-2543-87CDFD6CF208}"/>
                  </a:ext>
                </a:extLst>
              </p:cNvPr>
              <p:cNvSpPr txBox="1"/>
              <p:nvPr/>
            </p:nvSpPr>
            <p:spPr>
              <a:xfrm>
                <a:off x="4163662" y="2127098"/>
                <a:ext cx="9925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38BEE1B-43A6-E3CD-2543-87CDFD6CF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662" y="2127098"/>
                <a:ext cx="992579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5175DC91-3988-7479-701F-74E158F5FFAD}"/>
              </a:ext>
            </a:extLst>
          </p:cNvPr>
          <p:cNvSpPr>
            <a:spLocks noChangeAspect="1"/>
          </p:cNvSpPr>
          <p:nvPr/>
        </p:nvSpPr>
        <p:spPr>
          <a:xfrm>
            <a:off x="5036077" y="2311703"/>
            <a:ext cx="92456" cy="92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A8548D6-A160-4574-1E45-BC15DA1CDA69}"/>
              </a:ext>
            </a:extLst>
          </p:cNvPr>
          <p:cNvSpPr txBox="1"/>
          <p:nvPr/>
        </p:nvSpPr>
        <p:spPr>
          <a:xfrm>
            <a:off x="6850251" y="6383858"/>
            <a:ext cx="5152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/>
              <a:t>So generally okay to assume ideal.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C00458-44CB-1558-B28F-DAC843852B18}"/>
              </a:ext>
            </a:extLst>
          </p:cNvPr>
          <p:cNvSpPr txBox="1"/>
          <p:nvPr/>
        </p:nvSpPr>
        <p:spPr>
          <a:xfrm>
            <a:off x="7453733" y="1281651"/>
            <a:ext cx="4670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Two </a:t>
            </a:r>
            <a:r>
              <a:rPr lang="en-US" sz="3200" err="1"/>
              <a:t>eqs</a:t>
            </a:r>
            <a:r>
              <a:rPr lang="en-US" sz="3200"/>
              <a:t>.; three unknowns.</a:t>
            </a:r>
          </a:p>
        </p:txBody>
      </p:sp>
    </p:spTree>
    <p:extLst>
      <p:ext uri="{BB962C8B-B14F-4D97-AF65-F5344CB8AC3E}">
        <p14:creationId xmlns:p14="http://schemas.microsoft.com/office/powerpoint/2010/main" val="366844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7" grpId="0"/>
      <p:bldP spid="18" grpId="0"/>
      <p:bldP spid="14" grpId="0" animBg="1"/>
      <p:bldP spid="3" grpId="0"/>
      <p:bldP spid="24" grpId="0"/>
      <p:bldP spid="25" grpId="0"/>
      <p:bldP spid="26" grpId="0"/>
      <p:bldP spid="27" grpId="0"/>
      <p:bldP spid="4" grpId="0"/>
      <p:bldP spid="28" grpId="0"/>
      <p:bldP spid="29" grpId="0"/>
      <p:bldP spid="30" grpId="0"/>
      <p:bldP spid="31" grpId="0"/>
      <p:bldP spid="32" grpId="0"/>
      <p:bldP spid="7" grpId="0"/>
      <p:bldP spid="33" grpId="0"/>
      <p:bldP spid="34" grpId="0"/>
      <p:bldP spid="8" grpId="0" animBg="1"/>
      <p:bldP spid="11" grpId="0" animBg="1"/>
      <p:bldP spid="15" grpId="0"/>
      <p:bldP spid="12" grpId="0" animBg="1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3CDFCED-C451-BA43-AB9C-9CCF8079EBB5}"/>
                  </a:ext>
                </a:extLst>
              </p:cNvPr>
              <p:cNvSpPr txBox="1"/>
              <p:nvPr/>
            </p:nvSpPr>
            <p:spPr>
              <a:xfrm>
                <a:off x="7846944" y="1922013"/>
                <a:ext cx="2390911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3CDFCED-C451-BA43-AB9C-9CCF8079E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6944" y="1922013"/>
                <a:ext cx="2390911" cy="622735"/>
              </a:xfrm>
              <a:prstGeom prst="rect">
                <a:avLst/>
              </a:prstGeom>
              <a:blipFill>
                <a:blip r:embed="rId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DFB436E-ABB9-1C4A-8B1D-363F44F16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21" y="378918"/>
            <a:ext cx="6413264" cy="38857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113F8E-6D5B-5E4F-8A6B-720B528DACC1}"/>
              </a:ext>
            </a:extLst>
          </p:cNvPr>
          <p:cNvSpPr txBox="1"/>
          <p:nvPr/>
        </p:nvSpPr>
        <p:spPr>
          <a:xfrm>
            <a:off x="41563" y="0"/>
            <a:ext cx="3382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Summing Amplifier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C451A3-13E5-F245-9CA1-DF9120ECCBCC}"/>
                  </a:ext>
                </a:extLst>
              </p:cNvPr>
              <p:cNvSpPr txBox="1"/>
              <p:nvPr/>
            </p:nvSpPr>
            <p:spPr>
              <a:xfrm>
                <a:off x="6200880" y="1243841"/>
                <a:ext cx="60580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3200"/>
                  <a:t>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/>
                  <a:t>?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C451A3-13E5-F245-9CA1-DF9120ECC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880" y="1243841"/>
                <a:ext cx="6058069" cy="584775"/>
              </a:xfrm>
              <a:prstGeom prst="rect">
                <a:avLst/>
              </a:prstGeom>
              <a:blipFill>
                <a:blip r:embed="rId4"/>
                <a:stretch>
                  <a:fillRect l="-2510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D427429-BF99-8F45-A9AB-59B8C46F1B45}"/>
              </a:ext>
            </a:extLst>
          </p:cNvPr>
          <p:cNvSpPr txBox="1"/>
          <p:nvPr/>
        </p:nvSpPr>
        <p:spPr>
          <a:xfrm>
            <a:off x="6200880" y="3034465"/>
            <a:ext cx="5402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Write KCL at inverting terminal.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58D4CE-636C-DD45-8012-0B93D4779F5E}"/>
              </a:ext>
            </a:extLst>
          </p:cNvPr>
          <p:cNvSpPr/>
          <p:nvPr/>
        </p:nvSpPr>
        <p:spPr>
          <a:xfrm>
            <a:off x="6670809" y="4178803"/>
            <a:ext cx="4306150" cy="116441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7B30CF-BDED-B845-8F53-4B0D06EEE0D5}"/>
                  </a:ext>
                </a:extLst>
              </p:cNvPr>
              <p:cNvSpPr txBox="1"/>
              <p:nvPr/>
            </p:nvSpPr>
            <p:spPr>
              <a:xfrm>
                <a:off x="7846944" y="1922013"/>
                <a:ext cx="2390911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7B30CF-BDED-B845-8F53-4B0D06EEE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6944" y="1922013"/>
                <a:ext cx="2390911" cy="622735"/>
              </a:xfrm>
              <a:prstGeom prst="rect">
                <a:avLst/>
              </a:prstGeom>
              <a:blipFill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F060ED-1D31-5444-BDF4-BE57FFE8575D}"/>
                  </a:ext>
                </a:extLst>
              </p:cNvPr>
              <p:cNvSpPr txBox="1"/>
              <p:nvPr/>
            </p:nvSpPr>
            <p:spPr>
              <a:xfrm>
                <a:off x="324732" y="4257080"/>
                <a:ext cx="5397888" cy="1156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0−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0−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F060ED-1D31-5444-BDF4-BE57FFE85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32" y="4257080"/>
                <a:ext cx="5397888" cy="1156279"/>
              </a:xfrm>
              <a:prstGeom prst="rect">
                <a:avLst/>
              </a:prstGeom>
              <a:blipFill>
                <a:blip r:embed="rId6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8F1B17-6794-B445-AC06-F1B3894563BB}"/>
                  </a:ext>
                </a:extLst>
              </p:cNvPr>
              <p:cNvSpPr txBox="1"/>
              <p:nvPr/>
            </p:nvSpPr>
            <p:spPr>
              <a:xfrm>
                <a:off x="324732" y="4257080"/>
                <a:ext cx="5397888" cy="1156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0−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8F1B17-6794-B445-AC06-F1B389456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32" y="4257080"/>
                <a:ext cx="5397888" cy="1156279"/>
              </a:xfrm>
              <a:prstGeom prst="rect">
                <a:avLst/>
              </a:prstGeom>
              <a:blipFill>
                <a:blip r:embed="rId7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DFD108-1C58-9244-A4A5-F670BD76B20B}"/>
                  </a:ext>
                </a:extLst>
              </p:cNvPr>
              <p:cNvSpPr txBox="1"/>
              <p:nvPr/>
            </p:nvSpPr>
            <p:spPr>
              <a:xfrm>
                <a:off x="324732" y="4257080"/>
                <a:ext cx="5397888" cy="1156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DFD108-1C58-9244-A4A5-F670BD76B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32" y="4257080"/>
                <a:ext cx="5397888" cy="1156279"/>
              </a:xfrm>
              <a:prstGeom prst="rect">
                <a:avLst/>
              </a:prstGeom>
              <a:blipFill>
                <a:blip r:embed="rId8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831E18-0703-464C-B442-56C72384E089}"/>
                  </a:ext>
                </a:extLst>
              </p:cNvPr>
              <p:cNvSpPr txBox="1"/>
              <p:nvPr/>
            </p:nvSpPr>
            <p:spPr>
              <a:xfrm>
                <a:off x="324732" y="4257080"/>
                <a:ext cx="5397888" cy="1156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831E18-0703-464C-B442-56C72384E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32" y="4257080"/>
                <a:ext cx="5397888" cy="1156279"/>
              </a:xfrm>
              <a:prstGeom prst="rect">
                <a:avLst/>
              </a:prstGeom>
              <a:blipFill>
                <a:blip r:embed="rId9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48418E-B7A0-814D-A95C-AF60B930D483}"/>
                  </a:ext>
                </a:extLst>
              </p:cNvPr>
              <p:cNvSpPr txBox="1"/>
              <p:nvPr/>
            </p:nvSpPr>
            <p:spPr>
              <a:xfrm>
                <a:off x="3085826" y="2452237"/>
                <a:ext cx="6767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48418E-B7A0-814D-A95C-AF60B930D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826" y="2452237"/>
                <a:ext cx="676788" cy="461665"/>
              </a:xfrm>
              <a:prstGeom prst="rect">
                <a:avLst/>
              </a:prstGeom>
              <a:blipFill>
                <a:blip r:embed="rId10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A98A7B5-CD23-C74D-B7A7-C81C6C5A8E58}"/>
                  </a:ext>
                </a:extLst>
              </p:cNvPr>
              <p:cNvSpPr txBox="1"/>
              <p:nvPr/>
            </p:nvSpPr>
            <p:spPr>
              <a:xfrm>
                <a:off x="3085826" y="1691180"/>
                <a:ext cx="6767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A98A7B5-CD23-C74D-B7A7-C81C6C5A8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826" y="1691180"/>
                <a:ext cx="676788" cy="461665"/>
              </a:xfrm>
              <a:prstGeom prst="rect">
                <a:avLst/>
              </a:prstGeom>
              <a:blipFill>
                <a:blip r:embed="rId10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BDCA1EC-B33B-B949-85B8-CCA123E29592}"/>
              </a:ext>
            </a:extLst>
          </p:cNvPr>
          <p:cNvCxnSpPr>
            <a:cxnSpLocks/>
          </p:cNvCxnSpPr>
          <p:nvPr/>
        </p:nvCxnSpPr>
        <p:spPr>
          <a:xfrm rot="10800000">
            <a:off x="1959045" y="1595397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F74A04-0002-0C44-96EF-02358D6BA2B5}"/>
              </a:ext>
            </a:extLst>
          </p:cNvPr>
          <p:cNvCxnSpPr>
            <a:cxnSpLocks/>
          </p:cNvCxnSpPr>
          <p:nvPr/>
        </p:nvCxnSpPr>
        <p:spPr>
          <a:xfrm rot="10800000">
            <a:off x="1959045" y="2776742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FC867FF-A785-FD4E-B5A5-067A6BDDD3A3}"/>
              </a:ext>
            </a:extLst>
          </p:cNvPr>
          <p:cNvCxnSpPr>
            <a:cxnSpLocks/>
          </p:cNvCxnSpPr>
          <p:nvPr/>
        </p:nvCxnSpPr>
        <p:spPr>
          <a:xfrm rot="-5400000">
            <a:off x="3035600" y="1366797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DB1F25A-8190-604D-8671-1DC361DEAA50}"/>
                  </a:ext>
                </a:extLst>
              </p:cNvPr>
              <p:cNvSpPr txBox="1"/>
              <p:nvPr/>
            </p:nvSpPr>
            <p:spPr>
              <a:xfrm>
                <a:off x="6636170" y="4200437"/>
                <a:ext cx="4375429" cy="1111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DB1F25A-8190-604D-8671-1DC361DEA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170" y="4200437"/>
                <a:ext cx="4375429" cy="1111523"/>
              </a:xfrm>
              <a:prstGeom prst="rect">
                <a:avLst/>
              </a:prstGeom>
              <a:blipFill>
                <a:blip r:embed="rId11"/>
                <a:stretch>
                  <a:fillRect b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6E5B431-71BA-B040-90A9-CC77049C629B}"/>
                  </a:ext>
                </a:extLst>
              </p:cNvPr>
              <p:cNvSpPr txBox="1"/>
              <p:nvPr/>
            </p:nvSpPr>
            <p:spPr>
              <a:xfrm>
                <a:off x="6748405" y="5628501"/>
                <a:ext cx="4156522" cy="1111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6E5B431-71BA-B040-90A9-CC77049C6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405" y="5628501"/>
                <a:ext cx="4156522" cy="1111523"/>
              </a:xfrm>
              <a:prstGeom prst="rect">
                <a:avLst/>
              </a:prstGeom>
              <a:blipFill>
                <a:blip r:embed="rId12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B309EA-462F-9446-9958-5B918B5CF2ED}"/>
                  </a:ext>
                </a:extLst>
              </p:cNvPr>
              <p:cNvSpPr txBox="1"/>
              <p:nvPr/>
            </p:nvSpPr>
            <p:spPr>
              <a:xfrm>
                <a:off x="1310603" y="5886066"/>
                <a:ext cx="45015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Or, letting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200"/>
                  <a:t>: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B309EA-462F-9446-9958-5B918B5CF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603" y="5886066"/>
                <a:ext cx="4501553" cy="584775"/>
              </a:xfrm>
              <a:prstGeom prst="rect">
                <a:avLst/>
              </a:prstGeom>
              <a:blipFill>
                <a:blip r:embed="rId13"/>
                <a:stretch>
                  <a:fillRect l="-3380" t="-12766" r="-1408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7DDF5554-42BE-B24F-8399-529E712FEA37}"/>
              </a:ext>
            </a:extLst>
          </p:cNvPr>
          <p:cNvSpPr/>
          <p:nvPr/>
        </p:nvSpPr>
        <p:spPr>
          <a:xfrm>
            <a:off x="6670809" y="5598469"/>
            <a:ext cx="4306150" cy="116441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5E0831F-4F1B-3948-81C4-8ED7D3E84DDC}"/>
              </a:ext>
            </a:extLst>
          </p:cNvPr>
          <p:cNvSpPr/>
          <p:nvPr/>
        </p:nvSpPr>
        <p:spPr>
          <a:xfrm>
            <a:off x="2472391" y="1790097"/>
            <a:ext cx="752071" cy="75207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3067FB-CBBC-D068-53EA-BDEE55657236}"/>
                  </a:ext>
                </a:extLst>
              </p:cNvPr>
              <p:cNvSpPr txBox="1"/>
              <p:nvPr/>
            </p:nvSpPr>
            <p:spPr>
              <a:xfrm>
                <a:off x="3071972" y="2258513"/>
                <a:ext cx="561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3067FB-CBBC-D068-53EA-BDEE55657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972" y="2258513"/>
                <a:ext cx="561371" cy="369332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5D6A089-7838-C6F3-CFD5-9ED81D08FC1D}"/>
              </a:ext>
            </a:extLst>
          </p:cNvPr>
          <p:cNvCxnSpPr>
            <a:cxnSpLocks/>
          </p:cNvCxnSpPr>
          <p:nvPr/>
        </p:nvCxnSpPr>
        <p:spPr>
          <a:xfrm>
            <a:off x="3328807" y="2290308"/>
            <a:ext cx="338394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Arrow 8">
            <a:extLst>
              <a:ext uri="{FF2B5EF4-FFF2-40B4-BE49-F238E27FC236}">
                <a16:creationId xmlns:a16="http://schemas.microsoft.com/office/drawing/2014/main" id="{81CD5B28-3240-DB14-61AB-EC15E78B8C77}"/>
              </a:ext>
            </a:extLst>
          </p:cNvPr>
          <p:cNvSpPr/>
          <p:nvPr/>
        </p:nvSpPr>
        <p:spPr>
          <a:xfrm>
            <a:off x="5891747" y="4604531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84EB4E5B-306F-F202-7265-D780C23BB571}"/>
              </a:ext>
            </a:extLst>
          </p:cNvPr>
          <p:cNvSpPr/>
          <p:nvPr/>
        </p:nvSpPr>
        <p:spPr>
          <a:xfrm>
            <a:off x="5889752" y="5993518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1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7" grpId="0"/>
      <p:bldP spid="13" grpId="0" animBg="1"/>
      <p:bldP spid="4" grpId="0"/>
      <p:bldP spid="15" grpId="0"/>
      <p:bldP spid="16" grpId="0"/>
      <p:bldP spid="17" grpId="0"/>
      <p:bldP spid="18" grpId="0"/>
      <p:bldP spid="8" grpId="0"/>
      <p:bldP spid="19" grpId="0"/>
      <p:bldP spid="23" grpId="0"/>
      <p:bldP spid="24" grpId="0"/>
      <p:bldP spid="11" grpId="0"/>
      <p:bldP spid="26" grpId="0" animBg="1"/>
      <p:bldP spid="29" grpId="0" animBg="1"/>
      <p:bldP spid="12" grpId="0"/>
      <p:bldP spid="9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1231</Words>
  <Application>Microsoft Macintosh PowerPoint</Application>
  <PresentationFormat>Widescreen</PresentationFormat>
  <Paragraphs>184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Schneider, John Brand</dc:creator>
  <cp:lastModifiedBy>Schneider, John Brand</cp:lastModifiedBy>
  <cp:revision>1</cp:revision>
  <dcterms:created xsi:type="dcterms:W3CDTF">2020-01-15T03:07:09Z</dcterms:created>
  <dcterms:modified xsi:type="dcterms:W3CDTF">2025-02-28T22:52:11Z</dcterms:modified>
</cp:coreProperties>
</file>