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94" r:id="rId2"/>
    <p:sldId id="549" r:id="rId3"/>
    <p:sldId id="261" r:id="rId4"/>
    <p:sldId id="398" r:id="rId5"/>
    <p:sldId id="491" r:id="rId6"/>
    <p:sldId id="530" r:id="rId7"/>
    <p:sldId id="531" r:id="rId8"/>
    <p:sldId id="532" r:id="rId9"/>
    <p:sldId id="495" r:id="rId10"/>
    <p:sldId id="499" r:id="rId11"/>
    <p:sldId id="508" r:id="rId12"/>
    <p:sldId id="509" r:id="rId13"/>
    <p:sldId id="533" r:id="rId14"/>
    <p:sldId id="534" r:id="rId15"/>
    <p:sldId id="5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89"/>
    <p:restoredTop sz="94626"/>
  </p:normalViewPr>
  <p:slideViewPr>
    <p:cSldViewPr snapToGrid="0">
      <p:cViewPr varScale="1">
        <p:scale>
          <a:sx n="175" d="100"/>
          <a:sy n="175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6C5EF723-A913-F045-8DC0-8EC763CB50D9}"/>
    <pc:docChg chg="custSel addSld delSld modSld">
      <pc:chgData name="Schneider, John Brand" userId="0a27f970-e9e3-4a42-989b-114aef573237" providerId="ADAL" clId="{6C5EF723-A913-F045-8DC0-8EC763CB50D9}" dt="2024-10-11T20:50:52.937" v="245" actId="2696"/>
      <pc:docMkLst>
        <pc:docMk/>
      </pc:docMkLst>
      <pc:sldChg chg="addSp modSp mod modAnim">
        <pc:chgData name="Schneider, John Brand" userId="0a27f970-e9e3-4a42-989b-114aef573237" providerId="ADAL" clId="{6C5EF723-A913-F045-8DC0-8EC763CB50D9}" dt="2024-10-11T06:27:44.941" v="115"/>
        <pc:sldMkLst>
          <pc:docMk/>
          <pc:sldMk cId="2930488423" sldId="398"/>
        </pc:sldMkLst>
      </pc:sldChg>
      <pc:sldChg chg="modAnim">
        <pc:chgData name="Schneider, John Brand" userId="0a27f970-e9e3-4a42-989b-114aef573237" providerId="ADAL" clId="{6C5EF723-A913-F045-8DC0-8EC763CB50D9}" dt="2024-10-11T17:28:23.078" v="237"/>
        <pc:sldMkLst>
          <pc:docMk/>
          <pc:sldMk cId="2547681399" sldId="491"/>
        </pc:sldMkLst>
      </pc:sldChg>
      <pc:sldChg chg="modSp mod modAnim">
        <pc:chgData name="Schneider, John Brand" userId="0a27f970-e9e3-4a42-989b-114aef573237" providerId="ADAL" clId="{6C5EF723-A913-F045-8DC0-8EC763CB50D9}" dt="2024-10-11T20:50:31.446" v="243" actId="20577"/>
        <pc:sldMkLst>
          <pc:docMk/>
          <pc:sldMk cId="3045422594" sldId="494"/>
        </pc:sldMkLst>
      </pc:sldChg>
      <pc:sldChg chg="modSp mod">
        <pc:chgData name="Schneider, John Brand" userId="0a27f970-e9e3-4a42-989b-114aef573237" providerId="ADAL" clId="{6C5EF723-A913-F045-8DC0-8EC763CB50D9}" dt="2024-10-11T17:30:22.506" v="242" actId="1035"/>
        <pc:sldMkLst>
          <pc:docMk/>
          <pc:sldMk cId="3445036134" sldId="530"/>
        </pc:sldMkLst>
      </pc:sldChg>
      <pc:sldChg chg="modSp mod">
        <pc:chgData name="Schneider, John Brand" userId="0a27f970-e9e3-4a42-989b-114aef573237" providerId="ADAL" clId="{6C5EF723-A913-F045-8DC0-8EC763CB50D9}" dt="2024-10-11T06:29:21.464" v="139" actId="1036"/>
        <pc:sldMkLst>
          <pc:docMk/>
          <pc:sldMk cId="320461580" sldId="532"/>
        </pc:sldMkLst>
      </pc:sldChg>
      <pc:sldChg chg="modSp add mod">
        <pc:chgData name="Schneider, John Brand" userId="0a27f970-e9e3-4a42-989b-114aef573237" providerId="ADAL" clId="{6C5EF723-A913-F045-8DC0-8EC763CB50D9}" dt="2024-10-11T06:34:03.807" v="190" actId="1036"/>
        <pc:sldMkLst>
          <pc:docMk/>
          <pc:sldMk cId="3838490767" sldId="535"/>
        </pc:sldMkLst>
      </pc:sldChg>
      <pc:sldChg chg="add del">
        <pc:chgData name="Schneider, John Brand" userId="0a27f970-e9e3-4a42-989b-114aef573237" providerId="ADAL" clId="{6C5EF723-A913-F045-8DC0-8EC763CB50D9}" dt="2024-10-11T20:50:52.735" v="244" actId="2696"/>
        <pc:sldMkLst>
          <pc:docMk/>
          <pc:sldMk cId="769380821" sldId="547"/>
        </pc:sldMkLst>
      </pc:sldChg>
      <pc:sldChg chg="add del">
        <pc:chgData name="Schneider, John Brand" userId="0a27f970-e9e3-4a42-989b-114aef573237" providerId="ADAL" clId="{6C5EF723-A913-F045-8DC0-8EC763CB50D9}" dt="2024-10-11T20:50:52.937" v="245" actId="2696"/>
        <pc:sldMkLst>
          <pc:docMk/>
          <pc:sldMk cId="2814230888" sldId="548"/>
        </pc:sldMkLst>
      </pc:sldChg>
    </pc:docChg>
  </pc:docChgLst>
  <pc:docChgLst>
    <pc:chgData name="Schneider, John Brand" userId="0a27f970-e9e3-4a42-989b-114aef573237" providerId="ADAL" clId="{79429FC3-96ED-A44D-9EA7-1278A2B5CF60}"/>
    <pc:docChg chg="undo custSel addSld delSld modSld">
      <pc:chgData name="Schneider, John Brand" userId="0a27f970-e9e3-4a42-989b-114aef573237" providerId="ADAL" clId="{79429FC3-96ED-A44D-9EA7-1278A2B5CF60}" dt="2021-10-15T23:59:08.978" v="1126" actId="2696"/>
      <pc:docMkLst>
        <pc:docMk/>
      </pc:docMkLst>
      <pc:sldChg chg="addSp delSp modSp add del mod delAnim modAnim">
        <pc:chgData name="Schneider, John Brand" userId="0a27f970-e9e3-4a42-989b-114aef573237" providerId="ADAL" clId="{79429FC3-96ED-A44D-9EA7-1278A2B5CF60}" dt="2021-10-15T16:49:07.811" v="740" actId="21"/>
        <pc:sldMkLst>
          <pc:docMk/>
          <pc:sldMk cId="1862069429" sldId="463"/>
        </pc:sldMkLst>
      </pc:sldChg>
      <pc:sldChg chg="addSp delSp modSp add del mod delAnim modAnim">
        <pc:chgData name="Schneider, John Brand" userId="0a27f970-e9e3-4a42-989b-114aef573237" providerId="ADAL" clId="{79429FC3-96ED-A44D-9EA7-1278A2B5CF60}" dt="2021-10-14T22:24:13.441" v="341" actId="465"/>
        <pc:sldMkLst>
          <pc:docMk/>
          <pc:sldMk cId="3238407288" sldId="469"/>
        </pc:sldMkLst>
      </pc:sldChg>
      <pc:sldChg chg="addSp modSp add del mod modAnim">
        <pc:chgData name="Schneider, John Brand" userId="0a27f970-e9e3-4a42-989b-114aef573237" providerId="ADAL" clId="{79429FC3-96ED-A44D-9EA7-1278A2B5CF60}" dt="2021-10-15T16:55:31.515" v="773"/>
        <pc:sldMkLst>
          <pc:docMk/>
          <pc:sldMk cId="2238365008" sldId="473"/>
        </pc:sldMkLst>
      </pc:sldChg>
      <pc:sldChg chg="addSp delSp modSp mod delAnim modAnim">
        <pc:chgData name="Schneider, John Brand" userId="0a27f970-e9e3-4a42-989b-114aef573237" providerId="ADAL" clId="{79429FC3-96ED-A44D-9EA7-1278A2B5CF60}" dt="2021-10-14T23:08:28.810" v="684"/>
        <pc:sldMkLst>
          <pc:docMk/>
          <pc:sldMk cId="1850825007" sldId="489"/>
        </pc:sldMkLst>
      </pc:sldChg>
      <pc:sldChg chg="modAnim">
        <pc:chgData name="Schneider, John Brand" userId="0a27f970-e9e3-4a42-989b-114aef573237" providerId="ADAL" clId="{79429FC3-96ED-A44D-9EA7-1278A2B5CF60}" dt="2021-10-14T23:09:12.595" v="685"/>
        <pc:sldMkLst>
          <pc:docMk/>
          <pc:sldMk cId="114565288" sldId="490"/>
        </pc:sldMkLst>
      </pc:sldChg>
      <pc:sldChg chg="add modAnim">
        <pc:chgData name="Schneider, John Brand" userId="0a27f970-e9e3-4a42-989b-114aef573237" providerId="ADAL" clId="{79429FC3-96ED-A44D-9EA7-1278A2B5CF60}" dt="2021-10-14T22:50:57.723" v="621"/>
        <pc:sldMkLst>
          <pc:docMk/>
          <pc:sldMk cId="2547681399" sldId="491"/>
        </pc:sldMkLst>
      </pc:sldChg>
      <pc:sldChg chg="add del">
        <pc:chgData name="Schneider, John Brand" userId="0a27f970-e9e3-4a42-989b-114aef573237" providerId="ADAL" clId="{79429FC3-96ED-A44D-9EA7-1278A2B5CF60}" dt="2021-10-15T23:59:08.978" v="1126" actId="2696"/>
        <pc:sldMkLst>
          <pc:docMk/>
          <pc:sldMk cId="1544379441" sldId="492"/>
        </pc:sldMkLst>
      </pc:sldChg>
      <pc:sldChg chg="modSp modAnim">
        <pc:chgData name="Schneider, John Brand" userId="0a27f970-e9e3-4a42-989b-114aef573237" providerId="ADAL" clId="{79429FC3-96ED-A44D-9EA7-1278A2B5CF60}" dt="2021-10-15T16:46:15.861" v="723" actId="20577"/>
        <pc:sldMkLst>
          <pc:docMk/>
          <pc:sldMk cId="3045422594" sldId="494"/>
        </pc:sldMkLst>
      </pc:sldChg>
      <pc:sldChg chg="add del">
        <pc:chgData name="Schneider, John Brand" userId="0a27f970-e9e3-4a42-989b-114aef573237" providerId="ADAL" clId="{79429FC3-96ED-A44D-9EA7-1278A2B5CF60}" dt="2021-10-15T23:59:08.978" v="1126" actId="2696"/>
        <pc:sldMkLst>
          <pc:docMk/>
          <pc:sldMk cId="385061654" sldId="496"/>
        </pc:sldMkLst>
      </pc:sldChg>
      <pc:sldChg chg="addSp modSp add del mod modAnim">
        <pc:chgData name="Schneider, John Brand" userId="0a27f970-e9e3-4a42-989b-114aef573237" providerId="ADAL" clId="{79429FC3-96ED-A44D-9EA7-1278A2B5CF60}" dt="2021-10-15T16:59:42.579" v="797" actId="20577"/>
        <pc:sldMkLst>
          <pc:docMk/>
          <pc:sldMk cId="936538330" sldId="497"/>
        </pc:sldMkLst>
      </pc:sldChg>
      <pc:sldChg chg="addSp delSp modSp add mod delAnim modAnim">
        <pc:chgData name="Schneider, John Brand" userId="0a27f970-e9e3-4a42-989b-114aef573237" providerId="ADAL" clId="{79429FC3-96ED-A44D-9EA7-1278A2B5CF60}" dt="2021-10-14T22:36:05.816" v="547"/>
        <pc:sldMkLst>
          <pc:docMk/>
          <pc:sldMk cId="1215459591" sldId="499"/>
        </pc:sldMkLst>
      </pc:sldChg>
      <pc:sldChg chg="addSp delSp modSp new del mod delAnim modAnim">
        <pc:chgData name="Schneider, John Brand" userId="0a27f970-e9e3-4a42-989b-114aef573237" providerId="ADAL" clId="{79429FC3-96ED-A44D-9EA7-1278A2B5CF60}" dt="2021-10-14T22:50:25.792" v="619" actId="2696"/>
        <pc:sldMkLst>
          <pc:docMk/>
          <pc:sldMk cId="1308078189" sldId="500"/>
        </pc:sldMkLst>
      </pc:sldChg>
      <pc:sldChg chg="add">
        <pc:chgData name="Schneider, John Brand" userId="0a27f970-e9e3-4a42-989b-114aef573237" providerId="ADAL" clId="{79429FC3-96ED-A44D-9EA7-1278A2B5CF60}" dt="2021-10-14T22:50:45.745" v="620"/>
        <pc:sldMkLst>
          <pc:docMk/>
          <pc:sldMk cId="3572642549" sldId="527"/>
        </pc:sldMkLst>
      </pc:sldChg>
      <pc:sldChg chg="addSp delSp modSp add mod delAnim modAnim">
        <pc:chgData name="Schneider, John Brand" userId="0a27f970-e9e3-4a42-989b-114aef573237" providerId="ADAL" clId="{79429FC3-96ED-A44D-9EA7-1278A2B5CF60}" dt="2021-10-15T17:28:31.073" v="1125" actId="1076"/>
        <pc:sldMkLst>
          <pc:docMk/>
          <pc:sldMk cId="2761490264" sldId="528"/>
        </pc:sldMkLst>
      </pc:sldChg>
    </pc:docChg>
  </pc:docChgLst>
  <pc:docChgLst>
    <pc:chgData name="Schneider, John Brand" userId="0a27f970-e9e3-4a42-989b-114aef573237" providerId="ADAL" clId="{74E0B3C9-D077-6C48-BF1D-046B3D5241FD}"/>
    <pc:docChg chg="custSel addSld delSld modSld">
      <pc:chgData name="Schneider, John Brand" userId="0a27f970-e9e3-4a42-989b-114aef573237" providerId="ADAL" clId="{74E0B3C9-D077-6C48-BF1D-046B3D5241FD}" dt="2022-03-08T00:21:16.357" v="11" actId="20577"/>
      <pc:docMkLst>
        <pc:docMk/>
      </pc:docMkLst>
      <pc:sldChg chg="modSp add del modAnim">
        <pc:chgData name="Schneider, John Brand" userId="0a27f970-e9e3-4a42-989b-114aef573237" providerId="ADAL" clId="{74E0B3C9-D077-6C48-BF1D-046B3D5241FD}" dt="2022-03-08T00:21:16.357" v="11" actId="20577"/>
        <pc:sldMkLst>
          <pc:docMk/>
          <pc:sldMk cId="3045422594" sldId="494"/>
        </pc:sldMkLst>
      </pc:sldChg>
      <pc:sldChg chg="del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4025697076" sldId="504"/>
        </pc:sldMkLst>
      </pc:sldChg>
      <pc:sldChg chg="del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550822398" sldId="510"/>
        </pc:sldMkLst>
      </pc:sldChg>
      <pc:sldChg chg="del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4180693875" sldId="524"/>
        </pc:sldMkLst>
      </pc:sldChg>
      <pc:sldChg chg="del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2583520907" sldId="525"/>
        </pc:sldMkLst>
      </pc:sldChg>
      <pc:sldChg chg="del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2406113866" sldId="526"/>
        </pc:sldMkLst>
      </pc:sldChg>
      <pc:sldChg chg="del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3391008337" sldId="528"/>
        </pc:sldMkLst>
      </pc:sldChg>
      <pc:sldChg chg="addSp delSp modSp new del mod">
        <pc:chgData name="Schneider, John Brand" userId="0a27f970-e9e3-4a42-989b-114aef573237" providerId="ADAL" clId="{74E0B3C9-D077-6C48-BF1D-046B3D5241FD}" dt="2022-03-08T00:19:42.111" v="10" actId="2696"/>
        <pc:sldMkLst>
          <pc:docMk/>
          <pc:sldMk cId="2309181689" sldId="529"/>
        </pc:sldMkLst>
      </pc:sldChg>
    </pc:docChg>
  </pc:docChgLst>
  <pc:docChgLst>
    <pc:chgData name="Schneider, John Brand" userId="0a27f970-e9e3-4a42-989b-114aef573237" providerId="ADAL" clId="{A72135B5-AA43-DC4E-84B1-4D105F4CCA97}"/>
    <pc:docChg chg="undo custSel addSld modSld sldOrd">
      <pc:chgData name="Schneider, John Brand" userId="0a27f970-e9e3-4a42-989b-114aef573237" providerId="ADAL" clId="{A72135B5-AA43-DC4E-84B1-4D105F4CCA97}" dt="2023-10-13T16:31:02.374" v="817" actId="167"/>
      <pc:docMkLst>
        <pc:docMk/>
      </pc:docMkLst>
      <pc:sldChg chg="addSp delSp modSp mod delAnim modAnim">
        <pc:chgData name="Schneider, John Brand" userId="0a27f970-e9e3-4a42-989b-114aef573237" providerId="ADAL" clId="{A72135B5-AA43-DC4E-84B1-4D105F4CCA97}" dt="2023-10-12T22:59:21.984" v="769" actId="1035"/>
        <pc:sldMkLst>
          <pc:docMk/>
          <pc:sldMk cId="2930488423" sldId="398"/>
        </pc:sldMkLst>
      </pc:sldChg>
      <pc:sldChg chg="addSp delSp modSp mod">
        <pc:chgData name="Schneider, John Brand" userId="0a27f970-e9e3-4a42-989b-114aef573237" providerId="ADAL" clId="{A72135B5-AA43-DC4E-84B1-4D105F4CCA97}" dt="2023-10-12T05:21:07.907" v="304" actId="114"/>
        <pc:sldMkLst>
          <pc:docMk/>
          <pc:sldMk cId="831512901" sldId="416"/>
        </pc:sldMkLst>
      </pc:sldChg>
      <pc:sldChg chg="modSp modAnim">
        <pc:chgData name="Schneider, John Brand" userId="0a27f970-e9e3-4a42-989b-114aef573237" providerId="ADAL" clId="{A72135B5-AA43-DC4E-84B1-4D105F4CCA97}" dt="2023-10-10T01:02:27.162" v="37" actId="20577"/>
        <pc:sldMkLst>
          <pc:docMk/>
          <pc:sldMk cId="3045422594" sldId="494"/>
        </pc:sldMkLst>
      </pc:sldChg>
      <pc:sldChg chg="addSp delSp modSp mod addAnim delAnim modAnim">
        <pc:chgData name="Schneider, John Brand" userId="0a27f970-e9e3-4a42-989b-114aef573237" providerId="ADAL" clId="{A72135B5-AA43-DC4E-84B1-4D105F4CCA97}" dt="2023-10-13T16:31:02.374" v="817" actId="167"/>
        <pc:sldMkLst>
          <pc:docMk/>
          <pc:sldMk cId="983726676" sldId="508"/>
        </pc:sldMkLst>
      </pc:sldChg>
      <pc:sldChg chg="addSp modSp mod modAnim">
        <pc:chgData name="Schneider, John Brand" userId="0a27f970-e9e3-4a42-989b-114aef573237" providerId="ADAL" clId="{A72135B5-AA43-DC4E-84B1-4D105F4CCA97}" dt="2023-10-12T23:13:20.899" v="779" actId="552"/>
        <pc:sldMkLst>
          <pc:docMk/>
          <pc:sldMk cId="3981284762" sldId="509"/>
        </pc:sldMkLst>
      </pc:sldChg>
      <pc:sldChg chg="addSp modSp mod modAnim">
        <pc:chgData name="Schneider, John Brand" userId="0a27f970-e9e3-4a42-989b-114aef573237" providerId="ADAL" clId="{A72135B5-AA43-DC4E-84B1-4D105F4CCA97}" dt="2023-10-12T23:16:01.145" v="789" actId="552"/>
        <pc:sldMkLst>
          <pc:docMk/>
          <pc:sldMk cId="3445036134" sldId="530"/>
        </pc:sldMkLst>
      </pc:sldChg>
      <pc:sldChg chg="addSp delSp modSp new mod delAnim modAnim">
        <pc:chgData name="Schneider, John Brand" userId="0a27f970-e9e3-4a42-989b-114aef573237" providerId="ADAL" clId="{A72135B5-AA43-DC4E-84B1-4D105F4CCA97}" dt="2023-10-12T22:46:17.364" v="720"/>
        <pc:sldMkLst>
          <pc:docMk/>
          <pc:sldMk cId="21454356" sldId="535"/>
        </pc:sldMkLst>
      </pc:sldChg>
      <pc:sldChg chg="delSp modSp add mod modTransition delAnim modAnim">
        <pc:chgData name="Schneider, John Brand" userId="0a27f970-e9e3-4a42-989b-114aef573237" providerId="ADAL" clId="{A72135B5-AA43-DC4E-84B1-4D105F4CCA97}" dt="2023-10-12T22:46:28.588" v="721"/>
        <pc:sldMkLst>
          <pc:docMk/>
          <pc:sldMk cId="2235719738" sldId="536"/>
        </pc:sldMkLst>
      </pc:sldChg>
      <pc:sldChg chg="addSp delSp modSp add mod ord modTransition delAnim modAnim">
        <pc:chgData name="Schneider, John Brand" userId="0a27f970-e9e3-4a42-989b-114aef573237" providerId="ADAL" clId="{A72135B5-AA43-DC4E-84B1-4D105F4CCA97}" dt="2023-10-12T22:45:09.065" v="715" actId="14100"/>
        <pc:sldMkLst>
          <pc:docMk/>
          <pc:sldMk cId="2541067876" sldId="537"/>
        </pc:sldMkLst>
      </pc:sldChg>
    </pc:docChg>
  </pc:docChgLst>
  <pc:docChgLst>
    <pc:chgData name="Schneider, John Brand" userId="0a27f970-e9e3-4a42-989b-114aef573237" providerId="ADAL" clId="{45BCA7A2-C8FB-2B40-9CC2-19EE2494FF7C}"/>
    <pc:docChg chg="undo custSel addSld delSld modSld">
      <pc:chgData name="Schneider, John Brand" userId="0a27f970-e9e3-4a42-989b-114aef573237" providerId="ADAL" clId="{45BCA7A2-C8FB-2B40-9CC2-19EE2494FF7C}" dt="2023-03-08T01:03:01.925" v="830" actId="552"/>
      <pc:docMkLst>
        <pc:docMk/>
      </pc:docMkLst>
      <pc:sldChg chg="addSp delSp modSp mod addAnim delAnim modAnim">
        <pc:chgData name="Schneider, John Brand" userId="0a27f970-e9e3-4a42-989b-114aef573237" providerId="ADAL" clId="{45BCA7A2-C8FB-2B40-9CC2-19EE2494FF7C}" dt="2023-03-06T01:37:22.101" v="130"/>
        <pc:sldMkLst>
          <pc:docMk/>
          <pc:sldMk cId="2930488423" sldId="398"/>
        </pc:sldMkLst>
      </pc:sldChg>
      <pc:sldChg chg="addSp delSp modSp mod modAnim">
        <pc:chgData name="Schneider, John Brand" userId="0a27f970-e9e3-4a42-989b-114aef573237" providerId="ADAL" clId="{45BCA7A2-C8FB-2B40-9CC2-19EE2494FF7C}" dt="2023-03-06T01:44:59.705" v="279" actId="20577"/>
        <pc:sldMkLst>
          <pc:docMk/>
          <pc:sldMk cId="831512901" sldId="416"/>
        </pc:sldMkLst>
      </pc:sldChg>
      <pc:sldChg chg="modSp add mod">
        <pc:chgData name="Schneider, John Brand" userId="0a27f970-e9e3-4a42-989b-114aef573237" providerId="ADAL" clId="{45BCA7A2-C8FB-2B40-9CC2-19EE2494FF7C}" dt="2023-03-06T02:13:10.286" v="517" actId="1035"/>
        <pc:sldMkLst>
          <pc:docMk/>
          <pc:sldMk cId="2547681399" sldId="491"/>
        </pc:sldMkLst>
      </pc:sldChg>
      <pc:sldChg chg="modSp mod modAnim">
        <pc:chgData name="Schneider, John Brand" userId="0a27f970-e9e3-4a42-989b-114aef573237" providerId="ADAL" clId="{45BCA7A2-C8FB-2B40-9CC2-19EE2494FF7C}" dt="2023-03-06T19:11:18.777" v="686" actId="20577"/>
        <pc:sldMkLst>
          <pc:docMk/>
          <pc:sldMk cId="3045422594" sldId="494"/>
        </pc:sldMkLst>
      </pc:sldChg>
      <pc:sldChg chg="modSp mod">
        <pc:chgData name="Schneider, John Brand" userId="0a27f970-e9e3-4a42-989b-114aef573237" providerId="ADAL" clId="{45BCA7A2-C8FB-2B40-9CC2-19EE2494FF7C}" dt="2023-03-06T01:59:02.482" v="369" actId="1037"/>
        <pc:sldMkLst>
          <pc:docMk/>
          <pc:sldMk cId="111950497" sldId="499"/>
        </pc:sldMkLst>
      </pc:sldChg>
      <pc:sldChg chg="addSp delSp modSp mod delAnim modAnim">
        <pc:chgData name="Schneider, John Brand" userId="0a27f970-e9e3-4a42-989b-114aef573237" providerId="ADAL" clId="{45BCA7A2-C8FB-2B40-9CC2-19EE2494FF7C}" dt="2023-03-06T19:51:28.936" v="781" actId="1038"/>
        <pc:sldMkLst>
          <pc:docMk/>
          <pc:sldMk cId="983726676" sldId="508"/>
        </pc:sldMkLst>
      </pc:sldChg>
      <pc:sldChg chg="addSp modSp mod modAnim">
        <pc:chgData name="Schneider, John Brand" userId="0a27f970-e9e3-4a42-989b-114aef573237" providerId="ADAL" clId="{45BCA7A2-C8FB-2B40-9CC2-19EE2494FF7C}" dt="2023-03-06T02:20:50.060" v="578" actId="1038"/>
        <pc:sldMkLst>
          <pc:docMk/>
          <pc:sldMk cId="3981284762" sldId="509"/>
        </pc:sldMkLst>
      </pc:sldChg>
      <pc:sldChg chg="del">
        <pc:chgData name="Schneider, John Brand" userId="0a27f970-e9e3-4a42-989b-114aef573237" providerId="ADAL" clId="{45BCA7A2-C8FB-2B40-9CC2-19EE2494FF7C}" dt="2023-03-06T01:47:08.747" v="281" actId="2696"/>
        <pc:sldMkLst>
          <pc:docMk/>
          <pc:sldMk cId="3099314181" sldId="528"/>
        </pc:sldMkLst>
      </pc:sldChg>
      <pc:sldChg chg="addSp modSp mod modAnim">
        <pc:chgData name="Schneider, John Brand" userId="0a27f970-e9e3-4a42-989b-114aef573237" providerId="ADAL" clId="{45BCA7A2-C8FB-2B40-9CC2-19EE2494FF7C}" dt="2023-03-06T19:19:36.877" v="700" actId="554"/>
        <pc:sldMkLst>
          <pc:docMk/>
          <pc:sldMk cId="3445036134" sldId="530"/>
        </pc:sldMkLst>
      </pc:sldChg>
      <pc:sldChg chg="addSp delSp modSp mod delAnim modAnim">
        <pc:chgData name="Schneider, John Brand" userId="0a27f970-e9e3-4a42-989b-114aef573237" providerId="ADAL" clId="{45BCA7A2-C8FB-2B40-9CC2-19EE2494FF7C}" dt="2023-03-08T01:03:01.925" v="830" actId="552"/>
        <pc:sldMkLst>
          <pc:docMk/>
          <pc:sldMk cId="1379797920" sldId="531"/>
        </pc:sldMkLst>
      </pc:sldChg>
      <pc:sldChg chg="addSp delSp modSp mod delAnim modAnim">
        <pc:chgData name="Schneider, John Brand" userId="0a27f970-e9e3-4a42-989b-114aef573237" providerId="ADAL" clId="{45BCA7A2-C8FB-2B40-9CC2-19EE2494FF7C}" dt="2023-03-06T01:57:05.465" v="359" actId="1038"/>
        <pc:sldMkLst>
          <pc:docMk/>
          <pc:sldMk cId="320461580" sldId="532"/>
        </pc:sldMkLst>
      </pc:sldChg>
      <pc:sldChg chg="addSp modSp mod modAnim">
        <pc:chgData name="Schneider, John Brand" userId="0a27f970-e9e3-4a42-989b-114aef573237" providerId="ADAL" clId="{45BCA7A2-C8FB-2B40-9CC2-19EE2494FF7C}" dt="2023-03-06T02:23:31.686" v="628" actId="1037"/>
        <pc:sldMkLst>
          <pc:docMk/>
          <pc:sldMk cId="3198753133" sldId="533"/>
        </pc:sldMkLst>
      </pc:sldChg>
      <pc:sldChg chg="addSp delSp modSp mod delAnim modAnim">
        <pc:chgData name="Schneider, John Brand" userId="0a27f970-e9e3-4a42-989b-114aef573237" providerId="ADAL" clId="{45BCA7A2-C8FB-2B40-9CC2-19EE2494FF7C}" dt="2023-03-08T01:00:41.836" v="813" actId="478"/>
        <pc:sldMkLst>
          <pc:docMk/>
          <pc:sldMk cId="3847925353" sldId="534"/>
        </pc:sldMkLst>
      </pc:sldChg>
    </pc:docChg>
  </pc:docChgLst>
  <pc:docChgLst>
    <pc:chgData name="Schneider, John Brand" userId="0a27f970-e9e3-4a42-989b-114aef573237" providerId="ADAL" clId="{79EC22F6-7370-3C4C-AA5A-4FC9D5569196}"/>
    <pc:docChg chg="custSel addSld delSld modSld">
      <pc:chgData name="Schneider, John Brand" userId="0a27f970-e9e3-4a42-989b-114aef573237" providerId="ADAL" clId="{79EC22F6-7370-3C4C-AA5A-4FC9D5569196}" dt="2024-03-04T19:21:45.213" v="86" actId="20577"/>
      <pc:docMkLst>
        <pc:docMk/>
      </pc:docMkLst>
      <pc:sldChg chg="delSp modSp add del mod delAnim modAnim">
        <pc:chgData name="Schneider, John Brand" userId="0a27f970-e9e3-4a42-989b-114aef573237" providerId="ADAL" clId="{79EC22F6-7370-3C4C-AA5A-4FC9D5569196}" dt="2024-03-04T19:21:45.213" v="86" actId="20577"/>
        <pc:sldMkLst>
          <pc:docMk/>
          <pc:sldMk cId="2930488423" sldId="398"/>
        </pc:sldMkLst>
      </pc:sldChg>
      <pc:sldChg chg="del">
        <pc:chgData name="Schneider, John Brand" userId="0a27f970-e9e3-4a42-989b-114aef573237" providerId="ADAL" clId="{79EC22F6-7370-3C4C-AA5A-4FC9D5569196}" dt="2024-03-03T06:55:14.096" v="13" actId="2696"/>
        <pc:sldMkLst>
          <pc:docMk/>
          <pc:sldMk cId="831512901" sldId="416"/>
        </pc:sldMkLst>
      </pc:sldChg>
      <pc:sldChg chg="modSp modAnim">
        <pc:chgData name="Schneider, John Brand" userId="0a27f970-e9e3-4a42-989b-114aef573237" providerId="ADAL" clId="{79EC22F6-7370-3C4C-AA5A-4FC9D5569196}" dt="2024-03-04T02:27:36.198" v="17" actId="20577"/>
        <pc:sldMkLst>
          <pc:docMk/>
          <pc:sldMk cId="3045422594" sldId="494"/>
        </pc:sldMkLst>
      </pc:sldChg>
      <pc:sldChg chg="addSp modSp">
        <pc:chgData name="Schneider, John Brand" userId="0a27f970-e9e3-4a42-989b-114aef573237" providerId="ADAL" clId="{79EC22F6-7370-3C4C-AA5A-4FC9D5569196}" dt="2024-03-04T02:39:53.524" v="55"/>
        <pc:sldMkLst>
          <pc:docMk/>
          <pc:sldMk cId="111950497" sldId="499"/>
        </pc:sldMkLst>
      </pc:sldChg>
      <pc:sldChg chg="addSp delSp modSp mod">
        <pc:chgData name="Schneider, John Brand" userId="0a27f970-e9e3-4a42-989b-114aef573237" providerId="ADAL" clId="{79EC22F6-7370-3C4C-AA5A-4FC9D5569196}" dt="2024-03-04T02:40:48.412" v="59" actId="478"/>
        <pc:sldMkLst>
          <pc:docMk/>
          <pc:sldMk cId="983726676" sldId="508"/>
        </pc:sldMkLst>
      </pc:sldChg>
      <pc:sldChg chg="addSp delSp modSp mod delAnim modAnim">
        <pc:chgData name="Schneider, John Brand" userId="0a27f970-e9e3-4a42-989b-114aef573237" providerId="ADAL" clId="{79EC22F6-7370-3C4C-AA5A-4FC9D5569196}" dt="2024-03-04T02:36:51.879" v="54" actId="552"/>
        <pc:sldMkLst>
          <pc:docMk/>
          <pc:sldMk cId="320461580" sldId="532"/>
        </pc:sldMkLst>
      </pc:sldChg>
      <pc:sldChg chg="del">
        <pc:chgData name="Schneider, John Brand" userId="0a27f970-e9e3-4a42-989b-114aef573237" providerId="ADAL" clId="{79EC22F6-7370-3C4C-AA5A-4FC9D5569196}" dt="2024-03-03T06:55:45.532" v="14" actId="2696"/>
        <pc:sldMkLst>
          <pc:docMk/>
          <pc:sldMk cId="21454356" sldId="535"/>
        </pc:sldMkLst>
      </pc:sldChg>
      <pc:sldChg chg="delSp new del mod">
        <pc:chgData name="Schneider, John Brand" userId="0a27f970-e9e3-4a42-989b-114aef573237" providerId="ADAL" clId="{79EC22F6-7370-3C4C-AA5A-4FC9D5569196}" dt="2024-03-04T02:28:47.697" v="21" actId="2696"/>
        <pc:sldMkLst>
          <pc:docMk/>
          <pc:sldMk cId="1516475031" sldId="535"/>
        </pc:sldMkLst>
      </pc:sldChg>
      <pc:sldChg chg="del">
        <pc:chgData name="Schneider, John Brand" userId="0a27f970-e9e3-4a42-989b-114aef573237" providerId="ADAL" clId="{79EC22F6-7370-3C4C-AA5A-4FC9D5569196}" dt="2024-03-03T06:55:45.700" v="16" actId="2696"/>
        <pc:sldMkLst>
          <pc:docMk/>
          <pc:sldMk cId="2235719738" sldId="536"/>
        </pc:sldMkLst>
      </pc:sldChg>
      <pc:sldChg chg="del">
        <pc:chgData name="Schneider, John Brand" userId="0a27f970-e9e3-4a42-989b-114aef573237" providerId="ADAL" clId="{79EC22F6-7370-3C4C-AA5A-4FC9D5569196}" dt="2024-03-03T06:55:45.606" v="15" actId="2696"/>
        <pc:sldMkLst>
          <pc:docMk/>
          <pc:sldMk cId="2541067876" sldId="537"/>
        </pc:sldMkLst>
      </pc:sldChg>
    </pc:docChg>
  </pc:docChgLst>
  <pc:docChgLst>
    <pc:chgData name="Schneider, John Brand" userId="0a27f970-e9e3-4a42-989b-114aef573237" providerId="ADAL" clId="{B5C04FD4-9B96-FA4E-92E1-6B29BE90D396}"/>
    <pc:docChg chg="custSel addSld delSld modSld">
      <pc:chgData name="Schneider, John Brand" userId="0a27f970-e9e3-4a42-989b-114aef573237" providerId="ADAL" clId="{B5C04FD4-9B96-FA4E-92E1-6B29BE90D396}" dt="2022-03-07T19:49:24.982" v="488"/>
      <pc:docMkLst>
        <pc:docMk/>
      </pc:docMkLst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1862069429" sldId="463"/>
        </pc:sldMkLst>
      </pc:sldChg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3238407288" sldId="469"/>
        </pc:sldMkLst>
      </pc:sldChg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2238365008" sldId="473"/>
        </pc:sldMkLst>
      </pc:sldChg>
      <pc:sldChg chg="add del">
        <pc:chgData name="Schneider, John Brand" userId="0a27f970-e9e3-4a42-989b-114aef573237" providerId="ADAL" clId="{B5C04FD4-9B96-FA4E-92E1-6B29BE90D396}" dt="2022-03-07T00:48:50.756" v="9"/>
        <pc:sldMkLst>
          <pc:docMk/>
          <pc:sldMk cId="1850825007" sldId="489"/>
        </pc:sldMkLst>
      </pc:sldChg>
      <pc:sldChg chg="addSp delSp modSp add del mod delAnim modAnim">
        <pc:chgData name="Schneider, John Brand" userId="0a27f970-e9e3-4a42-989b-114aef573237" providerId="ADAL" clId="{B5C04FD4-9B96-FA4E-92E1-6B29BE90D396}" dt="2022-03-07T19:37:13.972" v="317" actId="255"/>
        <pc:sldMkLst>
          <pc:docMk/>
          <pc:sldMk cId="114565288" sldId="490"/>
        </pc:sldMkLst>
      </pc:sldChg>
      <pc:sldChg chg="addSp modSp add del mod modAnim">
        <pc:chgData name="Schneider, John Brand" userId="0a27f970-e9e3-4a42-989b-114aef573237" providerId="ADAL" clId="{B5C04FD4-9B96-FA4E-92E1-6B29BE90D396}" dt="2022-03-07T19:43:03.090" v="444" actId="20577"/>
        <pc:sldMkLst>
          <pc:docMk/>
          <pc:sldMk cId="2547681399" sldId="491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1544379441" sldId="492"/>
        </pc:sldMkLst>
      </pc:sldChg>
      <pc:sldChg chg="modSp modAnim">
        <pc:chgData name="Schneider, John Brand" userId="0a27f970-e9e3-4a42-989b-114aef573237" providerId="ADAL" clId="{B5C04FD4-9B96-FA4E-92E1-6B29BE90D396}" dt="2022-03-07T00:55:57.523" v="213" actId="20577"/>
        <pc:sldMkLst>
          <pc:docMk/>
          <pc:sldMk cId="3045422594" sldId="494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704303133" sldId="495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385061654" sldId="496"/>
        </pc:sldMkLst>
      </pc:sldChg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936538330" sldId="497"/>
        </pc:sldMkLst>
      </pc:sldChg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2060520001" sldId="498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111950497" sldId="499"/>
        </pc:sldMkLst>
      </pc:sldChg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1215459591" sldId="499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4025697076" sldId="504"/>
        </pc:sldMkLst>
      </pc:sldChg>
      <pc:sldChg chg="add del">
        <pc:chgData name="Schneider, John Brand" userId="0a27f970-e9e3-4a42-989b-114aef573237" providerId="ADAL" clId="{B5C04FD4-9B96-FA4E-92E1-6B29BE90D396}" dt="2022-03-07T00:54:28.178" v="103" actId="2696"/>
        <pc:sldMkLst>
          <pc:docMk/>
          <pc:sldMk cId="183079522" sldId="505"/>
        </pc:sldMkLst>
      </pc:sldChg>
      <pc:sldChg chg="addSp modSp add mod modAnim">
        <pc:chgData name="Schneider, John Brand" userId="0a27f970-e9e3-4a42-989b-114aef573237" providerId="ADAL" clId="{B5C04FD4-9B96-FA4E-92E1-6B29BE90D396}" dt="2022-03-07T19:49:24.982" v="488"/>
        <pc:sldMkLst>
          <pc:docMk/>
          <pc:sldMk cId="983726676" sldId="508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3981284762" sldId="509"/>
        </pc:sldMkLst>
      </pc:sldChg>
      <pc:sldChg chg="add">
        <pc:chgData name="Schneider, John Brand" userId="0a27f970-e9e3-4a42-989b-114aef573237" providerId="ADAL" clId="{B5C04FD4-9B96-FA4E-92E1-6B29BE90D396}" dt="2022-03-07T00:51:01.450" v="60"/>
        <pc:sldMkLst>
          <pc:docMk/>
          <pc:sldMk cId="550822398" sldId="510"/>
        </pc:sldMkLst>
      </pc:sldChg>
      <pc:sldChg chg="add">
        <pc:chgData name="Schneider, John Brand" userId="0a27f970-e9e3-4a42-989b-114aef573237" providerId="ADAL" clId="{B5C04FD4-9B96-FA4E-92E1-6B29BE90D396}" dt="2022-03-07T00:54:22.319" v="102"/>
        <pc:sldMkLst>
          <pc:docMk/>
          <pc:sldMk cId="4180693875" sldId="524"/>
        </pc:sldMkLst>
      </pc:sldChg>
      <pc:sldChg chg="modSp add mod">
        <pc:chgData name="Schneider, John Brand" userId="0a27f970-e9e3-4a42-989b-114aef573237" providerId="ADAL" clId="{B5C04FD4-9B96-FA4E-92E1-6B29BE90D396}" dt="2022-03-07T01:13:10.318" v="309" actId="555"/>
        <pc:sldMkLst>
          <pc:docMk/>
          <pc:sldMk cId="2583520907" sldId="525"/>
        </pc:sldMkLst>
      </pc:sldChg>
      <pc:sldChg chg="add">
        <pc:chgData name="Schneider, John Brand" userId="0a27f970-e9e3-4a42-989b-114aef573237" providerId="ADAL" clId="{B5C04FD4-9B96-FA4E-92E1-6B29BE90D396}" dt="2022-03-07T00:54:22.319" v="102"/>
        <pc:sldMkLst>
          <pc:docMk/>
          <pc:sldMk cId="2406113866" sldId="526"/>
        </pc:sldMkLst>
      </pc:sldChg>
      <pc:sldChg chg="del">
        <pc:chgData name="Schneider, John Brand" userId="0a27f970-e9e3-4a42-989b-114aef573237" providerId="ADAL" clId="{B5C04FD4-9B96-FA4E-92E1-6B29BE90D396}" dt="2022-03-07T00:48:34.854" v="8" actId="2696"/>
        <pc:sldMkLst>
          <pc:docMk/>
          <pc:sldMk cId="2761490264" sldId="528"/>
        </pc:sldMkLst>
      </pc:sldChg>
      <pc:sldChg chg="add">
        <pc:chgData name="Schneider, John Brand" userId="0a27f970-e9e3-4a42-989b-114aef573237" providerId="ADAL" clId="{B5C04FD4-9B96-FA4E-92E1-6B29BE90D396}" dt="2022-03-07T00:54:22.319" v="102"/>
        <pc:sldMkLst>
          <pc:docMk/>
          <pc:sldMk cId="3391008337" sldId="528"/>
        </pc:sldMkLst>
      </pc:sldChg>
    </pc:docChg>
  </pc:docChgLst>
  <pc:docChgLst>
    <pc:chgData name="Schneider, John Brand" userId="0a27f970-e9e3-4a42-989b-114aef573237" providerId="ADAL" clId="{E6733310-890F-9F45-B391-53AF7731DBDB}"/>
    <pc:docChg chg="undo custSel addSld delSld modSld">
      <pc:chgData name="Schneider, John Brand" userId="0a27f970-e9e3-4a42-989b-114aef573237" providerId="ADAL" clId="{E6733310-890F-9F45-B391-53AF7731DBDB}" dt="2025-03-03T22:50:17.265" v="881" actId="2696"/>
      <pc:docMkLst>
        <pc:docMk/>
      </pc:docMkLst>
      <pc:sldChg chg="modSp add mod">
        <pc:chgData name="Schneider, John Brand" userId="0a27f970-e9e3-4a42-989b-114aef573237" providerId="ADAL" clId="{E6733310-890F-9F45-B391-53AF7731DBDB}" dt="2025-03-03T02:24:36.477" v="581" actId="20577"/>
        <pc:sldMkLst>
          <pc:docMk/>
          <pc:sldMk cId="2717785744" sldId="261"/>
        </pc:sldMkLst>
        <pc:spChg chg="mod">
          <ac:chgData name="Schneider, John Brand" userId="0a27f970-e9e3-4a42-989b-114aef573237" providerId="ADAL" clId="{E6733310-890F-9F45-B391-53AF7731DBDB}" dt="2025-03-03T02:24:36.477" v="581" actId="20577"/>
          <ac:spMkLst>
            <pc:docMk/>
            <pc:sldMk cId="2717785744" sldId="261"/>
            <ac:spMk id="18" creationId="{7991BAA1-2ED8-C787-E88A-D7E905EAB4CB}"/>
          </ac:spMkLst>
        </pc:spChg>
      </pc:sldChg>
      <pc:sldChg chg="addSp delSp modSp mod delAnim modAnim">
        <pc:chgData name="Schneider, John Brand" userId="0a27f970-e9e3-4a42-989b-114aef573237" providerId="ADAL" clId="{E6733310-890F-9F45-B391-53AF7731DBDB}" dt="2025-03-03T20:06:02.362" v="590" actId="1036"/>
        <pc:sldMkLst>
          <pc:docMk/>
          <pc:sldMk cId="2930488423" sldId="398"/>
        </pc:sldMkLst>
        <pc:spChg chg="mod">
          <ac:chgData name="Schneider, John Brand" userId="0a27f970-e9e3-4a42-989b-114aef573237" providerId="ADAL" clId="{E6733310-890F-9F45-B391-53AF7731DBDB}" dt="2025-03-03T20:06:02.362" v="590" actId="1036"/>
          <ac:spMkLst>
            <pc:docMk/>
            <pc:sldMk cId="2930488423" sldId="398"/>
            <ac:spMk id="2" creationId="{B393AFA5-0E80-CE29-B8DE-7882C4728878}"/>
          </ac:spMkLst>
        </pc:spChg>
        <pc:spChg chg="del mod">
          <ac:chgData name="Schneider, John Brand" userId="0a27f970-e9e3-4a42-989b-114aef573237" providerId="ADAL" clId="{E6733310-890F-9F45-B391-53AF7731DBDB}" dt="2025-03-03T00:10:15.652" v="233" actId="478"/>
          <ac:spMkLst>
            <pc:docMk/>
            <pc:sldMk cId="2930488423" sldId="398"/>
            <ac:spMk id="3" creationId="{62813655-2CE5-EC04-4B86-318F54CE729D}"/>
          </ac:spMkLst>
        </pc:spChg>
        <pc:spChg chg="mod">
          <ac:chgData name="Schneider, John Brand" userId="0a27f970-e9e3-4a42-989b-114aef573237" providerId="ADAL" clId="{E6733310-890F-9F45-B391-53AF7731DBDB}" dt="2025-03-03T20:06:02.362" v="590" actId="1036"/>
          <ac:spMkLst>
            <pc:docMk/>
            <pc:sldMk cId="2930488423" sldId="398"/>
            <ac:spMk id="7" creationId="{553AE873-2C3E-7543-0EE0-FD721BAA398E}"/>
          </ac:spMkLst>
        </pc:spChg>
        <pc:spChg chg="add del mod">
          <ac:chgData name="Schneider, John Brand" userId="0a27f970-e9e3-4a42-989b-114aef573237" providerId="ADAL" clId="{E6733310-890F-9F45-B391-53AF7731DBDB}" dt="2025-03-02T23:59:58.423" v="162" actId="478"/>
          <ac:spMkLst>
            <pc:docMk/>
            <pc:sldMk cId="2930488423" sldId="398"/>
            <ac:spMk id="8" creationId="{9BB620DA-DED3-D333-BA0B-F4CF0A65FEA3}"/>
          </ac:spMkLst>
        </pc:spChg>
        <pc:spChg chg="mod">
          <ac:chgData name="Schneider, John Brand" userId="0a27f970-e9e3-4a42-989b-114aef573237" providerId="ADAL" clId="{E6733310-890F-9F45-B391-53AF7731DBDB}" dt="2025-03-03T20:06:02.362" v="590" actId="1036"/>
          <ac:spMkLst>
            <pc:docMk/>
            <pc:sldMk cId="2930488423" sldId="398"/>
            <ac:spMk id="10" creationId="{957CC91F-05E4-CDB7-A33E-F74E90074583}"/>
          </ac:spMkLst>
        </pc:spChg>
        <pc:spChg chg="mod">
          <ac:chgData name="Schneider, John Brand" userId="0a27f970-e9e3-4a42-989b-114aef573237" providerId="ADAL" clId="{E6733310-890F-9F45-B391-53AF7731DBDB}" dt="2025-03-03T00:12:38.046" v="258" actId="1036"/>
          <ac:spMkLst>
            <pc:docMk/>
            <pc:sldMk cId="2930488423" sldId="398"/>
            <ac:spMk id="20" creationId="{AC47228C-5B53-9C18-7238-32C5F5EAC2E7}"/>
          </ac:spMkLst>
        </pc:spChg>
        <pc:spChg chg="del mod">
          <ac:chgData name="Schneider, John Brand" userId="0a27f970-e9e3-4a42-989b-114aef573237" providerId="ADAL" clId="{E6733310-890F-9F45-B391-53AF7731DBDB}" dt="2025-03-02T23:49:49.111" v="64" actId="478"/>
          <ac:spMkLst>
            <pc:docMk/>
            <pc:sldMk cId="2930488423" sldId="398"/>
            <ac:spMk id="21" creationId="{5254CB7E-C706-1379-35D7-D16D147A43A8}"/>
          </ac:spMkLst>
        </pc:spChg>
        <pc:graphicFrameChg chg="mod modGraphic">
          <ac:chgData name="Schneider, John Brand" userId="0a27f970-e9e3-4a42-989b-114aef573237" providerId="ADAL" clId="{E6733310-890F-9F45-B391-53AF7731DBDB}" dt="2025-03-03T00:12:38.046" v="258" actId="1036"/>
          <ac:graphicFrameMkLst>
            <pc:docMk/>
            <pc:sldMk cId="2930488423" sldId="398"/>
            <ac:graphicFrameMk id="6" creationId="{9664FF7E-D498-CBA4-3ED4-563C3D8504AB}"/>
          </ac:graphicFrameMkLst>
        </pc:graphicFrameChg>
        <pc:graphicFrameChg chg="add mod modGraphic">
          <ac:chgData name="Schneider, John Brand" userId="0a27f970-e9e3-4a42-989b-114aef573237" providerId="ADAL" clId="{E6733310-890F-9F45-B391-53AF7731DBDB}" dt="2025-03-03T00:12:38.046" v="258" actId="1036"/>
          <ac:graphicFrameMkLst>
            <pc:docMk/>
            <pc:sldMk cId="2930488423" sldId="398"/>
            <ac:graphicFrameMk id="9" creationId="{699C75EA-AB61-0EFB-9F03-1E211A64706A}"/>
          </ac:graphicFrameMkLst>
        </pc:graphicFrameChg>
        <pc:graphicFrameChg chg="add mod">
          <ac:chgData name="Schneider, John Brand" userId="0a27f970-e9e3-4a42-989b-114aef573237" providerId="ADAL" clId="{E6733310-890F-9F45-B391-53AF7731DBDB}" dt="2025-03-03T00:12:38.046" v="258" actId="1036"/>
          <ac:graphicFrameMkLst>
            <pc:docMk/>
            <pc:sldMk cId="2930488423" sldId="398"/>
            <ac:graphicFrameMk id="12" creationId="{684E0C2F-731A-2BB7-D626-8B53AF249EB4}"/>
          </ac:graphicFrameMkLst>
        </pc:graphicFrameChg>
        <pc:cxnChg chg="del mod">
          <ac:chgData name="Schneider, John Brand" userId="0a27f970-e9e3-4a42-989b-114aef573237" providerId="ADAL" clId="{E6733310-890F-9F45-B391-53AF7731DBDB}" dt="2025-03-02T23:49:49.111" v="64" actId="478"/>
          <ac:cxnSpMkLst>
            <pc:docMk/>
            <pc:sldMk cId="2930488423" sldId="398"/>
            <ac:cxnSpMk id="11" creationId="{86927C9B-6D54-D8C0-33FB-4D2802DE9855}"/>
          </ac:cxnSpMkLst>
        </pc:cxnChg>
        <pc:cxnChg chg="mod">
          <ac:chgData name="Schneider, John Brand" userId="0a27f970-e9e3-4a42-989b-114aef573237" providerId="ADAL" clId="{E6733310-890F-9F45-B391-53AF7731DBDB}" dt="2025-03-03T00:43:46.386" v="260" actId="1038"/>
          <ac:cxnSpMkLst>
            <pc:docMk/>
            <pc:sldMk cId="2930488423" sldId="398"/>
            <ac:cxnSpMk id="18" creationId="{D0EAAD2C-814D-04DC-7392-ED398652F318}"/>
          </ac:cxnSpMkLst>
        </pc:cxnChg>
      </pc:sldChg>
      <pc:sldChg chg="modTransition">
        <pc:chgData name="Schneider, John Brand" userId="0a27f970-e9e3-4a42-989b-114aef573237" providerId="ADAL" clId="{E6733310-890F-9F45-B391-53AF7731DBDB}" dt="2025-03-03T01:00:31.553" v="491"/>
        <pc:sldMkLst>
          <pc:docMk/>
          <pc:sldMk cId="2547681399" sldId="491"/>
        </pc:sldMkLst>
      </pc:sldChg>
      <pc:sldChg chg="addSp modSp mod modAnim">
        <pc:chgData name="Schneider, John Brand" userId="0a27f970-e9e3-4a42-989b-114aef573237" providerId="ADAL" clId="{E6733310-890F-9F45-B391-53AF7731DBDB}" dt="2025-03-03T19:54:28.770" v="582" actId="20577"/>
        <pc:sldMkLst>
          <pc:docMk/>
          <pc:sldMk cId="3045422594" sldId="494"/>
        </pc:sldMkLst>
        <pc:spChg chg="mod">
          <ac:chgData name="Schneider, John Brand" userId="0a27f970-e9e3-4a42-989b-114aef573237" providerId="ADAL" clId="{E6733310-890F-9F45-B391-53AF7731DBDB}" dt="2025-03-03T19:54:28.770" v="582" actId="20577"/>
          <ac:spMkLst>
            <pc:docMk/>
            <pc:sldMk cId="3045422594" sldId="494"/>
            <ac:spMk id="2" creationId="{04DB86B2-C62F-7143-8826-A1100D6A7631}"/>
          </ac:spMkLst>
        </pc:spChg>
        <pc:spChg chg="add mod">
          <ac:chgData name="Schneider, John Brand" userId="0a27f970-e9e3-4a42-989b-114aef573237" providerId="ADAL" clId="{E6733310-890F-9F45-B391-53AF7731DBDB}" dt="2025-02-28T20:14:03.338" v="36" actId="1036"/>
          <ac:spMkLst>
            <pc:docMk/>
            <pc:sldMk cId="3045422594" sldId="494"/>
            <ac:spMk id="3" creationId="{9B0672A9-C2B7-D883-431F-89D51E1719FB}"/>
          </ac:spMkLst>
        </pc:spChg>
        <pc:spChg chg="mod">
          <ac:chgData name="Schneider, John Brand" userId="0a27f970-e9e3-4a42-989b-114aef573237" providerId="ADAL" clId="{E6733310-890F-9F45-B391-53AF7731DBDB}" dt="2025-02-28T20:13:58.553" v="20" actId="20577"/>
          <ac:spMkLst>
            <pc:docMk/>
            <pc:sldMk cId="3045422594" sldId="494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E6733310-890F-9F45-B391-53AF7731DBDB}" dt="2025-03-03T01:00:31.553" v="491"/>
        <pc:sldMkLst>
          <pc:docMk/>
          <pc:sldMk cId="704303133" sldId="495"/>
        </pc:sldMkLst>
      </pc:sldChg>
      <pc:sldChg chg="addSp modSp mod modTransition modAnim">
        <pc:chgData name="Schneider, John Brand" userId="0a27f970-e9e3-4a42-989b-114aef573237" providerId="ADAL" clId="{E6733310-890F-9F45-B391-53AF7731DBDB}" dt="2025-03-03T01:00:31.553" v="491"/>
        <pc:sldMkLst>
          <pc:docMk/>
          <pc:sldMk cId="111950497" sldId="499"/>
        </pc:sldMkLst>
        <pc:spChg chg="add mod">
          <ac:chgData name="Schneider, John Brand" userId="0a27f970-e9e3-4a42-989b-114aef573237" providerId="ADAL" clId="{E6733310-890F-9F45-B391-53AF7731DBDB}" dt="2025-03-03T00:58:14.388" v="487" actId="552"/>
          <ac:spMkLst>
            <pc:docMk/>
            <pc:sldMk cId="111950497" sldId="499"/>
            <ac:spMk id="7" creationId="{DC86BF91-F514-A499-F8B1-5465CE3A3D7B}"/>
          </ac:spMkLst>
        </pc:spChg>
        <pc:spChg chg="add mod">
          <ac:chgData name="Schneider, John Brand" userId="0a27f970-e9e3-4a42-989b-114aef573237" providerId="ADAL" clId="{E6733310-890F-9F45-B391-53AF7731DBDB}" dt="2025-03-03T00:57:07.206" v="480"/>
          <ac:spMkLst>
            <pc:docMk/>
            <pc:sldMk cId="111950497" sldId="499"/>
            <ac:spMk id="9" creationId="{4AA90521-4362-27B9-67B0-59469F039938}"/>
          </ac:spMkLst>
        </pc:spChg>
        <pc:spChg chg="add mod">
          <ac:chgData name="Schneider, John Brand" userId="0a27f970-e9e3-4a42-989b-114aef573237" providerId="ADAL" clId="{E6733310-890F-9F45-B391-53AF7731DBDB}" dt="2025-03-03T00:58:14.388" v="487" actId="552"/>
          <ac:spMkLst>
            <pc:docMk/>
            <pc:sldMk cId="111950497" sldId="499"/>
            <ac:spMk id="12" creationId="{1B096DBA-2B85-63F9-4802-E774216B3A92}"/>
          </ac:spMkLst>
        </pc:spChg>
      </pc:sldChg>
      <pc:sldChg chg="modTransition">
        <pc:chgData name="Schneider, John Brand" userId="0a27f970-e9e3-4a42-989b-114aef573237" providerId="ADAL" clId="{E6733310-890F-9F45-B391-53AF7731DBDB}" dt="2025-03-03T01:00:31.553" v="491"/>
        <pc:sldMkLst>
          <pc:docMk/>
          <pc:sldMk cId="983726676" sldId="508"/>
        </pc:sldMkLst>
      </pc:sldChg>
      <pc:sldChg chg="modSp mod modTransition">
        <pc:chgData name="Schneider, John Brand" userId="0a27f970-e9e3-4a42-989b-114aef573237" providerId="ADAL" clId="{E6733310-890F-9F45-B391-53AF7731DBDB}" dt="2025-03-03T20:21:31.861" v="805" actId="1037"/>
        <pc:sldMkLst>
          <pc:docMk/>
          <pc:sldMk cId="3981284762" sldId="509"/>
        </pc:sldMkLst>
        <pc:spChg chg="mod">
          <ac:chgData name="Schneider, John Brand" userId="0a27f970-e9e3-4a42-989b-114aef573237" providerId="ADAL" clId="{E6733310-890F-9F45-B391-53AF7731DBDB}" dt="2025-03-03T20:21:26.350" v="801" actId="1037"/>
          <ac:spMkLst>
            <pc:docMk/>
            <pc:sldMk cId="3981284762" sldId="509"/>
            <ac:spMk id="8" creationId="{353E396B-CCA0-4993-E58C-C40174E73A48}"/>
          </ac:spMkLst>
        </pc:spChg>
        <pc:spChg chg="mod">
          <ac:chgData name="Schneider, John Brand" userId="0a27f970-e9e3-4a42-989b-114aef573237" providerId="ADAL" clId="{E6733310-890F-9F45-B391-53AF7731DBDB}" dt="2025-03-03T20:21:26.350" v="801" actId="1037"/>
          <ac:spMkLst>
            <pc:docMk/>
            <pc:sldMk cId="3981284762" sldId="509"/>
            <ac:spMk id="14" creationId="{EBA05630-6DC5-71AF-74E3-D865078BE78F}"/>
          </ac:spMkLst>
        </pc:spChg>
        <pc:cxnChg chg="mod">
          <ac:chgData name="Schneider, John Brand" userId="0a27f970-e9e3-4a42-989b-114aef573237" providerId="ADAL" clId="{E6733310-890F-9F45-B391-53AF7731DBDB}" dt="2025-03-03T20:21:31.861" v="805" actId="1037"/>
          <ac:cxnSpMkLst>
            <pc:docMk/>
            <pc:sldMk cId="3981284762" sldId="509"/>
            <ac:cxnSpMk id="15" creationId="{F02D0F9E-65DF-E205-28E6-D447F12D0611}"/>
          </ac:cxnSpMkLst>
        </pc:cxnChg>
      </pc:sldChg>
      <pc:sldChg chg="modSp mod modTransition">
        <pc:chgData name="Schneider, John Brand" userId="0a27f970-e9e3-4a42-989b-114aef573237" providerId="ADAL" clId="{E6733310-890F-9F45-B391-53AF7731DBDB}" dt="2025-03-03T20:10:29.385" v="678" actId="1036"/>
        <pc:sldMkLst>
          <pc:docMk/>
          <pc:sldMk cId="3445036134" sldId="530"/>
        </pc:sldMkLst>
        <pc:spChg chg="mod">
          <ac:chgData name="Schneider, John Brand" userId="0a27f970-e9e3-4a42-989b-114aef573237" providerId="ADAL" clId="{E6733310-890F-9F45-B391-53AF7731DBDB}" dt="2025-03-03T20:10:29.385" v="678" actId="1036"/>
          <ac:spMkLst>
            <pc:docMk/>
            <pc:sldMk cId="3445036134" sldId="530"/>
            <ac:spMk id="6" creationId="{E8C561C6-340F-2893-E9FA-14E24B6AE191}"/>
          </ac:spMkLst>
        </pc:spChg>
        <pc:spChg chg="mod">
          <ac:chgData name="Schneider, John Brand" userId="0a27f970-e9e3-4a42-989b-114aef573237" providerId="ADAL" clId="{E6733310-890F-9F45-B391-53AF7731DBDB}" dt="2025-03-03T20:10:29.385" v="678" actId="1036"/>
          <ac:spMkLst>
            <pc:docMk/>
            <pc:sldMk cId="3445036134" sldId="530"/>
            <ac:spMk id="7" creationId="{9965224B-B313-18EF-9E25-10BF03193E33}"/>
          </ac:spMkLst>
        </pc:spChg>
        <pc:cxnChg chg="mod">
          <ac:chgData name="Schneider, John Brand" userId="0a27f970-e9e3-4a42-989b-114aef573237" providerId="ADAL" clId="{E6733310-890F-9F45-B391-53AF7731DBDB}" dt="2025-03-03T20:09:51.027" v="650" actId="692"/>
          <ac:cxnSpMkLst>
            <pc:docMk/>
            <pc:sldMk cId="3445036134" sldId="530"/>
            <ac:cxnSpMk id="14" creationId="{BA86A003-C199-C43B-E0C9-BC93F403F159}"/>
          </ac:cxnSpMkLst>
        </pc:cxnChg>
      </pc:sldChg>
      <pc:sldChg chg="modTransition">
        <pc:chgData name="Schneider, John Brand" userId="0a27f970-e9e3-4a42-989b-114aef573237" providerId="ADAL" clId="{E6733310-890F-9F45-B391-53AF7731DBDB}" dt="2025-03-03T01:00:31.553" v="491"/>
        <pc:sldMkLst>
          <pc:docMk/>
          <pc:sldMk cId="1379797920" sldId="531"/>
        </pc:sldMkLst>
      </pc:sldChg>
      <pc:sldChg chg="addSp modSp mod modTransition modAnim">
        <pc:chgData name="Schneider, John Brand" userId="0a27f970-e9e3-4a42-989b-114aef573237" providerId="ADAL" clId="{E6733310-890F-9F45-B391-53AF7731DBDB}" dt="2025-03-03T20:25:39.662" v="855" actId="1037"/>
        <pc:sldMkLst>
          <pc:docMk/>
          <pc:sldMk cId="320461580" sldId="532"/>
        </pc:sldMkLst>
        <pc:spChg chg="mod">
          <ac:chgData name="Schneider, John Brand" userId="0a27f970-e9e3-4a42-989b-114aef573237" providerId="ADAL" clId="{E6733310-890F-9F45-B391-53AF7731DBDB}" dt="2025-03-03T20:14:21.343" v="695" actId="1036"/>
          <ac:spMkLst>
            <pc:docMk/>
            <pc:sldMk cId="320461580" sldId="532"/>
            <ac:spMk id="8" creationId="{2E63D3FA-3501-DF29-B98D-B352A2EBAA1B}"/>
          </ac:spMkLst>
        </pc:spChg>
        <pc:spChg chg="mod">
          <ac:chgData name="Schneider, John Brand" userId="0a27f970-e9e3-4a42-989b-114aef573237" providerId="ADAL" clId="{E6733310-890F-9F45-B391-53AF7731DBDB}" dt="2025-03-03T20:14:21.343" v="695" actId="1036"/>
          <ac:spMkLst>
            <pc:docMk/>
            <pc:sldMk cId="320461580" sldId="532"/>
            <ac:spMk id="9" creationId="{D79B4869-F108-FC70-D43E-56093FD66B80}"/>
          </ac:spMkLst>
        </pc:spChg>
        <pc:spChg chg="mod">
          <ac:chgData name="Schneider, John Brand" userId="0a27f970-e9e3-4a42-989b-114aef573237" providerId="ADAL" clId="{E6733310-890F-9F45-B391-53AF7731DBDB}" dt="2025-03-03T20:14:21.343" v="695" actId="1036"/>
          <ac:spMkLst>
            <pc:docMk/>
            <pc:sldMk cId="320461580" sldId="532"/>
            <ac:spMk id="11" creationId="{588BC660-E1F4-794D-E2D5-9BDFC79E1E74}"/>
          </ac:spMkLst>
        </pc:spChg>
        <pc:spChg chg="add mod">
          <ac:chgData name="Schneider, John Brand" userId="0a27f970-e9e3-4a42-989b-114aef573237" providerId="ADAL" clId="{E6733310-890F-9F45-B391-53AF7731DBDB}" dt="2025-03-03T00:51:30.317" v="347" actId="1038"/>
          <ac:spMkLst>
            <pc:docMk/>
            <pc:sldMk cId="320461580" sldId="532"/>
            <ac:spMk id="12" creationId="{BF46A349-30F7-EB65-6318-6D97948DD012}"/>
          </ac:spMkLst>
        </pc:spChg>
        <pc:spChg chg="mod">
          <ac:chgData name="Schneider, John Brand" userId="0a27f970-e9e3-4a42-989b-114aef573237" providerId="ADAL" clId="{E6733310-890F-9F45-B391-53AF7731DBDB}" dt="2025-03-03T20:14:21.343" v="695" actId="1036"/>
          <ac:spMkLst>
            <pc:docMk/>
            <pc:sldMk cId="320461580" sldId="532"/>
            <ac:spMk id="13" creationId="{C61C638B-FD91-C210-F4A9-4657359CD04D}"/>
          </ac:spMkLst>
        </pc:spChg>
        <pc:spChg chg="mod">
          <ac:chgData name="Schneider, John Brand" userId="0a27f970-e9e3-4a42-989b-114aef573237" providerId="ADAL" clId="{E6733310-890F-9F45-B391-53AF7731DBDB}" dt="2025-03-03T20:14:21.343" v="695" actId="1036"/>
          <ac:spMkLst>
            <pc:docMk/>
            <pc:sldMk cId="320461580" sldId="532"/>
            <ac:spMk id="14" creationId="{40429A7E-8EC4-10AE-E789-48F6011E20A3}"/>
          </ac:spMkLst>
        </pc:spChg>
        <pc:spChg chg="add mod">
          <ac:chgData name="Schneider, John Brand" userId="0a27f970-e9e3-4a42-989b-114aef573237" providerId="ADAL" clId="{E6733310-890F-9F45-B391-53AF7731DBDB}" dt="2025-03-03T00:54:47.279" v="390" actId="20577"/>
          <ac:spMkLst>
            <pc:docMk/>
            <pc:sldMk cId="320461580" sldId="532"/>
            <ac:spMk id="15" creationId="{6B99D59C-12EB-457F-6DA7-0937B103C7CF}"/>
          </ac:spMkLst>
        </pc:spChg>
        <pc:spChg chg="add mod">
          <ac:chgData name="Schneider, John Brand" userId="0a27f970-e9e3-4a42-989b-114aef573237" providerId="ADAL" clId="{E6733310-890F-9F45-B391-53AF7731DBDB}" dt="2025-03-03T20:14:15.568" v="681" actId="14100"/>
          <ac:spMkLst>
            <pc:docMk/>
            <pc:sldMk cId="320461580" sldId="532"/>
            <ac:spMk id="16" creationId="{BE229CF3-2FD2-DD29-52D5-3B2F0D25D38F}"/>
          </ac:spMkLst>
        </pc:spChg>
        <pc:spChg chg="mod">
          <ac:chgData name="Schneider, John Brand" userId="0a27f970-e9e3-4a42-989b-114aef573237" providerId="ADAL" clId="{E6733310-890F-9F45-B391-53AF7731DBDB}" dt="2025-03-03T00:51:30.317" v="347" actId="1038"/>
          <ac:spMkLst>
            <pc:docMk/>
            <pc:sldMk cId="320461580" sldId="532"/>
            <ac:spMk id="21" creationId="{605703F2-E02B-C944-8257-AA19CF89CD14}"/>
          </ac:spMkLst>
        </pc:spChg>
        <pc:spChg chg="mod">
          <ac:chgData name="Schneider, John Brand" userId="0a27f970-e9e3-4a42-989b-114aef573237" providerId="ADAL" clId="{E6733310-890F-9F45-B391-53AF7731DBDB}" dt="2025-03-03T00:51:30.317" v="347" actId="1038"/>
          <ac:spMkLst>
            <pc:docMk/>
            <pc:sldMk cId="320461580" sldId="532"/>
            <ac:spMk id="25" creationId="{482058E6-20FD-F445-9BC8-7B22FCED8C61}"/>
          </ac:spMkLst>
        </pc:spChg>
        <pc:cxnChg chg="mod">
          <ac:chgData name="Schneider, John Brand" userId="0a27f970-e9e3-4a42-989b-114aef573237" providerId="ADAL" clId="{E6733310-890F-9F45-B391-53AF7731DBDB}" dt="2025-03-03T20:14:21.343" v="695" actId="1036"/>
          <ac:cxnSpMkLst>
            <pc:docMk/>
            <pc:sldMk cId="320461580" sldId="532"/>
            <ac:cxnSpMk id="6" creationId="{53D2AD81-2D17-5B67-D693-B6EE041A886E}"/>
          </ac:cxnSpMkLst>
        </pc:cxnChg>
        <pc:cxnChg chg="mod">
          <ac:chgData name="Schneider, John Brand" userId="0a27f970-e9e3-4a42-989b-114aef573237" providerId="ADAL" clId="{E6733310-890F-9F45-B391-53AF7731DBDB}" dt="2025-03-03T20:14:21.343" v="695" actId="1036"/>
          <ac:cxnSpMkLst>
            <pc:docMk/>
            <pc:sldMk cId="320461580" sldId="532"/>
            <ac:cxnSpMk id="10" creationId="{5F68E956-5B4D-6072-D421-60FFE0573EEB}"/>
          </ac:cxnSpMkLst>
        </pc:cxnChg>
        <pc:cxnChg chg="add mod">
          <ac:chgData name="Schneider, John Brand" userId="0a27f970-e9e3-4a42-989b-114aef573237" providerId="ADAL" clId="{E6733310-890F-9F45-B391-53AF7731DBDB}" dt="2025-03-03T20:25:39.662" v="855" actId="1037"/>
          <ac:cxnSpMkLst>
            <pc:docMk/>
            <pc:sldMk cId="320461580" sldId="532"/>
            <ac:cxnSpMk id="19" creationId="{086DC657-081C-1B1A-28D8-0D362CAF0A34}"/>
          </ac:cxnSpMkLst>
        </pc:cxnChg>
        <pc:cxnChg chg="add mod">
          <ac:chgData name="Schneider, John Brand" userId="0a27f970-e9e3-4a42-989b-114aef573237" providerId="ADAL" clId="{E6733310-890F-9F45-B391-53AF7731DBDB}" dt="2025-03-03T20:25:39.662" v="855" actId="1037"/>
          <ac:cxnSpMkLst>
            <pc:docMk/>
            <pc:sldMk cId="320461580" sldId="532"/>
            <ac:cxnSpMk id="22" creationId="{39BF6E5D-6131-FDE2-B8ED-7BCDAB8F1807}"/>
          </ac:cxnSpMkLst>
        </pc:cxnChg>
        <pc:cxnChg chg="add mod">
          <ac:chgData name="Schneider, John Brand" userId="0a27f970-e9e3-4a42-989b-114aef573237" providerId="ADAL" clId="{E6733310-890F-9F45-B391-53AF7731DBDB}" dt="2025-03-03T20:25:39.662" v="855" actId="1037"/>
          <ac:cxnSpMkLst>
            <pc:docMk/>
            <pc:sldMk cId="320461580" sldId="532"/>
            <ac:cxnSpMk id="23" creationId="{8F6F64EE-5C9D-A55E-48DF-9EA641691949}"/>
          </ac:cxnSpMkLst>
        </pc:cxnChg>
      </pc:sldChg>
      <pc:sldChg chg="modTransition">
        <pc:chgData name="Schneider, John Brand" userId="0a27f970-e9e3-4a42-989b-114aef573237" providerId="ADAL" clId="{E6733310-890F-9F45-B391-53AF7731DBDB}" dt="2025-03-03T01:00:31.553" v="491"/>
        <pc:sldMkLst>
          <pc:docMk/>
          <pc:sldMk cId="3198753133" sldId="533"/>
        </pc:sldMkLst>
      </pc:sldChg>
      <pc:sldChg chg="modTransition">
        <pc:chgData name="Schneider, John Brand" userId="0a27f970-e9e3-4a42-989b-114aef573237" providerId="ADAL" clId="{E6733310-890F-9F45-B391-53AF7731DBDB}" dt="2025-03-03T01:00:31.553" v="491"/>
        <pc:sldMkLst>
          <pc:docMk/>
          <pc:sldMk cId="3847925353" sldId="534"/>
        </pc:sldMkLst>
      </pc:sldChg>
      <pc:sldChg chg="addSp delSp modSp mod modTransition modAnim">
        <pc:chgData name="Schneider, John Brand" userId="0a27f970-e9e3-4a42-989b-114aef573237" providerId="ADAL" clId="{E6733310-890F-9F45-B391-53AF7731DBDB}" dt="2025-03-03T20:25:03.393" v="852" actId="1037"/>
        <pc:sldMkLst>
          <pc:docMk/>
          <pc:sldMk cId="3838490767" sldId="535"/>
        </pc:sldMkLst>
        <pc:spChg chg="mod">
          <ac:chgData name="Schneider, John Brand" userId="0a27f970-e9e3-4a42-989b-114aef573237" providerId="ADAL" clId="{E6733310-890F-9F45-B391-53AF7731DBDB}" dt="2025-03-03T01:05:48.253" v="561" actId="1038"/>
          <ac:spMkLst>
            <pc:docMk/>
            <pc:sldMk cId="3838490767" sldId="535"/>
            <ac:spMk id="3" creationId="{878C88F4-B768-4F77-D926-3BEA8B52B61A}"/>
          </ac:spMkLst>
        </pc:spChg>
        <pc:spChg chg="mod">
          <ac:chgData name="Schneider, John Brand" userId="0a27f970-e9e3-4a42-989b-114aef573237" providerId="ADAL" clId="{E6733310-890F-9F45-B391-53AF7731DBDB}" dt="2025-03-03T01:05:48.253" v="561" actId="1038"/>
          <ac:spMkLst>
            <pc:docMk/>
            <pc:sldMk cId="3838490767" sldId="535"/>
            <ac:spMk id="4" creationId="{D3A64893-7996-D3FF-F549-1FFD5919748C}"/>
          </ac:spMkLst>
        </pc:spChg>
        <pc:spChg chg="mod">
          <ac:chgData name="Schneider, John Brand" userId="0a27f970-e9e3-4a42-989b-114aef573237" providerId="ADAL" clId="{E6733310-890F-9F45-B391-53AF7731DBDB}" dt="2025-03-03T20:23:51.552" v="827" actId="1036"/>
          <ac:spMkLst>
            <pc:docMk/>
            <pc:sldMk cId="3838490767" sldId="535"/>
            <ac:spMk id="5" creationId="{1DDCA2DB-7343-7701-FCAE-F50375104D1B}"/>
          </ac:spMkLst>
        </pc:spChg>
        <pc:spChg chg="mod">
          <ac:chgData name="Schneider, John Brand" userId="0a27f970-e9e3-4a42-989b-114aef573237" providerId="ADAL" clId="{E6733310-890F-9F45-B391-53AF7731DBDB}" dt="2025-03-03T20:23:51.552" v="827" actId="1036"/>
          <ac:spMkLst>
            <pc:docMk/>
            <pc:sldMk cId="3838490767" sldId="535"/>
            <ac:spMk id="6" creationId="{B55F3B26-7D3A-761C-665F-87B94BB1AFFD}"/>
          </ac:spMkLst>
        </pc:spChg>
        <pc:spChg chg="mod">
          <ac:chgData name="Schneider, John Brand" userId="0a27f970-e9e3-4a42-989b-114aef573237" providerId="ADAL" clId="{E6733310-890F-9F45-B391-53AF7731DBDB}" dt="2025-03-03T20:23:23.520" v="813" actId="1035"/>
          <ac:spMkLst>
            <pc:docMk/>
            <pc:sldMk cId="3838490767" sldId="535"/>
            <ac:spMk id="7" creationId="{46EE0383-15AF-04B5-FC49-226032EB9C91}"/>
          </ac:spMkLst>
        </pc:spChg>
        <pc:spChg chg="mod">
          <ac:chgData name="Schneider, John Brand" userId="0a27f970-e9e3-4a42-989b-114aef573237" providerId="ADAL" clId="{E6733310-890F-9F45-B391-53AF7731DBDB}" dt="2025-03-03T20:23:23.520" v="813" actId="1035"/>
          <ac:spMkLst>
            <pc:docMk/>
            <pc:sldMk cId="3838490767" sldId="535"/>
            <ac:spMk id="8" creationId="{5B0029D6-DCB9-8852-C046-A6157A0734F1}"/>
          </ac:spMkLst>
        </pc:spChg>
        <pc:spChg chg="mod">
          <ac:chgData name="Schneider, John Brand" userId="0a27f970-e9e3-4a42-989b-114aef573237" providerId="ADAL" clId="{E6733310-890F-9F45-B391-53AF7731DBDB}" dt="2025-03-03T20:23:23.520" v="813" actId="1035"/>
          <ac:spMkLst>
            <pc:docMk/>
            <pc:sldMk cId="3838490767" sldId="535"/>
            <ac:spMk id="9" creationId="{1AC87B9F-486D-4E70-CC3B-078AD9C3B7EA}"/>
          </ac:spMkLst>
        </pc:spChg>
        <pc:spChg chg="mod">
          <ac:chgData name="Schneider, John Brand" userId="0a27f970-e9e3-4a42-989b-114aef573237" providerId="ADAL" clId="{E6733310-890F-9F45-B391-53AF7731DBDB}" dt="2025-03-03T20:23:51.552" v="827" actId="1036"/>
          <ac:spMkLst>
            <pc:docMk/>
            <pc:sldMk cId="3838490767" sldId="535"/>
            <ac:spMk id="13" creationId="{D46DABFE-DFDC-81D3-2B0D-99DB93C2F4A0}"/>
          </ac:spMkLst>
        </pc:spChg>
        <pc:spChg chg="mod">
          <ac:chgData name="Schneider, John Brand" userId="0a27f970-e9e3-4a42-989b-114aef573237" providerId="ADAL" clId="{E6733310-890F-9F45-B391-53AF7731DBDB}" dt="2025-03-03T20:23:43.863" v="821" actId="1036"/>
          <ac:spMkLst>
            <pc:docMk/>
            <pc:sldMk cId="3838490767" sldId="535"/>
            <ac:spMk id="15" creationId="{1B7FD89C-BA24-2A4E-9C7C-B28AB3356046}"/>
          </ac:spMkLst>
        </pc:spChg>
        <pc:spChg chg="mod">
          <ac:chgData name="Schneider, John Brand" userId="0a27f970-e9e3-4a42-989b-114aef573237" providerId="ADAL" clId="{E6733310-890F-9F45-B391-53AF7731DBDB}" dt="2025-03-03T20:23:51.552" v="827" actId="1036"/>
          <ac:spMkLst>
            <pc:docMk/>
            <pc:sldMk cId="3838490767" sldId="535"/>
            <ac:spMk id="16" creationId="{4E803699-2C86-92F5-EBE2-2373BACF91E9}"/>
          </ac:spMkLst>
        </pc:spChg>
        <pc:spChg chg="mod">
          <ac:chgData name="Schneider, John Brand" userId="0a27f970-e9e3-4a42-989b-114aef573237" providerId="ADAL" clId="{E6733310-890F-9F45-B391-53AF7731DBDB}" dt="2025-03-03T20:23:32.548" v="817" actId="1036"/>
          <ac:spMkLst>
            <pc:docMk/>
            <pc:sldMk cId="3838490767" sldId="535"/>
            <ac:spMk id="17" creationId="{FB02223C-09A8-7047-B27D-5187C1D1BC0F}"/>
          </ac:spMkLst>
        </pc:spChg>
        <pc:spChg chg="mod">
          <ac:chgData name="Schneider, John Brand" userId="0a27f970-e9e3-4a42-989b-114aef573237" providerId="ADAL" clId="{E6733310-890F-9F45-B391-53AF7731DBDB}" dt="2025-03-03T20:23:51.552" v="827" actId="1036"/>
          <ac:spMkLst>
            <pc:docMk/>
            <pc:sldMk cId="3838490767" sldId="535"/>
            <ac:spMk id="18" creationId="{986DAE79-DF95-C25A-1A10-9131C81EDC76}"/>
          </ac:spMkLst>
        </pc:spChg>
        <pc:spChg chg="mod">
          <ac:chgData name="Schneider, John Brand" userId="0a27f970-e9e3-4a42-989b-114aef573237" providerId="ADAL" clId="{E6733310-890F-9F45-B391-53AF7731DBDB}" dt="2025-03-03T20:23:32.548" v="817" actId="1036"/>
          <ac:spMkLst>
            <pc:docMk/>
            <pc:sldMk cId="3838490767" sldId="535"/>
            <ac:spMk id="19" creationId="{F5B0C8D7-9FBB-FC4C-B012-6D55DB21BA96}"/>
          </ac:spMkLst>
        </pc:spChg>
        <pc:spChg chg="mod">
          <ac:chgData name="Schneider, John Brand" userId="0a27f970-e9e3-4a42-989b-114aef573237" providerId="ADAL" clId="{E6733310-890F-9F45-B391-53AF7731DBDB}" dt="2025-03-03T20:23:32.548" v="817" actId="1036"/>
          <ac:spMkLst>
            <pc:docMk/>
            <pc:sldMk cId="3838490767" sldId="535"/>
            <ac:spMk id="20" creationId="{53A6579D-749B-8F41-9009-E547D1625E2D}"/>
          </ac:spMkLst>
        </pc:spChg>
        <pc:spChg chg="mod">
          <ac:chgData name="Schneider, John Brand" userId="0a27f970-e9e3-4a42-989b-114aef573237" providerId="ADAL" clId="{E6733310-890F-9F45-B391-53AF7731DBDB}" dt="2025-03-03T20:23:32.548" v="817" actId="1036"/>
          <ac:spMkLst>
            <pc:docMk/>
            <pc:sldMk cId="3838490767" sldId="535"/>
            <ac:spMk id="21" creationId="{2FE2EC44-30EF-1C4B-9887-66BB068E138E}"/>
          </ac:spMkLst>
        </pc:spChg>
        <pc:spChg chg="add mod">
          <ac:chgData name="Schneider, John Brand" userId="0a27f970-e9e3-4a42-989b-114aef573237" providerId="ADAL" clId="{E6733310-890F-9F45-B391-53AF7731DBDB}" dt="2025-03-03T20:23:32.548" v="817" actId="1036"/>
          <ac:spMkLst>
            <pc:docMk/>
            <pc:sldMk cId="3838490767" sldId="535"/>
            <ac:spMk id="23" creationId="{FA705631-F108-8629-D1C1-3AF365C43D80}"/>
          </ac:spMkLst>
        </pc:spChg>
        <pc:spChg chg="add del mod">
          <ac:chgData name="Schneider, John Brand" userId="0a27f970-e9e3-4a42-989b-114aef573237" providerId="ADAL" clId="{E6733310-890F-9F45-B391-53AF7731DBDB}" dt="2025-03-03T20:23:32.548" v="817" actId="1036"/>
          <ac:spMkLst>
            <pc:docMk/>
            <pc:sldMk cId="3838490767" sldId="535"/>
            <ac:spMk id="24" creationId="{5006CCFC-3AF0-CA32-DFA4-D00A4D782250}"/>
          </ac:spMkLst>
        </pc:spChg>
        <pc:spChg chg="add mod">
          <ac:chgData name="Schneider, John Brand" userId="0a27f970-e9e3-4a42-989b-114aef573237" providerId="ADAL" clId="{E6733310-890F-9F45-B391-53AF7731DBDB}" dt="2025-03-03T20:24:03.844" v="829" actId="1076"/>
          <ac:spMkLst>
            <pc:docMk/>
            <pc:sldMk cId="3838490767" sldId="535"/>
            <ac:spMk id="25" creationId="{B654C487-FAF1-883E-F447-CF2396EAF370}"/>
          </ac:spMkLst>
        </pc:spChg>
        <pc:cxnChg chg="mod">
          <ac:chgData name="Schneider, John Brand" userId="0a27f970-e9e3-4a42-989b-114aef573237" providerId="ADAL" clId="{E6733310-890F-9F45-B391-53AF7731DBDB}" dt="2025-03-03T20:23:51.552" v="827" actId="1036"/>
          <ac:cxnSpMkLst>
            <pc:docMk/>
            <pc:sldMk cId="3838490767" sldId="535"/>
            <ac:cxnSpMk id="10" creationId="{4D6807C0-1B2B-5F2E-12DA-631BDC702895}"/>
          </ac:cxnSpMkLst>
        </pc:cxnChg>
        <pc:cxnChg chg="mod">
          <ac:chgData name="Schneider, John Brand" userId="0a27f970-e9e3-4a42-989b-114aef573237" providerId="ADAL" clId="{E6733310-890F-9F45-B391-53AF7731DBDB}" dt="2025-03-03T20:23:51.552" v="827" actId="1036"/>
          <ac:cxnSpMkLst>
            <pc:docMk/>
            <pc:sldMk cId="3838490767" sldId="535"/>
            <ac:cxnSpMk id="12" creationId="{A9A0E8FB-72A3-EBD8-DC74-D3A6E3D6E491}"/>
          </ac:cxnSpMkLst>
        </pc:cxnChg>
        <pc:cxnChg chg="add mod">
          <ac:chgData name="Schneider, John Brand" userId="0a27f970-e9e3-4a42-989b-114aef573237" providerId="ADAL" clId="{E6733310-890F-9F45-B391-53AF7731DBDB}" dt="2025-03-03T20:25:03.393" v="852" actId="1037"/>
          <ac:cxnSpMkLst>
            <pc:docMk/>
            <pc:sldMk cId="3838490767" sldId="535"/>
            <ac:cxnSpMk id="26" creationId="{EB5A22A6-C583-320A-D5B8-5142A7330234}"/>
          </ac:cxnSpMkLst>
        </pc:cxnChg>
        <pc:cxnChg chg="add mod">
          <ac:chgData name="Schneider, John Brand" userId="0a27f970-e9e3-4a42-989b-114aef573237" providerId="ADAL" clId="{E6733310-890F-9F45-B391-53AF7731DBDB}" dt="2025-03-03T20:25:03.393" v="852" actId="1037"/>
          <ac:cxnSpMkLst>
            <pc:docMk/>
            <pc:sldMk cId="3838490767" sldId="535"/>
            <ac:cxnSpMk id="27" creationId="{A49E21A5-F931-87E5-6580-D24FAA8A3F11}"/>
          </ac:cxnSpMkLst>
        </pc:cxnChg>
        <pc:cxnChg chg="add mod">
          <ac:chgData name="Schneider, John Brand" userId="0a27f970-e9e3-4a42-989b-114aef573237" providerId="ADAL" clId="{E6733310-890F-9F45-B391-53AF7731DBDB}" dt="2025-03-03T20:25:03.393" v="852" actId="1037"/>
          <ac:cxnSpMkLst>
            <pc:docMk/>
            <pc:sldMk cId="3838490767" sldId="535"/>
            <ac:cxnSpMk id="28" creationId="{571B582F-81B1-CDF6-6395-8A25241FA348}"/>
          </ac:cxnSpMkLst>
        </pc:cxnChg>
      </pc:sldChg>
      <pc:sldChg chg="add del">
        <pc:chgData name="Schneider, John Brand" userId="0a27f970-e9e3-4a42-989b-114aef573237" providerId="ADAL" clId="{E6733310-890F-9F45-B391-53AF7731DBDB}" dt="2025-03-03T22:50:13.107" v="880" actId="2696"/>
        <pc:sldMkLst>
          <pc:docMk/>
          <pc:sldMk cId="769380821" sldId="547"/>
        </pc:sldMkLst>
      </pc:sldChg>
      <pc:sldChg chg="add del">
        <pc:chgData name="Schneider, John Brand" userId="0a27f970-e9e3-4a42-989b-114aef573237" providerId="ADAL" clId="{E6733310-890F-9F45-B391-53AF7731DBDB}" dt="2025-03-03T22:50:17.265" v="881" actId="2696"/>
        <pc:sldMkLst>
          <pc:docMk/>
          <pc:sldMk cId="2814230888" sldId="548"/>
        </pc:sldMkLst>
      </pc:sldChg>
      <pc:sldChg chg="addSp delSp modSp new mod">
        <pc:chgData name="Schneider, John Brand" userId="0a27f970-e9e3-4a42-989b-114aef573237" providerId="ADAL" clId="{E6733310-890F-9F45-B391-53AF7731DBDB}" dt="2025-03-03T22:49:59.397" v="879" actId="1037"/>
        <pc:sldMkLst>
          <pc:docMk/>
          <pc:sldMk cId="3007708944" sldId="549"/>
        </pc:sldMkLst>
        <pc:spChg chg="del">
          <ac:chgData name="Schneider, John Brand" userId="0a27f970-e9e3-4a42-989b-114aef573237" providerId="ADAL" clId="{E6733310-890F-9F45-B391-53AF7731DBDB}" dt="2025-03-03T22:46:55.820" v="857" actId="478"/>
          <ac:spMkLst>
            <pc:docMk/>
            <pc:sldMk cId="3007708944" sldId="549"/>
            <ac:spMk id="2" creationId="{C9C74F08-5BBD-2703-D06A-97D285340E08}"/>
          </ac:spMkLst>
        </pc:spChg>
        <pc:spChg chg="del">
          <ac:chgData name="Schneider, John Brand" userId="0a27f970-e9e3-4a42-989b-114aef573237" providerId="ADAL" clId="{E6733310-890F-9F45-B391-53AF7731DBDB}" dt="2025-03-03T22:46:55.820" v="857" actId="478"/>
          <ac:spMkLst>
            <pc:docMk/>
            <pc:sldMk cId="3007708944" sldId="549"/>
            <ac:spMk id="3" creationId="{0F8D5856-286F-9220-E327-16732D4569CA}"/>
          </ac:spMkLst>
        </pc:spChg>
        <pc:picChg chg="add mod">
          <ac:chgData name="Schneider, John Brand" userId="0a27f970-e9e3-4a42-989b-114aef573237" providerId="ADAL" clId="{E6733310-890F-9F45-B391-53AF7731DBDB}" dt="2025-03-03T22:49:51.225" v="863" actId="1076"/>
          <ac:picMkLst>
            <pc:docMk/>
            <pc:sldMk cId="3007708944" sldId="549"/>
            <ac:picMk id="5" creationId="{C06F7236-6CE1-CB9F-008E-F86E8E278C96}"/>
          </ac:picMkLst>
        </pc:picChg>
        <pc:picChg chg="add mod">
          <ac:chgData name="Schneider, John Brand" userId="0a27f970-e9e3-4a42-989b-114aef573237" providerId="ADAL" clId="{E6733310-890F-9F45-B391-53AF7731DBDB}" dt="2025-03-03T22:49:59.397" v="879" actId="1037"/>
          <ac:picMkLst>
            <pc:docMk/>
            <pc:sldMk cId="3007708944" sldId="549"/>
            <ac:picMk id="7" creationId="{619F0CFA-F962-19BA-1FDC-56E3496851FF}"/>
          </ac:picMkLst>
        </pc:picChg>
      </pc:sldChg>
    </pc:docChg>
  </pc:docChgLst>
  <pc:docChgLst>
    <pc:chgData name="Schneider, John Brand" userId="0a27f970-e9e3-4a42-989b-114aef573237" providerId="ADAL" clId="{BFC68F9E-C711-D944-87FF-61ABE2935C46}"/>
    <pc:docChg chg="custSel addSld delSld modSld">
      <pc:chgData name="Schneider, John Brand" userId="0a27f970-e9e3-4a42-989b-114aef573237" providerId="ADAL" clId="{BFC68F9E-C711-D944-87FF-61ABE2935C46}" dt="2025-03-03T21:07:16.085" v="10" actId="2696"/>
      <pc:docMkLst>
        <pc:docMk/>
      </pc:docMkLst>
      <pc:sldChg chg="modSp">
        <pc:chgData name="Schneider, John Brand" userId="0a27f970-e9e3-4a42-989b-114aef573237" providerId="ADAL" clId="{BFC68F9E-C711-D944-87FF-61ABE2935C46}" dt="2025-03-03T20:39:29.949" v="6" actId="20577"/>
        <pc:sldMkLst>
          <pc:docMk/>
          <pc:sldMk cId="2930488423" sldId="398"/>
        </pc:sldMkLst>
        <pc:spChg chg="mod">
          <ac:chgData name="Schneider, John Brand" userId="0a27f970-e9e3-4a42-989b-114aef573237" providerId="ADAL" clId="{BFC68F9E-C711-D944-87FF-61ABE2935C46}" dt="2025-03-03T20:39:29.949" v="6" actId="20577"/>
          <ac:spMkLst>
            <pc:docMk/>
            <pc:sldMk cId="2930488423" sldId="398"/>
            <ac:spMk id="7" creationId="{553AE873-2C3E-7543-0EE0-FD721BAA398E}"/>
          </ac:spMkLst>
        </pc:spChg>
      </pc:sldChg>
      <pc:sldChg chg="addSp delSp modSp new del mod">
        <pc:chgData name="Schneider, John Brand" userId="0a27f970-e9e3-4a42-989b-114aef573237" providerId="ADAL" clId="{BFC68F9E-C711-D944-87FF-61ABE2935C46}" dt="2025-03-03T21:07:16.085" v="10" actId="2696"/>
        <pc:sldMkLst>
          <pc:docMk/>
          <pc:sldMk cId="3015920764" sldId="549"/>
        </pc:sldMkLst>
        <pc:spChg chg="del">
          <ac:chgData name="Schneider, John Brand" userId="0a27f970-e9e3-4a42-989b-114aef573237" providerId="ADAL" clId="{BFC68F9E-C711-D944-87FF-61ABE2935C46}" dt="2025-03-03T20:55:23.790" v="8" actId="478"/>
          <ac:spMkLst>
            <pc:docMk/>
            <pc:sldMk cId="3015920764" sldId="549"/>
            <ac:spMk id="2" creationId="{B9CDCE95-5E42-3050-C4F7-448F478C1325}"/>
          </ac:spMkLst>
        </pc:spChg>
        <pc:spChg chg="del">
          <ac:chgData name="Schneider, John Brand" userId="0a27f970-e9e3-4a42-989b-114aef573237" providerId="ADAL" clId="{BFC68F9E-C711-D944-87FF-61ABE2935C46}" dt="2025-03-03T20:55:23.790" v="8" actId="478"/>
          <ac:spMkLst>
            <pc:docMk/>
            <pc:sldMk cId="3015920764" sldId="549"/>
            <ac:spMk id="3" creationId="{869946B3-001E-5A93-8E21-1E07A6DE9B59}"/>
          </ac:spMkLst>
        </pc:spChg>
        <pc:picChg chg="add mod">
          <ac:chgData name="Schneider, John Brand" userId="0a27f970-e9e3-4a42-989b-114aef573237" providerId="ADAL" clId="{BFC68F9E-C711-D944-87FF-61ABE2935C46}" dt="2025-03-03T20:56:15.105" v="9"/>
          <ac:picMkLst>
            <pc:docMk/>
            <pc:sldMk cId="3015920764" sldId="549"/>
            <ac:picMk id="5" creationId="{D5171C26-346B-ADB9-0B4B-EB4526BF80D1}"/>
          </ac:picMkLst>
        </pc:picChg>
      </pc:sldChg>
    </pc:docChg>
  </pc:docChgLst>
  <pc:docChgLst>
    <pc:chgData name="Schneider, John Brand" userId="0a27f970-e9e3-4a42-989b-114aef573237" providerId="ADAL" clId="{F58303B2-372F-DC4D-AE9C-862A21605186}"/>
    <pc:docChg chg="undo custSel addSld delSld modSld">
      <pc:chgData name="Schneider, John Brand" userId="0a27f970-e9e3-4a42-989b-114aef573237" providerId="ADAL" clId="{F58303B2-372F-DC4D-AE9C-862A21605186}" dt="2022-10-14T22:02:34.531" v="2841" actId="2696"/>
      <pc:docMkLst>
        <pc:docMk/>
      </pc:docMkLst>
      <pc:sldChg chg="addSp delSp modSp add mod delAnim modAnim">
        <pc:chgData name="Schneider, John Brand" userId="0a27f970-e9e3-4a42-989b-114aef573237" providerId="ADAL" clId="{F58303B2-372F-DC4D-AE9C-862A21605186}" dt="2022-10-14T02:44:06.441" v="2323"/>
        <pc:sldMkLst>
          <pc:docMk/>
          <pc:sldMk cId="2930488423" sldId="398"/>
        </pc:sldMkLst>
      </pc:sldChg>
      <pc:sldChg chg="addSp delSp modSp add mod addAnim delAnim modAnim">
        <pc:chgData name="Schneider, John Brand" userId="0a27f970-e9e3-4a42-989b-114aef573237" providerId="ADAL" clId="{F58303B2-372F-DC4D-AE9C-862A21605186}" dt="2022-10-14T16:16:17.112" v="2346" actId="20577"/>
        <pc:sldMkLst>
          <pc:docMk/>
          <pc:sldMk cId="831512901" sldId="416"/>
        </pc:sldMkLst>
      </pc:sldChg>
      <pc:sldChg chg="del">
        <pc:chgData name="Schneider, John Brand" userId="0a27f970-e9e3-4a42-989b-114aef573237" providerId="ADAL" clId="{F58303B2-372F-DC4D-AE9C-862A21605186}" dt="2022-10-12T19:46:52.307" v="369" actId="2696"/>
        <pc:sldMkLst>
          <pc:docMk/>
          <pc:sldMk cId="1850825007" sldId="489"/>
        </pc:sldMkLst>
      </pc:sldChg>
      <pc:sldChg chg="addSp delSp modSp del mod delAnim modAnim">
        <pc:chgData name="Schneider, John Brand" userId="0a27f970-e9e3-4a42-989b-114aef573237" providerId="ADAL" clId="{F58303B2-372F-DC4D-AE9C-862A21605186}" dt="2022-10-12T19:46:52.498" v="372" actId="2696"/>
        <pc:sldMkLst>
          <pc:docMk/>
          <pc:sldMk cId="114565288" sldId="490"/>
        </pc:sldMkLst>
      </pc:sldChg>
      <pc:sldChg chg="addSp delSp modSp del mod addAnim delAnim modAnim">
        <pc:chgData name="Schneider, John Brand" userId="0a27f970-e9e3-4a42-989b-114aef573237" providerId="ADAL" clId="{F58303B2-372F-DC4D-AE9C-862A21605186}" dt="2022-10-12T19:46:52.716" v="373" actId="2696"/>
        <pc:sldMkLst>
          <pc:docMk/>
          <pc:sldMk cId="2547681399" sldId="491"/>
        </pc:sldMkLst>
      </pc:sldChg>
      <pc:sldChg chg="del">
        <pc:chgData name="Schneider, John Brand" userId="0a27f970-e9e3-4a42-989b-114aef573237" providerId="ADAL" clId="{F58303B2-372F-DC4D-AE9C-862A21605186}" dt="2022-10-12T19:46:52.388" v="371" actId="2696"/>
        <pc:sldMkLst>
          <pc:docMk/>
          <pc:sldMk cId="1544379441" sldId="492"/>
        </pc:sldMkLst>
      </pc:sldChg>
      <pc:sldChg chg="modSp modAnim">
        <pc:chgData name="Schneider, John Brand" userId="0a27f970-e9e3-4a42-989b-114aef573237" providerId="ADAL" clId="{F58303B2-372F-DC4D-AE9C-862A21605186}" dt="2022-10-14T22:02:25.111" v="2832" actId="20577"/>
        <pc:sldMkLst>
          <pc:docMk/>
          <pc:sldMk cId="3045422594" sldId="494"/>
        </pc:sldMkLst>
      </pc:sldChg>
      <pc:sldChg chg="addSp delSp modSp del mod">
        <pc:chgData name="Schneider, John Brand" userId="0a27f970-e9e3-4a42-989b-114aef573237" providerId="ADAL" clId="{F58303B2-372F-DC4D-AE9C-862A21605186}" dt="2022-10-12T19:46:52.385" v="370" actId="2696"/>
        <pc:sldMkLst>
          <pc:docMk/>
          <pc:sldMk cId="385061654" sldId="496"/>
        </pc:sldMkLst>
      </pc:sldChg>
      <pc:sldChg chg="addSp delSp modSp mod addAnim delAnim modAnim">
        <pc:chgData name="Schneider, John Brand" userId="0a27f970-e9e3-4a42-989b-114aef573237" providerId="ADAL" clId="{F58303B2-372F-DC4D-AE9C-862A21605186}" dt="2022-10-14T16:38:56.747" v="2829" actId="20577"/>
        <pc:sldMkLst>
          <pc:docMk/>
          <pc:sldMk cId="983726676" sldId="508"/>
        </pc:sldMkLst>
      </pc:sldChg>
      <pc:sldChg chg="addSp delSp modSp mod modAnim">
        <pc:chgData name="Schneider, John Brand" userId="0a27f970-e9e3-4a42-989b-114aef573237" providerId="ADAL" clId="{F58303B2-372F-DC4D-AE9C-862A21605186}" dt="2022-10-14T16:23:28.204" v="2552" actId="1038"/>
        <pc:sldMkLst>
          <pc:docMk/>
          <pc:sldMk cId="3981284762" sldId="509"/>
        </pc:sldMkLst>
      </pc:sldChg>
      <pc:sldChg chg="add del">
        <pc:chgData name="Schneider, John Brand" userId="0a27f970-e9e3-4a42-989b-114aef573237" providerId="ADAL" clId="{F58303B2-372F-DC4D-AE9C-862A21605186}" dt="2022-10-14T22:02:33.899" v="2834" actId="2696"/>
        <pc:sldMkLst>
          <pc:docMk/>
          <pc:sldMk cId="1375806664" sldId="523"/>
        </pc:sldMkLst>
      </pc:sldChg>
      <pc:sldChg chg="addSp delSp modSp add del mod delAnim modAnim">
        <pc:chgData name="Schneider, John Brand" userId="0a27f970-e9e3-4a42-989b-114aef573237" providerId="ADAL" clId="{F58303B2-372F-DC4D-AE9C-862A21605186}" dt="2022-10-14T22:02:34.079" v="2835" actId="2696"/>
        <pc:sldMkLst>
          <pc:docMk/>
          <pc:sldMk cId="8490013" sldId="524"/>
        </pc:sldMkLst>
      </pc:sldChg>
      <pc:sldChg chg="addSp delSp modSp add del mod delAnim modAnim">
        <pc:chgData name="Schneider, John Brand" userId="0a27f970-e9e3-4a42-989b-114aef573237" providerId="ADAL" clId="{F58303B2-372F-DC4D-AE9C-862A21605186}" dt="2022-10-14T22:02:34.471" v="2840" actId="2696"/>
        <pc:sldMkLst>
          <pc:docMk/>
          <pc:sldMk cId="3026993999" sldId="525"/>
        </pc:sldMkLst>
      </pc:sldChg>
      <pc:sldChg chg="add del">
        <pc:chgData name="Schneider, John Brand" userId="0a27f970-e9e3-4a42-989b-114aef573237" providerId="ADAL" clId="{F58303B2-372F-DC4D-AE9C-862A21605186}" dt="2022-10-14T22:02:34.293" v="2839" actId="2696"/>
        <pc:sldMkLst>
          <pc:docMk/>
          <pc:sldMk cId="574778933" sldId="526"/>
        </pc:sldMkLst>
      </pc:sldChg>
      <pc:sldChg chg="addSp delSp modSp del mod modAnim">
        <pc:chgData name="Schneider, John Brand" userId="0a27f970-e9e3-4a42-989b-114aef573237" providerId="ADAL" clId="{F58303B2-372F-DC4D-AE9C-862A21605186}" dt="2022-10-12T19:46:52.799" v="374" actId="2696"/>
        <pc:sldMkLst>
          <pc:docMk/>
          <pc:sldMk cId="3572642549" sldId="527"/>
        </pc:sldMkLst>
      </pc:sldChg>
      <pc:sldChg chg="delSp modSp add mod delAnim modAnim">
        <pc:chgData name="Schneider, John Brand" userId="0a27f970-e9e3-4a42-989b-114aef573237" providerId="ADAL" clId="{F58303B2-372F-DC4D-AE9C-862A21605186}" dt="2022-10-13T22:59:36.680" v="1040"/>
        <pc:sldMkLst>
          <pc:docMk/>
          <pc:sldMk cId="3099314181" sldId="528"/>
        </pc:sldMkLst>
      </pc:sldChg>
      <pc:sldChg chg="add del">
        <pc:chgData name="Schneider, John Brand" userId="0a27f970-e9e3-4a42-989b-114aef573237" providerId="ADAL" clId="{F58303B2-372F-DC4D-AE9C-862A21605186}" dt="2022-10-12T19:45:57.271" v="368" actId="2696"/>
        <pc:sldMkLst>
          <pc:docMk/>
          <pc:sldMk cId="2279183129" sldId="529"/>
        </pc:sldMkLst>
      </pc:sldChg>
      <pc:sldChg chg="addSp modSp add mod modAnim">
        <pc:chgData name="Schneider, John Brand" userId="0a27f970-e9e3-4a42-989b-114aef573237" providerId="ADAL" clId="{F58303B2-372F-DC4D-AE9C-862A21605186}" dt="2022-10-14T16:29:53.853" v="2812"/>
        <pc:sldMkLst>
          <pc:docMk/>
          <pc:sldMk cId="3445036134" sldId="530"/>
        </pc:sldMkLst>
      </pc:sldChg>
      <pc:sldChg chg="addSp modSp add mod modAnim">
        <pc:chgData name="Schneider, John Brand" userId="0a27f970-e9e3-4a42-989b-114aef573237" providerId="ADAL" clId="{F58303B2-372F-DC4D-AE9C-862A21605186}" dt="2022-10-13T23:49:15.233" v="1440"/>
        <pc:sldMkLst>
          <pc:docMk/>
          <pc:sldMk cId="1379797920" sldId="531"/>
        </pc:sldMkLst>
      </pc:sldChg>
      <pc:sldChg chg="addSp modSp add mod modAnim">
        <pc:chgData name="Schneider, John Brand" userId="0a27f970-e9e3-4a42-989b-114aef573237" providerId="ADAL" clId="{F58303B2-372F-DC4D-AE9C-862A21605186}" dt="2022-10-14T16:35:09.055" v="2827"/>
        <pc:sldMkLst>
          <pc:docMk/>
          <pc:sldMk cId="320461580" sldId="532"/>
        </pc:sldMkLst>
      </pc:sldChg>
      <pc:sldChg chg="addSp delSp modSp new del mod delAnim modAnim">
        <pc:chgData name="Schneider, John Brand" userId="0a27f970-e9e3-4a42-989b-114aef573237" providerId="ADAL" clId="{F58303B2-372F-DC4D-AE9C-862A21605186}" dt="2022-10-14T00:45:28.860" v="1800" actId="2696"/>
        <pc:sldMkLst>
          <pc:docMk/>
          <pc:sldMk cId="2533746672" sldId="533"/>
        </pc:sldMkLst>
      </pc:sldChg>
      <pc:sldChg chg="modSp add mod modAnim">
        <pc:chgData name="Schneider, John Brand" userId="0a27f970-e9e3-4a42-989b-114aef573237" providerId="ADAL" clId="{F58303B2-372F-DC4D-AE9C-862A21605186}" dt="2022-10-14T01:08:42.924" v="1974"/>
        <pc:sldMkLst>
          <pc:docMk/>
          <pc:sldMk cId="3198753133" sldId="533"/>
        </pc:sldMkLst>
      </pc:sldChg>
      <pc:sldChg chg="addSp modSp add mod modAnim">
        <pc:chgData name="Schneider, John Brand" userId="0a27f970-e9e3-4a42-989b-114aef573237" providerId="ADAL" clId="{F58303B2-372F-DC4D-AE9C-862A21605186}" dt="2022-10-14T01:26:53.807" v="1997"/>
        <pc:sldMkLst>
          <pc:docMk/>
          <pc:sldMk cId="3847925353" sldId="534"/>
        </pc:sldMkLst>
      </pc:sldChg>
      <pc:sldChg chg="addSp delSp modSp add del mod delAnim modAnim">
        <pc:chgData name="Schneider, John Brand" userId="0a27f970-e9e3-4a42-989b-114aef573237" providerId="ADAL" clId="{F58303B2-372F-DC4D-AE9C-862A21605186}" dt="2022-10-14T22:02:34.285" v="2836" actId="2696"/>
        <pc:sldMkLst>
          <pc:docMk/>
          <pc:sldMk cId="1126533870" sldId="535"/>
        </pc:sldMkLst>
      </pc:sldChg>
      <pc:sldChg chg="add del">
        <pc:chgData name="Schneider, John Brand" userId="0a27f970-e9e3-4a42-989b-114aef573237" providerId="ADAL" clId="{F58303B2-372F-DC4D-AE9C-862A21605186}" dt="2022-10-14T22:02:34.288" v="2837" actId="2696"/>
        <pc:sldMkLst>
          <pc:docMk/>
          <pc:sldMk cId="1955018877" sldId="536"/>
        </pc:sldMkLst>
      </pc:sldChg>
      <pc:sldChg chg="add del">
        <pc:chgData name="Schneider, John Brand" userId="0a27f970-e9e3-4a42-989b-114aef573237" providerId="ADAL" clId="{F58303B2-372F-DC4D-AE9C-862A21605186}" dt="2022-10-14T22:02:34.531" v="2841" actId="2696"/>
        <pc:sldMkLst>
          <pc:docMk/>
          <pc:sldMk cId="3928826366" sldId="541"/>
        </pc:sldMkLst>
      </pc:sldChg>
      <pc:sldChg chg="add del">
        <pc:chgData name="Schneider, John Brand" userId="0a27f970-e9e3-4a42-989b-114aef573237" providerId="ADAL" clId="{F58303B2-372F-DC4D-AE9C-862A21605186}" dt="2022-10-14T22:02:34.291" v="2838" actId="2696"/>
        <pc:sldMkLst>
          <pc:docMk/>
          <pc:sldMk cId="34568570" sldId="542"/>
        </pc:sldMkLst>
      </pc:sldChg>
      <pc:sldChg chg="del">
        <pc:chgData name="Schneider, John Brand" userId="0a27f970-e9e3-4a42-989b-114aef573237" providerId="ADAL" clId="{F58303B2-372F-DC4D-AE9C-862A21605186}" dt="2022-10-14T22:02:33.897" v="2833" actId="2696"/>
        <pc:sldMkLst>
          <pc:docMk/>
          <pc:sldMk cId="607541856" sldId="543"/>
        </pc:sldMkLst>
      </pc:sldChg>
    </pc:docChg>
  </pc:docChgLst>
  <pc:docChgLst>
    <pc:chgData name="Schneider, John Brand" userId="0a27f970-e9e3-4a42-989b-114aef573237" providerId="ADAL" clId="{8C480D1E-42C4-974C-9028-8F2249F3D667}"/>
    <pc:docChg chg="custSel addSld modSld">
      <pc:chgData name="Schneider, John Brand" userId="0a27f970-e9e3-4a42-989b-114aef573237" providerId="ADAL" clId="{8C480D1E-42C4-974C-9028-8F2249F3D667}" dt="2022-10-14T20:32:26.981" v="6" actId="20577"/>
      <pc:docMkLst>
        <pc:docMk/>
      </pc:docMkLst>
      <pc:sldChg chg="addSp delSp modSp new mod">
        <pc:chgData name="Schneider, John Brand" userId="0a27f970-e9e3-4a42-989b-114aef573237" providerId="ADAL" clId="{8C480D1E-42C4-974C-9028-8F2249F3D667}" dt="2022-10-14T20:32:26.981" v="6" actId="20577"/>
        <pc:sldMkLst>
          <pc:docMk/>
          <pc:sldMk cId="607541856" sldId="5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D001-23AF-BCC8-F844-739AED5FF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0254B-A01B-49A5-B129-376338FB6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5B445C-B84E-8942-0271-4BC9B97C5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4A6C0-A5AA-8243-9016-98C8FD2AC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7E24D-C342-4FF8-A04E-044ACC94B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.png"/><Relationship Id="rId5" Type="http://schemas.openxmlformats.org/officeDocument/2006/relationships/image" Target="../media/image18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7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9.png"/><Relationship Id="rId7" Type="http://schemas.openxmlformats.org/officeDocument/2006/relationships/image" Target="../media/image38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9.png"/><Relationship Id="rId7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4.png"/><Relationship Id="rId10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70.png"/><Relationship Id="rId12" Type="http://schemas.openxmlformats.org/officeDocument/2006/relationships/image" Target="../media/image7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23.png"/><Relationship Id="rId5" Type="http://schemas.openxmlformats.org/officeDocument/2006/relationships/image" Target="../media/image8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80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../media/image92.png"/><Relationship Id="rId12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0.png"/><Relationship Id="rId5" Type="http://schemas.openxmlformats.org/officeDocument/2006/relationships/image" Target="../media/image73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34" y="739739"/>
            <a:ext cx="75141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21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Test 2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inductors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Introduction to capacitors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B86B2-C62F-7143-8826-A1100D6A7631}"/>
              </a:ext>
            </a:extLst>
          </p:cNvPr>
          <p:cNvSpPr txBox="1"/>
          <p:nvPr/>
        </p:nvSpPr>
        <p:spPr>
          <a:xfrm>
            <a:off x="328773" y="5358712"/>
            <a:ext cx="11134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Announcements:  HW 7 posted (due Sunday, March 9</a:t>
            </a:r>
            <a:r>
              <a:rPr lang="en-US" sz="3200" baseline="30000" dirty="0"/>
              <a:t>th</a:t>
            </a:r>
            <a:r>
              <a:rPr lang="en-US" sz="3200" dirty="0"/>
              <a:t> midnight).</a:t>
            </a:r>
          </a:p>
          <a:p>
            <a:pPr algn="l"/>
            <a:r>
              <a:rPr lang="en-US" sz="3200" dirty="0"/>
              <a:t>    And…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672A9-C2B7-D883-431F-89D51E1719FB}"/>
              </a:ext>
            </a:extLst>
          </p:cNvPr>
          <p:cNvSpPr txBox="1"/>
          <p:nvPr/>
        </p:nvSpPr>
        <p:spPr>
          <a:xfrm>
            <a:off x="9156068" y="1255702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30454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92B4D-4B69-E846-828F-C9985FE08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1" y="1029600"/>
            <a:ext cx="5728771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3D025-2088-BD49-BEC9-2FEE1A744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1" y="1029600"/>
            <a:ext cx="5728771" cy="457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62EAB-AA09-AB4A-A9AB-71127B95C100}"/>
              </a:ext>
            </a:extLst>
          </p:cNvPr>
          <p:cNvSpPr txBox="1"/>
          <p:nvPr/>
        </p:nvSpPr>
        <p:spPr>
          <a:xfrm>
            <a:off x="188708" y="9459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822E7-D67B-B54B-8F7F-39D8BD914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71" y="1029600"/>
            <a:ext cx="5728771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81AA6-C509-0E4C-9D04-38B7114AA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71" y="1029600"/>
            <a:ext cx="5728771" cy="45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056EBF-4EE9-E04F-89E7-B58EC22C655E}"/>
              </a:ext>
            </a:extLst>
          </p:cNvPr>
          <p:cNvSpPr txBox="1"/>
          <p:nvPr/>
        </p:nvSpPr>
        <p:spPr>
          <a:xfrm>
            <a:off x="7158308" y="1483200"/>
            <a:ext cx="4020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representation: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2F63FC-F875-B242-BB44-D7A6CED80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778" y="2173925"/>
            <a:ext cx="1740772" cy="2283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5EC2D8-4858-D948-ACF9-8D651D373F12}"/>
              </a:ext>
            </a:extLst>
          </p:cNvPr>
          <p:cNvSpPr txBox="1"/>
          <p:nvPr/>
        </p:nvSpPr>
        <p:spPr>
          <a:xfrm>
            <a:off x="5510747" y="4790026"/>
            <a:ext cx="6681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(Don’t worry about curvature of one of</a:t>
            </a:r>
            <a:br>
              <a:rPr lang="en-US" sz="3200" dirty="0"/>
            </a:br>
            <a:r>
              <a:rPr lang="en-US" sz="3200" dirty="0"/>
              <a:t>the plates.  Can draw both as straight.)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0D0EC-DFBE-174B-A4B9-0BB42903570A}"/>
                  </a:ext>
                </a:extLst>
              </p:cNvPr>
              <p:cNvSpPr txBox="1"/>
              <p:nvPr/>
            </p:nvSpPr>
            <p:spPr>
              <a:xfrm>
                <a:off x="830667" y="5601600"/>
                <a:ext cx="35573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conduction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</a:t>
                </a:r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0D0EC-DFBE-174B-A4B9-0BB429035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67" y="5601600"/>
                <a:ext cx="3557384" cy="584775"/>
              </a:xfrm>
              <a:prstGeom prst="rect">
                <a:avLst/>
              </a:prstGeom>
              <a:blipFill>
                <a:blip r:embed="rId7"/>
                <a:stretch>
                  <a:fillRect l="-4270" t="-17021" r="-106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C86BF91-F514-A499-F8B1-5465CE3A3D7B}"/>
              </a:ext>
            </a:extLst>
          </p:cNvPr>
          <p:cNvSpPr txBox="1"/>
          <p:nvPr/>
        </p:nvSpPr>
        <p:spPr>
          <a:xfrm>
            <a:off x="188708" y="6240187"/>
            <a:ext cx="1183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KCL still holds at the circuit level.  </a:t>
            </a:r>
            <a:r>
              <a:rPr lang="en-US" sz="2800" dirty="0">
                <a:solidFill>
                  <a:schemeClr val="bg1"/>
                </a:solidFill>
              </a:rPr>
              <a:t>Net charge isn’t being accumulated anywhere.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96DBA-2B85-63F9-4802-E774216B3A92}"/>
              </a:ext>
            </a:extLst>
          </p:cNvPr>
          <p:cNvSpPr txBox="1"/>
          <p:nvPr/>
        </p:nvSpPr>
        <p:spPr>
          <a:xfrm>
            <a:off x="188708" y="6240187"/>
            <a:ext cx="1183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KCL still holds at the circuit level.  Net charge isn’t being accumulated anywhere.</a:t>
            </a:r>
          </a:p>
        </p:txBody>
      </p:sp>
    </p:spTree>
    <p:extLst>
      <p:ext uri="{BB962C8B-B14F-4D97-AF65-F5344CB8AC3E}">
        <p14:creationId xmlns:p14="http://schemas.microsoft.com/office/powerpoint/2010/main" val="1119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CAF5E9C-9A60-870B-CA7D-E3343D87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0" y="868850"/>
            <a:ext cx="1605666" cy="21061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6ECABD-43E4-0538-FE03-4BAD4C21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0" y="868850"/>
            <a:ext cx="1605666" cy="2106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3199B3-A9D0-4FE4-85FA-E80B11BEC47D}"/>
                  </a:ext>
                </a:extLst>
              </p:cNvPr>
              <p:cNvSpPr txBox="1"/>
              <p:nvPr/>
            </p:nvSpPr>
            <p:spPr>
              <a:xfrm>
                <a:off x="1276350" y="5700215"/>
                <a:ext cx="4250972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3199B3-A9D0-4FE4-85FA-E80B11BE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5700215"/>
                <a:ext cx="4250972" cy="104804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E12776-8592-5473-38B1-C7439148F868}"/>
                  </a:ext>
                </a:extLst>
              </p:cNvPr>
              <p:cNvSpPr txBox="1"/>
              <p:nvPr/>
            </p:nvSpPr>
            <p:spPr>
              <a:xfrm>
                <a:off x="1276350" y="5700215"/>
                <a:ext cx="4250972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E12776-8592-5473-38B1-C7439148F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5700215"/>
                <a:ext cx="4250972" cy="1048044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690A5A-1AC1-EA53-29FE-84AA15D9D4D8}"/>
                  </a:ext>
                </a:extLst>
              </p:cNvPr>
              <p:cNvSpPr txBox="1"/>
              <p:nvPr/>
            </p:nvSpPr>
            <p:spPr>
              <a:xfrm>
                <a:off x="6429757" y="4061454"/>
                <a:ext cx="55199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690A5A-1AC1-EA53-29FE-84AA15D9D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757" y="4061454"/>
                <a:ext cx="5519909" cy="1631216"/>
              </a:xfrm>
              <a:prstGeom prst="rect">
                <a:avLst/>
              </a:prstGeom>
              <a:blipFill>
                <a:blip r:embed="rId6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6414DE-9059-C7A9-CB63-B1917B369860}"/>
                  </a:ext>
                </a:extLst>
              </p:cNvPr>
              <p:cNvSpPr txBox="1"/>
              <p:nvPr/>
            </p:nvSpPr>
            <p:spPr>
              <a:xfrm>
                <a:off x="99234" y="4082876"/>
                <a:ext cx="5567230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6414DE-9059-C7A9-CB63-B1917B36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" y="4082876"/>
                <a:ext cx="5567230" cy="1631216"/>
              </a:xfrm>
              <a:prstGeom prst="rect">
                <a:avLst/>
              </a:prstGeom>
              <a:blipFill>
                <a:blip r:embed="rId7"/>
                <a:stretch>
                  <a:fillRect t="-109302" b="-16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F0BB5C-731B-EE28-DD80-AC278F9DE73A}"/>
                  </a:ext>
                </a:extLst>
              </p:cNvPr>
              <p:cNvSpPr txBox="1"/>
              <p:nvPr/>
            </p:nvSpPr>
            <p:spPr>
              <a:xfrm>
                <a:off x="8417718" y="2352583"/>
                <a:ext cx="368831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F0BB5C-731B-EE28-DD80-AC278F9DE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718" y="2352583"/>
                <a:ext cx="3688317" cy="1017523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C57DF-1558-2D8C-8827-494441AF1ADB}"/>
                  </a:ext>
                </a:extLst>
              </p:cNvPr>
              <p:cNvSpPr txBox="1"/>
              <p:nvPr/>
            </p:nvSpPr>
            <p:spPr>
              <a:xfrm>
                <a:off x="1257255" y="2352583"/>
                <a:ext cx="327557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C57DF-1558-2D8C-8827-494441AF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55" y="2352583"/>
                <a:ext cx="3275577" cy="1048044"/>
              </a:xfrm>
              <a:prstGeom prst="rect">
                <a:avLst/>
              </a:prstGeom>
              <a:blipFill>
                <a:blip r:embed="rId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FB8AA-1828-AB9A-5232-D81DC9278D26}"/>
                  </a:ext>
                </a:extLst>
              </p:cNvPr>
              <p:cNvSpPr txBox="1"/>
              <p:nvPr/>
            </p:nvSpPr>
            <p:spPr>
              <a:xfrm>
                <a:off x="5000931" y="2352583"/>
                <a:ext cx="285847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FB8AA-1828-AB9A-5232-D81DC9278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31" y="2352583"/>
                <a:ext cx="2858475" cy="1048044"/>
              </a:xfrm>
              <a:prstGeom prst="rect">
                <a:avLst/>
              </a:prstGeom>
              <a:blipFill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01A8C29-CC6E-C040-948A-43139A1EFEEB}"/>
              </a:ext>
            </a:extLst>
          </p:cNvPr>
          <p:cNvSpPr txBox="1"/>
          <p:nvPr/>
        </p:nvSpPr>
        <p:spPr>
          <a:xfrm>
            <a:off x="2374605" y="588335"/>
            <a:ext cx="8635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Capacitors characterized by their capacitance,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, in</a:t>
            </a:r>
            <a:br>
              <a:rPr lang="en-US" sz="3200" dirty="0"/>
            </a:br>
            <a:r>
              <a:rPr lang="en-US" sz="3200" dirty="0"/>
              <a:t>farads (F).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6B713-1F4D-974F-821C-8F6B111AD2A6}"/>
                  </a:ext>
                </a:extLst>
              </p:cNvPr>
              <p:cNvSpPr txBox="1"/>
              <p:nvPr/>
            </p:nvSpPr>
            <p:spPr>
              <a:xfrm>
                <a:off x="2374605" y="1598235"/>
                <a:ext cx="42028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Governing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equation: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6B713-1F4D-974F-821C-8F6B111A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1598235"/>
                <a:ext cx="4202817" cy="584775"/>
              </a:xfrm>
              <a:prstGeom prst="rect">
                <a:avLst/>
              </a:prstGeom>
              <a:blipFill>
                <a:blip r:embed="rId11"/>
                <a:stretch>
                  <a:fillRect l="-3927" t="-12766" r="-271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5929F0-A2CA-824F-A48B-7CFACE4FD6F4}"/>
              </a:ext>
            </a:extLst>
          </p:cNvPr>
          <p:cNvSpPr txBox="1"/>
          <p:nvPr/>
        </p:nvSpPr>
        <p:spPr>
          <a:xfrm>
            <a:off x="4495012" y="2635587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C403A-B07A-B143-AA31-8471C03961B6}"/>
              </a:ext>
            </a:extLst>
          </p:cNvPr>
          <p:cNvSpPr/>
          <p:nvPr/>
        </p:nvSpPr>
        <p:spPr>
          <a:xfrm>
            <a:off x="1361835" y="2352701"/>
            <a:ext cx="3099834" cy="10743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5CC11-AF46-4C45-AAB5-E88B2FF77007}"/>
                  </a:ext>
                </a:extLst>
              </p:cNvPr>
              <p:cNvSpPr txBox="1"/>
              <p:nvPr/>
            </p:nvSpPr>
            <p:spPr>
              <a:xfrm>
                <a:off x="122033" y="3637079"/>
                <a:ext cx="6633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Integrate both sides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5CC11-AF46-4C45-AAB5-E88B2FF77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3" y="3637079"/>
                <a:ext cx="6633547" cy="584775"/>
              </a:xfrm>
              <a:prstGeom prst="rect">
                <a:avLst/>
              </a:prstGeom>
              <a:blipFill>
                <a:blip r:embed="rId12"/>
                <a:stretch>
                  <a:fillRect l="-229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9CFFAD5-5525-B74B-AB10-F2DF554F76F4}"/>
              </a:ext>
            </a:extLst>
          </p:cNvPr>
          <p:cNvSpPr txBox="1"/>
          <p:nvPr/>
        </p:nvSpPr>
        <p:spPr>
          <a:xfrm>
            <a:off x="6560451" y="1381380"/>
            <a:ext cx="276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(Could say capacitors “oppose”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changes in voltage.)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55C0B-EF7E-714B-B76D-C7E4F4192238}"/>
              </a:ext>
            </a:extLst>
          </p:cNvPr>
          <p:cNvSpPr txBox="1"/>
          <p:nvPr/>
        </p:nvSpPr>
        <p:spPr>
          <a:xfrm>
            <a:off x="122033" y="5981835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FFA695-FB50-5E4F-A575-863A05EB7407}"/>
              </a:ext>
            </a:extLst>
          </p:cNvPr>
          <p:cNvSpPr/>
          <p:nvPr/>
        </p:nvSpPr>
        <p:spPr>
          <a:xfrm>
            <a:off x="6524625" y="4069088"/>
            <a:ext cx="5353050" cy="164477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84F429-7C29-3733-221C-69D8269AB48B}"/>
                  </a:ext>
                </a:extLst>
              </p:cNvPr>
              <p:cNvSpPr txBox="1"/>
              <p:nvPr/>
            </p:nvSpPr>
            <p:spPr>
              <a:xfrm>
                <a:off x="5666464" y="5772676"/>
                <a:ext cx="30588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Employ capacitor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relationship.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84F429-7C29-3733-221C-69D8269A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64" y="5772676"/>
                <a:ext cx="3058851" cy="1077218"/>
              </a:xfrm>
              <a:prstGeom prst="rect">
                <a:avLst/>
              </a:prstGeom>
              <a:blipFill>
                <a:blip r:embed="rId13"/>
                <a:stretch>
                  <a:fillRect l="-5394" t="-6977" r="-414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BD80C7-1EC1-EA6D-5B40-18D8C4ABB01A}"/>
                  </a:ext>
                </a:extLst>
              </p:cNvPr>
              <p:cNvSpPr txBox="1"/>
              <p:nvPr/>
            </p:nvSpPr>
            <p:spPr>
              <a:xfrm>
                <a:off x="9676984" y="5981835"/>
                <a:ext cx="161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BD80C7-1EC1-EA6D-5B40-18D8C4AB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984" y="5981835"/>
                <a:ext cx="1615955" cy="584775"/>
              </a:xfrm>
              <a:prstGeom prst="rect">
                <a:avLst/>
              </a:prstGeom>
              <a:blipFill>
                <a:blip r:embed="rId14"/>
                <a:stretch>
                  <a:fillRect l="-155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076E6D-9F4A-CABA-5750-D841BED12292}"/>
              </a:ext>
            </a:extLst>
          </p:cNvPr>
          <p:cNvCxnSpPr>
            <a:cxnSpLocks/>
          </p:cNvCxnSpPr>
          <p:nvPr/>
        </p:nvCxnSpPr>
        <p:spPr>
          <a:xfrm>
            <a:off x="2767965" y="6566610"/>
            <a:ext cx="57531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3F72D9-F754-F67D-A2A1-BD3BD8EB59D0}"/>
              </a:ext>
            </a:extLst>
          </p:cNvPr>
          <p:cNvCxnSpPr>
            <a:cxnSpLocks/>
          </p:cNvCxnSpPr>
          <p:nvPr/>
        </p:nvCxnSpPr>
        <p:spPr>
          <a:xfrm>
            <a:off x="4483011" y="6579540"/>
            <a:ext cx="57531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E849ED-8631-255A-C20D-121658A832DB}"/>
              </a:ext>
            </a:extLst>
          </p:cNvPr>
          <p:cNvCxnSpPr>
            <a:cxnSpLocks/>
          </p:cNvCxnSpPr>
          <p:nvPr/>
        </p:nvCxnSpPr>
        <p:spPr>
          <a:xfrm>
            <a:off x="9902092" y="3978031"/>
            <a:ext cx="453907" cy="72632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8FDA13-B118-F87A-F744-6B0443227E2B}"/>
              </a:ext>
            </a:extLst>
          </p:cNvPr>
          <p:cNvSpPr txBox="1"/>
          <p:nvPr/>
        </p:nvSpPr>
        <p:spPr>
          <a:xfrm>
            <a:off x="8672789" y="3611723"/>
            <a:ext cx="28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Note initial condition.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CF765DD-CD8B-FA50-F416-B255B46E58C2}"/>
              </a:ext>
            </a:extLst>
          </p:cNvPr>
          <p:cNvSpPr/>
          <p:nvPr/>
        </p:nvSpPr>
        <p:spPr>
          <a:xfrm>
            <a:off x="7899188" y="274263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8B6C58-57E1-3937-89BB-DCAFBC206CA8}"/>
                  </a:ext>
                </a:extLst>
              </p:cNvPr>
              <p:cNvSpPr txBox="1"/>
              <p:nvPr/>
            </p:nvSpPr>
            <p:spPr>
              <a:xfrm>
                <a:off x="8160280" y="2147142"/>
                <a:ext cx="82182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8B6C58-57E1-3937-89BB-DCAFBC206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280" y="2147142"/>
                <a:ext cx="821828" cy="1631216"/>
              </a:xfrm>
              <a:prstGeom prst="rect">
                <a:avLst/>
              </a:prstGeom>
              <a:blipFill>
                <a:blip r:embed="rId15"/>
                <a:stretch>
                  <a:fillRect l="-186364" t="-108462" r="-134848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BB43A-A32D-1F69-0FCF-652360778FD2}"/>
                  </a:ext>
                </a:extLst>
              </p:cNvPr>
              <p:cNvSpPr txBox="1"/>
              <p:nvPr/>
            </p:nvSpPr>
            <p:spPr>
              <a:xfrm>
                <a:off x="10301395" y="2147142"/>
                <a:ext cx="82182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BB43A-A32D-1F69-0FCF-652360778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395" y="2147142"/>
                <a:ext cx="821828" cy="1631216"/>
              </a:xfrm>
              <a:prstGeom prst="rect">
                <a:avLst/>
              </a:prstGeom>
              <a:blipFill>
                <a:blip r:embed="rId16"/>
                <a:stretch>
                  <a:fillRect l="-186364" t="-108462" r="-134848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D67272-C358-82CF-C13A-154C77596CFA}"/>
              </a:ext>
            </a:extLst>
          </p:cNvPr>
          <p:cNvCxnSpPr>
            <a:cxnSpLocks/>
          </p:cNvCxnSpPr>
          <p:nvPr/>
        </p:nvCxnSpPr>
        <p:spPr>
          <a:xfrm flipH="1">
            <a:off x="6594356" y="1724137"/>
            <a:ext cx="388448" cy="101849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>
            <a:extLst>
              <a:ext uri="{FF2B5EF4-FFF2-40B4-BE49-F238E27FC236}">
                <a16:creationId xmlns:a16="http://schemas.microsoft.com/office/drawing/2014/main" id="{ADFF4343-B1D1-52BF-B653-F95F91497CE1}"/>
              </a:ext>
            </a:extLst>
          </p:cNvPr>
          <p:cNvSpPr/>
          <p:nvPr/>
        </p:nvSpPr>
        <p:spPr>
          <a:xfrm>
            <a:off x="5806668" y="473459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F4754E3-771A-9EBE-10FD-8892C6F37BF4}"/>
              </a:ext>
            </a:extLst>
          </p:cNvPr>
          <p:cNvSpPr/>
          <p:nvPr/>
        </p:nvSpPr>
        <p:spPr>
          <a:xfrm>
            <a:off x="9066434" y="611272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020A-E86C-7F2C-FEA5-33DC77DAC808}"/>
              </a:ext>
            </a:extLst>
          </p:cNvPr>
          <p:cNvSpPr txBox="1"/>
          <p:nvPr/>
        </p:nvSpPr>
        <p:spPr>
          <a:xfrm>
            <a:off x="188708" y="9459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Capacitors</a:t>
            </a:r>
          </a:p>
        </p:txBody>
      </p:sp>
    </p:spTree>
    <p:extLst>
      <p:ext uri="{BB962C8B-B14F-4D97-AF65-F5344CB8AC3E}">
        <p14:creationId xmlns:p14="http://schemas.microsoft.com/office/powerpoint/2010/main" val="9837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9" grpId="0"/>
      <p:bldP spid="21" grpId="0"/>
      <p:bldP spid="3" grpId="0"/>
      <p:bldP spid="6" grpId="0"/>
      <p:bldP spid="11" grpId="0"/>
      <p:bldP spid="7" grpId="0"/>
      <p:bldP spid="8" grpId="0"/>
      <p:bldP spid="13" grpId="0"/>
      <p:bldP spid="14" grpId="0" animBg="1"/>
      <p:bldP spid="15" grpId="0"/>
      <p:bldP spid="31" grpId="0"/>
      <p:bldP spid="17" grpId="0"/>
      <p:bldP spid="28" grpId="0" animBg="1"/>
      <p:bldP spid="35" grpId="0"/>
      <p:bldP spid="36" grpId="0"/>
      <p:bldP spid="9" grpId="0"/>
      <p:bldP spid="10" grpId="0" animBg="1"/>
      <p:bldP spid="12" grpId="0"/>
      <p:bldP spid="16" grpId="0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80412-CDA5-F91E-94CC-FB894D238378}"/>
                  </a:ext>
                </a:extLst>
              </p:cNvPr>
              <p:cNvSpPr txBox="1"/>
              <p:nvPr/>
            </p:nvSpPr>
            <p:spPr>
              <a:xfrm>
                <a:off x="2657862" y="344080"/>
                <a:ext cx="327557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80412-CDA5-F91E-94CC-FB894D2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62" y="344080"/>
                <a:ext cx="3275577" cy="104804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C3E8C30-8EE6-F94C-B5DF-6D7A02FB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0" y="868850"/>
            <a:ext cx="1605666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B2F15-4BD9-9749-89E8-E1AE964C1AFF}"/>
              </a:ext>
            </a:extLst>
          </p:cNvPr>
          <p:cNvSpPr txBox="1"/>
          <p:nvPr/>
        </p:nvSpPr>
        <p:spPr>
          <a:xfrm>
            <a:off x="2426400" y="1925531"/>
            <a:ext cx="903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the voltage is not changing, a capacitor behaves as: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C193C-09D3-CC46-A5E2-21BE8E68E08C}"/>
              </a:ext>
            </a:extLst>
          </p:cNvPr>
          <p:cNvSpPr txBox="1"/>
          <p:nvPr/>
        </p:nvSpPr>
        <p:spPr>
          <a:xfrm>
            <a:off x="3675414" y="2569937"/>
            <a:ext cx="34572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A short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An open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voltage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current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Something else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D7F1A-66D5-484C-BF18-41B751C12D7E}"/>
              </a:ext>
            </a:extLst>
          </p:cNvPr>
          <p:cNvSpPr/>
          <p:nvPr/>
        </p:nvSpPr>
        <p:spPr>
          <a:xfrm>
            <a:off x="3663339" y="3101346"/>
            <a:ext cx="3244342" cy="5054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02BEF-E877-A043-AC2F-1C1364DEA7F0}"/>
                  </a:ext>
                </a:extLst>
              </p:cNvPr>
              <p:cNvSpPr txBox="1"/>
              <p:nvPr/>
            </p:nvSpPr>
            <p:spPr>
              <a:xfrm>
                <a:off x="319714" y="5411449"/>
                <a:ext cx="202331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02BEF-E877-A043-AC2F-1C1364DE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4" y="5411449"/>
                <a:ext cx="2023311" cy="1030347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CCC0451E-8B54-4149-A047-F0B64B679991}"/>
              </a:ext>
            </a:extLst>
          </p:cNvPr>
          <p:cNvSpPr/>
          <p:nvPr/>
        </p:nvSpPr>
        <p:spPr>
          <a:xfrm>
            <a:off x="2376196" y="57716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F01C0-A52A-DD4D-9265-CECF2E0BBCE5}"/>
                  </a:ext>
                </a:extLst>
              </p:cNvPr>
              <p:cNvSpPr txBox="1"/>
              <p:nvPr/>
            </p:nvSpPr>
            <p:spPr>
              <a:xfrm>
                <a:off x="2892253" y="5664214"/>
                <a:ext cx="16940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F01C0-A52A-DD4D-9265-CECF2E0BB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53" y="5664214"/>
                <a:ext cx="1694053" cy="584775"/>
              </a:xfrm>
              <a:prstGeom prst="rect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E2B7F-995F-6D4A-ADC7-761455C8EAF8}"/>
                  </a:ext>
                </a:extLst>
              </p:cNvPr>
              <p:cNvSpPr txBox="1"/>
              <p:nvPr/>
            </p:nvSpPr>
            <p:spPr>
              <a:xfrm>
                <a:off x="4975229" y="5664213"/>
                <a:ext cx="6954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But,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could be </a:t>
                </a:r>
                <a:r>
                  <a:rPr lang="en-US" sz="3200" i="1" dirty="0"/>
                  <a:t>any</a:t>
                </a:r>
                <a:r>
                  <a:rPr lang="en-US" sz="3200" dirty="0"/>
                  <a:t> constant amount.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E2B7F-995F-6D4A-ADC7-761455C8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29" y="5664213"/>
                <a:ext cx="6954404" cy="584775"/>
              </a:xfrm>
              <a:prstGeom prst="rect">
                <a:avLst/>
              </a:prstGeom>
              <a:blipFill>
                <a:blip r:embed="rId7"/>
                <a:stretch>
                  <a:fillRect l="-2186" t="-12500" r="-127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70A5C1-7DA2-EB44-9174-30B0F4E27D9F}"/>
              </a:ext>
            </a:extLst>
          </p:cNvPr>
          <p:cNvSpPr txBox="1"/>
          <p:nvPr/>
        </p:nvSpPr>
        <p:spPr>
          <a:xfrm>
            <a:off x="90248" y="2974874"/>
            <a:ext cx="33673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Schematic representation</a:t>
            </a:r>
            <a:br>
              <a:rPr lang="en-US" sz="2400" i="1" dirty="0"/>
            </a:br>
            <a:r>
              <a:rPr lang="en-US" sz="2400" i="1" dirty="0"/>
              <a:t>is suggestive of an open</a:t>
            </a:r>
            <a:br>
              <a:rPr lang="en-US" sz="2400" i="1" dirty="0"/>
            </a:br>
            <a:r>
              <a:rPr lang="en-US" sz="2400" i="1" dirty="0"/>
              <a:t>circuit.  </a:t>
            </a:r>
            <a:r>
              <a:rPr lang="en-US" sz="2400" i="1" dirty="0">
                <a:solidFill>
                  <a:schemeClr val="bg1"/>
                </a:solidFill>
              </a:rPr>
              <a:t>That’s essentially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what capacitor becomes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if voltage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5B948E-AF73-0BD2-C5D3-07E0358366BD}"/>
                  </a:ext>
                </a:extLst>
              </p:cNvPr>
              <p:cNvSpPr txBox="1"/>
              <p:nvPr/>
            </p:nvSpPr>
            <p:spPr>
              <a:xfrm>
                <a:off x="6281591" y="120384"/>
                <a:ext cx="55199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5B948E-AF73-0BD2-C5D3-07E035836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91" y="120384"/>
                <a:ext cx="5519909" cy="1631216"/>
              </a:xfrm>
              <a:prstGeom prst="rect">
                <a:avLst/>
              </a:prstGeom>
              <a:blipFill>
                <a:blip r:embed="rId8"/>
                <a:stretch>
                  <a:fillRect t="-110078" b="-16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3E396B-CCA0-4993-E58C-C40174E73A48}"/>
              </a:ext>
            </a:extLst>
          </p:cNvPr>
          <p:cNvSpPr txBox="1"/>
          <p:nvPr/>
        </p:nvSpPr>
        <p:spPr>
          <a:xfrm>
            <a:off x="7503209" y="2667491"/>
            <a:ext cx="4669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Later we will see that from one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instant to the next, can be useful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to regard a capacitor as akin to a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voltage source (voltage maintainer).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5630-6DC5-71AF-74E3-D865078BE78F}"/>
              </a:ext>
            </a:extLst>
          </p:cNvPr>
          <p:cNvSpPr txBox="1"/>
          <p:nvPr/>
        </p:nvSpPr>
        <p:spPr>
          <a:xfrm>
            <a:off x="7503209" y="4230115"/>
            <a:ext cx="403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This relates to capacitors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“opposing” changes in voltage.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2D0F9E-65DF-E205-28E6-D447F12D0611}"/>
              </a:ext>
            </a:extLst>
          </p:cNvPr>
          <p:cNvCxnSpPr>
            <a:cxnSpLocks/>
          </p:cNvCxnSpPr>
          <p:nvPr/>
        </p:nvCxnSpPr>
        <p:spPr>
          <a:xfrm flipH="1">
            <a:off x="7116916" y="3328416"/>
            <a:ext cx="386293" cy="261258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65842DA-B27F-CFF9-1652-F9490104D0B9}"/>
              </a:ext>
            </a:extLst>
          </p:cNvPr>
          <p:cNvSpPr/>
          <p:nvPr/>
        </p:nvSpPr>
        <p:spPr>
          <a:xfrm>
            <a:off x="3655524" y="3605304"/>
            <a:ext cx="3457228" cy="505460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ED336F-97E7-A7C7-B56A-1FE88727DFBB}"/>
              </a:ext>
            </a:extLst>
          </p:cNvPr>
          <p:cNvCxnSpPr>
            <a:cxnSpLocks/>
          </p:cNvCxnSpPr>
          <p:nvPr/>
        </p:nvCxnSpPr>
        <p:spPr>
          <a:xfrm flipH="1">
            <a:off x="850702" y="5124482"/>
            <a:ext cx="704560" cy="38917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D72A42-27CF-61EA-F11D-B8542CF2E1EE}"/>
              </a:ext>
            </a:extLst>
          </p:cNvPr>
          <p:cNvSpPr txBox="1"/>
          <p:nvPr/>
        </p:nvSpPr>
        <p:spPr>
          <a:xfrm>
            <a:off x="1429593" y="4801799"/>
            <a:ext cx="114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Voltage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3F1999-B758-D63A-026F-BF7CA65068AF}"/>
                  </a:ext>
                </a:extLst>
              </p:cNvPr>
              <p:cNvSpPr txBox="1"/>
              <p:nvPr/>
            </p:nvSpPr>
            <p:spPr>
              <a:xfrm>
                <a:off x="319714" y="5411449"/>
                <a:ext cx="202331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3F1999-B758-D63A-026F-BF7CA650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4" y="5411449"/>
                <a:ext cx="2023311" cy="1030347"/>
              </a:xfrm>
              <a:prstGeom prst="rect">
                <a:avLst/>
              </a:prstGeom>
              <a:blipFill>
                <a:blip r:embed="rId9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7A9BF60-35FC-A684-AD68-B0681176920C}"/>
              </a:ext>
            </a:extLst>
          </p:cNvPr>
          <p:cNvSpPr txBox="1"/>
          <p:nvPr/>
        </p:nvSpPr>
        <p:spPr>
          <a:xfrm>
            <a:off x="90248" y="2974874"/>
            <a:ext cx="33673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Schematic representation</a:t>
            </a:r>
            <a:br>
              <a:rPr lang="en-US" sz="2400" i="1" dirty="0"/>
            </a:br>
            <a:r>
              <a:rPr lang="en-US" sz="2400" i="1" dirty="0"/>
              <a:t>is suggestive of an open</a:t>
            </a:r>
            <a:br>
              <a:rPr lang="en-US" sz="2400" i="1" dirty="0"/>
            </a:br>
            <a:r>
              <a:rPr lang="en-US" sz="2400" i="1" dirty="0"/>
              <a:t>circuit.  That’s essentially</a:t>
            </a:r>
            <a:br>
              <a:rPr lang="en-US" sz="2400" i="1" dirty="0"/>
            </a:br>
            <a:r>
              <a:rPr lang="en-US" sz="2400" i="1" dirty="0"/>
              <a:t>what capacitor becomes</a:t>
            </a:r>
            <a:br>
              <a:rPr lang="en-US" sz="2400" i="1" dirty="0"/>
            </a:br>
            <a:r>
              <a:rPr lang="en-US" sz="2400" i="1" dirty="0"/>
              <a:t>if voltage constant.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F333B-B9B8-07A4-E68B-32D5E26922EE}"/>
              </a:ext>
            </a:extLst>
          </p:cNvPr>
          <p:cNvSpPr txBox="1"/>
          <p:nvPr/>
        </p:nvSpPr>
        <p:spPr>
          <a:xfrm>
            <a:off x="2426400" y="1925531"/>
            <a:ext cx="4981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the voltage is not changing</a:t>
            </a:r>
          </a:p>
        </p:txBody>
      </p:sp>
    </p:spTree>
    <p:extLst>
      <p:ext uri="{BB962C8B-B14F-4D97-AF65-F5344CB8AC3E}">
        <p14:creationId xmlns:p14="http://schemas.microsoft.com/office/powerpoint/2010/main" val="39812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 animBg="1"/>
      <p:bldP spid="9" grpId="0"/>
      <p:bldP spid="11" grpId="0" animBg="1"/>
      <p:bldP spid="12" grpId="0"/>
      <p:bldP spid="13" grpId="0"/>
      <p:bldP spid="4" grpId="0"/>
      <p:bldP spid="8" grpId="0"/>
      <p:bldP spid="14" grpId="0"/>
      <p:bldP spid="16" grpId="0" animBg="1"/>
      <p:bldP spid="17" grpId="0"/>
      <p:bldP spid="19" grpId="0"/>
      <p:bldP spid="20" grpId="0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C3169-A3B8-D842-8EAE-9E40BDEB2C4F}"/>
              </a:ext>
            </a:extLst>
          </p:cNvPr>
          <p:cNvSpPr txBox="1"/>
          <p:nvPr/>
        </p:nvSpPr>
        <p:spPr>
          <a:xfrm>
            <a:off x="141403" y="9424"/>
            <a:ext cx="2963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Recap: Inductors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31760-044B-CA40-89A9-2FECE119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23" y="600807"/>
            <a:ext cx="1321495" cy="2106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1FEEA-C783-8F4F-8415-29DD633B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77" y="3956526"/>
            <a:ext cx="1605666" cy="2106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404AD-FD10-3C4B-BB3A-1B404BA66C66}"/>
              </a:ext>
            </a:extLst>
          </p:cNvPr>
          <p:cNvSpPr txBox="1"/>
          <p:nvPr/>
        </p:nvSpPr>
        <p:spPr>
          <a:xfrm>
            <a:off x="141403" y="336514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5436C6-5DB2-D74F-B337-9380FECB9143}"/>
                  </a:ext>
                </a:extLst>
              </p:cNvPr>
              <p:cNvSpPr txBox="1"/>
              <p:nvPr/>
            </p:nvSpPr>
            <p:spPr>
              <a:xfrm>
                <a:off x="2835565" y="1129851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5436C6-5DB2-D74F-B337-9380FECB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65" y="1129851"/>
                <a:ext cx="3107774" cy="104804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9A305-0E66-0D4F-9DA8-E3D2164C7D10}"/>
                  </a:ext>
                </a:extLst>
              </p:cNvPr>
              <p:cNvSpPr txBox="1"/>
              <p:nvPr/>
            </p:nvSpPr>
            <p:spPr>
              <a:xfrm>
                <a:off x="2904701" y="4485570"/>
                <a:ext cx="3190168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9A305-0E66-0D4F-9DA8-E3D2164C7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701" y="4485570"/>
                <a:ext cx="3190168" cy="1048044"/>
              </a:xfrm>
              <a:prstGeom prst="rect">
                <a:avLst/>
              </a:prstGeom>
              <a:blipFill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7D712-4094-3245-9D62-3872CAFB8547}"/>
                  </a:ext>
                </a:extLst>
              </p:cNvPr>
              <p:cNvSpPr txBox="1"/>
              <p:nvPr/>
            </p:nvSpPr>
            <p:spPr>
              <a:xfrm>
                <a:off x="6332807" y="904254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7D712-4094-3245-9D62-3872CAFB8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807" y="904254"/>
                <a:ext cx="5215915" cy="1631216"/>
              </a:xfrm>
              <a:prstGeom prst="rect">
                <a:avLst/>
              </a:prstGeom>
              <a:blipFill>
                <a:blip r:embed="rId6"/>
                <a:stretch>
                  <a:fillRect t="-110078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4811CD-0353-E747-9B29-FB46718A6398}"/>
                  </a:ext>
                </a:extLst>
              </p:cNvPr>
              <p:cNvSpPr txBox="1"/>
              <p:nvPr/>
            </p:nvSpPr>
            <p:spPr>
              <a:xfrm>
                <a:off x="6152562" y="4259973"/>
                <a:ext cx="554395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4811CD-0353-E747-9B29-FB46718A6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562" y="4259973"/>
                <a:ext cx="5543954" cy="1631216"/>
              </a:xfrm>
              <a:prstGeom prst="rect">
                <a:avLst/>
              </a:prstGeom>
              <a:blipFill>
                <a:blip r:embed="rId7"/>
                <a:stretch>
                  <a:fillRect t="-110078" b="-16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22B8BB-44E9-3343-BADA-F70880668D6D}"/>
              </a:ext>
            </a:extLst>
          </p:cNvPr>
          <p:cNvSpPr txBox="1"/>
          <p:nvPr/>
        </p:nvSpPr>
        <p:spPr>
          <a:xfrm>
            <a:off x="141403" y="2695450"/>
            <a:ext cx="2650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A7DD92-522B-4847-8E57-7EAD3A737776}"/>
                  </a:ext>
                </a:extLst>
              </p:cNvPr>
              <p:cNvSpPr txBox="1"/>
              <p:nvPr/>
            </p:nvSpPr>
            <p:spPr>
              <a:xfrm>
                <a:off x="3111795" y="2695450"/>
                <a:ext cx="25553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in terms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A7DD92-522B-4847-8E57-7EAD3A73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95" y="2695450"/>
                <a:ext cx="2555315" cy="584775"/>
              </a:xfrm>
              <a:prstGeom prst="rect">
                <a:avLst/>
              </a:prstGeom>
              <a:blipFill>
                <a:blip r:embed="rId8"/>
                <a:stretch>
                  <a:fillRect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AF46CA-2CE3-8741-B447-EB8F7FBC9889}"/>
                  </a:ext>
                </a:extLst>
              </p:cNvPr>
              <p:cNvSpPr txBox="1"/>
              <p:nvPr/>
            </p:nvSpPr>
            <p:spPr>
              <a:xfrm>
                <a:off x="7663107" y="2695450"/>
                <a:ext cx="25553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in terms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AF46CA-2CE3-8741-B447-EB8F7FBC9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107" y="2695450"/>
                <a:ext cx="2555315" cy="584775"/>
              </a:xfrm>
              <a:prstGeom prst="rect">
                <a:avLst/>
              </a:prstGeom>
              <a:blipFill>
                <a:blip r:embed="rId9"/>
                <a:stretch>
                  <a:fillRect l="-1485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C6E9291-EC53-1E4D-ABA3-49FD56BE81F9}"/>
              </a:ext>
            </a:extLst>
          </p:cNvPr>
          <p:cNvSpPr txBox="1"/>
          <p:nvPr/>
        </p:nvSpPr>
        <p:spPr>
          <a:xfrm>
            <a:off x="141403" y="6131247"/>
            <a:ext cx="2650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B2540D-EEEB-B545-8EEA-CCB7DE764B65}"/>
                  </a:ext>
                </a:extLst>
              </p:cNvPr>
              <p:cNvSpPr txBox="1"/>
              <p:nvPr/>
            </p:nvSpPr>
            <p:spPr>
              <a:xfrm>
                <a:off x="3222128" y="6131247"/>
                <a:ext cx="25553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in terms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B2540D-EEEB-B545-8EEA-CCB7DE76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28" y="6131247"/>
                <a:ext cx="2555315" cy="584775"/>
              </a:xfrm>
              <a:prstGeom prst="rect">
                <a:avLst/>
              </a:prstGeom>
              <a:blipFill>
                <a:blip r:embed="rId10"/>
                <a:stretch>
                  <a:fillRect l="-147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15BA46-316D-A54C-8D02-684C9957276E}"/>
                  </a:ext>
                </a:extLst>
              </p:cNvPr>
              <p:cNvSpPr txBox="1"/>
              <p:nvPr/>
            </p:nvSpPr>
            <p:spPr>
              <a:xfrm>
                <a:off x="7600875" y="6131247"/>
                <a:ext cx="2647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in terms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15BA46-316D-A54C-8D02-684C9957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75" y="6131247"/>
                <a:ext cx="2647328" cy="584775"/>
              </a:xfrm>
              <a:prstGeom prst="rect">
                <a:avLst/>
              </a:prstGeom>
              <a:blipFill>
                <a:blip r:embed="rId11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641B62-44C3-0F4E-8083-D78B4FFBC31B}"/>
              </a:ext>
            </a:extLst>
          </p:cNvPr>
          <p:cNvCxnSpPr>
            <a:cxnSpLocks/>
          </p:cNvCxnSpPr>
          <p:nvPr/>
        </p:nvCxnSpPr>
        <p:spPr>
          <a:xfrm flipV="1">
            <a:off x="381000" y="3360502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1CBE501-A1C1-374E-AE6B-208658FBD546}"/>
              </a:ext>
            </a:extLst>
          </p:cNvPr>
          <p:cNvSpPr/>
          <p:nvPr/>
        </p:nvSpPr>
        <p:spPr>
          <a:xfrm>
            <a:off x="2479249" y="3280225"/>
            <a:ext cx="9331751" cy="21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1010FD-FAB7-D442-8A45-29C4045B346D}"/>
              </a:ext>
            </a:extLst>
          </p:cNvPr>
          <p:cNvSpPr txBox="1"/>
          <p:nvPr/>
        </p:nvSpPr>
        <p:spPr>
          <a:xfrm>
            <a:off x="2556734" y="3071122"/>
            <a:ext cx="963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0000"/>
                </a:solidFill>
              </a:rPr>
              <a:t>Include minus sign if current flowing into lower polarity terminal!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57C535-48E2-91AF-84F4-DE235F7A90D0}"/>
              </a:ext>
            </a:extLst>
          </p:cNvPr>
          <p:cNvSpPr txBox="1"/>
          <p:nvPr/>
        </p:nvSpPr>
        <p:spPr>
          <a:xfrm>
            <a:off x="4541980" y="3464229"/>
            <a:ext cx="561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Passive sign convention </a:t>
            </a:r>
            <a:r>
              <a:rPr lang="en-US" sz="2800" i="1" dirty="0">
                <a:solidFill>
                  <a:srgbClr val="FF0000"/>
                </a:solidFill>
              </a:rPr>
              <a:t>always</a:t>
            </a:r>
            <a:r>
              <a:rPr lang="en-US" sz="2800" dirty="0">
                <a:solidFill>
                  <a:srgbClr val="FF0000"/>
                </a:solidFill>
              </a:rPr>
              <a:t> holds.</a:t>
            </a:r>
          </a:p>
        </p:txBody>
      </p:sp>
    </p:spTree>
    <p:extLst>
      <p:ext uri="{BB962C8B-B14F-4D97-AF65-F5344CB8AC3E}">
        <p14:creationId xmlns:p14="http://schemas.microsoft.com/office/powerpoint/2010/main" val="31987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 animBg="1"/>
      <p:bldP spid="2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1DF75-0529-2B83-B4F6-16F568C4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15" y="1260695"/>
            <a:ext cx="3200400" cy="2340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A0164-0E20-0293-AA21-160014795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115" y="1260695"/>
            <a:ext cx="3200400" cy="2340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E8C30-8EE6-F94C-B5DF-6D7A02FB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00" y="868850"/>
            <a:ext cx="1605666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3A992-9929-3D48-9413-2BA50B81E57D}"/>
              </a:ext>
            </a:extLst>
          </p:cNvPr>
          <p:cNvSpPr txBox="1"/>
          <p:nvPr/>
        </p:nvSpPr>
        <p:spPr>
          <a:xfrm>
            <a:off x="2511674" y="1418885"/>
            <a:ext cx="2683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Things to note: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46D52-40C0-3749-95F9-A0EEE18CA6ED}"/>
              </a:ext>
            </a:extLst>
          </p:cNvPr>
          <p:cNvSpPr txBox="1"/>
          <p:nvPr/>
        </p:nvSpPr>
        <p:spPr>
          <a:xfrm>
            <a:off x="2516389" y="3568429"/>
            <a:ext cx="9276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If voltage is not changing, current through capacitor</a:t>
            </a:r>
            <a:br>
              <a:rPr lang="en-US" sz="3200" dirty="0"/>
            </a:br>
            <a:r>
              <a:rPr lang="en-US" sz="3200" dirty="0"/>
              <a:t>is zero.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626FA-FE26-DA4C-A3FB-1B527BC4A970}"/>
              </a:ext>
            </a:extLst>
          </p:cNvPr>
          <p:cNvSpPr txBox="1"/>
          <p:nvPr/>
        </p:nvSpPr>
        <p:spPr>
          <a:xfrm>
            <a:off x="4477547" y="4060872"/>
            <a:ext cx="6590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Indistinguishable from an open circuit!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04ED0-759A-8A46-A8E3-B2A1FA6DE27D}"/>
              </a:ext>
            </a:extLst>
          </p:cNvPr>
          <p:cNvSpPr txBox="1"/>
          <p:nvPr/>
        </p:nvSpPr>
        <p:spPr>
          <a:xfrm>
            <a:off x="2511674" y="4613239"/>
            <a:ext cx="723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Voltage cannot change instantaneously.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50541-7631-0D46-93C7-A92DE8F8B1BE}"/>
              </a:ext>
            </a:extLst>
          </p:cNvPr>
          <p:cNvSpPr txBox="1"/>
          <p:nvPr/>
        </p:nvSpPr>
        <p:spPr>
          <a:xfrm>
            <a:off x="2963624" y="5165606"/>
            <a:ext cx="6214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(Voltage must change continuously.)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231A2-FB24-DB45-B3A4-418FA92459A2}"/>
              </a:ext>
            </a:extLst>
          </p:cNvPr>
          <p:cNvSpPr txBox="1"/>
          <p:nvPr/>
        </p:nvSpPr>
        <p:spPr>
          <a:xfrm>
            <a:off x="2511674" y="1971252"/>
            <a:ext cx="464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Capacitors store energy.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045FAF-01E9-7146-A695-C5ABA4849A74}"/>
              </a:ext>
            </a:extLst>
          </p:cNvPr>
          <p:cNvSpPr txBox="1"/>
          <p:nvPr/>
        </p:nvSpPr>
        <p:spPr>
          <a:xfrm>
            <a:off x="2963624" y="2523619"/>
            <a:ext cx="5530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(They can deliver or consume</a:t>
            </a:r>
            <a:br>
              <a:rPr lang="en-US" sz="3200" dirty="0"/>
            </a:br>
            <a:r>
              <a:rPr lang="en-US" sz="3200" dirty="0"/>
              <a:t>power, but energy is never lost.)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B3F1A-FE16-4746-807B-CDCD8E28F95D}"/>
              </a:ext>
            </a:extLst>
          </p:cNvPr>
          <p:cNvSpPr txBox="1"/>
          <p:nvPr/>
        </p:nvSpPr>
        <p:spPr>
          <a:xfrm>
            <a:off x="2511674" y="5717973"/>
            <a:ext cx="946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Current </a:t>
            </a:r>
            <a:r>
              <a:rPr lang="en-US" sz="3200" i="1" dirty="0"/>
              <a:t>can</a:t>
            </a:r>
            <a:r>
              <a:rPr lang="en-US" sz="3200" dirty="0"/>
              <a:t> change discontinuously/instantaneously.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B3E8B3-91F1-C04B-A7F0-9363C81EE8A4}"/>
              </a:ext>
            </a:extLst>
          </p:cNvPr>
          <p:cNvSpPr txBox="1"/>
          <p:nvPr/>
        </p:nvSpPr>
        <p:spPr>
          <a:xfrm>
            <a:off x="38810" y="4057576"/>
            <a:ext cx="204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Important!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F701AD87-205A-FB4C-9D65-F2B96D73C8EE}"/>
              </a:ext>
            </a:extLst>
          </p:cNvPr>
          <p:cNvSpPr/>
          <p:nvPr/>
        </p:nvSpPr>
        <p:spPr>
          <a:xfrm rot="1529823">
            <a:off x="1988982" y="4540988"/>
            <a:ext cx="632799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75FD4EF-969D-9848-B6C4-5E0EE7D9E504}"/>
              </a:ext>
            </a:extLst>
          </p:cNvPr>
          <p:cNvSpPr/>
          <p:nvPr/>
        </p:nvSpPr>
        <p:spPr>
          <a:xfrm rot="20136466">
            <a:off x="1989779" y="3821299"/>
            <a:ext cx="632799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F438F-4ACE-DD41-99CC-18D10DF2F590}"/>
              </a:ext>
            </a:extLst>
          </p:cNvPr>
          <p:cNvSpPr txBox="1"/>
          <p:nvPr/>
        </p:nvSpPr>
        <p:spPr>
          <a:xfrm>
            <a:off x="2511674" y="6270338"/>
            <a:ext cx="898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(Tends toward short-circuit behavior at high frequencies.)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C6CB45-236A-084F-A72A-44774C9797F2}"/>
              </a:ext>
            </a:extLst>
          </p:cNvPr>
          <p:cNvSpPr txBox="1"/>
          <p:nvPr/>
        </p:nvSpPr>
        <p:spPr>
          <a:xfrm>
            <a:off x="38810" y="4574113"/>
            <a:ext cx="77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Why?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7A509E-8681-534D-8279-EF7B695436EC}"/>
              </a:ext>
            </a:extLst>
          </p:cNvPr>
          <p:cNvSpPr txBox="1"/>
          <p:nvPr/>
        </p:nvSpPr>
        <p:spPr>
          <a:xfrm>
            <a:off x="38810" y="4964727"/>
            <a:ext cx="229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Key to finding initial</a:t>
            </a:r>
            <a:br>
              <a:rPr lang="en-US" sz="2000" dirty="0"/>
            </a:br>
            <a:r>
              <a:rPr lang="en-US" sz="2000" dirty="0"/>
              <a:t>and final conditions</a:t>
            </a:r>
            <a:br>
              <a:rPr lang="en-US" sz="2000" dirty="0"/>
            </a:br>
            <a:r>
              <a:rPr lang="en-US" sz="2000" dirty="0"/>
              <a:t>in circuits we’ll soon</a:t>
            </a:r>
            <a:br>
              <a:rPr lang="en-US" sz="2000" dirty="0"/>
            </a:br>
            <a:r>
              <a:rPr lang="en-US" sz="2000" dirty="0"/>
              <a:t>consider.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54A3F9-78C3-7E49-83A0-84E697077ED2}"/>
                  </a:ext>
                </a:extLst>
              </p:cNvPr>
              <p:cNvSpPr txBox="1"/>
              <p:nvPr/>
            </p:nvSpPr>
            <p:spPr>
              <a:xfrm>
                <a:off x="2716161" y="336263"/>
                <a:ext cx="3190168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54A3F9-78C3-7E49-83A0-84E69707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61" y="336263"/>
                <a:ext cx="3190168" cy="1048044"/>
              </a:xfrm>
              <a:prstGeom prst="rect">
                <a:avLst/>
              </a:prstGeom>
              <a:blipFill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1136BF-89EE-9140-B0EA-B58EE676CA5C}"/>
                  </a:ext>
                </a:extLst>
              </p:cNvPr>
              <p:cNvSpPr txBox="1"/>
              <p:nvPr/>
            </p:nvSpPr>
            <p:spPr>
              <a:xfrm>
                <a:off x="6105427" y="110666"/>
                <a:ext cx="554395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1136BF-89EE-9140-B0EA-B58EE676C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27" y="110666"/>
                <a:ext cx="5543954" cy="1631216"/>
              </a:xfrm>
              <a:prstGeom prst="rect">
                <a:avLst/>
              </a:prstGeom>
              <a:blipFill>
                <a:blip r:embed="rId6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2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C88F4-B768-4F77-D926-3BEA8B52B61A}"/>
                  </a:ext>
                </a:extLst>
              </p:cNvPr>
              <p:cNvSpPr txBox="1"/>
              <p:nvPr/>
            </p:nvSpPr>
            <p:spPr>
              <a:xfrm>
                <a:off x="6166549" y="5083233"/>
                <a:ext cx="3604256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C88F4-B768-4F77-D926-3BEA8B52B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549" y="5083233"/>
                <a:ext cx="3604256" cy="1048044"/>
              </a:xfrm>
              <a:prstGeom prst="rect">
                <a:avLst/>
              </a:prstGeom>
              <a:blipFill>
                <a:blip r:embed="rId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A64893-7996-D3FF-F549-1FFD5919748C}"/>
                  </a:ext>
                </a:extLst>
              </p:cNvPr>
              <p:cNvSpPr txBox="1"/>
              <p:nvPr/>
            </p:nvSpPr>
            <p:spPr>
              <a:xfrm>
                <a:off x="1013032" y="5116960"/>
                <a:ext cx="3148298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A64893-7996-D3FF-F549-1FFD59197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2" y="5116960"/>
                <a:ext cx="3148298" cy="1014317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732F1E3-CE1E-3C41-9BC6-7EAEAFE0C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00" y="868850"/>
            <a:ext cx="1605666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62EAB-AA09-AB4A-A9AB-71127B95C100}"/>
              </a:ext>
            </a:extLst>
          </p:cNvPr>
          <p:cNvSpPr txBox="1"/>
          <p:nvPr/>
        </p:nvSpPr>
        <p:spPr>
          <a:xfrm>
            <a:off x="188708" y="94593"/>
            <a:ext cx="4876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 Power and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7FD89C-BA24-2A4E-9C7C-B28AB3356046}"/>
                  </a:ext>
                </a:extLst>
              </p:cNvPr>
              <p:cNvSpPr txBox="1"/>
              <p:nvPr/>
            </p:nvSpPr>
            <p:spPr>
              <a:xfrm>
                <a:off x="624616" y="4358307"/>
                <a:ext cx="111354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Stored energy obtained by integrating both sides (from zero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7FD89C-BA24-2A4E-9C7C-B28AB3356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6" y="4358307"/>
                <a:ext cx="11135421" cy="584775"/>
              </a:xfrm>
              <a:prstGeom prst="rect">
                <a:avLst/>
              </a:prstGeom>
              <a:blipFill>
                <a:blip r:embed="rId5"/>
                <a:stretch>
                  <a:fillRect l="-1367" t="-14894" r="-4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B02223C-09A8-7047-B27D-5187C1D1BC0F}"/>
              </a:ext>
            </a:extLst>
          </p:cNvPr>
          <p:cNvSpPr/>
          <p:nvPr/>
        </p:nvSpPr>
        <p:spPr>
          <a:xfrm>
            <a:off x="1020594" y="5055080"/>
            <a:ext cx="3133174" cy="11615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0C8D7-9FBB-FC4C-B012-6D55DB21BA96}"/>
              </a:ext>
            </a:extLst>
          </p:cNvPr>
          <p:cNvSpPr/>
          <p:nvPr/>
        </p:nvSpPr>
        <p:spPr>
          <a:xfrm>
            <a:off x="6151041" y="5033480"/>
            <a:ext cx="3635273" cy="11615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A6579D-749B-8F41-9009-E547D1625E2D}"/>
              </a:ext>
            </a:extLst>
          </p:cNvPr>
          <p:cNvSpPr txBox="1"/>
          <p:nvPr/>
        </p:nvSpPr>
        <p:spPr>
          <a:xfrm>
            <a:off x="1331389" y="6255059"/>
            <a:ext cx="251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Stored Energy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E2EC44-30EF-1C4B-9887-66BB068E138E}"/>
              </a:ext>
            </a:extLst>
          </p:cNvPr>
          <p:cNvSpPr txBox="1"/>
          <p:nvPr/>
        </p:nvSpPr>
        <p:spPr>
          <a:xfrm>
            <a:off x="7349245" y="6255059"/>
            <a:ext cx="123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DCA2DB-7343-7701-FCAE-F50375104D1B}"/>
                  </a:ext>
                </a:extLst>
              </p:cNvPr>
              <p:cNvSpPr txBox="1"/>
              <p:nvPr/>
            </p:nvSpPr>
            <p:spPr>
              <a:xfrm>
                <a:off x="7462262" y="3251899"/>
                <a:ext cx="3103222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𝐶𝑣𝑑𝑣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DCA2DB-7343-7701-FCAE-F5037510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2" y="3251899"/>
                <a:ext cx="3103222" cy="1383905"/>
              </a:xfrm>
              <a:prstGeom prst="rect">
                <a:avLst/>
              </a:prstGeom>
              <a:blipFill>
                <a:blip r:embed="rId6"/>
                <a:stretch>
                  <a:fillRect l="-51429" t="-140909" r="-8980" b="-19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5F3B26-7D3A-761C-665F-87B94BB1AFFD}"/>
                  </a:ext>
                </a:extLst>
              </p:cNvPr>
              <p:cNvSpPr txBox="1"/>
              <p:nvPr/>
            </p:nvSpPr>
            <p:spPr>
              <a:xfrm>
                <a:off x="3515705" y="3315693"/>
                <a:ext cx="286232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𝐶𝑣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5F3B26-7D3A-761C-665F-87B94BB1A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705" y="3315693"/>
                <a:ext cx="2862322" cy="1027333"/>
              </a:xfrm>
              <a:prstGeom prst="rect">
                <a:avLst/>
              </a:prstGeom>
              <a:blipFill>
                <a:blip r:embed="rId7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E0383-15AF-04B5-FC49-226032EB9C91}"/>
                  </a:ext>
                </a:extLst>
              </p:cNvPr>
              <p:cNvSpPr txBox="1"/>
              <p:nvPr/>
            </p:nvSpPr>
            <p:spPr>
              <a:xfrm>
                <a:off x="4004562" y="1908258"/>
                <a:ext cx="4182875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𝐶𝑣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E0383-15AF-04B5-FC49-226032EB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562" y="1908258"/>
                <a:ext cx="4182875" cy="1027333"/>
              </a:xfrm>
              <a:prstGeom prst="rect">
                <a:avLst/>
              </a:prstGeom>
              <a:blipFill>
                <a:blip r:embed="rId8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0029D6-DCB9-8852-C046-A6157A0734F1}"/>
                  </a:ext>
                </a:extLst>
              </p:cNvPr>
              <p:cNvSpPr txBox="1"/>
              <p:nvPr/>
            </p:nvSpPr>
            <p:spPr>
              <a:xfrm>
                <a:off x="4004562" y="1908258"/>
                <a:ext cx="4182875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𝐶𝑣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0029D6-DCB9-8852-C046-A6157A073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562" y="1908258"/>
                <a:ext cx="4182875" cy="1027333"/>
              </a:xfrm>
              <a:prstGeom prst="rect">
                <a:avLst/>
              </a:prstGeom>
              <a:blipFill>
                <a:blip r:embed="rId9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C87B9F-486D-4E70-CC3B-078AD9C3B7EA}"/>
                  </a:ext>
                </a:extLst>
              </p:cNvPr>
              <p:cNvSpPr txBox="1"/>
              <p:nvPr/>
            </p:nvSpPr>
            <p:spPr>
              <a:xfrm>
                <a:off x="4004562" y="1908258"/>
                <a:ext cx="4182875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𝐶𝑣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C87B9F-486D-4E70-CC3B-078AD9C3B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562" y="1908258"/>
                <a:ext cx="4182875" cy="1027333"/>
              </a:xfrm>
              <a:prstGeom prst="rect">
                <a:avLst/>
              </a:prstGeom>
              <a:blipFill>
                <a:blip r:embed="rId10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6807C0-1B2B-5F2E-12DA-631BDC702895}"/>
              </a:ext>
            </a:extLst>
          </p:cNvPr>
          <p:cNvCxnSpPr>
            <a:cxnSpLocks/>
          </p:cNvCxnSpPr>
          <p:nvPr/>
        </p:nvCxnSpPr>
        <p:spPr>
          <a:xfrm>
            <a:off x="5276985" y="4181016"/>
            <a:ext cx="4856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A0E8FB-72A3-EBD8-DC74-D3A6E3D6E491}"/>
              </a:ext>
            </a:extLst>
          </p:cNvPr>
          <p:cNvCxnSpPr>
            <a:cxnSpLocks/>
          </p:cNvCxnSpPr>
          <p:nvPr/>
        </p:nvCxnSpPr>
        <p:spPr>
          <a:xfrm>
            <a:off x="5762625" y="3895266"/>
            <a:ext cx="4856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46DABFE-DFDC-81D3-2B0D-99DB93C2F4A0}"/>
              </a:ext>
            </a:extLst>
          </p:cNvPr>
          <p:cNvSpPr/>
          <p:nvPr/>
        </p:nvSpPr>
        <p:spPr>
          <a:xfrm>
            <a:off x="6678702" y="369593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E803699-2C86-92F5-EBE2-2373BACF91E9}"/>
              </a:ext>
            </a:extLst>
          </p:cNvPr>
          <p:cNvSpPr/>
          <p:nvPr/>
        </p:nvSpPr>
        <p:spPr>
          <a:xfrm>
            <a:off x="2946266" y="369460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831D34-81D4-E10A-1841-2A9952DFC52D}"/>
                  </a:ext>
                </a:extLst>
              </p:cNvPr>
              <p:cNvSpPr txBox="1"/>
              <p:nvPr/>
            </p:nvSpPr>
            <p:spPr>
              <a:xfrm>
                <a:off x="3111496" y="635387"/>
                <a:ext cx="3190168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831D34-81D4-E10A-1841-2A9952DFC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496" y="635387"/>
                <a:ext cx="3190168" cy="1048044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D94B0-A519-EC15-D9DB-DF69DDD81CCF}"/>
                  </a:ext>
                </a:extLst>
              </p:cNvPr>
              <p:cNvSpPr txBox="1"/>
              <p:nvPr/>
            </p:nvSpPr>
            <p:spPr>
              <a:xfrm>
                <a:off x="6500762" y="409790"/>
                <a:ext cx="554395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D94B0-A519-EC15-D9DB-DF69DDD81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762" y="409790"/>
                <a:ext cx="5543954" cy="1631216"/>
              </a:xfrm>
              <a:prstGeom prst="rect">
                <a:avLst/>
              </a:prstGeom>
              <a:blipFill>
                <a:blip r:embed="rId12"/>
                <a:stretch>
                  <a:fillRect t="-110078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6DAE79-DF95-C25A-1A10-9131C81EDC76}"/>
                  </a:ext>
                </a:extLst>
              </p:cNvPr>
              <p:cNvSpPr txBox="1"/>
              <p:nvPr/>
            </p:nvSpPr>
            <p:spPr>
              <a:xfrm>
                <a:off x="7462262" y="3251899"/>
                <a:ext cx="3103222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𝐶𝑣𝑑𝑣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6DAE79-DF95-C25A-1A10-9131C81ED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2" y="3251899"/>
                <a:ext cx="3103222" cy="1383905"/>
              </a:xfrm>
              <a:prstGeom prst="rect">
                <a:avLst/>
              </a:prstGeom>
              <a:blipFill>
                <a:blip r:embed="rId13"/>
                <a:stretch>
                  <a:fillRect l="-51429" t="-140909" r="-8980" b="-19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A705631-F108-8629-D1C1-3AF365C43D80}"/>
              </a:ext>
            </a:extLst>
          </p:cNvPr>
          <p:cNvSpPr txBox="1"/>
          <p:nvPr/>
        </p:nvSpPr>
        <p:spPr>
          <a:xfrm>
            <a:off x="4176838" y="5220374"/>
            <a:ext cx="1324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Never</a:t>
            </a:r>
            <a:br>
              <a:rPr lang="en-US" sz="2400" dirty="0"/>
            </a:br>
            <a:r>
              <a:rPr lang="en-US" sz="2400" dirty="0"/>
              <a:t>negative.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06CCFC-3AF0-CA32-DFA4-D00A4D782250}"/>
              </a:ext>
            </a:extLst>
          </p:cNvPr>
          <p:cNvSpPr txBox="1"/>
          <p:nvPr/>
        </p:nvSpPr>
        <p:spPr>
          <a:xfrm>
            <a:off x="9864189" y="5194027"/>
            <a:ext cx="1622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Negative or</a:t>
            </a:r>
            <a:br>
              <a:rPr lang="en-US" sz="2400" dirty="0"/>
            </a:br>
            <a:r>
              <a:rPr lang="en-US" sz="2400" dirty="0"/>
              <a:t>positive.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654C487-FAF1-883E-F447-CF2396EAF370}"/>
              </a:ext>
            </a:extLst>
          </p:cNvPr>
          <p:cNvSpPr/>
          <p:nvPr/>
        </p:nvSpPr>
        <p:spPr>
          <a:xfrm>
            <a:off x="4949526" y="2536039"/>
            <a:ext cx="619833" cy="44083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5A22A6-C583-320A-D5B8-5142A7330234}"/>
              </a:ext>
            </a:extLst>
          </p:cNvPr>
          <p:cNvCxnSpPr>
            <a:cxnSpLocks/>
          </p:cNvCxnSpPr>
          <p:nvPr/>
        </p:nvCxnSpPr>
        <p:spPr>
          <a:xfrm>
            <a:off x="5261450" y="2976876"/>
            <a:ext cx="0" cy="289761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9E21A5-F931-87E5-6580-D24FAA8A3F11}"/>
              </a:ext>
            </a:extLst>
          </p:cNvPr>
          <p:cNvCxnSpPr>
            <a:cxnSpLocks/>
          </p:cNvCxnSpPr>
          <p:nvPr/>
        </p:nvCxnSpPr>
        <p:spPr>
          <a:xfrm>
            <a:off x="5261450" y="3269589"/>
            <a:ext cx="2935131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1B582F-81B1-CDF6-6395-8A25241FA348}"/>
              </a:ext>
            </a:extLst>
          </p:cNvPr>
          <p:cNvCxnSpPr>
            <a:cxnSpLocks/>
          </p:cNvCxnSpPr>
          <p:nvPr/>
        </p:nvCxnSpPr>
        <p:spPr>
          <a:xfrm rot="10800000">
            <a:off x="8196581" y="2653517"/>
            <a:ext cx="0" cy="61312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7" grpId="0" animBg="1"/>
      <p:bldP spid="19" grpId="0" animBg="1"/>
      <p:bldP spid="20" grpId="0"/>
      <p:bldP spid="21" grpId="0"/>
      <p:bldP spid="5" grpId="0"/>
      <p:bldP spid="6" grpId="0"/>
      <p:bldP spid="7" grpId="0"/>
      <p:bldP spid="8" grpId="0"/>
      <p:bldP spid="9" grpId="0"/>
      <p:bldP spid="13" grpId="0" animBg="1"/>
      <p:bldP spid="16" grpId="0" animBg="1"/>
      <p:bldP spid="11" grpId="0"/>
      <p:bldP spid="14" grpId="0"/>
      <p:bldP spid="18" grpId="0"/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F7236-6CE1-CB9F-008E-F86E8E27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9" y="0"/>
            <a:ext cx="529936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F0CFA-F962-19BA-1FDC-56E34968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1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B57D-FCE5-9C10-F873-9874A49F6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8A5D1FA1-2D6D-D519-2B76-C8CF9970E228}"/>
              </a:ext>
            </a:extLst>
          </p:cNvPr>
          <p:cNvSpPr/>
          <p:nvPr/>
        </p:nvSpPr>
        <p:spPr>
          <a:xfrm>
            <a:off x="1190847" y="0"/>
            <a:ext cx="9810307" cy="6858000"/>
          </a:xfrm>
          <a:prstGeom prst="frame">
            <a:avLst>
              <a:gd name="adj1" fmla="val 2412"/>
            </a:avLst>
          </a:prstGeom>
          <a:solidFill>
            <a:srgbClr val="A309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>
              <a:solidFill>
                <a:schemeClr val="tx1"/>
              </a:solidFill>
            </a:endParaRPr>
          </a:p>
        </p:txBody>
      </p:sp>
      <p:pic>
        <p:nvPicPr>
          <p:cNvPr id="17" name="Picture 16" descr="A black and red square box with wires and a white background&#10;&#10;Description automatically generated">
            <a:extLst>
              <a:ext uri="{FF2B5EF4-FFF2-40B4-BE49-F238E27FC236}">
                <a16:creationId xmlns:a16="http://schemas.microsoft.com/office/drawing/2014/main" id="{2F3F0D34-1B42-BFAD-E48D-BC7FD997E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t="32770" r="6199" b="4758"/>
          <a:stretch/>
        </p:blipFill>
        <p:spPr>
          <a:xfrm>
            <a:off x="2057633" y="1534387"/>
            <a:ext cx="1541630" cy="1626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91BAA1-2ED8-C787-E88A-D7E905EAB4CB}"/>
              </a:ext>
            </a:extLst>
          </p:cNvPr>
          <p:cNvSpPr txBox="1"/>
          <p:nvPr/>
        </p:nvSpPr>
        <p:spPr>
          <a:xfrm>
            <a:off x="1649353" y="764484"/>
            <a:ext cx="2591210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33" b="1" dirty="0"/>
              <a:t>Excited by the Aerospace Industry?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DE332-A350-7AD2-6630-ED4817017B8B}"/>
              </a:ext>
            </a:extLst>
          </p:cNvPr>
          <p:cNvSpPr txBox="1"/>
          <p:nvPr/>
        </p:nvSpPr>
        <p:spPr>
          <a:xfrm>
            <a:off x="1993206" y="3611606"/>
            <a:ext cx="210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 panose="020F0502020204030204" pitchFamily="34" charset="0"/>
              </a:rPr>
              <a:t>We are a satellite engineering club! 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 panose="020F0502020204030204" pitchFamily="34" charset="0"/>
              </a:rPr>
              <a:t>We focus on the development and assembly, through launch of CubeSat satellites from start to space!</a:t>
            </a:r>
            <a:endParaRPr lang="en-US" sz="1375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50FE3F-5AE3-2A56-54B9-2F4D4620F905}"/>
              </a:ext>
            </a:extLst>
          </p:cNvPr>
          <p:cNvSpPr txBox="1"/>
          <p:nvPr/>
        </p:nvSpPr>
        <p:spPr>
          <a:xfrm>
            <a:off x="7435463" y="941693"/>
            <a:ext cx="3182153" cy="57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5" b="1" dirty="0"/>
              <a:t>Electrical Team: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E3D20-3EE2-F0A8-04CD-48281C590035}"/>
              </a:ext>
            </a:extLst>
          </p:cNvPr>
          <p:cNvSpPr txBox="1"/>
          <p:nvPr/>
        </p:nvSpPr>
        <p:spPr>
          <a:xfrm>
            <a:off x="8307670" y="1660581"/>
            <a:ext cx="1513974" cy="425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PCB Design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PCB Assembly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Systems Integration 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Soldering 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Circuit Design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Board creation 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r>
              <a:rPr lang="en-US" sz="1833" dirty="0"/>
              <a:t>Self-starters wanted</a:t>
            </a:r>
          </a:p>
          <a:p>
            <a:pPr marL="178565" indent="-178565">
              <a:buFont typeface="Arial" panose="020B0604020202020204" pitchFamily="34" charset="0"/>
              <a:buChar char="•"/>
            </a:pPr>
            <a:endParaRPr lang="en-US" sz="1375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974DFE-AC65-A978-9AB2-9D85B6D25891}"/>
              </a:ext>
            </a:extLst>
          </p:cNvPr>
          <p:cNvSpPr txBox="1"/>
          <p:nvPr/>
        </p:nvSpPr>
        <p:spPr>
          <a:xfrm>
            <a:off x="1730817" y="5849158"/>
            <a:ext cx="1855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Questions?</a:t>
            </a:r>
            <a:r>
              <a:rPr lang="en-US" sz="1500" dirty="0"/>
              <a:t> Join our</a:t>
            </a:r>
          </a:p>
          <a:p>
            <a:r>
              <a:rPr lang="en-US" sz="1500" dirty="0"/>
              <a:t>Microsoft Teams: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408E6-A8CE-63FB-02C8-59F0BC9B2167}"/>
              </a:ext>
            </a:extLst>
          </p:cNvPr>
          <p:cNvSpPr txBox="1"/>
          <p:nvPr/>
        </p:nvSpPr>
        <p:spPr>
          <a:xfrm>
            <a:off x="7706198" y="5708334"/>
            <a:ext cx="2608215" cy="605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6" dirty="0"/>
              <a:t>Join us in </a:t>
            </a:r>
            <a:r>
              <a:rPr lang="en-US" sz="1666" b="1" dirty="0"/>
              <a:t>Dana 306</a:t>
            </a:r>
            <a:r>
              <a:rPr lang="en-US" sz="1666" dirty="0"/>
              <a:t>!</a:t>
            </a:r>
          </a:p>
          <a:p>
            <a:r>
              <a:rPr lang="en-US" sz="1666" dirty="0"/>
              <a:t>Meetings Sunday @ 12:30!</a:t>
            </a:r>
          </a:p>
        </p:txBody>
      </p:sp>
      <p:pic>
        <p:nvPicPr>
          <p:cNvPr id="4" name="Picture 3" descr="A logo with a red circle and a black background&#10;&#10;AI-generated content may be incorrect.">
            <a:extLst>
              <a:ext uri="{FF2B5EF4-FFF2-40B4-BE49-F238E27FC236}">
                <a16:creationId xmlns:a16="http://schemas.microsoft.com/office/drawing/2014/main" id="{BDF08D13-DF10-697E-1262-A6C31987E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87" y="334911"/>
            <a:ext cx="3863243" cy="3863243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76280B2-689E-7D4B-20E2-643AE4973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90" y="4198154"/>
            <a:ext cx="2709621" cy="2098887"/>
          </a:xfrm>
          <a:prstGeom prst="rect">
            <a:avLst/>
          </a:prstGeom>
        </p:spPr>
      </p:pic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9748363-6455-4847-739D-B4E872E45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3" y="5644291"/>
            <a:ext cx="847154" cy="8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664FF7E-D498-CBA4-3ED4-563C3D85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66429"/>
              </p:ext>
            </p:extLst>
          </p:nvPr>
        </p:nvGraphicFramePr>
        <p:xfrm>
          <a:off x="1982507" y="826794"/>
          <a:ext cx="2827806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5618">
                  <a:extLst>
                    <a:ext uri="{9D8B030D-6E8A-4147-A177-3AD203B41FA5}">
                      <a16:colId xmlns:a16="http://schemas.microsoft.com/office/drawing/2014/main" val="3486447833"/>
                    </a:ext>
                  </a:extLst>
                </a:gridCol>
                <a:gridCol w="1332188">
                  <a:extLst>
                    <a:ext uri="{9D8B030D-6E8A-4147-A177-3AD203B41FA5}">
                      <a16:colId xmlns:a16="http://schemas.microsoft.com/office/drawing/2014/main" val="2606158936"/>
                    </a:ext>
                  </a:extLst>
                </a:gridCol>
              </a:tblGrid>
              <a:tr h="2645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1449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#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925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009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Std.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83241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3545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High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(18 x)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83D2FB-C317-0D47-9D5D-043F7AFAF459}"/>
              </a:ext>
            </a:extLst>
          </p:cNvPr>
          <p:cNvSpPr txBox="1"/>
          <p:nvPr/>
        </p:nvSpPr>
        <p:spPr>
          <a:xfrm>
            <a:off x="318426" y="30147"/>
            <a:ext cx="2539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Test 2 Results: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AE873-2C3E-7543-0EE0-FD721BAA398E}"/>
              </a:ext>
            </a:extLst>
          </p:cNvPr>
          <p:cNvSpPr txBox="1"/>
          <p:nvPr/>
        </p:nvSpPr>
        <p:spPr>
          <a:xfrm>
            <a:off x="318426" y="3244005"/>
            <a:ext cx="850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Solution available at Canvas and course website.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CC91F-05E4-CDB7-A33E-F74E90074583}"/>
              </a:ext>
            </a:extLst>
          </p:cNvPr>
          <p:cNvSpPr txBox="1"/>
          <p:nvPr/>
        </p:nvSpPr>
        <p:spPr>
          <a:xfrm>
            <a:off x="318426" y="3796404"/>
            <a:ext cx="912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you missed </a:t>
            </a:r>
            <a:r>
              <a:rPr lang="en-US" sz="3200" i="1" dirty="0"/>
              <a:t>anything</a:t>
            </a:r>
            <a:r>
              <a:rPr lang="en-US" sz="3200" dirty="0"/>
              <a:t>, please check out the solution.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47228C-5B53-9C18-7238-32C5F5EAC2E7}"/>
              </a:ext>
            </a:extLst>
          </p:cNvPr>
          <p:cNvSpPr txBox="1"/>
          <p:nvPr/>
        </p:nvSpPr>
        <p:spPr>
          <a:xfrm>
            <a:off x="8252296" y="1237515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B-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3AFA5-0E80-CE29-B8DE-7882C4728878}"/>
              </a:ext>
            </a:extLst>
          </p:cNvPr>
          <p:cNvSpPr txBox="1"/>
          <p:nvPr/>
        </p:nvSpPr>
        <p:spPr>
          <a:xfrm>
            <a:off x="318426" y="4348803"/>
            <a:ext cx="8179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Understand your mistakes and learn from them.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99C75EA-AB61-0EFB-9F03-1E211A647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15437"/>
              </p:ext>
            </p:extLst>
          </p:nvPr>
        </p:nvGraphicFramePr>
        <p:xfrm>
          <a:off x="1982507" y="826794"/>
          <a:ext cx="4159994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5618">
                  <a:extLst>
                    <a:ext uri="{9D8B030D-6E8A-4147-A177-3AD203B41FA5}">
                      <a16:colId xmlns:a16="http://schemas.microsoft.com/office/drawing/2014/main" val="3486447833"/>
                    </a:ext>
                  </a:extLst>
                </a:gridCol>
                <a:gridCol w="1332188">
                  <a:extLst>
                    <a:ext uri="{9D8B030D-6E8A-4147-A177-3AD203B41FA5}">
                      <a16:colId xmlns:a16="http://schemas.microsoft.com/office/drawing/2014/main" val="2606158936"/>
                    </a:ext>
                  </a:extLst>
                </a:gridCol>
                <a:gridCol w="1332188">
                  <a:extLst>
                    <a:ext uri="{9D8B030D-6E8A-4147-A177-3AD203B41FA5}">
                      <a16:colId xmlns:a16="http://schemas.microsoft.com/office/drawing/2014/main" val="3425877007"/>
                    </a:ext>
                  </a:extLst>
                </a:gridCol>
              </a:tblGrid>
              <a:tr h="2645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1449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#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925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009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Std.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83241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3545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High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(18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 x)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4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684E0C2F-731A-2BB7-D626-8B53AF249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2433"/>
              </p:ext>
            </p:extLst>
          </p:nvPr>
        </p:nvGraphicFramePr>
        <p:xfrm>
          <a:off x="1982507" y="826794"/>
          <a:ext cx="549218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5618">
                  <a:extLst>
                    <a:ext uri="{9D8B030D-6E8A-4147-A177-3AD203B41FA5}">
                      <a16:colId xmlns:a16="http://schemas.microsoft.com/office/drawing/2014/main" val="3486447833"/>
                    </a:ext>
                  </a:extLst>
                </a:gridCol>
                <a:gridCol w="1332188">
                  <a:extLst>
                    <a:ext uri="{9D8B030D-6E8A-4147-A177-3AD203B41FA5}">
                      <a16:colId xmlns:a16="http://schemas.microsoft.com/office/drawing/2014/main" val="2606158936"/>
                    </a:ext>
                  </a:extLst>
                </a:gridCol>
                <a:gridCol w="1332188">
                  <a:extLst>
                    <a:ext uri="{9D8B030D-6E8A-4147-A177-3AD203B41FA5}">
                      <a16:colId xmlns:a16="http://schemas.microsoft.com/office/drawing/2014/main" val="3425877007"/>
                    </a:ext>
                  </a:extLst>
                </a:gridCol>
                <a:gridCol w="1332188">
                  <a:extLst>
                    <a:ext uri="{9D8B030D-6E8A-4147-A177-3AD203B41FA5}">
                      <a16:colId xmlns:a16="http://schemas.microsoft.com/office/drawing/2014/main" val="932558273"/>
                    </a:ext>
                  </a:extLst>
                </a:gridCol>
              </a:tblGrid>
              <a:tr h="2645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T1, 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1449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#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925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009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Std.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83241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3545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High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(18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 x)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46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EAAD2C-814D-04DC-7392-ED398652F318}"/>
              </a:ext>
            </a:extLst>
          </p:cNvPr>
          <p:cNvCxnSpPr>
            <a:cxnSpLocks/>
          </p:cNvCxnSpPr>
          <p:nvPr/>
        </p:nvCxnSpPr>
        <p:spPr>
          <a:xfrm flipH="1">
            <a:off x="7465292" y="1554413"/>
            <a:ext cx="818999" cy="17507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5D3A6-EA07-5856-F2E2-D02A353D14A6}"/>
                  </a:ext>
                </a:extLst>
              </p:cNvPr>
              <p:cNvSpPr txBox="1"/>
              <p:nvPr/>
            </p:nvSpPr>
            <p:spPr>
              <a:xfrm>
                <a:off x="6548025" y="4976695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5D3A6-EA07-5856-F2E2-D02A353D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25" y="4976695"/>
                <a:ext cx="5215915" cy="1631216"/>
              </a:xfrm>
              <a:prstGeom prst="rect">
                <a:avLst/>
              </a:prstGeom>
              <a:blipFill>
                <a:blip r:embed="rId2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B2064F-BC7F-AF43-AB4B-457A7A2B9207}"/>
              </a:ext>
            </a:extLst>
          </p:cNvPr>
          <p:cNvCxnSpPr>
            <a:cxnSpLocks/>
          </p:cNvCxnSpPr>
          <p:nvPr/>
        </p:nvCxnSpPr>
        <p:spPr>
          <a:xfrm>
            <a:off x="9738360" y="4893289"/>
            <a:ext cx="550645" cy="663379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3CC4F-58BC-E1AA-CB20-4EC530CB88A6}"/>
                  </a:ext>
                </a:extLst>
              </p:cNvPr>
              <p:cNvSpPr txBox="1"/>
              <p:nvPr/>
            </p:nvSpPr>
            <p:spPr>
              <a:xfrm>
                <a:off x="8475062" y="3249621"/>
                <a:ext cx="3697679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3CC4F-58BC-E1AA-CB20-4EC530CB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62" y="3249621"/>
                <a:ext cx="3697679" cy="1014317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CF7601-468D-8D4C-9CE5-D4148083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7" y="1626183"/>
            <a:ext cx="1321495" cy="2106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90D24-84EF-1E4D-9ED6-A419F948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16" y="1626183"/>
            <a:ext cx="1321495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-32822"/>
            <a:ext cx="29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Recall: Inductors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A8C29-CC6E-C040-948A-43139A1EFEEB}"/>
                  </a:ext>
                </a:extLst>
              </p:cNvPr>
              <p:cNvSpPr txBox="1"/>
              <p:nvPr/>
            </p:nvSpPr>
            <p:spPr>
              <a:xfrm>
                <a:off x="2374605" y="1442772"/>
                <a:ext cx="828162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Inductors characterized by their inductance,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in</a:t>
                </a:r>
                <a:br>
                  <a:rPr lang="en-US" sz="3200" dirty="0"/>
                </a:br>
                <a:r>
                  <a:rPr lang="en-US" sz="3200" dirty="0" err="1"/>
                  <a:t>henries</a:t>
                </a:r>
                <a:r>
                  <a:rPr lang="en-US" sz="3200" dirty="0"/>
                  <a:t> (H).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A8C29-CC6E-C040-948A-43139A1EF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1442772"/>
                <a:ext cx="8281626" cy="1077218"/>
              </a:xfrm>
              <a:prstGeom prst="rect">
                <a:avLst/>
              </a:prstGeom>
              <a:blipFill>
                <a:blip r:embed="rId6"/>
                <a:stretch>
                  <a:fillRect l="-1991" t="-6977" r="-137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6B713-1F4D-974F-821C-8F6B111AD2A6}"/>
                  </a:ext>
                </a:extLst>
              </p:cNvPr>
              <p:cNvSpPr txBox="1"/>
              <p:nvPr/>
            </p:nvSpPr>
            <p:spPr>
              <a:xfrm>
                <a:off x="2374605" y="2521854"/>
                <a:ext cx="42028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Governing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equation: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6B713-1F4D-974F-821C-8F6B111A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2521854"/>
                <a:ext cx="4202817" cy="584775"/>
              </a:xfrm>
              <a:prstGeom prst="rect">
                <a:avLst/>
              </a:prstGeom>
              <a:blipFill>
                <a:blip r:embed="rId7"/>
                <a:stretch>
                  <a:fillRect l="-3927" t="-12766" r="-271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5929F0-A2CA-824F-A48B-7CFACE4FD6F4}"/>
              </a:ext>
            </a:extLst>
          </p:cNvPr>
          <p:cNvSpPr txBox="1"/>
          <p:nvPr/>
        </p:nvSpPr>
        <p:spPr>
          <a:xfrm>
            <a:off x="4511181" y="3527132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5CC11-AF46-4C45-AAB5-E88B2FF77007}"/>
                  </a:ext>
                </a:extLst>
              </p:cNvPr>
              <p:cNvSpPr txBox="1"/>
              <p:nvPr/>
            </p:nvSpPr>
            <p:spPr>
              <a:xfrm>
                <a:off x="375684" y="4443275"/>
                <a:ext cx="66095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Integrate both sides from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5CC11-AF46-4C45-AAB5-E88B2FF77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4" y="4443275"/>
                <a:ext cx="6609502" cy="584775"/>
              </a:xfrm>
              <a:prstGeom prst="rect">
                <a:avLst/>
              </a:prstGeom>
              <a:blipFill>
                <a:blip r:embed="rId8"/>
                <a:stretch>
                  <a:fillRect l="-229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AFFA695-FB50-5E4F-A575-863A05EB7407}"/>
              </a:ext>
            </a:extLst>
          </p:cNvPr>
          <p:cNvSpPr/>
          <p:nvPr/>
        </p:nvSpPr>
        <p:spPr>
          <a:xfrm>
            <a:off x="6569386" y="4989078"/>
            <a:ext cx="5118735" cy="16307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1A384-0EB9-694F-9F46-45B25D80E0E3}"/>
              </a:ext>
            </a:extLst>
          </p:cNvPr>
          <p:cNvSpPr txBox="1"/>
          <p:nvPr/>
        </p:nvSpPr>
        <p:spPr>
          <a:xfrm>
            <a:off x="498087" y="447023"/>
            <a:ext cx="10984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“An inductor is an electrical component that opposes any change</a:t>
            </a:r>
            <a:br>
              <a:rPr lang="en-US" sz="3200" dirty="0"/>
            </a:br>
            <a:r>
              <a:rPr lang="en-US" sz="3200" dirty="0"/>
              <a:t>in electrical current.”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995A7-28E7-4042-8825-DB406E85A58B}"/>
              </a:ext>
            </a:extLst>
          </p:cNvPr>
          <p:cNvSpPr txBox="1"/>
          <p:nvPr/>
        </p:nvSpPr>
        <p:spPr>
          <a:xfrm>
            <a:off x="8605795" y="4503115"/>
            <a:ext cx="28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Note initial condition.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1D484E-3F87-D44F-ACA8-C5289AD58D8C}"/>
                  </a:ext>
                </a:extLst>
              </p:cNvPr>
              <p:cNvSpPr txBox="1"/>
              <p:nvPr/>
            </p:nvSpPr>
            <p:spPr>
              <a:xfrm>
                <a:off x="6944433" y="2039008"/>
                <a:ext cx="48716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The larger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is, the smaller the rate of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change in current for a given voltage.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1D484E-3F87-D44F-ACA8-C5289AD5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33" y="2039008"/>
                <a:ext cx="4871655" cy="830997"/>
              </a:xfrm>
              <a:prstGeom prst="rect">
                <a:avLst/>
              </a:prstGeom>
              <a:blipFill>
                <a:blip r:embed="rId9"/>
                <a:stretch>
                  <a:fillRect l="-1818" t="-4478" r="-1039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B32316-CC1E-0446-882C-1AAA7BA528C1}"/>
              </a:ext>
            </a:extLst>
          </p:cNvPr>
          <p:cNvCxnSpPr>
            <a:cxnSpLocks/>
          </p:cNvCxnSpPr>
          <p:nvPr/>
        </p:nvCxnSpPr>
        <p:spPr>
          <a:xfrm flipH="1">
            <a:off x="6486769" y="2848064"/>
            <a:ext cx="477485" cy="79885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4D329-6DA5-B73F-377A-DDEE9BE573CD}"/>
                  </a:ext>
                </a:extLst>
              </p:cNvPr>
              <p:cNvSpPr txBox="1"/>
              <p:nvPr/>
            </p:nvSpPr>
            <p:spPr>
              <a:xfrm>
                <a:off x="1396133" y="3246943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4D329-6DA5-B73F-377A-DDEE9BE57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33" y="3246943"/>
                <a:ext cx="3107774" cy="1048044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BCC403A-B07A-B143-AA31-8471C03961B6}"/>
              </a:ext>
            </a:extLst>
          </p:cNvPr>
          <p:cNvSpPr/>
          <p:nvPr/>
        </p:nvSpPr>
        <p:spPr>
          <a:xfrm>
            <a:off x="1402861" y="3252956"/>
            <a:ext cx="3107774" cy="10743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3D80C-DA9C-A142-E3EB-237119B99108}"/>
                  </a:ext>
                </a:extLst>
              </p:cNvPr>
              <p:cNvSpPr txBox="1"/>
              <p:nvPr/>
            </p:nvSpPr>
            <p:spPr>
              <a:xfrm>
                <a:off x="341708" y="4998117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3D80C-DA9C-A142-E3EB-237119B9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08" y="4998117"/>
                <a:ext cx="5215915" cy="1631216"/>
              </a:xfrm>
              <a:prstGeom prst="rect">
                <a:avLst/>
              </a:prstGeom>
              <a:blipFill>
                <a:blip r:embed="rId11"/>
                <a:stretch>
                  <a:fillRect t="-109302" b="-16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9DEFC3-11EF-6D9A-81E4-7DB85F7BB610}"/>
                  </a:ext>
                </a:extLst>
              </p:cNvPr>
              <p:cNvSpPr txBox="1"/>
              <p:nvPr/>
            </p:nvSpPr>
            <p:spPr>
              <a:xfrm>
                <a:off x="5010056" y="3246943"/>
                <a:ext cx="2812950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9DEFC3-11EF-6D9A-81E4-7DB85F7B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56" y="3246943"/>
                <a:ext cx="2812950" cy="1048044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D14AE3D8-B924-E92E-7E04-D53991AC52A6}"/>
              </a:ext>
            </a:extLst>
          </p:cNvPr>
          <p:cNvSpPr/>
          <p:nvPr/>
        </p:nvSpPr>
        <p:spPr>
          <a:xfrm>
            <a:off x="5883931" y="560736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B75D557A-77E3-D95F-1BD8-9C18172F20A4}"/>
              </a:ext>
            </a:extLst>
          </p:cNvPr>
          <p:cNvSpPr/>
          <p:nvPr/>
        </p:nvSpPr>
        <p:spPr>
          <a:xfrm>
            <a:off x="7921865" y="364692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56797-F738-48A2-514C-6D13C96B97CA}"/>
              </a:ext>
            </a:extLst>
          </p:cNvPr>
          <p:cNvSpPr txBox="1"/>
          <p:nvPr/>
        </p:nvSpPr>
        <p:spPr>
          <a:xfrm>
            <a:off x="5166360" y="741578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8361B5-105A-3A13-3212-B14BCF92C6A6}"/>
                  </a:ext>
                </a:extLst>
              </p:cNvPr>
              <p:cNvSpPr txBox="1"/>
              <p:nvPr/>
            </p:nvSpPr>
            <p:spPr>
              <a:xfrm>
                <a:off x="8194881" y="3022896"/>
                <a:ext cx="82182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8361B5-105A-3A13-3212-B14BCF92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81" y="3022896"/>
                <a:ext cx="821828" cy="1631216"/>
              </a:xfrm>
              <a:prstGeom prst="rect">
                <a:avLst/>
              </a:prstGeom>
              <a:blipFill>
                <a:blip r:embed="rId13"/>
                <a:stretch>
                  <a:fillRect l="-189231" t="-110078" r="-138462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98EB06-47C5-D91F-9AFB-CC3AA7A0B5F8}"/>
                  </a:ext>
                </a:extLst>
              </p:cNvPr>
              <p:cNvSpPr txBox="1"/>
              <p:nvPr/>
            </p:nvSpPr>
            <p:spPr>
              <a:xfrm>
                <a:off x="10257843" y="3022896"/>
                <a:ext cx="82182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98EB06-47C5-D91F-9AFB-CC3AA7A0B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843" y="3022896"/>
                <a:ext cx="821828" cy="1631216"/>
              </a:xfrm>
              <a:prstGeom prst="rect">
                <a:avLst/>
              </a:prstGeom>
              <a:blipFill>
                <a:blip r:embed="rId14"/>
                <a:stretch>
                  <a:fillRect l="-186364" t="-110078" r="-134848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6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7" grpId="0"/>
      <p:bldP spid="8" grpId="0"/>
      <p:bldP spid="13" grpId="0"/>
      <p:bldP spid="15" grpId="0"/>
      <p:bldP spid="28" grpId="0" animBg="1"/>
      <p:bldP spid="10" grpId="0"/>
      <p:bldP spid="3" grpId="0"/>
      <p:bldP spid="5" grpId="0"/>
      <p:bldP spid="14" grpId="0" animBg="1"/>
      <p:bldP spid="11" grpId="0"/>
      <p:bldP spid="12" grpId="0"/>
      <p:bldP spid="17" grpId="0" animBg="1"/>
      <p:bldP spid="19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Inductors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B2F15-4BD9-9749-89E8-E1AE964C1AFF}"/>
              </a:ext>
            </a:extLst>
          </p:cNvPr>
          <p:cNvSpPr txBox="1"/>
          <p:nvPr/>
        </p:nvSpPr>
        <p:spPr>
          <a:xfrm>
            <a:off x="2188275" y="1868290"/>
            <a:ext cx="913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the current is not changing, an inductor behaves as: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C193C-09D3-CC46-A5E2-21BE8E68E08C}"/>
              </a:ext>
            </a:extLst>
          </p:cNvPr>
          <p:cNvSpPr txBox="1"/>
          <p:nvPr/>
        </p:nvSpPr>
        <p:spPr>
          <a:xfrm>
            <a:off x="3418239" y="2674621"/>
            <a:ext cx="34510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A short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An open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voltage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current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None of these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D7F1A-66D5-484C-BF18-41B751C12D7E}"/>
              </a:ext>
            </a:extLst>
          </p:cNvPr>
          <p:cNvSpPr/>
          <p:nvPr/>
        </p:nvSpPr>
        <p:spPr>
          <a:xfrm>
            <a:off x="3418239" y="2716865"/>
            <a:ext cx="3000362" cy="5054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456C28-2A8E-F541-9BD7-8FDA01BF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16" y="771746"/>
            <a:ext cx="1321495" cy="2106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B79737-2EC3-F344-909F-330EF0039538}"/>
                  </a:ext>
                </a:extLst>
              </p:cNvPr>
              <p:cNvSpPr txBox="1"/>
              <p:nvPr/>
            </p:nvSpPr>
            <p:spPr>
              <a:xfrm>
                <a:off x="319714" y="5332865"/>
                <a:ext cx="1931298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B79737-2EC3-F344-909F-330EF003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4" y="5332865"/>
                <a:ext cx="1931298" cy="1030347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78A0903B-31F0-CD4A-9537-F6CBEE9398C9}"/>
              </a:ext>
            </a:extLst>
          </p:cNvPr>
          <p:cNvSpPr/>
          <p:nvPr/>
        </p:nvSpPr>
        <p:spPr>
          <a:xfrm>
            <a:off x="2330190" y="569308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62FC4C-E4B0-184F-AC35-0E6A77A2EAE0}"/>
                  </a:ext>
                </a:extLst>
              </p:cNvPr>
              <p:cNvSpPr txBox="1"/>
              <p:nvPr/>
            </p:nvSpPr>
            <p:spPr>
              <a:xfrm>
                <a:off x="2892253" y="5585630"/>
                <a:ext cx="1786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62FC4C-E4B0-184F-AC35-0E6A77A2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53" y="5585630"/>
                <a:ext cx="1786066" cy="584775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AF649-6C29-7840-8660-5A46A7DEE36F}"/>
                  </a:ext>
                </a:extLst>
              </p:cNvPr>
              <p:cNvSpPr txBox="1"/>
              <p:nvPr/>
            </p:nvSpPr>
            <p:spPr>
              <a:xfrm>
                <a:off x="4975229" y="5585629"/>
                <a:ext cx="68541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But,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could be </a:t>
                </a:r>
                <a:r>
                  <a:rPr lang="en-US" sz="3200" i="1" dirty="0"/>
                  <a:t>any</a:t>
                </a:r>
                <a:r>
                  <a:rPr lang="en-US" sz="3200" dirty="0"/>
                  <a:t> constant amount.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AF649-6C29-7840-8660-5A46A7DEE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29" y="5585629"/>
                <a:ext cx="6854184" cy="584775"/>
              </a:xfrm>
              <a:prstGeom prst="rect">
                <a:avLst/>
              </a:prstGeom>
              <a:blipFill>
                <a:blip r:embed="rId5"/>
                <a:stretch>
                  <a:fillRect l="-2218" t="-12766" r="-12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021387-5874-46F7-D00D-F7BF0231BEE7}"/>
                  </a:ext>
                </a:extLst>
              </p:cNvPr>
              <p:cNvSpPr txBox="1"/>
              <p:nvPr/>
            </p:nvSpPr>
            <p:spPr>
              <a:xfrm>
                <a:off x="6366638" y="98529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021387-5874-46F7-D00D-F7BF0231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38" y="98529"/>
                <a:ext cx="5215915" cy="1631216"/>
              </a:xfrm>
              <a:prstGeom prst="rect">
                <a:avLst/>
              </a:prstGeom>
              <a:blipFill>
                <a:blip r:embed="rId6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36502B-0E01-C113-1275-918F8254B36A}"/>
              </a:ext>
            </a:extLst>
          </p:cNvPr>
          <p:cNvSpPr txBox="1"/>
          <p:nvPr/>
        </p:nvSpPr>
        <p:spPr>
          <a:xfrm>
            <a:off x="5682676" y="621749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C4CAD-3DFC-2F3B-AC16-747D20855160}"/>
                  </a:ext>
                </a:extLst>
              </p:cNvPr>
              <p:cNvSpPr txBox="1"/>
              <p:nvPr/>
            </p:nvSpPr>
            <p:spPr>
              <a:xfrm>
                <a:off x="2434679" y="324126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C4CAD-3DFC-2F3B-AC16-747D20855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9" y="324126"/>
                <a:ext cx="3107774" cy="1048044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8C561C6-340F-2893-E9FA-14E24B6AE191}"/>
              </a:ext>
            </a:extLst>
          </p:cNvPr>
          <p:cNvSpPr txBox="1"/>
          <p:nvPr/>
        </p:nvSpPr>
        <p:spPr>
          <a:xfrm>
            <a:off x="7350881" y="2729174"/>
            <a:ext cx="4683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Later we will see that from one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instant to the next, can be useful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to regard an inductor as akin to a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current source (current maintainer).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5224B-B313-18EF-9E25-10BF03193E33}"/>
              </a:ext>
            </a:extLst>
          </p:cNvPr>
          <p:cNvSpPr txBox="1"/>
          <p:nvPr/>
        </p:nvSpPr>
        <p:spPr>
          <a:xfrm>
            <a:off x="7350881" y="4317964"/>
            <a:ext cx="40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This relates to inductors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“opposing” changes in current.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86A003-C199-C43B-E0C9-BC93F403F159}"/>
              </a:ext>
            </a:extLst>
          </p:cNvPr>
          <p:cNvCxnSpPr>
            <a:cxnSpLocks/>
          </p:cNvCxnSpPr>
          <p:nvPr/>
        </p:nvCxnSpPr>
        <p:spPr>
          <a:xfrm flipH="1">
            <a:off x="6905349" y="3606800"/>
            <a:ext cx="445531" cy="598174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C69448-BDAA-8981-59A1-646ACAFAB843}"/>
              </a:ext>
            </a:extLst>
          </p:cNvPr>
          <p:cNvSpPr/>
          <p:nvPr/>
        </p:nvSpPr>
        <p:spPr>
          <a:xfrm>
            <a:off x="3430316" y="4204974"/>
            <a:ext cx="3438931" cy="505460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957FF6-798B-5E6B-73D5-03CB079F049D}"/>
              </a:ext>
            </a:extLst>
          </p:cNvPr>
          <p:cNvSpPr txBox="1"/>
          <p:nvPr/>
        </p:nvSpPr>
        <p:spPr>
          <a:xfrm>
            <a:off x="62918" y="2883111"/>
            <a:ext cx="33673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Schematic representation</a:t>
            </a:r>
            <a:br>
              <a:rPr lang="en-US" sz="2400" i="1" dirty="0"/>
            </a:br>
            <a:r>
              <a:rPr lang="en-US" sz="2400" i="1" dirty="0"/>
              <a:t>suggestive of a (coil of)</a:t>
            </a:r>
            <a:br>
              <a:rPr lang="en-US" sz="2400" i="1" dirty="0"/>
            </a:br>
            <a:r>
              <a:rPr lang="en-US" sz="2400" i="1" dirty="0"/>
              <a:t>wire, i.e., a short.  </a:t>
            </a:r>
            <a:r>
              <a:rPr lang="en-US" sz="2400" i="1" dirty="0">
                <a:solidFill>
                  <a:schemeClr val="bg1"/>
                </a:solidFill>
              </a:rPr>
              <a:t>That’s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essential what inductor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becomes if current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constant.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7FB22F-10A3-D7FB-0D4E-5114F7DAF630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1067410" y="5010751"/>
            <a:ext cx="571076" cy="38917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E1AD84-6E40-32BE-13B9-81036426DFAC}"/>
              </a:ext>
            </a:extLst>
          </p:cNvPr>
          <p:cNvSpPr txBox="1"/>
          <p:nvPr/>
        </p:nvSpPr>
        <p:spPr>
          <a:xfrm>
            <a:off x="1638486" y="4656808"/>
            <a:ext cx="114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Current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A2A01B-0171-FF8E-CF99-482CC24B6FD3}"/>
                  </a:ext>
                </a:extLst>
              </p:cNvPr>
              <p:cNvSpPr txBox="1"/>
              <p:nvPr/>
            </p:nvSpPr>
            <p:spPr>
              <a:xfrm>
                <a:off x="319714" y="5332865"/>
                <a:ext cx="1931298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A2A01B-0171-FF8E-CF99-482CC24B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4" y="5332865"/>
                <a:ext cx="1931298" cy="1030347"/>
              </a:xfrm>
              <a:prstGeom prst="rect">
                <a:avLst/>
              </a:prstGeom>
              <a:blipFill>
                <a:blip r:embed="rId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9A2D484-A82A-7F5A-7F7A-A87696D40055}"/>
              </a:ext>
            </a:extLst>
          </p:cNvPr>
          <p:cNvSpPr txBox="1"/>
          <p:nvPr/>
        </p:nvSpPr>
        <p:spPr>
          <a:xfrm>
            <a:off x="62918" y="2883111"/>
            <a:ext cx="33673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Schematic representation</a:t>
            </a:r>
            <a:br>
              <a:rPr lang="en-US" sz="2400" i="1" dirty="0"/>
            </a:br>
            <a:r>
              <a:rPr lang="en-US" sz="2400" i="1" dirty="0"/>
              <a:t>suggestive of a (coil of)</a:t>
            </a:r>
            <a:br>
              <a:rPr lang="en-US" sz="2400" i="1" dirty="0"/>
            </a:br>
            <a:r>
              <a:rPr lang="en-US" sz="2400" i="1" dirty="0"/>
              <a:t>wire, i.e., a short.  That’s</a:t>
            </a:r>
            <a:br>
              <a:rPr lang="en-US" sz="2400" i="1" dirty="0"/>
            </a:br>
            <a:r>
              <a:rPr lang="en-US" sz="2400" i="1" dirty="0"/>
              <a:t>essential what inductor</a:t>
            </a:r>
            <a:br>
              <a:rPr lang="en-US" sz="2400" i="1" dirty="0"/>
            </a:br>
            <a:r>
              <a:rPr lang="en-US" sz="2400" i="1" dirty="0"/>
              <a:t>becomes if current</a:t>
            </a:r>
            <a:br>
              <a:rPr lang="en-US" sz="2400" i="1" dirty="0"/>
            </a:br>
            <a:r>
              <a:rPr lang="en-US" sz="2400" i="1" dirty="0"/>
              <a:t>constant.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DE1AC5-15AE-92BC-AEE5-5F03671B923C}"/>
              </a:ext>
            </a:extLst>
          </p:cNvPr>
          <p:cNvSpPr txBox="1"/>
          <p:nvPr/>
        </p:nvSpPr>
        <p:spPr>
          <a:xfrm>
            <a:off x="2188275" y="1868290"/>
            <a:ext cx="498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the current is not changing</a:t>
            </a:r>
          </a:p>
        </p:txBody>
      </p:sp>
    </p:spTree>
    <p:extLst>
      <p:ext uri="{BB962C8B-B14F-4D97-AF65-F5344CB8AC3E}">
        <p14:creationId xmlns:p14="http://schemas.microsoft.com/office/powerpoint/2010/main" val="34450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 animBg="1"/>
      <p:bldP spid="4" grpId="0"/>
      <p:bldP spid="10" grpId="0" animBg="1"/>
      <p:bldP spid="13" grpId="0"/>
      <p:bldP spid="5" grpId="0"/>
      <p:bldP spid="6" grpId="0"/>
      <p:bldP spid="7" grpId="0"/>
      <p:bldP spid="16" grpId="0" animBg="1"/>
      <p:bldP spid="15" grpId="0"/>
      <p:bldP spid="18" grpId="0"/>
      <p:bldP spid="24" grpId="0"/>
      <p:bldP spid="25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E0B7705-67A9-7F4E-4BFB-34DDEF33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287" y="1196977"/>
            <a:ext cx="3200400" cy="234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441AFE-47F1-BE58-91A4-4AFE6F954CE8}"/>
                  </a:ext>
                </a:extLst>
              </p:cNvPr>
              <p:cNvSpPr txBox="1"/>
              <p:nvPr/>
            </p:nvSpPr>
            <p:spPr>
              <a:xfrm>
                <a:off x="6366638" y="98529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441AFE-47F1-BE58-91A4-4AFE6F954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38" y="98529"/>
                <a:ext cx="5215915" cy="1631216"/>
              </a:xfrm>
              <a:prstGeom prst="rect">
                <a:avLst/>
              </a:prstGeom>
              <a:blipFill>
                <a:blip r:embed="rId3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Inductors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F7601-468D-8D4C-9CE5-D4148083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7" y="771747"/>
            <a:ext cx="1321495" cy="2106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90D24-84EF-1E4D-9ED6-A419F948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16" y="771746"/>
            <a:ext cx="1321495" cy="2106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5929F0-A2CA-824F-A48B-7CFACE4FD6F4}"/>
              </a:ext>
            </a:extLst>
          </p:cNvPr>
          <p:cNvSpPr txBox="1"/>
          <p:nvPr/>
        </p:nvSpPr>
        <p:spPr>
          <a:xfrm>
            <a:off x="5682676" y="621749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7C673-5449-5F4E-B666-C1F25E8A7C45}"/>
              </a:ext>
            </a:extLst>
          </p:cNvPr>
          <p:cNvSpPr txBox="1"/>
          <p:nvPr/>
        </p:nvSpPr>
        <p:spPr>
          <a:xfrm>
            <a:off x="2511674" y="1321781"/>
            <a:ext cx="2683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Things to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82564-A5E6-3A48-8F74-698B5AE1D7D0}"/>
              </a:ext>
            </a:extLst>
          </p:cNvPr>
          <p:cNvSpPr txBox="1"/>
          <p:nvPr/>
        </p:nvSpPr>
        <p:spPr>
          <a:xfrm>
            <a:off x="2516389" y="3416401"/>
            <a:ext cx="8855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If current is not changing, voltage across inductor</a:t>
            </a:r>
            <a:br>
              <a:rPr lang="en-US" sz="3200" dirty="0"/>
            </a:br>
            <a:r>
              <a:rPr lang="en-US" sz="3200" dirty="0"/>
              <a:t>is zero.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EC679-3214-9143-85C8-52EAC3A33AF5}"/>
              </a:ext>
            </a:extLst>
          </p:cNvPr>
          <p:cNvSpPr txBox="1"/>
          <p:nvPr/>
        </p:nvSpPr>
        <p:spPr>
          <a:xfrm>
            <a:off x="4477547" y="3908844"/>
            <a:ext cx="664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Indistinguishable from a short circuit!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63953-7980-834C-8FB0-D3F1D7F89DCF}"/>
              </a:ext>
            </a:extLst>
          </p:cNvPr>
          <p:cNvSpPr txBox="1"/>
          <p:nvPr/>
        </p:nvSpPr>
        <p:spPr>
          <a:xfrm>
            <a:off x="2511674" y="4442903"/>
            <a:ext cx="725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Current cannot change instantaneously.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88116-D27E-C841-AF25-07AEA8128319}"/>
              </a:ext>
            </a:extLst>
          </p:cNvPr>
          <p:cNvSpPr txBox="1"/>
          <p:nvPr/>
        </p:nvSpPr>
        <p:spPr>
          <a:xfrm>
            <a:off x="2978864" y="4976962"/>
            <a:ext cx="623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(Current must change continuously.)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B36E9-1DEA-714B-A615-15F8BFBB1D19}"/>
              </a:ext>
            </a:extLst>
          </p:cNvPr>
          <p:cNvSpPr txBox="1"/>
          <p:nvPr/>
        </p:nvSpPr>
        <p:spPr>
          <a:xfrm>
            <a:off x="2511674" y="1855840"/>
            <a:ext cx="446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Inductors store energy.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5102A-BC42-5848-98C8-F7881DDDFBEB}"/>
              </a:ext>
            </a:extLst>
          </p:cNvPr>
          <p:cNvSpPr txBox="1"/>
          <p:nvPr/>
        </p:nvSpPr>
        <p:spPr>
          <a:xfrm>
            <a:off x="2978864" y="2389899"/>
            <a:ext cx="5530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(They can deliver or consume</a:t>
            </a:r>
            <a:br>
              <a:rPr lang="en-US" sz="3200" dirty="0"/>
            </a:br>
            <a:r>
              <a:rPr lang="en-US" sz="3200" dirty="0"/>
              <a:t>power, but energy is never lost.)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A15F40-6B7B-6D42-A4ED-3F76004577A8}"/>
              </a:ext>
            </a:extLst>
          </p:cNvPr>
          <p:cNvSpPr txBox="1"/>
          <p:nvPr/>
        </p:nvSpPr>
        <p:spPr>
          <a:xfrm>
            <a:off x="2511674" y="5511020"/>
            <a:ext cx="943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Voltage </a:t>
            </a:r>
            <a:r>
              <a:rPr lang="en-US" sz="3200" i="1" dirty="0"/>
              <a:t>can</a:t>
            </a:r>
            <a:r>
              <a:rPr lang="en-US" sz="3200" dirty="0"/>
              <a:t> change discontinuously/instantaneously.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E877F-5150-D449-9286-8FAA4842F0A5}"/>
              </a:ext>
            </a:extLst>
          </p:cNvPr>
          <p:cNvSpPr txBox="1"/>
          <p:nvPr/>
        </p:nvSpPr>
        <p:spPr>
          <a:xfrm>
            <a:off x="38810" y="3881948"/>
            <a:ext cx="204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Important!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352E12E-5C12-0448-B3E1-7FB2ED450783}"/>
              </a:ext>
            </a:extLst>
          </p:cNvPr>
          <p:cNvSpPr/>
          <p:nvPr/>
        </p:nvSpPr>
        <p:spPr>
          <a:xfrm rot="1529823">
            <a:off x="1988982" y="4357740"/>
            <a:ext cx="632799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77879F-1294-D742-8ABA-5899BC5FDCF9}"/>
              </a:ext>
            </a:extLst>
          </p:cNvPr>
          <p:cNvSpPr/>
          <p:nvPr/>
        </p:nvSpPr>
        <p:spPr>
          <a:xfrm rot="20136466">
            <a:off x="1989779" y="3660911"/>
            <a:ext cx="632799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D58AB-8296-DE4C-9956-813261230B8C}"/>
              </a:ext>
            </a:extLst>
          </p:cNvPr>
          <p:cNvSpPr txBox="1"/>
          <p:nvPr/>
        </p:nvSpPr>
        <p:spPr>
          <a:xfrm>
            <a:off x="2511674" y="6101915"/>
            <a:ext cx="897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(Tends toward open-circuit behavior at high frequencies.)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7949-878C-E04B-84BB-BE63F47F6BFD}"/>
              </a:ext>
            </a:extLst>
          </p:cNvPr>
          <p:cNvSpPr txBox="1"/>
          <p:nvPr/>
        </p:nvSpPr>
        <p:spPr>
          <a:xfrm>
            <a:off x="38810" y="4424213"/>
            <a:ext cx="77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Why?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F376EB-988B-EA44-B6B3-96E9B7B14023}"/>
              </a:ext>
            </a:extLst>
          </p:cNvPr>
          <p:cNvSpPr txBox="1"/>
          <p:nvPr/>
        </p:nvSpPr>
        <p:spPr>
          <a:xfrm>
            <a:off x="38810" y="4814827"/>
            <a:ext cx="229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Key to finding initial</a:t>
            </a:r>
            <a:br>
              <a:rPr lang="en-US" sz="2000" dirty="0"/>
            </a:br>
            <a:r>
              <a:rPr lang="en-US" sz="2000" dirty="0"/>
              <a:t>and final conditions</a:t>
            </a:r>
            <a:br>
              <a:rPr lang="en-US" sz="2000" dirty="0"/>
            </a:br>
            <a:r>
              <a:rPr lang="en-US" sz="2000" dirty="0"/>
              <a:t>in circuits we’ll soon</a:t>
            </a:r>
            <a:br>
              <a:rPr lang="en-US" sz="2000" dirty="0"/>
            </a:br>
            <a:r>
              <a:rPr lang="en-US" sz="2000" dirty="0"/>
              <a:t>consider.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919AD5-2496-CF52-E30E-700FB4158661}"/>
                  </a:ext>
                </a:extLst>
              </p:cNvPr>
              <p:cNvSpPr txBox="1"/>
              <p:nvPr/>
            </p:nvSpPr>
            <p:spPr>
              <a:xfrm>
                <a:off x="2434679" y="324126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919AD5-2496-CF52-E30E-700FB4158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9" y="324126"/>
                <a:ext cx="3107774" cy="1048044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5F62B32-31FC-EBC5-433E-B3B638594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287" y="1196977"/>
            <a:ext cx="3200400" cy="23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  <p:bldP spid="16" grpId="0"/>
      <p:bldP spid="26" grpId="0"/>
      <p:bldP spid="7" grpId="0"/>
      <p:bldP spid="20" grpId="0" animBg="1"/>
      <p:bldP spid="21" grpId="0" animBg="1"/>
      <p:bldP spid="19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CC7B0D-7971-A6D4-7B03-26894BD445D1}"/>
                  </a:ext>
                </a:extLst>
              </p:cNvPr>
              <p:cNvSpPr txBox="1"/>
              <p:nvPr/>
            </p:nvSpPr>
            <p:spPr>
              <a:xfrm>
                <a:off x="6572716" y="4276674"/>
                <a:ext cx="3392980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CC7B0D-7971-A6D4-7B03-26894BD44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16" y="4276674"/>
                <a:ext cx="3392980" cy="104804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6EAB98-0E72-D789-AE16-DD27B6313AB9}"/>
                  </a:ext>
                </a:extLst>
              </p:cNvPr>
              <p:cNvSpPr txBox="1"/>
              <p:nvPr/>
            </p:nvSpPr>
            <p:spPr>
              <a:xfrm>
                <a:off x="1432285" y="4312246"/>
                <a:ext cx="301537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6EAB98-0E72-D789-AE16-DD27B6313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85" y="4312246"/>
                <a:ext cx="3015377" cy="1014317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B4869-F108-FC70-D43E-56093FD66B80}"/>
                  </a:ext>
                </a:extLst>
              </p:cNvPr>
              <p:cNvSpPr txBox="1"/>
              <p:nvPr/>
            </p:nvSpPr>
            <p:spPr>
              <a:xfrm>
                <a:off x="3480075" y="2146886"/>
                <a:ext cx="2680093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𝐿𝑖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B4869-F108-FC70-D43E-56093FD66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75" y="2146886"/>
                <a:ext cx="2680093" cy="1027333"/>
              </a:xfrm>
              <a:prstGeom prst="rect">
                <a:avLst/>
              </a:prstGeom>
              <a:blipFill>
                <a:blip r:embed="rId4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530473-47CD-C977-EA59-4106DD9E86DB}"/>
                  </a:ext>
                </a:extLst>
              </p:cNvPr>
              <p:cNvSpPr txBox="1"/>
              <p:nvPr/>
            </p:nvSpPr>
            <p:spPr>
              <a:xfrm>
                <a:off x="3510222" y="685221"/>
                <a:ext cx="3837397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𝐿𝑖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530473-47CD-C977-EA59-4106DD9E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22" y="685221"/>
                <a:ext cx="3837397" cy="1059970"/>
              </a:xfrm>
              <a:prstGeom prst="rect">
                <a:avLst/>
              </a:prstGeom>
              <a:blipFill>
                <a:blip r:embed="rId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208C6A-B9E1-7A6E-DDB0-A2D2C90887C3}"/>
                  </a:ext>
                </a:extLst>
              </p:cNvPr>
              <p:cNvSpPr txBox="1"/>
              <p:nvPr/>
            </p:nvSpPr>
            <p:spPr>
              <a:xfrm>
                <a:off x="3510222" y="685221"/>
                <a:ext cx="3837397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𝐿𝑖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208C6A-B9E1-7A6E-DDB0-A2D2C908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22" y="685221"/>
                <a:ext cx="3837397" cy="1059970"/>
              </a:xfrm>
              <a:prstGeom prst="rect">
                <a:avLst/>
              </a:prstGeom>
              <a:blipFill>
                <a:blip r:embed="rId6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B7DD78-AA12-D579-9A96-F2ED2A5EF38E}"/>
                  </a:ext>
                </a:extLst>
              </p:cNvPr>
              <p:cNvSpPr txBox="1"/>
              <p:nvPr/>
            </p:nvSpPr>
            <p:spPr>
              <a:xfrm>
                <a:off x="3510222" y="685221"/>
                <a:ext cx="3837397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𝐿𝑖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B7DD78-AA12-D579-9A96-F2ED2A5EF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22" y="685221"/>
                <a:ext cx="3837397" cy="1059970"/>
              </a:xfrm>
              <a:prstGeom prst="rect">
                <a:avLst/>
              </a:prstGeom>
              <a:blipFill>
                <a:blip r:embed="rId7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AA8C80F-7A30-0144-8ECC-875B9895B20E}"/>
              </a:ext>
            </a:extLst>
          </p:cNvPr>
          <p:cNvSpPr txBox="1"/>
          <p:nvPr/>
        </p:nvSpPr>
        <p:spPr>
          <a:xfrm>
            <a:off x="188708" y="94593"/>
            <a:ext cx="4704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Inductor Power and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C3C33-E382-614C-B1AB-4BCEA90B3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16" y="771746"/>
            <a:ext cx="1321495" cy="2106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AC6AF5-98B1-C844-82F2-7FE0E1A61500}"/>
                  </a:ext>
                </a:extLst>
              </p:cNvPr>
              <p:cNvSpPr txBox="1"/>
              <p:nvPr/>
            </p:nvSpPr>
            <p:spPr>
              <a:xfrm>
                <a:off x="624616" y="3299542"/>
                <a:ext cx="11157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Stored energy obtained by integrating both sides (from zero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AC6AF5-98B1-C844-82F2-7FE0E1A61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6" y="3299542"/>
                <a:ext cx="11157221" cy="584775"/>
              </a:xfrm>
              <a:prstGeom prst="rect">
                <a:avLst/>
              </a:prstGeom>
              <a:blipFill>
                <a:blip r:embed="rId10"/>
                <a:stretch>
                  <a:fillRect l="-136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05703F2-E02B-C944-8257-AA19CF89CD14}"/>
              </a:ext>
            </a:extLst>
          </p:cNvPr>
          <p:cNvSpPr/>
          <p:nvPr/>
        </p:nvSpPr>
        <p:spPr>
          <a:xfrm>
            <a:off x="1453402" y="4246027"/>
            <a:ext cx="2913690" cy="11615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794E4-F064-CE4A-84E3-2B66E7D5A60C}"/>
              </a:ext>
            </a:extLst>
          </p:cNvPr>
          <p:cNvSpPr/>
          <p:nvPr/>
        </p:nvSpPr>
        <p:spPr>
          <a:xfrm>
            <a:off x="6572716" y="4246027"/>
            <a:ext cx="3392980" cy="11615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2058E6-20FD-F445-9BC8-7B22FCED8C61}"/>
              </a:ext>
            </a:extLst>
          </p:cNvPr>
          <p:cNvSpPr txBox="1"/>
          <p:nvPr/>
        </p:nvSpPr>
        <p:spPr>
          <a:xfrm>
            <a:off x="1654455" y="5467606"/>
            <a:ext cx="251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Stored Energy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64BAAB-A9D9-FF4F-859E-98A34CC33024}"/>
              </a:ext>
            </a:extLst>
          </p:cNvPr>
          <p:cNvSpPr txBox="1"/>
          <p:nvPr/>
        </p:nvSpPr>
        <p:spPr>
          <a:xfrm>
            <a:off x="7649774" y="5467606"/>
            <a:ext cx="123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Power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D2AD81-2D17-5B67-D693-B6EE041A886E}"/>
              </a:ext>
            </a:extLst>
          </p:cNvPr>
          <p:cNvCxnSpPr>
            <a:cxnSpLocks/>
          </p:cNvCxnSpPr>
          <p:nvPr/>
        </p:nvCxnSpPr>
        <p:spPr>
          <a:xfrm>
            <a:off x="5076960" y="3003198"/>
            <a:ext cx="4856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68E956-5B4D-6072-D421-60FFE0573EEB}"/>
              </a:ext>
            </a:extLst>
          </p:cNvPr>
          <p:cNvCxnSpPr>
            <a:cxnSpLocks/>
          </p:cNvCxnSpPr>
          <p:nvPr/>
        </p:nvCxnSpPr>
        <p:spPr>
          <a:xfrm>
            <a:off x="5562600" y="2717448"/>
            <a:ext cx="4856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>
            <a:extLst>
              <a:ext uri="{FF2B5EF4-FFF2-40B4-BE49-F238E27FC236}">
                <a16:creationId xmlns:a16="http://schemas.microsoft.com/office/drawing/2014/main" id="{2E63D3FA-3501-DF29-B98D-B352A2EBAA1B}"/>
              </a:ext>
            </a:extLst>
          </p:cNvPr>
          <p:cNvSpPr/>
          <p:nvPr/>
        </p:nvSpPr>
        <p:spPr>
          <a:xfrm>
            <a:off x="2946266" y="253769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61C638B-FD91-C210-F4A9-4657359CD04D}"/>
              </a:ext>
            </a:extLst>
          </p:cNvPr>
          <p:cNvSpPr/>
          <p:nvPr/>
        </p:nvSpPr>
        <p:spPr>
          <a:xfrm>
            <a:off x="6488737" y="253769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8BC660-E1F4-794D-E2D5-9BDFC79E1E74}"/>
                  </a:ext>
                </a:extLst>
              </p:cNvPr>
              <p:cNvSpPr txBox="1"/>
              <p:nvPr/>
            </p:nvSpPr>
            <p:spPr>
              <a:xfrm>
                <a:off x="6971622" y="2034952"/>
                <a:ext cx="2890984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𝐿𝑖𝑑𝑖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8BC660-E1F4-794D-E2D5-9BDFC79E1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22" y="2034952"/>
                <a:ext cx="2890984" cy="1383905"/>
              </a:xfrm>
              <a:prstGeom prst="rect">
                <a:avLst/>
              </a:prstGeom>
              <a:blipFill>
                <a:blip r:embed="rId11"/>
                <a:stretch>
                  <a:fillRect l="-55702" t="-141818" r="-17105" b="-19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429A7E-8EC4-10AE-E789-48F6011E20A3}"/>
                  </a:ext>
                </a:extLst>
              </p:cNvPr>
              <p:cNvSpPr txBox="1"/>
              <p:nvPr/>
            </p:nvSpPr>
            <p:spPr>
              <a:xfrm>
                <a:off x="6971622" y="2034952"/>
                <a:ext cx="2890984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𝐿𝑖𝑑𝑖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429A7E-8EC4-10AE-E789-48F6011E2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22" y="2034952"/>
                <a:ext cx="2890984" cy="1383905"/>
              </a:xfrm>
              <a:prstGeom prst="rect">
                <a:avLst/>
              </a:prstGeom>
              <a:blipFill>
                <a:blip r:embed="rId12"/>
                <a:stretch>
                  <a:fillRect l="-55702" t="-141818" r="-17105" b="-19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46A349-30F7-EB65-6318-6D97948DD012}"/>
                  </a:ext>
                </a:extLst>
              </p:cNvPr>
              <p:cNvSpPr txBox="1"/>
              <p:nvPr/>
            </p:nvSpPr>
            <p:spPr>
              <a:xfrm>
                <a:off x="1408490" y="5933453"/>
                <a:ext cx="3003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At an instant of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Always non-negative.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46A349-30F7-EB65-6318-6D97948DD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90" y="5933453"/>
                <a:ext cx="3003515" cy="830997"/>
              </a:xfrm>
              <a:prstGeom prst="rect">
                <a:avLst/>
              </a:prstGeom>
              <a:blipFill>
                <a:blip r:embed="rId13"/>
                <a:stretch>
                  <a:fillRect l="-2521" t="-4545" r="-25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99D59C-12EB-457F-6DA7-0937B103C7CF}"/>
                  </a:ext>
                </a:extLst>
              </p:cNvPr>
              <p:cNvSpPr txBox="1"/>
              <p:nvPr/>
            </p:nvSpPr>
            <p:spPr>
              <a:xfrm>
                <a:off x="5333905" y="5885283"/>
                <a:ext cx="57960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At an instant of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Positive (consuming) or negative (delivering).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99D59C-12EB-457F-6DA7-0937B103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05" y="5885283"/>
                <a:ext cx="5796074" cy="830997"/>
              </a:xfrm>
              <a:prstGeom prst="rect">
                <a:avLst/>
              </a:prstGeom>
              <a:blipFill>
                <a:blip r:embed="rId14"/>
                <a:stretch>
                  <a:fillRect l="-1313" t="-4545" r="-109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229CF3-2FD2-DD29-52D5-3B2F0D25D38F}"/>
              </a:ext>
            </a:extLst>
          </p:cNvPr>
          <p:cNvSpPr/>
          <p:nvPr/>
        </p:nvSpPr>
        <p:spPr>
          <a:xfrm>
            <a:off x="4364861" y="1304354"/>
            <a:ext cx="619833" cy="44083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DC657-081C-1B1A-28D8-0D362CAF0A34}"/>
              </a:ext>
            </a:extLst>
          </p:cNvPr>
          <p:cNvCxnSpPr>
            <a:cxnSpLocks/>
          </p:cNvCxnSpPr>
          <p:nvPr/>
        </p:nvCxnSpPr>
        <p:spPr>
          <a:xfrm>
            <a:off x="4667641" y="1745191"/>
            <a:ext cx="0" cy="289761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F6E5D-6131-FDE2-B8ED-7BCDAB8F1807}"/>
              </a:ext>
            </a:extLst>
          </p:cNvPr>
          <p:cNvCxnSpPr>
            <a:cxnSpLocks/>
          </p:cNvCxnSpPr>
          <p:nvPr/>
        </p:nvCxnSpPr>
        <p:spPr>
          <a:xfrm>
            <a:off x="4667641" y="2037904"/>
            <a:ext cx="2797927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6F64EE-5C9D-A55E-48DF-9EA641691949}"/>
              </a:ext>
            </a:extLst>
          </p:cNvPr>
          <p:cNvCxnSpPr>
            <a:cxnSpLocks/>
          </p:cNvCxnSpPr>
          <p:nvPr/>
        </p:nvCxnSpPr>
        <p:spPr>
          <a:xfrm rot="10800000">
            <a:off x="7465568" y="1421832"/>
            <a:ext cx="0" cy="61312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9" grpId="0"/>
      <p:bldP spid="4" grpId="0"/>
      <p:bldP spid="5" grpId="0"/>
      <p:bldP spid="7" grpId="0"/>
      <p:bldP spid="17" grpId="0"/>
      <p:bldP spid="21" grpId="0" animBg="1"/>
      <p:bldP spid="24" grpId="0" animBg="1"/>
      <p:bldP spid="25" grpId="0"/>
      <p:bldP spid="26" grpId="0"/>
      <p:bldP spid="8" grpId="0" animBg="1"/>
      <p:bldP spid="13" grpId="0" animBg="1"/>
      <p:bldP spid="11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E3D154-70C2-A943-AB0B-F030CC26B642}"/>
              </a:ext>
            </a:extLst>
          </p:cNvPr>
          <p:cNvSpPr txBox="1"/>
          <p:nvPr/>
        </p:nvSpPr>
        <p:spPr>
          <a:xfrm>
            <a:off x="188708" y="9459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Capacitors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324F2-2466-9442-809B-DBD739AEE5FC}"/>
              </a:ext>
            </a:extLst>
          </p:cNvPr>
          <p:cNvSpPr txBox="1"/>
          <p:nvPr/>
        </p:nvSpPr>
        <p:spPr>
          <a:xfrm>
            <a:off x="460800" y="679368"/>
            <a:ext cx="11131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Store equal and opposite amounts of charge on conducting plates</a:t>
            </a:r>
            <a:br>
              <a:rPr lang="en-US" sz="3200" dirty="0"/>
            </a:br>
            <a:r>
              <a:rPr lang="en-US" sz="3200" dirty="0"/>
              <a:t>separated by a non-conducting gap.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15DC9-E612-6142-81A1-A1BE3ABA0067}"/>
              </a:ext>
            </a:extLst>
          </p:cNvPr>
          <p:cNvSpPr txBox="1"/>
          <p:nvPr/>
        </p:nvSpPr>
        <p:spPr>
          <a:xfrm>
            <a:off x="6498390" y="1171811"/>
            <a:ext cx="5693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(No net accumulation of charge!)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76D2D-24EF-4C47-8EF9-C449E8D54864}"/>
              </a:ext>
            </a:extLst>
          </p:cNvPr>
          <p:cNvSpPr txBox="1"/>
          <p:nvPr/>
        </p:nvSpPr>
        <p:spPr>
          <a:xfrm>
            <a:off x="460800" y="1798324"/>
            <a:ext cx="1025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Conduction current</a:t>
            </a:r>
            <a:r>
              <a:rPr lang="en-US" sz="3200" dirty="0"/>
              <a:t> is flow of actual charges in a conductor.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E7BA3-CD90-BF4F-A485-F70DF9D13988}"/>
              </a:ext>
            </a:extLst>
          </p:cNvPr>
          <p:cNvSpPr txBox="1"/>
          <p:nvPr/>
        </p:nvSpPr>
        <p:spPr>
          <a:xfrm>
            <a:off x="460800" y="3051350"/>
            <a:ext cx="1010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Displacement current</a:t>
            </a:r>
            <a:r>
              <a:rPr lang="en-US" sz="3200" dirty="0"/>
              <a:t> is created by a changing electric field.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71F6B-7055-3A4B-8A08-2B35F6B62497}"/>
              </a:ext>
            </a:extLst>
          </p:cNvPr>
          <p:cNvSpPr txBox="1"/>
          <p:nvPr/>
        </p:nvSpPr>
        <p:spPr>
          <a:xfrm>
            <a:off x="460800" y="4304375"/>
            <a:ext cx="10454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Both currents have units of amperes and can be thought of as</a:t>
            </a:r>
            <a:br>
              <a:rPr lang="en-US" sz="3200" dirty="0"/>
            </a:br>
            <a:r>
              <a:rPr lang="en-US" sz="3200" dirty="0"/>
              <a:t>equivalent in terms of “movement” of charge.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4CE1E-2459-6749-8831-EB0200BC7303}"/>
              </a:ext>
            </a:extLst>
          </p:cNvPr>
          <p:cNvSpPr txBox="1"/>
          <p:nvPr/>
        </p:nvSpPr>
        <p:spPr>
          <a:xfrm>
            <a:off x="460800" y="5423329"/>
            <a:ext cx="9958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(Maxwell’s great contribution was postulating existence of </a:t>
            </a:r>
            <a:br>
              <a:rPr lang="en-US" sz="3200" dirty="0"/>
            </a:br>
            <a:r>
              <a:rPr lang="en-US" sz="3200" dirty="0"/>
              <a:t>displacement current.)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B6BD4-DB3E-2949-AF34-7CB0FB9FF4F2}"/>
              </a:ext>
            </a:extLst>
          </p:cNvPr>
          <p:cNvSpPr txBox="1"/>
          <p:nvPr/>
        </p:nvSpPr>
        <p:spPr>
          <a:xfrm>
            <a:off x="460800" y="2424837"/>
            <a:ext cx="6125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(Conduction current exists in wires.)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AF912-234D-9447-812B-91BAC7DF3F71}"/>
              </a:ext>
            </a:extLst>
          </p:cNvPr>
          <p:cNvSpPr txBox="1"/>
          <p:nvPr/>
        </p:nvSpPr>
        <p:spPr>
          <a:xfrm>
            <a:off x="460800" y="3677863"/>
            <a:ext cx="890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(Displacement current exists in gap between plates.)</a:t>
            </a:r>
          </a:p>
        </p:txBody>
      </p:sp>
    </p:spTree>
    <p:extLst>
      <p:ext uri="{BB962C8B-B14F-4D97-AF65-F5344CB8AC3E}">
        <p14:creationId xmlns:p14="http://schemas.microsoft.com/office/powerpoint/2010/main" val="704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1418</Words>
  <Application>Microsoft Macintosh PowerPoint</Application>
  <PresentationFormat>Widescreen</PresentationFormat>
  <Paragraphs>247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92</cp:revision>
  <dcterms:created xsi:type="dcterms:W3CDTF">2020-01-15T03:07:09Z</dcterms:created>
  <dcterms:modified xsi:type="dcterms:W3CDTF">2025-03-03T22:50:20Z</dcterms:modified>
</cp:coreProperties>
</file>