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621" r:id="rId3"/>
    <p:sldId id="618" r:id="rId4"/>
    <p:sldId id="619" r:id="rId5"/>
    <p:sldId id="496" r:id="rId6"/>
    <p:sldId id="570" r:id="rId7"/>
    <p:sldId id="557" r:id="rId8"/>
    <p:sldId id="602" r:id="rId9"/>
    <p:sldId id="623" r:id="rId10"/>
    <p:sldId id="610" r:id="rId11"/>
    <p:sldId id="6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9"/>
    <p:restoredTop sz="94516"/>
  </p:normalViewPr>
  <p:slideViewPr>
    <p:cSldViewPr snapToGrid="0">
      <p:cViewPr varScale="1">
        <p:scale>
          <a:sx n="155" d="100"/>
          <a:sy n="155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CB5CBC25-6912-9543-AE94-74C95CA46F82}"/>
    <pc:docChg chg="custSel addSld modSld">
      <pc:chgData name="Schneider, John Brand" userId="0a27f970-e9e3-4a42-989b-114aef573237" providerId="ADAL" clId="{CB5CBC25-6912-9543-AE94-74C95CA46F82}" dt="2022-10-21T19:01:36.303" v="7" actId="20577"/>
      <pc:docMkLst>
        <pc:docMk/>
      </pc:docMkLst>
      <pc:sldChg chg="addSp delSp modSp new mod">
        <pc:chgData name="Schneider, John Brand" userId="0a27f970-e9e3-4a42-989b-114aef573237" providerId="ADAL" clId="{CB5CBC25-6912-9543-AE94-74C95CA46F82}" dt="2022-10-21T19:01:36.303" v="7" actId="20577"/>
        <pc:sldMkLst>
          <pc:docMk/>
          <pc:sldMk cId="2257753744" sldId="622"/>
        </pc:sldMkLst>
      </pc:sldChg>
    </pc:docChg>
  </pc:docChgLst>
  <pc:docChgLst>
    <pc:chgData name="Schneider, John Brand" userId="0a27f970-e9e3-4a42-989b-114aef573237" providerId="ADAL" clId="{8357E627-49A7-A74C-B9BF-0AA5FA856849}"/>
    <pc:docChg chg="undo custSel addSld delSld modSld">
      <pc:chgData name="Schneider, John Brand" userId="0a27f970-e9e3-4a42-989b-114aef573237" providerId="ADAL" clId="{8357E627-49A7-A74C-B9BF-0AA5FA856849}" dt="2024-03-19T02:07:10.089" v="338" actId="2696"/>
      <pc:docMkLst>
        <pc:docMk/>
      </pc:docMkLst>
      <pc:sldChg chg="modSp modAnim">
        <pc:chgData name="Schneider, John Brand" userId="0a27f970-e9e3-4a42-989b-114aef573237" providerId="ADAL" clId="{8357E627-49A7-A74C-B9BF-0AA5FA856849}" dt="2024-03-18T18:40:31.960" v="314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8357E627-49A7-A74C-B9BF-0AA5FA856849}" dt="2024-03-18T18:49:29.105" v="334" actId="1076"/>
        <pc:sldMkLst>
          <pc:docMk/>
          <pc:sldMk cId="3831708390" sldId="557"/>
        </pc:sldMkLst>
      </pc:sldChg>
      <pc:sldChg chg="add">
        <pc:chgData name="Schneider, John Brand" userId="0a27f970-e9e3-4a42-989b-114aef573237" providerId="ADAL" clId="{8357E627-49A7-A74C-B9BF-0AA5FA856849}" dt="2024-03-17T05:55:27.462" v="37"/>
        <pc:sldMkLst>
          <pc:docMk/>
          <pc:sldMk cId="1969781363" sldId="610"/>
        </pc:sldMkLst>
      </pc:sldChg>
      <pc:sldChg chg="del">
        <pc:chgData name="Schneider, John Brand" userId="0a27f970-e9e3-4a42-989b-114aef573237" providerId="ADAL" clId="{8357E627-49A7-A74C-B9BF-0AA5FA856849}" dt="2024-03-17T05:45:53.128" v="1" actId="2696"/>
        <pc:sldMkLst>
          <pc:docMk/>
          <pc:sldMk cId="2476383132" sldId="616"/>
        </pc:sldMkLst>
      </pc:sldChg>
      <pc:sldChg chg="addSp modSp mod modAnim">
        <pc:chgData name="Schneider, John Brand" userId="0a27f970-e9e3-4a42-989b-114aef573237" providerId="ADAL" clId="{8357E627-49A7-A74C-B9BF-0AA5FA856849}" dt="2024-03-18T18:43:55.548" v="317" actId="1035"/>
        <pc:sldMkLst>
          <pc:docMk/>
          <pc:sldMk cId="677003316" sldId="618"/>
        </pc:sldMkLst>
      </pc:sldChg>
      <pc:sldChg chg="addSp modSp mod modAnim">
        <pc:chgData name="Schneider, John Brand" userId="0a27f970-e9e3-4a42-989b-114aef573237" providerId="ADAL" clId="{8357E627-49A7-A74C-B9BF-0AA5FA856849}" dt="2024-03-18T18:45:57.749" v="331" actId="20577"/>
        <pc:sldMkLst>
          <pc:docMk/>
          <pc:sldMk cId="2221126397" sldId="619"/>
        </pc:sldMkLst>
      </pc:sldChg>
      <pc:sldChg chg="delSp add mod delAnim">
        <pc:chgData name="Schneider, John Brand" userId="0a27f970-e9e3-4a42-989b-114aef573237" providerId="ADAL" clId="{8357E627-49A7-A74C-B9BF-0AA5FA856849}" dt="2024-03-19T02:07:03.816" v="337" actId="478"/>
        <pc:sldMkLst>
          <pc:docMk/>
          <pc:sldMk cId="808270037" sldId="620"/>
        </pc:sldMkLst>
      </pc:sldChg>
      <pc:sldChg chg="del">
        <pc:chgData name="Schneider, John Brand" userId="0a27f970-e9e3-4a42-989b-114aef573237" providerId="ADAL" clId="{8357E627-49A7-A74C-B9BF-0AA5FA856849}" dt="2024-03-17T05:45:57.444" v="2" actId="2696"/>
        <pc:sldMkLst>
          <pc:docMk/>
          <pc:sldMk cId="2632206170" sldId="620"/>
        </pc:sldMkLst>
      </pc:sldChg>
      <pc:sldChg chg="modSp mod">
        <pc:chgData name="Schneider, John Brand" userId="0a27f970-e9e3-4a42-989b-114aef573237" providerId="ADAL" clId="{8357E627-49A7-A74C-B9BF-0AA5FA856849}" dt="2024-03-17T05:50:02.118" v="36" actId="1037"/>
        <pc:sldMkLst>
          <pc:docMk/>
          <pc:sldMk cId="246891198" sldId="621"/>
        </pc:sldMkLst>
      </pc:sldChg>
      <pc:sldChg chg="addSp delSp modSp add mod modTransition modAnim">
        <pc:chgData name="Schneider, John Brand" userId="0a27f970-e9e3-4a42-989b-114aef573237" providerId="ADAL" clId="{8357E627-49A7-A74C-B9BF-0AA5FA856849}" dt="2024-03-18T18:53:14.877" v="335"/>
        <pc:sldMkLst>
          <pc:docMk/>
          <pc:sldMk cId="710379252" sldId="623"/>
        </pc:sldMkLst>
      </pc:sldChg>
      <pc:sldChg chg="del">
        <pc:chgData name="Schneider, John Brand" userId="0a27f970-e9e3-4a42-989b-114aef573237" providerId="ADAL" clId="{8357E627-49A7-A74C-B9BF-0AA5FA856849}" dt="2024-03-19T02:07:10.089" v="338" actId="2696"/>
        <pc:sldMkLst>
          <pc:docMk/>
          <pc:sldMk cId="3609462914" sldId="624"/>
        </pc:sldMkLst>
      </pc:sldChg>
    </pc:docChg>
  </pc:docChgLst>
  <pc:docChgLst>
    <pc:chgData name="Schneider, John Brand" userId="0a27f970-e9e3-4a42-989b-114aef573237" providerId="ADAL" clId="{661482AF-3788-9F45-9699-A8799BAA973C}"/>
    <pc:docChg chg="undo custSel addSld delSld modSld">
      <pc:chgData name="Schneider, John Brand" userId="0a27f970-e9e3-4a42-989b-114aef573237" providerId="ADAL" clId="{661482AF-3788-9F45-9699-A8799BAA973C}" dt="2022-10-23T07:12:45.101" v="985" actId="20577"/>
      <pc:docMkLst>
        <pc:docMk/>
      </pc:docMkLst>
      <pc:sldChg chg="modSp mod modAnim">
        <pc:chgData name="Schneider, John Brand" userId="0a27f970-e9e3-4a42-989b-114aef573237" providerId="ADAL" clId="{661482AF-3788-9F45-9699-A8799BAA973C}" dt="2022-10-21T20:20:28.993" v="965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661482AF-3788-9F45-9699-A8799BAA973C}" dt="2022-10-23T07:12:45.101" v="985" actId="20577"/>
        <pc:sldMkLst>
          <pc:docMk/>
          <pc:sldMk cId="4051735891" sldId="496"/>
        </pc:sldMkLst>
      </pc:sldChg>
      <pc:sldChg chg="del">
        <pc:chgData name="Schneider, John Brand" userId="0a27f970-e9e3-4a42-989b-114aef573237" providerId="ADAL" clId="{661482AF-3788-9F45-9699-A8799BAA973C}" dt="2022-10-19T21:39:59.474" v="7" actId="2696"/>
        <pc:sldMkLst>
          <pc:docMk/>
          <pc:sldMk cId="2794935534" sldId="556"/>
        </pc:sldMkLst>
      </pc:sldChg>
      <pc:sldChg chg="addSp modSp mod modAnim">
        <pc:chgData name="Schneider, John Brand" userId="0a27f970-e9e3-4a42-989b-114aef573237" providerId="ADAL" clId="{661482AF-3788-9F45-9699-A8799BAA973C}" dt="2022-10-21T17:14:44.248" v="856" actId="20577"/>
        <pc:sldMkLst>
          <pc:docMk/>
          <pc:sldMk cId="3831708390" sldId="557"/>
        </pc:sldMkLst>
      </pc:sldChg>
      <pc:sldChg chg="addSp delSp modSp add del mod delAnim modAnim">
        <pc:chgData name="Schneider, John Brand" userId="0a27f970-e9e3-4a42-989b-114aef573237" providerId="ADAL" clId="{661482AF-3788-9F45-9699-A8799BAA973C}" dt="2022-10-21T20:20:38.901" v="966" actId="2696"/>
        <pc:sldMkLst>
          <pc:docMk/>
          <pc:sldMk cId="3871662833" sldId="558"/>
        </pc:sldMkLst>
      </pc:sldChg>
      <pc:sldChg chg="del">
        <pc:chgData name="Schneider, John Brand" userId="0a27f970-e9e3-4a42-989b-114aef573237" providerId="ADAL" clId="{661482AF-3788-9F45-9699-A8799BAA973C}" dt="2022-10-19T21:39:59.474" v="7" actId="2696"/>
        <pc:sldMkLst>
          <pc:docMk/>
          <pc:sldMk cId="3684395660" sldId="561"/>
        </pc:sldMkLst>
      </pc:sldChg>
      <pc:sldChg chg="addSp delSp modSp mod delAnim modAnim">
        <pc:chgData name="Schneider, John Brand" userId="0a27f970-e9e3-4a42-989b-114aef573237" providerId="ADAL" clId="{661482AF-3788-9F45-9699-A8799BAA973C}" dt="2022-10-21T17:12:05.255" v="850" actId="478"/>
        <pc:sldMkLst>
          <pc:docMk/>
          <pc:sldMk cId="3561646347" sldId="570"/>
        </pc:sldMkLst>
      </pc:sldChg>
      <pc:sldChg chg="addSp delSp modSp mod delAnim modAnim">
        <pc:chgData name="Schneider, John Brand" userId="0a27f970-e9e3-4a42-989b-114aef573237" providerId="ADAL" clId="{661482AF-3788-9F45-9699-A8799BAA973C}" dt="2022-10-21T17:19:16.612" v="902"/>
        <pc:sldMkLst>
          <pc:docMk/>
          <pc:sldMk cId="1194651013" sldId="602"/>
        </pc:sldMkLst>
      </pc:sldChg>
      <pc:sldChg chg="del">
        <pc:chgData name="Schneider, John Brand" userId="0a27f970-e9e3-4a42-989b-114aef573237" providerId="ADAL" clId="{661482AF-3788-9F45-9699-A8799BAA973C}" dt="2022-10-19T21:39:59.474" v="7" actId="2696"/>
        <pc:sldMkLst>
          <pc:docMk/>
          <pc:sldMk cId="1593339681" sldId="604"/>
        </pc:sldMkLst>
      </pc:sldChg>
      <pc:sldChg chg="del">
        <pc:chgData name="Schneider, John Brand" userId="0a27f970-e9e3-4a42-989b-114aef573237" providerId="ADAL" clId="{661482AF-3788-9F45-9699-A8799BAA973C}" dt="2022-10-19T21:39:59.474" v="7" actId="2696"/>
        <pc:sldMkLst>
          <pc:docMk/>
          <pc:sldMk cId="2717928805" sldId="605"/>
        </pc:sldMkLst>
      </pc:sldChg>
      <pc:sldChg chg="addSp delSp modSp add del mod delAnim modAnim">
        <pc:chgData name="Schneider, John Brand" userId="0a27f970-e9e3-4a42-989b-114aef573237" providerId="ADAL" clId="{661482AF-3788-9F45-9699-A8799BAA973C}" dt="2022-10-21T20:20:38.901" v="966" actId="2696"/>
        <pc:sldMkLst>
          <pc:docMk/>
          <pc:sldMk cId="3590497869" sldId="606"/>
        </pc:sldMkLst>
      </pc:sldChg>
      <pc:sldChg chg="del">
        <pc:chgData name="Schneider, John Brand" userId="0a27f970-e9e3-4a42-989b-114aef573237" providerId="ADAL" clId="{661482AF-3788-9F45-9699-A8799BAA973C}" dt="2022-10-19T21:39:59.474" v="7" actId="2696"/>
        <pc:sldMkLst>
          <pc:docMk/>
          <pc:sldMk cId="3854547905" sldId="607"/>
        </pc:sldMkLst>
      </pc:sldChg>
      <pc:sldChg chg="addSp delSp modSp add mod delAnim modAnim">
        <pc:chgData name="Schneider, John Brand" userId="0a27f970-e9e3-4a42-989b-114aef573237" providerId="ADAL" clId="{661482AF-3788-9F45-9699-A8799BAA973C}" dt="2022-10-21T04:13:43.355" v="323"/>
        <pc:sldMkLst>
          <pc:docMk/>
          <pc:sldMk cId="784543746" sldId="608"/>
        </pc:sldMkLst>
      </pc:sldChg>
      <pc:sldChg chg="add del">
        <pc:chgData name="Schneider, John Brand" userId="0a27f970-e9e3-4a42-989b-114aef573237" providerId="ADAL" clId="{661482AF-3788-9F45-9699-A8799BAA973C}" dt="2022-10-19T21:39:26.147" v="6" actId="2696"/>
        <pc:sldMkLst>
          <pc:docMk/>
          <pc:sldMk cId="824197353" sldId="616"/>
        </pc:sldMkLst>
      </pc:sldChg>
      <pc:sldChg chg="addSp delSp modSp add mod delAnim modAnim">
        <pc:chgData name="Schneider, John Brand" userId="0a27f970-e9e3-4a42-989b-114aef573237" providerId="ADAL" clId="{661482AF-3788-9F45-9699-A8799BAA973C}" dt="2022-10-21T16:59:29.399" v="815"/>
        <pc:sldMkLst>
          <pc:docMk/>
          <pc:sldMk cId="224778177" sldId="617"/>
        </pc:sldMkLst>
      </pc:sldChg>
      <pc:sldChg chg="add">
        <pc:chgData name="Schneider, John Brand" userId="0a27f970-e9e3-4a42-989b-114aef573237" providerId="ADAL" clId="{661482AF-3788-9F45-9699-A8799BAA973C}" dt="2022-10-19T21:39:15.684" v="5"/>
        <pc:sldMkLst>
          <pc:docMk/>
          <pc:sldMk cId="677003316" sldId="618"/>
        </pc:sldMkLst>
      </pc:sldChg>
      <pc:sldChg chg="add">
        <pc:chgData name="Schneider, John Brand" userId="0a27f970-e9e3-4a42-989b-114aef573237" providerId="ADAL" clId="{661482AF-3788-9F45-9699-A8799BAA973C}" dt="2022-10-19T21:39:15.684" v="5"/>
        <pc:sldMkLst>
          <pc:docMk/>
          <pc:sldMk cId="2221126397" sldId="619"/>
        </pc:sldMkLst>
      </pc:sldChg>
      <pc:sldChg chg="addSp delSp modSp add del mod delAnim modAnim">
        <pc:chgData name="Schneider, John Brand" userId="0a27f970-e9e3-4a42-989b-114aef573237" providerId="ADAL" clId="{661482AF-3788-9F45-9699-A8799BAA973C}" dt="2022-10-21T20:20:38.901" v="966" actId="2696"/>
        <pc:sldMkLst>
          <pc:docMk/>
          <pc:sldMk cId="527512233" sldId="620"/>
        </pc:sldMkLst>
      </pc:sldChg>
      <pc:sldChg chg="addSp delSp modSp add del mod modAnim">
        <pc:chgData name="Schneider, John Brand" userId="0a27f970-e9e3-4a42-989b-114aef573237" providerId="ADAL" clId="{661482AF-3788-9F45-9699-A8799BAA973C}" dt="2022-10-21T20:20:38.901" v="966" actId="2696"/>
        <pc:sldMkLst>
          <pc:docMk/>
          <pc:sldMk cId="1389813522" sldId="621"/>
        </pc:sldMkLst>
      </pc:sldChg>
      <pc:sldChg chg="del">
        <pc:chgData name="Schneider, John Brand" userId="0a27f970-e9e3-4a42-989b-114aef573237" providerId="ADAL" clId="{661482AF-3788-9F45-9699-A8799BAA973C}" dt="2022-10-21T20:20:38.901" v="966" actId="2696"/>
        <pc:sldMkLst>
          <pc:docMk/>
          <pc:sldMk cId="2257753744" sldId="622"/>
        </pc:sldMkLst>
      </pc:sldChg>
    </pc:docChg>
  </pc:docChgLst>
  <pc:docChgLst>
    <pc:chgData name="Schneider, John Brand" userId="0a27f970-e9e3-4a42-989b-114aef573237" providerId="ADAL" clId="{08D640A6-8A72-0340-A0EB-7C25738CA117}"/>
    <pc:docChg chg="addSld delSld modSld">
      <pc:chgData name="Schneider, John Brand" userId="0a27f970-e9e3-4a42-989b-114aef573237" providerId="ADAL" clId="{08D640A6-8A72-0340-A0EB-7C25738CA117}" dt="2024-10-18T20:12:16.521" v="100" actId="2696"/>
      <pc:docMkLst>
        <pc:docMk/>
      </pc:docMkLst>
      <pc:sldChg chg="modSp">
        <pc:chgData name="Schneider, John Brand" userId="0a27f970-e9e3-4a42-989b-114aef573237" providerId="ADAL" clId="{08D640A6-8A72-0340-A0EB-7C25738CA117}" dt="2024-10-13T06:29:00.698" v="14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08D640A6-8A72-0340-A0EB-7C25738CA117}" dt="2024-10-18T17:19:17.815" v="99" actId="20577"/>
        <pc:sldMkLst>
          <pc:docMk/>
          <pc:sldMk cId="677003316" sldId="618"/>
        </pc:sldMkLst>
      </pc:sldChg>
      <pc:sldChg chg="modSp">
        <pc:chgData name="Schneider, John Brand" userId="0a27f970-e9e3-4a42-989b-114aef573237" providerId="ADAL" clId="{08D640A6-8A72-0340-A0EB-7C25738CA117}" dt="2024-10-18T17:18:55.924" v="97" actId="20577"/>
        <pc:sldMkLst>
          <pc:docMk/>
          <pc:sldMk cId="2221126397" sldId="619"/>
        </pc:sldMkLst>
      </pc:sldChg>
      <pc:sldChg chg="addSp modSp mod modAnim">
        <pc:chgData name="Schneider, John Brand" userId="0a27f970-e9e3-4a42-989b-114aef573237" providerId="ADAL" clId="{08D640A6-8A72-0340-A0EB-7C25738CA117}" dt="2024-10-18T17:15:04.708" v="85"/>
        <pc:sldMkLst>
          <pc:docMk/>
          <pc:sldMk cId="246891198" sldId="621"/>
        </pc:sldMkLst>
      </pc:sldChg>
      <pc:sldChg chg="add del">
        <pc:chgData name="Schneider, John Brand" userId="0a27f970-e9e3-4a42-989b-114aef573237" providerId="ADAL" clId="{08D640A6-8A72-0340-A0EB-7C25738CA117}" dt="2024-10-18T20:12:16.521" v="100" actId="2696"/>
        <pc:sldMkLst>
          <pc:docMk/>
          <pc:sldMk cId="2222378083" sldId="622"/>
        </pc:sldMkLst>
      </pc:sldChg>
      <pc:sldChg chg="add">
        <pc:chgData name="Schneider, John Brand" userId="0a27f970-e9e3-4a42-989b-114aef573237" providerId="ADAL" clId="{08D640A6-8A72-0340-A0EB-7C25738CA117}" dt="2024-10-17T21:55:38.697" v="36"/>
        <pc:sldMkLst>
          <pc:docMk/>
          <pc:sldMk cId="3623130270" sldId="624"/>
        </pc:sldMkLst>
      </pc:sldChg>
    </pc:docChg>
  </pc:docChgLst>
  <pc:docChgLst>
    <pc:chgData name="Schneider, John Brand" userId="0a27f970-e9e3-4a42-989b-114aef573237" providerId="ADAL" clId="{A4E4B8A9-E4DA-0B48-8374-F80CC66B60C7}"/>
    <pc:docChg chg="custSel addSld modSld">
      <pc:chgData name="Schneider, John Brand" userId="0a27f970-e9e3-4a42-989b-114aef573237" providerId="ADAL" clId="{A4E4B8A9-E4DA-0B48-8374-F80CC66B60C7}" dt="2024-03-18T21:01:07.538" v="53" actId="20577"/>
      <pc:docMkLst>
        <pc:docMk/>
      </pc:docMkLst>
      <pc:sldChg chg="addSp delSp modSp new mod modNotesTx">
        <pc:chgData name="Schneider, John Brand" userId="0a27f970-e9e3-4a42-989b-114aef573237" providerId="ADAL" clId="{A4E4B8A9-E4DA-0B48-8374-F80CC66B60C7}" dt="2024-03-18T21:01:07.538" v="53" actId="20577"/>
        <pc:sldMkLst>
          <pc:docMk/>
          <pc:sldMk cId="3609462914" sldId="624"/>
        </pc:sldMkLst>
      </pc:sldChg>
    </pc:docChg>
  </pc:docChgLst>
  <pc:docChgLst>
    <pc:chgData name="Schneider, John Brand" userId="0a27f970-e9e3-4a42-989b-114aef573237" providerId="ADAL" clId="{33AF2EDC-F1B3-B141-A9E6-CFADAA50694E}"/>
    <pc:docChg chg="undo custSel addSld delSld modSld">
      <pc:chgData name="Schneider, John Brand" userId="0a27f970-e9e3-4a42-989b-114aef573237" providerId="ADAL" clId="{33AF2EDC-F1B3-B141-A9E6-CFADAA50694E}" dt="2023-03-20T21:33:24.584" v="2652" actId="2696"/>
      <pc:docMkLst>
        <pc:docMk/>
      </pc:docMkLst>
      <pc:sldChg chg="modSp mod modAnim">
        <pc:chgData name="Schneider, John Brand" userId="0a27f970-e9e3-4a42-989b-114aef573237" providerId="ADAL" clId="{33AF2EDC-F1B3-B141-A9E6-CFADAA50694E}" dt="2023-03-20T19:01:56.747" v="2497" actId="1037"/>
        <pc:sldMkLst>
          <pc:docMk/>
          <pc:sldMk cId="1602654446" sldId="256"/>
        </pc:sldMkLst>
      </pc:sldChg>
      <pc:sldChg chg="modSp">
        <pc:chgData name="Schneider, John Brand" userId="0a27f970-e9e3-4a42-989b-114aef573237" providerId="ADAL" clId="{33AF2EDC-F1B3-B141-A9E6-CFADAA50694E}" dt="2023-03-19T22:03:47.715" v="1731" actId="20577"/>
        <pc:sldMkLst>
          <pc:docMk/>
          <pc:sldMk cId="4051735891" sldId="496"/>
        </pc:sldMkLst>
      </pc:sldChg>
      <pc:sldChg chg="addSp delSp modSp mod modAnim">
        <pc:chgData name="Schneider, John Brand" userId="0a27f970-e9e3-4a42-989b-114aef573237" providerId="ADAL" clId="{33AF2EDC-F1B3-B141-A9E6-CFADAA50694E}" dt="2023-03-20T19:16:09.444" v="2550" actId="167"/>
        <pc:sldMkLst>
          <pc:docMk/>
          <pc:sldMk cId="3831708390" sldId="557"/>
        </pc:sldMkLst>
      </pc:sldChg>
      <pc:sldChg chg="addSp modSp mod modAnim">
        <pc:chgData name="Schneider, John Brand" userId="0a27f970-e9e3-4a42-989b-114aef573237" providerId="ADAL" clId="{33AF2EDC-F1B3-B141-A9E6-CFADAA50694E}" dt="2023-03-20T19:13:09.437" v="2544" actId="6549"/>
        <pc:sldMkLst>
          <pc:docMk/>
          <pc:sldMk cId="3561646347" sldId="570"/>
        </pc:sldMkLst>
      </pc:sldChg>
      <pc:sldChg chg="addSp delSp modSp mod delAnim modAnim">
        <pc:chgData name="Schneider, John Brand" userId="0a27f970-e9e3-4a42-989b-114aef573237" providerId="ADAL" clId="{33AF2EDC-F1B3-B141-A9E6-CFADAA50694E}" dt="2023-03-20T19:22:00.704" v="2613"/>
        <pc:sldMkLst>
          <pc:docMk/>
          <pc:sldMk cId="1194651013" sldId="602"/>
        </pc:sldMkLst>
      </pc:sldChg>
      <pc:sldChg chg="del">
        <pc:chgData name="Schneider, John Brand" userId="0a27f970-e9e3-4a42-989b-114aef573237" providerId="ADAL" clId="{33AF2EDC-F1B3-B141-A9E6-CFADAA50694E}" dt="2023-03-19T06:04:59.756" v="735" actId="2696"/>
        <pc:sldMkLst>
          <pc:docMk/>
          <pc:sldMk cId="784543746" sldId="608"/>
        </pc:sldMkLst>
      </pc:sldChg>
      <pc:sldChg chg="addSp delSp modSp add mod delAnim modAnim">
        <pc:chgData name="Schneider, John Brand" userId="0a27f970-e9e3-4a42-989b-114aef573237" providerId="ADAL" clId="{33AF2EDC-F1B3-B141-A9E6-CFADAA50694E}" dt="2023-03-20T19:03:24.328" v="2527" actId="20577"/>
        <pc:sldMkLst>
          <pc:docMk/>
          <pc:sldMk cId="2476383132" sldId="616"/>
        </pc:sldMkLst>
      </pc:sldChg>
      <pc:sldChg chg="del">
        <pc:chgData name="Schneider, John Brand" userId="0a27f970-e9e3-4a42-989b-114aef573237" providerId="ADAL" clId="{33AF2EDC-F1B3-B141-A9E6-CFADAA50694E}" dt="2023-03-19T06:05:01.535" v="736" actId="2696"/>
        <pc:sldMkLst>
          <pc:docMk/>
          <pc:sldMk cId="224778177" sldId="617"/>
        </pc:sldMkLst>
      </pc:sldChg>
      <pc:sldChg chg="addSp modSp mod modAnim">
        <pc:chgData name="Schneider, John Brand" userId="0a27f970-e9e3-4a42-989b-114aef573237" providerId="ADAL" clId="{33AF2EDC-F1B3-B141-A9E6-CFADAA50694E}" dt="2023-03-20T19:09:25.055" v="2538"/>
        <pc:sldMkLst>
          <pc:docMk/>
          <pc:sldMk cId="677003316" sldId="618"/>
        </pc:sldMkLst>
      </pc:sldChg>
      <pc:sldChg chg="addSp modSp mod modAnim">
        <pc:chgData name="Schneider, John Brand" userId="0a27f970-e9e3-4a42-989b-114aef573237" providerId="ADAL" clId="{33AF2EDC-F1B3-B141-A9E6-CFADAA50694E}" dt="2023-03-19T22:00:57.431" v="1713"/>
        <pc:sldMkLst>
          <pc:docMk/>
          <pc:sldMk cId="2221126397" sldId="619"/>
        </pc:sldMkLst>
      </pc:sldChg>
      <pc:sldChg chg="addSp delSp modSp add mod delAnim modAnim">
        <pc:chgData name="Schneider, John Brand" userId="0a27f970-e9e3-4a42-989b-114aef573237" providerId="ADAL" clId="{33AF2EDC-F1B3-B141-A9E6-CFADAA50694E}" dt="2023-03-19T21:43:20.772" v="1431" actId="20577"/>
        <pc:sldMkLst>
          <pc:docMk/>
          <pc:sldMk cId="2632206170" sldId="620"/>
        </pc:sldMkLst>
      </pc:sldChg>
      <pc:sldChg chg="add del">
        <pc:chgData name="Schneider, John Brand" userId="0a27f970-e9e3-4a42-989b-114aef573237" providerId="ADAL" clId="{33AF2EDC-F1B3-B141-A9E6-CFADAA50694E}" dt="2023-03-19T05:36:13.706" v="452" actId="2696"/>
        <pc:sldMkLst>
          <pc:docMk/>
          <pc:sldMk cId="3777418361" sldId="620"/>
        </pc:sldMkLst>
      </pc:sldChg>
      <pc:sldChg chg="addSp delSp modSp add mod modAnim">
        <pc:chgData name="Schneider, John Brand" userId="0a27f970-e9e3-4a42-989b-114aef573237" providerId="ADAL" clId="{33AF2EDC-F1B3-B141-A9E6-CFADAA50694E}" dt="2023-03-20T02:07:48.225" v="2490" actId="20577"/>
        <pc:sldMkLst>
          <pc:docMk/>
          <pc:sldMk cId="246891198" sldId="621"/>
        </pc:sldMkLst>
      </pc:sldChg>
      <pc:sldChg chg="addSp delSp modSp add del mod delAnim modAnim">
        <pc:chgData name="Schneider, John Brand" userId="0a27f970-e9e3-4a42-989b-114aef573237" providerId="ADAL" clId="{33AF2EDC-F1B3-B141-A9E6-CFADAA50694E}" dt="2023-03-20T21:33:24.584" v="2652" actId="2696"/>
        <pc:sldMkLst>
          <pc:docMk/>
          <pc:sldMk cId="710379252" sldId="622"/>
        </pc:sldMkLst>
      </pc:sldChg>
      <pc:sldChg chg="addSp delSp modSp new del mod">
        <pc:chgData name="Schneider, John Brand" userId="0a27f970-e9e3-4a42-989b-114aef573237" providerId="ADAL" clId="{33AF2EDC-F1B3-B141-A9E6-CFADAA50694E}" dt="2023-03-20T21:33:24.584" v="2652" actId="2696"/>
        <pc:sldMkLst>
          <pc:docMk/>
          <pc:sldMk cId="489681424" sldId="623"/>
        </pc:sldMkLst>
      </pc:sldChg>
    </pc:docChg>
  </pc:docChgLst>
  <pc:docChgLst>
    <pc:chgData name="Schneider, John Brand" userId="0a27f970-e9e3-4a42-989b-114aef573237" providerId="ADAL" clId="{3CEE1045-939C-7247-8821-A1132DF710D4}"/>
    <pc:docChg chg="undo custSel modSld">
      <pc:chgData name="Schneider, John Brand" userId="0a27f970-e9e3-4a42-989b-114aef573237" providerId="ADAL" clId="{3CEE1045-939C-7247-8821-A1132DF710D4}" dt="2023-10-20T17:33:27.079" v="113" actId="1038"/>
      <pc:docMkLst>
        <pc:docMk/>
      </pc:docMkLst>
      <pc:sldChg chg="modSp">
        <pc:chgData name="Schneider, John Brand" userId="0a27f970-e9e3-4a42-989b-114aef573237" providerId="ADAL" clId="{3CEE1045-939C-7247-8821-A1132DF710D4}" dt="2023-10-20T17:25:15.745" v="29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3CEE1045-939C-7247-8821-A1132DF710D4}" dt="2023-10-20T17:33:27.079" v="113" actId="1038"/>
        <pc:sldMkLst>
          <pc:docMk/>
          <pc:sldMk cId="246891198" sldId="621"/>
        </pc:sldMkLst>
      </pc:sldChg>
    </pc:docChg>
  </pc:docChgLst>
  <pc:docChgLst>
    <pc:chgData name="Schneider, John Brand" userId="0a27f970-e9e3-4a42-989b-114aef573237" providerId="ADAL" clId="{8FB454F9-8558-574A-82EA-13C156F1875E}"/>
    <pc:docChg chg="undo custSel modSld">
      <pc:chgData name="Schneider, John Brand" userId="0a27f970-e9e3-4a42-989b-114aef573237" providerId="ADAL" clId="{8FB454F9-8558-574A-82EA-13C156F1875E}" dt="2021-10-24T21:11:08.359" v="320" actId="1036"/>
      <pc:docMkLst>
        <pc:docMk/>
      </pc:docMkLst>
      <pc:sldChg chg="addSp delSp modSp mod delAnim modAnim">
        <pc:chgData name="Schneider, John Brand" userId="0a27f970-e9e3-4a42-989b-114aef573237" providerId="ADAL" clId="{8FB454F9-8558-574A-82EA-13C156F1875E}" dt="2021-10-24T20:31:04.561" v="194"/>
        <pc:sldMkLst>
          <pc:docMk/>
          <pc:sldMk cId="2794935534" sldId="556"/>
        </pc:sldMkLst>
      </pc:sldChg>
      <pc:sldChg chg="addSp delSp modSp mod addAnim delAnim modAnim">
        <pc:chgData name="Schneider, John Brand" userId="0a27f970-e9e3-4a42-989b-114aef573237" providerId="ADAL" clId="{8FB454F9-8558-574A-82EA-13C156F1875E}" dt="2021-10-24T21:11:08.359" v="320" actId="1036"/>
        <pc:sldMkLst>
          <pc:docMk/>
          <pc:sldMk cId="3684395660" sldId="561"/>
        </pc:sldMkLst>
      </pc:sldChg>
    </pc:docChg>
  </pc:docChgLst>
  <pc:docChgLst>
    <pc:chgData name="Schneider, John Brand" userId="0a27f970-e9e3-4a42-989b-114aef573237" providerId="ADAL" clId="{8A600172-BE21-E743-B421-92D2F6AC5BBC}"/>
    <pc:docChg chg="undo custSel modSld">
      <pc:chgData name="Schneider, John Brand" userId="0a27f970-e9e3-4a42-989b-114aef573237" providerId="ADAL" clId="{8A600172-BE21-E743-B421-92D2F6AC5BBC}" dt="2024-03-08T17:28:36.902" v="68" actId="1076"/>
      <pc:docMkLst>
        <pc:docMk/>
      </pc:docMkLst>
      <pc:sldChg chg="modSp mod modAnim">
        <pc:chgData name="Schneider, John Brand" userId="0a27f970-e9e3-4a42-989b-114aef573237" providerId="ADAL" clId="{8A600172-BE21-E743-B421-92D2F6AC5BBC}" dt="2024-03-08T17:28:36.902" v="68" actId="1076"/>
        <pc:sldMkLst>
          <pc:docMk/>
          <pc:sldMk cId="246891198" sldId="621"/>
        </pc:sldMkLst>
      </pc:sldChg>
    </pc:docChg>
  </pc:docChgLst>
  <pc:docChgLst>
    <pc:chgData name="Schneider, John Brand" userId="0a27f970-e9e3-4a42-989b-114aef573237" providerId="ADAL" clId="{3CAE0E0F-40D7-834D-A7B6-B23AFA758973}"/>
    <pc:docChg chg="undo custSel addSld delSld modSld">
      <pc:chgData name="Schneider, John Brand" userId="0a27f970-e9e3-4a42-989b-114aef573237" providerId="ADAL" clId="{3CAE0E0F-40D7-834D-A7B6-B23AFA758973}" dt="2022-03-21T19:08:48.204" v="1465" actId="6549"/>
      <pc:docMkLst>
        <pc:docMk/>
      </pc:docMkLst>
      <pc:sldChg chg="modSp mod modAnim">
        <pc:chgData name="Schneider, John Brand" userId="0a27f970-e9e3-4a42-989b-114aef573237" providerId="ADAL" clId="{3CAE0E0F-40D7-834D-A7B6-B23AFA758973}" dt="2022-03-21T15:14:10.588" v="1436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1364224319" sldId="534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428592350" sldId="535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3243700375" sldId="536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1031162789" sldId="537"/>
        </pc:sldMkLst>
      </pc:sldChg>
      <pc:sldChg chg="addSp modSp mod modAnim">
        <pc:chgData name="Schneider, John Brand" userId="0a27f970-e9e3-4a42-989b-114aef573237" providerId="ADAL" clId="{3CAE0E0F-40D7-834D-A7B6-B23AFA758973}" dt="2022-03-21T19:08:48.204" v="1465" actId="6549"/>
        <pc:sldMkLst>
          <pc:docMk/>
          <pc:sldMk cId="2794935534" sldId="556"/>
        </pc:sldMkLst>
      </pc:sldChg>
      <pc:sldChg chg="addSp delSp modSp mod delAnim modAnim">
        <pc:chgData name="Schneider, John Brand" userId="0a27f970-e9e3-4a42-989b-114aef573237" providerId="ADAL" clId="{3CAE0E0F-40D7-834D-A7B6-B23AFA758973}" dt="2022-03-20T21:56:22.617" v="1345" actId="20577"/>
        <pc:sldMkLst>
          <pc:docMk/>
          <pc:sldMk cId="3831708390" sldId="557"/>
        </pc:sldMkLst>
      </pc:sldChg>
      <pc:sldChg chg="modAnim">
        <pc:chgData name="Schneider, John Brand" userId="0a27f970-e9e3-4a42-989b-114aef573237" providerId="ADAL" clId="{3CAE0E0F-40D7-834D-A7B6-B23AFA758973}" dt="2022-03-20T06:14:05.184" v="41"/>
        <pc:sldMkLst>
          <pc:docMk/>
          <pc:sldMk cId="3684395660" sldId="561"/>
        </pc:sldMkLst>
      </pc:sldChg>
      <pc:sldChg chg="addSp delSp modSp mod delAnim modAnim">
        <pc:chgData name="Schneider, John Brand" userId="0a27f970-e9e3-4a42-989b-114aef573237" providerId="ADAL" clId="{3CAE0E0F-40D7-834D-A7B6-B23AFA758973}" dt="2022-03-20T21:48:24.916" v="1275"/>
        <pc:sldMkLst>
          <pc:docMk/>
          <pc:sldMk cId="3561646347" sldId="570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3464902477" sldId="571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3023593758" sldId="572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3887937997" sldId="573"/>
        </pc:sldMkLst>
      </pc:sldChg>
      <pc:sldChg chg="del">
        <pc:chgData name="Schneider, John Brand" userId="0a27f970-e9e3-4a42-989b-114aef573237" providerId="ADAL" clId="{3CAE0E0F-40D7-834D-A7B6-B23AFA758973}" dt="2022-03-20T06:12:30.871" v="38" actId="2696"/>
        <pc:sldMkLst>
          <pc:docMk/>
          <pc:sldMk cId="3326925352" sldId="574"/>
        </pc:sldMkLst>
      </pc:sldChg>
      <pc:sldChg chg="modSp add mod">
        <pc:chgData name="Schneider, John Brand" userId="0a27f970-e9e3-4a42-989b-114aef573237" providerId="ADAL" clId="{3CAE0E0F-40D7-834D-A7B6-B23AFA758973}" dt="2022-03-20T21:44:39.476" v="1236" actId="1036"/>
        <pc:sldMkLst>
          <pc:docMk/>
          <pc:sldMk cId="1194651013" sldId="602"/>
        </pc:sldMkLst>
      </pc:sldChg>
      <pc:sldChg chg="modSp add">
        <pc:chgData name="Schneider, John Brand" userId="0a27f970-e9e3-4a42-989b-114aef573237" providerId="ADAL" clId="{3CAE0E0F-40D7-834D-A7B6-B23AFA758973}" dt="2022-03-20T20:55:56.841" v="481"/>
        <pc:sldMkLst>
          <pc:docMk/>
          <pc:sldMk cId="1593339681" sldId="604"/>
        </pc:sldMkLst>
      </pc:sldChg>
      <pc:sldChg chg="add">
        <pc:chgData name="Schneider, John Brand" userId="0a27f970-e9e3-4a42-989b-114aef573237" providerId="ADAL" clId="{3CAE0E0F-40D7-834D-A7B6-B23AFA758973}" dt="2022-03-20T06:27:53.031" v="180"/>
        <pc:sldMkLst>
          <pc:docMk/>
          <pc:sldMk cId="2717928805" sldId="605"/>
        </pc:sldMkLst>
      </pc:sldChg>
      <pc:sldChg chg="add">
        <pc:chgData name="Schneider, John Brand" userId="0a27f970-e9e3-4a42-989b-114aef573237" providerId="ADAL" clId="{3CAE0E0F-40D7-834D-A7B6-B23AFA758973}" dt="2022-03-20T06:27:53.031" v="180"/>
        <pc:sldMkLst>
          <pc:docMk/>
          <pc:sldMk cId="3854547905" sldId="607"/>
        </pc:sldMkLst>
      </pc:sldChg>
    </pc:docChg>
  </pc:docChgLst>
  <pc:docChgLst>
    <pc:chgData name="Schneider, John Brand" userId="0a27f970-e9e3-4a42-989b-114aef573237" providerId="ADAL" clId="{1652074B-AA16-F548-A56D-34B8EEB33262}"/>
    <pc:docChg chg="undo custSel addSld delSld modSld">
      <pc:chgData name="Schneider, John Brand" userId="0a27f970-e9e3-4a42-989b-114aef573237" providerId="ADAL" clId="{1652074B-AA16-F548-A56D-34B8EEB33262}" dt="2025-03-17T21:23:12.283" v="174" actId="2696"/>
      <pc:docMkLst>
        <pc:docMk/>
      </pc:docMkLst>
      <pc:sldChg chg="addSp modSp modAnim">
        <pc:chgData name="Schneider, John Brand" userId="0a27f970-e9e3-4a42-989b-114aef573237" providerId="ADAL" clId="{1652074B-AA16-F548-A56D-34B8EEB33262}" dt="2025-03-17T04:11:08.091" v="131"/>
        <pc:sldMkLst>
          <pc:docMk/>
          <pc:sldMk cId="1602654446" sldId="256"/>
        </pc:sldMkLst>
        <pc:spChg chg="mod">
          <ac:chgData name="Schneider, John Brand" userId="0a27f970-e9e3-4a42-989b-114aef573237" providerId="ADAL" clId="{1652074B-AA16-F548-A56D-34B8EEB33262}" dt="2025-03-10T04:50:30.166" v="36" actId="20577"/>
          <ac:spMkLst>
            <pc:docMk/>
            <pc:sldMk cId="1602654446" sldId="256"/>
            <ac:spMk id="2" creationId="{73471868-F27C-A643-9AD6-CD0584C16924}"/>
          </ac:spMkLst>
        </pc:spChg>
        <pc:spChg chg="add mod">
          <ac:chgData name="Schneider, John Brand" userId="0a27f970-e9e3-4a42-989b-114aef573237" providerId="ADAL" clId="{1652074B-AA16-F548-A56D-34B8EEB33262}" dt="2025-03-17T04:11:04.265" v="130"/>
          <ac:spMkLst>
            <pc:docMk/>
            <pc:sldMk cId="1602654446" sldId="256"/>
            <ac:spMk id="3" creationId="{3C976FA1-3B20-B5A5-4E02-DB7D3EF010AD}"/>
          </ac:spMkLst>
        </pc:spChg>
        <pc:spChg chg="mod">
          <ac:chgData name="Schneider, John Brand" userId="0a27f970-e9e3-4a42-989b-114aef573237" providerId="ADAL" clId="{1652074B-AA16-F548-A56D-34B8EEB33262}" dt="2025-03-10T04:47:50.712" v="9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4051735891" sldId="496"/>
        </pc:sldMkLst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3831708390" sldId="557"/>
        </pc:sldMkLst>
      </pc:sldChg>
      <pc:sldChg chg="modTransition">
        <pc:chgData name="Schneider, John Brand" userId="0a27f970-e9e3-4a42-989b-114aef573237" providerId="ADAL" clId="{1652074B-AA16-F548-A56D-34B8EEB33262}" dt="2025-03-10T04:55:10.190" v="40"/>
        <pc:sldMkLst>
          <pc:docMk/>
          <pc:sldMk cId="3561646347" sldId="570"/>
        </pc:sldMkLst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1194651013" sldId="602"/>
        </pc:sldMkLst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1969781363" sldId="610"/>
        </pc:sldMkLst>
      </pc:sldChg>
      <pc:sldChg chg="modSp mod modTransition">
        <pc:chgData name="Schneider, John Brand" userId="0a27f970-e9e3-4a42-989b-114aef573237" providerId="ADAL" clId="{1652074B-AA16-F548-A56D-34B8EEB33262}" dt="2025-03-17T19:36:49.835" v="170" actId="1037"/>
        <pc:sldMkLst>
          <pc:docMk/>
          <pc:sldMk cId="677003316" sldId="618"/>
        </pc:sldMkLst>
        <pc:spChg chg="mod">
          <ac:chgData name="Schneider, John Brand" userId="0a27f970-e9e3-4a42-989b-114aef573237" providerId="ADAL" clId="{1652074B-AA16-F548-A56D-34B8EEB33262}" dt="2025-03-17T19:13:37.476" v="132" actId="20577"/>
          <ac:spMkLst>
            <pc:docMk/>
            <pc:sldMk cId="677003316" sldId="618"/>
            <ac:spMk id="5" creationId="{C0B10097-6002-9140-9993-1490964CB09B}"/>
          </ac:spMkLst>
        </pc:spChg>
        <pc:spChg chg="mod">
          <ac:chgData name="Schneider, John Brand" userId="0a27f970-e9e3-4a42-989b-114aef573237" providerId="ADAL" clId="{1652074B-AA16-F548-A56D-34B8EEB33262}" dt="2025-03-17T19:14:50.428" v="142" actId="1076"/>
          <ac:spMkLst>
            <pc:docMk/>
            <pc:sldMk cId="677003316" sldId="618"/>
            <ac:spMk id="7" creationId="{F3CF1E3B-471E-38B8-4A08-1CCC28BA6BED}"/>
          </ac:spMkLst>
        </pc:spChg>
        <pc:spChg chg="mod">
          <ac:chgData name="Schneider, John Brand" userId="0a27f970-e9e3-4a42-989b-114aef573237" providerId="ADAL" clId="{1652074B-AA16-F548-A56D-34B8EEB33262}" dt="2025-03-17T19:13:42.710" v="133" actId="20577"/>
          <ac:spMkLst>
            <pc:docMk/>
            <pc:sldMk cId="677003316" sldId="618"/>
            <ac:spMk id="11" creationId="{EFC9A6DE-C2BD-544C-BAA6-58A1A804123E}"/>
          </ac:spMkLst>
        </pc:spChg>
        <pc:spChg chg="mod">
          <ac:chgData name="Schneider, John Brand" userId="0a27f970-e9e3-4a42-989b-114aef573237" providerId="ADAL" clId="{1652074B-AA16-F548-A56D-34B8EEB33262}" dt="2025-03-17T19:13:51.721" v="134" actId="1076"/>
          <ac:spMkLst>
            <pc:docMk/>
            <pc:sldMk cId="677003316" sldId="618"/>
            <ac:spMk id="12" creationId="{B994CE40-04D3-C349-9AE8-45F43A983BD9}"/>
          </ac:spMkLst>
        </pc:spChg>
        <pc:spChg chg="mod">
          <ac:chgData name="Schneider, John Brand" userId="0a27f970-e9e3-4a42-989b-114aef573237" providerId="ADAL" clId="{1652074B-AA16-F548-A56D-34B8EEB33262}" dt="2025-03-17T19:13:59.309" v="135" actId="1076"/>
          <ac:spMkLst>
            <pc:docMk/>
            <pc:sldMk cId="677003316" sldId="618"/>
            <ac:spMk id="13" creationId="{E7E2CC59-DC2B-6945-8961-099C29184259}"/>
          </ac:spMkLst>
        </pc:spChg>
        <pc:spChg chg="mod">
          <ac:chgData name="Schneider, John Brand" userId="0a27f970-e9e3-4a42-989b-114aef573237" providerId="ADAL" clId="{1652074B-AA16-F548-A56D-34B8EEB33262}" dt="2025-03-17T19:16:17.102" v="144" actId="20577"/>
          <ac:spMkLst>
            <pc:docMk/>
            <pc:sldMk cId="677003316" sldId="618"/>
            <ac:spMk id="17" creationId="{EC94A280-0CE2-BC40-9230-3E05652B132D}"/>
          </ac:spMkLst>
        </pc:spChg>
        <pc:spChg chg="mod">
          <ac:chgData name="Schneider, John Brand" userId="0a27f970-e9e3-4a42-989b-114aef573237" providerId="ADAL" clId="{1652074B-AA16-F548-A56D-34B8EEB33262}" dt="2025-03-17T19:14:25.163" v="138" actId="1076"/>
          <ac:spMkLst>
            <pc:docMk/>
            <pc:sldMk cId="677003316" sldId="618"/>
            <ac:spMk id="19" creationId="{AB4EB199-B590-A54B-BAEC-7EC0D1B764E2}"/>
          </ac:spMkLst>
        </pc:spChg>
        <pc:spChg chg="mod">
          <ac:chgData name="Schneider, John Brand" userId="0a27f970-e9e3-4a42-989b-114aef573237" providerId="ADAL" clId="{1652074B-AA16-F548-A56D-34B8EEB33262}" dt="2025-03-17T19:15:46.891" v="143" actId="20577"/>
          <ac:spMkLst>
            <pc:docMk/>
            <pc:sldMk cId="677003316" sldId="618"/>
            <ac:spMk id="20" creationId="{E5E5BBA2-243C-B142-A136-49ED55CF5DC9}"/>
          </ac:spMkLst>
        </pc:spChg>
        <pc:spChg chg="mod">
          <ac:chgData name="Schneider, John Brand" userId="0a27f970-e9e3-4a42-989b-114aef573237" providerId="ADAL" clId="{1652074B-AA16-F548-A56D-34B8EEB33262}" dt="2025-03-17T19:14:25.163" v="138" actId="1076"/>
          <ac:spMkLst>
            <pc:docMk/>
            <pc:sldMk cId="677003316" sldId="618"/>
            <ac:spMk id="22" creationId="{AF61D6EA-5349-6940-AF54-F4698C14F525}"/>
          </ac:spMkLst>
        </pc:spChg>
        <pc:spChg chg="mod">
          <ac:chgData name="Schneider, John Brand" userId="0a27f970-e9e3-4a42-989b-114aef573237" providerId="ADAL" clId="{1652074B-AA16-F548-A56D-34B8EEB33262}" dt="2025-03-17T19:36:49.835" v="170" actId="1037"/>
          <ac:spMkLst>
            <pc:docMk/>
            <pc:sldMk cId="677003316" sldId="618"/>
            <ac:spMk id="23" creationId="{B0AD78F1-4EBB-386B-BFA0-3EF27AB763F5}"/>
          </ac:spMkLst>
        </pc:spChg>
        <pc:cxnChg chg="mod">
          <ac:chgData name="Schneider, John Brand" userId="0a27f970-e9e3-4a42-989b-114aef573237" providerId="ADAL" clId="{1652074B-AA16-F548-A56D-34B8EEB33262}" dt="2025-03-17T19:14:46.656" v="141" actId="1076"/>
          <ac:cxnSpMkLst>
            <pc:docMk/>
            <pc:sldMk cId="677003316" sldId="618"/>
            <ac:cxnSpMk id="18" creationId="{0F7D66E6-3F67-B747-A869-6958029F4EAC}"/>
          </ac:cxnSpMkLst>
        </pc:cxnChg>
      </pc:sldChg>
      <pc:sldChg chg="modSp 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2221126397" sldId="619"/>
        </pc:sldMkLst>
        <pc:spChg chg="mod">
          <ac:chgData name="Schneider, John Brand" userId="0a27f970-e9e3-4a42-989b-114aef573237" providerId="ADAL" clId="{1652074B-AA16-F548-A56D-34B8EEB33262}" dt="2025-03-10T04:52:27.807" v="37" actId="20577"/>
          <ac:spMkLst>
            <pc:docMk/>
            <pc:sldMk cId="2221126397" sldId="619"/>
            <ac:spMk id="5" creationId="{C0B10097-6002-9140-9993-1490964CB09B}"/>
          </ac:spMkLst>
        </pc:spChg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808270037" sldId="620"/>
        </pc:sldMkLst>
      </pc:sldChg>
      <pc:sldChg chg="modTransition">
        <pc:chgData name="Schneider, John Brand" userId="0a27f970-e9e3-4a42-989b-114aef573237" providerId="ADAL" clId="{1652074B-AA16-F548-A56D-34B8EEB33262}" dt="2025-03-10T04:54:07.573" v="39"/>
        <pc:sldMkLst>
          <pc:docMk/>
          <pc:sldMk cId="246891198" sldId="621"/>
        </pc:sldMkLst>
      </pc:sldChg>
      <pc:sldChg chg="addSp delSp modSp add del mod modAnim">
        <pc:chgData name="Schneider, John Brand" userId="0a27f970-e9e3-4a42-989b-114aef573237" providerId="ADAL" clId="{1652074B-AA16-F548-A56D-34B8EEB33262}" dt="2025-03-17T21:23:12.283" v="174" actId="2696"/>
        <pc:sldMkLst>
          <pc:docMk/>
          <pc:sldMk cId="2222378083" sldId="622"/>
        </pc:sldMkLst>
      </pc:sldChg>
      <pc:sldChg chg="modSp mod modTransition">
        <pc:chgData name="Schneider, John Brand" userId="0a27f970-e9e3-4a42-989b-114aef573237" providerId="ADAL" clId="{1652074B-AA16-F548-A56D-34B8EEB33262}" dt="2025-03-17T19:22:43.226" v="155" actId="1036"/>
        <pc:sldMkLst>
          <pc:docMk/>
          <pc:sldMk cId="710379252" sldId="623"/>
        </pc:sldMkLst>
        <pc:spChg chg="mod">
          <ac:chgData name="Schneider, John Brand" userId="0a27f970-e9e3-4a42-989b-114aef573237" providerId="ADAL" clId="{1652074B-AA16-F548-A56D-34B8EEB33262}" dt="2025-03-17T19:22:43.226" v="155" actId="1036"/>
          <ac:spMkLst>
            <pc:docMk/>
            <pc:sldMk cId="710379252" sldId="623"/>
            <ac:spMk id="24" creationId="{A1F88793-39C2-8669-92C7-23C64C3773C7}"/>
          </ac:spMkLst>
        </pc:spChg>
      </pc:sldChg>
      <pc:sldChg chg="del modTransition">
        <pc:chgData name="Schneider, John Brand" userId="0a27f970-e9e3-4a42-989b-114aef573237" providerId="ADAL" clId="{1652074B-AA16-F548-A56D-34B8EEB33262}" dt="2025-03-10T04:59:35.895" v="44" actId="2696"/>
        <pc:sldMkLst>
          <pc:docMk/>
          <pc:sldMk cId="3623130270" sldId="624"/>
        </pc:sldMkLst>
      </pc:sldChg>
      <pc:sldChg chg="modSp add del mod">
        <pc:chgData name="Schneider, John Brand" userId="0a27f970-e9e3-4a42-989b-114aef573237" providerId="ADAL" clId="{1652074B-AA16-F548-A56D-34B8EEB33262}" dt="2025-03-17T21:23:12.122" v="173" actId="2696"/>
        <pc:sldMkLst>
          <pc:docMk/>
          <pc:sldMk cId="2241294445" sldId="625"/>
        </pc:sldMkLst>
      </pc:sldChg>
      <pc:sldChg chg="addSp delSp modSp add del mod modTransition modAnim">
        <pc:chgData name="Schneider, John Brand" userId="0a27f970-e9e3-4a42-989b-114aef573237" providerId="ADAL" clId="{1652074B-AA16-F548-A56D-34B8EEB33262}" dt="2025-03-17T21:23:11.867" v="172" actId="2696"/>
        <pc:sldMkLst>
          <pc:docMk/>
          <pc:sldMk cId="2357943708" sldId="626"/>
        </pc:sldMkLst>
        <pc:spChg chg="del">
          <ac:chgData name="Schneider, John Brand" userId="0a27f970-e9e3-4a42-989b-114aef573237" providerId="ADAL" clId="{1652074B-AA16-F548-A56D-34B8EEB33262}" dt="2025-03-17T19:25:55.931" v="157" actId="478"/>
          <ac:spMkLst>
            <pc:docMk/>
            <pc:sldMk cId="2357943708" sldId="626"/>
            <ac:spMk id="4" creationId="{BB1C397A-706E-A346-9BC8-21E70B2D48D6}"/>
          </ac:spMkLst>
        </pc:spChg>
        <pc:spChg chg="mod">
          <ac:chgData name="Schneider, John Brand" userId="0a27f970-e9e3-4a42-989b-114aef573237" providerId="ADAL" clId="{1652074B-AA16-F548-A56D-34B8EEB33262}" dt="2025-03-17T19:26:23.815" v="159"/>
          <ac:spMkLst>
            <pc:docMk/>
            <pc:sldMk cId="2357943708" sldId="626"/>
            <ac:spMk id="8" creationId="{EDCED125-5BC1-8842-98CD-CAB17E1E3D7D}"/>
          </ac:spMkLst>
        </pc:spChg>
        <pc:spChg chg="mod">
          <ac:chgData name="Schneider, John Brand" userId="0a27f970-e9e3-4a42-989b-114aef573237" providerId="ADAL" clId="{1652074B-AA16-F548-A56D-34B8EEB33262}" dt="2025-03-17T19:26:46.689" v="161" actId="692"/>
          <ac:spMkLst>
            <pc:docMk/>
            <pc:sldMk cId="2357943708" sldId="626"/>
            <ac:spMk id="12" creationId="{8EC044BE-1530-0944-BA1F-B47D36E51F48}"/>
          </ac:spMkLst>
        </pc:spChg>
        <pc:spChg chg="add mod">
          <ac:chgData name="Schneider, John Brand" userId="0a27f970-e9e3-4a42-989b-114aef573237" providerId="ADAL" clId="{1652074B-AA16-F548-A56D-34B8EEB33262}" dt="2025-03-17T19:25:57.183" v="158"/>
          <ac:spMkLst>
            <pc:docMk/>
            <pc:sldMk cId="2357943708" sldId="626"/>
            <ac:spMk id="14" creationId="{30EB6AD3-93C9-C60A-0303-78A1A31AD3EA}"/>
          </ac:spMkLst>
        </pc:spChg>
        <pc:spChg chg="mod">
          <ac:chgData name="Schneider, John Brand" userId="0a27f970-e9e3-4a42-989b-114aef573237" providerId="ADAL" clId="{1652074B-AA16-F548-A56D-34B8EEB33262}" dt="2025-03-17T19:26:27.741" v="160"/>
          <ac:spMkLst>
            <pc:docMk/>
            <pc:sldMk cId="2357943708" sldId="626"/>
            <ac:spMk id="15" creationId="{CE8D671E-75AF-4E47-9B8E-1793447907F8}"/>
          </ac:spMkLst>
        </pc:spChg>
        <pc:spChg chg="mod">
          <ac:chgData name="Schneider, John Brand" userId="0a27f970-e9e3-4a42-989b-114aef573237" providerId="ADAL" clId="{1652074B-AA16-F548-A56D-34B8EEB33262}" dt="2025-03-17T19:26:46.689" v="161" actId="692"/>
          <ac:spMkLst>
            <pc:docMk/>
            <pc:sldMk cId="2357943708" sldId="626"/>
            <ac:spMk id="26" creationId="{F88F0EFA-5475-B840-BE0D-62A7858A485A}"/>
          </ac:spMkLst>
        </pc:spChg>
        <pc:picChg chg="mod">
          <ac:chgData name="Schneider, John Brand" userId="0a27f970-e9e3-4a42-989b-114aef573237" providerId="ADAL" clId="{1652074B-AA16-F548-A56D-34B8EEB33262}" dt="2025-03-17T19:27:36.080" v="163" actId="1076"/>
          <ac:picMkLst>
            <pc:docMk/>
            <pc:sldMk cId="2357943708" sldId="626"/>
            <ac:picMk id="3" creationId="{9E2FA680-E2B5-9F45-A857-1EBE421C8CE5}"/>
          </ac:picMkLst>
        </pc:picChg>
      </pc:sldChg>
      <pc:sldChg chg="del">
        <pc:chgData name="Schneider, John Brand" userId="0a27f970-e9e3-4a42-989b-114aef573237" providerId="ADAL" clId="{1652074B-AA16-F548-A56D-34B8EEB33262}" dt="2025-03-17T21:23:11.692" v="171" actId="2696"/>
        <pc:sldMkLst>
          <pc:docMk/>
          <pc:sldMk cId="817736966" sldId="627"/>
        </pc:sldMkLst>
      </pc:sldChg>
    </pc:docChg>
  </pc:docChgLst>
  <pc:docChgLst>
    <pc:chgData name="Schneider, John Brand" userId="0a27f970-e9e3-4a42-989b-114aef573237" providerId="ADAL" clId="{78A1AFF7-30E4-3346-9282-D8CAB31E9FB3}"/>
    <pc:docChg chg="custSel addSld modSld">
      <pc:chgData name="Schneider, John Brand" userId="0a27f970-e9e3-4a42-989b-114aef573237" providerId="ADAL" clId="{78A1AFF7-30E4-3346-9282-D8CAB31E9FB3}" dt="2025-03-17T21:01:26.798" v="30" actId="20577"/>
      <pc:docMkLst>
        <pc:docMk/>
      </pc:docMkLst>
      <pc:sldChg chg="addSp delSp modSp new mod">
        <pc:chgData name="Schneider, John Brand" userId="0a27f970-e9e3-4a42-989b-114aef573237" providerId="ADAL" clId="{78A1AFF7-30E4-3346-9282-D8CAB31E9FB3}" dt="2025-03-17T21:01:26.798" v="30" actId="20577"/>
        <pc:sldMkLst>
          <pc:docMk/>
          <pc:sldMk cId="817736966" sldId="627"/>
        </pc:sldMkLst>
        <pc:spChg chg="del">
          <ac:chgData name="Schneider, John Brand" userId="0a27f970-e9e3-4a42-989b-114aef573237" providerId="ADAL" clId="{78A1AFF7-30E4-3346-9282-D8CAB31E9FB3}" dt="2025-03-17T21:01:13.361" v="2" actId="478"/>
          <ac:spMkLst>
            <pc:docMk/>
            <pc:sldMk cId="817736966" sldId="627"/>
            <ac:spMk id="2" creationId="{D6387629-8475-4BC2-C116-9BE212329508}"/>
          </ac:spMkLst>
        </pc:spChg>
        <pc:spChg chg="del">
          <ac:chgData name="Schneider, John Brand" userId="0a27f970-e9e3-4a42-989b-114aef573237" providerId="ADAL" clId="{78A1AFF7-30E4-3346-9282-D8CAB31E9FB3}" dt="2025-03-17T21:01:13.361" v="2" actId="478"/>
          <ac:spMkLst>
            <pc:docMk/>
            <pc:sldMk cId="817736966" sldId="627"/>
            <ac:spMk id="3" creationId="{2B688954-4029-E385-FB68-B1CDFECAEBFA}"/>
          </ac:spMkLst>
        </pc:spChg>
        <pc:spChg chg="add del mod">
          <ac:chgData name="Schneider, John Brand" userId="0a27f970-e9e3-4a42-989b-114aef573237" providerId="ADAL" clId="{78A1AFF7-30E4-3346-9282-D8CAB31E9FB3}" dt="2025-03-17T21:01:13.361" v="2" actId="478"/>
          <ac:spMkLst>
            <pc:docMk/>
            <pc:sldMk cId="817736966" sldId="627"/>
            <ac:spMk id="4" creationId="{5F3F1FA3-6A1E-4C84-5A3D-5995D97BC9AC}"/>
          </ac:spMkLst>
        </pc:spChg>
        <pc:spChg chg="add mod">
          <ac:chgData name="Schneider, John Brand" userId="0a27f970-e9e3-4a42-989b-114aef573237" providerId="ADAL" clId="{78A1AFF7-30E4-3346-9282-D8CAB31E9FB3}" dt="2025-03-17T21:01:26.798" v="30" actId="20577"/>
          <ac:spMkLst>
            <pc:docMk/>
            <pc:sldMk cId="817736966" sldId="627"/>
            <ac:spMk id="5" creationId="{BE19FA8D-D9A4-5248-53F7-DDAC55F1F9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16.png"/><Relationship Id="rId12" Type="http://schemas.openxmlformats.org/officeDocument/2006/relationships/image" Target="../media/image5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570.png"/><Relationship Id="rId10" Type="http://schemas.openxmlformats.org/officeDocument/2006/relationships/image" Target="../media/image800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image" Target="../media/image3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3" Type="http://schemas.openxmlformats.org/officeDocument/2006/relationships/image" Target="../media/image413.png"/><Relationship Id="rId7" Type="http://schemas.openxmlformats.org/officeDocument/2006/relationships/image" Target="../media/image39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8" Type="http://schemas.openxmlformats.org/officeDocument/2006/relationships/image" Target="../media/image31.png"/><Relationship Id="rId26" Type="http://schemas.openxmlformats.org/officeDocument/2006/relationships/image" Target="../media/image33.png"/><Relationship Id="rId3" Type="http://schemas.openxmlformats.org/officeDocument/2006/relationships/image" Target="../media/image170.png"/><Relationship Id="rId21" Type="http://schemas.openxmlformats.org/officeDocument/2006/relationships/image" Target="../media/image34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17" Type="http://schemas.openxmlformats.org/officeDocument/2006/relationships/image" Target="../media/image270.png"/><Relationship Id="rId25" Type="http://schemas.openxmlformats.org/officeDocument/2006/relationships/image" Target="../media/image38.png"/><Relationship Id="rId2" Type="http://schemas.openxmlformats.org/officeDocument/2006/relationships/image" Target="../media/image161.png"/><Relationship Id="rId16" Type="http://schemas.openxmlformats.org/officeDocument/2006/relationships/image" Target="../media/image420.png"/><Relationship Id="rId20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0.png"/><Relationship Id="rId24" Type="http://schemas.openxmlformats.org/officeDocument/2006/relationships/image" Target="../media/image37.png"/><Relationship Id="rId5" Type="http://schemas.openxmlformats.org/officeDocument/2006/relationships/image" Target="../media/image190.png"/><Relationship Id="rId23" Type="http://schemas.openxmlformats.org/officeDocument/2006/relationships/image" Target="../media/image36.png"/><Relationship Id="rId10" Type="http://schemas.openxmlformats.org/officeDocument/2006/relationships/image" Target="../media/image240.png"/><Relationship Id="rId19" Type="http://schemas.openxmlformats.org/officeDocument/2006/relationships/image" Target="../media/image32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22" Type="http://schemas.openxmlformats.org/officeDocument/2006/relationships/image" Target="../media/image35.png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18" Type="http://schemas.openxmlformats.org/officeDocument/2006/relationships/image" Target="../media/image33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17" Type="http://schemas.openxmlformats.org/officeDocument/2006/relationships/image" Target="../media/image391.png"/><Relationship Id="rId2" Type="http://schemas.openxmlformats.org/officeDocument/2006/relationships/image" Target="../media/image9.png"/><Relationship Id="rId16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60.png"/><Relationship Id="rId5" Type="http://schemas.openxmlformats.org/officeDocument/2006/relationships/image" Target="../media/image210.png"/><Relationship Id="rId15" Type="http://schemas.openxmlformats.org/officeDocument/2006/relationships/image" Target="../media/image181.png"/><Relationship Id="rId10" Type="http://schemas.openxmlformats.org/officeDocument/2006/relationships/image" Target="../media/image232.png"/><Relationship Id="rId9" Type="http://schemas.openxmlformats.org/officeDocument/2006/relationships/image" Target="../media/image52.png"/><Relationship Id="rId14" Type="http://schemas.openxmlformats.org/officeDocument/2006/relationships/image" Target="../media/image1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53.png"/><Relationship Id="rId18" Type="http://schemas.openxmlformats.org/officeDocument/2006/relationships/image" Target="../media/image61.png"/><Relationship Id="rId3" Type="http://schemas.openxmlformats.org/officeDocument/2006/relationships/image" Target="../media/image41.png"/><Relationship Id="rId21" Type="http://schemas.openxmlformats.org/officeDocument/2006/relationships/image" Target="../media/image64.png"/><Relationship Id="rId7" Type="http://schemas.openxmlformats.org/officeDocument/2006/relationships/image" Target="../media/image520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13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45.png"/><Relationship Id="rId5" Type="http://schemas.openxmlformats.org/officeDocument/2006/relationships/image" Target="../media/image410.png"/><Relationship Id="rId15" Type="http://schemas.openxmlformats.org/officeDocument/2006/relationships/image" Target="../media/image58.png"/><Relationship Id="rId23" Type="http://schemas.openxmlformats.org/officeDocument/2006/relationships/image" Target="../media/image47.png"/><Relationship Id="rId10" Type="http://schemas.openxmlformats.org/officeDocument/2006/relationships/image" Target="../media/image44.png"/><Relationship Id="rId19" Type="http://schemas.openxmlformats.org/officeDocument/2006/relationships/image" Target="../media/image62.png"/><Relationship Id="rId4" Type="http://schemas.openxmlformats.org/officeDocument/2006/relationships/image" Target="../media/image500.png"/><Relationship Id="rId9" Type="http://schemas.openxmlformats.org/officeDocument/2006/relationships/image" Target="../media/image42.png"/><Relationship Id="rId14" Type="http://schemas.openxmlformats.org/officeDocument/2006/relationships/image" Target="../media/image55.png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1.png"/><Relationship Id="rId18" Type="http://schemas.openxmlformats.org/officeDocument/2006/relationships/image" Target="../media/image371.png"/><Relationship Id="rId26" Type="http://schemas.openxmlformats.org/officeDocument/2006/relationships/image" Target="../media/image450.png"/><Relationship Id="rId3" Type="http://schemas.openxmlformats.org/officeDocument/2006/relationships/image" Target="../media/image13.png"/><Relationship Id="rId21" Type="http://schemas.openxmlformats.org/officeDocument/2006/relationships/image" Target="../media/image521.png"/><Relationship Id="rId17" Type="http://schemas.openxmlformats.org/officeDocument/2006/relationships/image" Target="../media/image360.png"/><Relationship Id="rId25" Type="http://schemas.openxmlformats.org/officeDocument/2006/relationships/image" Target="../media/image3800.png"/><Relationship Id="rId2" Type="http://schemas.openxmlformats.org/officeDocument/2006/relationships/image" Target="../media/image511.png"/><Relationship Id="rId16" Type="http://schemas.openxmlformats.org/officeDocument/2006/relationships/image" Target="../media/image14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81.png"/><Relationship Id="rId32" Type="http://schemas.openxmlformats.org/officeDocument/2006/relationships/image" Target="../media/image5200.png"/><Relationship Id="rId15" Type="http://schemas.openxmlformats.org/officeDocument/2006/relationships/image" Target="../media/image66.png"/><Relationship Id="rId28" Type="http://schemas.openxmlformats.org/officeDocument/2006/relationships/image" Target="../media/image531.png"/><Relationship Id="rId19" Type="http://schemas.openxmlformats.org/officeDocument/2006/relationships/image" Target="../media/image68.png"/><Relationship Id="rId4" Type="http://schemas.openxmlformats.org/officeDocument/2006/relationships/image" Target="../media/image4100.png"/><Relationship Id="rId14" Type="http://schemas.openxmlformats.org/officeDocument/2006/relationships/image" Target="../media/image65.png"/><Relationship Id="rId22" Type="http://schemas.openxmlformats.org/officeDocument/2006/relationships/image" Target="../media/image532.png"/><Relationship Id="rId27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460620" y="739739"/>
            <a:ext cx="92708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24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Review first-order system (exponential decay)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First-order RL circuit (natural response)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First-order RC circuit (natural response)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71868-F27C-A643-9AD6-CD0584C16924}"/>
              </a:ext>
            </a:extLst>
          </p:cNvPr>
          <p:cNvSpPr txBox="1"/>
          <p:nvPr/>
        </p:nvSpPr>
        <p:spPr>
          <a:xfrm>
            <a:off x="378966" y="4812398"/>
            <a:ext cx="957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Announcement:  HW 8 posted.  Due Sunday, March 23</a:t>
            </a:r>
            <a:r>
              <a:rPr lang="en-US" sz="3200" baseline="30000" dirty="0"/>
              <a:t>rd</a:t>
            </a:r>
            <a:r>
              <a:rPr lang="en-US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76FA1-3B20-B5A5-4E02-DB7D3EF010AD}"/>
              </a:ext>
            </a:extLst>
          </p:cNvPr>
          <p:cNvSpPr txBox="1"/>
          <p:nvPr/>
        </p:nvSpPr>
        <p:spPr>
          <a:xfrm>
            <a:off x="9156068" y="1255704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7D2B4-E939-8FE0-17B1-D6645C113449}"/>
                  </a:ext>
                </a:extLst>
              </p:cNvPr>
              <p:cNvSpPr txBox="1"/>
              <p:nvPr/>
            </p:nvSpPr>
            <p:spPr>
              <a:xfrm>
                <a:off x="2565088" y="1038358"/>
                <a:ext cx="3190168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7D2B4-E939-8FE0-17B1-D6645C11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88" y="1038358"/>
                <a:ext cx="3190168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F37E42-8A1E-73BF-88FE-4890CBC455B0}"/>
                  </a:ext>
                </a:extLst>
              </p:cNvPr>
              <p:cNvSpPr txBox="1"/>
              <p:nvPr/>
            </p:nvSpPr>
            <p:spPr>
              <a:xfrm>
                <a:off x="6547009" y="812761"/>
                <a:ext cx="554395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F37E42-8A1E-73BF-88FE-4890CBC45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009" y="812761"/>
                <a:ext cx="5543954" cy="1631216"/>
              </a:xfrm>
              <a:prstGeom prst="rect">
                <a:avLst/>
              </a:prstGeom>
              <a:blipFill>
                <a:blip r:embed="rId3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C5F7A84-45F7-C14D-A761-495237A405AF}"/>
              </a:ext>
            </a:extLst>
          </p:cNvPr>
          <p:cNvSpPr txBox="1"/>
          <p:nvPr/>
        </p:nvSpPr>
        <p:spPr>
          <a:xfrm>
            <a:off x="2511674" y="2905328"/>
            <a:ext cx="9421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Behaves as an open circuit in steady-state (i.e., when</a:t>
            </a:r>
            <a:br>
              <a:rPr lang="en-US" sz="3200" dirty="0"/>
            </a:br>
            <a:r>
              <a:rPr lang="en-US" sz="3200" dirty="0"/>
              <a:t>no variation in time).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E8C30-8EE6-F94C-B5DF-6D7A02FB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00" y="771746"/>
            <a:ext cx="1605666" cy="21061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928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Capacitors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A3A992-9929-3D48-9413-2BA50B81E57D}"/>
              </a:ext>
            </a:extLst>
          </p:cNvPr>
          <p:cNvSpPr txBox="1"/>
          <p:nvPr/>
        </p:nvSpPr>
        <p:spPr>
          <a:xfrm>
            <a:off x="2511674" y="2236182"/>
            <a:ext cx="487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 important properties: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04ED0-759A-8A46-A8E3-B2A1FA6DE27D}"/>
              </a:ext>
            </a:extLst>
          </p:cNvPr>
          <p:cNvSpPr txBox="1"/>
          <p:nvPr/>
        </p:nvSpPr>
        <p:spPr>
          <a:xfrm>
            <a:off x="2511674" y="3981277"/>
            <a:ext cx="723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Voltage cannot change instantaneously.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50541-7631-0D46-93C7-A92DE8F8B1BE}"/>
              </a:ext>
            </a:extLst>
          </p:cNvPr>
          <p:cNvSpPr txBox="1"/>
          <p:nvPr/>
        </p:nvSpPr>
        <p:spPr>
          <a:xfrm>
            <a:off x="2978864" y="4564783"/>
            <a:ext cx="5488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(“Opposes” changes in voltage.)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7231A2-FB24-DB45-B3A4-418FA92459A2}"/>
              </a:ext>
            </a:extLst>
          </p:cNvPr>
          <p:cNvSpPr txBox="1"/>
          <p:nvPr/>
        </p:nvSpPr>
        <p:spPr>
          <a:xfrm>
            <a:off x="2511674" y="5731796"/>
            <a:ext cx="324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(Stores energy.)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B3F1A-FE16-4746-807B-CDCD8E28F95D}"/>
              </a:ext>
            </a:extLst>
          </p:cNvPr>
          <p:cNvSpPr txBox="1"/>
          <p:nvPr/>
        </p:nvSpPr>
        <p:spPr>
          <a:xfrm>
            <a:off x="2511674" y="5148289"/>
            <a:ext cx="946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Current </a:t>
            </a:r>
            <a:r>
              <a:rPr lang="en-US" sz="3200" i="1"/>
              <a:t>can</a:t>
            </a:r>
            <a:r>
              <a:rPr lang="en-US" sz="3200"/>
              <a:t> change discontinuously/instantaneously.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8D773-6397-1247-AFC4-7F56529C916C}"/>
              </a:ext>
            </a:extLst>
          </p:cNvPr>
          <p:cNvSpPr txBox="1"/>
          <p:nvPr/>
        </p:nvSpPr>
        <p:spPr>
          <a:xfrm>
            <a:off x="5823501" y="1315012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6E87F1-FFF9-D146-A061-41C4E5F7B1CE}"/>
                  </a:ext>
                </a:extLst>
              </p:cNvPr>
              <p:cNvSpPr txBox="1"/>
              <p:nvPr/>
            </p:nvSpPr>
            <p:spPr>
              <a:xfrm>
                <a:off x="2511674" y="386980"/>
                <a:ext cx="5373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Recall governing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equations: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6E87F1-FFF9-D146-A061-41C4E5F7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74" y="386980"/>
                <a:ext cx="5373972" cy="584775"/>
              </a:xfrm>
              <a:prstGeom prst="rect">
                <a:avLst/>
              </a:prstGeom>
              <a:blipFill>
                <a:blip r:embed="rId5"/>
                <a:stretch>
                  <a:fillRect l="-2824" t="-14894" r="-164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7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9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FA680-E2B5-9F45-A857-1EBE421C8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5" y="248813"/>
            <a:ext cx="5486400" cy="2927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C397A-706E-A346-9BC8-21E70B2D48D6}"/>
              </a:ext>
            </a:extLst>
          </p:cNvPr>
          <p:cNvSpPr txBox="1"/>
          <p:nvPr/>
        </p:nvSpPr>
        <p:spPr>
          <a:xfrm>
            <a:off x="88541" y="92555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/>
              <p:nvPr/>
            </p:nvSpPr>
            <p:spPr>
              <a:xfrm>
                <a:off x="94470" y="3177311"/>
                <a:ext cx="3995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" y="3177311"/>
                <a:ext cx="3995325" cy="584775"/>
              </a:xfrm>
              <a:prstGeom prst="rect">
                <a:avLst/>
              </a:prstGeom>
              <a:blipFill>
                <a:blip r:embed="rId4"/>
                <a:stretch>
                  <a:fillRect l="-3797" t="-14894" r="-158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/>
              <p:nvPr/>
            </p:nvSpPr>
            <p:spPr>
              <a:xfrm>
                <a:off x="94470" y="3789549"/>
                <a:ext cx="43735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0" y="3789549"/>
                <a:ext cx="4373505" cy="584775"/>
              </a:xfrm>
              <a:prstGeom prst="rect">
                <a:avLst/>
              </a:prstGeom>
              <a:blipFill>
                <a:blip r:embed="rId5"/>
                <a:stretch>
                  <a:fillRect l="-3478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9E67F6-FC45-E14B-8333-E2B9691831C3}"/>
              </a:ext>
            </a:extLst>
          </p:cNvPr>
          <p:cNvSpPr txBox="1"/>
          <p:nvPr/>
        </p:nvSpPr>
        <p:spPr>
          <a:xfrm>
            <a:off x="4293126" y="3811002"/>
            <a:ext cx="2973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(0 A)(20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 = 0 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044BE-1530-0944-BA1F-B47D36E51F48}"/>
              </a:ext>
            </a:extLst>
          </p:cNvPr>
          <p:cNvSpPr/>
          <p:nvPr/>
        </p:nvSpPr>
        <p:spPr>
          <a:xfrm>
            <a:off x="6563653" y="3862357"/>
            <a:ext cx="635003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4F000F-696D-DC4A-9A3B-DECD573F9AF1}"/>
              </a:ext>
            </a:extLst>
          </p:cNvPr>
          <p:cNvSpPr txBox="1"/>
          <p:nvPr/>
        </p:nvSpPr>
        <p:spPr>
          <a:xfrm>
            <a:off x="4293126" y="3811002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(0 A)(20 </a:t>
            </a:r>
            <a:r>
              <a:rPr lang="en-US" sz="3200" dirty="0">
                <a:latin typeface="Symbol" pitchFamily="2" charset="2"/>
              </a:rPr>
              <a:t>W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/>
              <p:nvPr/>
            </p:nvSpPr>
            <p:spPr>
              <a:xfrm>
                <a:off x="88541" y="4482634"/>
                <a:ext cx="4352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1" y="4482634"/>
                <a:ext cx="4352345" cy="584775"/>
              </a:xfrm>
              <a:prstGeom prst="rect">
                <a:avLst/>
              </a:prstGeom>
              <a:blipFill>
                <a:blip r:embed="rId6"/>
                <a:stretch>
                  <a:fillRect l="-3790" t="-10638" r="-2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/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Now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/>
                    </a:solidFill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blipFill>
                <a:blip r:embed="rId8"/>
                <a:stretch>
                  <a:fillRect l="-203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B9CE3AE-51A9-6648-BF36-3CBAD68A526D}"/>
              </a:ext>
            </a:extLst>
          </p:cNvPr>
          <p:cNvSpPr txBox="1"/>
          <p:nvPr/>
        </p:nvSpPr>
        <p:spPr>
          <a:xfrm>
            <a:off x="11002739" y="4485403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10 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8F0EFA-5475-B840-BE0D-62A7858A485A}"/>
              </a:ext>
            </a:extLst>
          </p:cNvPr>
          <p:cNvSpPr/>
          <p:nvPr/>
        </p:nvSpPr>
        <p:spPr>
          <a:xfrm>
            <a:off x="11002739" y="4536758"/>
            <a:ext cx="926856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BAC93B0-518F-F17B-03D4-1FE7D7916166}"/>
              </a:ext>
            </a:extLst>
          </p:cNvPr>
          <p:cNvSpPr/>
          <p:nvPr/>
        </p:nvSpPr>
        <p:spPr>
          <a:xfrm>
            <a:off x="10426078" y="458461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46995-0E76-4367-D603-55B790A09D57}"/>
                  </a:ext>
                </a:extLst>
              </p:cNvPr>
              <p:cNvSpPr txBox="1"/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Now 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8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C46995-0E76-4367-D603-55B790A09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26" y="4544126"/>
                <a:ext cx="6224140" cy="523220"/>
              </a:xfrm>
              <a:prstGeom prst="rect">
                <a:avLst/>
              </a:prstGeom>
              <a:blipFill>
                <a:blip r:embed="rId10"/>
                <a:stretch>
                  <a:fillRect l="-2033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E6269-7C74-8E3D-5F7C-EFBDBF945A88}"/>
                  </a:ext>
                </a:extLst>
              </p:cNvPr>
              <p:cNvSpPr txBox="1"/>
              <p:nvPr/>
            </p:nvSpPr>
            <p:spPr>
              <a:xfrm>
                <a:off x="3740153" y="2994504"/>
                <a:ext cx="26708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Circuit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in steady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state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2E6269-7C74-8E3D-5F7C-EFBDBF945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153" y="2994504"/>
                <a:ext cx="2670859" cy="830997"/>
              </a:xfrm>
              <a:prstGeom prst="rect">
                <a:avLst/>
              </a:prstGeom>
              <a:blipFill>
                <a:blip r:embed="rId12"/>
                <a:stretch>
                  <a:fillRect l="-2844" t="-5970" r="-331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  <p:bldP spid="14" grpId="0"/>
      <p:bldP spid="15" grpId="0"/>
      <p:bldP spid="23" grpId="0"/>
      <p:bldP spid="25" grpId="0"/>
      <p:bldP spid="26" grpId="0" animBg="1"/>
      <p:bldP spid="13" grpId="0" animBg="1"/>
      <p:bldP spid="20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7221E0D-5953-2C43-37D4-836B79CE629C}"/>
              </a:ext>
            </a:extLst>
          </p:cNvPr>
          <p:cNvSpPr txBox="1"/>
          <p:nvPr/>
        </p:nvSpPr>
        <p:spPr>
          <a:xfrm>
            <a:off x="188708" y="4517850"/>
            <a:ext cx="118743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(Nearly) </a:t>
            </a:r>
            <a:r>
              <a:rPr lang="en-US" sz="3200" i="1" dirty="0"/>
              <a:t>All</a:t>
            </a:r>
            <a:r>
              <a:rPr lang="en-US" sz="3200" dirty="0"/>
              <a:t> (linear) first-order systems act in this way if no forcing</a:t>
            </a:r>
            <a:br>
              <a:rPr lang="en-US" sz="3200" dirty="0"/>
            </a:br>
            <a:r>
              <a:rPr lang="en-US" sz="3200" dirty="0"/>
              <a:t>function is present.  </a:t>
            </a:r>
            <a:r>
              <a:rPr lang="en-US" sz="3200" dirty="0">
                <a:solidFill>
                  <a:schemeClr val="bg1"/>
                </a:solidFill>
              </a:rPr>
              <a:t>Said another way, all first-order systems have this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orm</a:t>
            </a:r>
            <a:r>
              <a:rPr lang="en-US" sz="3200" dirty="0">
                <a:solidFill>
                  <a:schemeClr val="bg1"/>
                </a:solidFill>
              </a:rPr>
              <a:t> for their </a:t>
            </a:r>
            <a:r>
              <a:rPr lang="en-US" sz="3200" i="1" dirty="0">
                <a:solidFill>
                  <a:schemeClr val="bg1"/>
                </a:solidFill>
              </a:rPr>
              <a:t>natural response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163A4-9D14-CAD4-F7FC-C001822FDA2B}"/>
              </a:ext>
            </a:extLst>
          </p:cNvPr>
          <p:cNvSpPr txBox="1"/>
          <p:nvPr/>
        </p:nvSpPr>
        <p:spPr>
          <a:xfrm>
            <a:off x="188708" y="4517850"/>
            <a:ext cx="11781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(Nearly) </a:t>
            </a:r>
            <a:r>
              <a:rPr lang="en-US" sz="3200" i="1" dirty="0"/>
              <a:t>All</a:t>
            </a:r>
            <a:r>
              <a:rPr lang="en-US" sz="3200" dirty="0"/>
              <a:t> (linear) first-order systems act in this way if no forcing</a:t>
            </a:r>
            <a:br>
              <a:rPr lang="en-US" sz="3200" dirty="0"/>
            </a:br>
            <a:r>
              <a:rPr lang="en-US" sz="3200" dirty="0"/>
              <a:t>function is present.  Said another way, all first-order systems have this</a:t>
            </a:r>
          </a:p>
          <a:p>
            <a:r>
              <a:rPr lang="en-US" sz="3200" dirty="0"/>
              <a:t>form for their </a:t>
            </a:r>
            <a:r>
              <a:rPr lang="en-US" sz="3200" i="1" dirty="0"/>
              <a:t>natural response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7E35B-E5D0-851C-C113-DB238C56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74" y="64590"/>
            <a:ext cx="6688185" cy="256032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9315A6-814F-8D4F-BD09-8DCA522D252D}"/>
              </a:ext>
            </a:extLst>
          </p:cNvPr>
          <p:cNvSpPr txBox="1"/>
          <p:nvPr/>
        </p:nvSpPr>
        <p:spPr>
          <a:xfrm>
            <a:off x="7033925" y="2860796"/>
            <a:ext cx="377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Define time constant: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C8028-335D-C84F-950C-0D7476570447}"/>
              </a:ext>
            </a:extLst>
          </p:cNvPr>
          <p:cNvSpPr txBox="1"/>
          <p:nvPr/>
        </p:nvSpPr>
        <p:spPr>
          <a:xfrm>
            <a:off x="188708" y="2860796"/>
            <a:ext cx="4719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Initial condition shorthand: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E5B40A-C25E-EE4E-B1B9-1F62EC381180}"/>
              </a:ext>
            </a:extLst>
          </p:cNvPr>
          <p:cNvSpPr/>
          <p:nvPr/>
        </p:nvSpPr>
        <p:spPr>
          <a:xfrm>
            <a:off x="1304075" y="3618917"/>
            <a:ext cx="5981145" cy="86854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1E7FCC-1066-5A44-A326-132887803181}"/>
                  </a:ext>
                </a:extLst>
              </p:cNvPr>
              <p:cNvSpPr txBox="1"/>
              <p:nvPr/>
            </p:nvSpPr>
            <p:spPr>
              <a:xfrm>
                <a:off x="188708" y="1011929"/>
                <a:ext cx="4341701" cy="807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1E7FCC-1066-5A44-A326-132887803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1011929"/>
                <a:ext cx="4341701" cy="807337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553B03-662D-8B46-81C1-64F54B946044}"/>
                  </a:ext>
                </a:extLst>
              </p:cNvPr>
              <p:cNvSpPr txBox="1"/>
              <p:nvPr/>
            </p:nvSpPr>
            <p:spPr>
              <a:xfrm>
                <a:off x="4731711" y="2863042"/>
                <a:ext cx="23652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553B03-662D-8B46-81C1-64F54B94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11" y="2863042"/>
                <a:ext cx="2365263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AD75C-AC51-A840-BE6B-5AB3E4031D0D}"/>
                  </a:ext>
                </a:extLst>
              </p:cNvPr>
              <p:cNvSpPr txBox="1"/>
              <p:nvPr/>
            </p:nvSpPr>
            <p:spPr>
              <a:xfrm>
                <a:off x="10657477" y="2603954"/>
                <a:ext cx="1367682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2AD75C-AC51-A840-BE6B-5AB3E4031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477" y="2603954"/>
                <a:ext cx="1367682" cy="1011111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574F74-5DCF-2643-A5BA-53E9F8B1BC52}"/>
                  </a:ext>
                </a:extLst>
              </p:cNvPr>
              <p:cNvSpPr txBox="1"/>
              <p:nvPr/>
            </p:nvSpPr>
            <p:spPr>
              <a:xfrm>
                <a:off x="1276367" y="3723809"/>
                <a:ext cx="387227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574F74-5DCF-2643-A5BA-53E9F8B1B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67" y="3723809"/>
                <a:ext cx="3872279" cy="618246"/>
              </a:xfrm>
              <a:prstGeom prst="rect">
                <a:avLst/>
              </a:prstGeom>
              <a:blipFill>
                <a:blip r:embed="rId6"/>
                <a:stretch>
                  <a:fillRect t="-89796" r="-980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AFA382-C665-254B-A018-D66B2C15D6D1}"/>
                  </a:ext>
                </a:extLst>
              </p:cNvPr>
              <p:cNvSpPr txBox="1"/>
              <p:nvPr/>
            </p:nvSpPr>
            <p:spPr>
              <a:xfrm>
                <a:off x="5148646" y="3760801"/>
                <a:ext cx="2077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AFA382-C665-254B-A018-D66B2C15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46" y="3760801"/>
                <a:ext cx="2077813" cy="584775"/>
              </a:xfrm>
              <a:prstGeom prst="rect">
                <a:avLst/>
              </a:prstGeom>
              <a:blipFill>
                <a:blip r:embed="rId7"/>
                <a:stretch>
                  <a:fillRect l="-7317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1C6B55F-1B6A-DC5D-5A45-DCB7BB8B5308}"/>
              </a:ext>
            </a:extLst>
          </p:cNvPr>
          <p:cNvSpPr txBox="1"/>
          <p:nvPr/>
        </p:nvSpPr>
        <p:spPr>
          <a:xfrm>
            <a:off x="188708" y="-22740"/>
            <a:ext cx="4441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Recall: First-Order System</a:t>
            </a:r>
            <a:br>
              <a:rPr lang="en-US" sz="3200" dirty="0"/>
            </a:br>
            <a:r>
              <a:rPr lang="en-US" sz="3200" dirty="0"/>
              <a:t>(Natural Response)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166FEF8-46AA-48C6-FA44-203E39A0F276}"/>
              </a:ext>
            </a:extLst>
          </p:cNvPr>
          <p:cNvSpPr/>
          <p:nvPr/>
        </p:nvSpPr>
        <p:spPr>
          <a:xfrm>
            <a:off x="734721" y="387636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D1179DC-FD92-398B-2F91-B3F792D68239}"/>
              </a:ext>
            </a:extLst>
          </p:cNvPr>
          <p:cNvSpPr/>
          <p:nvPr/>
        </p:nvSpPr>
        <p:spPr>
          <a:xfrm>
            <a:off x="5829239" y="563848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F76C5-4F28-9045-60EC-4D78E2528311}"/>
              </a:ext>
            </a:extLst>
          </p:cNvPr>
          <p:cNvSpPr txBox="1"/>
          <p:nvPr/>
        </p:nvSpPr>
        <p:spPr>
          <a:xfrm>
            <a:off x="6561995" y="5502735"/>
            <a:ext cx="3853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Decaying exponential.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A32B4-B917-103F-3C8D-C3431D3A61F1}"/>
              </a:ext>
            </a:extLst>
          </p:cNvPr>
          <p:cNvSpPr txBox="1"/>
          <p:nvPr/>
        </p:nvSpPr>
        <p:spPr>
          <a:xfrm>
            <a:off x="7438143" y="3514579"/>
            <a:ext cx="46827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Describes natural response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 of “RL” and “RC” circuits.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7C8D09-7F39-4F00-7809-0BD6B2B94FDF}"/>
              </a:ext>
            </a:extLst>
          </p:cNvPr>
          <p:cNvCxnSpPr>
            <a:cxnSpLocks/>
          </p:cNvCxnSpPr>
          <p:nvPr/>
        </p:nvCxnSpPr>
        <p:spPr>
          <a:xfrm flipV="1">
            <a:off x="1449659" y="1769804"/>
            <a:ext cx="371707" cy="477086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CF1524-DDCB-DAA7-716E-E3609443BDBF}"/>
              </a:ext>
            </a:extLst>
          </p:cNvPr>
          <p:cNvSpPr txBox="1"/>
          <p:nvPr/>
        </p:nvSpPr>
        <p:spPr>
          <a:xfrm>
            <a:off x="322618" y="2080668"/>
            <a:ext cx="144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Initial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condition.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248C9E-0E3A-15F4-2E0F-51C02FF7E93B}"/>
              </a:ext>
            </a:extLst>
          </p:cNvPr>
          <p:cNvSpPr txBox="1"/>
          <p:nvPr/>
        </p:nvSpPr>
        <p:spPr>
          <a:xfrm>
            <a:off x="2154665" y="2080668"/>
            <a:ext cx="2773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Time at which initial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condition is known.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0C763-967B-7900-8F4C-72964ED9D8BA}"/>
              </a:ext>
            </a:extLst>
          </p:cNvPr>
          <p:cNvCxnSpPr>
            <a:cxnSpLocks/>
          </p:cNvCxnSpPr>
          <p:nvPr/>
        </p:nvCxnSpPr>
        <p:spPr>
          <a:xfrm flipH="1" flipV="1">
            <a:off x="2471344" y="1800901"/>
            <a:ext cx="379691" cy="384097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06E54-8E5F-6756-901D-4B921C8D9B9A}"/>
              </a:ext>
            </a:extLst>
          </p:cNvPr>
          <p:cNvCxnSpPr>
            <a:cxnSpLocks/>
          </p:cNvCxnSpPr>
          <p:nvPr/>
        </p:nvCxnSpPr>
        <p:spPr>
          <a:xfrm flipV="1">
            <a:off x="3657600" y="1508083"/>
            <a:ext cx="356839" cy="642988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ACE232-37FE-D91F-CDE0-4952C504A9BD}"/>
              </a:ext>
            </a:extLst>
          </p:cNvPr>
          <p:cNvSpPr txBox="1"/>
          <p:nvPr/>
        </p:nvSpPr>
        <p:spPr>
          <a:xfrm>
            <a:off x="188708" y="6018442"/>
            <a:ext cx="11796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(Exception: If multiple storage elements present, finding voltage or current may require</a:t>
            </a:r>
            <a:br>
              <a:rPr lang="en-US" sz="2400" dirty="0"/>
            </a:br>
            <a:r>
              <a:rPr lang="en-US" sz="2400" dirty="0"/>
              <a:t>an integration that yields a constant term in addition to decaying exponential.  Ex. Prob. 7.17.)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DD8271-12A6-C9F8-EADA-1867CA1CEDFD}"/>
              </a:ext>
            </a:extLst>
          </p:cNvPr>
          <p:cNvCxnSpPr>
            <a:cxnSpLocks/>
          </p:cNvCxnSpPr>
          <p:nvPr/>
        </p:nvCxnSpPr>
        <p:spPr>
          <a:xfrm>
            <a:off x="9378467" y="5060170"/>
            <a:ext cx="1701909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D9A3B2-2FA3-6385-8825-186EF4B43F4D}"/>
              </a:ext>
            </a:extLst>
          </p:cNvPr>
          <p:cNvCxnSpPr>
            <a:cxnSpLocks/>
          </p:cNvCxnSpPr>
          <p:nvPr/>
        </p:nvCxnSpPr>
        <p:spPr>
          <a:xfrm>
            <a:off x="261249" y="5543925"/>
            <a:ext cx="3149216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0287C0-D5C3-E342-3C93-15A7809E6B7B}"/>
              </a:ext>
            </a:extLst>
          </p:cNvPr>
          <p:cNvCxnSpPr>
            <a:cxnSpLocks/>
          </p:cNvCxnSpPr>
          <p:nvPr/>
        </p:nvCxnSpPr>
        <p:spPr>
          <a:xfrm>
            <a:off x="2526997" y="6021133"/>
            <a:ext cx="3008830" cy="0"/>
          </a:xfrm>
          <a:prstGeom prst="lin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5" grpId="0"/>
      <p:bldP spid="3" grpId="0"/>
      <p:bldP spid="36" grpId="0" animBg="1"/>
      <p:bldP spid="14" grpId="0"/>
      <p:bldP spid="4" grpId="0"/>
      <p:bldP spid="5" grpId="0"/>
      <p:bldP spid="17" grpId="0"/>
      <p:bldP spid="6" grpId="0"/>
      <p:bldP spid="9" grpId="0" animBg="1"/>
      <p:bldP spid="10" grpId="0" animBg="1"/>
      <p:bldP spid="12" grpId="0"/>
      <p:bldP spid="15" grpId="0"/>
      <p:bldP spid="18" grpId="0"/>
      <p:bldP spid="2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D564E9-9EFF-364B-B26F-4842DC653224}"/>
              </a:ext>
            </a:extLst>
          </p:cNvPr>
          <p:cNvSpPr txBox="1"/>
          <p:nvPr/>
        </p:nvSpPr>
        <p:spPr>
          <a:xfrm>
            <a:off x="302150" y="985963"/>
            <a:ext cx="469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Which plot corresponds 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10097-6002-9140-9993-1490964CB09B}"/>
                  </a:ext>
                </a:extLst>
              </p:cNvPr>
              <p:cNvSpPr txBox="1"/>
              <p:nvPr/>
            </p:nvSpPr>
            <p:spPr>
              <a:xfrm>
                <a:off x="4798794" y="952492"/>
                <a:ext cx="570944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10097-6002-9140-9993-1490964CB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94" y="952492"/>
                <a:ext cx="5709448" cy="618246"/>
              </a:xfrm>
              <a:prstGeom prst="rect">
                <a:avLst/>
              </a:prstGeom>
              <a:blipFill>
                <a:blip r:embed="rId2"/>
                <a:stretch>
                  <a:fillRect t="-88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C29B63-612D-0549-AF91-D15D55AE0F90}"/>
              </a:ext>
            </a:extLst>
          </p:cNvPr>
          <p:cNvSpPr txBox="1"/>
          <p:nvPr/>
        </p:nvSpPr>
        <p:spPr>
          <a:xfrm>
            <a:off x="9796662" y="1676018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  or   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FC9106-9075-D249-A28B-E5D2F1340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1676018"/>
            <a:ext cx="6159500" cy="488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06F326-4F46-1A46-8AF8-6B2F4AB90543}"/>
              </a:ext>
            </a:extLst>
          </p:cNvPr>
          <p:cNvSpPr txBox="1"/>
          <p:nvPr/>
        </p:nvSpPr>
        <p:spPr>
          <a:xfrm>
            <a:off x="4417985" y="2019636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67377-3070-8744-B93E-7EB9258FC528}"/>
              </a:ext>
            </a:extLst>
          </p:cNvPr>
          <p:cNvSpPr txBox="1"/>
          <p:nvPr/>
        </p:nvSpPr>
        <p:spPr>
          <a:xfrm>
            <a:off x="6621824" y="201963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9A6DE-C2BD-544C-BAA6-58A1A804123E}"/>
                  </a:ext>
                </a:extLst>
              </p:cNvPr>
              <p:cNvSpPr txBox="1"/>
              <p:nvPr/>
            </p:nvSpPr>
            <p:spPr>
              <a:xfrm>
                <a:off x="627534" y="2116803"/>
                <a:ext cx="16916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9A6DE-C2BD-544C-BAA6-58A1A8041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4" y="2116803"/>
                <a:ext cx="1691682" cy="584775"/>
              </a:xfrm>
              <a:prstGeom prst="rect">
                <a:avLst/>
              </a:prstGeom>
              <a:blipFill>
                <a:blip r:embed="rId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994CE40-04D3-C349-9AE8-45F43A983BD9}"/>
              </a:ext>
            </a:extLst>
          </p:cNvPr>
          <p:cNvSpPr/>
          <p:nvPr/>
        </p:nvSpPr>
        <p:spPr>
          <a:xfrm>
            <a:off x="9770113" y="1751193"/>
            <a:ext cx="45641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2CC59-DC2B-6945-8961-099C29184259}"/>
              </a:ext>
            </a:extLst>
          </p:cNvPr>
          <p:cNvSpPr/>
          <p:nvPr/>
        </p:nvSpPr>
        <p:spPr>
          <a:xfrm>
            <a:off x="4413937" y="2116803"/>
            <a:ext cx="45641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427D46-271C-C84D-8B23-6B387C589031}"/>
                  </a:ext>
                </a:extLst>
              </p:cNvPr>
              <p:cNvSpPr txBox="1"/>
              <p:nvPr/>
            </p:nvSpPr>
            <p:spPr>
              <a:xfrm>
                <a:off x="303190" y="2928846"/>
                <a:ext cx="248177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The </a:t>
                </a:r>
                <a:r>
                  <a:rPr lang="en-US" sz="3200" i="1" dirty="0"/>
                  <a:t>larger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,</a:t>
                </a:r>
                <a:br>
                  <a:rPr lang="en-US" sz="3200" dirty="0"/>
                </a:br>
                <a:r>
                  <a:rPr lang="en-US" sz="3200" dirty="0"/>
                  <a:t>the </a:t>
                </a:r>
                <a:r>
                  <a:rPr lang="en-US" sz="3200" i="1" dirty="0"/>
                  <a:t>larger</a:t>
                </a:r>
                <a:r>
                  <a:rPr lang="en-US" sz="3200" dirty="0"/>
                  <a:t> the</a:t>
                </a:r>
                <a:br>
                  <a:rPr lang="en-US" sz="3200" dirty="0"/>
                </a:br>
                <a:r>
                  <a:rPr lang="en-US" sz="3200" dirty="0"/>
                  <a:t>“delay.”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427D46-271C-C84D-8B23-6B387C589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90" y="2928846"/>
                <a:ext cx="2481770" cy="1569660"/>
              </a:xfrm>
              <a:prstGeom prst="rect">
                <a:avLst/>
              </a:prstGeom>
              <a:blipFill>
                <a:blip r:embed="rId5"/>
                <a:stretch>
                  <a:fillRect l="-6122" t="-4800" r="-5102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6F6578-C9DE-8743-A79B-468280A6E138}"/>
                  </a:ext>
                </a:extLst>
              </p:cNvPr>
              <p:cNvSpPr txBox="1"/>
              <p:nvPr/>
            </p:nvSpPr>
            <p:spPr>
              <a:xfrm>
                <a:off x="248094" y="209146"/>
                <a:ext cx="4396075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6F6578-C9DE-8743-A79B-468280A6E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4" y="209146"/>
                <a:ext cx="4396075" cy="618246"/>
              </a:xfrm>
              <a:prstGeom prst="rect">
                <a:avLst/>
              </a:prstGeom>
              <a:blipFill>
                <a:blip r:embed="rId6"/>
                <a:stretch>
                  <a:fillRect t="-88000" r="-1153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35AEC7-6A67-0F44-B2C9-097BABB187D5}"/>
                  </a:ext>
                </a:extLst>
              </p:cNvPr>
              <p:cNvSpPr txBox="1"/>
              <p:nvPr/>
            </p:nvSpPr>
            <p:spPr>
              <a:xfrm>
                <a:off x="4644169" y="242617"/>
                <a:ext cx="2077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35AEC7-6A67-0F44-B2C9-097BABB18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169" y="242617"/>
                <a:ext cx="2077813" cy="584775"/>
              </a:xfrm>
              <a:prstGeom prst="rect">
                <a:avLst/>
              </a:prstGeom>
              <a:blipFill>
                <a:blip r:embed="rId7"/>
                <a:stretch>
                  <a:fillRect l="-7273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B4EB199-B590-A54B-BAEC-7EC0D1B764E2}"/>
              </a:ext>
            </a:extLst>
          </p:cNvPr>
          <p:cNvSpPr/>
          <p:nvPr/>
        </p:nvSpPr>
        <p:spPr>
          <a:xfrm>
            <a:off x="7497246" y="2572105"/>
            <a:ext cx="1972560" cy="437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94A280-0CE2-BC40-9230-3E05652B132D}"/>
                  </a:ext>
                </a:extLst>
              </p:cNvPr>
              <p:cNvSpPr txBox="1"/>
              <p:nvPr/>
            </p:nvSpPr>
            <p:spPr>
              <a:xfrm>
                <a:off x="7324642" y="2516461"/>
                <a:ext cx="23118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94A280-0CE2-BC40-9230-3E05652B1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642" y="2516461"/>
                <a:ext cx="2311851" cy="618246"/>
              </a:xfrm>
              <a:prstGeom prst="rect">
                <a:avLst/>
              </a:prstGeom>
              <a:blipFill>
                <a:blip r:embed="rId8"/>
                <a:stretch>
                  <a:fillRect t="-91837" r="-1639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F7D66E6-3F67-B747-A869-6958029F4EAC}"/>
              </a:ext>
            </a:extLst>
          </p:cNvPr>
          <p:cNvCxnSpPr>
            <a:cxnSpLocks/>
          </p:cNvCxnSpPr>
          <p:nvPr/>
        </p:nvCxnSpPr>
        <p:spPr>
          <a:xfrm flipH="1">
            <a:off x="7779053" y="3459928"/>
            <a:ext cx="625065" cy="6313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F61D6EA-5349-6940-AF54-F4698C14F525}"/>
              </a:ext>
            </a:extLst>
          </p:cNvPr>
          <p:cNvSpPr/>
          <p:nvPr/>
        </p:nvSpPr>
        <p:spPr>
          <a:xfrm>
            <a:off x="7865199" y="3114434"/>
            <a:ext cx="1125975" cy="306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E5BBA2-243C-B142-A136-49ED55CF5DC9}"/>
                  </a:ext>
                </a:extLst>
              </p:cNvPr>
              <p:cNvSpPr txBox="1"/>
              <p:nvPr/>
            </p:nvSpPr>
            <p:spPr>
              <a:xfrm>
                <a:off x="7754416" y="3009154"/>
                <a:ext cx="10836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E5BBA2-243C-B142-A136-49ED55CF5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16" y="3009154"/>
                <a:ext cx="1083630" cy="461665"/>
              </a:xfrm>
              <a:prstGeom prst="rect">
                <a:avLst/>
              </a:prstGeom>
              <a:blipFill>
                <a:blip r:embed="rId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CF09EC6-B1E4-0BB4-5442-B84E9258D1B8}"/>
              </a:ext>
            </a:extLst>
          </p:cNvPr>
          <p:cNvSpPr/>
          <p:nvPr/>
        </p:nvSpPr>
        <p:spPr>
          <a:xfrm>
            <a:off x="7600013" y="952492"/>
            <a:ext cx="239843" cy="449088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416E40B-84F3-1298-A18A-EBA4D7BBDA1B}"/>
              </a:ext>
            </a:extLst>
          </p:cNvPr>
          <p:cNvSpPr/>
          <p:nvPr/>
        </p:nvSpPr>
        <p:spPr>
          <a:xfrm>
            <a:off x="3716910" y="235876"/>
            <a:ext cx="315444" cy="449088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CF1E3B-471E-38B8-4A08-1CCC28BA6BED}"/>
              </a:ext>
            </a:extLst>
          </p:cNvPr>
          <p:cNvSpPr/>
          <p:nvPr/>
        </p:nvSpPr>
        <p:spPr>
          <a:xfrm>
            <a:off x="4032354" y="5981692"/>
            <a:ext cx="239843" cy="449088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1F46BB-00CD-5D76-5F8F-3D176EE1BC45}"/>
              </a:ext>
            </a:extLst>
          </p:cNvPr>
          <p:cNvSpPr/>
          <p:nvPr/>
        </p:nvSpPr>
        <p:spPr>
          <a:xfrm>
            <a:off x="2273541" y="303026"/>
            <a:ext cx="402752" cy="516932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AD78F1-4EBB-386B-BFA0-3EF27AB763F5}"/>
              </a:ext>
            </a:extLst>
          </p:cNvPr>
          <p:cNvSpPr txBox="1"/>
          <p:nvPr/>
        </p:nvSpPr>
        <p:spPr>
          <a:xfrm>
            <a:off x="9531930" y="4571480"/>
            <a:ext cx="2277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Both curves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asymptotically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approach zero at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the same rate.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6B9F68-664D-ADEB-3915-E7687E5B6D8C}"/>
              </a:ext>
            </a:extLst>
          </p:cNvPr>
          <p:cNvCxnSpPr>
            <a:cxnSpLocks/>
          </p:cNvCxnSpPr>
          <p:nvPr/>
        </p:nvCxnSpPr>
        <p:spPr>
          <a:xfrm flipH="1" flipV="1">
            <a:off x="9168377" y="4999389"/>
            <a:ext cx="536062" cy="87204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14CF27-EA86-5702-F5C1-819E370F198A}"/>
              </a:ext>
            </a:extLst>
          </p:cNvPr>
          <p:cNvCxnSpPr>
            <a:cxnSpLocks/>
          </p:cNvCxnSpPr>
          <p:nvPr/>
        </p:nvCxnSpPr>
        <p:spPr>
          <a:xfrm flipH="1">
            <a:off x="9162832" y="5345947"/>
            <a:ext cx="541607" cy="109214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D303990-73E0-904E-1A4E-7A9A779A553A}"/>
              </a:ext>
            </a:extLst>
          </p:cNvPr>
          <p:cNvSpPr txBox="1"/>
          <p:nvPr/>
        </p:nvSpPr>
        <p:spPr>
          <a:xfrm>
            <a:off x="8989200" y="6029239"/>
            <a:ext cx="320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Curves the same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except for being shifted.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CCC34C-EA9E-B436-BFA6-7B3E71C9D82D}"/>
              </a:ext>
            </a:extLst>
          </p:cNvPr>
          <p:cNvSpPr/>
          <p:nvPr/>
        </p:nvSpPr>
        <p:spPr>
          <a:xfrm>
            <a:off x="8844741" y="1011213"/>
            <a:ext cx="1230282" cy="618246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0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 animBg="1"/>
      <p:bldP spid="13" grpId="0" animBg="1"/>
      <p:bldP spid="14" grpId="0"/>
      <p:bldP spid="19" grpId="0" animBg="1"/>
      <p:bldP spid="17" grpId="0"/>
      <p:bldP spid="22" grpId="0" animBg="1"/>
      <p:bldP spid="20" grpId="0"/>
      <p:bldP spid="2" grpId="0" animBg="1"/>
      <p:bldP spid="3" grpId="0" animBg="1"/>
      <p:bldP spid="7" grpId="0" animBg="1"/>
      <p:bldP spid="21" grpId="0" animBg="1"/>
      <p:bldP spid="23" grpId="0"/>
      <p:bldP spid="29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027813F-6704-2545-A68C-8633C4B5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186158"/>
            <a:ext cx="6223000" cy="488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64E9-9EFF-364B-B26F-4842DC653224}"/>
              </a:ext>
            </a:extLst>
          </p:cNvPr>
          <p:cNvSpPr txBox="1"/>
          <p:nvPr/>
        </p:nvSpPr>
        <p:spPr>
          <a:xfrm>
            <a:off x="302150" y="381663"/>
            <a:ext cx="469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Which plot corresponds 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10097-6002-9140-9993-1490964CB09B}"/>
                  </a:ext>
                </a:extLst>
              </p:cNvPr>
              <p:cNvSpPr txBox="1"/>
              <p:nvPr/>
            </p:nvSpPr>
            <p:spPr>
              <a:xfrm>
                <a:off x="4798794" y="348192"/>
                <a:ext cx="540506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B10097-6002-9140-9993-1490964CB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794" y="348192"/>
                <a:ext cx="5405069" cy="618246"/>
              </a:xfrm>
              <a:prstGeom prst="rect">
                <a:avLst/>
              </a:prstGeom>
              <a:blipFill>
                <a:blip r:embed="rId3"/>
                <a:stretch>
                  <a:fillRect t="-88000" r="-1874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EC29B63-612D-0549-AF91-D15D55AE0F90}"/>
              </a:ext>
            </a:extLst>
          </p:cNvPr>
          <p:cNvSpPr txBox="1"/>
          <p:nvPr/>
        </p:nvSpPr>
        <p:spPr>
          <a:xfrm>
            <a:off x="9748299" y="1328747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   or  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6F326-4F46-1A46-8AF8-6B2F4AB90543}"/>
              </a:ext>
            </a:extLst>
          </p:cNvPr>
          <p:cNvSpPr txBox="1"/>
          <p:nvPr/>
        </p:nvSpPr>
        <p:spPr>
          <a:xfrm>
            <a:off x="4738076" y="299328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67377-3070-8744-B93E-7EB9258FC528}"/>
              </a:ext>
            </a:extLst>
          </p:cNvPr>
          <p:cNvSpPr txBox="1"/>
          <p:nvPr/>
        </p:nvSpPr>
        <p:spPr>
          <a:xfrm>
            <a:off x="5897629" y="215731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9A6DE-C2BD-544C-BAA6-58A1A804123E}"/>
                  </a:ext>
                </a:extLst>
              </p:cNvPr>
              <p:cNvSpPr txBox="1"/>
              <p:nvPr/>
            </p:nvSpPr>
            <p:spPr>
              <a:xfrm>
                <a:off x="722349" y="1328747"/>
                <a:ext cx="1235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9A6DE-C2BD-544C-BAA6-58A1A8041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9" y="1328747"/>
                <a:ext cx="123585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994CE40-04D3-C349-9AE8-45F43A983BD9}"/>
              </a:ext>
            </a:extLst>
          </p:cNvPr>
          <p:cNvSpPr/>
          <p:nvPr/>
        </p:nvSpPr>
        <p:spPr>
          <a:xfrm>
            <a:off x="10869432" y="1403922"/>
            <a:ext cx="45641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99E946-F37B-1347-A954-FBD7231D3866}"/>
              </a:ext>
            </a:extLst>
          </p:cNvPr>
          <p:cNvSpPr/>
          <p:nvPr/>
        </p:nvSpPr>
        <p:spPr>
          <a:xfrm>
            <a:off x="7765040" y="3195052"/>
            <a:ext cx="1684081" cy="4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2CC59-DC2B-6945-8961-099C29184259}"/>
              </a:ext>
            </a:extLst>
          </p:cNvPr>
          <p:cNvSpPr/>
          <p:nvPr/>
        </p:nvSpPr>
        <p:spPr>
          <a:xfrm>
            <a:off x="5895606" y="2254485"/>
            <a:ext cx="456415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1BD59E-4787-6D45-8E51-E90E92F0ED71}"/>
                  </a:ext>
                </a:extLst>
              </p:cNvPr>
              <p:cNvSpPr txBox="1"/>
              <p:nvPr/>
            </p:nvSpPr>
            <p:spPr>
              <a:xfrm>
                <a:off x="7677973" y="3119877"/>
                <a:ext cx="23118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1BD59E-4787-6D45-8E51-E90E92F0E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3119877"/>
                <a:ext cx="2311851" cy="618246"/>
              </a:xfrm>
              <a:prstGeom prst="rect">
                <a:avLst/>
              </a:prstGeom>
              <a:blipFill>
                <a:blip r:embed="rId5"/>
                <a:stretch>
                  <a:fillRect t="-88000" r="-1639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0A0FCF7-EFD9-CC43-ACE0-70CCB1FBF838}"/>
              </a:ext>
            </a:extLst>
          </p:cNvPr>
          <p:cNvSpPr txBox="1"/>
          <p:nvPr/>
        </p:nvSpPr>
        <p:spPr>
          <a:xfrm>
            <a:off x="302150" y="1913522"/>
            <a:ext cx="263726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i="1" dirty="0"/>
              <a:t>larger</a:t>
            </a:r>
            <a:r>
              <a:rPr lang="en-US" sz="3200" dirty="0"/>
              <a:t> the </a:t>
            </a:r>
            <a:br>
              <a:rPr lang="en-US" sz="3200" dirty="0"/>
            </a:br>
            <a:r>
              <a:rPr lang="en-US" sz="3200" dirty="0"/>
              <a:t>time constant,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i="1" dirty="0"/>
              <a:t>slower</a:t>
            </a:r>
            <a:r>
              <a:rPr lang="en-US" sz="3200" dirty="0"/>
              <a:t> the</a:t>
            </a:r>
            <a:br>
              <a:rPr lang="en-US" sz="3200" dirty="0"/>
            </a:br>
            <a:r>
              <a:rPr lang="en-US" sz="3200" dirty="0"/>
              <a:t>decay.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3B11F2-E3CF-C44D-AE53-11388DCEF27E}"/>
              </a:ext>
            </a:extLst>
          </p:cNvPr>
          <p:cNvCxnSpPr>
            <a:cxnSpLocks/>
          </p:cNvCxnSpPr>
          <p:nvPr/>
        </p:nvCxnSpPr>
        <p:spPr>
          <a:xfrm flipH="1">
            <a:off x="6576035" y="3506525"/>
            <a:ext cx="1160584" cy="46790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CC3866-B8D4-CE4F-A348-52F9E6D528EF}"/>
                  </a:ext>
                </a:extLst>
              </p:cNvPr>
              <p:cNvSpPr txBox="1"/>
              <p:nvPr/>
            </p:nvSpPr>
            <p:spPr>
              <a:xfrm>
                <a:off x="1340275" y="6150833"/>
                <a:ext cx="9511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Value decays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/>
                  <a:t> (i.e.,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36.79%</m:t>
                    </m:r>
                  </m:oMath>
                </a14:m>
                <a:r>
                  <a:rPr lang="en-US" sz="3200" dirty="0"/>
                  <a:t>) per time constant.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CC3866-B8D4-CE4F-A348-52F9E6D52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275" y="6150833"/>
                <a:ext cx="9511450" cy="584775"/>
              </a:xfrm>
              <a:prstGeom prst="rect">
                <a:avLst/>
              </a:prstGeom>
              <a:blipFill>
                <a:blip r:embed="rId6"/>
                <a:stretch>
                  <a:fillRect l="-1600" t="-12766" r="-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8CF0E31-6C8E-9D45-B262-22400A2710E0}"/>
              </a:ext>
            </a:extLst>
          </p:cNvPr>
          <p:cNvSpPr/>
          <p:nvPr/>
        </p:nvSpPr>
        <p:spPr>
          <a:xfrm>
            <a:off x="3930114" y="4688905"/>
            <a:ext cx="1965492" cy="426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BC9F62-8145-034D-986F-8A86D43C43F4}"/>
                  </a:ext>
                </a:extLst>
              </p:cNvPr>
              <p:cNvSpPr txBox="1"/>
              <p:nvPr/>
            </p:nvSpPr>
            <p:spPr>
              <a:xfrm>
                <a:off x="3848444" y="4647958"/>
                <a:ext cx="254589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3BC9F62-8145-034D-986F-8A86D43C4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444" y="4647958"/>
                <a:ext cx="2545890" cy="618246"/>
              </a:xfrm>
              <a:prstGeom prst="rect">
                <a:avLst/>
              </a:prstGeom>
              <a:blipFill>
                <a:blip r:embed="rId7"/>
                <a:stretch>
                  <a:fillRect t="-88000" b="-10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BC0188-417B-6645-A7DF-DE576C362AB0}"/>
              </a:ext>
            </a:extLst>
          </p:cNvPr>
          <p:cNvCxnSpPr>
            <a:cxnSpLocks/>
          </p:cNvCxnSpPr>
          <p:nvPr/>
        </p:nvCxnSpPr>
        <p:spPr>
          <a:xfrm flipV="1">
            <a:off x="5060359" y="4045959"/>
            <a:ext cx="511767" cy="60285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317A2DB-F7E1-65FF-7324-D9D020EBE4B8}"/>
              </a:ext>
            </a:extLst>
          </p:cNvPr>
          <p:cNvSpPr/>
          <p:nvPr/>
        </p:nvSpPr>
        <p:spPr>
          <a:xfrm>
            <a:off x="8064708" y="358437"/>
            <a:ext cx="239843" cy="449088"/>
          </a:xfrm>
          <a:prstGeom prst="ellipse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8CE27C-3A38-E3F5-6FB2-46F4F067E6EB}"/>
              </a:ext>
            </a:extLst>
          </p:cNvPr>
          <p:cNvSpPr txBox="1"/>
          <p:nvPr/>
        </p:nvSpPr>
        <p:spPr>
          <a:xfrm>
            <a:off x="302150" y="3975625"/>
            <a:ext cx="2697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Exponent must</a:t>
            </a:r>
            <a:br>
              <a:rPr lang="en-US" sz="3200" dirty="0"/>
            </a:br>
            <a:r>
              <a:rPr lang="en-US" sz="3200" dirty="0"/>
              <a:t>be unitless.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9A0C0-192B-D0F6-83EA-1DE3DFBFB4D7}"/>
                  </a:ext>
                </a:extLst>
              </p:cNvPr>
              <p:cNvSpPr txBox="1"/>
              <p:nvPr/>
            </p:nvSpPr>
            <p:spPr>
              <a:xfrm>
                <a:off x="302150" y="5052843"/>
                <a:ext cx="298492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3200" dirty="0"/>
                  <a:t> typically has</a:t>
                </a:r>
                <a:br>
                  <a:rPr lang="en-US" sz="3200" dirty="0"/>
                </a:br>
                <a:r>
                  <a:rPr lang="en-US" sz="3200" dirty="0"/>
                  <a:t>units of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89A0C0-192B-D0F6-83EA-1DE3DFBFB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50" y="5052843"/>
                <a:ext cx="2984920" cy="1077218"/>
              </a:xfrm>
              <a:prstGeom prst="rect">
                <a:avLst/>
              </a:prstGeom>
              <a:blipFill>
                <a:blip r:embed="rId8"/>
                <a:stretch>
                  <a:fillRect l="-5532" t="-6977" r="-425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997E6A1-44BB-C4D9-19ED-F6F3A2E07764}"/>
              </a:ext>
            </a:extLst>
          </p:cNvPr>
          <p:cNvSpPr txBox="1"/>
          <p:nvPr/>
        </p:nvSpPr>
        <p:spPr>
          <a:xfrm>
            <a:off x="9235383" y="4296708"/>
            <a:ext cx="29604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All curves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asymptotically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approach zero but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now at different rates.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7D6405-604F-FE83-7EB0-8FEDA7FB7165}"/>
              </a:ext>
            </a:extLst>
          </p:cNvPr>
          <p:cNvCxnSpPr>
            <a:cxnSpLocks/>
          </p:cNvCxnSpPr>
          <p:nvPr/>
        </p:nvCxnSpPr>
        <p:spPr>
          <a:xfrm flipH="1" flipV="1">
            <a:off x="9168377" y="4246762"/>
            <a:ext cx="528688" cy="244714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502FB2-FC67-9B99-2936-694C778B6C2E}"/>
              </a:ext>
            </a:extLst>
          </p:cNvPr>
          <p:cNvCxnSpPr>
            <a:cxnSpLocks/>
          </p:cNvCxnSpPr>
          <p:nvPr/>
        </p:nvCxnSpPr>
        <p:spPr>
          <a:xfrm flipH="1">
            <a:off x="9153629" y="4836113"/>
            <a:ext cx="543436" cy="67788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019832-9A07-D867-AF2D-FE4452132700}"/>
              </a:ext>
            </a:extLst>
          </p:cNvPr>
          <p:cNvCxnSpPr>
            <a:cxnSpLocks/>
          </p:cNvCxnSpPr>
          <p:nvPr/>
        </p:nvCxnSpPr>
        <p:spPr>
          <a:xfrm flipH="1">
            <a:off x="9153629" y="5081460"/>
            <a:ext cx="543436" cy="67788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 animBg="1"/>
      <p:bldP spid="20" grpId="0" animBg="1"/>
      <p:bldP spid="13" grpId="0" animBg="1"/>
      <p:bldP spid="14" grpId="0"/>
      <p:bldP spid="7" grpId="0"/>
      <p:bldP spid="21" grpId="0"/>
      <p:bldP spid="19" grpId="0" animBg="1"/>
      <p:bldP spid="16" grpId="0"/>
      <p:bldP spid="2" grpId="0" animBg="1"/>
      <p:bldP spid="3" grpId="0"/>
      <p:bldP spid="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CDF8-C50E-BE09-FD92-9F80836D819B}"/>
                  </a:ext>
                </a:extLst>
              </p:cNvPr>
              <p:cNvSpPr txBox="1"/>
              <p:nvPr/>
            </p:nvSpPr>
            <p:spPr>
              <a:xfrm>
                <a:off x="2434679" y="1012411"/>
                <a:ext cx="3107774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9CDF8-C50E-BE09-FD92-9F80836D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9" y="1012411"/>
                <a:ext cx="3107774" cy="1048044"/>
              </a:xfrm>
              <a:prstGeom prst="rect">
                <a:avLst/>
              </a:prstGeom>
              <a:blipFill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F974-D5BE-7D3D-54DB-100A47F632D2}"/>
                  </a:ext>
                </a:extLst>
              </p:cNvPr>
              <p:cNvSpPr txBox="1"/>
              <p:nvPr/>
            </p:nvSpPr>
            <p:spPr>
              <a:xfrm>
                <a:off x="6729624" y="786814"/>
                <a:ext cx="521591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94F974-D5BE-7D3D-54DB-100A47F63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24" y="786814"/>
                <a:ext cx="5215915" cy="1631216"/>
              </a:xfrm>
              <a:prstGeom prst="rect">
                <a:avLst/>
              </a:prstGeom>
              <a:blipFill>
                <a:blip r:embed="rId3"/>
                <a:stretch>
                  <a:fillRect t="-108462" b="-16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799A4A-41CA-6747-91F0-9A3793628445}"/>
              </a:ext>
            </a:extLst>
          </p:cNvPr>
          <p:cNvSpPr txBox="1"/>
          <p:nvPr/>
        </p:nvSpPr>
        <p:spPr>
          <a:xfrm>
            <a:off x="188708" y="94593"/>
            <a:ext cx="1757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Inductors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F7601-468D-8D4C-9CE5-D4148083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7" y="771747"/>
            <a:ext cx="1321495" cy="2106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90D24-84EF-1E4D-9ED6-A419F948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16" y="771746"/>
            <a:ext cx="1321495" cy="2106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5929F0-A2CA-824F-A48B-7CFACE4FD6F4}"/>
              </a:ext>
            </a:extLst>
          </p:cNvPr>
          <p:cNvSpPr txBox="1"/>
          <p:nvPr/>
        </p:nvSpPr>
        <p:spPr>
          <a:xfrm>
            <a:off x="5746753" y="130137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7C673-5449-5F4E-B666-C1F25E8A7C45}"/>
              </a:ext>
            </a:extLst>
          </p:cNvPr>
          <p:cNvSpPr txBox="1"/>
          <p:nvPr/>
        </p:nvSpPr>
        <p:spPr>
          <a:xfrm>
            <a:off x="2511674" y="2349392"/>
            <a:ext cx="4873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 important properties: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A542B6-C209-8744-A8FB-72F0AC2D3393}"/>
              </a:ext>
            </a:extLst>
          </p:cNvPr>
          <p:cNvSpPr txBox="1"/>
          <p:nvPr/>
        </p:nvSpPr>
        <p:spPr>
          <a:xfrm>
            <a:off x="2511674" y="3073549"/>
            <a:ext cx="92748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Behaves as a short circuit (wire) in steady-state (i.e.,</a:t>
            </a:r>
            <a:br>
              <a:rPr lang="en-US" sz="3200" dirty="0"/>
            </a:br>
            <a:r>
              <a:rPr lang="en-US" sz="3200"/>
              <a:t>when no variation </a:t>
            </a:r>
            <a:r>
              <a:rPr lang="en-US" sz="3200" dirty="0"/>
              <a:t>in time).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F3759E-5D5E-7344-97D7-71625B3D4AC5}"/>
              </a:ext>
            </a:extLst>
          </p:cNvPr>
          <p:cNvSpPr txBox="1"/>
          <p:nvPr/>
        </p:nvSpPr>
        <p:spPr>
          <a:xfrm>
            <a:off x="2511674" y="4157850"/>
            <a:ext cx="725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Current cannot change instantaneously.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15DBD6-FF1E-0B4B-A0BC-5E78C0BFA66D}"/>
              </a:ext>
            </a:extLst>
          </p:cNvPr>
          <p:cNvSpPr txBox="1"/>
          <p:nvPr/>
        </p:nvSpPr>
        <p:spPr>
          <a:xfrm>
            <a:off x="2511674" y="5933425"/>
            <a:ext cx="3247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(Stores energy.)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3F759-1EB4-1244-8B1F-43E4BCBD22DD}"/>
              </a:ext>
            </a:extLst>
          </p:cNvPr>
          <p:cNvSpPr txBox="1"/>
          <p:nvPr/>
        </p:nvSpPr>
        <p:spPr>
          <a:xfrm>
            <a:off x="2511674" y="5341566"/>
            <a:ext cx="943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/>
              <a:t>Voltage </a:t>
            </a:r>
            <a:r>
              <a:rPr lang="en-US" sz="3200" i="1"/>
              <a:t>can</a:t>
            </a:r>
            <a:r>
              <a:rPr lang="en-US" sz="3200"/>
              <a:t> change discontinuously/instantaneously.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C7A12-9A44-B14A-B70F-F9A64B831B6F}"/>
              </a:ext>
            </a:extLst>
          </p:cNvPr>
          <p:cNvSpPr txBox="1"/>
          <p:nvPr/>
        </p:nvSpPr>
        <p:spPr>
          <a:xfrm>
            <a:off x="2973230" y="4749708"/>
            <a:ext cx="5494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(“Opposes” changes in current.)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4634B0-E2ED-0B44-8F4C-707725F62386}"/>
                  </a:ext>
                </a:extLst>
              </p:cNvPr>
              <p:cNvSpPr txBox="1"/>
              <p:nvPr/>
            </p:nvSpPr>
            <p:spPr>
              <a:xfrm>
                <a:off x="2511674" y="386980"/>
                <a:ext cx="53739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Recall governing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equations: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94634B0-E2ED-0B44-8F4C-707725F6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674" y="386980"/>
                <a:ext cx="5373972" cy="584775"/>
              </a:xfrm>
              <a:prstGeom prst="rect">
                <a:avLst/>
              </a:prstGeom>
              <a:blipFill>
                <a:blip r:embed="rId6"/>
                <a:stretch>
                  <a:fillRect l="-2824" t="-14894" r="-164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3" grpId="0"/>
      <p:bldP spid="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D72BA-EB3C-DB4D-9DAD-A9197C80B62A}"/>
                  </a:ext>
                </a:extLst>
              </p:cNvPr>
              <p:cNvSpPr txBox="1"/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RL Circuit</a:t>
                </a:r>
                <a:r>
                  <a:rPr lang="en-US" sz="3200" dirty="0">
                    <a:solidFill>
                      <a:schemeClr val="bg1"/>
                    </a:solidFill>
                  </a:rPr>
                  <a:t>: What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D72BA-EB3C-DB4D-9DAD-A9197C80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blipFill>
                <a:blip r:embed="rId2"/>
                <a:stretch>
                  <a:fillRect l="-247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DD43E5-806D-E244-A188-F030BA379D8D}"/>
                  </a:ext>
                </a:extLst>
              </p:cNvPr>
              <p:cNvSpPr txBox="1"/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err="1">
                    <a:solidFill>
                      <a:schemeClr val="bg1"/>
                    </a:solidFill>
                  </a:rPr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CDD43E5-806D-E244-A188-F030BA37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blipFill>
                <a:blip r:embed="rId3"/>
                <a:stretch>
                  <a:fillRect l="-56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A1E9D2-30F6-8640-86F7-313BC87C57F8}"/>
                  </a:ext>
                </a:extLst>
              </p:cNvPr>
              <p:cNvSpPr txBox="1"/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err="1">
                    <a:solidFill>
                      <a:schemeClr val="bg1"/>
                    </a:solidFill>
                  </a:rPr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BA1E9D2-30F6-8640-86F7-313BC87C5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blipFill>
                <a:blip r:embed="rId4"/>
                <a:stretch>
                  <a:fillRect l="-56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4CCA1C-4525-2E47-8A74-565403526A3B}"/>
                  </a:ext>
                </a:extLst>
              </p:cNvPr>
              <p:cNvSpPr txBox="1"/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err="1">
                    <a:solidFill>
                      <a:schemeClr val="bg1"/>
                    </a:solidFill>
                  </a:rPr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54CCA1C-4525-2E47-8A74-56540352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blipFill>
                <a:blip r:embed="rId5"/>
                <a:stretch>
                  <a:fillRect l="-56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70285B-F5DE-A948-B8F4-E9F9F807773D}"/>
                  </a:ext>
                </a:extLst>
              </p:cNvPr>
              <p:cNvSpPr txBox="1"/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err="1"/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70285B-F5DE-A948-B8F4-E9F9F8077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57" y="3474445"/>
                <a:ext cx="6748258" cy="584775"/>
              </a:xfrm>
              <a:prstGeom prst="rect">
                <a:avLst/>
              </a:prstGeom>
              <a:blipFill>
                <a:blip r:embed="rId6"/>
                <a:stretch>
                  <a:fillRect l="-56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03A632D-986E-A54E-8E34-FD99BC32A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463" y="140045"/>
            <a:ext cx="7445829" cy="3288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9DB4F3-67B1-DF45-A0E7-024713F1A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7463" y="140044"/>
            <a:ext cx="7445829" cy="3288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35E0B5-528A-9944-A85B-4FEB71CE7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462" y="140043"/>
            <a:ext cx="7445829" cy="3288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0A5DC-77F5-C045-A8F6-C86891513A5E}"/>
                  </a:ext>
                </a:extLst>
              </p:cNvPr>
              <p:cNvSpPr txBox="1"/>
              <p:nvPr/>
            </p:nvSpPr>
            <p:spPr>
              <a:xfrm>
                <a:off x="61703" y="777204"/>
                <a:ext cx="39419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Switch opens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80A5DC-77F5-C045-A8F6-C86891513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" y="777204"/>
                <a:ext cx="3941913" cy="584775"/>
              </a:xfrm>
              <a:prstGeom prst="rect">
                <a:avLst/>
              </a:prstGeom>
              <a:blipFill>
                <a:blip r:embed="rId9"/>
                <a:stretch>
                  <a:fillRect l="-3846" t="-10417" r="-288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96EE43-B2CA-6F48-9DC3-016B1AFE5EE7}"/>
                  </a:ext>
                </a:extLst>
              </p:cNvPr>
              <p:cNvSpPr txBox="1"/>
              <p:nvPr/>
            </p:nvSpPr>
            <p:spPr>
              <a:xfrm>
                <a:off x="61702" y="1984366"/>
                <a:ext cx="36445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96EE43-B2CA-6F48-9DC3-016B1AFE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" y="1984366"/>
                <a:ext cx="3644587" cy="584775"/>
              </a:xfrm>
              <a:prstGeom prst="rect">
                <a:avLst/>
              </a:prstGeom>
              <a:blipFill>
                <a:blip r:embed="rId10"/>
                <a:stretch>
                  <a:fillRect l="-4167" t="-12766" r="-3125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42E62E-035F-9042-921C-5B5BA3E1923F}"/>
                  </a:ext>
                </a:extLst>
              </p:cNvPr>
              <p:cNvSpPr txBox="1"/>
              <p:nvPr/>
            </p:nvSpPr>
            <p:spPr>
              <a:xfrm>
                <a:off x="1061896" y="2672817"/>
                <a:ext cx="2714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&lt;0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42E62E-035F-9042-921C-5B5BA3E19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96" y="2672817"/>
                <a:ext cx="2714718" cy="584775"/>
              </a:xfrm>
              <a:prstGeom prst="rect">
                <a:avLst/>
              </a:prstGeom>
              <a:blipFill>
                <a:blip r:embed="rId11"/>
                <a:stretch>
                  <a:fillRect l="-1395" t="-12766" r="-465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24BAB85-5C33-FF48-B17F-756037604677}"/>
              </a:ext>
            </a:extLst>
          </p:cNvPr>
          <p:cNvSpPr txBox="1"/>
          <p:nvPr/>
        </p:nvSpPr>
        <p:spPr>
          <a:xfrm>
            <a:off x="61702" y="3474447"/>
            <a:ext cx="5716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Current cannot change instantly: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4A8284-7BEE-8845-B86B-24D10034FD5C}"/>
                  </a:ext>
                </a:extLst>
              </p:cNvPr>
              <p:cNvSpPr txBox="1"/>
              <p:nvPr/>
            </p:nvSpPr>
            <p:spPr>
              <a:xfrm>
                <a:off x="61702" y="4359883"/>
                <a:ext cx="46576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KVL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4A8284-7BEE-8845-B86B-24D10034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" y="4359883"/>
                <a:ext cx="4657622" cy="584775"/>
              </a:xfrm>
              <a:prstGeom prst="rect">
                <a:avLst/>
              </a:prstGeom>
              <a:blipFill>
                <a:blip r:embed="rId12"/>
                <a:stretch>
                  <a:fillRect l="-3261" t="-14894" r="-244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E29320D-1359-614C-A55C-F6AB0E9827B7}"/>
              </a:ext>
            </a:extLst>
          </p:cNvPr>
          <p:cNvSpPr txBox="1"/>
          <p:nvPr/>
        </p:nvSpPr>
        <p:spPr>
          <a:xfrm>
            <a:off x="61702" y="1215829"/>
            <a:ext cx="4922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(Assumed closed “for a long time,” i.e., circuit</a:t>
            </a:r>
            <a:br>
              <a:rPr lang="en-US" sz="2000" dirty="0"/>
            </a:br>
            <a:r>
              <a:rPr lang="en-US" sz="2000" dirty="0"/>
              <a:t>in </a:t>
            </a:r>
            <a:r>
              <a:rPr lang="en-US" sz="2000" i="1" dirty="0"/>
              <a:t>steady state</a:t>
            </a:r>
            <a:r>
              <a:rPr lang="en-US" sz="2000" dirty="0"/>
              <a:t> prior to switch opening.)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08FDED-A4F0-9D43-AD1D-7992EE88F7BD}"/>
                  </a:ext>
                </a:extLst>
              </p:cNvPr>
              <p:cNvSpPr txBox="1"/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RL Circuit: What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B08FDED-A4F0-9D43-AD1D-7992EE88F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blipFill>
                <a:blip r:embed="rId16"/>
                <a:stretch>
                  <a:fillRect l="-247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C3CB0-2690-B34A-8ED9-3AA155D400EF}"/>
                  </a:ext>
                </a:extLst>
              </p:cNvPr>
              <p:cNvSpPr txBox="1"/>
              <p:nvPr/>
            </p:nvSpPr>
            <p:spPr>
              <a:xfrm>
                <a:off x="8611743" y="1304709"/>
                <a:ext cx="703591" cy="1554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:endParaRPr lang="en-US" sz="11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C3CB0-2690-B34A-8ED9-3AA155D40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743" y="1304709"/>
                <a:ext cx="703591" cy="155427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0D31D-AF55-5E41-9855-C25460E02FED}"/>
                  </a:ext>
                </a:extLst>
              </p:cNvPr>
              <p:cNvSpPr txBox="1"/>
              <p:nvPr/>
            </p:nvSpPr>
            <p:spPr>
              <a:xfrm>
                <a:off x="4754880" y="4359883"/>
                <a:ext cx="21702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0D31D-AF55-5E41-9855-C25460E02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4359883"/>
                <a:ext cx="2170274" cy="584775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DD6D8-72C9-D34E-B332-62C3E24DC951}"/>
                  </a:ext>
                </a:extLst>
              </p:cNvPr>
              <p:cNvSpPr txBox="1"/>
              <p:nvPr/>
            </p:nvSpPr>
            <p:spPr>
              <a:xfrm>
                <a:off x="7294972" y="4359883"/>
                <a:ext cx="44153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(Note: 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.)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DD6D8-72C9-D34E-B332-62C3E24DC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972" y="4359883"/>
                <a:ext cx="4415311" cy="584775"/>
              </a:xfrm>
              <a:prstGeom prst="rect">
                <a:avLst/>
              </a:prstGeom>
              <a:blipFill>
                <a:blip r:embed="rId19"/>
                <a:stretch>
                  <a:fillRect l="-3438" t="-14894" r="-22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33C95E86-DDC2-BE44-96A8-AFF0E7A540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14087" y="856411"/>
            <a:ext cx="1081973" cy="1116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03D44F-CBFB-D546-98CD-E3A23CE76BB4}"/>
                  </a:ext>
                </a:extLst>
              </p:cNvPr>
              <p:cNvSpPr txBox="1"/>
              <p:nvPr/>
            </p:nvSpPr>
            <p:spPr>
              <a:xfrm>
                <a:off x="3897371" y="5286544"/>
                <a:ext cx="2613472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03D44F-CBFB-D546-98CD-E3A23CE76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371" y="5286544"/>
                <a:ext cx="2613472" cy="1017523"/>
              </a:xfrm>
              <a:prstGeom prst="rect">
                <a:avLst/>
              </a:prstGeom>
              <a:blipFill>
                <a:blip r:embed="rId21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81FF5C-7388-8846-A631-51ACC478FCC2}"/>
                  </a:ext>
                </a:extLst>
              </p:cNvPr>
              <p:cNvSpPr txBox="1"/>
              <p:nvPr/>
            </p:nvSpPr>
            <p:spPr>
              <a:xfrm>
                <a:off x="7645817" y="5153014"/>
                <a:ext cx="3989041" cy="1284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81FF5C-7388-8846-A631-51ACC478F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817" y="5153014"/>
                <a:ext cx="3989041" cy="1284582"/>
              </a:xfrm>
              <a:prstGeom prst="rect">
                <a:avLst/>
              </a:prstGeom>
              <a:blipFill>
                <a:blip r:embed="rId22"/>
                <a:stretch>
                  <a:fillRect l="-39557" t="-150000" r="-18038" b="-2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7FECC1-ACD3-6243-8011-3D18263A7A68}"/>
                  </a:ext>
                </a:extLst>
              </p:cNvPr>
              <p:cNvSpPr txBox="1"/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7FECC1-ACD3-6243-8011-3D18263A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blipFill>
                <a:blip r:embed="rId2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A084B-0279-20AD-9C89-FDFA73DE881B}"/>
                  </a:ext>
                </a:extLst>
              </p:cNvPr>
              <p:cNvSpPr txBox="1"/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A084B-0279-20AD-9C89-FDFA73DE8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blipFill>
                <a:blip r:embed="rId2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FA954D-BBA8-35B1-206B-E652FA1864BA}"/>
                  </a:ext>
                </a:extLst>
              </p:cNvPr>
              <p:cNvSpPr txBox="1"/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FA954D-BBA8-35B1-206B-E652FA186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6" y="5250587"/>
                <a:ext cx="2636106" cy="1027333"/>
              </a:xfrm>
              <a:prstGeom prst="rect">
                <a:avLst/>
              </a:prstGeom>
              <a:blipFill>
                <a:blip r:embed="rId2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69110541-BAF6-8E58-2202-A919292A5FB2}"/>
              </a:ext>
            </a:extLst>
          </p:cNvPr>
          <p:cNvSpPr/>
          <p:nvPr/>
        </p:nvSpPr>
        <p:spPr>
          <a:xfrm>
            <a:off x="421306" y="278026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3A519FD5-41A1-4BE8-0437-F19FC6D5E23D}"/>
              </a:ext>
            </a:extLst>
          </p:cNvPr>
          <p:cNvSpPr/>
          <p:nvPr/>
        </p:nvSpPr>
        <p:spPr>
          <a:xfrm>
            <a:off x="6861028" y="565720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05D61FC-9FD6-AD40-3FDA-90DB4B5B7863}"/>
              </a:ext>
            </a:extLst>
          </p:cNvPr>
          <p:cNvSpPr/>
          <p:nvPr/>
        </p:nvSpPr>
        <p:spPr>
          <a:xfrm>
            <a:off x="3139257" y="565720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D7A84-9B94-1114-10F3-BF472DA4C616}"/>
              </a:ext>
            </a:extLst>
          </p:cNvPr>
          <p:cNvCxnSpPr>
            <a:cxnSpLocks/>
          </p:cNvCxnSpPr>
          <p:nvPr/>
        </p:nvCxnSpPr>
        <p:spPr>
          <a:xfrm flipV="1">
            <a:off x="10534185" y="3906821"/>
            <a:ext cx="1100673" cy="25935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634847E-03CB-FB84-62B0-D65B0AC01F60}"/>
              </a:ext>
            </a:extLst>
          </p:cNvPr>
          <p:cNvSpPr txBox="1"/>
          <p:nvPr/>
        </p:nvSpPr>
        <p:spPr>
          <a:xfrm>
            <a:off x="8443570" y="4024384"/>
            <a:ext cx="2211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Initial condition.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32D09B-6374-4D50-6CCE-BAE9241F9566}"/>
              </a:ext>
            </a:extLst>
          </p:cNvPr>
          <p:cNvCxnSpPr>
            <a:cxnSpLocks/>
          </p:cNvCxnSpPr>
          <p:nvPr/>
        </p:nvCxnSpPr>
        <p:spPr>
          <a:xfrm flipV="1">
            <a:off x="10422673" y="3901274"/>
            <a:ext cx="394010" cy="20339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86B3037-B0ED-B4D4-392D-2A85C10B7358}"/>
              </a:ext>
            </a:extLst>
          </p:cNvPr>
          <p:cNvSpPr/>
          <p:nvPr/>
        </p:nvSpPr>
        <p:spPr>
          <a:xfrm>
            <a:off x="4572001" y="616528"/>
            <a:ext cx="3232511" cy="281939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313D45-3CF0-3DAE-1190-24E2D688098C}"/>
                  </a:ext>
                </a:extLst>
              </p:cNvPr>
              <p:cNvSpPr txBox="1"/>
              <p:nvPr/>
            </p:nvSpPr>
            <p:spPr>
              <a:xfrm>
                <a:off x="61702" y="4359883"/>
                <a:ext cx="46576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KVL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D313D45-3CF0-3DAE-1190-24E2D6880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" y="4359883"/>
                <a:ext cx="4657622" cy="584775"/>
              </a:xfrm>
              <a:prstGeom prst="rect">
                <a:avLst/>
              </a:prstGeom>
              <a:blipFill>
                <a:blip r:embed="rId26"/>
                <a:stretch>
                  <a:fillRect l="-3261" t="-14894" r="-244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F7CA72-AFDE-7DF8-ECD9-16BEF26FED1A}"/>
                  </a:ext>
                </a:extLst>
              </p:cNvPr>
              <p:cNvSpPr txBox="1"/>
              <p:nvPr/>
            </p:nvSpPr>
            <p:spPr>
              <a:xfrm>
                <a:off x="5622760" y="2488938"/>
                <a:ext cx="1741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Not relevant</a:t>
                </a:r>
                <a:b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2F7CA72-AFDE-7DF8-ECD9-16BEF26F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760" y="2488938"/>
                <a:ext cx="1741118" cy="830997"/>
              </a:xfrm>
              <a:prstGeom prst="rect">
                <a:avLst/>
              </a:prstGeom>
              <a:blipFill>
                <a:blip r:embed="rId27"/>
                <a:stretch>
                  <a:fillRect l="-5072" t="-4478" r="-5072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6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29" grpId="0"/>
      <p:bldP spid="26" grpId="0"/>
      <p:bldP spid="9" grpId="0"/>
      <p:bldP spid="10" grpId="0"/>
      <p:bldP spid="12" grpId="0"/>
      <p:bldP spid="13" grpId="0"/>
      <p:bldP spid="15" grpId="0"/>
      <p:bldP spid="3" grpId="0"/>
      <p:bldP spid="2" grpId="0"/>
      <p:bldP spid="5" grpId="0"/>
      <p:bldP spid="7" grpId="0"/>
      <p:bldP spid="14" grpId="0"/>
      <p:bldP spid="34" grpId="0"/>
      <p:bldP spid="35" grpId="0"/>
      <p:bldP spid="36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81E61B-4CBD-8EE1-E6F7-FFD51D77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62" y="140043"/>
            <a:ext cx="7445829" cy="32889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D42573-D53D-064D-A7B1-3569F60E72C9}"/>
                  </a:ext>
                </a:extLst>
              </p:cNvPr>
              <p:cNvSpPr txBox="1"/>
              <p:nvPr/>
            </p:nvSpPr>
            <p:spPr>
              <a:xfrm>
                <a:off x="214221" y="4187929"/>
                <a:ext cx="4508798" cy="807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D42573-D53D-064D-A7B1-3569F60E7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1" y="4187929"/>
                <a:ext cx="4508798" cy="807337"/>
              </a:xfrm>
              <a:prstGeom prst="rect">
                <a:avLst/>
              </a:prstGeom>
              <a:blipFill>
                <a:blip r:embed="rId3"/>
                <a:stretch>
                  <a:fillRect t="-44615" b="-8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015B0D8-1885-5A48-9FEB-189EDA010FC4}"/>
              </a:ext>
            </a:extLst>
          </p:cNvPr>
          <p:cNvSpPr txBox="1"/>
          <p:nvPr/>
        </p:nvSpPr>
        <p:spPr>
          <a:xfrm>
            <a:off x="4695873" y="4410491"/>
            <a:ext cx="133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where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2F9A52-C317-8142-B874-498BC3951D97}"/>
                  </a:ext>
                </a:extLst>
              </p:cNvPr>
              <p:cNvSpPr txBox="1"/>
              <p:nvPr/>
            </p:nvSpPr>
            <p:spPr>
              <a:xfrm>
                <a:off x="9304616" y="4410491"/>
                <a:ext cx="1735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2F9A52-C317-8142-B874-498BC395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616" y="4410491"/>
                <a:ext cx="1735219" cy="584775"/>
              </a:xfrm>
              <a:prstGeom prst="rect">
                <a:avLst/>
              </a:prstGeom>
              <a:blipFill>
                <a:blip r:embed="rId5"/>
                <a:stretch>
                  <a:fillRect t="-131915" r="-7971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EAAFF-7E78-F349-A8A7-939341EF2FF6}"/>
                  </a:ext>
                </a:extLst>
              </p:cNvPr>
              <p:cNvSpPr txBox="1"/>
              <p:nvPr/>
            </p:nvSpPr>
            <p:spPr>
              <a:xfrm>
                <a:off x="214221" y="4187929"/>
                <a:ext cx="4508798" cy="807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EAAFF-7E78-F349-A8A7-939341EF2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21" y="4187929"/>
                <a:ext cx="4508798" cy="807337"/>
              </a:xfrm>
              <a:prstGeom prst="rect">
                <a:avLst/>
              </a:prstGeom>
              <a:blipFill>
                <a:blip r:embed="rId6"/>
                <a:stretch>
                  <a:fillRect t="-44615" b="-8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79F6C3-1CCF-6C47-9CF4-4BAF65E8308D}"/>
                  </a:ext>
                </a:extLst>
              </p:cNvPr>
              <p:cNvSpPr txBox="1"/>
              <p:nvPr/>
            </p:nvSpPr>
            <p:spPr>
              <a:xfrm>
                <a:off x="318484" y="2709592"/>
                <a:ext cx="497533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79F6C3-1CCF-6C47-9CF4-4BAF65E83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" y="2709592"/>
                <a:ext cx="4975336" cy="1011111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97693-33D1-894B-8540-94716F1F89DC}"/>
                  </a:ext>
                </a:extLst>
              </p:cNvPr>
              <p:cNvSpPr txBox="1"/>
              <p:nvPr/>
            </p:nvSpPr>
            <p:spPr>
              <a:xfrm>
                <a:off x="318484" y="993833"/>
                <a:ext cx="3753656" cy="2156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  <m:e>
                          <m:f>
                            <m:f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97693-33D1-894B-8540-94716F1F8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" y="993833"/>
                <a:ext cx="3753656" cy="2156360"/>
              </a:xfrm>
              <a:prstGeom prst="rect">
                <a:avLst/>
              </a:prstGeom>
              <a:blipFill>
                <a:blip r:embed="rId8"/>
                <a:stretch>
                  <a:fillRect l="-37374" t="-80702" r="-21212" b="-10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D13A5-0DAA-2349-9AA1-A2B51272CCF0}"/>
                  </a:ext>
                </a:extLst>
              </p:cNvPr>
              <p:cNvSpPr txBox="1"/>
              <p:nvPr/>
            </p:nvSpPr>
            <p:spPr>
              <a:xfrm>
                <a:off x="318484" y="3671633"/>
                <a:ext cx="84996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Raise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3200" dirty="0"/>
                  <a:t> to the power on both sides and rearrange.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1BD13A5-0DAA-2349-9AA1-A2B51272C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4" y="3671633"/>
                <a:ext cx="8499699" cy="584775"/>
              </a:xfrm>
              <a:prstGeom prst="rect">
                <a:avLst/>
              </a:prstGeom>
              <a:blipFill>
                <a:blip r:embed="rId9"/>
                <a:stretch>
                  <a:fillRect l="-1788" t="-10417" r="-745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6151CA-1D0B-2F41-BBA3-26B3599954BA}"/>
              </a:ext>
            </a:extLst>
          </p:cNvPr>
          <p:cNvSpPr txBox="1"/>
          <p:nvPr/>
        </p:nvSpPr>
        <p:spPr>
          <a:xfrm>
            <a:off x="318484" y="5848931"/>
            <a:ext cx="11783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First-order RL circuits will </a:t>
            </a:r>
            <a:r>
              <a:rPr lang="en-US" sz="2800" i="1" dirty="0"/>
              <a:t>always</a:t>
            </a:r>
            <a:r>
              <a:rPr lang="en-US" sz="2800" dirty="0"/>
              <a:t> have this solution form for an unforced system</a:t>
            </a:r>
            <a:br>
              <a:rPr lang="en-US" sz="2800" dirty="0"/>
            </a:br>
            <a:r>
              <a:rPr lang="en-US" sz="2800" dirty="0"/>
              <a:t>(“natural response”).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C9433-EE4B-3546-A606-629BA465DDB1}"/>
              </a:ext>
            </a:extLst>
          </p:cNvPr>
          <p:cNvSpPr txBox="1"/>
          <p:nvPr/>
        </p:nvSpPr>
        <p:spPr>
          <a:xfrm>
            <a:off x="3487948" y="6268888"/>
            <a:ext cx="879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Just need to determine initial condition and time constant.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DFAEFC-5B9C-B14D-9C50-131AA5CCD15C}"/>
                  </a:ext>
                </a:extLst>
              </p:cNvPr>
              <p:cNvSpPr txBox="1"/>
              <p:nvPr/>
            </p:nvSpPr>
            <p:spPr>
              <a:xfrm>
                <a:off x="5868523" y="4410491"/>
                <a:ext cx="26744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DFAEFC-5B9C-B14D-9C50-131AA5CCD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23" y="4410491"/>
                <a:ext cx="2674450" cy="584775"/>
              </a:xfrm>
              <a:prstGeom prst="rect">
                <a:avLst/>
              </a:prstGeom>
              <a:blipFill>
                <a:blip r:embed="rId1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4DD7141-810C-7F48-AAFC-CEDC3408724B}"/>
              </a:ext>
            </a:extLst>
          </p:cNvPr>
          <p:cNvSpPr txBox="1"/>
          <p:nvPr/>
        </p:nvSpPr>
        <p:spPr>
          <a:xfrm>
            <a:off x="8523030" y="4410491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0A92A1-7AFA-C64B-9039-8C54842474FE}"/>
                  </a:ext>
                </a:extLst>
              </p:cNvPr>
              <p:cNvSpPr txBox="1"/>
              <p:nvPr/>
            </p:nvSpPr>
            <p:spPr>
              <a:xfrm>
                <a:off x="5769428" y="5073468"/>
                <a:ext cx="452816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0A92A1-7AFA-C64B-9039-8C5484247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5073468"/>
                <a:ext cx="4528163" cy="615553"/>
              </a:xfrm>
              <a:prstGeom prst="rect">
                <a:avLst/>
              </a:prstGeom>
              <a:blipFill>
                <a:blip r:embed="rId11"/>
                <a:stretch>
                  <a:fillRect t="-89796" r="-1120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6BC090-CEA2-A048-A948-4F1261BF7712}"/>
                  </a:ext>
                </a:extLst>
              </p:cNvPr>
              <p:cNvSpPr txBox="1"/>
              <p:nvPr/>
            </p:nvSpPr>
            <p:spPr>
              <a:xfrm>
                <a:off x="965777" y="5073468"/>
                <a:ext cx="271196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6BC090-CEA2-A048-A948-4F1261BF7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77" y="5073468"/>
                <a:ext cx="2711961" cy="615553"/>
              </a:xfrm>
              <a:prstGeom prst="rect">
                <a:avLst/>
              </a:prstGeom>
              <a:blipFill>
                <a:blip r:embed="rId12"/>
                <a:stretch>
                  <a:fillRect t="-89796" r="-1860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26632-9D86-5D41-8419-0A6E6333D501}"/>
                  </a:ext>
                </a:extLst>
              </p:cNvPr>
              <p:cNvSpPr txBox="1"/>
              <p:nvPr/>
            </p:nvSpPr>
            <p:spPr>
              <a:xfrm>
                <a:off x="3703167" y="5104246"/>
                <a:ext cx="1885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26632-9D86-5D41-8419-0A6E6333D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67" y="5104246"/>
                <a:ext cx="1885644" cy="584775"/>
              </a:xfrm>
              <a:prstGeom prst="rect">
                <a:avLst/>
              </a:prstGeom>
              <a:blipFill>
                <a:blip r:embed="rId13"/>
                <a:stretch>
                  <a:fillRect l="-8000" t="-10638" r="-666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>
            <a:extLst>
              <a:ext uri="{FF2B5EF4-FFF2-40B4-BE49-F238E27FC236}">
                <a16:creationId xmlns:a16="http://schemas.microsoft.com/office/drawing/2014/main" id="{5CDBF8E1-BE8F-8246-937A-C4C6360DC266}"/>
              </a:ext>
            </a:extLst>
          </p:cNvPr>
          <p:cNvSpPr/>
          <p:nvPr/>
        </p:nvSpPr>
        <p:spPr>
          <a:xfrm>
            <a:off x="337664" y="520836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B2B58F-40EF-E142-B6F5-5F562EE38D10}"/>
              </a:ext>
            </a:extLst>
          </p:cNvPr>
          <p:cNvSpPr/>
          <p:nvPr/>
        </p:nvSpPr>
        <p:spPr>
          <a:xfrm>
            <a:off x="1021334" y="5064710"/>
            <a:ext cx="4567478" cy="63145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E837A2-72A2-4C4C-A6E5-163408AB289F}"/>
                  </a:ext>
                </a:extLst>
              </p:cNvPr>
              <p:cNvSpPr txBox="1"/>
              <p:nvPr/>
            </p:nvSpPr>
            <p:spPr>
              <a:xfrm>
                <a:off x="5769428" y="5073468"/>
                <a:ext cx="452816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𝑅𝑖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E837A2-72A2-4C4C-A6E5-163408AB2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8" y="5073468"/>
                <a:ext cx="4528163" cy="615553"/>
              </a:xfrm>
              <a:prstGeom prst="rect">
                <a:avLst/>
              </a:prstGeom>
              <a:blipFill>
                <a:blip r:embed="rId14"/>
                <a:stretch>
                  <a:fillRect t="-89796" r="-1120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A862890-8422-A245-90EC-5E0530E8C003}"/>
              </a:ext>
            </a:extLst>
          </p:cNvPr>
          <p:cNvSpPr/>
          <p:nvPr/>
        </p:nvSpPr>
        <p:spPr>
          <a:xfrm>
            <a:off x="5820116" y="5064710"/>
            <a:ext cx="6237753" cy="63145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7F25A3-92F9-67B1-42D2-F91E37302DFC}"/>
                  </a:ext>
                </a:extLst>
              </p:cNvPr>
              <p:cNvSpPr txBox="1"/>
              <p:nvPr/>
            </p:nvSpPr>
            <p:spPr>
              <a:xfrm>
                <a:off x="10172226" y="5100111"/>
                <a:ext cx="1885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7F25A3-92F9-67B1-42D2-F91E3730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226" y="5100111"/>
                <a:ext cx="1885644" cy="584775"/>
              </a:xfrm>
              <a:prstGeom prst="rect">
                <a:avLst/>
              </a:prstGeom>
              <a:blipFill>
                <a:blip r:embed="rId15"/>
                <a:stretch>
                  <a:fillRect l="-8054" t="-12766" r="-738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4E150C-C630-D51C-6D1A-372ACC2FF357}"/>
                  </a:ext>
                </a:extLst>
              </p:cNvPr>
              <p:cNvSpPr txBox="1"/>
              <p:nvPr/>
            </p:nvSpPr>
            <p:spPr>
              <a:xfrm>
                <a:off x="8672620" y="3714838"/>
                <a:ext cx="29738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Time constant </a:t>
                </a:r>
                <a:r>
                  <a:rPr lang="en-US" sz="2000" b="1" i="1" dirty="0">
                    <a:solidFill>
                      <a:schemeClr val="accent1"/>
                    </a:solidFill>
                  </a:rPr>
                  <a:t>always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for an “RL” circuit.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4E150C-C630-D51C-6D1A-372ACC2F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20" y="3714838"/>
                <a:ext cx="2973891" cy="707886"/>
              </a:xfrm>
              <a:prstGeom prst="rect">
                <a:avLst/>
              </a:prstGeom>
              <a:blipFill>
                <a:blip r:embed="rId16"/>
                <a:stretch>
                  <a:fillRect l="-1702" t="-66667" r="-1277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248AD2B7-6FD8-8FE6-7C64-817C02799CF5}"/>
              </a:ext>
            </a:extLst>
          </p:cNvPr>
          <p:cNvSpPr/>
          <p:nvPr/>
        </p:nvSpPr>
        <p:spPr>
          <a:xfrm>
            <a:off x="9291957" y="4402912"/>
            <a:ext cx="1735219" cy="63145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ED98E1-1EBA-AF16-0A8C-F4F598BD7CD3}"/>
              </a:ext>
            </a:extLst>
          </p:cNvPr>
          <p:cNvCxnSpPr>
            <a:cxnSpLocks/>
          </p:cNvCxnSpPr>
          <p:nvPr/>
        </p:nvCxnSpPr>
        <p:spPr>
          <a:xfrm flipH="1">
            <a:off x="3218985" y="2709592"/>
            <a:ext cx="268963" cy="272867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423F46-F322-86B5-37F6-5DF02E7E5AC3}"/>
                  </a:ext>
                </a:extLst>
              </p:cNvPr>
              <p:cNvSpPr txBox="1"/>
              <p:nvPr/>
            </p:nvSpPr>
            <p:spPr>
              <a:xfrm>
                <a:off x="3430747" y="2373829"/>
                <a:ext cx="547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423F46-F322-86B5-37F6-5DF02E7E5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747" y="2373829"/>
                <a:ext cx="5473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E04C9-0ED5-D287-C3EA-7AE0AEB98134}"/>
                  </a:ext>
                </a:extLst>
              </p:cNvPr>
              <p:cNvSpPr txBox="1"/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RL Circuit: What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2E04C9-0ED5-D287-C3EA-7AE0AEB98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" y="94593"/>
                <a:ext cx="6126357" cy="584775"/>
              </a:xfrm>
              <a:prstGeom prst="rect">
                <a:avLst/>
              </a:prstGeom>
              <a:blipFill>
                <a:blip r:embed="rId18"/>
                <a:stretch>
                  <a:fillRect l="-2479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252443-B00D-A5FB-38B0-92B658C71CE2}"/>
              </a:ext>
            </a:extLst>
          </p:cNvPr>
          <p:cNvSpPr txBox="1"/>
          <p:nvPr/>
        </p:nvSpPr>
        <p:spPr>
          <a:xfrm>
            <a:off x="8915616" y="5643336"/>
            <a:ext cx="3330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(and a single storage element)</a:t>
            </a:r>
          </a:p>
        </p:txBody>
      </p:sp>
    </p:spTree>
    <p:extLst>
      <p:ext uri="{BB962C8B-B14F-4D97-AF65-F5344CB8AC3E}">
        <p14:creationId xmlns:p14="http://schemas.microsoft.com/office/powerpoint/2010/main" val="38317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2" grpId="0"/>
      <p:bldP spid="3" grpId="0"/>
      <p:bldP spid="5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 animBg="1"/>
      <p:bldP spid="26" grpId="0" animBg="1"/>
      <p:bldP spid="28" grpId="0"/>
      <p:bldP spid="29" grpId="0" animBg="1"/>
      <p:bldP spid="11" grpId="0"/>
      <p:bldP spid="13" grpId="0"/>
      <p:bldP spid="14" grpId="0" animBg="1"/>
      <p:bldP spid="2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04B772D2-34C7-C546-8794-F5D466E0FAB7}"/>
              </a:ext>
            </a:extLst>
          </p:cNvPr>
          <p:cNvSpPr txBox="1"/>
          <p:nvPr/>
        </p:nvSpPr>
        <p:spPr>
          <a:xfrm>
            <a:off x="4562075" y="5847319"/>
            <a:ext cx="2073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Can’t change</a:t>
            </a:r>
            <a:br>
              <a:rPr lang="en-US" sz="2800" dirty="0"/>
            </a:br>
            <a:r>
              <a:rPr lang="en-US" sz="2800" dirty="0"/>
              <a:t>instantly.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79ADD5-42DE-8A4F-8C8A-B623E0BA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214655"/>
            <a:ext cx="5486400" cy="2962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1C397A-706E-A346-9BC8-21E70B2D48D6}"/>
              </a:ext>
            </a:extLst>
          </p:cNvPr>
          <p:cNvSpPr txBox="1"/>
          <p:nvPr/>
        </p:nvSpPr>
        <p:spPr>
          <a:xfrm>
            <a:off x="88541" y="92555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/>
              <p:nvPr/>
            </p:nvSpPr>
            <p:spPr>
              <a:xfrm>
                <a:off x="157691" y="3177311"/>
                <a:ext cx="35814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1" y="3177311"/>
                <a:ext cx="3581430" cy="584775"/>
              </a:xfrm>
              <a:prstGeom prst="rect">
                <a:avLst/>
              </a:prstGeom>
              <a:blipFill>
                <a:blip r:embed="rId3"/>
                <a:stretch>
                  <a:fillRect l="-4240" t="-14894" r="-35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/>
              <p:nvPr/>
            </p:nvSpPr>
            <p:spPr>
              <a:xfrm>
                <a:off x="364067" y="3953933"/>
                <a:ext cx="4342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CED125-5BC1-8842-98CD-CAB17E1E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7" y="3953933"/>
                <a:ext cx="4342856" cy="584775"/>
              </a:xfrm>
              <a:prstGeom prst="rect">
                <a:avLst/>
              </a:prstGeom>
              <a:blipFill>
                <a:blip r:embed="rId4"/>
                <a:stretch>
                  <a:fillRect l="-3499" t="-12766" r="-2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C044BE-1530-0944-BA1F-B47D36E51F48}"/>
              </a:ext>
            </a:extLst>
          </p:cNvPr>
          <p:cNvSpPr/>
          <p:nvPr/>
        </p:nvSpPr>
        <p:spPr>
          <a:xfrm>
            <a:off x="7167751" y="4026741"/>
            <a:ext cx="942903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4F000F-696D-DC4A-9A3B-DECD573F9AF1}"/>
                  </a:ext>
                </a:extLst>
              </p:cNvPr>
              <p:cNvSpPr txBox="1"/>
              <p:nvPr/>
            </p:nvSpPr>
            <p:spPr>
              <a:xfrm>
                <a:off x="4495170" y="3975386"/>
                <a:ext cx="37053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B4F000F-696D-DC4A-9A3B-DECD573F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170" y="3975386"/>
                <a:ext cx="3705373" cy="584775"/>
              </a:xfrm>
              <a:prstGeom prst="rect">
                <a:avLst/>
              </a:prstGeom>
              <a:blipFill>
                <a:blip r:embed="rId5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/>
              <p:nvPr/>
            </p:nvSpPr>
            <p:spPr>
              <a:xfrm>
                <a:off x="364067" y="4647018"/>
                <a:ext cx="43523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8D671E-75AF-4E47-9B8E-179344790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7" y="4647018"/>
                <a:ext cx="4352345" cy="584775"/>
              </a:xfrm>
              <a:prstGeom prst="rect">
                <a:avLst/>
              </a:prstGeom>
              <a:blipFill>
                <a:blip r:embed="rId6"/>
                <a:stretch>
                  <a:fillRect l="-3488" t="-106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271FFCA-67FC-2443-9721-0C8D292D3968}"/>
              </a:ext>
            </a:extLst>
          </p:cNvPr>
          <p:cNvSpPr/>
          <p:nvPr/>
        </p:nvSpPr>
        <p:spPr>
          <a:xfrm>
            <a:off x="7159707" y="4712392"/>
            <a:ext cx="705619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1754A-4BE3-324C-9C18-AEF99442724D}"/>
                  </a:ext>
                </a:extLst>
              </p:cNvPr>
              <p:cNvSpPr txBox="1"/>
              <p:nvPr/>
            </p:nvSpPr>
            <p:spPr>
              <a:xfrm>
                <a:off x="364067" y="5358236"/>
                <a:ext cx="30330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BD1754A-4BE3-324C-9C18-AEF99442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7" y="5358236"/>
                <a:ext cx="3033074" cy="584775"/>
              </a:xfrm>
              <a:prstGeom prst="rect">
                <a:avLst/>
              </a:prstGeom>
              <a:blipFill>
                <a:blip r:embed="rId7"/>
                <a:stretch>
                  <a:fillRect l="-5000" t="-12500" r="-416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/>
              <p:nvPr/>
            </p:nvSpPr>
            <p:spPr>
              <a:xfrm>
                <a:off x="4562076" y="5358236"/>
                <a:ext cx="28300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Parallel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0B0124-76D0-6B4C-BABB-C350E6CD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76" y="5358236"/>
                <a:ext cx="2830005" cy="584775"/>
              </a:xfrm>
              <a:prstGeom prst="rect">
                <a:avLst/>
              </a:prstGeom>
              <a:blipFill>
                <a:blip r:embed="rId8"/>
                <a:stretch>
                  <a:fillRect l="-5357" t="-12500" r="-4464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9CE3AE-51A9-6648-BF36-3CBAD68A526D}"/>
                  </a:ext>
                </a:extLst>
              </p:cNvPr>
              <p:cNvSpPr txBox="1"/>
              <p:nvPr/>
            </p:nvSpPr>
            <p:spPr>
              <a:xfrm>
                <a:off x="8096192" y="5358236"/>
                <a:ext cx="116089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B9CE3AE-51A9-6648-BF36-3CBAD68A5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192" y="5358236"/>
                <a:ext cx="1160895" cy="584775"/>
              </a:xfrm>
              <a:prstGeom prst="rect">
                <a:avLst/>
              </a:prstGeom>
              <a:blipFill>
                <a:blip r:embed="rId9"/>
                <a:stretch>
                  <a:fillRect r="-4301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F88F0EFA-5475-B840-BE0D-62A7858A485A}"/>
              </a:ext>
            </a:extLst>
          </p:cNvPr>
          <p:cNvSpPr/>
          <p:nvPr/>
        </p:nvSpPr>
        <p:spPr>
          <a:xfrm>
            <a:off x="8103626" y="5402157"/>
            <a:ext cx="1025506" cy="482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D2FD4-5DBA-0E46-B998-96DA6CF0FB42}"/>
                  </a:ext>
                </a:extLst>
              </p:cNvPr>
              <p:cNvSpPr txBox="1"/>
              <p:nvPr/>
            </p:nvSpPr>
            <p:spPr>
              <a:xfrm>
                <a:off x="364067" y="6031988"/>
                <a:ext cx="43274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</a:t>
                </a:r>
                <a:r>
                  <a:rPr lang="en-US" dirty="0"/>
                  <a:t>  (numeric poll)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D2FD4-5DBA-0E46-B998-96DA6CF0F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7" y="6031988"/>
                <a:ext cx="4327467" cy="584775"/>
              </a:xfrm>
              <a:prstGeom prst="rect">
                <a:avLst/>
              </a:prstGeom>
              <a:blipFill>
                <a:blip r:embed="rId10"/>
                <a:stretch>
                  <a:fillRect l="-3509" t="-12766" r="-29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899E6D0A-C841-5B44-9D09-CC05FBE5A512}"/>
              </a:ext>
            </a:extLst>
          </p:cNvPr>
          <p:cNvSpPr/>
          <p:nvPr/>
        </p:nvSpPr>
        <p:spPr>
          <a:xfrm>
            <a:off x="10045020" y="6083342"/>
            <a:ext cx="707203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DC72B9-BD49-0B46-8DD6-85D4E808D3E6}"/>
                  </a:ext>
                </a:extLst>
              </p:cNvPr>
              <p:cNvSpPr txBox="1"/>
              <p:nvPr/>
            </p:nvSpPr>
            <p:spPr>
              <a:xfrm>
                <a:off x="6379178" y="622601"/>
                <a:ext cx="4350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DC72B9-BD49-0B46-8DD6-85D4E808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78" y="622601"/>
                <a:ext cx="4350743" cy="584775"/>
              </a:xfrm>
              <a:prstGeom prst="rect">
                <a:avLst/>
              </a:prstGeom>
              <a:blipFill>
                <a:blip r:embed="rId11"/>
                <a:stretch>
                  <a:fillRect l="-3499" t="-12500" r="-29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E55070-BFF9-E747-A333-4BCE812B7378}"/>
                  </a:ext>
                </a:extLst>
              </p:cNvPr>
              <p:cNvSpPr txBox="1"/>
              <p:nvPr/>
            </p:nvSpPr>
            <p:spPr>
              <a:xfrm>
                <a:off x="6395372" y="1312366"/>
                <a:ext cx="560166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now flowing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E55070-BFF9-E747-A333-4BCE812B7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72" y="1312366"/>
                <a:ext cx="5601662" cy="622735"/>
              </a:xfrm>
              <a:prstGeom prst="rect">
                <a:avLst/>
              </a:prstGeom>
              <a:blipFill>
                <a:blip r:embed="rId12"/>
                <a:stretch>
                  <a:fillRect l="-905" t="-14000" r="-181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6BE2EE36-5B31-664D-8728-EB3EE647DF4A}"/>
              </a:ext>
            </a:extLst>
          </p:cNvPr>
          <p:cNvSpPr/>
          <p:nvPr/>
        </p:nvSpPr>
        <p:spPr>
          <a:xfrm>
            <a:off x="9457243" y="2048785"/>
            <a:ext cx="935694" cy="482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1344C2-B501-3241-859E-5DD988F79FB3}"/>
                  </a:ext>
                </a:extLst>
              </p:cNvPr>
              <p:cNvSpPr txBox="1"/>
              <p:nvPr/>
            </p:nvSpPr>
            <p:spPr>
              <a:xfrm>
                <a:off x="6076987" y="2577980"/>
                <a:ext cx="63234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i="1" dirty="0"/>
                  <a:t>, inductor voltage changed</a:t>
                </a:r>
                <a:br>
                  <a:rPr lang="en-US" sz="3200" i="1" dirty="0"/>
                </a:br>
                <a:r>
                  <a:rPr lang="en-US" sz="3200" i="1" dirty="0"/>
                  <a:t>instantaneously, from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i="1" dirty="0"/>
                  <a:t> to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1344C2-B501-3241-859E-5DD988F79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7" y="2577980"/>
                <a:ext cx="6323462" cy="1077218"/>
              </a:xfrm>
              <a:prstGeom prst="rect">
                <a:avLst/>
              </a:prstGeom>
              <a:blipFill>
                <a:blip r:embed="rId13"/>
                <a:stretch>
                  <a:fillRect l="-2405" t="-8235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A2C6F-35A9-8D48-A307-24D11B807030}"/>
                  </a:ext>
                </a:extLst>
              </p:cNvPr>
              <p:cNvSpPr txBox="1"/>
              <p:nvPr/>
            </p:nvSpPr>
            <p:spPr>
              <a:xfrm>
                <a:off x="8200543" y="4433938"/>
                <a:ext cx="399224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Essentially has nothing to</a:t>
                </a:r>
                <a:br>
                  <a:rPr lang="en-US" sz="2800" dirty="0">
                    <a:solidFill>
                      <a:schemeClr val="accent1"/>
                    </a:solidFill>
                  </a:rPr>
                </a:br>
                <a:r>
                  <a:rPr lang="en-US" sz="2800" dirty="0">
                    <a:solidFill>
                      <a:schemeClr val="accent1"/>
                    </a:solidFill>
                  </a:rPr>
                  <a:t>do with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AA2C6F-35A9-8D48-A307-24D11B807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43" y="4433938"/>
                <a:ext cx="3992247" cy="954107"/>
              </a:xfrm>
              <a:prstGeom prst="rect">
                <a:avLst/>
              </a:prstGeom>
              <a:blipFill>
                <a:blip r:embed="rId14"/>
                <a:stretch>
                  <a:fillRect l="-3165" t="-24675" b="-10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C91337EC-D9BC-467F-A6CB-71BDC6667004}"/>
              </a:ext>
            </a:extLst>
          </p:cNvPr>
          <p:cNvSpPr/>
          <p:nvPr/>
        </p:nvSpPr>
        <p:spPr>
          <a:xfrm>
            <a:off x="7450561" y="545253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10C35CDA-151E-940B-4D5E-8C3BA1927B81}"/>
              </a:ext>
            </a:extLst>
          </p:cNvPr>
          <p:cNvSpPr/>
          <p:nvPr/>
        </p:nvSpPr>
        <p:spPr>
          <a:xfrm>
            <a:off x="6606038" y="21010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66D6A-9E53-4F37-9C68-686C4BDAB432}"/>
                  </a:ext>
                </a:extLst>
              </p:cNvPr>
              <p:cNvSpPr txBox="1"/>
              <p:nvPr/>
            </p:nvSpPr>
            <p:spPr>
              <a:xfrm>
                <a:off x="4495170" y="3975386"/>
                <a:ext cx="37053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B66D6A-9E53-4F37-9C68-686C4BDAB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170" y="3975386"/>
                <a:ext cx="3705373" cy="584775"/>
              </a:xfrm>
              <a:prstGeom prst="rect">
                <a:avLst/>
              </a:prstGeom>
              <a:blipFill>
                <a:blip r:embed="rId15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15AFE-F742-7BA5-0851-C6C73F74B145}"/>
                  </a:ext>
                </a:extLst>
              </p:cNvPr>
              <p:cNvSpPr txBox="1"/>
              <p:nvPr/>
            </p:nvSpPr>
            <p:spPr>
              <a:xfrm>
                <a:off x="4495170" y="4668471"/>
                <a:ext cx="345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15AFE-F742-7BA5-0851-C6C73F74B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170" y="4668471"/>
                <a:ext cx="3456716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AD0E4-396A-4EEA-266C-A014D49333B0}"/>
                  </a:ext>
                </a:extLst>
              </p:cNvPr>
              <p:cNvSpPr txBox="1"/>
              <p:nvPr/>
            </p:nvSpPr>
            <p:spPr>
              <a:xfrm>
                <a:off x="4495170" y="4668471"/>
                <a:ext cx="345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2AD0E4-396A-4EEA-266C-A014D493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170" y="4668471"/>
                <a:ext cx="3456716" cy="584775"/>
              </a:xfrm>
              <a:prstGeom prst="rect">
                <a:avLst/>
              </a:prstGeom>
              <a:blipFill>
                <a:blip r:embed="rId1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721C23-6B39-30DD-48B3-08AEC6B1EAA7}"/>
                  </a:ext>
                </a:extLst>
              </p:cNvPr>
              <p:cNvSpPr txBox="1"/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721C23-6B39-30DD-48B3-08AEC6B1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blipFill>
                <a:blip r:embed="rId1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34EC1E-1AEA-4E78-6070-D0F538B20B0F}"/>
                  </a:ext>
                </a:extLst>
              </p:cNvPr>
              <p:cNvSpPr txBox="1"/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34EC1E-1AEA-4E78-6070-D0F538B20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blipFill>
                <a:blip r:embed="rId1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EA8673-3C05-2C86-A464-B613CB96E062}"/>
                  </a:ext>
                </a:extLst>
              </p:cNvPr>
              <p:cNvSpPr txBox="1"/>
              <p:nvPr/>
            </p:nvSpPr>
            <p:spPr>
              <a:xfrm>
                <a:off x="6670024" y="6031986"/>
                <a:ext cx="4163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FEA8673-3C05-2C86-A464-B613CB96E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24" y="6031986"/>
                <a:ext cx="4163319" cy="584775"/>
              </a:xfrm>
              <a:prstGeom prst="rect">
                <a:avLst/>
              </a:prstGeom>
              <a:blipFill>
                <a:blip r:embed="rId2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B1609-8157-CDD1-D0E9-BD0AC5E3FC13}"/>
                  </a:ext>
                </a:extLst>
              </p:cNvPr>
              <p:cNvSpPr txBox="1"/>
              <p:nvPr/>
            </p:nvSpPr>
            <p:spPr>
              <a:xfrm>
                <a:off x="6670024" y="6031986"/>
                <a:ext cx="41633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DB1609-8157-CDD1-D0E9-BD0AC5E3F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024" y="6031986"/>
                <a:ext cx="4163319" cy="584775"/>
              </a:xfrm>
              <a:prstGeom prst="rect">
                <a:avLst/>
              </a:prstGeom>
              <a:blipFill>
                <a:blip r:embed="rId2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24802-08CF-D1B7-6B70-672BEDF18B95}"/>
                  </a:ext>
                </a:extLst>
              </p:cNvPr>
              <p:cNvSpPr txBox="1"/>
              <p:nvPr/>
            </p:nvSpPr>
            <p:spPr>
              <a:xfrm>
                <a:off x="3483942" y="3024000"/>
                <a:ext cx="26708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Circuit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in steady</a:t>
                </a:r>
                <a:br>
                  <a:rPr lang="en-US" sz="2400" dirty="0">
                    <a:solidFill>
                      <a:schemeClr val="accent1"/>
                    </a:solidFill>
                  </a:rPr>
                </a:br>
                <a:r>
                  <a:rPr lang="en-US" sz="2400" dirty="0">
                    <a:solidFill>
                      <a:schemeClr val="accent1"/>
                    </a:solidFill>
                  </a:rPr>
                  <a:t>state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124802-08CF-D1B7-6B70-672BEDF18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942" y="3024000"/>
                <a:ext cx="2670859" cy="830997"/>
              </a:xfrm>
              <a:prstGeom prst="rect">
                <a:avLst/>
              </a:prstGeom>
              <a:blipFill>
                <a:blip r:embed="rId22"/>
                <a:stretch>
                  <a:fillRect l="-3318" t="-6061" r="-331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B68B6A-EEFF-551E-200C-FFFBFFC10B03}"/>
                  </a:ext>
                </a:extLst>
              </p:cNvPr>
              <p:cNvSpPr txBox="1"/>
              <p:nvPr/>
            </p:nvSpPr>
            <p:spPr>
              <a:xfrm>
                <a:off x="10460919" y="997038"/>
                <a:ext cx="1798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∥10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B68B6A-EEFF-551E-200C-FFFBFFC10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919" y="997038"/>
                <a:ext cx="1798313" cy="461665"/>
              </a:xfrm>
              <a:prstGeom prst="rect">
                <a:avLst/>
              </a:prstGeom>
              <a:blipFill>
                <a:blip r:embed="rId2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6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  <p:bldP spid="8" grpId="0"/>
      <p:bldP spid="12" grpId="0" animBg="1"/>
      <p:bldP spid="14" grpId="0"/>
      <p:bldP spid="15" grpId="0"/>
      <p:bldP spid="17" grpId="0" animBg="1"/>
      <p:bldP spid="19" grpId="0"/>
      <p:bldP spid="23" grpId="0"/>
      <p:bldP spid="25" grpId="0"/>
      <p:bldP spid="26" grpId="0" animBg="1"/>
      <p:bldP spid="27" grpId="0"/>
      <p:bldP spid="28" grpId="0" animBg="1"/>
      <p:bldP spid="33" grpId="0"/>
      <p:bldP spid="34" grpId="0"/>
      <p:bldP spid="39" grpId="0" animBg="1"/>
      <p:bldP spid="2" grpId="0"/>
      <p:bldP spid="3" grpId="0"/>
      <p:bldP spid="6" grpId="0" animBg="1"/>
      <p:bldP spid="9" grpId="0" animBg="1"/>
      <p:bldP spid="20" grpId="0"/>
      <p:bldP spid="21" grpId="0"/>
      <p:bldP spid="22" grpId="0"/>
      <p:bldP spid="24" grpId="0"/>
      <p:bldP spid="29" grpId="0"/>
      <p:bldP spid="31" grpId="0"/>
      <p:bldP spid="3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FDA6F8-6E62-2415-9753-A3A537F4A188}"/>
                  </a:ext>
                </a:extLst>
              </p:cNvPr>
              <p:cNvSpPr txBox="1"/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9FDA6F8-6E62-2415-9753-A3A537F4A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203" y="1997430"/>
                <a:ext cx="3456716" cy="584775"/>
              </a:xfrm>
              <a:prstGeom prst="rect">
                <a:avLst/>
              </a:prstGeom>
              <a:blipFill>
                <a:blip r:embed="rId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3920A11A-EF94-5264-124B-CD8891A358F7}"/>
              </a:ext>
            </a:extLst>
          </p:cNvPr>
          <p:cNvSpPr/>
          <p:nvPr/>
        </p:nvSpPr>
        <p:spPr>
          <a:xfrm>
            <a:off x="9457243" y="2048785"/>
            <a:ext cx="935694" cy="48206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F30329-2D51-BD48-6E09-755A2F9F4EB1}"/>
              </a:ext>
            </a:extLst>
          </p:cNvPr>
          <p:cNvCxnSpPr>
            <a:cxnSpLocks/>
          </p:cNvCxnSpPr>
          <p:nvPr/>
        </p:nvCxnSpPr>
        <p:spPr>
          <a:xfrm flipH="1">
            <a:off x="8016139" y="2468561"/>
            <a:ext cx="1642085" cy="1519067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579ADD5-42DE-8A4F-8C8A-B623E0BA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3" y="214655"/>
            <a:ext cx="5486400" cy="2962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/>
              <p:nvPr/>
            </p:nvSpPr>
            <p:spPr>
              <a:xfrm>
                <a:off x="157691" y="3177311"/>
                <a:ext cx="35814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35AD5D-3081-A74F-8E66-4639FABA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91" y="3177311"/>
                <a:ext cx="3581430" cy="584775"/>
              </a:xfrm>
              <a:prstGeom prst="rect">
                <a:avLst/>
              </a:prstGeom>
              <a:blipFill>
                <a:blip r:embed="rId4"/>
                <a:stretch>
                  <a:fillRect l="-4240" t="-14894" r="-35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D5BB5C-FCA4-D52D-A95E-307B5BD47994}"/>
                  </a:ext>
                </a:extLst>
              </p:cNvPr>
              <p:cNvSpPr txBox="1"/>
              <p:nvPr/>
            </p:nvSpPr>
            <p:spPr>
              <a:xfrm>
                <a:off x="210312" y="3840480"/>
                <a:ext cx="39050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D5BB5C-FCA4-D52D-A95E-307B5BD47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12" y="3840480"/>
                <a:ext cx="3905043" cy="584775"/>
              </a:xfrm>
              <a:prstGeom prst="rect">
                <a:avLst/>
              </a:prstGeom>
              <a:blipFill>
                <a:blip r:embed="rId13"/>
                <a:stretch>
                  <a:fillRect l="-3896" t="-12766" r="-3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EAF3DB-FBD1-45F8-160F-E4A3199851FF}"/>
                  </a:ext>
                </a:extLst>
              </p:cNvPr>
              <p:cNvSpPr txBox="1"/>
              <p:nvPr/>
            </p:nvSpPr>
            <p:spPr>
              <a:xfrm>
                <a:off x="4115355" y="4576964"/>
                <a:ext cx="718581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After switch closes,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=10∥10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EAF3DB-FBD1-45F8-160F-E4A31998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55" y="4576964"/>
                <a:ext cx="7185813" cy="622735"/>
              </a:xfrm>
              <a:prstGeom prst="rect">
                <a:avLst/>
              </a:prstGeom>
              <a:blipFill>
                <a:blip r:embed="rId14"/>
                <a:stretch>
                  <a:fillRect l="-2120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3D3333-7FEC-E66C-70B5-038A7A30FAC1}"/>
                  </a:ext>
                </a:extLst>
              </p:cNvPr>
              <p:cNvSpPr txBox="1"/>
              <p:nvPr/>
            </p:nvSpPr>
            <p:spPr>
              <a:xfrm>
                <a:off x="4115355" y="4576964"/>
                <a:ext cx="7185813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After switch closes,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=10∥10=5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3D3333-7FEC-E66C-70B5-038A7A30F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55" y="4576964"/>
                <a:ext cx="7185813" cy="622735"/>
              </a:xfrm>
              <a:prstGeom prst="rect">
                <a:avLst/>
              </a:prstGeom>
              <a:blipFill>
                <a:blip r:embed="rId15"/>
                <a:stretch>
                  <a:fillRect l="-2120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F88793-39C2-8669-92C7-23C64C3773C7}"/>
                  </a:ext>
                </a:extLst>
              </p:cNvPr>
              <p:cNvSpPr txBox="1"/>
              <p:nvPr/>
            </p:nvSpPr>
            <p:spPr>
              <a:xfrm>
                <a:off x="971154" y="2280563"/>
                <a:ext cx="169879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solidFill>
                      <a:schemeClr val="accent1"/>
                    </a:solidFill>
                  </a:rPr>
                  <a:t>Given:</a:t>
                </a:r>
                <a:br>
                  <a:rPr lang="en-US" sz="2400" b="0" dirty="0">
                    <a:solidFill>
                      <a:schemeClr val="accent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mH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1F88793-39C2-8669-92C7-23C64C377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54" y="2280563"/>
                <a:ext cx="1698798" cy="830997"/>
              </a:xfrm>
              <a:prstGeom prst="rect">
                <a:avLst/>
              </a:prstGeom>
              <a:blipFill>
                <a:blip r:embed="rId16"/>
                <a:stretch>
                  <a:fillRect l="-5185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07DD3B-422D-DBF6-ADAD-F187C32369C6}"/>
                  </a:ext>
                </a:extLst>
              </p:cNvPr>
              <p:cNvSpPr txBox="1"/>
              <p:nvPr/>
            </p:nvSpPr>
            <p:spPr>
              <a:xfrm>
                <a:off x="6076987" y="3803488"/>
                <a:ext cx="3927742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07DD3B-422D-DBF6-ADAD-F187C3236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7" y="3803488"/>
                <a:ext cx="3927742" cy="618246"/>
              </a:xfrm>
              <a:prstGeom prst="rect">
                <a:avLst/>
              </a:prstGeom>
              <a:blipFill>
                <a:blip r:embed="rId17"/>
                <a:stretch>
                  <a:fillRect t="-89796" b="-1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56F932-E4AB-DC59-3270-EE471C674ABA}"/>
                  </a:ext>
                </a:extLst>
              </p:cNvPr>
              <p:cNvSpPr txBox="1"/>
              <p:nvPr/>
            </p:nvSpPr>
            <p:spPr>
              <a:xfrm>
                <a:off x="9949266" y="3840480"/>
                <a:ext cx="2077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56F932-E4AB-DC59-3270-EE471C674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266" y="3840480"/>
                <a:ext cx="2077813" cy="584775"/>
              </a:xfrm>
              <a:prstGeom prst="rect">
                <a:avLst/>
              </a:prstGeom>
              <a:blipFill>
                <a:blip r:embed="rId18"/>
                <a:stretch>
                  <a:fillRect l="-727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D70AEA9-4DC2-5F67-60AF-1AB610765AF9}"/>
              </a:ext>
            </a:extLst>
          </p:cNvPr>
          <p:cNvSpPr txBox="1"/>
          <p:nvPr/>
        </p:nvSpPr>
        <p:spPr>
          <a:xfrm>
            <a:off x="4860562" y="3840480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Always: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AF769F-288B-BFFD-F9E0-52C9AD4600F0}"/>
                  </a:ext>
                </a:extLst>
              </p:cNvPr>
              <p:cNvSpPr txBox="1"/>
              <p:nvPr/>
            </p:nvSpPr>
            <p:spPr>
              <a:xfrm>
                <a:off x="8383995" y="5936792"/>
                <a:ext cx="14704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AF769F-288B-BFFD-F9E0-52C9AD46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95" y="5936792"/>
                <a:ext cx="1470466" cy="584775"/>
              </a:xfrm>
              <a:prstGeom prst="rect">
                <a:avLst/>
              </a:prstGeom>
              <a:blipFill>
                <a:blip r:embed="rId1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826EB6-E248-847A-E999-9105B0B93DAC}"/>
                  </a:ext>
                </a:extLst>
              </p:cNvPr>
              <p:cNvSpPr txBox="1"/>
              <p:nvPr/>
            </p:nvSpPr>
            <p:spPr>
              <a:xfrm>
                <a:off x="522763" y="4573381"/>
                <a:ext cx="349826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826EB6-E248-847A-E999-9105B0B93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3" y="4573381"/>
                <a:ext cx="3498265" cy="622735"/>
              </a:xfrm>
              <a:prstGeom prst="rect">
                <a:avLst/>
              </a:prstGeom>
              <a:blipFill>
                <a:blip r:embed="rId20"/>
                <a:stretch>
                  <a:fillRect t="-126531" b="-1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Arrow 40">
            <a:extLst>
              <a:ext uri="{FF2B5EF4-FFF2-40B4-BE49-F238E27FC236}">
                <a16:creationId xmlns:a16="http://schemas.microsoft.com/office/drawing/2014/main" id="{2FDD3B1A-9FE7-D3E8-3526-B6214C903CED}"/>
              </a:ext>
            </a:extLst>
          </p:cNvPr>
          <p:cNvSpPr/>
          <p:nvPr/>
        </p:nvSpPr>
        <p:spPr>
          <a:xfrm>
            <a:off x="6428069" y="535946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FC530A-5F10-980E-21B3-DFB22D9BDA6E}"/>
                  </a:ext>
                </a:extLst>
              </p:cNvPr>
              <p:cNvSpPr txBox="1"/>
              <p:nvPr/>
            </p:nvSpPr>
            <p:spPr>
              <a:xfrm>
                <a:off x="1853768" y="5933274"/>
                <a:ext cx="36658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EFC530A-5F10-980E-21B3-DFB22D9BD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68" y="5933274"/>
                <a:ext cx="3665812" cy="584775"/>
              </a:xfrm>
              <a:prstGeom prst="rect">
                <a:avLst/>
              </a:prstGeom>
              <a:blipFill>
                <a:blip r:embed="rId2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E9D0C3-C253-B3F4-FA97-92A165E48F3C}"/>
                  </a:ext>
                </a:extLst>
              </p:cNvPr>
              <p:cNvSpPr txBox="1"/>
              <p:nvPr/>
            </p:nvSpPr>
            <p:spPr>
              <a:xfrm>
                <a:off x="5519580" y="5936477"/>
                <a:ext cx="19593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6E9D0C3-C253-B3F4-FA97-92A165E48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580" y="5936477"/>
                <a:ext cx="1959383" cy="584775"/>
              </a:xfrm>
              <a:prstGeom prst="rect">
                <a:avLst/>
              </a:prstGeom>
              <a:blipFill>
                <a:blip r:embed="rId22"/>
                <a:stretch>
                  <a:fillRect l="-7742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EC1249-FD65-785D-A6BD-C098F3E3EA80}"/>
                  </a:ext>
                </a:extLst>
              </p:cNvPr>
              <p:cNvSpPr txBox="1"/>
              <p:nvPr/>
            </p:nvSpPr>
            <p:spPr>
              <a:xfrm>
                <a:off x="6910954" y="5233028"/>
                <a:ext cx="4632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ms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7EC1249-FD65-785D-A6BD-C098F3E3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54" y="5233028"/>
                <a:ext cx="4632101" cy="584775"/>
              </a:xfrm>
              <a:prstGeom prst="rect">
                <a:avLst/>
              </a:prstGeom>
              <a:blipFill>
                <a:blip r:embed="rId24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>
            <a:extLst>
              <a:ext uri="{FF2B5EF4-FFF2-40B4-BE49-F238E27FC236}">
                <a16:creationId xmlns:a16="http://schemas.microsoft.com/office/drawing/2014/main" id="{3D38FA35-E252-9B7A-CB38-3C0AE752353C}"/>
              </a:ext>
            </a:extLst>
          </p:cNvPr>
          <p:cNvSpPr/>
          <p:nvPr/>
        </p:nvSpPr>
        <p:spPr>
          <a:xfrm>
            <a:off x="1333713" y="6040726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39D245-C008-6382-C90B-358ADB5C2A92}"/>
                  </a:ext>
                </a:extLst>
              </p:cNvPr>
              <p:cNvSpPr txBox="1"/>
              <p:nvPr/>
            </p:nvSpPr>
            <p:spPr>
              <a:xfrm>
                <a:off x="522763" y="4573381"/>
                <a:ext cx="3429850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39D245-C008-6382-C90B-358ADB5C2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3" y="4573381"/>
                <a:ext cx="3429850" cy="622735"/>
              </a:xfrm>
              <a:prstGeom prst="rect">
                <a:avLst/>
              </a:prstGeom>
              <a:blipFill>
                <a:blip r:embed="rId25"/>
                <a:stretch>
                  <a:fillRect t="-126531" b="-1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45B62D-5D2C-CE7D-F2FF-1BE07A01B587}"/>
                  </a:ext>
                </a:extLst>
              </p:cNvPr>
              <p:cNvSpPr txBox="1"/>
              <p:nvPr/>
            </p:nvSpPr>
            <p:spPr>
              <a:xfrm>
                <a:off x="6379178" y="622601"/>
                <a:ext cx="43507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/>
                  <a:t>? </a:t>
                </a:r>
                <a:r>
                  <a:rPr lang="en-US" dirty="0"/>
                  <a:t>(numeric poll)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45B62D-5D2C-CE7D-F2FF-1BE07A01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78" y="622601"/>
                <a:ext cx="4350743" cy="584775"/>
              </a:xfrm>
              <a:prstGeom prst="rect">
                <a:avLst/>
              </a:prstGeom>
              <a:blipFill>
                <a:blip r:embed="rId26"/>
                <a:stretch>
                  <a:fillRect l="-3499" t="-12500" r="-292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E9D39-1EC2-6322-6AAF-BB346A942346}"/>
                  </a:ext>
                </a:extLst>
              </p:cNvPr>
              <p:cNvSpPr txBox="1"/>
              <p:nvPr/>
            </p:nvSpPr>
            <p:spPr>
              <a:xfrm>
                <a:off x="6395372" y="1312366"/>
                <a:ext cx="5601662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3200" dirty="0"/>
                  <a:t> now flowing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1E9D39-1EC2-6322-6AAF-BB346A942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72" y="1312366"/>
                <a:ext cx="5601662" cy="622735"/>
              </a:xfrm>
              <a:prstGeom prst="rect">
                <a:avLst/>
              </a:prstGeom>
              <a:blipFill>
                <a:blip r:embed="rId27"/>
                <a:stretch>
                  <a:fillRect l="-905" t="-14000" r="-181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CC1A80-6FD8-8ABE-903A-F577698EE629}"/>
                  </a:ext>
                </a:extLst>
              </p:cNvPr>
              <p:cNvSpPr txBox="1"/>
              <p:nvPr/>
            </p:nvSpPr>
            <p:spPr>
              <a:xfrm>
                <a:off x="6076987" y="2577980"/>
                <a:ext cx="632346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i="1" dirty="0"/>
                  <a:t>, inductor voltage changed</a:t>
                </a:r>
                <a:br>
                  <a:rPr lang="en-US" sz="3200" i="1" dirty="0"/>
                </a:br>
                <a:r>
                  <a:rPr lang="en-US" sz="3200" i="1" dirty="0"/>
                  <a:t>instantaneously, from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i="1" dirty="0"/>
                  <a:t> to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CC1A80-6FD8-8ABE-903A-F577698EE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87" y="2577980"/>
                <a:ext cx="6323462" cy="1077218"/>
              </a:xfrm>
              <a:prstGeom prst="rect">
                <a:avLst/>
              </a:prstGeom>
              <a:blipFill>
                <a:blip r:embed="rId28"/>
                <a:stretch>
                  <a:fillRect l="-2405" t="-8235" b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F0FBD3F9-9942-5C1C-BB0E-26A8C27F85A7}"/>
              </a:ext>
            </a:extLst>
          </p:cNvPr>
          <p:cNvSpPr/>
          <p:nvPr/>
        </p:nvSpPr>
        <p:spPr>
          <a:xfrm>
            <a:off x="6606038" y="210104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9F41CA-202A-9280-A764-A0C7EDD4B1F8}"/>
              </a:ext>
            </a:extLst>
          </p:cNvPr>
          <p:cNvSpPr/>
          <p:nvPr/>
        </p:nvSpPr>
        <p:spPr>
          <a:xfrm>
            <a:off x="1909489" y="5914490"/>
            <a:ext cx="5569474" cy="62273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548413-57CD-8874-D952-03430597FD5C}"/>
              </a:ext>
            </a:extLst>
          </p:cNvPr>
          <p:cNvCxnSpPr>
            <a:cxnSpLocks/>
          </p:cNvCxnSpPr>
          <p:nvPr/>
        </p:nvCxnSpPr>
        <p:spPr>
          <a:xfrm flipH="1" flipV="1">
            <a:off x="9738732" y="4189266"/>
            <a:ext cx="845975" cy="1040241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5423FE-6562-C4B3-4E5D-EC39AFF96DF3}"/>
              </a:ext>
            </a:extLst>
          </p:cNvPr>
          <p:cNvCxnSpPr>
            <a:cxnSpLocks/>
          </p:cNvCxnSpPr>
          <p:nvPr/>
        </p:nvCxnSpPr>
        <p:spPr>
          <a:xfrm flipV="1">
            <a:off x="9119228" y="4189266"/>
            <a:ext cx="39526" cy="185146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4BEA64-4B13-46E8-5B31-AC540BF6E962}"/>
                  </a:ext>
                </a:extLst>
              </p:cNvPr>
              <p:cNvSpPr txBox="1"/>
              <p:nvPr/>
            </p:nvSpPr>
            <p:spPr>
              <a:xfrm>
                <a:off x="6910954" y="5233028"/>
                <a:ext cx="4632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ms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4BEA64-4B13-46E8-5B31-AC540BF6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54" y="5233028"/>
                <a:ext cx="4632101" cy="584775"/>
              </a:xfrm>
              <a:prstGeom prst="rect">
                <a:avLst/>
              </a:prstGeom>
              <a:blipFill>
                <a:blip r:embed="rId32"/>
                <a:stretch>
                  <a:fillRect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F562142-716E-ED91-3518-A027A00BA669}"/>
              </a:ext>
            </a:extLst>
          </p:cNvPr>
          <p:cNvSpPr txBox="1"/>
          <p:nvPr/>
        </p:nvSpPr>
        <p:spPr>
          <a:xfrm>
            <a:off x="88541" y="92555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</p:spTree>
    <p:extLst>
      <p:ext uri="{BB962C8B-B14F-4D97-AF65-F5344CB8AC3E}">
        <p14:creationId xmlns:p14="http://schemas.microsoft.com/office/powerpoint/2010/main" val="7103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1" grpId="0"/>
      <p:bldP spid="35" grpId="0"/>
      <p:bldP spid="36" grpId="0"/>
      <p:bldP spid="37" grpId="0"/>
      <p:bldP spid="41" grpId="0" animBg="1"/>
      <p:bldP spid="43" grpId="0"/>
      <p:bldP spid="44" grpId="0"/>
      <p:bldP spid="45" grpId="0"/>
      <p:bldP spid="46" grpId="0" animBg="1"/>
      <p:bldP spid="47" grpId="0"/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11396</TotalTime>
  <Words>1260</Words>
  <Application>Microsoft Macintosh PowerPoint</Application>
  <PresentationFormat>Widescreen</PresentationFormat>
  <Paragraphs>172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208</cp:revision>
  <cp:lastPrinted>2020-03-06T19:56:22Z</cp:lastPrinted>
  <dcterms:created xsi:type="dcterms:W3CDTF">2020-01-15T03:07:09Z</dcterms:created>
  <dcterms:modified xsi:type="dcterms:W3CDTF">2025-03-17T21:23:17Z</dcterms:modified>
</cp:coreProperties>
</file>